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40"/>
  </p:notesMasterIdLst>
  <p:sldIdLst>
    <p:sldId id="256" r:id="rId2"/>
    <p:sldId id="257" r:id="rId3"/>
    <p:sldId id="258" r:id="rId4"/>
    <p:sldId id="259" r:id="rId5"/>
    <p:sldId id="264" r:id="rId6"/>
    <p:sldId id="265" r:id="rId7"/>
    <p:sldId id="266" r:id="rId8"/>
    <p:sldId id="267" r:id="rId9"/>
    <p:sldId id="268" r:id="rId10"/>
    <p:sldId id="269" r:id="rId11"/>
    <p:sldId id="260" r:id="rId12"/>
    <p:sldId id="270" r:id="rId13"/>
    <p:sldId id="271" r:id="rId14"/>
    <p:sldId id="272" r:id="rId15"/>
    <p:sldId id="273" r:id="rId16"/>
    <p:sldId id="275" r:id="rId17"/>
    <p:sldId id="261" r:id="rId18"/>
    <p:sldId id="276" r:id="rId19"/>
    <p:sldId id="277" r:id="rId20"/>
    <p:sldId id="278" r:id="rId21"/>
    <p:sldId id="279" r:id="rId22"/>
    <p:sldId id="280" r:id="rId23"/>
    <p:sldId id="281" r:id="rId24"/>
    <p:sldId id="262" r:id="rId25"/>
    <p:sldId id="282" r:id="rId26"/>
    <p:sldId id="283" r:id="rId27"/>
    <p:sldId id="284" r:id="rId28"/>
    <p:sldId id="285" r:id="rId29"/>
    <p:sldId id="286" r:id="rId30"/>
    <p:sldId id="287" r:id="rId31"/>
    <p:sldId id="263" r:id="rId32"/>
    <p:sldId id="288" r:id="rId33"/>
    <p:sldId id="289" r:id="rId34"/>
    <p:sldId id="290" r:id="rId35"/>
    <p:sldId id="291" r:id="rId36"/>
    <p:sldId id="292" r:id="rId37"/>
    <p:sldId id="293" r:id="rId38"/>
    <p:sldId id="294" r:id="rId39"/>
  </p:sldIdLst>
  <p:sldSz cx="9144000" cy="5143500" type="screen16x9"/>
  <p:notesSz cx="6858000" cy="9144000"/>
  <p:custDataLst>
    <p:tags r:id="rId4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4" d="100"/>
          <a:sy n="84" d="100"/>
        </p:scale>
        <p:origin x="90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7ABC87-4F81-44D0-9F1B-E996D6B65F84}" type="datetimeFigureOut">
              <a:rPr lang="zh-CN" altLang="en-US" smtClean="0"/>
              <a:t>2017/3/18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C69216-440D-4E6A-B5CB-EA2EAE94AE29}" type="slidenum">
              <a:rPr lang="zh-CN" altLang="en-US" smtClean="0"/>
              <a:t>‹#›</a:t>
            </a:fld>
            <a:endParaRPr lang="zh-CN" altLang="en-US"/>
          </a:p>
        </p:txBody>
      </p:sp>
    </p:spTree>
    <p:extLst>
      <p:ext uri="{BB962C8B-B14F-4D97-AF65-F5344CB8AC3E}">
        <p14:creationId xmlns:p14="http://schemas.microsoft.com/office/powerpoint/2010/main" val="1679976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a:t>
            </a:fld>
            <a:endParaRPr lang="zh-CN" altLang="en-US"/>
          </a:p>
        </p:txBody>
      </p:sp>
    </p:spTree>
    <p:extLst>
      <p:ext uri="{BB962C8B-B14F-4D97-AF65-F5344CB8AC3E}">
        <p14:creationId xmlns:p14="http://schemas.microsoft.com/office/powerpoint/2010/main" val="67924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10</a:t>
            </a:fld>
            <a:endParaRPr lang="zh-CN" altLang="en-US"/>
          </a:p>
        </p:txBody>
      </p:sp>
    </p:spTree>
    <p:extLst>
      <p:ext uri="{BB962C8B-B14F-4D97-AF65-F5344CB8AC3E}">
        <p14:creationId xmlns:p14="http://schemas.microsoft.com/office/powerpoint/2010/main" val="2188675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11</a:t>
            </a:fld>
            <a:endParaRPr lang="zh-CN" altLang="en-US"/>
          </a:p>
        </p:txBody>
      </p:sp>
    </p:spTree>
    <p:extLst>
      <p:ext uri="{BB962C8B-B14F-4D97-AF65-F5344CB8AC3E}">
        <p14:creationId xmlns:p14="http://schemas.microsoft.com/office/powerpoint/2010/main" val="4122189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12</a:t>
            </a:fld>
            <a:endParaRPr lang="zh-CN" altLang="en-US"/>
          </a:p>
        </p:txBody>
      </p:sp>
    </p:spTree>
    <p:extLst>
      <p:ext uri="{BB962C8B-B14F-4D97-AF65-F5344CB8AC3E}">
        <p14:creationId xmlns:p14="http://schemas.microsoft.com/office/powerpoint/2010/main" val="1639950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13</a:t>
            </a:fld>
            <a:endParaRPr lang="zh-CN" altLang="en-US"/>
          </a:p>
        </p:txBody>
      </p:sp>
    </p:spTree>
    <p:extLst>
      <p:ext uri="{BB962C8B-B14F-4D97-AF65-F5344CB8AC3E}">
        <p14:creationId xmlns:p14="http://schemas.microsoft.com/office/powerpoint/2010/main" val="155267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14</a:t>
            </a:fld>
            <a:endParaRPr lang="zh-CN" altLang="en-US"/>
          </a:p>
        </p:txBody>
      </p:sp>
    </p:spTree>
    <p:extLst>
      <p:ext uri="{BB962C8B-B14F-4D97-AF65-F5344CB8AC3E}">
        <p14:creationId xmlns:p14="http://schemas.microsoft.com/office/powerpoint/2010/main" val="3034919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15</a:t>
            </a:fld>
            <a:endParaRPr lang="zh-CN" altLang="en-US"/>
          </a:p>
        </p:txBody>
      </p:sp>
    </p:spTree>
    <p:extLst>
      <p:ext uri="{BB962C8B-B14F-4D97-AF65-F5344CB8AC3E}">
        <p14:creationId xmlns:p14="http://schemas.microsoft.com/office/powerpoint/2010/main" val="1038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16</a:t>
            </a:fld>
            <a:endParaRPr lang="zh-CN" altLang="en-US"/>
          </a:p>
        </p:txBody>
      </p:sp>
    </p:spTree>
    <p:extLst>
      <p:ext uri="{BB962C8B-B14F-4D97-AF65-F5344CB8AC3E}">
        <p14:creationId xmlns:p14="http://schemas.microsoft.com/office/powerpoint/2010/main" val="1043228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17</a:t>
            </a:fld>
            <a:endParaRPr lang="zh-CN" altLang="en-US"/>
          </a:p>
        </p:txBody>
      </p:sp>
    </p:spTree>
    <p:extLst>
      <p:ext uri="{BB962C8B-B14F-4D97-AF65-F5344CB8AC3E}">
        <p14:creationId xmlns:p14="http://schemas.microsoft.com/office/powerpoint/2010/main" val="2528859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18</a:t>
            </a:fld>
            <a:endParaRPr lang="zh-CN" altLang="en-US"/>
          </a:p>
        </p:txBody>
      </p:sp>
    </p:spTree>
    <p:extLst>
      <p:ext uri="{BB962C8B-B14F-4D97-AF65-F5344CB8AC3E}">
        <p14:creationId xmlns:p14="http://schemas.microsoft.com/office/powerpoint/2010/main" val="67483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19</a:t>
            </a:fld>
            <a:endParaRPr lang="zh-CN" altLang="en-US"/>
          </a:p>
        </p:txBody>
      </p:sp>
    </p:spTree>
    <p:extLst>
      <p:ext uri="{BB962C8B-B14F-4D97-AF65-F5344CB8AC3E}">
        <p14:creationId xmlns:p14="http://schemas.microsoft.com/office/powerpoint/2010/main" val="3157838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a:t>
            </a:fld>
            <a:endParaRPr lang="zh-CN" altLang="en-US"/>
          </a:p>
        </p:txBody>
      </p:sp>
    </p:spTree>
    <p:extLst>
      <p:ext uri="{BB962C8B-B14F-4D97-AF65-F5344CB8AC3E}">
        <p14:creationId xmlns:p14="http://schemas.microsoft.com/office/powerpoint/2010/main" val="2987680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20</a:t>
            </a:fld>
            <a:endParaRPr lang="zh-CN" altLang="en-US"/>
          </a:p>
        </p:txBody>
      </p:sp>
    </p:spTree>
    <p:extLst>
      <p:ext uri="{BB962C8B-B14F-4D97-AF65-F5344CB8AC3E}">
        <p14:creationId xmlns:p14="http://schemas.microsoft.com/office/powerpoint/2010/main" val="873381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21</a:t>
            </a:fld>
            <a:endParaRPr lang="zh-CN" altLang="en-US"/>
          </a:p>
        </p:txBody>
      </p:sp>
    </p:spTree>
    <p:extLst>
      <p:ext uri="{BB962C8B-B14F-4D97-AF65-F5344CB8AC3E}">
        <p14:creationId xmlns:p14="http://schemas.microsoft.com/office/powerpoint/2010/main" val="31968195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22</a:t>
            </a:fld>
            <a:endParaRPr lang="zh-CN" altLang="en-US"/>
          </a:p>
        </p:txBody>
      </p:sp>
    </p:spTree>
    <p:extLst>
      <p:ext uri="{BB962C8B-B14F-4D97-AF65-F5344CB8AC3E}">
        <p14:creationId xmlns:p14="http://schemas.microsoft.com/office/powerpoint/2010/main" val="1676141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23</a:t>
            </a:fld>
            <a:endParaRPr lang="zh-CN" altLang="en-US"/>
          </a:p>
        </p:txBody>
      </p:sp>
    </p:spTree>
    <p:extLst>
      <p:ext uri="{BB962C8B-B14F-4D97-AF65-F5344CB8AC3E}">
        <p14:creationId xmlns:p14="http://schemas.microsoft.com/office/powerpoint/2010/main" val="13322772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24</a:t>
            </a:fld>
            <a:endParaRPr lang="zh-CN" altLang="en-US"/>
          </a:p>
        </p:txBody>
      </p:sp>
    </p:spTree>
    <p:extLst>
      <p:ext uri="{BB962C8B-B14F-4D97-AF65-F5344CB8AC3E}">
        <p14:creationId xmlns:p14="http://schemas.microsoft.com/office/powerpoint/2010/main" val="1046070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25</a:t>
            </a:fld>
            <a:endParaRPr lang="zh-CN" altLang="en-US"/>
          </a:p>
        </p:txBody>
      </p:sp>
    </p:spTree>
    <p:extLst>
      <p:ext uri="{BB962C8B-B14F-4D97-AF65-F5344CB8AC3E}">
        <p14:creationId xmlns:p14="http://schemas.microsoft.com/office/powerpoint/2010/main" val="483435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26</a:t>
            </a:fld>
            <a:endParaRPr lang="zh-CN" altLang="en-US"/>
          </a:p>
        </p:txBody>
      </p:sp>
    </p:spTree>
    <p:extLst>
      <p:ext uri="{BB962C8B-B14F-4D97-AF65-F5344CB8AC3E}">
        <p14:creationId xmlns:p14="http://schemas.microsoft.com/office/powerpoint/2010/main" val="1660215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27</a:t>
            </a:fld>
            <a:endParaRPr lang="zh-CN" altLang="en-US"/>
          </a:p>
        </p:txBody>
      </p:sp>
    </p:spTree>
    <p:extLst>
      <p:ext uri="{BB962C8B-B14F-4D97-AF65-F5344CB8AC3E}">
        <p14:creationId xmlns:p14="http://schemas.microsoft.com/office/powerpoint/2010/main" val="940455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28</a:t>
            </a:fld>
            <a:endParaRPr lang="zh-CN" altLang="en-US"/>
          </a:p>
        </p:txBody>
      </p:sp>
    </p:spTree>
    <p:extLst>
      <p:ext uri="{BB962C8B-B14F-4D97-AF65-F5344CB8AC3E}">
        <p14:creationId xmlns:p14="http://schemas.microsoft.com/office/powerpoint/2010/main" val="33671812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29</a:t>
            </a:fld>
            <a:endParaRPr lang="zh-CN" altLang="en-US"/>
          </a:p>
        </p:txBody>
      </p:sp>
    </p:spTree>
    <p:extLst>
      <p:ext uri="{BB962C8B-B14F-4D97-AF65-F5344CB8AC3E}">
        <p14:creationId xmlns:p14="http://schemas.microsoft.com/office/powerpoint/2010/main" val="823530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a:t>
            </a:fld>
            <a:endParaRPr lang="zh-CN" altLang="en-US"/>
          </a:p>
        </p:txBody>
      </p:sp>
    </p:spTree>
    <p:extLst>
      <p:ext uri="{BB962C8B-B14F-4D97-AF65-F5344CB8AC3E}">
        <p14:creationId xmlns:p14="http://schemas.microsoft.com/office/powerpoint/2010/main" val="13601477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30</a:t>
            </a:fld>
            <a:endParaRPr lang="zh-CN" altLang="en-US"/>
          </a:p>
        </p:txBody>
      </p:sp>
    </p:spTree>
    <p:extLst>
      <p:ext uri="{BB962C8B-B14F-4D97-AF65-F5344CB8AC3E}">
        <p14:creationId xmlns:p14="http://schemas.microsoft.com/office/powerpoint/2010/main" val="1330051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31</a:t>
            </a:fld>
            <a:endParaRPr lang="zh-CN" altLang="en-US"/>
          </a:p>
        </p:txBody>
      </p:sp>
    </p:spTree>
    <p:extLst>
      <p:ext uri="{BB962C8B-B14F-4D97-AF65-F5344CB8AC3E}">
        <p14:creationId xmlns:p14="http://schemas.microsoft.com/office/powerpoint/2010/main" val="3905375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32</a:t>
            </a:fld>
            <a:endParaRPr lang="zh-CN" altLang="en-US"/>
          </a:p>
        </p:txBody>
      </p:sp>
    </p:spTree>
    <p:extLst>
      <p:ext uri="{BB962C8B-B14F-4D97-AF65-F5344CB8AC3E}">
        <p14:creationId xmlns:p14="http://schemas.microsoft.com/office/powerpoint/2010/main" val="82305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33</a:t>
            </a:fld>
            <a:endParaRPr lang="zh-CN" altLang="en-US"/>
          </a:p>
        </p:txBody>
      </p:sp>
    </p:spTree>
    <p:extLst>
      <p:ext uri="{BB962C8B-B14F-4D97-AF65-F5344CB8AC3E}">
        <p14:creationId xmlns:p14="http://schemas.microsoft.com/office/powerpoint/2010/main" val="1224215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34</a:t>
            </a:fld>
            <a:endParaRPr lang="zh-CN" altLang="en-US"/>
          </a:p>
        </p:txBody>
      </p:sp>
    </p:spTree>
    <p:extLst>
      <p:ext uri="{BB962C8B-B14F-4D97-AF65-F5344CB8AC3E}">
        <p14:creationId xmlns:p14="http://schemas.microsoft.com/office/powerpoint/2010/main" val="2154121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35</a:t>
            </a:fld>
            <a:endParaRPr lang="zh-CN" altLang="en-US"/>
          </a:p>
        </p:txBody>
      </p:sp>
    </p:spTree>
    <p:extLst>
      <p:ext uri="{BB962C8B-B14F-4D97-AF65-F5344CB8AC3E}">
        <p14:creationId xmlns:p14="http://schemas.microsoft.com/office/powerpoint/2010/main" val="16188306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36</a:t>
            </a:fld>
            <a:endParaRPr lang="zh-CN" altLang="en-US"/>
          </a:p>
        </p:txBody>
      </p:sp>
    </p:spTree>
    <p:extLst>
      <p:ext uri="{BB962C8B-B14F-4D97-AF65-F5344CB8AC3E}">
        <p14:creationId xmlns:p14="http://schemas.microsoft.com/office/powerpoint/2010/main" val="9253042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37</a:t>
            </a:fld>
            <a:endParaRPr lang="zh-CN" altLang="en-US"/>
          </a:p>
        </p:txBody>
      </p:sp>
    </p:spTree>
    <p:extLst>
      <p:ext uri="{BB962C8B-B14F-4D97-AF65-F5344CB8AC3E}">
        <p14:creationId xmlns:p14="http://schemas.microsoft.com/office/powerpoint/2010/main" val="21485364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38</a:t>
            </a:fld>
            <a:endParaRPr lang="zh-CN" altLang="en-US"/>
          </a:p>
        </p:txBody>
      </p:sp>
    </p:spTree>
    <p:extLst>
      <p:ext uri="{BB962C8B-B14F-4D97-AF65-F5344CB8AC3E}">
        <p14:creationId xmlns:p14="http://schemas.microsoft.com/office/powerpoint/2010/main" val="2106525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4</a:t>
            </a:fld>
            <a:endParaRPr lang="zh-CN" altLang="en-US"/>
          </a:p>
        </p:txBody>
      </p:sp>
    </p:spTree>
    <p:extLst>
      <p:ext uri="{BB962C8B-B14F-4D97-AF65-F5344CB8AC3E}">
        <p14:creationId xmlns:p14="http://schemas.microsoft.com/office/powerpoint/2010/main" val="2212162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5</a:t>
            </a:fld>
            <a:endParaRPr lang="zh-CN" altLang="en-US"/>
          </a:p>
        </p:txBody>
      </p:sp>
    </p:spTree>
    <p:extLst>
      <p:ext uri="{BB962C8B-B14F-4D97-AF65-F5344CB8AC3E}">
        <p14:creationId xmlns:p14="http://schemas.microsoft.com/office/powerpoint/2010/main" val="2682106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6</a:t>
            </a:fld>
            <a:endParaRPr lang="zh-CN" altLang="en-US"/>
          </a:p>
        </p:txBody>
      </p:sp>
    </p:spTree>
    <p:extLst>
      <p:ext uri="{BB962C8B-B14F-4D97-AF65-F5344CB8AC3E}">
        <p14:creationId xmlns:p14="http://schemas.microsoft.com/office/powerpoint/2010/main" val="1523085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7</a:t>
            </a:fld>
            <a:endParaRPr lang="zh-CN" altLang="en-US"/>
          </a:p>
        </p:txBody>
      </p:sp>
    </p:spTree>
    <p:extLst>
      <p:ext uri="{BB962C8B-B14F-4D97-AF65-F5344CB8AC3E}">
        <p14:creationId xmlns:p14="http://schemas.microsoft.com/office/powerpoint/2010/main" val="2108719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8</a:t>
            </a:fld>
            <a:endParaRPr lang="zh-CN" altLang="en-US"/>
          </a:p>
        </p:txBody>
      </p:sp>
    </p:spTree>
    <p:extLst>
      <p:ext uri="{BB962C8B-B14F-4D97-AF65-F5344CB8AC3E}">
        <p14:creationId xmlns:p14="http://schemas.microsoft.com/office/powerpoint/2010/main" val="1685497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C69216-440D-4E6A-B5CB-EA2EAE94AE29}" type="slidenum">
              <a:rPr lang="zh-CN" altLang="en-US" smtClean="0"/>
              <a:t>9</a:t>
            </a:fld>
            <a:endParaRPr lang="zh-CN" altLang="en-US"/>
          </a:p>
        </p:txBody>
      </p:sp>
    </p:spTree>
    <p:extLst>
      <p:ext uri="{BB962C8B-B14F-4D97-AF65-F5344CB8AC3E}">
        <p14:creationId xmlns:p14="http://schemas.microsoft.com/office/powerpoint/2010/main" val="1204659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260660675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128593160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79153933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63591149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406336057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346388" cy="878614"/>
          </a:xfrm>
          <a:prstGeom prst="rect">
            <a:avLst/>
          </a:prstGeom>
        </p:spPr>
      </p:pic>
      <p:cxnSp>
        <p:nvCxnSpPr>
          <p:cNvPr id="9" name="直接连接符 8"/>
          <p:cNvCxnSpPr/>
          <p:nvPr userDrawn="1"/>
        </p:nvCxnSpPr>
        <p:spPr>
          <a:xfrm>
            <a:off x="452063" y="728236"/>
            <a:ext cx="8568647" cy="0"/>
          </a:xfrm>
          <a:prstGeom prst="line">
            <a:avLst/>
          </a:prstGeom>
          <a:ln w="1270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50816" y="0"/>
            <a:ext cx="1993184" cy="778644"/>
          </a:xfrm>
          <a:prstGeom prst="rect">
            <a:avLst/>
          </a:prstGeom>
        </p:spPr>
      </p:pic>
    </p:spTree>
    <p:extLst>
      <p:ext uri="{BB962C8B-B14F-4D97-AF65-F5344CB8AC3E}">
        <p14:creationId xmlns:p14="http://schemas.microsoft.com/office/powerpoint/2010/main" val="352155560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116626798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134282041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408067611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188688082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2281339-ED4E-4B1F-B87F-826E5800F533}" type="datetimeFigureOut">
              <a:rPr lang="zh-CN" altLang="en-US" smtClean="0"/>
              <a:t>2017/3/18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425851324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2281339-ED4E-4B1F-B87F-826E5800F533}" type="datetimeFigureOut">
              <a:rPr lang="zh-CN" altLang="en-US" smtClean="0"/>
              <a:t>2017/3/18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2586F8-9896-4AB4-8662-E622B2CCD261}" type="slidenum">
              <a:rPr lang="zh-CN" altLang="en-US" smtClean="0"/>
              <a:t>‹#›</a:t>
            </a:fld>
            <a:endParaRPr lang="zh-CN" altLang="en-US"/>
          </a:p>
        </p:txBody>
      </p:sp>
    </p:spTree>
    <p:extLst>
      <p:ext uri="{BB962C8B-B14F-4D97-AF65-F5344CB8AC3E}">
        <p14:creationId xmlns:p14="http://schemas.microsoft.com/office/powerpoint/2010/main" val="3820505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notesSlide" Target="../notesSlides/notesSlide2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slideLayout" Target="../slideLayouts/slideLayout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6"/>
            <a:ext cx="3036938" cy="1377870"/>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5896" y="1027830"/>
            <a:ext cx="4647156" cy="1815432"/>
          </a:xfrm>
          <a:prstGeom prst="rect">
            <a:avLst/>
          </a:prstGeom>
        </p:spPr>
      </p:pic>
      <p:pic>
        <p:nvPicPr>
          <p:cNvPr id="11" name="图片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747710" y="354562"/>
            <a:ext cx="1165366" cy="1393584"/>
          </a:xfrm>
          <a:prstGeom prst="rect">
            <a:avLst/>
          </a:prstGeom>
        </p:spPr>
      </p:pic>
      <p:sp>
        <p:nvSpPr>
          <p:cNvPr id="12" name="文本框 11"/>
          <p:cNvSpPr txBox="1"/>
          <p:nvPr/>
        </p:nvSpPr>
        <p:spPr>
          <a:xfrm>
            <a:off x="1703540" y="2743200"/>
            <a:ext cx="5711868" cy="553998"/>
          </a:xfrm>
          <a:prstGeom prst="rect">
            <a:avLst/>
          </a:prstGeom>
          <a:noFill/>
        </p:spPr>
        <p:txBody>
          <a:bodyPr wrap="square" rtlCol="0">
            <a:spAutoFit/>
          </a:bodyPr>
          <a:lstStyle/>
          <a:p>
            <a:pPr algn="ctr"/>
            <a:r>
              <a:rPr lang="zh-CN" altLang="en-US" sz="3000" b="1" dirty="0">
                <a:gradFill>
                  <a:gsLst>
                    <a:gs pos="45000">
                      <a:srgbClr val="C00000"/>
                    </a:gs>
                    <a:gs pos="100000">
                      <a:srgbClr val="FF0000"/>
                    </a:gs>
                  </a:gsLst>
                  <a:lin ang="5400000" scaled="1"/>
                </a:gradFill>
                <a:effectLst>
                  <a:outerShdw blurRad="50800" dist="25400" dir="5400000" algn="ctr" rotWithShape="0">
                    <a:srgbClr val="000000">
                      <a:alpha val="68000"/>
                    </a:srgbClr>
                  </a:outerShdw>
                </a:effectLst>
                <a:latin typeface="微软雅黑" panose="020B0503020204020204" pitchFamily="34" charset="-122"/>
                <a:ea typeface="微软雅黑" panose="020B0503020204020204" pitchFamily="34" charset="-122"/>
              </a:rPr>
              <a:t>党政恢宏大气反腐倡廉动态</a:t>
            </a:r>
            <a:r>
              <a:rPr lang="en-US" altLang="zh-CN" sz="3000" b="1" dirty="0">
                <a:gradFill>
                  <a:gsLst>
                    <a:gs pos="45000">
                      <a:srgbClr val="C00000"/>
                    </a:gs>
                    <a:gs pos="100000">
                      <a:srgbClr val="FF0000"/>
                    </a:gs>
                  </a:gsLst>
                  <a:lin ang="5400000" scaled="1"/>
                </a:gradFill>
                <a:effectLst>
                  <a:outerShdw blurRad="50800" dist="25400" dir="5400000" algn="ctr" rotWithShape="0">
                    <a:srgbClr val="000000">
                      <a:alpha val="68000"/>
                    </a:srgbClr>
                  </a:outerShdw>
                </a:effectLst>
                <a:latin typeface="微软雅黑" panose="020B0503020204020204" pitchFamily="34" charset="-122"/>
                <a:ea typeface="微软雅黑" panose="020B0503020204020204" pitchFamily="34" charset="-122"/>
              </a:rPr>
              <a:t>PPT</a:t>
            </a:r>
            <a:endParaRPr lang="zh-CN" altLang="en-US" sz="3000" b="1" dirty="0">
              <a:gradFill>
                <a:gsLst>
                  <a:gs pos="45000">
                    <a:srgbClr val="C00000"/>
                  </a:gs>
                  <a:gs pos="100000">
                    <a:srgbClr val="FF0000"/>
                  </a:gs>
                </a:gsLst>
                <a:lin ang="5400000" scaled="1"/>
              </a:gradFill>
              <a:effectLst>
                <a:outerShdw blurRad="50800" dist="25400" dir="5400000" algn="ctr" rotWithShape="0">
                  <a:srgbClr val="000000">
                    <a:alpha val="68000"/>
                  </a:srgbClr>
                </a:outerShdw>
              </a:effectLst>
              <a:latin typeface="微软雅黑" panose="020B0503020204020204" pitchFamily="34" charset="-122"/>
              <a:ea typeface="微软雅黑" panose="020B0503020204020204" pitchFamily="34" charset="-122"/>
            </a:endParaRPr>
          </a:p>
        </p:txBody>
      </p:sp>
      <p:sp>
        <p:nvSpPr>
          <p:cNvPr id="13" name="文本框 12"/>
          <p:cNvSpPr txBox="1"/>
          <p:nvPr/>
        </p:nvSpPr>
        <p:spPr>
          <a:xfrm>
            <a:off x="2217107" y="3348854"/>
            <a:ext cx="4699578" cy="276999"/>
          </a:xfrm>
          <a:prstGeom prst="rect">
            <a:avLst/>
          </a:prstGeom>
          <a:noFill/>
        </p:spPr>
        <p:txBody>
          <a:bodyPr wrap="square" rtlCol="0">
            <a:spAutoFit/>
          </a:bodyPr>
          <a:lstStyle/>
          <a:p>
            <a:pPr algn="ctr"/>
            <a:r>
              <a:rPr lang="zh-CN" altLang="en-US" sz="120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恢宏大气丨反腐倡廉丨廉政工作丨党政工作丨述职报告丨稳重大气</a:t>
            </a:r>
          </a:p>
        </p:txBody>
      </p:sp>
      <p:sp>
        <p:nvSpPr>
          <p:cNvPr id="14" name="文本框 13"/>
          <p:cNvSpPr txBox="1"/>
          <p:nvPr/>
        </p:nvSpPr>
        <p:spPr>
          <a:xfrm>
            <a:off x="3753863" y="3656024"/>
            <a:ext cx="1626066" cy="261610"/>
          </a:xfrm>
          <a:prstGeom prst="rect">
            <a:avLst/>
          </a:prstGeom>
          <a:noFill/>
        </p:spPr>
        <p:txBody>
          <a:bodyPr wrap="square" rtlCol="0">
            <a:spAutoFit/>
          </a:bodyPr>
          <a:lstStyle/>
          <a:p>
            <a:pPr algn="ctr"/>
            <a:r>
              <a:rPr lang="zh-CN" altLang="en-US"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汇报人：</a:t>
            </a:r>
            <a:r>
              <a:rPr lang="en-US" altLang="zh-CN"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XXX</a:t>
            </a:r>
            <a:endParaRPr lang="zh-CN" altLang="en-US"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5198" y="1027830"/>
            <a:ext cx="4647156" cy="1815432"/>
          </a:xfrm>
          <a:prstGeom prst="rect">
            <a:avLst/>
          </a:prstGeom>
        </p:spPr>
      </p:pic>
      <p:sp>
        <p:nvSpPr>
          <p:cNvPr id="16" name="五角星 15"/>
          <p:cNvSpPr/>
          <p:nvPr/>
        </p:nvSpPr>
        <p:spPr>
          <a:xfrm rot="21146867">
            <a:off x="-987743" y="6859388"/>
            <a:ext cx="427294" cy="42729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7" name="五角星 16"/>
          <p:cNvSpPr/>
          <p:nvPr/>
        </p:nvSpPr>
        <p:spPr>
          <a:xfrm rot="21146867">
            <a:off x="-450832" y="6079076"/>
            <a:ext cx="358536" cy="358536"/>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8" name="五角星 17"/>
          <p:cNvSpPr/>
          <p:nvPr/>
        </p:nvSpPr>
        <p:spPr>
          <a:xfrm rot="21146867">
            <a:off x="-1240361" y="5807295"/>
            <a:ext cx="358536" cy="358536"/>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9" name="五角星 18"/>
          <p:cNvSpPr/>
          <p:nvPr/>
        </p:nvSpPr>
        <p:spPr>
          <a:xfrm rot="21146867">
            <a:off x="-2515345" y="6715370"/>
            <a:ext cx="427294" cy="42729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20" name="五角星 19"/>
          <p:cNvSpPr/>
          <p:nvPr/>
        </p:nvSpPr>
        <p:spPr>
          <a:xfrm rot="21146867">
            <a:off x="-1673495" y="6156405"/>
            <a:ext cx="354304" cy="35430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pic>
        <p:nvPicPr>
          <p:cNvPr id="21" name="Various Artists-Man At Arms (Non Choi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3211885" y="-2054324"/>
            <a:ext cx="609600" cy="609600"/>
          </a:xfrm>
          <a:prstGeom prst="rect">
            <a:avLst/>
          </a:prstGeom>
        </p:spPr>
      </p:pic>
    </p:spTree>
    <p:extLst>
      <p:ext uri="{BB962C8B-B14F-4D97-AF65-F5344CB8AC3E}">
        <p14:creationId xmlns:p14="http://schemas.microsoft.com/office/powerpoint/2010/main" val="130380095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2" presetClass="entr" presetSubtype="2"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100"/>
                                        <p:tgtEl>
                                          <p:spTgt spid="5"/>
                                        </p:tgtEl>
                                      </p:cBhvr>
                                    </p:animEffect>
                                  </p:childTnLst>
                                </p:cTn>
                              </p:par>
                            </p:childTnLst>
                          </p:cTn>
                        </p:par>
                        <p:par>
                          <p:cTn id="11" fill="hold">
                            <p:stCondLst>
                              <p:cond delay="1100"/>
                            </p:stCondLst>
                            <p:childTnLst>
                              <p:par>
                                <p:cTn id="12" presetID="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800" fill="hold"/>
                                        <p:tgtEl>
                                          <p:spTgt spid="6"/>
                                        </p:tgtEl>
                                        <p:attrNameLst>
                                          <p:attrName>ppt_x</p:attrName>
                                        </p:attrNameLst>
                                      </p:cBhvr>
                                      <p:tavLst>
                                        <p:tav tm="0">
                                          <p:val>
                                            <p:strVal val="#ppt_x"/>
                                          </p:val>
                                        </p:tav>
                                        <p:tav tm="100000">
                                          <p:val>
                                            <p:strVal val="#ppt_x"/>
                                          </p:val>
                                        </p:tav>
                                      </p:tavLst>
                                    </p:anim>
                                    <p:anim calcmode="lin" valueType="num">
                                      <p:cBhvr additive="base">
                                        <p:cTn id="15" dur="800" fill="hold"/>
                                        <p:tgtEl>
                                          <p:spTgt spid="6"/>
                                        </p:tgtEl>
                                        <p:attrNameLst>
                                          <p:attrName>ppt_y</p:attrName>
                                        </p:attrNameLst>
                                      </p:cBhvr>
                                      <p:tavLst>
                                        <p:tav tm="0">
                                          <p:val>
                                            <p:strVal val="1+#ppt_h/2"/>
                                          </p:val>
                                        </p:tav>
                                        <p:tav tm="100000">
                                          <p:val>
                                            <p:strVal val="#ppt_y"/>
                                          </p:val>
                                        </p:tav>
                                      </p:tavLst>
                                    </p:anim>
                                  </p:childTnLst>
                                </p:cTn>
                              </p:par>
                            </p:childTnLst>
                          </p:cTn>
                        </p:par>
                        <p:par>
                          <p:cTn id="16" fill="hold">
                            <p:stCondLst>
                              <p:cond delay="19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9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childTnLst>
                          </p:cTn>
                        </p:par>
                        <p:par>
                          <p:cTn id="26" fill="hold">
                            <p:stCondLst>
                              <p:cond delay="39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90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Effect transition="in" filter="fade">
                                      <p:cBhvr>
                                        <p:cTn id="37" dur="1000"/>
                                        <p:tgtEl>
                                          <p:spTgt spid="10"/>
                                        </p:tgtEl>
                                      </p:cBhvr>
                                    </p:animEffect>
                                  </p:childTnLst>
                                </p:cTn>
                              </p:par>
                            </p:childTnLst>
                          </p:cTn>
                        </p:par>
                        <p:par>
                          <p:cTn id="38" fill="hold">
                            <p:stCondLst>
                              <p:cond delay="5900"/>
                            </p:stCondLst>
                            <p:childTnLst>
                              <p:par>
                                <p:cTn id="39" presetID="1"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6" presetClass="emph" presetSubtype="0" fill="hold" nodeType="withEffect">
                                  <p:stCondLst>
                                    <p:cond delay="0"/>
                                  </p:stCondLst>
                                  <p:childTnLst>
                                    <p:animScale>
                                      <p:cBhvr>
                                        <p:cTn id="42" dur="700" fill="hold"/>
                                        <p:tgtEl>
                                          <p:spTgt spid="15"/>
                                        </p:tgtEl>
                                      </p:cBhvr>
                                      <p:by x="150000" y="150000"/>
                                    </p:animScale>
                                  </p:childTnLst>
                                </p:cTn>
                              </p:par>
                              <p:par>
                                <p:cTn id="43" presetID="10" presetClass="exit" presetSubtype="0" fill="hold" nodeType="withEffect">
                                  <p:stCondLst>
                                    <p:cond delay="0"/>
                                  </p:stCondLst>
                                  <p:childTnLst>
                                    <p:animEffect transition="out" filter="fade">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par>
                          <p:cTn id="46" fill="hold">
                            <p:stCondLst>
                              <p:cond delay="6600"/>
                            </p:stCondLst>
                            <p:childTnLst>
                              <p:par>
                                <p:cTn id="47" presetID="6" presetClass="entr" presetSubtype="16"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circle(in)">
                                      <p:cBhvr>
                                        <p:cTn id="49" dur="2000"/>
                                        <p:tgtEl>
                                          <p:spTgt spid="11"/>
                                        </p:tgtEl>
                                      </p:cBhvr>
                                    </p:animEffect>
                                  </p:childTnLst>
                                </p:cTn>
                              </p:par>
                            </p:childTnLst>
                          </p:cTn>
                        </p:par>
                        <p:par>
                          <p:cTn id="50" fill="hold">
                            <p:stCondLst>
                              <p:cond delay="8600"/>
                            </p:stCondLst>
                            <p:childTnLst>
                              <p:par>
                                <p:cTn id="51" presetID="23" presetClass="entr" presetSubtype="36" fill="hold" grpId="0" nodeType="after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strVal val="(6*min(max(#ppt_w*#ppt_h,.3),1)-7.4)/-.7*#ppt_w"/>
                                          </p:val>
                                        </p:tav>
                                        <p:tav tm="100000">
                                          <p:val>
                                            <p:strVal val="#ppt_w"/>
                                          </p:val>
                                        </p:tav>
                                      </p:tavLst>
                                    </p:anim>
                                    <p:anim calcmode="lin" valueType="num">
                                      <p:cBhvr>
                                        <p:cTn id="54" dur="500" fill="hold"/>
                                        <p:tgtEl>
                                          <p:spTgt spid="12"/>
                                        </p:tgtEl>
                                        <p:attrNameLst>
                                          <p:attrName>ppt_h</p:attrName>
                                        </p:attrNameLst>
                                      </p:cBhvr>
                                      <p:tavLst>
                                        <p:tav tm="0">
                                          <p:val>
                                            <p:strVal val="(6*min(max(#ppt_w*#ppt_h,.3),1)-7.4)/-.7*#ppt_h"/>
                                          </p:val>
                                        </p:tav>
                                        <p:tav tm="100000">
                                          <p:val>
                                            <p:strVal val="#ppt_h"/>
                                          </p:val>
                                        </p:tav>
                                      </p:tavLst>
                                    </p:anim>
                                    <p:anim calcmode="lin" valueType="num">
                                      <p:cBhvr>
                                        <p:cTn id="55" dur="500" fill="hold"/>
                                        <p:tgtEl>
                                          <p:spTgt spid="12"/>
                                        </p:tgtEl>
                                        <p:attrNameLst>
                                          <p:attrName>ppt_x</p:attrName>
                                        </p:attrNameLst>
                                      </p:cBhvr>
                                      <p:tavLst>
                                        <p:tav tm="0">
                                          <p:val>
                                            <p:fltVal val="0.5"/>
                                          </p:val>
                                        </p:tav>
                                        <p:tav tm="100000">
                                          <p:val>
                                            <p:strVal val="#ppt_x"/>
                                          </p:val>
                                        </p:tav>
                                      </p:tavLst>
                                    </p:anim>
                                    <p:anim calcmode="lin" valueType="num">
                                      <p:cBhvr>
                                        <p:cTn id="56"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9800"/>
                            </p:stCondLst>
                            <p:childTnLst>
                              <p:par>
                                <p:cTn id="58" presetID="12" presetClass="entr" presetSubtype="4" fill="hold" grpId="0" nodeType="afterEffect">
                                  <p:stCondLst>
                                    <p:cond delay="0"/>
                                  </p:stCondLst>
                                  <p:iterate type="lt">
                                    <p:tmPct val="10000"/>
                                  </p:iterate>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p:tgtEl>
                                          <p:spTgt spid="13"/>
                                        </p:tgtEl>
                                        <p:attrNameLst>
                                          <p:attrName>ppt_y</p:attrName>
                                        </p:attrNameLst>
                                      </p:cBhvr>
                                      <p:tavLst>
                                        <p:tav tm="0">
                                          <p:val>
                                            <p:strVal val="#ppt_y+#ppt_h*1.125000"/>
                                          </p:val>
                                        </p:tav>
                                        <p:tav tm="100000">
                                          <p:val>
                                            <p:strVal val="#ppt_y"/>
                                          </p:val>
                                        </p:tav>
                                      </p:tavLst>
                                    </p:anim>
                                    <p:animEffect transition="in" filter="wipe(up)">
                                      <p:cBhvr>
                                        <p:cTn id="61" dur="500"/>
                                        <p:tgtEl>
                                          <p:spTgt spid="13"/>
                                        </p:tgtEl>
                                      </p:cBhvr>
                                    </p:animEffect>
                                  </p:childTnLst>
                                </p:cTn>
                              </p:par>
                            </p:childTnLst>
                          </p:cTn>
                        </p:par>
                        <p:par>
                          <p:cTn id="62" fill="hold">
                            <p:stCondLst>
                              <p:cond delay="11700"/>
                            </p:stCondLst>
                            <p:childTnLst>
                              <p:par>
                                <p:cTn id="63" presetID="14" presetClass="entr" presetSubtype="1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randombar(horizontal)">
                                      <p:cBhvr>
                                        <p:cTn id="65" dur="800"/>
                                        <p:tgtEl>
                                          <p:spTgt spid="14"/>
                                        </p:tgtEl>
                                      </p:cBhvr>
                                    </p:animEffect>
                                  </p:childTnLst>
                                </p:cTn>
                              </p:par>
                            </p:childTnLst>
                          </p:cTn>
                        </p:par>
                        <p:par>
                          <p:cTn id="66" fill="hold">
                            <p:stCondLst>
                              <p:cond delay="12500"/>
                            </p:stCondLst>
                            <p:childTnLst>
                              <p:par>
                                <p:cTn id="67" presetID="0" presetClass="path" presetSubtype="0" accel="50000" decel="50000" fill="hold" grpId="0" nodeType="afterEffect">
                                  <p:stCondLst>
                                    <p:cond delay="0"/>
                                  </p:stCondLst>
                                  <p:childTnLst>
                                    <p:animMotion origin="layout" path="M -1.38889E-6 0 C 0.19688 -0.00494 1.09705 -0.51636 1.13316 -1.40309 " pathEditMode="relative" rAng="0" ptsTypes="AA">
                                      <p:cBhvr>
                                        <p:cTn id="68" dur="2000" fill="hold"/>
                                        <p:tgtEl>
                                          <p:spTgt spid="16"/>
                                        </p:tgtEl>
                                        <p:attrNameLst>
                                          <p:attrName>ppt_x</p:attrName>
                                          <p:attrName>ppt_y</p:attrName>
                                        </p:attrNameLst>
                                      </p:cBhvr>
                                      <p:rCtr x="56649" y="-70154"/>
                                    </p:animMotion>
                                  </p:childTnLst>
                                </p:cTn>
                              </p:par>
                              <p:par>
                                <p:cTn id="69" presetID="8" presetClass="emph" presetSubtype="0" fill="hold" grpId="1" nodeType="withEffect">
                                  <p:stCondLst>
                                    <p:cond delay="250"/>
                                  </p:stCondLst>
                                  <p:childTnLst>
                                    <p:animRot by="21600000">
                                      <p:cBhvr>
                                        <p:cTn id="70" dur="3500" fill="hold"/>
                                        <p:tgtEl>
                                          <p:spTgt spid="16"/>
                                        </p:tgtEl>
                                        <p:attrNameLst>
                                          <p:attrName>r</p:attrName>
                                        </p:attrNameLst>
                                      </p:cBhvr>
                                    </p:animRot>
                                  </p:childTnLst>
                                </p:cTn>
                              </p:par>
                              <p:par>
                                <p:cTn id="71" presetID="0" presetClass="path" presetSubtype="0" accel="50000" decel="50000" fill="hold" grpId="0" nodeType="withEffect">
                                  <p:stCondLst>
                                    <p:cond delay="500"/>
                                  </p:stCondLst>
                                  <p:childTnLst>
                                    <p:animMotion origin="layout" path="M -0.00069 0.02284 C 0.20469 0.01821 1.14375 -0.45062 1.18125 -1.26389 " pathEditMode="relative" rAng="0" ptsTypes="AA">
                                      <p:cBhvr>
                                        <p:cTn id="72" dur="2000" fill="hold"/>
                                        <p:tgtEl>
                                          <p:spTgt spid="17"/>
                                        </p:tgtEl>
                                        <p:attrNameLst>
                                          <p:attrName>ppt_x</p:attrName>
                                          <p:attrName>ppt_y</p:attrName>
                                        </p:attrNameLst>
                                      </p:cBhvr>
                                      <p:rCtr x="59097" y="-64352"/>
                                    </p:animMotion>
                                  </p:childTnLst>
                                </p:cTn>
                              </p:par>
                              <p:par>
                                <p:cTn id="73" presetID="8" presetClass="emph" presetSubtype="0" fill="hold" grpId="1" nodeType="withEffect">
                                  <p:stCondLst>
                                    <p:cond delay="500"/>
                                  </p:stCondLst>
                                  <p:childTnLst>
                                    <p:animRot by="21600000">
                                      <p:cBhvr>
                                        <p:cTn id="74" dur="4500" fill="hold"/>
                                        <p:tgtEl>
                                          <p:spTgt spid="17"/>
                                        </p:tgtEl>
                                        <p:attrNameLst>
                                          <p:attrName>r</p:attrName>
                                        </p:attrNameLst>
                                      </p:cBhvr>
                                    </p:animRot>
                                  </p:childTnLst>
                                </p:cTn>
                              </p:par>
                              <p:par>
                                <p:cTn id="75" presetID="0" presetClass="path" presetSubtype="0" accel="50000" decel="50000" fill="hold" grpId="0" nodeType="withEffect">
                                  <p:stCondLst>
                                    <p:cond delay="750"/>
                                  </p:stCondLst>
                                  <p:childTnLst>
                                    <p:animMotion origin="layout" path="M 2.22222E-6 1.11111E-6 C 0.20833 -0.00494 1.16094 -0.51574 1.19878 -1.40185 " pathEditMode="relative" rAng="0" ptsTypes="AA">
                                      <p:cBhvr>
                                        <p:cTn id="76" dur="2000" fill="hold"/>
                                        <p:tgtEl>
                                          <p:spTgt spid="18"/>
                                        </p:tgtEl>
                                        <p:attrNameLst>
                                          <p:attrName>ppt_x</p:attrName>
                                          <p:attrName>ppt_y</p:attrName>
                                        </p:attrNameLst>
                                      </p:cBhvr>
                                      <p:rCtr x="59948" y="-70093"/>
                                    </p:animMotion>
                                  </p:childTnLst>
                                </p:cTn>
                              </p:par>
                              <p:par>
                                <p:cTn id="77" presetID="8" presetClass="emph" presetSubtype="0" fill="hold" grpId="1" nodeType="withEffect">
                                  <p:stCondLst>
                                    <p:cond delay="750"/>
                                  </p:stCondLst>
                                  <p:childTnLst>
                                    <p:animRot by="21600000">
                                      <p:cBhvr>
                                        <p:cTn id="78" dur="3500" fill="hold"/>
                                        <p:tgtEl>
                                          <p:spTgt spid="18"/>
                                        </p:tgtEl>
                                        <p:attrNameLst>
                                          <p:attrName>r</p:attrName>
                                        </p:attrNameLst>
                                      </p:cBhvr>
                                    </p:animRot>
                                  </p:childTnLst>
                                </p:cTn>
                              </p:par>
                              <p:par>
                                <p:cTn id="79" presetID="0" presetClass="path" presetSubtype="0" accel="50000" decel="50000" fill="hold" grpId="0" nodeType="withEffect">
                                  <p:stCondLst>
                                    <p:cond delay="1000"/>
                                  </p:stCondLst>
                                  <p:childTnLst>
                                    <p:animMotion origin="layout" path="M 0.00555 -0.04259 C 0.20243 -0.04753 1.1026 -0.55895 1.13871 -1.44568 " pathEditMode="relative" rAng="0" ptsTypes="AA">
                                      <p:cBhvr>
                                        <p:cTn id="80" dur="2000" fill="hold"/>
                                        <p:tgtEl>
                                          <p:spTgt spid="19"/>
                                        </p:tgtEl>
                                        <p:attrNameLst>
                                          <p:attrName>ppt_x</p:attrName>
                                          <p:attrName>ppt_y</p:attrName>
                                        </p:attrNameLst>
                                      </p:cBhvr>
                                      <p:rCtr x="56649" y="-70154"/>
                                    </p:animMotion>
                                  </p:childTnLst>
                                </p:cTn>
                              </p:par>
                              <p:par>
                                <p:cTn id="81" presetID="8" presetClass="emph" presetSubtype="0" fill="hold" grpId="1" nodeType="withEffect">
                                  <p:stCondLst>
                                    <p:cond delay="1000"/>
                                  </p:stCondLst>
                                  <p:childTnLst>
                                    <p:animRot by="21600000">
                                      <p:cBhvr>
                                        <p:cTn id="82" dur="4500" fill="hold"/>
                                        <p:tgtEl>
                                          <p:spTgt spid="19"/>
                                        </p:tgtEl>
                                        <p:attrNameLst>
                                          <p:attrName>r</p:attrName>
                                        </p:attrNameLst>
                                      </p:cBhvr>
                                    </p:animRot>
                                  </p:childTnLst>
                                </p:cTn>
                              </p:par>
                              <p:par>
                                <p:cTn id="83" presetID="0" presetClass="path" presetSubtype="0" accel="50000" decel="50000" fill="hold" grpId="0" nodeType="withEffect">
                                  <p:stCondLst>
                                    <p:cond delay="2000"/>
                                  </p:stCondLst>
                                  <p:childTnLst>
                                    <p:animMotion origin="layout" path="M 1.66667E-6 -2.83951E-6 C 0.19687 -0.00494 1.09705 -0.51636 1.13316 -1.40308 " pathEditMode="relative" rAng="0" ptsTypes="AA">
                                      <p:cBhvr>
                                        <p:cTn id="84" dur="2000" fill="hold"/>
                                        <p:tgtEl>
                                          <p:spTgt spid="20"/>
                                        </p:tgtEl>
                                        <p:attrNameLst>
                                          <p:attrName>ppt_x</p:attrName>
                                          <p:attrName>ppt_y</p:attrName>
                                        </p:attrNameLst>
                                      </p:cBhvr>
                                      <p:rCtr x="56649" y="-70154"/>
                                    </p:animMotion>
                                  </p:childTnLst>
                                </p:cTn>
                              </p:par>
                              <p:par>
                                <p:cTn id="85" presetID="8" presetClass="emph" presetSubtype="0" fill="hold" grpId="1" nodeType="withEffect">
                                  <p:stCondLst>
                                    <p:cond delay="1250"/>
                                  </p:stCondLst>
                                  <p:childTnLst>
                                    <p:animRot by="21600000">
                                      <p:cBhvr>
                                        <p:cTn id="86" dur="45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7" repeatCount="indefinite" fill="remove" display="0">
                  <p:stCondLst>
                    <p:cond delay="indefinite"/>
                  </p:stCondLst>
                  <p:endCondLst>
                    <p:cond evt="onStopAudio" delay="0">
                      <p:tgtEl>
                        <p:sldTgt/>
                      </p:tgtEl>
                    </p:cond>
                  </p:endCondLst>
                </p:cTn>
                <p:tgtEl>
                  <p:spTgt spid="21"/>
                </p:tgtEl>
              </p:cMediaNode>
            </p:audio>
          </p:childTnLst>
        </p:cTn>
      </p:par>
    </p:tnLst>
    <p:bldLst>
      <p:bldP spid="12" grpId="0"/>
      <p:bldP spid="13" grpId="0"/>
      <p:bldP spid="14" grpId="0"/>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1367091" y="2304071"/>
            <a:ext cx="1691643" cy="1107390"/>
            <a:chOff x="1904981" y="3049516"/>
            <a:chExt cx="2255524" cy="1476520"/>
          </a:xfrm>
        </p:grpSpPr>
        <p:sp>
          <p:nvSpPr>
            <p:cNvPr id="5" name="Freeform 5"/>
            <p:cNvSpPr>
              <a:spLocks/>
            </p:cNvSpPr>
            <p:nvPr/>
          </p:nvSpPr>
          <p:spPr bwMode="auto">
            <a:xfrm>
              <a:off x="1904981" y="3049516"/>
              <a:ext cx="2255524"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6" name="组合 5"/>
            <p:cNvGrpSpPr/>
            <p:nvPr/>
          </p:nvGrpSpPr>
          <p:grpSpPr>
            <a:xfrm>
              <a:off x="2709623" y="3293372"/>
              <a:ext cx="646240" cy="532372"/>
              <a:chOff x="215901" y="1787525"/>
              <a:chExt cx="693738" cy="571500"/>
            </a:xfrm>
            <a:solidFill>
              <a:schemeClr val="bg1"/>
            </a:solidFill>
          </p:grpSpPr>
          <p:sp>
            <p:nvSpPr>
              <p:cNvPr id="7" name="Freeform 13"/>
              <p:cNvSpPr>
                <a:spLocks noEditPoints="1"/>
              </p:cNvSpPr>
              <p:nvPr/>
            </p:nvSpPr>
            <p:spPr bwMode="auto">
              <a:xfrm>
                <a:off x="215901" y="1787525"/>
                <a:ext cx="693738" cy="571500"/>
              </a:xfrm>
              <a:custGeom>
                <a:avLst/>
                <a:gdLst>
                  <a:gd name="T0" fmla="*/ 166 w 182"/>
                  <a:gd name="T1" fmla="*/ 0 h 152"/>
                  <a:gd name="T2" fmla="*/ 15 w 182"/>
                  <a:gd name="T3" fmla="*/ 0 h 152"/>
                  <a:gd name="T4" fmla="*/ 0 w 182"/>
                  <a:gd name="T5" fmla="*/ 15 h 152"/>
                  <a:gd name="T6" fmla="*/ 0 w 182"/>
                  <a:gd name="T7" fmla="*/ 107 h 152"/>
                  <a:gd name="T8" fmla="*/ 15 w 182"/>
                  <a:gd name="T9" fmla="*/ 123 h 152"/>
                  <a:gd name="T10" fmla="*/ 70 w 182"/>
                  <a:gd name="T11" fmla="*/ 123 h 152"/>
                  <a:gd name="T12" fmla="*/ 70 w 182"/>
                  <a:gd name="T13" fmla="*/ 142 h 152"/>
                  <a:gd name="T14" fmla="*/ 27 w 182"/>
                  <a:gd name="T15" fmla="*/ 142 h 152"/>
                  <a:gd name="T16" fmla="*/ 17 w 182"/>
                  <a:gd name="T17" fmla="*/ 152 h 152"/>
                  <a:gd name="T18" fmla="*/ 164 w 182"/>
                  <a:gd name="T19" fmla="*/ 152 h 152"/>
                  <a:gd name="T20" fmla="*/ 155 w 182"/>
                  <a:gd name="T21" fmla="*/ 142 h 152"/>
                  <a:gd name="T22" fmla="*/ 111 w 182"/>
                  <a:gd name="T23" fmla="*/ 142 h 152"/>
                  <a:gd name="T24" fmla="*/ 111 w 182"/>
                  <a:gd name="T25" fmla="*/ 123 h 152"/>
                  <a:gd name="T26" fmla="*/ 166 w 182"/>
                  <a:gd name="T27" fmla="*/ 123 h 152"/>
                  <a:gd name="T28" fmla="*/ 182 w 182"/>
                  <a:gd name="T29" fmla="*/ 107 h 152"/>
                  <a:gd name="T30" fmla="*/ 182 w 182"/>
                  <a:gd name="T31" fmla="*/ 15 h 152"/>
                  <a:gd name="T32" fmla="*/ 166 w 182"/>
                  <a:gd name="T33" fmla="*/ 0 h 152"/>
                  <a:gd name="T34" fmla="*/ 172 w 182"/>
                  <a:gd name="T35" fmla="*/ 107 h 152"/>
                  <a:gd name="T36" fmla="*/ 166 w 182"/>
                  <a:gd name="T37" fmla="*/ 112 h 152"/>
                  <a:gd name="T38" fmla="*/ 15 w 182"/>
                  <a:gd name="T39" fmla="*/ 112 h 152"/>
                  <a:gd name="T40" fmla="*/ 10 w 182"/>
                  <a:gd name="T41" fmla="*/ 107 h 152"/>
                  <a:gd name="T42" fmla="*/ 10 w 182"/>
                  <a:gd name="T43" fmla="*/ 15 h 152"/>
                  <a:gd name="T44" fmla="*/ 15 w 182"/>
                  <a:gd name="T45" fmla="*/ 10 h 152"/>
                  <a:gd name="T46" fmla="*/ 166 w 182"/>
                  <a:gd name="T47" fmla="*/ 10 h 152"/>
                  <a:gd name="T48" fmla="*/ 172 w 182"/>
                  <a:gd name="T49" fmla="*/ 15 h 152"/>
                  <a:gd name="T50" fmla="*/ 172 w 182"/>
                  <a:gd name="T51" fmla="*/ 10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2" h="152">
                    <a:moveTo>
                      <a:pt x="166" y="0"/>
                    </a:moveTo>
                    <a:cubicBezTo>
                      <a:pt x="15" y="0"/>
                      <a:pt x="15" y="0"/>
                      <a:pt x="15" y="0"/>
                    </a:cubicBezTo>
                    <a:cubicBezTo>
                      <a:pt x="7" y="0"/>
                      <a:pt x="0" y="7"/>
                      <a:pt x="0" y="15"/>
                    </a:cubicBezTo>
                    <a:cubicBezTo>
                      <a:pt x="0" y="107"/>
                      <a:pt x="0" y="107"/>
                      <a:pt x="0" y="107"/>
                    </a:cubicBezTo>
                    <a:cubicBezTo>
                      <a:pt x="0" y="116"/>
                      <a:pt x="7" y="123"/>
                      <a:pt x="15" y="123"/>
                    </a:cubicBezTo>
                    <a:cubicBezTo>
                      <a:pt x="70" y="123"/>
                      <a:pt x="70" y="123"/>
                      <a:pt x="70" y="123"/>
                    </a:cubicBezTo>
                    <a:cubicBezTo>
                      <a:pt x="70" y="142"/>
                      <a:pt x="70" y="142"/>
                      <a:pt x="70" y="142"/>
                    </a:cubicBezTo>
                    <a:cubicBezTo>
                      <a:pt x="27" y="142"/>
                      <a:pt x="27" y="142"/>
                      <a:pt x="27" y="142"/>
                    </a:cubicBezTo>
                    <a:cubicBezTo>
                      <a:pt x="21" y="142"/>
                      <a:pt x="17" y="147"/>
                      <a:pt x="17" y="152"/>
                    </a:cubicBezTo>
                    <a:cubicBezTo>
                      <a:pt x="164" y="152"/>
                      <a:pt x="164" y="152"/>
                      <a:pt x="164" y="152"/>
                    </a:cubicBezTo>
                    <a:cubicBezTo>
                      <a:pt x="164" y="147"/>
                      <a:pt x="160" y="142"/>
                      <a:pt x="155" y="142"/>
                    </a:cubicBezTo>
                    <a:cubicBezTo>
                      <a:pt x="111" y="142"/>
                      <a:pt x="111" y="142"/>
                      <a:pt x="111" y="142"/>
                    </a:cubicBezTo>
                    <a:cubicBezTo>
                      <a:pt x="111" y="123"/>
                      <a:pt x="111" y="123"/>
                      <a:pt x="111" y="123"/>
                    </a:cubicBezTo>
                    <a:cubicBezTo>
                      <a:pt x="166" y="123"/>
                      <a:pt x="166" y="123"/>
                      <a:pt x="166" y="123"/>
                    </a:cubicBezTo>
                    <a:cubicBezTo>
                      <a:pt x="175" y="123"/>
                      <a:pt x="182" y="116"/>
                      <a:pt x="182" y="107"/>
                    </a:cubicBezTo>
                    <a:cubicBezTo>
                      <a:pt x="182" y="15"/>
                      <a:pt x="182" y="15"/>
                      <a:pt x="182" y="15"/>
                    </a:cubicBezTo>
                    <a:cubicBezTo>
                      <a:pt x="182" y="7"/>
                      <a:pt x="175" y="0"/>
                      <a:pt x="166" y="0"/>
                    </a:cubicBezTo>
                    <a:close/>
                    <a:moveTo>
                      <a:pt x="172" y="107"/>
                    </a:moveTo>
                    <a:cubicBezTo>
                      <a:pt x="172" y="110"/>
                      <a:pt x="169" y="112"/>
                      <a:pt x="166" y="112"/>
                    </a:cubicBezTo>
                    <a:cubicBezTo>
                      <a:pt x="15" y="112"/>
                      <a:pt x="15" y="112"/>
                      <a:pt x="15" y="112"/>
                    </a:cubicBezTo>
                    <a:cubicBezTo>
                      <a:pt x="12" y="112"/>
                      <a:pt x="10" y="110"/>
                      <a:pt x="10" y="107"/>
                    </a:cubicBezTo>
                    <a:cubicBezTo>
                      <a:pt x="10" y="15"/>
                      <a:pt x="10" y="15"/>
                      <a:pt x="10" y="15"/>
                    </a:cubicBezTo>
                    <a:cubicBezTo>
                      <a:pt x="10" y="12"/>
                      <a:pt x="12" y="10"/>
                      <a:pt x="15" y="10"/>
                    </a:cubicBezTo>
                    <a:cubicBezTo>
                      <a:pt x="166" y="10"/>
                      <a:pt x="166" y="10"/>
                      <a:pt x="166" y="10"/>
                    </a:cubicBezTo>
                    <a:cubicBezTo>
                      <a:pt x="169" y="10"/>
                      <a:pt x="172" y="12"/>
                      <a:pt x="172" y="15"/>
                    </a:cubicBezTo>
                    <a:lnTo>
                      <a:pt x="172"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8" name="Freeform 14"/>
              <p:cNvSpPr>
                <a:spLocks noEditPoints="1"/>
              </p:cNvSpPr>
              <p:nvPr/>
            </p:nvSpPr>
            <p:spPr bwMode="auto">
              <a:xfrm>
                <a:off x="409576" y="1866900"/>
                <a:ext cx="301625" cy="296863"/>
              </a:xfrm>
              <a:custGeom>
                <a:avLst/>
                <a:gdLst>
                  <a:gd name="T0" fmla="*/ 0 w 79"/>
                  <a:gd name="T1" fmla="*/ 40 h 79"/>
                  <a:gd name="T2" fmla="*/ 79 w 79"/>
                  <a:gd name="T3" fmla="*/ 40 h 79"/>
                  <a:gd name="T4" fmla="*/ 38 w 79"/>
                  <a:gd name="T5" fmla="*/ 5 h 79"/>
                  <a:gd name="T6" fmla="*/ 25 w 79"/>
                  <a:gd name="T7" fmla="*/ 18 h 79"/>
                  <a:gd name="T8" fmla="*/ 38 w 79"/>
                  <a:gd name="T9" fmla="*/ 23 h 79"/>
                  <a:gd name="T10" fmla="*/ 21 w 79"/>
                  <a:gd name="T11" fmla="*/ 38 h 79"/>
                  <a:gd name="T12" fmla="*/ 38 w 79"/>
                  <a:gd name="T13" fmla="*/ 23 h 79"/>
                  <a:gd name="T14" fmla="*/ 38 w 79"/>
                  <a:gd name="T15" fmla="*/ 57 h 79"/>
                  <a:gd name="T16" fmla="*/ 21 w 79"/>
                  <a:gd name="T17" fmla="*/ 42 h 79"/>
                  <a:gd name="T18" fmla="*/ 38 w 79"/>
                  <a:gd name="T19" fmla="*/ 61 h 79"/>
                  <a:gd name="T20" fmla="*/ 25 w 79"/>
                  <a:gd name="T21" fmla="*/ 62 h 79"/>
                  <a:gd name="T22" fmla="*/ 41 w 79"/>
                  <a:gd name="T23" fmla="*/ 74 h 79"/>
                  <a:gd name="T24" fmla="*/ 54 w 79"/>
                  <a:gd name="T25" fmla="*/ 62 h 79"/>
                  <a:gd name="T26" fmla="*/ 41 w 79"/>
                  <a:gd name="T27" fmla="*/ 57 h 79"/>
                  <a:gd name="T28" fmla="*/ 58 w 79"/>
                  <a:gd name="T29" fmla="*/ 42 h 79"/>
                  <a:gd name="T30" fmla="*/ 41 w 79"/>
                  <a:gd name="T31" fmla="*/ 57 h 79"/>
                  <a:gd name="T32" fmla="*/ 41 w 79"/>
                  <a:gd name="T33" fmla="*/ 23 h 79"/>
                  <a:gd name="T34" fmla="*/ 58 w 79"/>
                  <a:gd name="T35" fmla="*/ 38 h 79"/>
                  <a:gd name="T36" fmla="*/ 42 w 79"/>
                  <a:gd name="T37" fmla="*/ 19 h 79"/>
                  <a:gd name="T38" fmla="*/ 54 w 79"/>
                  <a:gd name="T39" fmla="*/ 18 h 79"/>
                  <a:gd name="T40" fmla="*/ 50 w 79"/>
                  <a:gd name="T41" fmla="*/ 5 h 79"/>
                  <a:gd name="T42" fmla="*/ 58 w 79"/>
                  <a:gd name="T43" fmla="*/ 17 h 79"/>
                  <a:gd name="T44" fmla="*/ 21 w 79"/>
                  <a:gd name="T45" fmla="*/ 17 h 79"/>
                  <a:gd name="T46" fmla="*/ 29 w 79"/>
                  <a:gd name="T47" fmla="*/ 5 h 79"/>
                  <a:gd name="T48" fmla="*/ 20 w 79"/>
                  <a:gd name="T49" fmla="*/ 20 h 79"/>
                  <a:gd name="T50" fmla="*/ 4 w 79"/>
                  <a:gd name="T51" fmla="*/ 38 h 79"/>
                  <a:gd name="T52" fmla="*/ 20 w 79"/>
                  <a:gd name="T53" fmla="*/ 20 h 79"/>
                  <a:gd name="T54" fmla="*/ 20 w 79"/>
                  <a:gd name="T55" fmla="*/ 60 h 79"/>
                  <a:gd name="T56" fmla="*/ 4 w 79"/>
                  <a:gd name="T57" fmla="*/ 42 h 79"/>
                  <a:gd name="T58" fmla="*/ 21 w 79"/>
                  <a:gd name="T59" fmla="*/ 63 h 79"/>
                  <a:gd name="T60" fmla="*/ 15 w 79"/>
                  <a:gd name="T61" fmla="*/ 66 h 79"/>
                  <a:gd name="T62" fmla="*/ 58 w 79"/>
                  <a:gd name="T63" fmla="*/ 63 h 79"/>
                  <a:gd name="T64" fmla="*/ 50 w 79"/>
                  <a:gd name="T65" fmla="*/ 74 h 79"/>
                  <a:gd name="T66" fmla="*/ 59 w 79"/>
                  <a:gd name="T67" fmla="*/ 60 h 79"/>
                  <a:gd name="T68" fmla="*/ 76 w 79"/>
                  <a:gd name="T69" fmla="*/ 42 h 79"/>
                  <a:gd name="T70" fmla="*/ 59 w 79"/>
                  <a:gd name="T71" fmla="*/ 60 h 79"/>
                  <a:gd name="T72" fmla="*/ 59 w 79"/>
                  <a:gd name="T73" fmla="*/ 20 h 79"/>
                  <a:gd name="T74" fmla="*/ 76 w 79"/>
                  <a:gd name="T75"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9">
                    <a:moveTo>
                      <a:pt x="40" y="0"/>
                    </a:moveTo>
                    <a:cubicBezTo>
                      <a:pt x="18" y="0"/>
                      <a:pt x="0" y="18"/>
                      <a:pt x="0" y="40"/>
                    </a:cubicBezTo>
                    <a:cubicBezTo>
                      <a:pt x="0" y="62"/>
                      <a:pt x="18" y="79"/>
                      <a:pt x="40" y="79"/>
                    </a:cubicBezTo>
                    <a:cubicBezTo>
                      <a:pt x="62" y="79"/>
                      <a:pt x="79" y="62"/>
                      <a:pt x="79" y="40"/>
                    </a:cubicBezTo>
                    <a:cubicBezTo>
                      <a:pt x="79" y="18"/>
                      <a:pt x="62" y="0"/>
                      <a:pt x="40" y="0"/>
                    </a:cubicBezTo>
                    <a:close/>
                    <a:moveTo>
                      <a:pt x="38" y="5"/>
                    </a:moveTo>
                    <a:cubicBezTo>
                      <a:pt x="38" y="19"/>
                      <a:pt x="38" y="19"/>
                      <a:pt x="38" y="19"/>
                    </a:cubicBezTo>
                    <a:cubicBezTo>
                      <a:pt x="34" y="19"/>
                      <a:pt x="29" y="19"/>
                      <a:pt x="25" y="18"/>
                    </a:cubicBezTo>
                    <a:cubicBezTo>
                      <a:pt x="29" y="11"/>
                      <a:pt x="33" y="6"/>
                      <a:pt x="38" y="5"/>
                    </a:cubicBezTo>
                    <a:close/>
                    <a:moveTo>
                      <a:pt x="38" y="23"/>
                    </a:moveTo>
                    <a:cubicBezTo>
                      <a:pt x="38" y="38"/>
                      <a:pt x="38" y="38"/>
                      <a:pt x="38" y="38"/>
                    </a:cubicBezTo>
                    <a:cubicBezTo>
                      <a:pt x="21" y="38"/>
                      <a:pt x="21" y="38"/>
                      <a:pt x="21" y="38"/>
                    </a:cubicBezTo>
                    <a:cubicBezTo>
                      <a:pt x="21" y="32"/>
                      <a:pt x="22" y="26"/>
                      <a:pt x="24" y="21"/>
                    </a:cubicBezTo>
                    <a:cubicBezTo>
                      <a:pt x="29" y="22"/>
                      <a:pt x="33" y="22"/>
                      <a:pt x="38" y="23"/>
                    </a:cubicBezTo>
                    <a:close/>
                    <a:moveTo>
                      <a:pt x="38" y="42"/>
                    </a:moveTo>
                    <a:cubicBezTo>
                      <a:pt x="38" y="57"/>
                      <a:pt x="38" y="57"/>
                      <a:pt x="38" y="57"/>
                    </a:cubicBezTo>
                    <a:cubicBezTo>
                      <a:pt x="33" y="57"/>
                      <a:pt x="29" y="58"/>
                      <a:pt x="24" y="59"/>
                    </a:cubicBezTo>
                    <a:cubicBezTo>
                      <a:pt x="22" y="54"/>
                      <a:pt x="21" y="48"/>
                      <a:pt x="21" y="42"/>
                    </a:cubicBezTo>
                    <a:lnTo>
                      <a:pt x="38" y="42"/>
                    </a:lnTo>
                    <a:close/>
                    <a:moveTo>
                      <a:pt x="38" y="61"/>
                    </a:moveTo>
                    <a:cubicBezTo>
                      <a:pt x="38" y="74"/>
                      <a:pt x="38" y="74"/>
                      <a:pt x="38" y="74"/>
                    </a:cubicBezTo>
                    <a:cubicBezTo>
                      <a:pt x="33" y="73"/>
                      <a:pt x="29" y="69"/>
                      <a:pt x="25" y="62"/>
                    </a:cubicBezTo>
                    <a:cubicBezTo>
                      <a:pt x="29" y="61"/>
                      <a:pt x="34" y="61"/>
                      <a:pt x="38" y="61"/>
                    </a:cubicBezTo>
                    <a:close/>
                    <a:moveTo>
                      <a:pt x="41" y="74"/>
                    </a:moveTo>
                    <a:cubicBezTo>
                      <a:pt x="41" y="61"/>
                      <a:pt x="41" y="61"/>
                      <a:pt x="41" y="61"/>
                    </a:cubicBezTo>
                    <a:cubicBezTo>
                      <a:pt x="46" y="61"/>
                      <a:pt x="50" y="61"/>
                      <a:pt x="54" y="62"/>
                    </a:cubicBezTo>
                    <a:cubicBezTo>
                      <a:pt x="51" y="69"/>
                      <a:pt x="46" y="74"/>
                      <a:pt x="41" y="74"/>
                    </a:cubicBezTo>
                    <a:close/>
                    <a:moveTo>
                      <a:pt x="41" y="57"/>
                    </a:moveTo>
                    <a:cubicBezTo>
                      <a:pt x="41" y="42"/>
                      <a:pt x="41" y="42"/>
                      <a:pt x="41" y="42"/>
                    </a:cubicBezTo>
                    <a:cubicBezTo>
                      <a:pt x="58" y="42"/>
                      <a:pt x="58" y="42"/>
                      <a:pt x="58" y="42"/>
                    </a:cubicBezTo>
                    <a:cubicBezTo>
                      <a:pt x="58" y="48"/>
                      <a:pt x="57" y="54"/>
                      <a:pt x="55" y="59"/>
                    </a:cubicBezTo>
                    <a:cubicBezTo>
                      <a:pt x="51" y="58"/>
                      <a:pt x="46" y="57"/>
                      <a:pt x="41" y="57"/>
                    </a:cubicBezTo>
                    <a:close/>
                    <a:moveTo>
                      <a:pt x="41" y="38"/>
                    </a:moveTo>
                    <a:cubicBezTo>
                      <a:pt x="41" y="23"/>
                      <a:pt x="41" y="23"/>
                      <a:pt x="41" y="23"/>
                    </a:cubicBezTo>
                    <a:cubicBezTo>
                      <a:pt x="46" y="22"/>
                      <a:pt x="51" y="22"/>
                      <a:pt x="55" y="21"/>
                    </a:cubicBezTo>
                    <a:cubicBezTo>
                      <a:pt x="57" y="26"/>
                      <a:pt x="58" y="32"/>
                      <a:pt x="58" y="38"/>
                    </a:cubicBezTo>
                    <a:lnTo>
                      <a:pt x="41" y="38"/>
                    </a:lnTo>
                    <a:close/>
                    <a:moveTo>
                      <a:pt x="42" y="19"/>
                    </a:moveTo>
                    <a:cubicBezTo>
                      <a:pt x="42" y="5"/>
                      <a:pt x="42" y="5"/>
                      <a:pt x="42" y="5"/>
                    </a:cubicBezTo>
                    <a:cubicBezTo>
                      <a:pt x="46" y="6"/>
                      <a:pt x="51" y="11"/>
                      <a:pt x="54" y="18"/>
                    </a:cubicBezTo>
                    <a:cubicBezTo>
                      <a:pt x="50" y="19"/>
                      <a:pt x="46" y="19"/>
                      <a:pt x="42" y="19"/>
                    </a:cubicBezTo>
                    <a:close/>
                    <a:moveTo>
                      <a:pt x="50" y="5"/>
                    </a:moveTo>
                    <a:cubicBezTo>
                      <a:pt x="56" y="7"/>
                      <a:pt x="61" y="10"/>
                      <a:pt x="65" y="14"/>
                    </a:cubicBezTo>
                    <a:cubicBezTo>
                      <a:pt x="63" y="15"/>
                      <a:pt x="60" y="16"/>
                      <a:pt x="58" y="17"/>
                    </a:cubicBezTo>
                    <a:cubicBezTo>
                      <a:pt x="56" y="12"/>
                      <a:pt x="53" y="8"/>
                      <a:pt x="50" y="5"/>
                    </a:cubicBezTo>
                    <a:close/>
                    <a:moveTo>
                      <a:pt x="21" y="17"/>
                    </a:moveTo>
                    <a:cubicBezTo>
                      <a:pt x="19" y="16"/>
                      <a:pt x="17" y="15"/>
                      <a:pt x="15" y="14"/>
                    </a:cubicBezTo>
                    <a:cubicBezTo>
                      <a:pt x="19" y="10"/>
                      <a:pt x="24" y="7"/>
                      <a:pt x="29" y="5"/>
                    </a:cubicBezTo>
                    <a:cubicBezTo>
                      <a:pt x="26" y="8"/>
                      <a:pt x="23" y="12"/>
                      <a:pt x="21" y="17"/>
                    </a:cubicBezTo>
                    <a:close/>
                    <a:moveTo>
                      <a:pt x="20" y="20"/>
                    </a:moveTo>
                    <a:cubicBezTo>
                      <a:pt x="18" y="25"/>
                      <a:pt x="17" y="31"/>
                      <a:pt x="17" y="38"/>
                    </a:cubicBezTo>
                    <a:cubicBezTo>
                      <a:pt x="4" y="38"/>
                      <a:pt x="4" y="38"/>
                      <a:pt x="4" y="38"/>
                    </a:cubicBezTo>
                    <a:cubicBezTo>
                      <a:pt x="4" y="30"/>
                      <a:pt x="7" y="22"/>
                      <a:pt x="12" y="17"/>
                    </a:cubicBezTo>
                    <a:cubicBezTo>
                      <a:pt x="15" y="18"/>
                      <a:pt x="17" y="19"/>
                      <a:pt x="20" y="20"/>
                    </a:cubicBezTo>
                    <a:close/>
                    <a:moveTo>
                      <a:pt x="17" y="42"/>
                    </a:moveTo>
                    <a:cubicBezTo>
                      <a:pt x="17" y="48"/>
                      <a:pt x="18" y="55"/>
                      <a:pt x="20" y="60"/>
                    </a:cubicBezTo>
                    <a:cubicBezTo>
                      <a:pt x="17" y="61"/>
                      <a:pt x="15" y="62"/>
                      <a:pt x="12" y="63"/>
                    </a:cubicBezTo>
                    <a:cubicBezTo>
                      <a:pt x="7" y="57"/>
                      <a:pt x="4" y="50"/>
                      <a:pt x="4" y="42"/>
                    </a:cubicBezTo>
                    <a:lnTo>
                      <a:pt x="17" y="42"/>
                    </a:lnTo>
                    <a:close/>
                    <a:moveTo>
                      <a:pt x="21" y="63"/>
                    </a:moveTo>
                    <a:cubicBezTo>
                      <a:pt x="23" y="68"/>
                      <a:pt x="26" y="72"/>
                      <a:pt x="29" y="74"/>
                    </a:cubicBezTo>
                    <a:cubicBezTo>
                      <a:pt x="24" y="73"/>
                      <a:pt x="19" y="70"/>
                      <a:pt x="15" y="66"/>
                    </a:cubicBezTo>
                    <a:cubicBezTo>
                      <a:pt x="17" y="65"/>
                      <a:pt x="19" y="64"/>
                      <a:pt x="21" y="63"/>
                    </a:cubicBezTo>
                    <a:close/>
                    <a:moveTo>
                      <a:pt x="58" y="63"/>
                    </a:moveTo>
                    <a:cubicBezTo>
                      <a:pt x="60" y="64"/>
                      <a:pt x="63" y="65"/>
                      <a:pt x="65" y="66"/>
                    </a:cubicBezTo>
                    <a:cubicBezTo>
                      <a:pt x="61" y="70"/>
                      <a:pt x="56" y="73"/>
                      <a:pt x="50" y="74"/>
                    </a:cubicBezTo>
                    <a:cubicBezTo>
                      <a:pt x="53" y="72"/>
                      <a:pt x="56" y="68"/>
                      <a:pt x="58" y="63"/>
                    </a:cubicBezTo>
                    <a:close/>
                    <a:moveTo>
                      <a:pt x="59" y="60"/>
                    </a:moveTo>
                    <a:cubicBezTo>
                      <a:pt x="61" y="55"/>
                      <a:pt x="62" y="48"/>
                      <a:pt x="62" y="42"/>
                    </a:cubicBezTo>
                    <a:cubicBezTo>
                      <a:pt x="76" y="42"/>
                      <a:pt x="76" y="42"/>
                      <a:pt x="76" y="42"/>
                    </a:cubicBezTo>
                    <a:cubicBezTo>
                      <a:pt x="75" y="50"/>
                      <a:pt x="72" y="57"/>
                      <a:pt x="67" y="63"/>
                    </a:cubicBezTo>
                    <a:cubicBezTo>
                      <a:pt x="65" y="62"/>
                      <a:pt x="62" y="61"/>
                      <a:pt x="59" y="60"/>
                    </a:cubicBezTo>
                    <a:close/>
                    <a:moveTo>
                      <a:pt x="62" y="38"/>
                    </a:moveTo>
                    <a:cubicBezTo>
                      <a:pt x="62" y="31"/>
                      <a:pt x="61" y="25"/>
                      <a:pt x="59" y="20"/>
                    </a:cubicBezTo>
                    <a:cubicBezTo>
                      <a:pt x="62" y="19"/>
                      <a:pt x="65" y="18"/>
                      <a:pt x="67" y="17"/>
                    </a:cubicBezTo>
                    <a:cubicBezTo>
                      <a:pt x="72" y="22"/>
                      <a:pt x="75" y="30"/>
                      <a:pt x="76" y="38"/>
                    </a:cubicBezTo>
                    <a:lnTo>
                      <a:pt x="6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grpSp>
      <p:grpSp>
        <p:nvGrpSpPr>
          <p:cNvPr id="9" name="组合 8"/>
          <p:cNvGrpSpPr/>
          <p:nvPr/>
        </p:nvGrpSpPr>
        <p:grpSpPr>
          <a:xfrm>
            <a:off x="2509276" y="2573703"/>
            <a:ext cx="1691643" cy="1106168"/>
            <a:chOff x="3427894" y="3409026"/>
            <a:chExt cx="2255524" cy="1474890"/>
          </a:xfrm>
        </p:grpSpPr>
        <p:sp>
          <p:nvSpPr>
            <p:cNvPr id="10" name="Freeform 6"/>
            <p:cNvSpPr>
              <a:spLocks/>
            </p:cNvSpPr>
            <p:nvPr/>
          </p:nvSpPr>
          <p:spPr bwMode="auto">
            <a:xfrm>
              <a:off x="3427894" y="3409026"/>
              <a:ext cx="2255524" cy="1474890"/>
            </a:xfrm>
            <a:custGeom>
              <a:avLst/>
              <a:gdLst>
                <a:gd name="T0" fmla="*/ 3256 w 3325"/>
                <a:gd name="T1" fmla="*/ 1687 h 2157"/>
                <a:gd name="T2" fmla="*/ 1880 w 3325"/>
                <a:gd name="T3" fmla="*/ 100 h 2157"/>
                <a:gd name="T4" fmla="*/ 1880 w 3325"/>
                <a:gd name="T5" fmla="*/ 100 h 2157"/>
                <a:gd name="T6" fmla="*/ 1663 w 3325"/>
                <a:gd name="T7" fmla="*/ 0 h 2157"/>
                <a:gd name="T8" fmla="*/ 1451 w 3325"/>
                <a:gd name="T9" fmla="*/ 95 h 2157"/>
                <a:gd name="T10" fmla="*/ 1451 w 3325"/>
                <a:gd name="T11" fmla="*/ 95 h 2157"/>
                <a:gd name="T12" fmla="*/ 83 w 3325"/>
                <a:gd name="T13" fmla="*/ 1672 h 2157"/>
                <a:gd name="T14" fmla="*/ 0 w 3325"/>
                <a:gd name="T15" fmla="*/ 1872 h 2157"/>
                <a:gd name="T16" fmla="*/ 284 w 3325"/>
                <a:gd name="T17" fmla="*/ 2157 h 2157"/>
                <a:gd name="T18" fmla="*/ 284 w 3325"/>
                <a:gd name="T19" fmla="*/ 2157 h 2157"/>
                <a:gd name="T20" fmla="*/ 285 w 3325"/>
                <a:gd name="T21" fmla="*/ 2157 h 2157"/>
                <a:gd name="T22" fmla="*/ 3039 w 3325"/>
                <a:gd name="T23" fmla="*/ 2157 h 2157"/>
                <a:gd name="T24" fmla="*/ 3039 w 3325"/>
                <a:gd name="T25" fmla="*/ 2157 h 2157"/>
                <a:gd name="T26" fmla="*/ 3040 w 3325"/>
                <a:gd name="T27" fmla="*/ 2157 h 2157"/>
                <a:gd name="T28" fmla="*/ 3325 w 3325"/>
                <a:gd name="T29" fmla="*/ 1872 h 2157"/>
                <a:gd name="T30" fmla="*/ 3256 w 3325"/>
                <a:gd name="T31" fmla="*/ 1687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5" h="2157">
                  <a:moveTo>
                    <a:pt x="3256" y="1687"/>
                  </a:moveTo>
                  <a:lnTo>
                    <a:pt x="1880" y="100"/>
                  </a:lnTo>
                  <a:lnTo>
                    <a:pt x="1880" y="100"/>
                  </a:lnTo>
                  <a:cubicBezTo>
                    <a:pt x="1828" y="39"/>
                    <a:pt x="1750" y="0"/>
                    <a:pt x="1663" y="0"/>
                  </a:cubicBezTo>
                  <a:cubicBezTo>
                    <a:pt x="1579" y="0"/>
                    <a:pt x="1503" y="36"/>
                    <a:pt x="1451" y="95"/>
                  </a:cubicBezTo>
                  <a:lnTo>
                    <a:pt x="1451" y="95"/>
                  </a:lnTo>
                  <a:lnTo>
                    <a:pt x="83" y="1672"/>
                  </a:lnTo>
                  <a:cubicBezTo>
                    <a:pt x="32" y="1723"/>
                    <a:pt x="0" y="1794"/>
                    <a:pt x="0" y="1872"/>
                  </a:cubicBezTo>
                  <a:cubicBezTo>
                    <a:pt x="0" y="2029"/>
                    <a:pt x="127" y="2156"/>
                    <a:pt x="284" y="2157"/>
                  </a:cubicBezTo>
                  <a:lnTo>
                    <a:pt x="284" y="2157"/>
                  </a:lnTo>
                  <a:lnTo>
                    <a:pt x="285" y="2157"/>
                  </a:lnTo>
                  <a:lnTo>
                    <a:pt x="3039" y="2157"/>
                  </a:lnTo>
                  <a:lnTo>
                    <a:pt x="3039" y="2157"/>
                  </a:lnTo>
                  <a:lnTo>
                    <a:pt x="3040" y="2157"/>
                  </a:lnTo>
                  <a:cubicBezTo>
                    <a:pt x="3198" y="2157"/>
                    <a:pt x="3325" y="2029"/>
                    <a:pt x="3325" y="1872"/>
                  </a:cubicBezTo>
                  <a:cubicBezTo>
                    <a:pt x="3325" y="1802"/>
                    <a:pt x="3299" y="1737"/>
                    <a:pt x="3256" y="1687"/>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15"/>
            <p:cNvSpPr>
              <a:spLocks noEditPoints="1"/>
            </p:cNvSpPr>
            <p:nvPr/>
          </p:nvSpPr>
          <p:spPr bwMode="auto">
            <a:xfrm>
              <a:off x="4246585" y="4146471"/>
              <a:ext cx="618142" cy="490964"/>
            </a:xfrm>
            <a:custGeom>
              <a:avLst/>
              <a:gdLst>
                <a:gd name="T0" fmla="*/ 52 w 174"/>
                <a:gd name="T1" fmla="*/ 61 h 140"/>
                <a:gd name="T2" fmla="*/ 41 w 174"/>
                <a:gd name="T3" fmla="*/ 50 h 140"/>
                <a:gd name="T4" fmla="*/ 52 w 174"/>
                <a:gd name="T5" fmla="*/ 39 h 140"/>
                <a:gd name="T6" fmla="*/ 63 w 174"/>
                <a:gd name="T7" fmla="*/ 50 h 140"/>
                <a:gd name="T8" fmla="*/ 52 w 174"/>
                <a:gd name="T9" fmla="*/ 61 h 140"/>
                <a:gd name="T10" fmla="*/ 87 w 174"/>
                <a:gd name="T11" fmla="*/ 61 h 140"/>
                <a:gd name="T12" fmla="*/ 76 w 174"/>
                <a:gd name="T13" fmla="*/ 50 h 140"/>
                <a:gd name="T14" fmla="*/ 87 w 174"/>
                <a:gd name="T15" fmla="*/ 39 h 140"/>
                <a:gd name="T16" fmla="*/ 98 w 174"/>
                <a:gd name="T17" fmla="*/ 50 h 140"/>
                <a:gd name="T18" fmla="*/ 87 w 174"/>
                <a:gd name="T19" fmla="*/ 61 h 140"/>
                <a:gd name="T20" fmla="*/ 122 w 174"/>
                <a:gd name="T21" fmla="*/ 61 h 140"/>
                <a:gd name="T22" fmla="*/ 111 w 174"/>
                <a:gd name="T23" fmla="*/ 50 h 140"/>
                <a:gd name="T24" fmla="*/ 122 w 174"/>
                <a:gd name="T25" fmla="*/ 39 h 140"/>
                <a:gd name="T26" fmla="*/ 133 w 174"/>
                <a:gd name="T27" fmla="*/ 50 h 140"/>
                <a:gd name="T28" fmla="*/ 122 w 174"/>
                <a:gd name="T29" fmla="*/ 61 h 140"/>
                <a:gd name="T30" fmla="*/ 163 w 174"/>
                <a:gd name="T31" fmla="*/ 0 h 140"/>
                <a:gd name="T32" fmla="*/ 11 w 174"/>
                <a:gd name="T33" fmla="*/ 0 h 140"/>
                <a:gd name="T34" fmla="*/ 0 w 174"/>
                <a:gd name="T35" fmla="*/ 11 h 140"/>
                <a:gd name="T36" fmla="*/ 0 w 174"/>
                <a:gd name="T37" fmla="*/ 83 h 140"/>
                <a:gd name="T38" fmla="*/ 11 w 174"/>
                <a:gd name="T39" fmla="*/ 94 h 140"/>
                <a:gd name="T40" fmla="*/ 51 w 174"/>
                <a:gd name="T41" fmla="*/ 94 h 140"/>
                <a:gd name="T42" fmla="*/ 51 w 174"/>
                <a:gd name="T43" fmla="*/ 140 h 140"/>
                <a:gd name="T44" fmla="*/ 97 w 174"/>
                <a:gd name="T45" fmla="*/ 94 h 140"/>
                <a:gd name="T46" fmla="*/ 163 w 174"/>
                <a:gd name="T47" fmla="*/ 94 h 140"/>
                <a:gd name="T48" fmla="*/ 174 w 174"/>
                <a:gd name="T49" fmla="*/ 83 h 140"/>
                <a:gd name="T50" fmla="*/ 174 w 174"/>
                <a:gd name="T51" fmla="*/ 11 h 140"/>
                <a:gd name="T52" fmla="*/ 163 w 174"/>
                <a:gd name="T5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140">
                  <a:moveTo>
                    <a:pt x="52" y="61"/>
                  </a:moveTo>
                  <a:cubicBezTo>
                    <a:pt x="46" y="61"/>
                    <a:pt x="41" y="56"/>
                    <a:pt x="41" y="50"/>
                  </a:cubicBezTo>
                  <a:cubicBezTo>
                    <a:pt x="41" y="44"/>
                    <a:pt x="46" y="39"/>
                    <a:pt x="52" y="39"/>
                  </a:cubicBezTo>
                  <a:cubicBezTo>
                    <a:pt x="58" y="39"/>
                    <a:pt x="63" y="44"/>
                    <a:pt x="63" y="50"/>
                  </a:cubicBezTo>
                  <a:cubicBezTo>
                    <a:pt x="63" y="56"/>
                    <a:pt x="58" y="61"/>
                    <a:pt x="52" y="61"/>
                  </a:cubicBezTo>
                  <a:moveTo>
                    <a:pt x="87" y="61"/>
                  </a:moveTo>
                  <a:cubicBezTo>
                    <a:pt x="81" y="61"/>
                    <a:pt x="76" y="56"/>
                    <a:pt x="76" y="50"/>
                  </a:cubicBezTo>
                  <a:cubicBezTo>
                    <a:pt x="76" y="44"/>
                    <a:pt x="81" y="39"/>
                    <a:pt x="87" y="39"/>
                  </a:cubicBezTo>
                  <a:cubicBezTo>
                    <a:pt x="93" y="39"/>
                    <a:pt x="98" y="44"/>
                    <a:pt x="98" y="50"/>
                  </a:cubicBezTo>
                  <a:cubicBezTo>
                    <a:pt x="98" y="56"/>
                    <a:pt x="93" y="61"/>
                    <a:pt x="87" y="61"/>
                  </a:cubicBezTo>
                  <a:moveTo>
                    <a:pt x="122" y="61"/>
                  </a:moveTo>
                  <a:cubicBezTo>
                    <a:pt x="116" y="61"/>
                    <a:pt x="111" y="56"/>
                    <a:pt x="111" y="50"/>
                  </a:cubicBezTo>
                  <a:cubicBezTo>
                    <a:pt x="111" y="44"/>
                    <a:pt x="116" y="39"/>
                    <a:pt x="122" y="39"/>
                  </a:cubicBezTo>
                  <a:cubicBezTo>
                    <a:pt x="128" y="39"/>
                    <a:pt x="133" y="44"/>
                    <a:pt x="133" y="50"/>
                  </a:cubicBezTo>
                  <a:cubicBezTo>
                    <a:pt x="133" y="56"/>
                    <a:pt x="128" y="61"/>
                    <a:pt x="122" y="61"/>
                  </a:cubicBezTo>
                  <a:moveTo>
                    <a:pt x="163" y="0"/>
                  </a:moveTo>
                  <a:cubicBezTo>
                    <a:pt x="11" y="0"/>
                    <a:pt x="11" y="0"/>
                    <a:pt x="11" y="0"/>
                  </a:cubicBezTo>
                  <a:cubicBezTo>
                    <a:pt x="5" y="0"/>
                    <a:pt x="0" y="5"/>
                    <a:pt x="0" y="11"/>
                  </a:cubicBezTo>
                  <a:cubicBezTo>
                    <a:pt x="0" y="83"/>
                    <a:pt x="0" y="83"/>
                    <a:pt x="0" y="83"/>
                  </a:cubicBezTo>
                  <a:cubicBezTo>
                    <a:pt x="0" y="89"/>
                    <a:pt x="5" y="94"/>
                    <a:pt x="11" y="94"/>
                  </a:cubicBezTo>
                  <a:cubicBezTo>
                    <a:pt x="51" y="94"/>
                    <a:pt x="51" y="94"/>
                    <a:pt x="51" y="94"/>
                  </a:cubicBezTo>
                  <a:cubicBezTo>
                    <a:pt x="51" y="140"/>
                    <a:pt x="51" y="140"/>
                    <a:pt x="51" y="140"/>
                  </a:cubicBezTo>
                  <a:cubicBezTo>
                    <a:pt x="97" y="94"/>
                    <a:pt x="97" y="94"/>
                    <a:pt x="97" y="94"/>
                  </a:cubicBezTo>
                  <a:cubicBezTo>
                    <a:pt x="163" y="94"/>
                    <a:pt x="163" y="94"/>
                    <a:pt x="163" y="94"/>
                  </a:cubicBezTo>
                  <a:cubicBezTo>
                    <a:pt x="169" y="94"/>
                    <a:pt x="174" y="89"/>
                    <a:pt x="174" y="83"/>
                  </a:cubicBezTo>
                  <a:cubicBezTo>
                    <a:pt x="174" y="11"/>
                    <a:pt x="174" y="11"/>
                    <a:pt x="174" y="11"/>
                  </a:cubicBezTo>
                  <a:cubicBezTo>
                    <a:pt x="174" y="5"/>
                    <a:pt x="169" y="0"/>
                    <a:pt x="163"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12" name="组合 11"/>
          <p:cNvGrpSpPr/>
          <p:nvPr/>
        </p:nvGrpSpPr>
        <p:grpSpPr>
          <a:xfrm>
            <a:off x="3651460" y="2304071"/>
            <a:ext cx="1690422" cy="1107390"/>
            <a:chOff x="4950807" y="3049516"/>
            <a:chExt cx="2253896" cy="1476520"/>
          </a:xfrm>
        </p:grpSpPr>
        <p:sp>
          <p:nvSpPr>
            <p:cNvPr id="13" name="Freeform 7"/>
            <p:cNvSpPr>
              <a:spLocks/>
            </p:cNvSpPr>
            <p:nvPr/>
          </p:nvSpPr>
          <p:spPr bwMode="auto">
            <a:xfrm>
              <a:off x="4950807" y="3049516"/>
              <a:ext cx="2253896"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14" name="组合 13"/>
            <p:cNvGrpSpPr/>
            <p:nvPr/>
          </p:nvGrpSpPr>
          <p:grpSpPr>
            <a:xfrm>
              <a:off x="5829315" y="3283760"/>
              <a:ext cx="496880" cy="551596"/>
              <a:chOff x="185738" y="3713163"/>
              <a:chExt cx="533400" cy="592138"/>
            </a:xfrm>
            <a:solidFill>
              <a:schemeClr val="bg1"/>
            </a:solidFill>
          </p:grpSpPr>
          <p:sp>
            <p:nvSpPr>
              <p:cNvPr id="15" name="Freeform 16"/>
              <p:cNvSpPr>
                <a:spLocks/>
              </p:cNvSpPr>
              <p:nvPr/>
            </p:nvSpPr>
            <p:spPr bwMode="auto">
              <a:xfrm>
                <a:off x="330201" y="3713163"/>
                <a:ext cx="53975" cy="125413"/>
              </a:xfrm>
              <a:custGeom>
                <a:avLst/>
                <a:gdLst>
                  <a:gd name="T0" fmla="*/ 7 w 14"/>
                  <a:gd name="T1" fmla="*/ 33 h 33"/>
                  <a:gd name="T2" fmla="*/ 14 w 14"/>
                  <a:gd name="T3" fmla="*/ 26 h 33"/>
                  <a:gd name="T4" fmla="*/ 14 w 14"/>
                  <a:gd name="T5" fmla="*/ 6 h 33"/>
                  <a:gd name="T6" fmla="*/ 7 w 14"/>
                  <a:gd name="T7" fmla="*/ 0 h 33"/>
                  <a:gd name="T8" fmla="*/ 0 w 14"/>
                  <a:gd name="T9" fmla="*/ 6 h 33"/>
                  <a:gd name="T10" fmla="*/ 0 w 14"/>
                  <a:gd name="T11" fmla="*/ 26 h 33"/>
                  <a:gd name="T12" fmla="*/ 7 w 1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7" y="33"/>
                    </a:moveTo>
                    <a:cubicBezTo>
                      <a:pt x="10" y="33"/>
                      <a:pt x="14" y="29"/>
                      <a:pt x="14" y="26"/>
                    </a:cubicBezTo>
                    <a:cubicBezTo>
                      <a:pt x="14" y="6"/>
                      <a:pt x="14" y="6"/>
                      <a:pt x="14" y="6"/>
                    </a:cubicBezTo>
                    <a:cubicBezTo>
                      <a:pt x="14" y="3"/>
                      <a:pt x="10" y="0"/>
                      <a:pt x="7" y="0"/>
                    </a:cubicBezTo>
                    <a:cubicBezTo>
                      <a:pt x="3" y="0"/>
                      <a:pt x="0" y="3"/>
                      <a:pt x="0" y="6"/>
                    </a:cubicBezTo>
                    <a:cubicBezTo>
                      <a:pt x="0" y="26"/>
                      <a:pt x="0" y="26"/>
                      <a:pt x="0" y="26"/>
                    </a:cubicBezTo>
                    <a:cubicBezTo>
                      <a:pt x="0" y="29"/>
                      <a:pt x="3" y="33"/>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Freeform 17"/>
              <p:cNvSpPr>
                <a:spLocks/>
              </p:cNvSpPr>
              <p:nvPr/>
            </p:nvSpPr>
            <p:spPr bwMode="auto">
              <a:xfrm>
                <a:off x="520701" y="3713163"/>
                <a:ext cx="53975" cy="125413"/>
              </a:xfrm>
              <a:custGeom>
                <a:avLst/>
                <a:gdLst>
                  <a:gd name="T0" fmla="*/ 7 w 14"/>
                  <a:gd name="T1" fmla="*/ 33 h 33"/>
                  <a:gd name="T2" fmla="*/ 14 w 14"/>
                  <a:gd name="T3" fmla="*/ 26 h 33"/>
                  <a:gd name="T4" fmla="*/ 14 w 14"/>
                  <a:gd name="T5" fmla="*/ 6 h 33"/>
                  <a:gd name="T6" fmla="*/ 7 w 14"/>
                  <a:gd name="T7" fmla="*/ 0 h 33"/>
                  <a:gd name="T8" fmla="*/ 0 w 14"/>
                  <a:gd name="T9" fmla="*/ 6 h 33"/>
                  <a:gd name="T10" fmla="*/ 0 w 14"/>
                  <a:gd name="T11" fmla="*/ 26 h 33"/>
                  <a:gd name="T12" fmla="*/ 7 w 1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7" y="33"/>
                    </a:moveTo>
                    <a:cubicBezTo>
                      <a:pt x="11" y="33"/>
                      <a:pt x="14" y="29"/>
                      <a:pt x="14" y="26"/>
                    </a:cubicBezTo>
                    <a:cubicBezTo>
                      <a:pt x="14" y="6"/>
                      <a:pt x="14" y="6"/>
                      <a:pt x="14" y="6"/>
                    </a:cubicBezTo>
                    <a:cubicBezTo>
                      <a:pt x="14" y="3"/>
                      <a:pt x="11" y="0"/>
                      <a:pt x="7" y="0"/>
                    </a:cubicBezTo>
                    <a:cubicBezTo>
                      <a:pt x="3" y="0"/>
                      <a:pt x="0" y="3"/>
                      <a:pt x="0" y="6"/>
                    </a:cubicBezTo>
                    <a:cubicBezTo>
                      <a:pt x="0" y="26"/>
                      <a:pt x="0" y="26"/>
                      <a:pt x="0" y="26"/>
                    </a:cubicBezTo>
                    <a:cubicBezTo>
                      <a:pt x="0" y="29"/>
                      <a:pt x="3" y="33"/>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7" name="Freeform 18"/>
              <p:cNvSpPr>
                <a:spLocks noEditPoints="1"/>
              </p:cNvSpPr>
              <p:nvPr/>
            </p:nvSpPr>
            <p:spPr bwMode="auto">
              <a:xfrm>
                <a:off x="185738" y="3773488"/>
                <a:ext cx="533400" cy="531813"/>
              </a:xfrm>
              <a:custGeom>
                <a:avLst/>
                <a:gdLst>
                  <a:gd name="T0" fmla="*/ 132 w 140"/>
                  <a:gd name="T1" fmla="*/ 0 h 141"/>
                  <a:gd name="T2" fmla="*/ 109 w 140"/>
                  <a:gd name="T3" fmla="*/ 0 h 141"/>
                  <a:gd name="T4" fmla="*/ 109 w 140"/>
                  <a:gd name="T5" fmla="*/ 10 h 141"/>
                  <a:gd name="T6" fmla="*/ 95 w 140"/>
                  <a:gd name="T7" fmla="*/ 24 h 141"/>
                  <a:gd name="T8" fmla="*/ 81 w 140"/>
                  <a:gd name="T9" fmla="*/ 10 h 141"/>
                  <a:gd name="T10" fmla="*/ 81 w 140"/>
                  <a:gd name="T11" fmla="*/ 0 h 141"/>
                  <a:gd name="T12" fmla="*/ 59 w 140"/>
                  <a:gd name="T13" fmla="*/ 0 h 141"/>
                  <a:gd name="T14" fmla="*/ 59 w 140"/>
                  <a:gd name="T15" fmla="*/ 10 h 141"/>
                  <a:gd name="T16" fmla="*/ 45 w 140"/>
                  <a:gd name="T17" fmla="*/ 24 h 141"/>
                  <a:gd name="T18" fmla="*/ 30 w 140"/>
                  <a:gd name="T19" fmla="*/ 10 h 141"/>
                  <a:gd name="T20" fmla="*/ 30 w 140"/>
                  <a:gd name="T21" fmla="*/ 0 h 141"/>
                  <a:gd name="T22" fmla="*/ 8 w 140"/>
                  <a:gd name="T23" fmla="*/ 0 h 141"/>
                  <a:gd name="T24" fmla="*/ 0 w 140"/>
                  <a:gd name="T25" fmla="*/ 8 h 141"/>
                  <a:gd name="T26" fmla="*/ 0 w 140"/>
                  <a:gd name="T27" fmla="*/ 133 h 141"/>
                  <a:gd name="T28" fmla="*/ 8 w 140"/>
                  <a:gd name="T29" fmla="*/ 141 h 141"/>
                  <a:gd name="T30" fmla="*/ 132 w 140"/>
                  <a:gd name="T31" fmla="*/ 141 h 141"/>
                  <a:gd name="T32" fmla="*/ 140 w 140"/>
                  <a:gd name="T33" fmla="*/ 133 h 141"/>
                  <a:gd name="T34" fmla="*/ 140 w 140"/>
                  <a:gd name="T35" fmla="*/ 8 h 141"/>
                  <a:gd name="T36" fmla="*/ 132 w 140"/>
                  <a:gd name="T37" fmla="*/ 0 h 141"/>
                  <a:gd name="T38" fmla="*/ 129 w 140"/>
                  <a:gd name="T39" fmla="*/ 128 h 141"/>
                  <a:gd name="T40" fmla="*/ 11 w 140"/>
                  <a:gd name="T41" fmla="*/ 128 h 141"/>
                  <a:gd name="T42" fmla="*/ 11 w 140"/>
                  <a:gd name="T43" fmla="*/ 44 h 141"/>
                  <a:gd name="T44" fmla="*/ 129 w 140"/>
                  <a:gd name="T45" fmla="*/ 44 h 141"/>
                  <a:gd name="T46" fmla="*/ 129 w 140"/>
                  <a:gd name="T47"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141">
                    <a:moveTo>
                      <a:pt x="132" y="0"/>
                    </a:moveTo>
                    <a:cubicBezTo>
                      <a:pt x="109" y="0"/>
                      <a:pt x="109" y="0"/>
                      <a:pt x="109" y="0"/>
                    </a:cubicBezTo>
                    <a:cubicBezTo>
                      <a:pt x="109" y="10"/>
                      <a:pt x="109" y="10"/>
                      <a:pt x="109" y="10"/>
                    </a:cubicBezTo>
                    <a:cubicBezTo>
                      <a:pt x="109" y="18"/>
                      <a:pt x="103" y="24"/>
                      <a:pt x="95" y="24"/>
                    </a:cubicBezTo>
                    <a:cubicBezTo>
                      <a:pt x="87" y="24"/>
                      <a:pt x="81" y="18"/>
                      <a:pt x="81" y="10"/>
                    </a:cubicBezTo>
                    <a:cubicBezTo>
                      <a:pt x="81" y="0"/>
                      <a:pt x="81" y="0"/>
                      <a:pt x="81" y="0"/>
                    </a:cubicBezTo>
                    <a:cubicBezTo>
                      <a:pt x="59" y="0"/>
                      <a:pt x="59" y="0"/>
                      <a:pt x="59" y="0"/>
                    </a:cubicBezTo>
                    <a:cubicBezTo>
                      <a:pt x="59" y="10"/>
                      <a:pt x="59" y="10"/>
                      <a:pt x="59" y="10"/>
                    </a:cubicBezTo>
                    <a:cubicBezTo>
                      <a:pt x="59" y="18"/>
                      <a:pt x="53" y="24"/>
                      <a:pt x="45" y="24"/>
                    </a:cubicBezTo>
                    <a:cubicBezTo>
                      <a:pt x="37" y="24"/>
                      <a:pt x="30" y="18"/>
                      <a:pt x="30" y="10"/>
                    </a:cubicBezTo>
                    <a:cubicBezTo>
                      <a:pt x="30" y="0"/>
                      <a:pt x="30" y="0"/>
                      <a:pt x="30" y="0"/>
                    </a:cubicBezTo>
                    <a:cubicBezTo>
                      <a:pt x="8" y="0"/>
                      <a:pt x="8" y="0"/>
                      <a:pt x="8" y="0"/>
                    </a:cubicBezTo>
                    <a:cubicBezTo>
                      <a:pt x="4" y="0"/>
                      <a:pt x="0" y="4"/>
                      <a:pt x="0" y="8"/>
                    </a:cubicBezTo>
                    <a:cubicBezTo>
                      <a:pt x="0" y="133"/>
                      <a:pt x="0" y="133"/>
                      <a:pt x="0" y="133"/>
                    </a:cubicBezTo>
                    <a:cubicBezTo>
                      <a:pt x="0" y="138"/>
                      <a:pt x="4" y="141"/>
                      <a:pt x="8" y="141"/>
                    </a:cubicBezTo>
                    <a:cubicBezTo>
                      <a:pt x="132" y="141"/>
                      <a:pt x="132" y="141"/>
                      <a:pt x="132" y="141"/>
                    </a:cubicBezTo>
                    <a:cubicBezTo>
                      <a:pt x="136" y="141"/>
                      <a:pt x="140" y="138"/>
                      <a:pt x="140" y="133"/>
                    </a:cubicBezTo>
                    <a:cubicBezTo>
                      <a:pt x="140" y="8"/>
                      <a:pt x="140" y="8"/>
                      <a:pt x="140" y="8"/>
                    </a:cubicBezTo>
                    <a:cubicBezTo>
                      <a:pt x="140" y="4"/>
                      <a:pt x="136" y="0"/>
                      <a:pt x="132" y="0"/>
                    </a:cubicBezTo>
                    <a:close/>
                    <a:moveTo>
                      <a:pt x="129" y="128"/>
                    </a:moveTo>
                    <a:cubicBezTo>
                      <a:pt x="11" y="128"/>
                      <a:pt x="11" y="128"/>
                      <a:pt x="11" y="128"/>
                    </a:cubicBezTo>
                    <a:cubicBezTo>
                      <a:pt x="11" y="44"/>
                      <a:pt x="11" y="44"/>
                      <a:pt x="11" y="44"/>
                    </a:cubicBezTo>
                    <a:cubicBezTo>
                      <a:pt x="129" y="44"/>
                      <a:pt x="129" y="44"/>
                      <a:pt x="129" y="44"/>
                    </a:cubicBezTo>
                    <a:lnTo>
                      <a:pt x="12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8" name="Freeform 19"/>
              <p:cNvSpPr>
                <a:spLocks/>
              </p:cNvSpPr>
              <p:nvPr/>
            </p:nvSpPr>
            <p:spPr bwMode="auto">
              <a:xfrm>
                <a:off x="319088" y="4000500"/>
                <a:ext cx="128588" cy="206375"/>
              </a:xfrm>
              <a:custGeom>
                <a:avLst/>
                <a:gdLst>
                  <a:gd name="T0" fmla="*/ 32 w 34"/>
                  <a:gd name="T1" fmla="*/ 49 h 55"/>
                  <a:gd name="T2" fmla="*/ 11 w 34"/>
                  <a:gd name="T3" fmla="*/ 49 h 55"/>
                  <a:gd name="T4" fmla="*/ 26 w 34"/>
                  <a:gd name="T5" fmla="*/ 30 h 55"/>
                  <a:gd name="T6" fmla="*/ 27 w 34"/>
                  <a:gd name="T7" fmla="*/ 29 h 55"/>
                  <a:gd name="T8" fmla="*/ 30 w 34"/>
                  <a:gd name="T9" fmla="*/ 25 h 55"/>
                  <a:gd name="T10" fmla="*/ 32 w 34"/>
                  <a:gd name="T11" fmla="*/ 22 h 55"/>
                  <a:gd name="T12" fmla="*/ 33 w 34"/>
                  <a:gd name="T13" fmla="*/ 18 h 55"/>
                  <a:gd name="T14" fmla="*/ 34 w 34"/>
                  <a:gd name="T15" fmla="*/ 14 h 55"/>
                  <a:gd name="T16" fmla="*/ 30 w 34"/>
                  <a:gd name="T17" fmla="*/ 4 h 55"/>
                  <a:gd name="T18" fmla="*/ 18 w 34"/>
                  <a:gd name="T19" fmla="*/ 0 h 55"/>
                  <a:gd name="T20" fmla="*/ 5 w 34"/>
                  <a:gd name="T21" fmla="*/ 4 h 55"/>
                  <a:gd name="T22" fmla="*/ 1 w 34"/>
                  <a:gd name="T23" fmla="*/ 16 h 55"/>
                  <a:gd name="T24" fmla="*/ 1 w 34"/>
                  <a:gd name="T25" fmla="*/ 18 h 55"/>
                  <a:gd name="T26" fmla="*/ 10 w 34"/>
                  <a:gd name="T27" fmla="*/ 18 h 55"/>
                  <a:gd name="T28" fmla="*/ 10 w 34"/>
                  <a:gd name="T29" fmla="*/ 16 h 55"/>
                  <a:gd name="T30" fmla="*/ 18 w 34"/>
                  <a:gd name="T31" fmla="*/ 6 h 55"/>
                  <a:gd name="T32" fmla="*/ 25 w 34"/>
                  <a:gd name="T33" fmla="*/ 14 h 55"/>
                  <a:gd name="T34" fmla="*/ 24 w 34"/>
                  <a:gd name="T35" fmla="*/ 17 h 55"/>
                  <a:gd name="T36" fmla="*/ 24 w 34"/>
                  <a:gd name="T37" fmla="*/ 19 h 55"/>
                  <a:gd name="T38" fmla="*/ 23 w 34"/>
                  <a:gd name="T39" fmla="*/ 21 h 55"/>
                  <a:gd name="T40" fmla="*/ 21 w 34"/>
                  <a:gd name="T41" fmla="*/ 23 h 55"/>
                  <a:gd name="T42" fmla="*/ 19 w 34"/>
                  <a:gd name="T43" fmla="*/ 26 h 55"/>
                  <a:gd name="T44" fmla="*/ 18 w 34"/>
                  <a:gd name="T45" fmla="*/ 28 h 55"/>
                  <a:gd name="T46" fmla="*/ 0 w 34"/>
                  <a:gd name="T47" fmla="*/ 49 h 55"/>
                  <a:gd name="T48" fmla="*/ 0 w 34"/>
                  <a:gd name="T49" fmla="*/ 55 h 55"/>
                  <a:gd name="T50" fmla="*/ 32 w 34"/>
                  <a:gd name="T51" fmla="*/ 55 h 55"/>
                  <a:gd name="T52" fmla="*/ 32 w 34"/>
                  <a:gd name="T5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55">
                    <a:moveTo>
                      <a:pt x="32" y="49"/>
                    </a:moveTo>
                    <a:cubicBezTo>
                      <a:pt x="11" y="49"/>
                      <a:pt x="11" y="49"/>
                      <a:pt x="11" y="49"/>
                    </a:cubicBezTo>
                    <a:cubicBezTo>
                      <a:pt x="26" y="30"/>
                      <a:pt x="26" y="30"/>
                      <a:pt x="26" y="30"/>
                    </a:cubicBezTo>
                    <a:cubicBezTo>
                      <a:pt x="27" y="29"/>
                      <a:pt x="27" y="29"/>
                      <a:pt x="27" y="29"/>
                    </a:cubicBezTo>
                    <a:cubicBezTo>
                      <a:pt x="28" y="27"/>
                      <a:pt x="29" y="26"/>
                      <a:pt x="30" y="25"/>
                    </a:cubicBezTo>
                    <a:cubicBezTo>
                      <a:pt x="30" y="25"/>
                      <a:pt x="31" y="24"/>
                      <a:pt x="32" y="22"/>
                    </a:cubicBezTo>
                    <a:cubicBezTo>
                      <a:pt x="32" y="21"/>
                      <a:pt x="33" y="20"/>
                      <a:pt x="33" y="18"/>
                    </a:cubicBezTo>
                    <a:cubicBezTo>
                      <a:pt x="34" y="17"/>
                      <a:pt x="34" y="15"/>
                      <a:pt x="34" y="14"/>
                    </a:cubicBezTo>
                    <a:cubicBezTo>
                      <a:pt x="34" y="9"/>
                      <a:pt x="32" y="6"/>
                      <a:pt x="30" y="4"/>
                    </a:cubicBezTo>
                    <a:cubicBezTo>
                      <a:pt x="27" y="1"/>
                      <a:pt x="23" y="0"/>
                      <a:pt x="18" y="0"/>
                    </a:cubicBezTo>
                    <a:cubicBezTo>
                      <a:pt x="12" y="0"/>
                      <a:pt x="8" y="1"/>
                      <a:pt x="5" y="4"/>
                    </a:cubicBezTo>
                    <a:cubicBezTo>
                      <a:pt x="3" y="7"/>
                      <a:pt x="1" y="11"/>
                      <a:pt x="1" y="16"/>
                    </a:cubicBezTo>
                    <a:cubicBezTo>
                      <a:pt x="1" y="18"/>
                      <a:pt x="1" y="18"/>
                      <a:pt x="1" y="18"/>
                    </a:cubicBezTo>
                    <a:cubicBezTo>
                      <a:pt x="10" y="18"/>
                      <a:pt x="10" y="18"/>
                      <a:pt x="10" y="18"/>
                    </a:cubicBezTo>
                    <a:cubicBezTo>
                      <a:pt x="10" y="16"/>
                      <a:pt x="10" y="16"/>
                      <a:pt x="10" y="16"/>
                    </a:cubicBezTo>
                    <a:cubicBezTo>
                      <a:pt x="10" y="9"/>
                      <a:pt x="13" y="6"/>
                      <a:pt x="18" y="6"/>
                    </a:cubicBezTo>
                    <a:cubicBezTo>
                      <a:pt x="23" y="6"/>
                      <a:pt x="25" y="8"/>
                      <a:pt x="25" y="14"/>
                    </a:cubicBezTo>
                    <a:cubicBezTo>
                      <a:pt x="25" y="15"/>
                      <a:pt x="25" y="16"/>
                      <a:pt x="24" y="17"/>
                    </a:cubicBezTo>
                    <a:cubicBezTo>
                      <a:pt x="24" y="18"/>
                      <a:pt x="24" y="18"/>
                      <a:pt x="24" y="19"/>
                    </a:cubicBezTo>
                    <a:cubicBezTo>
                      <a:pt x="24" y="20"/>
                      <a:pt x="23" y="21"/>
                      <a:pt x="23" y="21"/>
                    </a:cubicBezTo>
                    <a:cubicBezTo>
                      <a:pt x="22" y="22"/>
                      <a:pt x="21" y="23"/>
                      <a:pt x="21" y="23"/>
                    </a:cubicBezTo>
                    <a:cubicBezTo>
                      <a:pt x="21" y="24"/>
                      <a:pt x="20" y="25"/>
                      <a:pt x="19" y="26"/>
                    </a:cubicBezTo>
                    <a:cubicBezTo>
                      <a:pt x="18" y="27"/>
                      <a:pt x="18" y="28"/>
                      <a:pt x="18" y="28"/>
                    </a:cubicBezTo>
                    <a:cubicBezTo>
                      <a:pt x="0" y="49"/>
                      <a:pt x="0" y="49"/>
                      <a:pt x="0" y="49"/>
                    </a:cubicBezTo>
                    <a:cubicBezTo>
                      <a:pt x="0" y="55"/>
                      <a:pt x="0" y="55"/>
                      <a:pt x="0" y="55"/>
                    </a:cubicBezTo>
                    <a:cubicBezTo>
                      <a:pt x="32" y="55"/>
                      <a:pt x="32" y="55"/>
                      <a:pt x="32" y="55"/>
                    </a:cubicBezTo>
                    <a:lnTo>
                      <a:pt x="3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9" name="Freeform 20"/>
              <p:cNvSpPr>
                <a:spLocks noEditPoints="1"/>
              </p:cNvSpPr>
              <p:nvPr/>
            </p:nvSpPr>
            <p:spPr bwMode="auto">
              <a:xfrm>
                <a:off x="471488" y="4000500"/>
                <a:ext cx="136525" cy="206375"/>
              </a:xfrm>
              <a:custGeom>
                <a:avLst/>
                <a:gdLst>
                  <a:gd name="T0" fmla="*/ 45 w 86"/>
                  <a:gd name="T1" fmla="*/ 130 h 130"/>
                  <a:gd name="T2" fmla="*/ 67 w 86"/>
                  <a:gd name="T3" fmla="*/ 130 h 130"/>
                  <a:gd name="T4" fmla="*/ 67 w 86"/>
                  <a:gd name="T5" fmla="*/ 94 h 130"/>
                  <a:gd name="T6" fmla="*/ 86 w 86"/>
                  <a:gd name="T7" fmla="*/ 94 h 130"/>
                  <a:gd name="T8" fmla="*/ 86 w 86"/>
                  <a:gd name="T9" fmla="*/ 80 h 130"/>
                  <a:gd name="T10" fmla="*/ 67 w 86"/>
                  <a:gd name="T11" fmla="*/ 80 h 130"/>
                  <a:gd name="T12" fmla="*/ 67 w 86"/>
                  <a:gd name="T13" fmla="*/ 0 h 130"/>
                  <a:gd name="T14" fmla="*/ 41 w 86"/>
                  <a:gd name="T15" fmla="*/ 0 h 130"/>
                  <a:gd name="T16" fmla="*/ 0 w 86"/>
                  <a:gd name="T17" fmla="*/ 75 h 130"/>
                  <a:gd name="T18" fmla="*/ 0 w 86"/>
                  <a:gd name="T19" fmla="*/ 94 h 130"/>
                  <a:gd name="T20" fmla="*/ 45 w 86"/>
                  <a:gd name="T21" fmla="*/ 94 h 130"/>
                  <a:gd name="T22" fmla="*/ 45 w 86"/>
                  <a:gd name="T23" fmla="*/ 130 h 130"/>
                  <a:gd name="T24" fmla="*/ 21 w 86"/>
                  <a:gd name="T25" fmla="*/ 80 h 130"/>
                  <a:gd name="T26" fmla="*/ 45 w 86"/>
                  <a:gd name="T27" fmla="*/ 21 h 130"/>
                  <a:gd name="T28" fmla="*/ 45 w 86"/>
                  <a:gd name="T29" fmla="*/ 80 h 130"/>
                  <a:gd name="T30" fmla="*/ 21 w 86"/>
                  <a:gd name="T31" fmla="*/ 8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130">
                    <a:moveTo>
                      <a:pt x="45" y="130"/>
                    </a:moveTo>
                    <a:lnTo>
                      <a:pt x="67" y="130"/>
                    </a:lnTo>
                    <a:lnTo>
                      <a:pt x="67" y="94"/>
                    </a:lnTo>
                    <a:lnTo>
                      <a:pt x="86" y="94"/>
                    </a:lnTo>
                    <a:lnTo>
                      <a:pt x="86" y="80"/>
                    </a:lnTo>
                    <a:lnTo>
                      <a:pt x="67" y="80"/>
                    </a:lnTo>
                    <a:lnTo>
                      <a:pt x="67" y="0"/>
                    </a:lnTo>
                    <a:lnTo>
                      <a:pt x="41" y="0"/>
                    </a:lnTo>
                    <a:lnTo>
                      <a:pt x="0" y="75"/>
                    </a:lnTo>
                    <a:lnTo>
                      <a:pt x="0" y="94"/>
                    </a:lnTo>
                    <a:lnTo>
                      <a:pt x="45" y="94"/>
                    </a:lnTo>
                    <a:lnTo>
                      <a:pt x="45" y="130"/>
                    </a:lnTo>
                    <a:close/>
                    <a:moveTo>
                      <a:pt x="21" y="80"/>
                    </a:moveTo>
                    <a:lnTo>
                      <a:pt x="45" y="21"/>
                    </a:lnTo>
                    <a:lnTo>
                      <a:pt x="45" y="80"/>
                    </a:lnTo>
                    <a:lnTo>
                      <a:pt x="2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grpSp>
      <p:grpSp>
        <p:nvGrpSpPr>
          <p:cNvPr id="20" name="组合 19"/>
          <p:cNvGrpSpPr/>
          <p:nvPr/>
        </p:nvGrpSpPr>
        <p:grpSpPr>
          <a:xfrm>
            <a:off x="4792424" y="2573703"/>
            <a:ext cx="1691643" cy="1106168"/>
            <a:chOff x="6472092" y="3409026"/>
            <a:chExt cx="2255524" cy="1474890"/>
          </a:xfrm>
        </p:grpSpPr>
        <p:sp>
          <p:nvSpPr>
            <p:cNvPr id="21" name="Freeform 8"/>
            <p:cNvSpPr>
              <a:spLocks/>
            </p:cNvSpPr>
            <p:nvPr/>
          </p:nvSpPr>
          <p:spPr bwMode="auto">
            <a:xfrm>
              <a:off x="6472092" y="3409026"/>
              <a:ext cx="2255524" cy="1474890"/>
            </a:xfrm>
            <a:custGeom>
              <a:avLst/>
              <a:gdLst>
                <a:gd name="T0" fmla="*/ 3255 w 3324"/>
                <a:gd name="T1" fmla="*/ 1687 h 2157"/>
                <a:gd name="T2" fmla="*/ 1879 w 3324"/>
                <a:gd name="T3" fmla="*/ 100 h 2157"/>
                <a:gd name="T4" fmla="*/ 1879 w 3324"/>
                <a:gd name="T5" fmla="*/ 100 h 2157"/>
                <a:gd name="T6" fmla="*/ 1662 w 3324"/>
                <a:gd name="T7" fmla="*/ 0 h 2157"/>
                <a:gd name="T8" fmla="*/ 1450 w 3324"/>
                <a:gd name="T9" fmla="*/ 95 h 2157"/>
                <a:gd name="T10" fmla="*/ 1450 w 3324"/>
                <a:gd name="T11" fmla="*/ 95 h 2157"/>
                <a:gd name="T12" fmla="*/ 82 w 3324"/>
                <a:gd name="T13" fmla="*/ 1672 h 2157"/>
                <a:gd name="T14" fmla="*/ 0 w 3324"/>
                <a:gd name="T15" fmla="*/ 1872 h 2157"/>
                <a:gd name="T16" fmla="*/ 283 w 3324"/>
                <a:gd name="T17" fmla="*/ 2157 h 2157"/>
                <a:gd name="T18" fmla="*/ 283 w 3324"/>
                <a:gd name="T19" fmla="*/ 2157 h 2157"/>
                <a:gd name="T20" fmla="*/ 284 w 3324"/>
                <a:gd name="T21" fmla="*/ 2157 h 2157"/>
                <a:gd name="T22" fmla="*/ 3038 w 3324"/>
                <a:gd name="T23" fmla="*/ 2157 h 2157"/>
                <a:gd name="T24" fmla="*/ 3038 w 3324"/>
                <a:gd name="T25" fmla="*/ 2157 h 2157"/>
                <a:gd name="T26" fmla="*/ 3039 w 3324"/>
                <a:gd name="T27" fmla="*/ 2157 h 2157"/>
                <a:gd name="T28" fmla="*/ 3324 w 3324"/>
                <a:gd name="T29" fmla="*/ 1872 h 2157"/>
                <a:gd name="T30" fmla="*/ 3255 w 3324"/>
                <a:gd name="T31" fmla="*/ 1687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5" y="1687"/>
                  </a:moveTo>
                  <a:lnTo>
                    <a:pt x="1879" y="100"/>
                  </a:lnTo>
                  <a:lnTo>
                    <a:pt x="1879" y="100"/>
                  </a:lnTo>
                  <a:cubicBezTo>
                    <a:pt x="1827" y="39"/>
                    <a:pt x="1749" y="0"/>
                    <a:pt x="1662" y="0"/>
                  </a:cubicBezTo>
                  <a:cubicBezTo>
                    <a:pt x="1578" y="0"/>
                    <a:pt x="1502" y="36"/>
                    <a:pt x="1450" y="95"/>
                  </a:cubicBezTo>
                  <a:lnTo>
                    <a:pt x="1450" y="95"/>
                  </a:lnTo>
                  <a:lnTo>
                    <a:pt x="82" y="1672"/>
                  </a:lnTo>
                  <a:cubicBezTo>
                    <a:pt x="31" y="1723"/>
                    <a:pt x="0" y="1794"/>
                    <a:pt x="0" y="1872"/>
                  </a:cubicBezTo>
                  <a:cubicBezTo>
                    <a:pt x="0" y="2029"/>
                    <a:pt x="126" y="2156"/>
                    <a:pt x="283" y="2157"/>
                  </a:cubicBezTo>
                  <a:lnTo>
                    <a:pt x="283" y="2157"/>
                  </a:lnTo>
                  <a:lnTo>
                    <a:pt x="284" y="2157"/>
                  </a:lnTo>
                  <a:lnTo>
                    <a:pt x="3038" y="2157"/>
                  </a:lnTo>
                  <a:lnTo>
                    <a:pt x="3038" y="2157"/>
                  </a:lnTo>
                  <a:lnTo>
                    <a:pt x="3039" y="2157"/>
                  </a:lnTo>
                  <a:cubicBezTo>
                    <a:pt x="3197" y="2157"/>
                    <a:pt x="3324" y="2029"/>
                    <a:pt x="3324" y="1872"/>
                  </a:cubicBezTo>
                  <a:cubicBezTo>
                    <a:pt x="3324" y="1802"/>
                    <a:pt x="3298" y="1737"/>
                    <a:pt x="3255" y="1687"/>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22" name="组合 21"/>
            <p:cNvGrpSpPr/>
            <p:nvPr/>
          </p:nvGrpSpPr>
          <p:grpSpPr>
            <a:xfrm>
              <a:off x="7299653" y="4061638"/>
              <a:ext cx="453996" cy="542724"/>
              <a:chOff x="204788" y="5011738"/>
              <a:chExt cx="487363" cy="582613"/>
            </a:xfrm>
            <a:solidFill>
              <a:schemeClr val="bg1"/>
            </a:solidFill>
          </p:grpSpPr>
          <p:sp>
            <p:nvSpPr>
              <p:cNvPr id="23" name="Freeform 21"/>
              <p:cNvSpPr>
                <a:spLocks noEditPoints="1"/>
              </p:cNvSpPr>
              <p:nvPr/>
            </p:nvSpPr>
            <p:spPr bwMode="auto">
              <a:xfrm>
                <a:off x="204788" y="5011738"/>
                <a:ext cx="487363" cy="188913"/>
              </a:xfrm>
              <a:custGeom>
                <a:avLst/>
                <a:gdLst>
                  <a:gd name="T0" fmla="*/ 122 w 128"/>
                  <a:gd name="T1" fmla="*/ 27 h 50"/>
                  <a:gd name="T2" fmla="*/ 91 w 128"/>
                  <a:gd name="T3" fmla="*/ 27 h 50"/>
                  <a:gd name="T4" fmla="*/ 91 w 128"/>
                  <a:gd name="T5" fmla="*/ 7 h 50"/>
                  <a:gd name="T6" fmla="*/ 84 w 128"/>
                  <a:gd name="T7" fmla="*/ 0 h 50"/>
                  <a:gd name="T8" fmla="*/ 43 w 128"/>
                  <a:gd name="T9" fmla="*/ 0 h 50"/>
                  <a:gd name="T10" fmla="*/ 36 w 128"/>
                  <a:gd name="T11" fmla="*/ 7 h 50"/>
                  <a:gd name="T12" fmla="*/ 36 w 128"/>
                  <a:gd name="T13" fmla="*/ 27 h 50"/>
                  <a:gd name="T14" fmla="*/ 6 w 128"/>
                  <a:gd name="T15" fmla="*/ 27 h 50"/>
                  <a:gd name="T16" fmla="*/ 0 w 128"/>
                  <a:gd name="T17" fmla="*/ 33 h 50"/>
                  <a:gd name="T18" fmla="*/ 0 w 128"/>
                  <a:gd name="T19" fmla="*/ 44 h 50"/>
                  <a:gd name="T20" fmla="*/ 6 w 128"/>
                  <a:gd name="T21" fmla="*/ 50 h 50"/>
                  <a:gd name="T22" fmla="*/ 122 w 128"/>
                  <a:gd name="T23" fmla="*/ 50 h 50"/>
                  <a:gd name="T24" fmla="*/ 128 w 128"/>
                  <a:gd name="T25" fmla="*/ 44 h 50"/>
                  <a:gd name="T26" fmla="*/ 128 w 128"/>
                  <a:gd name="T27" fmla="*/ 33 h 50"/>
                  <a:gd name="T28" fmla="*/ 122 w 128"/>
                  <a:gd name="T29" fmla="*/ 27 h 50"/>
                  <a:gd name="T30" fmla="*/ 45 w 128"/>
                  <a:gd name="T31" fmla="*/ 9 h 50"/>
                  <a:gd name="T32" fmla="*/ 82 w 128"/>
                  <a:gd name="T33" fmla="*/ 9 h 50"/>
                  <a:gd name="T34" fmla="*/ 82 w 128"/>
                  <a:gd name="T35" fmla="*/ 27 h 50"/>
                  <a:gd name="T36" fmla="*/ 45 w 128"/>
                  <a:gd name="T37" fmla="*/ 27 h 50"/>
                  <a:gd name="T38" fmla="*/ 45 w 128"/>
                  <a:gd name="T3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50">
                    <a:moveTo>
                      <a:pt x="122" y="27"/>
                    </a:moveTo>
                    <a:cubicBezTo>
                      <a:pt x="91" y="27"/>
                      <a:pt x="91" y="27"/>
                      <a:pt x="91" y="27"/>
                    </a:cubicBezTo>
                    <a:cubicBezTo>
                      <a:pt x="91" y="7"/>
                      <a:pt x="91" y="7"/>
                      <a:pt x="91" y="7"/>
                    </a:cubicBezTo>
                    <a:cubicBezTo>
                      <a:pt x="91" y="3"/>
                      <a:pt x="88" y="0"/>
                      <a:pt x="84" y="0"/>
                    </a:cubicBezTo>
                    <a:cubicBezTo>
                      <a:pt x="43" y="0"/>
                      <a:pt x="43" y="0"/>
                      <a:pt x="43" y="0"/>
                    </a:cubicBezTo>
                    <a:cubicBezTo>
                      <a:pt x="39" y="0"/>
                      <a:pt x="36" y="3"/>
                      <a:pt x="36" y="7"/>
                    </a:cubicBezTo>
                    <a:cubicBezTo>
                      <a:pt x="36" y="27"/>
                      <a:pt x="36" y="27"/>
                      <a:pt x="36" y="27"/>
                    </a:cubicBezTo>
                    <a:cubicBezTo>
                      <a:pt x="6" y="27"/>
                      <a:pt x="6" y="27"/>
                      <a:pt x="6" y="27"/>
                    </a:cubicBezTo>
                    <a:cubicBezTo>
                      <a:pt x="2" y="27"/>
                      <a:pt x="0" y="30"/>
                      <a:pt x="0" y="33"/>
                    </a:cubicBezTo>
                    <a:cubicBezTo>
                      <a:pt x="0" y="44"/>
                      <a:pt x="0" y="44"/>
                      <a:pt x="0" y="44"/>
                    </a:cubicBezTo>
                    <a:cubicBezTo>
                      <a:pt x="0" y="48"/>
                      <a:pt x="2" y="50"/>
                      <a:pt x="6" y="50"/>
                    </a:cubicBezTo>
                    <a:cubicBezTo>
                      <a:pt x="122" y="50"/>
                      <a:pt x="122" y="50"/>
                      <a:pt x="122" y="50"/>
                    </a:cubicBezTo>
                    <a:cubicBezTo>
                      <a:pt x="125" y="50"/>
                      <a:pt x="128" y="48"/>
                      <a:pt x="128" y="44"/>
                    </a:cubicBezTo>
                    <a:cubicBezTo>
                      <a:pt x="128" y="33"/>
                      <a:pt x="128" y="33"/>
                      <a:pt x="128" y="33"/>
                    </a:cubicBezTo>
                    <a:cubicBezTo>
                      <a:pt x="128" y="30"/>
                      <a:pt x="125" y="27"/>
                      <a:pt x="122" y="27"/>
                    </a:cubicBezTo>
                    <a:close/>
                    <a:moveTo>
                      <a:pt x="45" y="9"/>
                    </a:moveTo>
                    <a:cubicBezTo>
                      <a:pt x="82" y="9"/>
                      <a:pt x="82" y="9"/>
                      <a:pt x="82" y="9"/>
                    </a:cubicBezTo>
                    <a:cubicBezTo>
                      <a:pt x="82" y="27"/>
                      <a:pt x="82" y="27"/>
                      <a:pt x="82" y="27"/>
                    </a:cubicBezTo>
                    <a:cubicBezTo>
                      <a:pt x="45" y="27"/>
                      <a:pt x="45" y="27"/>
                      <a:pt x="45" y="27"/>
                    </a:cubicBezTo>
                    <a:lnTo>
                      <a:pt x="45"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24" name="Freeform 22"/>
              <p:cNvSpPr>
                <a:spLocks noEditPoints="1"/>
              </p:cNvSpPr>
              <p:nvPr/>
            </p:nvSpPr>
            <p:spPr bwMode="auto">
              <a:xfrm>
                <a:off x="249238" y="5233988"/>
                <a:ext cx="393700" cy="360363"/>
              </a:xfrm>
              <a:custGeom>
                <a:avLst/>
                <a:gdLst>
                  <a:gd name="T0" fmla="*/ 0 w 103"/>
                  <a:gd name="T1" fmla="*/ 90 h 96"/>
                  <a:gd name="T2" fmla="*/ 6 w 103"/>
                  <a:gd name="T3" fmla="*/ 96 h 96"/>
                  <a:gd name="T4" fmla="*/ 97 w 103"/>
                  <a:gd name="T5" fmla="*/ 96 h 96"/>
                  <a:gd name="T6" fmla="*/ 103 w 103"/>
                  <a:gd name="T7" fmla="*/ 90 h 96"/>
                  <a:gd name="T8" fmla="*/ 103 w 103"/>
                  <a:gd name="T9" fmla="*/ 0 h 96"/>
                  <a:gd name="T10" fmla="*/ 0 w 103"/>
                  <a:gd name="T11" fmla="*/ 0 h 96"/>
                  <a:gd name="T12" fmla="*/ 0 w 103"/>
                  <a:gd name="T13" fmla="*/ 90 h 96"/>
                  <a:gd name="T14" fmla="*/ 77 w 103"/>
                  <a:gd name="T15" fmla="*/ 14 h 96"/>
                  <a:gd name="T16" fmla="*/ 81 w 103"/>
                  <a:gd name="T17" fmla="*/ 9 h 96"/>
                  <a:gd name="T18" fmla="*/ 85 w 103"/>
                  <a:gd name="T19" fmla="*/ 14 h 96"/>
                  <a:gd name="T20" fmla="*/ 85 w 103"/>
                  <a:gd name="T21" fmla="*/ 82 h 96"/>
                  <a:gd name="T22" fmla="*/ 81 w 103"/>
                  <a:gd name="T23" fmla="*/ 86 h 96"/>
                  <a:gd name="T24" fmla="*/ 77 w 103"/>
                  <a:gd name="T25" fmla="*/ 82 h 96"/>
                  <a:gd name="T26" fmla="*/ 77 w 103"/>
                  <a:gd name="T27" fmla="*/ 14 h 96"/>
                  <a:gd name="T28" fmla="*/ 47 w 103"/>
                  <a:gd name="T29" fmla="*/ 14 h 96"/>
                  <a:gd name="T30" fmla="*/ 52 w 103"/>
                  <a:gd name="T31" fmla="*/ 9 h 96"/>
                  <a:gd name="T32" fmla="*/ 56 w 103"/>
                  <a:gd name="T33" fmla="*/ 14 h 96"/>
                  <a:gd name="T34" fmla="*/ 56 w 103"/>
                  <a:gd name="T35" fmla="*/ 82 h 96"/>
                  <a:gd name="T36" fmla="*/ 52 w 103"/>
                  <a:gd name="T37" fmla="*/ 86 h 96"/>
                  <a:gd name="T38" fmla="*/ 47 w 103"/>
                  <a:gd name="T39" fmla="*/ 82 h 96"/>
                  <a:gd name="T40" fmla="*/ 47 w 103"/>
                  <a:gd name="T41" fmla="*/ 14 h 96"/>
                  <a:gd name="T42" fmla="*/ 18 w 103"/>
                  <a:gd name="T43" fmla="*/ 14 h 96"/>
                  <a:gd name="T44" fmla="*/ 22 w 103"/>
                  <a:gd name="T45" fmla="*/ 9 h 96"/>
                  <a:gd name="T46" fmla="*/ 27 w 103"/>
                  <a:gd name="T47" fmla="*/ 14 h 96"/>
                  <a:gd name="T48" fmla="*/ 27 w 103"/>
                  <a:gd name="T49" fmla="*/ 82 h 96"/>
                  <a:gd name="T50" fmla="*/ 22 w 103"/>
                  <a:gd name="T51" fmla="*/ 86 h 96"/>
                  <a:gd name="T52" fmla="*/ 18 w 103"/>
                  <a:gd name="T53" fmla="*/ 82 h 96"/>
                  <a:gd name="T54" fmla="*/ 18 w 103"/>
                  <a:gd name="T55"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96">
                    <a:moveTo>
                      <a:pt x="0" y="90"/>
                    </a:moveTo>
                    <a:cubicBezTo>
                      <a:pt x="0" y="94"/>
                      <a:pt x="3" y="96"/>
                      <a:pt x="6" y="96"/>
                    </a:cubicBezTo>
                    <a:cubicBezTo>
                      <a:pt x="97" y="96"/>
                      <a:pt x="97" y="96"/>
                      <a:pt x="97" y="96"/>
                    </a:cubicBezTo>
                    <a:cubicBezTo>
                      <a:pt x="101" y="96"/>
                      <a:pt x="103" y="94"/>
                      <a:pt x="103" y="90"/>
                    </a:cubicBezTo>
                    <a:cubicBezTo>
                      <a:pt x="103" y="0"/>
                      <a:pt x="103" y="0"/>
                      <a:pt x="103" y="0"/>
                    </a:cubicBezTo>
                    <a:cubicBezTo>
                      <a:pt x="0" y="0"/>
                      <a:pt x="0" y="0"/>
                      <a:pt x="0" y="0"/>
                    </a:cubicBezTo>
                    <a:lnTo>
                      <a:pt x="0" y="90"/>
                    </a:lnTo>
                    <a:close/>
                    <a:moveTo>
                      <a:pt x="77" y="14"/>
                    </a:moveTo>
                    <a:cubicBezTo>
                      <a:pt x="77" y="11"/>
                      <a:pt x="79" y="9"/>
                      <a:pt x="81" y="9"/>
                    </a:cubicBezTo>
                    <a:cubicBezTo>
                      <a:pt x="83" y="9"/>
                      <a:pt x="85" y="11"/>
                      <a:pt x="85" y="14"/>
                    </a:cubicBezTo>
                    <a:cubicBezTo>
                      <a:pt x="85" y="82"/>
                      <a:pt x="85" y="82"/>
                      <a:pt x="85" y="82"/>
                    </a:cubicBezTo>
                    <a:cubicBezTo>
                      <a:pt x="85" y="84"/>
                      <a:pt x="83" y="86"/>
                      <a:pt x="81" y="86"/>
                    </a:cubicBezTo>
                    <a:cubicBezTo>
                      <a:pt x="79" y="86"/>
                      <a:pt x="77" y="84"/>
                      <a:pt x="77" y="82"/>
                    </a:cubicBezTo>
                    <a:lnTo>
                      <a:pt x="77" y="14"/>
                    </a:lnTo>
                    <a:close/>
                    <a:moveTo>
                      <a:pt x="47" y="14"/>
                    </a:moveTo>
                    <a:cubicBezTo>
                      <a:pt x="47" y="11"/>
                      <a:pt x="49" y="9"/>
                      <a:pt x="52" y="9"/>
                    </a:cubicBezTo>
                    <a:cubicBezTo>
                      <a:pt x="54" y="9"/>
                      <a:pt x="56" y="11"/>
                      <a:pt x="56" y="14"/>
                    </a:cubicBezTo>
                    <a:cubicBezTo>
                      <a:pt x="56" y="82"/>
                      <a:pt x="56" y="82"/>
                      <a:pt x="56" y="82"/>
                    </a:cubicBezTo>
                    <a:cubicBezTo>
                      <a:pt x="56" y="84"/>
                      <a:pt x="54" y="86"/>
                      <a:pt x="52" y="86"/>
                    </a:cubicBezTo>
                    <a:cubicBezTo>
                      <a:pt x="49" y="86"/>
                      <a:pt x="47" y="84"/>
                      <a:pt x="47" y="82"/>
                    </a:cubicBezTo>
                    <a:lnTo>
                      <a:pt x="47" y="14"/>
                    </a:lnTo>
                    <a:close/>
                    <a:moveTo>
                      <a:pt x="18" y="14"/>
                    </a:moveTo>
                    <a:cubicBezTo>
                      <a:pt x="18" y="11"/>
                      <a:pt x="20" y="9"/>
                      <a:pt x="22" y="9"/>
                    </a:cubicBezTo>
                    <a:cubicBezTo>
                      <a:pt x="25" y="9"/>
                      <a:pt x="27" y="11"/>
                      <a:pt x="27" y="14"/>
                    </a:cubicBezTo>
                    <a:cubicBezTo>
                      <a:pt x="27" y="82"/>
                      <a:pt x="27" y="82"/>
                      <a:pt x="27" y="82"/>
                    </a:cubicBezTo>
                    <a:cubicBezTo>
                      <a:pt x="27" y="84"/>
                      <a:pt x="25" y="86"/>
                      <a:pt x="22" y="86"/>
                    </a:cubicBezTo>
                    <a:cubicBezTo>
                      <a:pt x="20" y="86"/>
                      <a:pt x="18" y="84"/>
                      <a:pt x="18" y="82"/>
                    </a:cubicBezTo>
                    <a:lnTo>
                      <a:pt x="1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grpSp>
      <p:grpSp>
        <p:nvGrpSpPr>
          <p:cNvPr id="25" name="组合 24"/>
          <p:cNvGrpSpPr/>
          <p:nvPr/>
        </p:nvGrpSpPr>
        <p:grpSpPr>
          <a:xfrm>
            <a:off x="5934609" y="2304071"/>
            <a:ext cx="1690422" cy="1107390"/>
            <a:chOff x="7995005" y="3049516"/>
            <a:chExt cx="2253896" cy="1476520"/>
          </a:xfrm>
        </p:grpSpPr>
        <p:sp>
          <p:nvSpPr>
            <p:cNvPr id="26" name="Freeform 9"/>
            <p:cNvSpPr>
              <a:spLocks/>
            </p:cNvSpPr>
            <p:nvPr/>
          </p:nvSpPr>
          <p:spPr bwMode="auto">
            <a:xfrm>
              <a:off x="7995005" y="3049516"/>
              <a:ext cx="2253896"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7" name="任意多边形 26"/>
            <p:cNvSpPr>
              <a:spLocks/>
            </p:cNvSpPr>
            <p:nvPr/>
          </p:nvSpPr>
          <p:spPr bwMode="auto">
            <a:xfrm>
              <a:off x="8711406" y="3251966"/>
              <a:ext cx="821094" cy="615184"/>
            </a:xfrm>
            <a:custGeom>
              <a:avLst/>
              <a:gdLst>
                <a:gd name="connsiteX0" fmla="*/ 662169 w 1067906"/>
                <a:gd name="connsiteY0" fmla="*/ 549275 h 800100"/>
                <a:gd name="connsiteX1" fmla="*/ 979485 w 1067906"/>
                <a:gd name="connsiteY1" fmla="*/ 549275 h 800100"/>
                <a:gd name="connsiteX2" fmla="*/ 1014373 w 1067906"/>
                <a:gd name="connsiteY2" fmla="*/ 569208 h 800100"/>
                <a:gd name="connsiteX3" fmla="*/ 1067536 w 1067906"/>
                <a:gd name="connsiteY3" fmla="*/ 773523 h 800100"/>
                <a:gd name="connsiteX4" fmla="*/ 1045939 w 1067906"/>
                <a:gd name="connsiteY4" fmla="*/ 800100 h 800100"/>
                <a:gd name="connsiteX5" fmla="*/ 597377 w 1067906"/>
                <a:gd name="connsiteY5" fmla="*/ 800100 h 800100"/>
                <a:gd name="connsiteX6" fmla="*/ 577441 w 1067906"/>
                <a:gd name="connsiteY6" fmla="*/ 771862 h 800100"/>
                <a:gd name="connsiteX7" fmla="*/ 628943 w 1067906"/>
                <a:gd name="connsiteY7" fmla="*/ 572530 h 800100"/>
                <a:gd name="connsiteX8" fmla="*/ 662169 w 1067906"/>
                <a:gd name="connsiteY8" fmla="*/ 549275 h 800100"/>
                <a:gd name="connsiteX9" fmla="*/ 85906 w 1067906"/>
                <a:gd name="connsiteY9" fmla="*/ 549275 h 800100"/>
                <a:gd name="connsiteX10" fmla="*/ 403222 w 1067906"/>
                <a:gd name="connsiteY10" fmla="*/ 549275 h 800100"/>
                <a:gd name="connsiteX11" fmla="*/ 438110 w 1067906"/>
                <a:gd name="connsiteY11" fmla="*/ 569208 h 800100"/>
                <a:gd name="connsiteX12" fmla="*/ 491273 w 1067906"/>
                <a:gd name="connsiteY12" fmla="*/ 773523 h 800100"/>
                <a:gd name="connsiteX13" fmla="*/ 469676 w 1067906"/>
                <a:gd name="connsiteY13" fmla="*/ 800100 h 800100"/>
                <a:gd name="connsiteX14" fmla="*/ 21114 w 1067906"/>
                <a:gd name="connsiteY14" fmla="*/ 800100 h 800100"/>
                <a:gd name="connsiteX15" fmla="*/ 1178 w 1067906"/>
                <a:gd name="connsiteY15" fmla="*/ 771862 h 800100"/>
                <a:gd name="connsiteX16" fmla="*/ 52680 w 1067906"/>
                <a:gd name="connsiteY16" fmla="*/ 572530 h 800100"/>
                <a:gd name="connsiteX17" fmla="*/ 85906 w 1067906"/>
                <a:gd name="connsiteY17" fmla="*/ 549275 h 800100"/>
                <a:gd name="connsiteX18" fmla="*/ 891545 w 1067906"/>
                <a:gd name="connsiteY18" fmla="*/ 334962 h 800100"/>
                <a:gd name="connsiteX19" fmla="*/ 905833 w 1067906"/>
                <a:gd name="connsiteY19" fmla="*/ 422275 h 800100"/>
                <a:gd name="connsiteX20" fmla="*/ 994733 w 1067906"/>
                <a:gd name="connsiteY20" fmla="*/ 438150 h 800100"/>
                <a:gd name="connsiteX21" fmla="*/ 905833 w 1067906"/>
                <a:gd name="connsiteY21" fmla="*/ 454025 h 800100"/>
                <a:gd name="connsiteX22" fmla="*/ 891545 w 1067906"/>
                <a:gd name="connsiteY22" fmla="*/ 542925 h 800100"/>
                <a:gd name="connsiteX23" fmla="*/ 877258 w 1067906"/>
                <a:gd name="connsiteY23" fmla="*/ 454025 h 800100"/>
                <a:gd name="connsiteX24" fmla="*/ 786770 w 1067906"/>
                <a:gd name="connsiteY24" fmla="*/ 438150 h 800100"/>
                <a:gd name="connsiteX25" fmla="*/ 875670 w 1067906"/>
                <a:gd name="connsiteY25" fmla="*/ 422275 h 800100"/>
                <a:gd name="connsiteX26" fmla="*/ 346257 w 1067906"/>
                <a:gd name="connsiteY26" fmla="*/ 247650 h 800100"/>
                <a:gd name="connsiteX27" fmla="*/ 663573 w 1067906"/>
                <a:gd name="connsiteY27" fmla="*/ 247650 h 800100"/>
                <a:gd name="connsiteX28" fmla="*/ 698461 w 1067906"/>
                <a:gd name="connsiteY28" fmla="*/ 267583 h 800100"/>
                <a:gd name="connsiteX29" fmla="*/ 751624 w 1067906"/>
                <a:gd name="connsiteY29" fmla="*/ 471897 h 800100"/>
                <a:gd name="connsiteX30" fmla="*/ 730027 w 1067906"/>
                <a:gd name="connsiteY30" fmla="*/ 498475 h 800100"/>
                <a:gd name="connsiteX31" fmla="*/ 281465 w 1067906"/>
                <a:gd name="connsiteY31" fmla="*/ 498475 h 800100"/>
                <a:gd name="connsiteX32" fmla="*/ 261529 w 1067906"/>
                <a:gd name="connsiteY32" fmla="*/ 470236 h 800100"/>
                <a:gd name="connsiteX33" fmla="*/ 313031 w 1067906"/>
                <a:gd name="connsiteY33" fmla="*/ 270905 h 800100"/>
                <a:gd name="connsiteX34" fmla="*/ 346257 w 1067906"/>
                <a:gd name="connsiteY34" fmla="*/ 247650 h 800100"/>
                <a:gd name="connsiteX35" fmla="*/ 283533 w 1067906"/>
                <a:gd name="connsiteY35" fmla="*/ 76200 h 800100"/>
                <a:gd name="connsiteX36" fmla="*/ 299408 w 1067906"/>
                <a:gd name="connsiteY36" fmla="*/ 165100 h 800100"/>
                <a:gd name="connsiteX37" fmla="*/ 388308 w 1067906"/>
                <a:gd name="connsiteY37" fmla="*/ 179388 h 800100"/>
                <a:gd name="connsiteX38" fmla="*/ 299408 w 1067906"/>
                <a:gd name="connsiteY38" fmla="*/ 195263 h 800100"/>
                <a:gd name="connsiteX39" fmla="*/ 283533 w 1067906"/>
                <a:gd name="connsiteY39" fmla="*/ 284163 h 800100"/>
                <a:gd name="connsiteX40" fmla="*/ 269245 w 1067906"/>
                <a:gd name="connsiteY40" fmla="*/ 196850 h 800100"/>
                <a:gd name="connsiteX41" fmla="*/ 180345 w 1067906"/>
                <a:gd name="connsiteY41" fmla="*/ 179388 h 800100"/>
                <a:gd name="connsiteX42" fmla="*/ 269245 w 1067906"/>
                <a:gd name="connsiteY42" fmla="*/ 165100 h 800100"/>
                <a:gd name="connsiteX43" fmla="*/ 769307 w 1067906"/>
                <a:gd name="connsiteY43" fmla="*/ 0 h 800100"/>
                <a:gd name="connsiteX44" fmla="*/ 783594 w 1067906"/>
                <a:gd name="connsiteY44" fmla="*/ 88900 h 800100"/>
                <a:gd name="connsiteX45" fmla="*/ 870907 w 1067906"/>
                <a:gd name="connsiteY45" fmla="*/ 103188 h 800100"/>
                <a:gd name="connsiteX46" fmla="*/ 783594 w 1067906"/>
                <a:gd name="connsiteY46" fmla="*/ 120650 h 800100"/>
                <a:gd name="connsiteX47" fmla="*/ 769307 w 1067906"/>
                <a:gd name="connsiteY47" fmla="*/ 207963 h 800100"/>
                <a:gd name="connsiteX48" fmla="*/ 751844 w 1067906"/>
                <a:gd name="connsiteY48" fmla="*/ 120650 h 800100"/>
                <a:gd name="connsiteX49" fmla="*/ 664532 w 1067906"/>
                <a:gd name="connsiteY49" fmla="*/ 103188 h 800100"/>
                <a:gd name="connsiteX50" fmla="*/ 751844 w 1067906"/>
                <a:gd name="connsiteY50" fmla="*/ 8890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67906" h="800100">
                  <a:moveTo>
                    <a:pt x="662169" y="549275"/>
                  </a:moveTo>
                  <a:cubicBezTo>
                    <a:pt x="705364" y="549275"/>
                    <a:pt x="904725" y="549275"/>
                    <a:pt x="979485" y="549275"/>
                  </a:cubicBezTo>
                  <a:cubicBezTo>
                    <a:pt x="1007728" y="549275"/>
                    <a:pt x="1014373" y="569208"/>
                    <a:pt x="1014373" y="569208"/>
                  </a:cubicBezTo>
                  <a:cubicBezTo>
                    <a:pt x="1014373" y="569208"/>
                    <a:pt x="1014373" y="569208"/>
                    <a:pt x="1067536" y="773523"/>
                  </a:cubicBezTo>
                  <a:cubicBezTo>
                    <a:pt x="1067536" y="773523"/>
                    <a:pt x="1072520" y="800100"/>
                    <a:pt x="1045939" y="800100"/>
                  </a:cubicBezTo>
                  <a:cubicBezTo>
                    <a:pt x="944597" y="800100"/>
                    <a:pt x="612329" y="800100"/>
                    <a:pt x="597377" y="800100"/>
                  </a:cubicBezTo>
                  <a:cubicBezTo>
                    <a:pt x="584086" y="800100"/>
                    <a:pt x="572457" y="788472"/>
                    <a:pt x="577441" y="771862"/>
                  </a:cubicBezTo>
                  <a:cubicBezTo>
                    <a:pt x="580764" y="755251"/>
                    <a:pt x="628943" y="572530"/>
                    <a:pt x="628943" y="572530"/>
                  </a:cubicBezTo>
                  <a:cubicBezTo>
                    <a:pt x="628943" y="572530"/>
                    <a:pt x="633927" y="549275"/>
                    <a:pt x="662169" y="549275"/>
                  </a:cubicBezTo>
                  <a:close/>
                  <a:moveTo>
                    <a:pt x="85906" y="549275"/>
                  </a:moveTo>
                  <a:cubicBezTo>
                    <a:pt x="129101" y="549275"/>
                    <a:pt x="328462" y="549275"/>
                    <a:pt x="403222" y="549275"/>
                  </a:cubicBezTo>
                  <a:cubicBezTo>
                    <a:pt x="431465" y="549275"/>
                    <a:pt x="438110" y="569208"/>
                    <a:pt x="438110" y="569208"/>
                  </a:cubicBezTo>
                  <a:lnTo>
                    <a:pt x="491273" y="773523"/>
                  </a:lnTo>
                  <a:cubicBezTo>
                    <a:pt x="491273" y="773523"/>
                    <a:pt x="496257" y="800100"/>
                    <a:pt x="469676" y="800100"/>
                  </a:cubicBezTo>
                  <a:cubicBezTo>
                    <a:pt x="368334" y="800100"/>
                    <a:pt x="36066" y="800100"/>
                    <a:pt x="21114" y="800100"/>
                  </a:cubicBezTo>
                  <a:cubicBezTo>
                    <a:pt x="7823" y="800100"/>
                    <a:pt x="-3806" y="788472"/>
                    <a:pt x="1178" y="771862"/>
                  </a:cubicBezTo>
                  <a:cubicBezTo>
                    <a:pt x="4501" y="755251"/>
                    <a:pt x="52680" y="572530"/>
                    <a:pt x="52680" y="572530"/>
                  </a:cubicBezTo>
                  <a:cubicBezTo>
                    <a:pt x="52680" y="572530"/>
                    <a:pt x="57664" y="549275"/>
                    <a:pt x="85906" y="549275"/>
                  </a:cubicBezTo>
                  <a:close/>
                  <a:moveTo>
                    <a:pt x="891545" y="334962"/>
                  </a:moveTo>
                  <a:lnTo>
                    <a:pt x="905833" y="422275"/>
                  </a:lnTo>
                  <a:lnTo>
                    <a:pt x="994733" y="438150"/>
                  </a:lnTo>
                  <a:lnTo>
                    <a:pt x="905833" y="454025"/>
                  </a:lnTo>
                  <a:lnTo>
                    <a:pt x="891545" y="542925"/>
                  </a:lnTo>
                  <a:lnTo>
                    <a:pt x="877258" y="454025"/>
                  </a:lnTo>
                  <a:lnTo>
                    <a:pt x="786770" y="438150"/>
                  </a:lnTo>
                  <a:lnTo>
                    <a:pt x="875670" y="422275"/>
                  </a:lnTo>
                  <a:close/>
                  <a:moveTo>
                    <a:pt x="346257" y="247650"/>
                  </a:moveTo>
                  <a:cubicBezTo>
                    <a:pt x="389452" y="247650"/>
                    <a:pt x="588813" y="247650"/>
                    <a:pt x="663573" y="247650"/>
                  </a:cubicBezTo>
                  <a:cubicBezTo>
                    <a:pt x="691816" y="247650"/>
                    <a:pt x="698461" y="267583"/>
                    <a:pt x="698461" y="267583"/>
                  </a:cubicBezTo>
                  <a:cubicBezTo>
                    <a:pt x="698461" y="267583"/>
                    <a:pt x="698461" y="267583"/>
                    <a:pt x="751624" y="471897"/>
                  </a:cubicBezTo>
                  <a:cubicBezTo>
                    <a:pt x="751624" y="471897"/>
                    <a:pt x="756608" y="498475"/>
                    <a:pt x="730027" y="498475"/>
                  </a:cubicBezTo>
                  <a:cubicBezTo>
                    <a:pt x="628685" y="498475"/>
                    <a:pt x="296417" y="498475"/>
                    <a:pt x="281465" y="498475"/>
                  </a:cubicBezTo>
                  <a:cubicBezTo>
                    <a:pt x="268174" y="498475"/>
                    <a:pt x="256545" y="486847"/>
                    <a:pt x="261529" y="470236"/>
                  </a:cubicBezTo>
                  <a:cubicBezTo>
                    <a:pt x="264852" y="453625"/>
                    <a:pt x="313031" y="270905"/>
                    <a:pt x="313031" y="270905"/>
                  </a:cubicBezTo>
                  <a:cubicBezTo>
                    <a:pt x="313031" y="270905"/>
                    <a:pt x="318015" y="247650"/>
                    <a:pt x="346257" y="247650"/>
                  </a:cubicBezTo>
                  <a:close/>
                  <a:moveTo>
                    <a:pt x="283533" y="76200"/>
                  </a:moveTo>
                  <a:lnTo>
                    <a:pt x="299408" y="165100"/>
                  </a:lnTo>
                  <a:lnTo>
                    <a:pt x="388308" y="179388"/>
                  </a:lnTo>
                  <a:lnTo>
                    <a:pt x="299408" y="195263"/>
                  </a:lnTo>
                  <a:lnTo>
                    <a:pt x="283533" y="284163"/>
                  </a:lnTo>
                  <a:lnTo>
                    <a:pt x="269245" y="196850"/>
                  </a:lnTo>
                  <a:lnTo>
                    <a:pt x="180345" y="179388"/>
                  </a:lnTo>
                  <a:lnTo>
                    <a:pt x="269245" y="165100"/>
                  </a:lnTo>
                  <a:close/>
                  <a:moveTo>
                    <a:pt x="769307" y="0"/>
                  </a:moveTo>
                  <a:lnTo>
                    <a:pt x="783594" y="88900"/>
                  </a:lnTo>
                  <a:lnTo>
                    <a:pt x="870907" y="103188"/>
                  </a:lnTo>
                  <a:lnTo>
                    <a:pt x="783594" y="120650"/>
                  </a:lnTo>
                  <a:lnTo>
                    <a:pt x="769307" y="207963"/>
                  </a:lnTo>
                  <a:lnTo>
                    <a:pt x="751844" y="120650"/>
                  </a:lnTo>
                  <a:lnTo>
                    <a:pt x="664532" y="103188"/>
                  </a:lnTo>
                  <a:lnTo>
                    <a:pt x="751844" y="88900"/>
                  </a:lnTo>
                  <a:close/>
                </a:path>
              </a:pathLst>
            </a:custGeom>
            <a:solidFill>
              <a:schemeClr val="bg1"/>
            </a:solidFill>
            <a:ln>
              <a:noFill/>
            </a:ln>
          </p:spPr>
          <p:txBody>
            <a:bodyPr vert="horz" wrap="square" lIns="68580" tIns="34290" rIns="68580" bIns="34290" numCol="1" anchor="t" anchorCtr="0" compatLnSpc="1">
              <a:prstTxWarp prst="textNoShape">
                <a:avLst/>
              </a:prstTxWarp>
              <a:noAutofit/>
            </a:bodyPr>
            <a:lstStyle/>
            <a:p>
              <a:endParaRPr lang="zh-CN" altLang="en-US"/>
            </a:p>
          </p:txBody>
        </p:sp>
      </p:grpSp>
      <p:sp>
        <p:nvSpPr>
          <p:cNvPr id="28" name="TextBox 30"/>
          <p:cNvSpPr txBox="1"/>
          <p:nvPr/>
        </p:nvSpPr>
        <p:spPr>
          <a:xfrm>
            <a:off x="997268" y="1208004"/>
            <a:ext cx="1291617" cy="300082"/>
          </a:xfrm>
          <a:prstGeom prst="rect">
            <a:avLst/>
          </a:prstGeom>
          <a:noFill/>
        </p:spPr>
        <p:txBody>
          <a:bodyPr wrap="square" lIns="0" tIns="0" rIns="0" bIns="0" rtlCol="0">
            <a:spAutoFit/>
          </a:bodyPr>
          <a:lstStyle/>
          <a:p>
            <a:r>
              <a:rPr lang="zh-CN" altLang="en-US" sz="1950" b="1" dirty="0">
                <a:solidFill>
                  <a:srgbClr val="C00000"/>
                </a:solidFill>
                <a:latin typeface="微软雅黑" pitchFamily="34" charset="-122"/>
                <a:ea typeface="微软雅黑" pitchFamily="34" charset="-122"/>
              </a:rPr>
              <a:t>标题关键字</a:t>
            </a:r>
          </a:p>
        </p:txBody>
      </p:sp>
      <p:sp>
        <p:nvSpPr>
          <p:cNvPr id="29" name="TextBox 29"/>
          <p:cNvSpPr txBox="1"/>
          <p:nvPr/>
        </p:nvSpPr>
        <p:spPr>
          <a:xfrm>
            <a:off x="997268" y="1567001"/>
            <a:ext cx="2116835" cy="577081"/>
          </a:xfrm>
          <a:prstGeom prst="rect">
            <a:avLst/>
          </a:prstGeom>
          <a:noFill/>
        </p:spPr>
        <p:txBody>
          <a:bodyPr wrap="square" lIns="0" tIns="0" rIns="0" bIns="0" rtlCol="0">
            <a:spAutoFit/>
          </a:bodyPr>
          <a:lstStyle/>
          <a:p>
            <a:pPr algn="just">
              <a:lnSpc>
                <a:spcPts val="15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30"/>
          <p:cNvSpPr txBox="1"/>
          <p:nvPr/>
        </p:nvSpPr>
        <p:spPr>
          <a:xfrm>
            <a:off x="6249433" y="1208004"/>
            <a:ext cx="1291617" cy="300082"/>
          </a:xfrm>
          <a:prstGeom prst="rect">
            <a:avLst/>
          </a:prstGeom>
          <a:noFill/>
        </p:spPr>
        <p:txBody>
          <a:bodyPr wrap="square" lIns="0" tIns="0" rIns="0" bIns="0" rtlCol="0">
            <a:spAutoFit/>
          </a:bodyPr>
          <a:lstStyle/>
          <a:p>
            <a:r>
              <a:rPr lang="zh-CN" altLang="en-US" sz="1950" b="1" dirty="0">
                <a:solidFill>
                  <a:srgbClr val="C00000"/>
                </a:solidFill>
                <a:latin typeface="微软雅黑" pitchFamily="34" charset="-122"/>
                <a:ea typeface="微软雅黑" pitchFamily="34" charset="-122"/>
              </a:rPr>
              <a:t>标题关键字</a:t>
            </a:r>
          </a:p>
        </p:txBody>
      </p:sp>
      <p:sp>
        <p:nvSpPr>
          <p:cNvPr id="31" name="TextBox 29"/>
          <p:cNvSpPr txBox="1"/>
          <p:nvPr/>
        </p:nvSpPr>
        <p:spPr>
          <a:xfrm>
            <a:off x="6249432" y="1567001"/>
            <a:ext cx="2149355" cy="577081"/>
          </a:xfrm>
          <a:prstGeom prst="rect">
            <a:avLst/>
          </a:prstGeom>
          <a:noFill/>
        </p:spPr>
        <p:txBody>
          <a:bodyPr wrap="square" lIns="0" tIns="0" rIns="0" bIns="0" rtlCol="0">
            <a:spAutoFit/>
          </a:bodyPr>
          <a:lstStyle/>
          <a:p>
            <a:pPr algn="just">
              <a:lnSpc>
                <a:spcPts val="15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2" name="TextBox 30"/>
          <p:cNvSpPr txBox="1"/>
          <p:nvPr/>
        </p:nvSpPr>
        <p:spPr>
          <a:xfrm>
            <a:off x="3651460" y="1208004"/>
            <a:ext cx="1291617" cy="300082"/>
          </a:xfrm>
          <a:prstGeom prst="rect">
            <a:avLst/>
          </a:prstGeom>
          <a:noFill/>
        </p:spPr>
        <p:txBody>
          <a:bodyPr wrap="square" lIns="0" tIns="0" rIns="0" bIns="0" rtlCol="0">
            <a:spAutoFit/>
          </a:bodyPr>
          <a:lstStyle/>
          <a:p>
            <a:r>
              <a:rPr lang="zh-CN" altLang="en-US" sz="1950" b="1" dirty="0">
                <a:solidFill>
                  <a:srgbClr val="C00000"/>
                </a:solidFill>
                <a:latin typeface="微软雅黑" pitchFamily="34" charset="-122"/>
                <a:ea typeface="微软雅黑" pitchFamily="34" charset="-122"/>
              </a:rPr>
              <a:t>标题关键字</a:t>
            </a:r>
          </a:p>
        </p:txBody>
      </p:sp>
      <p:sp>
        <p:nvSpPr>
          <p:cNvPr id="33" name="TextBox 29"/>
          <p:cNvSpPr txBox="1"/>
          <p:nvPr/>
        </p:nvSpPr>
        <p:spPr>
          <a:xfrm>
            <a:off x="3651460" y="1567001"/>
            <a:ext cx="2149355" cy="577081"/>
          </a:xfrm>
          <a:prstGeom prst="rect">
            <a:avLst/>
          </a:prstGeom>
          <a:noFill/>
        </p:spPr>
        <p:txBody>
          <a:bodyPr wrap="square" lIns="0" tIns="0" rIns="0" bIns="0" rtlCol="0">
            <a:spAutoFit/>
          </a:bodyPr>
          <a:lstStyle/>
          <a:p>
            <a:pPr algn="just">
              <a:lnSpc>
                <a:spcPts val="15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34" name="直接连接符 33"/>
          <p:cNvCxnSpPr/>
          <p:nvPr/>
        </p:nvCxnSpPr>
        <p:spPr>
          <a:xfrm flipV="1">
            <a:off x="3376229" y="1327779"/>
            <a:ext cx="0" cy="1122293"/>
          </a:xfrm>
          <a:prstGeom prst="line">
            <a:avLst/>
          </a:prstGeom>
          <a:ln w="12700">
            <a:solidFill>
              <a:srgbClr val="C00000"/>
            </a:solidFill>
            <a:prstDash val="dash"/>
            <a:headEnd type="none"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093961" y="1327779"/>
            <a:ext cx="0" cy="1122293"/>
          </a:xfrm>
          <a:prstGeom prst="line">
            <a:avLst/>
          </a:prstGeom>
          <a:ln w="12700">
            <a:solidFill>
              <a:srgbClr val="C00000"/>
            </a:solidFill>
            <a:prstDash val="dash"/>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783941" y="2450072"/>
            <a:ext cx="747545" cy="0"/>
          </a:xfrm>
          <a:prstGeom prst="line">
            <a:avLst/>
          </a:prstGeom>
          <a:ln w="12700">
            <a:solidFill>
              <a:srgbClr val="C00000"/>
            </a:solidFill>
            <a:prstDash val="dash"/>
            <a:headEnd type="oval" w="med" len="med"/>
            <a:tailEnd type="none" w="lg" len="lg"/>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83941" y="1327779"/>
            <a:ext cx="0" cy="1122293"/>
          </a:xfrm>
          <a:prstGeom prst="line">
            <a:avLst/>
          </a:prstGeom>
          <a:ln w="12700">
            <a:solidFill>
              <a:srgbClr val="C00000"/>
            </a:solidFill>
            <a:prstDash val="dash"/>
            <a:headEnd type="none"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3376230" y="2450072"/>
            <a:ext cx="430049" cy="0"/>
          </a:xfrm>
          <a:prstGeom prst="line">
            <a:avLst/>
          </a:prstGeom>
          <a:ln w="12700">
            <a:solidFill>
              <a:srgbClr val="C00000"/>
            </a:solidFill>
            <a:prstDash val="dash"/>
            <a:headEnd type="oval" w="med" len="med"/>
            <a:tailEnd type="none" w="lg" len="lg"/>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227609" y="3548347"/>
            <a:ext cx="0" cy="1122293"/>
          </a:xfrm>
          <a:prstGeom prst="line">
            <a:avLst/>
          </a:prstGeom>
          <a:ln w="12700">
            <a:solidFill>
              <a:srgbClr val="FFC000"/>
            </a:solidFill>
            <a:prstDash val="dash"/>
            <a:headEnd type="none"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2227610" y="3548347"/>
            <a:ext cx="430049" cy="0"/>
          </a:xfrm>
          <a:prstGeom prst="line">
            <a:avLst/>
          </a:prstGeom>
          <a:ln w="12700">
            <a:solidFill>
              <a:srgbClr val="FFC000"/>
            </a:solidFill>
            <a:prstDash val="dash"/>
            <a:headEnd type="oval" w="med" len="med"/>
            <a:tailEnd type="none" w="lg" len="lg"/>
          </a:ln>
        </p:spPr>
        <p:style>
          <a:lnRef idx="1">
            <a:schemeClr val="accent1"/>
          </a:lnRef>
          <a:fillRef idx="0">
            <a:schemeClr val="accent1"/>
          </a:fillRef>
          <a:effectRef idx="0">
            <a:schemeClr val="accent1"/>
          </a:effectRef>
          <a:fontRef idx="minor">
            <a:schemeClr val="tx1"/>
          </a:fontRef>
        </p:style>
      </p:cxnSp>
      <p:sp>
        <p:nvSpPr>
          <p:cNvPr id="41" name="TextBox 30"/>
          <p:cNvSpPr txBox="1"/>
          <p:nvPr/>
        </p:nvSpPr>
        <p:spPr>
          <a:xfrm>
            <a:off x="2509276" y="3939934"/>
            <a:ext cx="1291617" cy="300082"/>
          </a:xfrm>
          <a:prstGeom prst="rect">
            <a:avLst/>
          </a:prstGeom>
          <a:noFill/>
        </p:spPr>
        <p:txBody>
          <a:bodyPr wrap="square" lIns="0" tIns="0" rIns="0" bIns="0" rtlCol="0">
            <a:spAutoFit/>
          </a:bodyPr>
          <a:lstStyle/>
          <a:p>
            <a:r>
              <a:rPr lang="zh-CN" altLang="en-US" sz="1950" b="1" dirty="0">
                <a:solidFill>
                  <a:srgbClr val="FFC000"/>
                </a:solidFill>
                <a:latin typeface="微软雅黑" pitchFamily="34" charset="-122"/>
                <a:ea typeface="微软雅黑" pitchFamily="34" charset="-122"/>
              </a:rPr>
              <a:t>标题关键字</a:t>
            </a:r>
          </a:p>
        </p:txBody>
      </p:sp>
      <p:sp>
        <p:nvSpPr>
          <p:cNvPr id="42" name="TextBox 29"/>
          <p:cNvSpPr txBox="1"/>
          <p:nvPr/>
        </p:nvSpPr>
        <p:spPr>
          <a:xfrm>
            <a:off x="2509275" y="4298931"/>
            <a:ext cx="2149355" cy="577081"/>
          </a:xfrm>
          <a:prstGeom prst="rect">
            <a:avLst/>
          </a:prstGeom>
          <a:noFill/>
        </p:spPr>
        <p:txBody>
          <a:bodyPr wrap="square" lIns="0" tIns="0" rIns="0" bIns="0" rtlCol="0">
            <a:spAutoFit/>
          </a:bodyPr>
          <a:lstStyle/>
          <a:p>
            <a:pPr algn="just">
              <a:lnSpc>
                <a:spcPts val="15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3" name="直接连接符 42"/>
          <p:cNvCxnSpPr/>
          <p:nvPr/>
        </p:nvCxnSpPr>
        <p:spPr>
          <a:xfrm>
            <a:off x="4965685" y="3548347"/>
            <a:ext cx="0" cy="1122293"/>
          </a:xfrm>
          <a:prstGeom prst="line">
            <a:avLst/>
          </a:prstGeom>
          <a:ln w="12700">
            <a:solidFill>
              <a:srgbClr val="FFC000"/>
            </a:solidFill>
            <a:prstDash val="dash"/>
            <a:headEnd type="oval" w="med" len="med"/>
            <a:tailEnd type="oval" w="lg" len="lg"/>
          </a:ln>
        </p:spPr>
        <p:style>
          <a:lnRef idx="1">
            <a:schemeClr val="accent1"/>
          </a:lnRef>
          <a:fillRef idx="0">
            <a:schemeClr val="accent1"/>
          </a:fillRef>
          <a:effectRef idx="0">
            <a:schemeClr val="accent1"/>
          </a:effectRef>
          <a:fontRef idx="minor">
            <a:schemeClr val="tx1"/>
          </a:fontRef>
        </p:style>
      </p:cxnSp>
      <p:sp>
        <p:nvSpPr>
          <p:cNvPr id="44" name="TextBox 30"/>
          <p:cNvSpPr txBox="1"/>
          <p:nvPr/>
        </p:nvSpPr>
        <p:spPr>
          <a:xfrm>
            <a:off x="5214795" y="3939934"/>
            <a:ext cx="1291617" cy="300082"/>
          </a:xfrm>
          <a:prstGeom prst="rect">
            <a:avLst/>
          </a:prstGeom>
          <a:noFill/>
        </p:spPr>
        <p:txBody>
          <a:bodyPr wrap="square" lIns="0" tIns="0" rIns="0" bIns="0" rtlCol="0">
            <a:spAutoFit/>
          </a:bodyPr>
          <a:lstStyle/>
          <a:p>
            <a:r>
              <a:rPr lang="zh-CN" altLang="en-US" sz="1950" b="1" dirty="0">
                <a:solidFill>
                  <a:srgbClr val="FFC000"/>
                </a:solidFill>
                <a:latin typeface="微软雅黑" pitchFamily="34" charset="-122"/>
                <a:ea typeface="微软雅黑" pitchFamily="34" charset="-122"/>
              </a:rPr>
              <a:t>标题关键字</a:t>
            </a:r>
          </a:p>
        </p:txBody>
      </p:sp>
      <p:sp>
        <p:nvSpPr>
          <p:cNvPr id="45" name="TextBox 29"/>
          <p:cNvSpPr txBox="1"/>
          <p:nvPr/>
        </p:nvSpPr>
        <p:spPr>
          <a:xfrm>
            <a:off x="5214795" y="4298931"/>
            <a:ext cx="2149355" cy="577081"/>
          </a:xfrm>
          <a:prstGeom prst="rect">
            <a:avLst/>
          </a:prstGeom>
          <a:noFill/>
        </p:spPr>
        <p:txBody>
          <a:bodyPr wrap="square" lIns="0" tIns="0" rIns="0" bIns="0" rtlCol="0">
            <a:spAutoFit/>
          </a:bodyPr>
          <a:lstStyle/>
          <a:p>
            <a:pPr algn="just">
              <a:lnSpc>
                <a:spcPts val="15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38286498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par>
                                <p:cTn id="9" presetID="12" presetClass="entr" presetSubtype="4" fill="hold" nodeType="withEffect">
                                  <p:stCondLst>
                                    <p:cond delay="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1" fill="hold" nodeType="withEffect">
                                  <p:stCondLst>
                                    <p:cond delay="4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par>
                                <p:cTn id="17" presetID="12" presetClass="entr" presetSubtype="4"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ppt_y</p:attrName>
                                        </p:attrNameLst>
                                      </p:cBhvr>
                                      <p:tavLst>
                                        <p:tav tm="0">
                                          <p:val>
                                            <p:strVal val="#ppt_y+#ppt_h*1.125000"/>
                                          </p:val>
                                        </p:tav>
                                        <p:tav tm="100000">
                                          <p:val>
                                            <p:strVal val="#ppt_y"/>
                                          </p:val>
                                        </p:tav>
                                      </p:tavLst>
                                    </p:anim>
                                    <p:animEffect transition="in" filter="wipe(up)">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nodeType="clickEffect">
                                  <p:stCondLst>
                                    <p:cond delay="8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p:tgtEl>
                                          <p:spTgt spid="25"/>
                                        </p:tgtEl>
                                        <p:attrNameLst>
                                          <p:attrName>ppt_y</p:attrName>
                                        </p:attrNameLst>
                                      </p:cBhvr>
                                      <p:tavLst>
                                        <p:tav tm="0">
                                          <p:val>
                                            <p:strVal val="#ppt_y-#ppt_h*1.125000"/>
                                          </p:val>
                                        </p:tav>
                                        <p:tav tm="100000">
                                          <p:val>
                                            <p:strVal val="#ppt_y"/>
                                          </p:val>
                                        </p:tav>
                                      </p:tavLst>
                                    </p:anim>
                                    <p:animEffect transition="in" filter="wipe(down)">
                                      <p:cBhvr>
                                        <p:cTn id="26" dur="500"/>
                                        <p:tgtEl>
                                          <p:spTgt spid="25"/>
                                        </p:tgtEl>
                                      </p:cBhvr>
                                    </p:animEffect>
                                  </p:childTnLst>
                                </p:cTn>
                              </p:par>
                            </p:childTnLst>
                          </p:cTn>
                        </p:par>
                        <p:par>
                          <p:cTn id="27" fill="hold">
                            <p:stCondLst>
                              <p:cond delay="1300"/>
                            </p:stCondLst>
                            <p:childTnLst>
                              <p:par>
                                <p:cTn id="28" presetID="22" presetClass="entr" presetSubtype="2"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par>
                          <p:cTn id="31" fill="hold">
                            <p:stCondLst>
                              <p:cond delay="1800"/>
                            </p:stCondLst>
                            <p:childTnLst>
                              <p:par>
                                <p:cTn id="32" presetID="2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2800"/>
                            </p:stCondLst>
                            <p:childTnLst>
                              <p:par>
                                <p:cTn id="43" presetID="22" presetClass="entr" presetSubtype="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right)">
                                      <p:cBhvr>
                                        <p:cTn id="45" dur="500"/>
                                        <p:tgtEl>
                                          <p:spTgt spid="38"/>
                                        </p:tgtEl>
                                      </p:cBhvr>
                                    </p:animEffect>
                                  </p:childTnLst>
                                </p:cTn>
                              </p:par>
                            </p:childTnLst>
                          </p:cTn>
                        </p:par>
                        <p:par>
                          <p:cTn id="46" fill="hold">
                            <p:stCondLst>
                              <p:cond delay="3300"/>
                            </p:stCondLst>
                            <p:childTnLst>
                              <p:par>
                                <p:cTn id="47" presetID="22" presetClass="entr" presetSubtype="4"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childTnLst>
                          </p:cTn>
                        </p:par>
                        <p:par>
                          <p:cTn id="50" fill="hold">
                            <p:stCondLst>
                              <p:cond delay="3800"/>
                            </p:stCondLst>
                            <p:childTnLst>
                              <p:par>
                                <p:cTn id="51" presetID="22" presetClass="entr" presetSubtype="8"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4300"/>
                            </p:stCondLst>
                            <p:childTnLst>
                              <p:par>
                                <p:cTn id="58" presetID="22" presetClass="entr" presetSubtype="4"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500"/>
                                        <p:tgtEl>
                                          <p:spTgt spid="35"/>
                                        </p:tgtEl>
                                      </p:cBhvr>
                                    </p:animEffect>
                                  </p:childTnLst>
                                </p:cTn>
                              </p:par>
                            </p:childTnLst>
                          </p:cTn>
                        </p:par>
                        <p:par>
                          <p:cTn id="61" fill="hold">
                            <p:stCondLst>
                              <p:cond delay="4800"/>
                            </p:stCondLst>
                            <p:childTnLst>
                              <p:par>
                                <p:cTn id="62" presetID="22" presetClass="entr" presetSubtype="8"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par>
                          <p:cTn id="68" fill="hold">
                            <p:stCondLst>
                              <p:cond delay="5300"/>
                            </p:stCondLst>
                            <p:childTnLst>
                              <p:par>
                                <p:cTn id="69" presetID="22" presetClass="entr" presetSubtype="2"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right)">
                                      <p:cBhvr>
                                        <p:cTn id="71" dur="500"/>
                                        <p:tgtEl>
                                          <p:spTgt spid="40"/>
                                        </p:tgtEl>
                                      </p:cBhvr>
                                    </p:animEffect>
                                  </p:childTnLst>
                                </p:cTn>
                              </p:par>
                            </p:childTnLst>
                          </p:cTn>
                        </p:par>
                        <p:par>
                          <p:cTn id="72" fill="hold">
                            <p:stCondLst>
                              <p:cond delay="5800"/>
                            </p:stCondLst>
                            <p:childTnLst>
                              <p:par>
                                <p:cTn id="73" presetID="22" presetClass="entr" presetSubtype="1"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up)">
                                      <p:cBhvr>
                                        <p:cTn id="75" dur="500"/>
                                        <p:tgtEl>
                                          <p:spTgt spid="39"/>
                                        </p:tgtEl>
                                      </p:cBhvr>
                                    </p:animEffect>
                                  </p:childTnLst>
                                </p:cTn>
                              </p:par>
                            </p:childTnLst>
                          </p:cTn>
                        </p:par>
                        <p:par>
                          <p:cTn id="76" fill="hold">
                            <p:stCondLst>
                              <p:cond delay="6300"/>
                            </p:stCondLst>
                            <p:childTnLst>
                              <p:par>
                                <p:cTn id="77" presetID="22" presetClass="entr" presetSubtype="8"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ipe(left)">
                                      <p:cBhvr>
                                        <p:cTn id="82" dur="500"/>
                                        <p:tgtEl>
                                          <p:spTgt spid="42"/>
                                        </p:tgtEl>
                                      </p:cBhvr>
                                    </p:animEffect>
                                  </p:childTnLst>
                                </p:cTn>
                              </p:par>
                            </p:childTnLst>
                          </p:cTn>
                        </p:par>
                        <p:par>
                          <p:cTn id="83" fill="hold">
                            <p:stCondLst>
                              <p:cond delay="68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childTnLst>
                          </p:cTn>
                        </p:par>
                        <p:par>
                          <p:cTn id="87" fill="hold">
                            <p:stCondLst>
                              <p:cond delay="7300"/>
                            </p:stCondLst>
                            <p:childTnLst>
                              <p:par>
                                <p:cTn id="88" presetID="22" presetClass="entr" presetSubtype="8"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left)">
                                      <p:cBhvr>
                                        <p:cTn id="90" dur="500"/>
                                        <p:tgtEl>
                                          <p:spTgt spid="4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wipe(left)">
                                      <p:cBhvr>
                                        <p:cTn id="9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41" grpId="0"/>
      <p:bldP spid="42"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362" y="922047"/>
            <a:ext cx="4027470" cy="157334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sp>
        <p:nvSpPr>
          <p:cNvPr id="22" name="文本框 21"/>
          <p:cNvSpPr txBox="1"/>
          <p:nvPr/>
        </p:nvSpPr>
        <p:spPr>
          <a:xfrm>
            <a:off x="2438751" y="2364251"/>
            <a:ext cx="4420406" cy="584775"/>
          </a:xfrm>
          <a:prstGeom prst="rect">
            <a:avLst/>
          </a:prstGeom>
          <a:noFill/>
        </p:spPr>
        <p:txBody>
          <a:bodyPr wrap="square" rtlCol="0">
            <a:spAutoFit/>
          </a:bodyPr>
          <a:lstStyle/>
          <a:p>
            <a:pPr algn="ctr"/>
            <a:r>
              <a:rPr lang="zh-CN" altLang="en-US" sz="3200" b="1" dirty="0">
                <a:gradFill>
                  <a:gsLst>
                    <a:gs pos="33000">
                      <a:srgbClr val="C00000"/>
                    </a:gs>
                    <a:gs pos="100000">
                      <a:srgbClr val="FF0000"/>
                    </a:gs>
                  </a:gsLst>
                  <a:lin ang="5400000" scaled="1"/>
                </a:gradFill>
                <a:latin typeface="微软雅黑" panose="020B0503020204020204" pitchFamily="34" charset="-122"/>
                <a:ea typeface="微软雅黑" panose="020B0503020204020204" pitchFamily="34" charset="-122"/>
              </a:rPr>
              <a:t>添加标题文字内容</a:t>
            </a:r>
          </a:p>
        </p:txBody>
      </p:sp>
      <p:sp>
        <p:nvSpPr>
          <p:cNvPr id="23" name="文本框 22"/>
          <p:cNvSpPr txBox="1"/>
          <p:nvPr/>
        </p:nvSpPr>
        <p:spPr bwMode="auto">
          <a:xfrm>
            <a:off x="3092211" y="2919417"/>
            <a:ext cx="1020229"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4" name="文本框 23"/>
          <p:cNvSpPr txBox="1"/>
          <p:nvPr/>
        </p:nvSpPr>
        <p:spPr bwMode="auto">
          <a:xfrm>
            <a:off x="4141032" y="2913488"/>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5" name="文本框 24"/>
          <p:cNvSpPr txBox="1"/>
          <p:nvPr/>
        </p:nvSpPr>
        <p:spPr bwMode="auto">
          <a:xfrm>
            <a:off x="4141032" y="3207162"/>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6" name="文本框 25"/>
          <p:cNvSpPr txBox="1"/>
          <p:nvPr/>
        </p:nvSpPr>
        <p:spPr bwMode="auto">
          <a:xfrm>
            <a:off x="5185467" y="3203108"/>
            <a:ext cx="1048821"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bwMode="auto">
          <a:xfrm>
            <a:off x="5185470" y="2913488"/>
            <a:ext cx="1048819"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8" name="文本框 27"/>
          <p:cNvSpPr txBox="1"/>
          <p:nvPr/>
        </p:nvSpPr>
        <p:spPr bwMode="auto">
          <a:xfrm>
            <a:off x="3092212" y="3206689"/>
            <a:ext cx="1048820"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277865597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100"/>
                                        <p:tgtEl>
                                          <p:spTgt spid="20"/>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800" fill="hold"/>
                                        <p:tgtEl>
                                          <p:spTgt spid="18"/>
                                        </p:tgtEl>
                                        <p:attrNameLst>
                                          <p:attrName>ppt_x</p:attrName>
                                        </p:attrNameLst>
                                      </p:cBhvr>
                                      <p:tavLst>
                                        <p:tav tm="0">
                                          <p:val>
                                            <p:strVal val="#ppt_x"/>
                                          </p:val>
                                        </p:tav>
                                        <p:tav tm="100000">
                                          <p:val>
                                            <p:strVal val="#ppt_x"/>
                                          </p:val>
                                        </p:tav>
                                      </p:tavLst>
                                    </p:anim>
                                    <p:anim calcmode="lin" valueType="num">
                                      <p:cBhvr additive="base">
                                        <p:cTn id="12" dur="8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800" fill="hold"/>
                                        <p:tgtEl>
                                          <p:spTgt spid="9"/>
                                        </p:tgtEl>
                                        <p:attrNameLst>
                                          <p:attrName>ppt_w</p:attrName>
                                        </p:attrNameLst>
                                      </p:cBhvr>
                                      <p:tavLst>
                                        <p:tav tm="0">
                                          <p:val>
                                            <p:fltVal val="0"/>
                                          </p:val>
                                        </p:tav>
                                        <p:tav tm="100000">
                                          <p:val>
                                            <p:strVal val="#ppt_w"/>
                                          </p:val>
                                        </p:tav>
                                      </p:tavLst>
                                    </p:anim>
                                    <p:anim calcmode="lin" valueType="num">
                                      <p:cBhvr>
                                        <p:cTn id="29" dur="800" fill="hold"/>
                                        <p:tgtEl>
                                          <p:spTgt spid="9"/>
                                        </p:tgtEl>
                                        <p:attrNameLst>
                                          <p:attrName>ppt_h</p:attrName>
                                        </p:attrNameLst>
                                      </p:cBhvr>
                                      <p:tavLst>
                                        <p:tav tm="0">
                                          <p:val>
                                            <p:fltVal val="0"/>
                                          </p:val>
                                        </p:tav>
                                        <p:tav tm="100000">
                                          <p:val>
                                            <p:strVal val="#ppt_h"/>
                                          </p:val>
                                        </p:tav>
                                      </p:tavLst>
                                    </p:anim>
                                    <p:animEffect transition="in" filter="fade">
                                      <p:cBhvr>
                                        <p:cTn id="30" dur="800"/>
                                        <p:tgtEl>
                                          <p:spTgt spid="9"/>
                                        </p:tgtEl>
                                      </p:cBhvr>
                                    </p:animEffect>
                                  </p:childTnLst>
                                </p:cTn>
                              </p:par>
                            </p:childTnLst>
                          </p:cTn>
                        </p:par>
                        <p:par>
                          <p:cTn id="31" fill="hold">
                            <p:stCondLst>
                              <p:cond delay="47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800"/>
                                        <p:tgtEl>
                                          <p:spTgt spid="22"/>
                                        </p:tgtEl>
                                      </p:cBhvr>
                                    </p:animEffect>
                                  </p:childTnLst>
                                </p:cTn>
                              </p:par>
                              <p:par>
                                <p:cTn id="35" presetID="2" presetClass="entr" presetSubtype="4" decel="100000" fill="hold" grpId="0" nodeType="withEffect">
                                  <p:stCondLst>
                                    <p:cond delay="1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11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120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13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1000" fill="hold"/>
                                        <p:tgtEl>
                                          <p:spTgt spid="28"/>
                                        </p:tgtEl>
                                        <p:attrNameLst>
                                          <p:attrName>ppt_x</p:attrName>
                                        </p:attrNameLst>
                                      </p:cBhvr>
                                      <p:tavLst>
                                        <p:tav tm="0">
                                          <p:val>
                                            <p:strVal val="#ppt_x"/>
                                          </p:val>
                                        </p:tav>
                                        <p:tav tm="100000">
                                          <p:val>
                                            <p:strVal val="#ppt_x"/>
                                          </p:val>
                                        </p:tav>
                                      </p:tavLst>
                                    </p:anim>
                                    <p:anim calcmode="lin" valueType="num">
                                      <p:cBhvr additive="base">
                                        <p:cTn id="50" dur="10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14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ppt_x"/>
                                          </p:val>
                                        </p:tav>
                                        <p:tav tm="100000">
                                          <p:val>
                                            <p:strVal val="#ppt_x"/>
                                          </p:val>
                                        </p:tav>
                                      </p:tavLst>
                                    </p:anim>
                                    <p:anim calcmode="lin" valueType="num">
                                      <p:cBhvr additive="base">
                                        <p:cTn id="54" dur="10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150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ppt_x"/>
                                          </p:val>
                                        </p:tav>
                                        <p:tav tm="100000">
                                          <p:val>
                                            <p:strVal val="#ppt_x"/>
                                          </p:val>
                                        </p:tav>
                                      </p:tavLst>
                                    </p:anim>
                                    <p:anim calcmode="lin" valueType="num">
                                      <p:cBhvr additive="base">
                                        <p:cTn id="58"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rot="16200000">
            <a:off x="3342620" y="3345054"/>
            <a:ext cx="2368115" cy="1230313"/>
            <a:chOff x="-8958263" y="922338"/>
            <a:chExt cx="8696325" cy="4518025"/>
          </a:xfrm>
          <a:solidFill>
            <a:srgbClr val="FFFFFF">
              <a:alpha val="50196"/>
            </a:srgbClr>
          </a:solidFill>
        </p:grpSpPr>
        <p:sp>
          <p:nvSpPr>
            <p:cNvPr id="5" name="Freeform 14"/>
            <p:cNvSpPr>
              <a:spLocks/>
            </p:cNvSpPr>
            <p:nvPr/>
          </p:nvSpPr>
          <p:spPr bwMode="auto">
            <a:xfrm>
              <a:off x="-8958263" y="922338"/>
              <a:ext cx="8696325" cy="4518025"/>
            </a:xfrm>
            <a:custGeom>
              <a:avLst/>
              <a:gdLst>
                <a:gd name="T0" fmla="*/ 4328 w 5478"/>
                <a:gd name="T1" fmla="*/ 2630 h 2846"/>
                <a:gd name="T2" fmla="*/ 4682 w 5478"/>
                <a:gd name="T3" fmla="*/ 2840 h 2846"/>
                <a:gd name="T4" fmla="*/ 4760 w 5478"/>
                <a:gd name="T5" fmla="*/ 2836 h 2846"/>
                <a:gd name="T6" fmla="*/ 4816 w 5478"/>
                <a:gd name="T7" fmla="*/ 2764 h 2846"/>
                <a:gd name="T8" fmla="*/ 4796 w 5478"/>
                <a:gd name="T9" fmla="*/ 2656 h 2846"/>
                <a:gd name="T10" fmla="*/ 4642 w 5478"/>
                <a:gd name="T11" fmla="*/ 2520 h 2846"/>
                <a:gd name="T12" fmla="*/ 4386 w 5478"/>
                <a:gd name="T13" fmla="*/ 2314 h 2846"/>
                <a:gd name="T14" fmla="*/ 4244 w 5478"/>
                <a:gd name="T15" fmla="*/ 2132 h 2846"/>
                <a:gd name="T16" fmla="*/ 4198 w 5478"/>
                <a:gd name="T17" fmla="*/ 1974 h 2846"/>
                <a:gd name="T18" fmla="*/ 4242 w 5478"/>
                <a:gd name="T19" fmla="*/ 1816 h 2846"/>
                <a:gd name="T20" fmla="*/ 4462 w 5478"/>
                <a:gd name="T21" fmla="*/ 1686 h 2846"/>
                <a:gd name="T22" fmla="*/ 5198 w 5478"/>
                <a:gd name="T23" fmla="*/ 1498 h 2846"/>
                <a:gd name="T24" fmla="*/ 5444 w 5478"/>
                <a:gd name="T25" fmla="*/ 1410 h 2846"/>
                <a:gd name="T26" fmla="*/ 5474 w 5478"/>
                <a:gd name="T27" fmla="*/ 1314 h 2846"/>
                <a:gd name="T28" fmla="*/ 5374 w 5478"/>
                <a:gd name="T29" fmla="*/ 1244 h 2846"/>
                <a:gd name="T30" fmla="*/ 4980 w 5478"/>
                <a:gd name="T31" fmla="*/ 1278 h 2846"/>
                <a:gd name="T32" fmla="*/ 4538 w 5478"/>
                <a:gd name="T33" fmla="*/ 1332 h 2846"/>
                <a:gd name="T34" fmla="*/ 4422 w 5478"/>
                <a:gd name="T35" fmla="*/ 1296 h 2846"/>
                <a:gd name="T36" fmla="*/ 4408 w 5478"/>
                <a:gd name="T37" fmla="*/ 1198 h 2846"/>
                <a:gd name="T38" fmla="*/ 4528 w 5478"/>
                <a:gd name="T39" fmla="*/ 1034 h 2846"/>
                <a:gd name="T40" fmla="*/ 4810 w 5478"/>
                <a:gd name="T41" fmla="*/ 846 h 2846"/>
                <a:gd name="T42" fmla="*/ 5194 w 5478"/>
                <a:gd name="T43" fmla="*/ 654 h 2846"/>
                <a:gd name="T44" fmla="*/ 5314 w 5478"/>
                <a:gd name="T45" fmla="*/ 556 h 2846"/>
                <a:gd name="T46" fmla="*/ 5334 w 5478"/>
                <a:gd name="T47" fmla="*/ 476 h 2846"/>
                <a:gd name="T48" fmla="*/ 5276 w 5478"/>
                <a:gd name="T49" fmla="*/ 410 h 2846"/>
                <a:gd name="T50" fmla="*/ 5168 w 5478"/>
                <a:gd name="T51" fmla="*/ 414 h 2846"/>
                <a:gd name="T52" fmla="*/ 4664 w 5478"/>
                <a:gd name="T53" fmla="*/ 680 h 2846"/>
                <a:gd name="T54" fmla="*/ 4292 w 5478"/>
                <a:gd name="T55" fmla="*/ 864 h 2846"/>
                <a:gd name="T56" fmla="*/ 4226 w 5478"/>
                <a:gd name="T57" fmla="*/ 856 h 2846"/>
                <a:gd name="T58" fmla="*/ 4260 w 5478"/>
                <a:gd name="T59" fmla="*/ 788 h 2846"/>
                <a:gd name="T60" fmla="*/ 4582 w 5478"/>
                <a:gd name="T61" fmla="*/ 456 h 2846"/>
                <a:gd name="T62" fmla="*/ 4798 w 5478"/>
                <a:gd name="T63" fmla="*/ 264 h 2846"/>
                <a:gd name="T64" fmla="*/ 4886 w 5478"/>
                <a:gd name="T65" fmla="*/ 120 h 2846"/>
                <a:gd name="T66" fmla="*/ 4868 w 5478"/>
                <a:gd name="T67" fmla="*/ 32 h 2846"/>
                <a:gd name="T68" fmla="*/ 4822 w 5478"/>
                <a:gd name="T69" fmla="*/ 2 h 2846"/>
                <a:gd name="T70" fmla="*/ 4692 w 5478"/>
                <a:gd name="T71" fmla="*/ 32 h 2846"/>
                <a:gd name="T72" fmla="*/ 4464 w 5478"/>
                <a:gd name="T73" fmla="*/ 186 h 2846"/>
                <a:gd name="T74" fmla="*/ 3968 w 5478"/>
                <a:gd name="T75" fmla="*/ 674 h 2846"/>
                <a:gd name="T76" fmla="*/ 3890 w 5478"/>
                <a:gd name="T77" fmla="*/ 726 h 2846"/>
                <a:gd name="T78" fmla="*/ 3860 w 5478"/>
                <a:gd name="T79" fmla="*/ 694 h 2846"/>
                <a:gd name="T80" fmla="*/ 3908 w 5478"/>
                <a:gd name="T81" fmla="*/ 572 h 2846"/>
                <a:gd name="T82" fmla="*/ 4122 w 5478"/>
                <a:gd name="T83" fmla="*/ 250 h 2846"/>
                <a:gd name="T84" fmla="*/ 4190 w 5478"/>
                <a:gd name="T85" fmla="*/ 102 h 2846"/>
                <a:gd name="T86" fmla="*/ 4170 w 5478"/>
                <a:gd name="T87" fmla="*/ 44 h 2846"/>
                <a:gd name="T88" fmla="*/ 4090 w 5478"/>
                <a:gd name="T89" fmla="*/ 34 h 2846"/>
                <a:gd name="T90" fmla="*/ 3988 w 5478"/>
                <a:gd name="T91" fmla="*/ 98 h 2846"/>
                <a:gd name="T92" fmla="*/ 3776 w 5478"/>
                <a:gd name="T93" fmla="*/ 354 h 2846"/>
                <a:gd name="T94" fmla="*/ 3586 w 5478"/>
                <a:gd name="T95" fmla="*/ 650 h 2846"/>
                <a:gd name="T96" fmla="*/ 3322 w 5478"/>
                <a:gd name="T97" fmla="*/ 984 h 2846"/>
                <a:gd name="T98" fmla="*/ 3134 w 5478"/>
                <a:gd name="T99" fmla="*/ 1134 h 2846"/>
                <a:gd name="T100" fmla="*/ 2908 w 5478"/>
                <a:gd name="T101" fmla="*/ 1232 h 2846"/>
                <a:gd name="T102" fmla="*/ 2544 w 5478"/>
                <a:gd name="T103" fmla="*/ 1266 h 2846"/>
                <a:gd name="T104" fmla="*/ 1790 w 5478"/>
                <a:gd name="T105" fmla="*/ 1250 h 2846"/>
                <a:gd name="T106" fmla="*/ 492 w 5478"/>
                <a:gd name="T107" fmla="*/ 1142 h 2846"/>
                <a:gd name="T108" fmla="*/ 350 w 5478"/>
                <a:gd name="T109" fmla="*/ 2296 h 2846"/>
                <a:gd name="T110" fmla="*/ 1232 w 5478"/>
                <a:gd name="T111" fmla="*/ 2158 h 2846"/>
                <a:gd name="T112" fmla="*/ 2086 w 5478"/>
                <a:gd name="T113" fmla="*/ 2086 h 2846"/>
                <a:gd name="T114" fmla="*/ 2618 w 5478"/>
                <a:gd name="T115" fmla="*/ 2086 h 2846"/>
                <a:gd name="T116" fmla="*/ 3064 w 5478"/>
                <a:gd name="T117" fmla="*/ 2132 h 2846"/>
                <a:gd name="T118" fmla="*/ 3588 w 5478"/>
                <a:gd name="T119" fmla="*/ 2256 h 2846"/>
                <a:gd name="T120" fmla="*/ 4006 w 5478"/>
                <a:gd name="T121" fmla="*/ 2438 h 2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78" h="2846">
                  <a:moveTo>
                    <a:pt x="4006" y="2438"/>
                  </a:moveTo>
                  <a:lnTo>
                    <a:pt x="4006" y="2438"/>
                  </a:lnTo>
                  <a:lnTo>
                    <a:pt x="4098" y="2488"/>
                  </a:lnTo>
                  <a:lnTo>
                    <a:pt x="4180" y="2538"/>
                  </a:lnTo>
                  <a:lnTo>
                    <a:pt x="4258" y="2586"/>
                  </a:lnTo>
                  <a:lnTo>
                    <a:pt x="4328" y="2630"/>
                  </a:lnTo>
                  <a:lnTo>
                    <a:pt x="4450" y="2710"/>
                  </a:lnTo>
                  <a:lnTo>
                    <a:pt x="4550" y="2776"/>
                  </a:lnTo>
                  <a:lnTo>
                    <a:pt x="4594" y="2800"/>
                  </a:lnTo>
                  <a:lnTo>
                    <a:pt x="4632" y="2820"/>
                  </a:lnTo>
                  <a:lnTo>
                    <a:pt x="4666" y="2836"/>
                  </a:lnTo>
                  <a:lnTo>
                    <a:pt x="4682" y="2840"/>
                  </a:lnTo>
                  <a:lnTo>
                    <a:pt x="4698" y="2844"/>
                  </a:lnTo>
                  <a:lnTo>
                    <a:pt x="4712" y="2846"/>
                  </a:lnTo>
                  <a:lnTo>
                    <a:pt x="4724" y="2846"/>
                  </a:lnTo>
                  <a:lnTo>
                    <a:pt x="4738" y="2846"/>
                  </a:lnTo>
                  <a:lnTo>
                    <a:pt x="4750" y="2842"/>
                  </a:lnTo>
                  <a:lnTo>
                    <a:pt x="4760" y="2836"/>
                  </a:lnTo>
                  <a:lnTo>
                    <a:pt x="4770" y="2830"/>
                  </a:lnTo>
                  <a:lnTo>
                    <a:pt x="4780" y="2820"/>
                  </a:lnTo>
                  <a:lnTo>
                    <a:pt x="4790" y="2810"/>
                  </a:lnTo>
                  <a:lnTo>
                    <a:pt x="4790" y="2810"/>
                  </a:lnTo>
                  <a:lnTo>
                    <a:pt x="4806" y="2786"/>
                  </a:lnTo>
                  <a:lnTo>
                    <a:pt x="4816" y="2764"/>
                  </a:lnTo>
                  <a:lnTo>
                    <a:pt x="4818" y="2752"/>
                  </a:lnTo>
                  <a:lnTo>
                    <a:pt x="4820" y="2742"/>
                  </a:lnTo>
                  <a:lnTo>
                    <a:pt x="4820" y="2720"/>
                  </a:lnTo>
                  <a:lnTo>
                    <a:pt x="4816" y="2698"/>
                  </a:lnTo>
                  <a:lnTo>
                    <a:pt x="4808" y="2678"/>
                  </a:lnTo>
                  <a:lnTo>
                    <a:pt x="4796" y="2656"/>
                  </a:lnTo>
                  <a:lnTo>
                    <a:pt x="4780" y="2636"/>
                  </a:lnTo>
                  <a:lnTo>
                    <a:pt x="4762" y="2616"/>
                  </a:lnTo>
                  <a:lnTo>
                    <a:pt x="4742" y="2598"/>
                  </a:lnTo>
                  <a:lnTo>
                    <a:pt x="4718" y="2578"/>
                  </a:lnTo>
                  <a:lnTo>
                    <a:pt x="4694" y="2558"/>
                  </a:lnTo>
                  <a:lnTo>
                    <a:pt x="4642" y="2520"/>
                  </a:lnTo>
                  <a:lnTo>
                    <a:pt x="4590" y="2482"/>
                  </a:lnTo>
                  <a:lnTo>
                    <a:pt x="4590" y="2482"/>
                  </a:lnTo>
                  <a:lnTo>
                    <a:pt x="4534" y="2440"/>
                  </a:lnTo>
                  <a:lnTo>
                    <a:pt x="4474" y="2392"/>
                  </a:lnTo>
                  <a:lnTo>
                    <a:pt x="4416" y="2340"/>
                  </a:lnTo>
                  <a:lnTo>
                    <a:pt x="4386" y="2314"/>
                  </a:lnTo>
                  <a:lnTo>
                    <a:pt x="4358" y="2284"/>
                  </a:lnTo>
                  <a:lnTo>
                    <a:pt x="4332" y="2256"/>
                  </a:lnTo>
                  <a:lnTo>
                    <a:pt x="4306" y="2226"/>
                  </a:lnTo>
                  <a:lnTo>
                    <a:pt x="4282" y="2194"/>
                  </a:lnTo>
                  <a:lnTo>
                    <a:pt x="4262" y="2164"/>
                  </a:lnTo>
                  <a:lnTo>
                    <a:pt x="4244" y="2132"/>
                  </a:lnTo>
                  <a:lnTo>
                    <a:pt x="4228" y="2100"/>
                  </a:lnTo>
                  <a:lnTo>
                    <a:pt x="4216" y="2068"/>
                  </a:lnTo>
                  <a:lnTo>
                    <a:pt x="4208" y="2036"/>
                  </a:lnTo>
                  <a:lnTo>
                    <a:pt x="4208" y="2036"/>
                  </a:lnTo>
                  <a:lnTo>
                    <a:pt x="4202" y="2004"/>
                  </a:lnTo>
                  <a:lnTo>
                    <a:pt x="4198" y="1974"/>
                  </a:lnTo>
                  <a:lnTo>
                    <a:pt x="4198" y="1946"/>
                  </a:lnTo>
                  <a:lnTo>
                    <a:pt x="4198" y="1918"/>
                  </a:lnTo>
                  <a:lnTo>
                    <a:pt x="4204" y="1890"/>
                  </a:lnTo>
                  <a:lnTo>
                    <a:pt x="4212" y="1864"/>
                  </a:lnTo>
                  <a:lnTo>
                    <a:pt x="4226" y="1840"/>
                  </a:lnTo>
                  <a:lnTo>
                    <a:pt x="4242" y="1816"/>
                  </a:lnTo>
                  <a:lnTo>
                    <a:pt x="4264" y="1792"/>
                  </a:lnTo>
                  <a:lnTo>
                    <a:pt x="4292" y="1770"/>
                  </a:lnTo>
                  <a:lnTo>
                    <a:pt x="4324" y="1748"/>
                  </a:lnTo>
                  <a:lnTo>
                    <a:pt x="4364" y="1726"/>
                  </a:lnTo>
                  <a:lnTo>
                    <a:pt x="4410" y="1706"/>
                  </a:lnTo>
                  <a:lnTo>
                    <a:pt x="4462" y="1686"/>
                  </a:lnTo>
                  <a:lnTo>
                    <a:pt x="4522" y="1668"/>
                  </a:lnTo>
                  <a:lnTo>
                    <a:pt x="4590" y="1650"/>
                  </a:lnTo>
                  <a:lnTo>
                    <a:pt x="4590" y="1650"/>
                  </a:lnTo>
                  <a:lnTo>
                    <a:pt x="4862" y="1580"/>
                  </a:lnTo>
                  <a:lnTo>
                    <a:pt x="5098" y="1522"/>
                  </a:lnTo>
                  <a:lnTo>
                    <a:pt x="5198" y="1498"/>
                  </a:lnTo>
                  <a:lnTo>
                    <a:pt x="5284" y="1474"/>
                  </a:lnTo>
                  <a:lnTo>
                    <a:pt x="5354" y="1452"/>
                  </a:lnTo>
                  <a:lnTo>
                    <a:pt x="5408" y="1434"/>
                  </a:lnTo>
                  <a:lnTo>
                    <a:pt x="5408" y="1434"/>
                  </a:lnTo>
                  <a:lnTo>
                    <a:pt x="5428" y="1424"/>
                  </a:lnTo>
                  <a:lnTo>
                    <a:pt x="5444" y="1410"/>
                  </a:lnTo>
                  <a:lnTo>
                    <a:pt x="5458" y="1396"/>
                  </a:lnTo>
                  <a:lnTo>
                    <a:pt x="5468" y="1380"/>
                  </a:lnTo>
                  <a:lnTo>
                    <a:pt x="5476" y="1364"/>
                  </a:lnTo>
                  <a:lnTo>
                    <a:pt x="5478" y="1348"/>
                  </a:lnTo>
                  <a:lnTo>
                    <a:pt x="5478" y="1330"/>
                  </a:lnTo>
                  <a:lnTo>
                    <a:pt x="5474" y="1314"/>
                  </a:lnTo>
                  <a:lnTo>
                    <a:pt x="5466" y="1298"/>
                  </a:lnTo>
                  <a:lnTo>
                    <a:pt x="5456" y="1284"/>
                  </a:lnTo>
                  <a:lnTo>
                    <a:pt x="5440" y="1270"/>
                  </a:lnTo>
                  <a:lnTo>
                    <a:pt x="5422" y="1260"/>
                  </a:lnTo>
                  <a:lnTo>
                    <a:pt x="5400" y="1250"/>
                  </a:lnTo>
                  <a:lnTo>
                    <a:pt x="5374" y="1244"/>
                  </a:lnTo>
                  <a:lnTo>
                    <a:pt x="5344" y="1242"/>
                  </a:lnTo>
                  <a:lnTo>
                    <a:pt x="5310" y="1242"/>
                  </a:lnTo>
                  <a:lnTo>
                    <a:pt x="5310" y="1242"/>
                  </a:lnTo>
                  <a:lnTo>
                    <a:pt x="5234" y="1250"/>
                  </a:lnTo>
                  <a:lnTo>
                    <a:pt x="5152" y="1258"/>
                  </a:lnTo>
                  <a:lnTo>
                    <a:pt x="4980" y="1278"/>
                  </a:lnTo>
                  <a:lnTo>
                    <a:pt x="4816" y="1300"/>
                  </a:lnTo>
                  <a:lnTo>
                    <a:pt x="4678" y="1320"/>
                  </a:lnTo>
                  <a:lnTo>
                    <a:pt x="4678" y="1320"/>
                  </a:lnTo>
                  <a:lnTo>
                    <a:pt x="4620" y="1328"/>
                  </a:lnTo>
                  <a:lnTo>
                    <a:pt x="4564" y="1332"/>
                  </a:lnTo>
                  <a:lnTo>
                    <a:pt x="4538" y="1332"/>
                  </a:lnTo>
                  <a:lnTo>
                    <a:pt x="4514" y="1332"/>
                  </a:lnTo>
                  <a:lnTo>
                    <a:pt x="4490" y="1328"/>
                  </a:lnTo>
                  <a:lnTo>
                    <a:pt x="4470" y="1324"/>
                  </a:lnTo>
                  <a:lnTo>
                    <a:pt x="4450" y="1318"/>
                  </a:lnTo>
                  <a:lnTo>
                    <a:pt x="4434" y="1308"/>
                  </a:lnTo>
                  <a:lnTo>
                    <a:pt x="4422" y="1296"/>
                  </a:lnTo>
                  <a:lnTo>
                    <a:pt x="4412" y="1282"/>
                  </a:lnTo>
                  <a:lnTo>
                    <a:pt x="4404" y="1266"/>
                  </a:lnTo>
                  <a:lnTo>
                    <a:pt x="4402" y="1246"/>
                  </a:lnTo>
                  <a:lnTo>
                    <a:pt x="4402" y="1224"/>
                  </a:lnTo>
                  <a:lnTo>
                    <a:pt x="4408" y="1198"/>
                  </a:lnTo>
                  <a:lnTo>
                    <a:pt x="4408" y="1198"/>
                  </a:lnTo>
                  <a:lnTo>
                    <a:pt x="4418" y="1170"/>
                  </a:lnTo>
                  <a:lnTo>
                    <a:pt x="4432" y="1144"/>
                  </a:lnTo>
                  <a:lnTo>
                    <a:pt x="4450" y="1116"/>
                  </a:lnTo>
                  <a:lnTo>
                    <a:pt x="4474" y="1088"/>
                  </a:lnTo>
                  <a:lnTo>
                    <a:pt x="4498" y="1062"/>
                  </a:lnTo>
                  <a:lnTo>
                    <a:pt x="4528" y="1034"/>
                  </a:lnTo>
                  <a:lnTo>
                    <a:pt x="4558" y="1008"/>
                  </a:lnTo>
                  <a:lnTo>
                    <a:pt x="4592" y="982"/>
                  </a:lnTo>
                  <a:lnTo>
                    <a:pt x="4626" y="958"/>
                  </a:lnTo>
                  <a:lnTo>
                    <a:pt x="4662" y="934"/>
                  </a:lnTo>
                  <a:lnTo>
                    <a:pt x="4736" y="888"/>
                  </a:lnTo>
                  <a:lnTo>
                    <a:pt x="4810" y="846"/>
                  </a:lnTo>
                  <a:lnTo>
                    <a:pt x="4878" y="812"/>
                  </a:lnTo>
                  <a:lnTo>
                    <a:pt x="4878" y="812"/>
                  </a:lnTo>
                  <a:lnTo>
                    <a:pt x="5010" y="750"/>
                  </a:lnTo>
                  <a:lnTo>
                    <a:pt x="5074" y="718"/>
                  </a:lnTo>
                  <a:lnTo>
                    <a:pt x="5138" y="686"/>
                  </a:lnTo>
                  <a:lnTo>
                    <a:pt x="5194" y="654"/>
                  </a:lnTo>
                  <a:lnTo>
                    <a:pt x="5222" y="638"/>
                  </a:lnTo>
                  <a:lnTo>
                    <a:pt x="5246" y="622"/>
                  </a:lnTo>
                  <a:lnTo>
                    <a:pt x="5266" y="606"/>
                  </a:lnTo>
                  <a:lnTo>
                    <a:pt x="5286" y="590"/>
                  </a:lnTo>
                  <a:lnTo>
                    <a:pt x="5302" y="574"/>
                  </a:lnTo>
                  <a:lnTo>
                    <a:pt x="5314" y="556"/>
                  </a:lnTo>
                  <a:lnTo>
                    <a:pt x="5314" y="556"/>
                  </a:lnTo>
                  <a:lnTo>
                    <a:pt x="5324" y="540"/>
                  </a:lnTo>
                  <a:lnTo>
                    <a:pt x="5330" y="524"/>
                  </a:lnTo>
                  <a:lnTo>
                    <a:pt x="5334" y="508"/>
                  </a:lnTo>
                  <a:lnTo>
                    <a:pt x="5336" y="492"/>
                  </a:lnTo>
                  <a:lnTo>
                    <a:pt x="5334" y="476"/>
                  </a:lnTo>
                  <a:lnTo>
                    <a:pt x="5332" y="462"/>
                  </a:lnTo>
                  <a:lnTo>
                    <a:pt x="5324" y="448"/>
                  </a:lnTo>
                  <a:lnTo>
                    <a:pt x="5316" y="436"/>
                  </a:lnTo>
                  <a:lnTo>
                    <a:pt x="5306" y="426"/>
                  </a:lnTo>
                  <a:lnTo>
                    <a:pt x="5292" y="416"/>
                  </a:lnTo>
                  <a:lnTo>
                    <a:pt x="5276" y="410"/>
                  </a:lnTo>
                  <a:lnTo>
                    <a:pt x="5258" y="406"/>
                  </a:lnTo>
                  <a:lnTo>
                    <a:pt x="5238" y="404"/>
                  </a:lnTo>
                  <a:lnTo>
                    <a:pt x="5216" y="404"/>
                  </a:lnTo>
                  <a:lnTo>
                    <a:pt x="5194" y="408"/>
                  </a:lnTo>
                  <a:lnTo>
                    <a:pt x="5168" y="414"/>
                  </a:lnTo>
                  <a:lnTo>
                    <a:pt x="5168" y="414"/>
                  </a:lnTo>
                  <a:lnTo>
                    <a:pt x="5138" y="424"/>
                  </a:lnTo>
                  <a:lnTo>
                    <a:pt x="5106" y="438"/>
                  </a:lnTo>
                  <a:lnTo>
                    <a:pt x="5030" y="474"/>
                  </a:lnTo>
                  <a:lnTo>
                    <a:pt x="4946" y="520"/>
                  </a:lnTo>
                  <a:lnTo>
                    <a:pt x="4854" y="572"/>
                  </a:lnTo>
                  <a:lnTo>
                    <a:pt x="4664" y="680"/>
                  </a:lnTo>
                  <a:lnTo>
                    <a:pt x="4574" y="730"/>
                  </a:lnTo>
                  <a:lnTo>
                    <a:pt x="4492" y="772"/>
                  </a:lnTo>
                  <a:lnTo>
                    <a:pt x="4492" y="772"/>
                  </a:lnTo>
                  <a:lnTo>
                    <a:pt x="4366" y="832"/>
                  </a:lnTo>
                  <a:lnTo>
                    <a:pt x="4324" y="852"/>
                  </a:lnTo>
                  <a:lnTo>
                    <a:pt x="4292" y="864"/>
                  </a:lnTo>
                  <a:lnTo>
                    <a:pt x="4268" y="870"/>
                  </a:lnTo>
                  <a:lnTo>
                    <a:pt x="4258" y="870"/>
                  </a:lnTo>
                  <a:lnTo>
                    <a:pt x="4250" y="870"/>
                  </a:lnTo>
                  <a:lnTo>
                    <a:pt x="4242" y="868"/>
                  </a:lnTo>
                  <a:lnTo>
                    <a:pt x="4236" y="864"/>
                  </a:lnTo>
                  <a:lnTo>
                    <a:pt x="4226" y="856"/>
                  </a:lnTo>
                  <a:lnTo>
                    <a:pt x="4226" y="856"/>
                  </a:lnTo>
                  <a:lnTo>
                    <a:pt x="4226" y="852"/>
                  </a:lnTo>
                  <a:lnTo>
                    <a:pt x="4226" y="846"/>
                  </a:lnTo>
                  <a:lnTo>
                    <a:pt x="4232" y="832"/>
                  </a:lnTo>
                  <a:lnTo>
                    <a:pt x="4244" y="812"/>
                  </a:lnTo>
                  <a:lnTo>
                    <a:pt x="4260" y="788"/>
                  </a:lnTo>
                  <a:lnTo>
                    <a:pt x="4282" y="762"/>
                  </a:lnTo>
                  <a:lnTo>
                    <a:pt x="4310" y="730"/>
                  </a:lnTo>
                  <a:lnTo>
                    <a:pt x="4370" y="662"/>
                  </a:lnTo>
                  <a:lnTo>
                    <a:pt x="4440" y="590"/>
                  </a:lnTo>
                  <a:lnTo>
                    <a:pt x="4512" y="520"/>
                  </a:lnTo>
                  <a:lnTo>
                    <a:pt x="4582" y="456"/>
                  </a:lnTo>
                  <a:lnTo>
                    <a:pt x="4644" y="404"/>
                  </a:lnTo>
                  <a:lnTo>
                    <a:pt x="4644" y="404"/>
                  </a:lnTo>
                  <a:lnTo>
                    <a:pt x="4698" y="358"/>
                  </a:lnTo>
                  <a:lnTo>
                    <a:pt x="4750" y="312"/>
                  </a:lnTo>
                  <a:lnTo>
                    <a:pt x="4776" y="288"/>
                  </a:lnTo>
                  <a:lnTo>
                    <a:pt x="4798" y="264"/>
                  </a:lnTo>
                  <a:lnTo>
                    <a:pt x="4820" y="240"/>
                  </a:lnTo>
                  <a:lnTo>
                    <a:pt x="4838" y="214"/>
                  </a:lnTo>
                  <a:lnTo>
                    <a:pt x="4854" y="190"/>
                  </a:lnTo>
                  <a:lnTo>
                    <a:pt x="4868" y="166"/>
                  </a:lnTo>
                  <a:lnTo>
                    <a:pt x="4878" y="142"/>
                  </a:lnTo>
                  <a:lnTo>
                    <a:pt x="4886" y="120"/>
                  </a:lnTo>
                  <a:lnTo>
                    <a:pt x="4888" y="96"/>
                  </a:lnTo>
                  <a:lnTo>
                    <a:pt x="4886" y="74"/>
                  </a:lnTo>
                  <a:lnTo>
                    <a:pt x="4884" y="64"/>
                  </a:lnTo>
                  <a:lnTo>
                    <a:pt x="4880" y="54"/>
                  </a:lnTo>
                  <a:lnTo>
                    <a:pt x="4874" y="42"/>
                  </a:lnTo>
                  <a:lnTo>
                    <a:pt x="4868" y="32"/>
                  </a:lnTo>
                  <a:lnTo>
                    <a:pt x="4868" y="32"/>
                  </a:lnTo>
                  <a:lnTo>
                    <a:pt x="4862" y="24"/>
                  </a:lnTo>
                  <a:lnTo>
                    <a:pt x="4852" y="16"/>
                  </a:lnTo>
                  <a:lnTo>
                    <a:pt x="4844" y="10"/>
                  </a:lnTo>
                  <a:lnTo>
                    <a:pt x="4832" y="6"/>
                  </a:lnTo>
                  <a:lnTo>
                    <a:pt x="4822" y="2"/>
                  </a:lnTo>
                  <a:lnTo>
                    <a:pt x="4810" y="2"/>
                  </a:lnTo>
                  <a:lnTo>
                    <a:pt x="4796" y="0"/>
                  </a:lnTo>
                  <a:lnTo>
                    <a:pt x="4784" y="2"/>
                  </a:lnTo>
                  <a:lnTo>
                    <a:pt x="4754" y="8"/>
                  </a:lnTo>
                  <a:lnTo>
                    <a:pt x="4724" y="18"/>
                  </a:lnTo>
                  <a:lnTo>
                    <a:pt x="4692" y="32"/>
                  </a:lnTo>
                  <a:lnTo>
                    <a:pt x="4660" y="48"/>
                  </a:lnTo>
                  <a:lnTo>
                    <a:pt x="4626" y="68"/>
                  </a:lnTo>
                  <a:lnTo>
                    <a:pt x="4592" y="90"/>
                  </a:lnTo>
                  <a:lnTo>
                    <a:pt x="4558" y="114"/>
                  </a:lnTo>
                  <a:lnTo>
                    <a:pt x="4526" y="138"/>
                  </a:lnTo>
                  <a:lnTo>
                    <a:pt x="4464" y="186"/>
                  </a:lnTo>
                  <a:lnTo>
                    <a:pt x="4412" y="234"/>
                  </a:lnTo>
                  <a:lnTo>
                    <a:pt x="4412" y="234"/>
                  </a:lnTo>
                  <a:lnTo>
                    <a:pt x="4302" y="340"/>
                  </a:lnTo>
                  <a:lnTo>
                    <a:pt x="4174" y="468"/>
                  </a:lnTo>
                  <a:lnTo>
                    <a:pt x="3968" y="674"/>
                  </a:lnTo>
                  <a:lnTo>
                    <a:pt x="3968" y="674"/>
                  </a:lnTo>
                  <a:lnTo>
                    <a:pt x="3954" y="688"/>
                  </a:lnTo>
                  <a:lnTo>
                    <a:pt x="3940" y="700"/>
                  </a:lnTo>
                  <a:lnTo>
                    <a:pt x="3926" y="710"/>
                  </a:lnTo>
                  <a:lnTo>
                    <a:pt x="3912" y="716"/>
                  </a:lnTo>
                  <a:lnTo>
                    <a:pt x="3900" y="722"/>
                  </a:lnTo>
                  <a:lnTo>
                    <a:pt x="3890" y="726"/>
                  </a:lnTo>
                  <a:lnTo>
                    <a:pt x="3880" y="726"/>
                  </a:lnTo>
                  <a:lnTo>
                    <a:pt x="3872" y="724"/>
                  </a:lnTo>
                  <a:lnTo>
                    <a:pt x="3866" y="720"/>
                  </a:lnTo>
                  <a:lnTo>
                    <a:pt x="3862" y="714"/>
                  </a:lnTo>
                  <a:lnTo>
                    <a:pt x="3860" y="706"/>
                  </a:lnTo>
                  <a:lnTo>
                    <a:pt x="3860" y="694"/>
                  </a:lnTo>
                  <a:lnTo>
                    <a:pt x="3862" y="680"/>
                  </a:lnTo>
                  <a:lnTo>
                    <a:pt x="3866" y="662"/>
                  </a:lnTo>
                  <a:lnTo>
                    <a:pt x="3874" y="642"/>
                  </a:lnTo>
                  <a:lnTo>
                    <a:pt x="3884" y="620"/>
                  </a:lnTo>
                  <a:lnTo>
                    <a:pt x="3884" y="620"/>
                  </a:lnTo>
                  <a:lnTo>
                    <a:pt x="3908" y="572"/>
                  </a:lnTo>
                  <a:lnTo>
                    <a:pt x="3934" y="526"/>
                  </a:lnTo>
                  <a:lnTo>
                    <a:pt x="3962" y="480"/>
                  </a:lnTo>
                  <a:lnTo>
                    <a:pt x="3992" y="434"/>
                  </a:lnTo>
                  <a:lnTo>
                    <a:pt x="4054" y="342"/>
                  </a:lnTo>
                  <a:lnTo>
                    <a:pt x="4122" y="250"/>
                  </a:lnTo>
                  <a:lnTo>
                    <a:pt x="4122" y="250"/>
                  </a:lnTo>
                  <a:lnTo>
                    <a:pt x="4148" y="210"/>
                  </a:lnTo>
                  <a:lnTo>
                    <a:pt x="4168" y="174"/>
                  </a:lnTo>
                  <a:lnTo>
                    <a:pt x="4182" y="142"/>
                  </a:lnTo>
                  <a:lnTo>
                    <a:pt x="4186" y="128"/>
                  </a:lnTo>
                  <a:lnTo>
                    <a:pt x="4188" y="114"/>
                  </a:lnTo>
                  <a:lnTo>
                    <a:pt x="4190" y="102"/>
                  </a:lnTo>
                  <a:lnTo>
                    <a:pt x="4190" y="90"/>
                  </a:lnTo>
                  <a:lnTo>
                    <a:pt x="4188" y="78"/>
                  </a:lnTo>
                  <a:lnTo>
                    <a:pt x="4186" y="68"/>
                  </a:lnTo>
                  <a:lnTo>
                    <a:pt x="4182" y="60"/>
                  </a:lnTo>
                  <a:lnTo>
                    <a:pt x="4176" y="50"/>
                  </a:lnTo>
                  <a:lnTo>
                    <a:pt x="4170" y="44"/>
                  </a:lnTo>
                  <a:lnTo>
                    <a:pt x="4164" y="38"/>
                  </a:lnTo>
                  <a:lnTo>
                    <a:pt x="4164" y="38"/>
                  </a:lnTo>
                  <a:lnTo>
                    <a:pt x="4152" y="32"/>
                  </a:lnTo>
                  <a:lnTo>
                    <a:pt x="4136" y="30"/>
                  </a:lnTo>
                  <a:lnTo>
                    <a:pt x="4114" y="30"/>
                  </a:lnTo>
                  <a:lnTo>
                    <a:pt x="4090" y="34"/>
                  </a:lnTo>
                  <a:lnTo>
                    <a:pt x="4062" y="44"/>
                  </a:lnTo>
                  <a:lnTo>
                    <a:pt x="4048" y="52"/>
                  </a:lnTo>
                  <a:lnTo>
                    <a:pt x="4034" y="60"/>
                  </a:lnTo>
                  <a:lnTo>
                    <a:pt x="4018" y="72"/>
                  </a:lnTo>
                  <a:lnTo>
                    <a:pt x="4004" y="84"/>
                  </a:lnTo>
                  <a:lnTo>
                    <a:pt x="3988" y="98"/>
                  </a:lnTo>
                  <a:lnTo>
                    <a:pt x="3972" y="114"/>
                  </a:lnTo>
                  <a:lnTo>
                    <a:pt x="3972" y="114"/>
                  </a:lnTo>
                  <a:lnTo>
                    <a:pt x="3898" y="200"/>
                  </a:lnTo>
                  <a:lnTo>
                    <a:pt x="3858" y="248"/>
                  </a:lnTo>
                  <a:lnTo>
                    <a:pt x="3816" y="300"/>
                  </a:lnTo>
                  <a:lnTo>
                    <a:pt x="3776" y="354"/>
                  </a:lnTo>
                  <a:lnTo>
                    <a:pt x="3734" y="410"/>
                  </a:lnTo>
                  <a:lnTo>
                    <a:pt x="3696" y="468"/>
                  </a:lnTo>
                  <a:lnTo>
                    <a:pt x="3658" y="528"/>
                  </a:lnTo>
                  <a:lnTo>
                    <a:pt x="3658" y="528"/>
                  </a:lnTo>
                  <a:lnTo>
                    <a:pt x="3614" y="602"/>
                  </a:lnTo>
                  <a:lnTo>
                    <a:pt x="3586" y="650"/>
                  </a:lnTo>
                  <a:lnTo>
                    <a:pt x="3552" y="700"/>
                  </a:lnTo>
                  <a:lnTo>
                    <a:pt x="3516" y="756"/>
                  </a:lnTo>
                  <a:lnTo>
                    <a:pt x="3474" y="812"/>
                  </a:lnTo>
                  <a:lnTo>
                    <a:pt x="3426" y="870"/>
                  </a:lnTo>
                  <a:lnTo>
                    <a:pt x="3376" y="928"/>
                  </a:lnTo>
                  <a:lnTo>
                    <a:pt x="3322" y="984"/>
                  </a:lnTo>
                  <a:lnTo>
                    <a:pt x="3292" y="1012"/>
                  </a:lnTo>
                  <a:lnTo>
                    <a:pt x="3262" y="1038"/>
                  </a:lnTo>
                  <a:lnTo>
                    <a:pt x="3232" y="1064"/>
                  </a:lnTo>
                  <a:lnTo>
                    <a:pt x="3200" y="1090"/>
                  </a:lnTo>
                  <a:lnTo>
                    <a:pt x="3168" y="1112"/>
                  </a:lnTo>
                  <a:lnTo>
                    <a:pt x="3134" y="1134"/>
                  </a:lnTo>
                  <a:lnTo>
                    <a:pt x="3098" y="1156"/>
                  </a:lnTo>
                  <a:lnTo>
                    <a:pt x="3062" y="1174"/>
                  </a:lnTo>
                  <a:lnTo>
                    <a:pt x="3026" y="1192"/>
                  </a:lnTo>
                  <a:lnTo>
                    <a:pt x="2988" y="1208"/>
                  </a:lnTo>
                  <a:lnTo>
                    <a:pt x="2948" y="1222"/>
                  </a:lnTo>
                  <a:lnTo>
                    <a:pt x="2908" y="1232"/>
                  </a:lnTo>
                  <a:lnTo>
                    <a:pt x="2868" y="1242"/>
                  </a:lnTo>
                  <a:lnTo>
                    <a:pt x="2826" y="1248"/>
                  </a:lnTo>
                  <a:lnTo>
                    <a:pt x="2826" y="1248"/>
                  </a:lnTo>
                  <a:lnTo>
                    <a:pt x="2738" y="1256"/>
                  </a:lnTo>
                  <a:lnTo>
                    <a:pt x="2644" y="1262"/>
                  </a:lnTo>
                  <a:lnTo>
                    <a:pt x="2544" y="1266"/>
                  </a:lnTo>
                  <a:lnTo>
                    <a:pt x="2440" y="1268"/>
                  </a:lnTo>
                  <a:lnTo>
                    <a:pt x="2334" y="1270"/>
                  </a:lnTo>
                  <a:lnTo>
                    <a:pt x="2224" y="1268"/>
                  </a:lnTo>
                  <a:lnTo>
                    <a:pt x="2114" y="1264"/>
                  </a:lnTo>
                  <a:lnTo>
                    <a:pt x="2004" y="1260"/>
                  </a:lnTo>
                  <a:lnTo>
                    <a:pt x="1790" y="1250"/>
                  </a:lnTo>
                  <a:lnTo>
                    <a:pt x="1586" y="1236"/>
                  </a:lnTo>
                  <a:lnTo>
                    <a:pt x="1406" y="1222"/>
                  </a:lnTo>
                  <a:lnTo>
                    <a:pt x="1254" y="1208"/>
                  </a:lnTo>
                  <a:lnTo>
                    <a:pt x="1254" y="1208"/>
                  </a:lnTo>
                  <a:lnTo>
                    <a:pt x="906" y="1176"/>
                  </a:lnTo>
                  <a:lnTo>
                    <a:pt x="492" y="1142"/>
                  </a:lnTo>
                  <a:lnTo>
                    <a:pt x="0" y="1100"/>
                  </a:lnTo>
                  <a:lnTo>
                    <a:pt x="0" y="2370"/>
                  </a:lnTo>
                  <a:lnTo>
                    <a:pt x="0" y="2370"/>
                  </a:lnTo>
                  <a:lnTo>
                    <a:pt x="42" y="2360"/>
                  </a:lnTo>
                  <a:lnTo>
                    <a:pt x="162" y="2334"/>
                  </a:lnTo>
                  <a:lnTo>
                    <a:pt x="350" y="2296"/>
                  </a:lnTo>
                  <a:lnTo>
                    <a:pt x="466" y="2274"/>
                  </a:lnTo>
                  <a:lnTo>
                    <a:pt x="598" y="2252"/>
                  </a:lnTo>
                  <a:lnTo>
                    <a:pt x="740" y="2228"/>
                  </a:lnTo>
                  <a:lnTo>
                    <a:pt x="894" y="2204"/>
                  </a:lnTo>
                  <a:lnTo>
                    <a:pt x="1058" y="2180"/>
                  </a:lnTo>
                  <a:lnTo>
                    <a:pt x="1232" y="2158"/>
                  </a:lnTo>
                  <a:lnTo>
                    <a:pt x="1412" y="2138"/>
                  </a:lnTo>
                  <a:lnTo>
                    <a:pt x="1600" y="2118"/>
                  </a:lnTo>
                  <a:lnTo>
                    <a:pt x="1792" y="2102"/>
                  </a:lnTo>
                  <a:lnTo>
                    <a:pt x="1988" y="2090"/>
                  </a:lnTo>
                  <a:lnTo>
                    <a:pt x="1988" y="2090"/>
                  </a:lnTo>
                  <a:lnTo>
                    <a:pt x="2086" y="2086"/>
                  </a:lnTo>
                  <a:lnTo>
                    <a:pt x="2182" y="2082"/>
                  </a:lnTo>
                  <a:lnTo>
                    <a:pt x="2274" y="2080"/>
                  </a:lnTo>
                  <a:lnTo>
                    <a:pt x="2364" y="2080"/>
                  </a:lnTo>
                  <a:lnTo>
                    <a:pt x="2452" y="2080"/>
                  </a:lnTo>
                  <a:lnTo>
                    <a:pt x="2536" y="2082"/>
                  </a:lnTo>
                  <a:lnTo>
                    <a:pt x="2618" y="2086"/>
                  </a:lnTo>
                  <a:lnTo>
                    <a:pt x="2698" y="2092"/>
                  </a:lnTo>
                  <a:lnTo>
                    <a:pt x="2776" y="2098"/>
                  </a:lnTo>
                  <a:lnTo>
                    <a:pt x="2852" y="2104"/>
                  </a:lnTo>
                  <a:lnTo>
                    <a:pt x="2924" y="2112"/>
                  </a:lnTo>
                  <a:lnTo>
                    <a:pt x="2994" y="2122"/>
                  </a:lnTo>
                  <a:lnTo>
                    <a:pt x="3064" y="2132"/>
                  </a:lnTo>
                  <a:lnTo>
                    <a:pt x="3130" y="2142"/>
                  </a:lnTo>
                  <a:lnTo>
                    <a:pt x="3194" y="2154"/>
                  </a:lnTo>
                  <a:lnTo>
                    <a:pt x="3256" y="2166"/>
                  </a:lnTo>
                  <a:lnTo>
                    <a:pt x="3374" y="2194"/>
                  </a:lnTo>
                  <a:lnTo>
                    <a:pt x="3486" y="2224"/>
                  </a:lnTo>
                  <a:lnTo>
                    <a:pt x="3588" y="2256"/>
                  </a:lnTo>
                  <a:lnTo>
                    <a:pt x="3684" y="2290"/>
                  </a:lnTo>
                  <a:lnTo>
                    <a:pt x="3774" y="2326"/>
                  </a:lnTo>
                  <a:lnTo>
                    <a:pt x="3858" y="2362"/>
                  </a:lnTo>
                  <a:lnTo>
                    <a:pt x="3934" y="2400"/>
                  </a:lnTo>
                  <a:lnTo>
                    <a:pt x="4006" y="2438"/>
                  </a:lnTo>
                  <a:lnTo>
                    <a:pt x="4006" y="2438"/>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6" name="Freeform 15"/>
            <p:cNvSpPr>
              <a:spLocks/>
            </p:cNvSpPr>
            <p:nvPr/>
          </p:nvSpPr>
          <p:spPr bwMode="auto">
            <a:xfrm>
              <a:off x="-655638" y="2925763"/>
              <a:ext cx="327025" cy="263525"/>
            </a:xfrm>
            <a:custGeom>
              <a:avLst/>
              <a:gdLst>
                <a:gd name="T0" fmla="*/ 118 w 206"/>
                <a:gd name="T1" fmla="*/ 160 h 166"/>
                <a:gd name="T2" fmla="*/ 118 w 206"/>
                <a:gd name="T3" fmla="*/ 160 h 166"/>
                <a:gd name="T4" fmla="*/ 98 w 206"/>
                <a:gd name="T5" fmla="*/ 164 h 166"/>
                <a:gd name="T6" fmla="*/ 78 w 206"/>
                <a:gd name="T7" fmla="*/ 166 h 166"/>
                <a:gd name="T8" fmla="*/ 60 w 206"/>
                <a:gd name="T9" fmla="*/ 166 h 166"/>
                <a:gd name="T10" fmla="*/ 44 w 206"/>
                <a:gd name="T11" fmla="*/ 164 h 166"/>
                <a:gd name="T12" fmla="*/ 38 w 206"/>
                <a:gd name="T13" fmla="*/ 160 h 166"/>
                <a:gd name="T14" fmla="*/ 30 w 206"/>
                <a:gd name="T15" fmla="*/ 156 h 166"/>
                <a:gd name="T16" fmla="*/ 24 w 206"/>
                <a:gd name="T17" fmla="*/ 150 h 166"/>
                <a:gd name="T18" fmla="*/ 18 w 206"/>
                <a:gd name="T19" fmla="*/ 144 h 166"/>
                <a:gd name="T20" fmla="*/ 14 w 206"/>
                <a:gd name="T21" fmla="*/ 136 h 166"/>
                <a:gd name="T22" fmla="*/ 10 w 206"/>
                <a:gd name="T23" fmla="*/ 124 h 166"/>
                <a:gd name="T24" fmla="*/ 2 w 206"/>
                <a:gd name="T25" fmla="*/ 100 h 166"/>
                <a:gd name="T26" fmla="*/ 2 w 206"/>
                <a:gd name="T27" fmla="*/ 100 h 166"/>
                <a:gd name="T28" fmla="*/ 0 w 206"/>
                <a:gd name="T29" fmla="*/ 72 h 166"/>
                <a:gd name="T30" fmla="*/ 0 w 206"/>
                <a:gd name="T31" fmla="*/ 62 h 166"/>
                <a:gd name="T32" fmla="*/ 2 w 206"/>
                <a:gd name="T33" fmla="*/ 52 h 166"/>
                <a:gd name="T34" fmla="*/ 6 w 206"/>
                <a:gd name="T35" fmla="*/ 44 h 166"/>
                <a:gd name="T36" fmla="*/ 10 w 206"/>
                <a:gd name="T37" fmla="*/ 36 h 166"/>
                <a:gd name="T38" fmla="*/ 14 w 206"/>
                <a:gd name="T39" fmla="*/ 30 h 166"/>
                <a:gd name="T40" fmla="*/ 20 w 206"/>
                <a:gd name="T41" fmla="*/ 24 h 166"/>
                <a:gd name="T42" fmla="*/ 34 w 206"/>
                <a:gd name="T43" fmla="*/ 16 h 166"/>
                <a:gd name="T44" fmla="*/ 50 w 206"/>
                <a:gd name="T45" fmla="*/ 10 h 166"/>
                <a:gd name="T46" fmla="*/ 70 w 206"/>
                <a:gd name="T47" fmla="*/ 6 h 166"/>
                <a:gd name="T48" fmla="*/ 90 w 206"/>
                <a:gd name="T49" fmla="*/ 2 h 166"/>
                <a:gd name="T50" fmla="*/ 90 w 206"/>
                <a:gd name="T51" fmla="*/ 2 h 166"/>
                <a:gd name="T52" fmla="*/ 110 w 206"/>
                <a:gd name="T53" fmla="*/ 0 h 166"/>
                <a:gd name="T54" fmla="*/ 130 w 206"/>
                <a:gd name="T55" fmla="*/ 0 h 166"/>
                <a:gd name="T56" fmla="*/ 148 w 206"/>
                <a:gd name="T57" fmla="*/ 4 h 166"/>
                <a:gd name="T58" fmla="*/ 166 w 206"/>
                <a:gd name="T59" fmla="*/ 12 h 166"/>
                <a:gd name="T60" fmla="*/ 180 w 206"/>
                <a:gd name="T61" fmla="*/ 22 h 166"/>
                <a:gd name="T62" fmla="*/ 192 w 206"/>
                <a:gd name="T63" fmla="*/ 34 h 166"/>
                <a:gd name="T64" fmla="*/ 200 w 206"/>
                <a:gd name="T65" fmla="*/ 48 h 166"/>
                <a:gd name="T66" fmla="*/ 206 w 206"/>
                <a:gd name="T67" fmla="*/ 62 h 166"/>
                <a:gd name="T68" fmla="*/ 206 w 206"/>
                <a:gd name="T69" fmla="*/ 62 h 166"/>
                <a:gd name="T70" fmla="*/ 206 w 206"/>
                <a:gd name="T71" fmla="*/ 80 h 166"/>
                <a:gd name="T72" fmla="*/ 202 w 206"/>
                <a:gd name="T73" fmla="*/ 96 h 166"/>
                <a:gd name="T74" fmla="*/ 196 w 206"/>
                <a:gd name="T75" fmla="*/ 110 h 166"/>
                <a:gd name="T76" fmla="*/ 186 w 206"/>
                <a:gd name="T77" fmla="*/ 124 h 166"/>
                <a:gd name="T78" fmla="*/ 172 w 206"/>
                <a:gd name="T79" fmla="*/ 136 h 166"/>
                <a:gd name="T80" fmla="*/ 156 w 206"/>
                <a:gd name="T81" fmla="*/ 148 h 166"/>
                <a:gd name="T82" fmla="*/ 138 w 206"/>
                <a:gd name="T83" fmla="*/ 156 h 166"/>
                <a:gd name="T84" fmla="*/ 118 w 206"/>
                <a:gd name="T85" fmla="*/ 160 h 166"/>
                <a:gd name="T86" fmla="*/ 118 w 206"/>
                <a:gd name="T87" fmla="*/ 1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166">
                  <a:moveTo>
                    <a:pt x="118" y="160"/>
                  </a:moveTo>
                  <a:lnTo>
                    <a:pt x="118" y="160"/>
                  </a:lnTo>
                  <a:lnTo>
                    <a:pt x="98" y="164"/>
                  </a:lnTo>
                  <a:lnTo>
                    <a:pt x="78" y="166"/>
                  </a:lnTo>
                  <a:lnTo>
                    <a:pt x="60" y="166"/>
                  </a:lnTo>
                  <a:lnTo>
                    <a:pt x="44" y="164"/>
                  </a:lnTo>
                  <a:lnTo>
                    <a:pt x="38" y="160"/>
                  </a:lnTo>
                  <a:lnTo>
                    <a:pt x="30" y="156"/>
                  </a:lnTo>
                  <a:lnTo>
                    <a:pt x="24" y="150"/>
                  </a:lnTo>
                  <a:lnTo>
                    <a:pt x="18" y="144"/>
                  </a:lnTo>
                  <a:lnTo>
                    <a:pt x="14" y="136"/>
                  </a:lnTo>
                  <a:lnTo>
                    <a:pt x="10" y="124"/>
                  </a:lnTo>
                  <a:lnTo>
                    <a:pt x="2" y="100"/>
                  </a:lnTo>
                  <a:lnTo>
                    <a:pt x="2" y="100"/>
                  </a:lnTo>
                  <a:lnTo>
                    <a:pt x="0" y="72"/>
                  </a:lnTo>
                  <a:lnTo>
                    <a:pt x="0" y="62"/>
                  </a:lnTo>
                  <a:lnTo>
                    <a:pt x="2" y="52"/>
                  </a:lnTo>
                  <a:lnTo>
                    <a:pt x="6" y="44"/>
                  </a:lnTo>
                  <a:lnTo>
                    <a:pt x="10" y="36"/>
                  </a:lnTo>
                  <a:lnTo>
                    <a:pt x="14" y="30"/>
                  </a:lnTo>
                  <a:lnTo>
                    <a:pt x="20" y="24"/>
                  </a:lnTo>
                  <a:lnTo>
                    <a:pt x="34" y="16"/>
                  </a:lnTo>
                  <a:lnTo>
                    <a:pt x="50" y="10"/>
                  </a:lnTo>
                  <a:lnTo>
                    <a:pt x="70" y="6"/>
                  </a:lnTo>
                  <a:lnTo>
                    <a:pt x="90" y="2"/>
                  </a:lnTo>
                  <a:lnTo>
                    <a:pt x="90" y="2"/>
                  </a:lnTo>
                  <a:lnTo>
                    <a:pt x="110" y="0"/>
                  </a:lnTo>
                  <a:lnTo>
                    <a:pt x="130" y="0"/>
                  </a:lnTo>
                  <a:lnTo>
                    <a:pt x="148" y="4"/>
                  </a:lnTo>
                  <a:lnTo>
                    <a:pt x="166" y="12"/>
                  </a:lnTo>
                  <a:lnTo>
                    <a:pt x="180" y="22"/>
                  </a:lnTo>
                  <a:lnTo>
                    <a:pt x="192" y="34"/>
                  </a:lnTo>
                  <a:lnTo>
                    <a:pt x="200" y="48"/>
                  </a:lnTo>
                  <a:lnTo>
                    <a:pt x="206" y="62"/>
                  </a:lnTo>
                  <a:lnTo>
                    <a:pt x="206" y="62"/>
                  </a:lnTo>
                  <a:lnTo>
                    <a:pt x="206" y="80"/>
                  </a:lnTo>
                  <a:lnTo>
                    <a:pt x="202" y="96"/>
                  </a:lnTo>
                  <a:lnTo>
                    <a:pt x="196" y="110"/>
                  </a:lnTo>
                  <a:lnTo>
                    <a:pt x="186" y="124"/>
                  </a:lnTo>
                  <a:lnTo>
                    <a:pt x="172" y="136"/>
                  </a:lnTo>
                  <a:lnTo>
                    <a:pt x="156" y="148"/>
                  </a:lnTo>
                  <a:lnTo>
                    <a:pt x="138" y="156"/>
                  </a:lnTo>
                  <a:lnTo>
                    <a:pt x="118" y="160"/>
                  </a:lnTo>
                  <a:lnTo>
                    <a:pt x="11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 name="Freeform 16"/>
            <p:cNvSpPr>
              <a:spLocks/>
            </p:cNvSpPr>
            <p:nvPr/>
          </p:nvSpPr>
          <p:spPr bwMode="auto">
            <a:xfrm>
              <a:off x="-874713" y="1598613"/>
              <a:ext cx="323850" cy="292100"/>
            </a:xfrm>
            <a:custGeom>
              <a:avLst/>
              <a:gdLst>
                <a:gd name="T0" fmla="*/ 142 w 204"/>
                <a:gd name="T1" fmla="*/ 158 h 184"/>
                <a:gd name="T2" fmla="*/ 142 w 204"/>
                <a:gd name="T3" fmla="*/ 158 h 184"/>
                <a:gd name="T4" fmla="*/ 124 w 204"/>
                <a:gd name="T5" fmla="*/ 168 h 184"/>
                <a:gd name="T6" fmla="*/ 106 w 204"/>
                <a:gd name="T7" fmla="*/ 176 h 184"/>
                <a:gd name="T8" fmla="*/ 90 w 204"/>
                <a:gd name="T9" fmla="*/ 182 h 184"/>
                <a:gd name="T10" fmla="*/ 74 w 204"/>
                <a:gd name="T11" fmla="*/ 184 h 184"/>
                <a:gd name="T12" fmla="*/ 66 w 204"/>
                <a:gd name="T13" fmla="*/ 182 h 184"/>
                <a:gd name="T14" fmla="*/ 58 w 204"/>
                <a:gd name="T15" fmla="*/ 180 h 184"/>
                <a:gd name="T16" fmla="*/ 50 w 204"/>
                <a:gd name="T17" fmla="*/ 178 h 184"/>
                <a:gd name="T18" fmla="*/ 44 w 204"/>
                <a:gd name="T19" fmla="*/ 172 h 184"/>
                <a:gd name="T20" fmla="*/ 36 w 204"/>
                <a:gd name="T21" fmla="*/ 166 h 184"/>
                <a:gd name="T22" fmla="*/ 28 w 204"/>
                <a:gd name="T23" fmla="*/ 158 h 184"/>
                <a:gd name="T24" fmla="*/ 14 w 204"/>
                <a:gd name="T25" fmla="*/ 136 h 184"/>
                <a:gd name="T26" fmla="*/ 14 w 204"/>
                <a:gd name="T27" fmla="*/ 136 h 184"/>
                <a:gd name="T28" fmla="*/ 4 w 204"/>
                <a:gd name="T29" fmla="*/ 110 h 184"/>
                <a:gd name="T30" fmla="*/ 0 w 204"/>
                <a:gd name="T31" fmla="*/ 100 h 184"/>
                <a:gd name="T32" fmla="*/ 0 w 204"/>
                <a:gd name="T33" fmla="*/ 90 h 184"/>
                <a:gd name="T34" fmla="*/ 0 w 204"/>
                <a:gd name="T35" fmla="*/ 82 h 184"/>
                <a:gd name="T36" fmla="*/ 0 w 204"/>
                <a:gd name="T37" fmla="*/ 74 h 184"/>
                <a:gd name="T38" fmla="*/ 4 w 204"/>
                <a:gd name="T39" fmla="*/ 66 h 184"/>
                <a:gd name="T40" fmla="*/ 8 w 204"/>
                <a:gd name="T41" fmla="*/ 58 h 184"/>
                <a:gd name="T42" fmla="*/ 18 w 204"/>
                <a:gd name="T43" fmla="*/ 46 h 184"/>
                <a:gd name="T44" fmla="*/ 32 w 204"/>
                <a:gd name="T45" fmla="*/ 36 h 184"/>
                <a:gd name="T46" fmla="*/ 48 w 204"/>
                <a:gd name="T47" fmla="*/ 26 h 184"/>
                <a:gd name="T48" fmla="*/ 66 w 204"/>
                <a:gd name="T49" fmla="*/ 16 h 184"/>
                <a:gd name="T50" fmla="*/ 66 w 204"/>
                <a:gd name="T51" fmla="*/ 16 h 184"/>
                <a:gd name="T52" fmla="*/ 86 w 204"/>
                <a:gd name="T53" fmla="*/ 6 h 184"/>
                <a:gd name="T54" fmla="*/ 104 w 204"/>
                <a:gd name="T55" fmla="*/ 2 h 184"/>
                <a:gd name="T56" fmla="*/ 124 w 204"/>
                <a:gd name="T57" fmla="*/ 0 h 184"/>
                <a:gd name="T58" fmla="*/ 142 w 204"/>
                <a:gd name="T59" fmla="*/ 2 h 184"/>
                <a:gd name="T60" fmla="*/ 158 w 204"/>
                <a:gd name="T61" fmla="*/ 6 h 184"/>
                <a:gd name="T62" fmla="*/ 174 w 204"/>
                <a:gd name="T63" fmla="*/ 14 h 184"/>
                <a:gd name="T64" fmla="*/ 186 w 204"/>
                <a:gd name="T65" fmla="*/ 24 h 184"/>
                <a:gd name="T66" fmla="*/ 196 w 204"/>
                <a:gd name="T67" fmla="*/ 38 h 184"/>
                <a:gd name="T68" fmla="*/ 196 w 204"/>
                <a:gd name="T69" fmla="*/ 38 h 184"/>
                <a:gd name="T70" fmla="*/ 202 w 204"/>
                <a:gd name="T71" fmla="*/ 54 h 184"/>
                <a:gd name="T72" fmla="*/ 204 w 204"/>
                <a:gd name="T73" fmla="*/ 70 h 184"/>
                <a:gd name="T74" fmla="*/ 202 w 204"/>
                <a:gd name="T75" fmla="*/ 86 h 184"/>
                <a:gd name="T76" fmla="*/ 196 w 204"/>
                <a:gd name="T77" fmla="*/ 102 h 184"/>
                <a:gd name="T78" fmla="*/ 186 w 204"/>
                <a:gd name="T79" fmla="*/ 118 h 184"/>
                <a:gd name="T80" fmla="*/ 176 w 204"/>
                <a:gd name="T81" fmla="*/ 134 h 184"/>
                <a:gd name="T82" fmla="*/ 160 w 204"/>
                <a:gd name="T83" fmla="*/ 146 h 184"/>
                <a:gd name="T84" fmla="*/ 142 w 204"/>
                <a:gd name="T85" fmla="*/ 158 h 184"/>
                <a:gd name="T86" fmla="*/ 142 w 204"/>
                <a:gd name="T87" fmla="*/ 15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4">
                  <a:moveTo>
                    <a:pt x="142" y="158"/>
                  </a:moveTo>
                  <a:lnTo>
                    <a:pt x="142" y="158"/>
                  </a:lnTo>
                  <a:lnTo>
                    <a:pt x="124" y="168"/>
                  </a:lnTo>
                  <a:lnTo>
                    <a:pt x="106" y="176"/>
                  </a:lnTo>
                  <a:lnTo>
                    <a:pt x="90" y="182"/>
                  </a:lnTo>
                  <a:lnTo>
                    <a:pt x="74" y="184"/>
                  </a:lnTo>
                  <a:lnTo>
                    <a:pt x="66" y="182"/>
                  </a:lnTo>
                  <a:lnTo>
                    <a:pt x="58" y="180"/>
                  </a:lnTo>
                  <a:lnTo>
                    <a:pt x="50" y="178"/>
                  </a:lnTo>
                  <a:lnTo>
                    <a:pt x="44" y="172"/>
                  </a:lnTo>
                  <a:lnTo>
                    <a:pt x="36" y="166"/>
                  </a:lnTo>
                  <a:lnTo>
                    <a:pt x="28" y="158"/>
                  </a:lnTo>
                  <a:lnTo>
                    <a:pt x="14" y="136"/>
                  </a:lnTo>
                  <a:lnTo>
                    <a:pt x="14" y="136"/>
                  </a:lnTo>
                  <a:lnTo>
                    <a:pt x="4" y="110"/>
                  </a:lnTo>
                  <a:lnTo>
                    <a:pt x="0" y="100"/>
                  </a:lnTo>
                  <a:lnTo>
                    <a:pt x="0" y="90"/>
                  </a:lnTo>
                  <a:lnTo>
                    <a:pt x="0" y="82"/>
                  </a:lnTo>
                  <a:lnTo>
                    <a:pt x="0" y="74"/>
                  </a:lnTo>
                  <a:lnTo>
                    <a:pt x="4" y="66"/>
                  </a:lnTo>
                  <a:lnTo>
                    <a:pt x="8" y="58"/>
                  </a:lnTo>
                  <a:lnTo>
                    <a:pt x="18" y="46"/>
                  </a:lnTo>
                  <a:lnTo>
                    <a:pt x="32" y="36"/>
                  </a:lnTo>
                  <a:lnTo>
                    <a:pt x="48" y="26"/>
                  </a:lnTo>
                  <a:lnTo>
                    <a:pt x="66" y="16"/>
                  </a:lnTo>
                  <a:lnTo>
                    <a:pt x="66" y="16"/>
                  </a:lnTo>
                  <a:lnTo>
                    <a:pt x="86" y="6"/>
                  </a:lnTo>
                  <a:lnTo>
                    <a:pt x="104" y="2"/>
                  </a:lnTo>
                  <a:lnTo>
                    <a:pt x="124" y="0"/>
                  </a:lnTo>
                  <a:lnTo>
                    <a:pt x="142" y="2"/>
                  </a:lnTo>
                  <a:lnTo>
                    <a:pt x="158" y="6"/>
                  </a:lnTo>
                  <a:lnTo>
                    <a:pt x="174" y="14"/>
                  </a:lnTo>
                  <a:lnTo>
                    <a:pt x="186" y="24"/>
                  </a:lnTo>
                  <a:lnTo>
                    <a:pt x="196" y="38"/>
                  </a:lnTo>
                  <a:lnTo>
                    <a:pt x="196" y="38"/>
                  </a:lnTo>
                  <a:lnTo>
                    <a:pt x="202" y="54"/>
                  </a:lnTo>
                  <a:lnTo>
                    <a:pt x="204" y="70"/>
                  </a:lnTo>
                  <a:lnTo>
                    <a:pt x="202" y="86"/>
                  </a:lnTo>
                  <a:lnTo>
                    <a:pt x="196" y="102"/>
                  </a:lnTo>
                  <a:lnTo>
                    <a:pt x="186" y="118"/>
                  </a:lnTo>
                  <a:lnTo>
                    <a:pt x="176" y="134"/>
                  </a:lnTo>
                  <a:lnTo>
                    <a:pt x="160" y="146"/>
                  </a:lnTo>
                  <a:lnTo>
                    <a:pt x="142" y="158"/>
                  </a:lnTo>
                  <a:lnTo>
                    <a:pt x="142"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 name="Freeform 17"/>
            <p:cNvSpPr>
              <a:spLocks/>
            </p:cNvSpPr>
            <p:nvPr/>
          </p:nvSpPr>
          <p:spPr bwMode="auto">
            <a:xfrm>
              <a:off x="-1560513" y="960438"/>
              <a:ext cx="320675" cy="295275"/>
            </a:xfrm>
            <a:custGeom>
              <a:avLst/>
              <a:gdLst>
                <a:gd name="T0" fmla="*/ 150 w 202"/>
                <a:gd name="T1" fmla="*/ 154 h 186"/>
                <a:gd name="T2" fmla="*/ 150 w 202"/>
                <a:gd name="T3" fmla="*/ 154 h 186"/>
                <a:gd name="T4" fmla="*/ 134 w 202"/>
                <a:gd name="T5" fmla="*/ 166 h 186"/>
                <a:gd name="T6" fmla="*/ 116 w 202"/>
                <a:gd name="T7" fmla="*/ 176 h 186"/>
                <a:gd name="T8" fmla="*/ 100 w 202"/>
                <a:gd name="T9" fmla="*/ 184 h 186"/>
                <a:gd name="T10" fmla="*/ 84 w 202"/>
                <a:gd name="T11" fmla="*/ 186 h 186"/>
                <a:gd name="T12" fmla="*/ 76 w 202"/>
                <a:gd name="T13" fmla="*/ 186 h 186"/>
                <a:gd name="T14" fmla="*/ 68 w 202"/>
                <a:gd name="T15" fmla="*/ 186 h 186"/>
                <a:gd name="T16" fmla="*/ 60 w 202"/>
                <a:gd name="T17" fmla="*/ 184 h 186"/>
                <a:gd name="T18" fmla="*/ 52 w 202"/>
                <a:gd name="T19" fmla="*/ 180 h 186"/>
                <a:gd name="T20" fmla="*/ 44 w 202"/>
                <a:gd name="T21" fmla="*/ 174 h 186"/>
                <a:gd name="T22" fmla="*/ 36 w 202"/>
                <a:gd name="T23" fmla="*/ 166 h 186"/>
                <a:gd name="T24" fmla="*/ 20 w 202"/>
                <a:gd name="T25" fmla="*/ 144 h 186"/>
                <a:gd name="T26" fmla="*/ 20 w 202"/>
                <a:gd name="T27" fmla="*/ 144 h 186"/>
                <a:gd name="T28" fmla="*/ 6 w 202"/>
                <a:gd name="T29" fmla="*/ 122 h 186"/>
                <a:gd name="T30" fmla="*/ 2 w 202"/>
                <a:gd name="T31" fmla="*/ 112 h 186"/>
                <a:gd name="T32" fmla="*/ 0 w 202"/>
                <a:gd name="T33" fmla="*/ 102 h 186"/>
                <a:gd name="T34" fmla="*/ 0 w 202"/>
                <a:gd name="T35" fmla="*/ 92 h 186"/>
                <a:gd name="T36" fmla="*/ 0 w 202"/>
                <a:gd name="T37" fmla="*/ 84 h 186"/>
                <a:gd name="T38" fmla="*/ 2 w 202"/>
                <a:gd name="T39" fmla="*/ 76 h 186"/>
                <a:gd name="T40" fmla="*/ 6 w 202"/>
                <a:gd name="T41" fmla="*/ 70 h 186"/>
                <a:gd name="T42" fmla="*/ 14 w 202"/>
                <a:gd name="T43" fmla="*/ 56 h 186"/>
                <a:gd name="T44" fmla="*/ 28 w 202"/>
                <a:gd name="T45" fmla="*/ 44 h 186"/>
                <a:gd name="T46" fmla="*/ 42 w 202"/>
                <a:gd name="T47" fmla="*/ 32 h 186"/>
                <a:gd name="T48" fmla="*/ 60 w 202"/>
                <a:gd name="T49" fmla="*/ 20 h 186"/>
                <a:gd name="T50" fmla="*/ 60 w 202"/>
                <a:gd name="T51" fmla="*/ 20 h 186"/>
                <a:gd name="T52" fmla="*/ 78 w 202"/>
                <a:gd name="T53" fmla="*/ 10 h 186"/>
                <a:gd name="T54" fmla="*/ 96 w 202"/>
                <a:gd name="T55" fmla="*/ 4 h 186"/>
                <a:gd name="T56" fmla="*/ 116 w 202"/>
                <a:gd name="T57" fmla="*/ 0 h 186"/>
                <a:gd name="T58" fmla="*/ 134 w 202"/>
                <a:gd name="T59" fmla="*/ 0 h 186"/>
                <a:gd name="T60" fmla="*/ 150 w 202"/>
                <a:gd name="T61" fmla="*/ 2 h 186"/>
                <a:gd name="T62" fmla="*/ 166 w 202"/>
                <a:gd name="T63" fmla="*/ 8 h 186"/>
                <a:gd name="T64" fmla="*/ 180 w 202"/>
                <a:gd name="T65" fmla="*/ 18 h 186"/>
                <a:gd name="T66" fmla="*/ 190 w 202"/>
                <a:gd name="T67" fmla="*/ 30 h 186"/>
                <a:gd name="T68" fmla="*/ 190 w 202"/>
                <a:gd name="T69" fmla="*/ 30 h 186"/>
                <a:gd name="T70" fmla="*/ 198 w 202"/>
                <a:gd name="T71" fmla="*/ 44 h 186"/>
                <a:gd name="T72" fmla="*/ 202 w 202"/>
                <a:gd name="T73" fmla="*/ 60 h 186"/>
                <a:gd name="T74" fmla="*/ 202 w 202"/>
                <a:gd name="T75" fmla="*/ 78 h 186"/>
                <a:gd name="T76" fmla="*/ 198 w 202"/>
                <a:gd name="T77" fmla="*/ 94 h 186"/>
                <a:gd name="T78" fmla="*/ 190 w 202"/>
                <a:gd name="T79" fmla="*/ 110 h 186"/>
                <a:gd name="T80" fmla="*/ 180 w 202"/>
                <a:gd name="T81" fmla="*/ 126 h 186"/>
                <a:gd name="T82" fmla="*/ 166 w 202"/>
                <a:gd name="T83" fmla="*/ 142 h 186"/>
                <a:gd name="T84" fmla="*/ 150 w 202"/>
                <a:gd name="T85" fmla="*/ 154 h 186"/>
                <a:gd name="T86" fmla="*/ 150 w 202"/>
                <a:gd name="T87" fmla="*/ 15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2" h="186">
                  <a:moveTo>
                    <a:pt x="150" y="154"/>
                  </a:moveTo>
                  <a:lnTo>
                    <a:pt x="150" y="154"/>
                  </a:lnTo>
                  <a:lnTo>
                    <a:pt x="134" y="166"/>
                  </a:lnTo>
                  <a:lnTo>
                    <a:pt x="116" y="176"/>
                  </a:lnTo>
                  <a:lnTo>
                    <a:pt x="100" y="184"/>
                  </a:lnTo>
                  <a:lnTo>
                    <a:pt x="84" y="186"/>
                  </a:lnTo>
                  <a:lnTo>
                    <a:pt x="76" y="186"/>
                  </a:lnTo>
                  <a:lnTo>
                    <a:pt x="68" y="186"/>
                  </a:lnTo>
                  <a:lnTo>
                    <a:pt x="60" y="184"/>
                  </a:lnTo>
                  <a:lnTo>
                    <a:pt x="52" y="180"/>
                  </a:lnTo>
                  <a:lnTo>
                    <a:pt x="44" y="174"/>
                  </a:lnTo>
                  <a:lnTo>
                    <a:pt x="36" y="166"/>
                  </a:lnTo>
                  <a:lnTo>
                    <a:pt x="20" y="144"/>
                  </a:lnTo>
                  <a:lnTo>
                    <a:pt x="20" y="144"/>
                  </a:lnTo>
                  <a:lnTo>
                    <a:pt x="6" y="122"/>
                  </a:lnTo>
                  <a:lnTo>
                    <a:pt x="2" y="112"/>
                  </a:lnTo>
                  <a:lnTo>
                    <a:pt x="0" y="102"/>
                  </a:lnTo>
                  <a:lnTo>
                    <a:pt x="0" y="92"/>
                  </a:lnTo>
                  <a:lnTo>
                    <a:pt x="0" y="84"/>
                  </a:lnTo>
                  <a:lnTo>
                    <a:pt x="2" y="76"/>
                  </a:lnTo>
                  <a:lnTo>
                    <a:pt x="6" y="70"/>
                  </a:lnTo>
                  <a:lnTo>
                    <a:pt x="14" y="56"/>
                  </a:lnTo>
                  <a:lnTo>
                    <a:pt x="28" y="44"/>
                  </a:lnTo>
                  <a:lnTo>
                    <a:pt x="42" y="32"/>
                  </a:lnTo>
                  <a:lnTo>
                    <a:pt x="60" y="20"/>
                  </a:lnTo>
                  <a:lnTo>
                    <a:pt x="60" y="20"/>
                  </a:lnTo>
                  <a:lnTo>
                    <a:pt x="78" y="10"/>
                  </a:lnTo>
                  <a:lnTo>
                    <a:pt x="96" y="4"/>
                  </a:lnTo>
                  <a:lnTo>
                    <a:pt x="116" y="0"/>
                  </a:lnTo>
                  <a:lnTo>
                    <a:pt x="134" y="0"/>
                  </a:lnTo>
                  <a:lnTo>
                    <a:pt x="150" y="2"/>
                  </a:lnTo>
                  <a:lnTo>
                    <a:pt x="166" y="8"/>
                  </a:lnTo>
                  <a:lnTo>
                    <a:pt x="180" y="18"/>
                  </a:lnTo>
                  <a:lnTo>
                    <a:pt x="190" y="30"/>
                  </a:lnTo>
                  <a:lnTo>
                    <a:pt x="190" y="30"/>
                  </a:lnTo>
                  <a:lnTo>
                    <a:pt x="198" y="44"/>
                  </a:lnTo>
                  <a:lnTo>
                    <a:pt x="202" y="60"/>
                  </a:lnTo>
                  <a:lnTo>
                    <a:pt x="202" y="78"/>
                  </a:lnTo>
                  <a:lnTo>
                    <a:pt x="198" y="94"/>
                  </a:lnTo>
                  <a:lnTo>
                    <a:pt x="190" y="110"/>
                  </a:lnTo>
                  <a:lnTo>
                    <a:pt x="180" y="126"/>
                  </a:lnTo>
                  <a:lnTo>
                    <a:pt x="166" y="142"/>
                  </a:lnTo>
                  <a:lnTo>
                    <a:pt x="150" y="154"/>
                  </a:lnTo>
                  <a:lnTo>
                    <a:pt x="150" y="1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 name="Freeform 18"/>
            <p:cNvSpPr>
              <a:spLocks/>
            </p:cNvSpPr>
            <p:nvPr/>
          </p:nvSpPr>
          <p:spPr bwMode="auto">
            <a:xfrm>
              <a:off x="-2595563" y="998538"/>
              <a:ext cx="266700" cy="276225"/>
            </a:xfrm>
            <a:custGeom>
              <a:avLst/>
              <a:gdLst>
                <a:gd name="T0" fmla="*/ 144 w 168"/>
                <a:gd name="T1" fmla="*/ 128 h 174"/>
                <a:gd name="T2" fmla="*/ 144 w 168"/>
                <a:gd name="T3" fmla="*/ 128 h 174"/>
                <a:gd name="T4" fmla="*/ 120 w 168"/>
                <a:gd name="T5" fmla="*/ 154 h 174"/>
                <a:gd name="T6" fmla="*/ 108 w 168"/>
                <a:gd name="T7" fmla="*/ 164 h 174"/>
                <a:gd name="T8" fmla="*/ 96 w 168"/>
                <a:gd name="T9" fmla="*/ 172 h 174"/>
                <a:gd name="T10" fmla="*/ 82 w 168"/>
                <a:gd name="T11" fmla="*/ 174 h 174"/>
                <a:gd name="T12" fmla="*/ 76 w 168"/>
                <a:gd name="T13" fmla="*/ 174 h 174"/>
                <a:gd name="T14" fmla="*/ 68 w 168"/>
                <a:gd name="T15" fmla="*/ 174 h 174"/>
                <a:gd name="T16" fmla="*/ 50 w 168"/>
                <a:gd name="T17" fmla="*/ 166 h 174"/>
                <a:gd name="T18" fmla="*/ 32 w 168"/>
                <a:gd name="T19" fmla="*/ 152 h 174"/>
                <a:gd name="T20" fmla="*/ 32 w 168"/>
                <a:gd name="T21" fmla="*/ 152 h 174"/>
                <a:gd name="T22" fmla="*/ 14 w 168"/>
                <a:gd name="T23" fmla="*/ 136 h 174"/>
                <a:gd name="T24" fmla="*/ 4 w 168"/>
                <a:gd name="T25" fmla="*/ 120 h 174"/>
                <a:gd name="T26" fmla="*/ 2 w 168"/>
                <a:gd name="T27" fmla="*/ 114 h 174"/>
                <a:gd name="T28" fmla="*/ 0 w 168"/>
                <a:gd name="T29" fmla="*/ 106 h 174"/>
                <a:gd name="T30" fmla="*/ 0 w 168"/>
                <a:gd name="T31" fmla="*/ 92 h 174"/>
                <a:gd name="T32" fmla="*/ 6 w 168"/>
                <a:gd name="T33" fmla="*/ 78 h 174"/>
                <a:gd name="T34" fmla="*/ 14 w 168"/>
                <a:gd name="T35" fmla="*/ 66 h 174"/>
                <a:gd name="T36" fmla="*/ 34 w 168"/>
                <a:gd name="T37" fmla="*/ 38 h 174"/>
                <a:gd name="T38" fmla="*/ 34 w 168"/>
                <a:gd name="T39" fmla="*/ 38 h 174"/>
                <a:gd name="T40" fmla="*/ 48 w 168"/>
                <a:gd name="T41" fmla="*/ 24 h 174"/>
                <a:gd name="T42" fmla="*/ 62 w 168"/>
                <a:gd name="T43" fmla="*/ 14 h 174"/>
                <a:gd name="T44" fmla="*/ 76 w 168"/>
                <a:gd name="T45" fmla="*/ 6 h 174"/>
                <a:gd name="T46" fmla="*/ 92 w 168"/>
                <a:gd name="T47" fmla="*/ 2 h 174"/>
                <a:gd name="T48" fmla="*/ 106 w 168"/>
                <a:gd name="T49" fmla="*/ 0 h 174"/>
                <a:gd name="T50" fmla="*/ 122 w 168"/>
                <a:gd name="T51" fmla="*/ 2 h 174"/>
                <a:gd name="T52" fmla="*/ 134 w 168"/>
                <a:gd name="T53" fmla="*/ 6 h 174"/>
                <a:gd name="T54" fmla="*/ 146 w 168"/>
                <a:gd name="T55" fmla="*/ 14 h 174"/>
                <a:gd name="T56" fmla="*/ 146 w 168"/>
                <a:gd name="T57" fmla="*/ 14 h 174"/>
                <a:gd name="T58" fmla="*/ 156 w 168"/>
                <a:gd name="T59" fmla="*/ 24 h 174"/>
                <a:gd name="T60" fmla="*/ 164 w 168"/>
                <a:gd name="T61" fmla="*/ 36 h 174"/>
                <a:gd name="T62" fmla="*/ 168 w 168"/>
                <a:gd name="T63" fmla="*/ 50 h 174"/>
                <a:gd name="T64" fmla="*/ 168 w 168"/>
                <a:gd name="T65" fmla="*/ 66 h 174"/>
                <a:gd name="T66" fmla="*/ 166 w 168"/>
                <a:gd name="T67" fmla="*/ 82 h 174"/>
                <a:gd name="T68" fmla="*/ 162 w 168"/>
                <a:gd name="T69" fmla="*/ 98 h 174"/>
                <a:gd name="T70" fmla="*/ 154 w 168"/>
                <a:gd name="T71" fmla="*/ 114 h 174"/>
                <a:gd name="T72" fmla="*/ 144 w 168"/>
                <a:gd name="T73" fmla="*/ 128 h 174"/>
                <a:gd name="T74" fmla="*/ 144 w 168"/>
                <a:gd name="T75" fmla="*/ 12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74">
                  <a:moveTo>
                    <a:pt x="144" y="128"/>
                  </a:moveTo>
                  <a:lnTo>
                    <a:pt x="144" y="128"/>
                  </a:lnTo>
                  <a:lnTo>
                    <a:pt x="120" y="154"/>
                  </a:lnTo>
                  <a:lnTo>
                    <a:pt x="108" y="164"/>
                  </a:lnTo>
                  <a:lnTo>
                    <a:pt x="96" y="172"/>
                  </a:lnTo>
                  <a:lnTo>
                    <a:pt x="82" y="174"/>
                  </a:lnTo>
                  <a:lnTo>
                    <a:pt x="76" y="174"/>
                  </a:lnTo>
                  <a:lnTo>
                    <a:pt x="68" y="174"/>
                  </a:lnTo>
                  <a:lnTo>
                    <a:pt x="50" y="166"/>
                  </a:lnTo>
                  <a:lnTo>
                    <a:pt x="32" y="152"/>
                  </a:lnTo>
                  <a:lnTo>
                    <a:pt x="32" y="152"/>
                  </a:lnTo>
                  <a:lnTo>
                    <a:pt x="14" y="136"/>
                  </a:lnTo>
                  <a:lnTo>
                    <a:pt x="4" y="120"/>
                  </a:lnTo>
                  <a:lnTo>
                    <a:pt x="2" y="114"/>
                  </a:lnTo>
                  <a:lnTo>
                    <a:pt x="0" y="106"/>
                  </a:lnTo>
                  <a:lnTo>
                    <a:pt x="0" y="92"/>
                  </a:lnTo>
                  <a:lnTo>
                    <a:pt x="6" y="78"/>
                  </a:lnTo>
                  <a:lnTo>
                    <a:pt x="14" y="66"/>
                  </a:lnTo>
                  <a:lnTo>
                    <a:pt x="34" y="38"/>
                  </a:lnTo>
                  <a:lnTo>
                    <a:pt x="34" y="38"/>
                  </a:lnTo>
                  <a:lnTo>
                    <a:pt x="48" y="24"/>
                  </a:lnTo>
                  <a:lnTo>
                    <a:pt x="62" y="14"/>
                  </a:lnTo>
                  <a:lnTo>
                    <a:pt x="76" y="6"/>
                  </a:lnTo>
                  <a:lnTo>
                    <a:pt x="92" y="2"/>
                  </a:lnTo>
                  <a:lnTo>
                    <a:pt x="106" y="0"/>
                  </a:lnTo>
                  <a:lnTo>
                    <a:pt x="122" y="2"/>
                  </a:lnTo>
                  <a:lnTo>
                    <a:pt x="134" y="6"/>
                  </a:lnTo>
                  <a:lnTo>
                    <a:pt x="146" y="14"/>
                  </a:lnTo>
                  <a:lnTo>
                    <a:pt x="146" y="14"/>
                  </a:lnTo>
                  <a:lnTo>
                    <a:pt x="156" y="24"/>
                  </a:lnTo>
                  <a:lnTo>
                    <a:pt x="164" y="36"/>
                  </a:lnTo>
                  <a:lnTo>
                    <a:pt x="168" y="50"/>
                  </a:lnTo>
                  <a:lnTo>
                    <a:pt x="168" y="66"/>
                  </a:lnTo>
                  <a:lnTo>
                    <a:pt x="166" y="82"/>
                  </a:lnTo>
                  <a:lnTo>
                    <a:pt x="162" y="98"/>
                  </a:lnTo>
                  <a:lnTo>
                    <a:pt x="154" y="114"/>
                  </a:lnTo>
                  <a:lnTo>
                    <a:pt x="144" y="128"/>
                  </a:lnTo>
                  <a:lnTo>
                    <a:pt x="144"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 name="Freeform 19"/>
            <p:cNvSpPr>
              <a:spLocks/>
            </p:cNvSpPr>
            <p:nvPr/>
          </p:nvSpPr>
          <p:spPr bwMode="auto">
            <a:xfrm>
              <a:off x="-1785938" y="5138738"/>
              <a:ext cx="396875" cy="266700"/>
            </a:xfrm>
            <a:custGeom>
              <a:avLst/>
              <a:gdLst>
                <a:gd name="T0" fmla="*/ 172 w 250"/>
                <a:gd name="T1" fmla="*/ 166 h 168"/>
                <a:gd name="T2" fmla="*/ 172 w 250"/>
                <a:gd name="T3" fmla="*/ 166 h 168"/>
                <a:gd name="T4" fmla="*/ 192 w 250"/>
                <a:gd name="T5" fmla="*/ 168 h 168"/>
                <a:gd name="T6" fmla="*/ 208 w 250"/>
                <a:gd name="T7" fmla="*/ 168 h 168"/>
                <a:gd name="T8" fmla="*/ 222 w 250"/>
                <a:gd name="T9" fmla="*/ 164 h 168"/>
                <a:gd name="T10" fmla="*/ 234 w 250"/>
                <a:gd name="T11" fmla="*/ 158 h 168"/>
                <a:gd name="T12" fmla="*/ 242 w 250"/>
                <a:gd name="T13" fmla="*/ 152 h 168"/>
                <a:gd name="T14" fmla="*/ 248 w 250"/>
                <a:gd name="T15" fmla="*/ 142 h 168"/>
                <a:gd name="T16" fmla="*/ 250 w 250"/>
                <a:gd name="T17" fmla="*/ 134 h 168"/>
                <a:gd name="T18" fmla="*/ 250 w 250"/>
                <a:gd name="T19" fmla="*/ 126 h 168"/>
                <a:gd name="T20" fmla="*/ 250 w 250"/>
                <a:gd name="T21" fmla="*/ 126 h 168"/>
                <a:gd name="T22" fmla="*/ 248 w 250"/>
                <a:gd name="T23" fmla="*/ 118 h 168"/>
                <a:gd name="T24" fmla="*/ 242 w 250"/>
                <a:gd name="T25" fmla="*/ 108 h 168"/>
                <a:gd name="T26" fmla="*/ 228 w 250"/>
                <a:gd name="T27" fmla="*/ 88 h 168"/>
                <a:gd name="T28" fmla="*/ 206 w 250"/>
                <a:gd name="T29" fmla="*/ 68 h 168"/>
                <a:gd name="T30" fmla="*/ 178 w 250"/>
                <a:gd name="T31" fmla="*/ 48 h 168"/>
                <a:gd name="T32" fmla="*/ 150 w 250"/>
                <a:gd name="T33" fmla="*/ 30 h 168"/>
                <a:gd name="T34" fmla="*/ 118 w 250"/>
                <a:gd name="T35" fmla="*/ 14 h 168"/>
                <a:gd name="T36" fmla="*/ 102 w 250"/>
                <a:gd name="T37" fmla="*/ 8 h 168"/>
                <a:gd name="T38" fmla="*/ 86 w 250"/>
                <a:gd name="T39" fmla="*/ 4 h 168"/>
                <a:gd name="T40" fmla="*/ 72 w 250"/>
                <a:gd name="T41" fmla="*/ 0 h 168"/>
                <a:gd name="T42" fmla="*/ 56 w 250"/>
                <a:gd name="T43" fmla="*/ 0 h 168"/>
                <a:gd name="T44" fmla="*/ 56 w 250"/>
                <a:gd name="T45" fmla="*/ 0 h 168"/>
                <a:gd name="T46" fmla="*/ 36 w 250"/>
                <a:gd name="T47" fmla="*/ 2 h 168"/>
                <a:gd name="T48" fmla="*/ 20 w 250"/>
                <a:gd name="T49" fmla="*/ 6 h 168"/>
                <a:gd name="T50" fmla="*/ 14 w 250"/>
                <a:gd name="T51" fmla="*/ 10 h 168"/>
                <a:gd name="T52" fmla="*/ 10 w 250"/>
                <a:gd name="T53" fmla="*/ 14 h 168"/>
                <a:gd name="T54" fmla="*/ 2 w 250"/>
                <a:gd name="T55" fmla="*/ 26 h 168"/>
                <a:gd name="T56" fmla="*/ 0 w 250"/>
                <a:gd name="T57" fmla="*/ 38 h 168"/>
                <a:gd name="T58" fmla="*/ 0 w 250"/>
                <a:gd name="T59" fmla="*/ 50 h 168"/>
                <a:gd name="T60" fmla="*/ 4 w 250"/>
                <a:gd name="T61" fmla="*/ 64 h 168"/>
                <a:gd name="T62" fmla="*/ 10 w 250"/>
                <a:gd name="T63" fmla="*/ 78 h 168"/>
                <a:gd name="T64" fmla="*/ 10 w 250"/>
                <a:gd name="T65" fmla="*/ 78 h 168"/>
                <a:gd name="T66" fmla="*/ 18 w 250"/>
                <a:gd name="T67" fmla="*/ 88 h 168"/>
                <a:gd name="T68" fmla="*/ 30 w 250"/>
                <a:gd name="T69" fmla="*/ 100 h 168"/>
                <a:gd name="T70" fmla="*/ 46 w 250"/>
                <a:gd name="T71" fmla="*/ 114 h 168"/>
                <a:gd name="T72" fmla="*/ 68 w 250"/>
                <a:gd name="T73" fmla="*/ 126 h 168"/>
                <a:gd name="T74" fmla="*/ 92 w 250"/>
                <a:gd name="T75" fmla="*/ 138 h 168"/>
                <a:gd name="T76" fmla="*/ 116 w 250"/>
                <a:gd name="T77" fmla="*/ 150 h 168"/>
                <a:gd name="T78" fmla="*/ 144 w 250"/>
                <a:gd name="T79" fmla="*/ 160 h 168"/>
                <a:gd name="T80" fmla="*/ 172 w 250"/>
                <a:gd name="T81" fmla="*/ 166 h 168"/>
                <a:gd name="T82" fmla="*/ 172 w 250"/>
                <a:gd name="T83" fmla="*/ 16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0" h="168">
                  <a:moveTo>
                    <a:pt x="172" y="166"/>
                  </a:moveTo>
                  <a:lnTo>
                    <a:pt x="172" y="166"/>
                  </a:lnTo>
                  <a:lnTo>
                    <a:pt x="192" y="168"/>
                  </a:lnTo>
                  <a:lnTo>
                    <a:pt x="208" y="168"/>
                  </a:lnTo>
                  <a:lnTo>
                    <a:pt x="222" y="164"/>
                  </a:lnTo>
                  <a:lnTo>
                    <a:pt x="234" y="158"/>
                  </a:lnTo>
                  <a:lnTo>
                    <a:pt x="242" y="152"/>
                  </a:lnTo>
                  <a:lnTo>
                    <a:pt x="248" y="142"/>
                  </a:lnTo>
                  <a:lnTo>
                    <a:pt x="250" y="134"/>
                  </a:lnTo>
                  <a:lnTo>
                    <a:pt x="250" y="126"/>
                  </a:lnTo>
                  <a:lnTo>
                    <a:pt x="250" y="126"/>
                  </a:lnTo>
                  <a:lnTo>
                    <a:pt x="248" y="118"/>
                  </a:lnTo>
                  <a:lnTo>
                    <a:pt x="242" y="108"/>
                  </a:lnTo>
                  <a:lnTo>
                    <a:pt x="228" y="88"/>
                  </a:lnTo>
                  <a:lnTo>
                    <a:pt x="206" y="68"/>
                  </a:lnTo>
                  <a:lnTo>
                    <a:pt x="178" y="48"/>
                  </a:lnTo>
                  <a:lnTo>
                    <a:pt x="150" y="30"/>
                  </a:lnTo>
                  <a:lnTo>
                    <a:pt x="118" y="14"/>
                  </a:lnTo>
                  <a:lnTo>
                    <a:pt x="102" y="8"/>
                  </a:lnTo>
                  <a:lnTo>
                    <a:pt x="86" y="4"/>
                  </a:lnTo>
                  <a:lnTo>
                    <a:pt x="72" y="0"/>
                  </a:lnTo>
                  <a:lnTo>
                    <a:pt x="56" y="0"/>
                  </a:lnTo>
                  <a:lnTo>
                    <a:pt x="56" y="0"/>
                  </a:lnTo>
                  <a:lnTo>
                    <a:pt x="36" y="2"/>
                  </a:lnTo>
                  <a:lnTo>
                    <a:pt x="20" y="6"/>
                  </a:lnTo>
                  <a:lnTo>
                    <a:pt x="14" y="10"/>
                  </a:lnTo>
                  <a:lnTo>
                    <a:pt x="10" y="14"/>
                  </a:lnTo>
                  <a:lnTo>
                    <a:pt x="2" y="26"/>
                  </a:lnTo>
                  <a:lnTo>
                    <a:pt x="0" y="38"/>
                  </a:lnTo>
                  <a:lnTo>
                    <a:pt x="0" y="50"/>
                  </a:lnTo>
                  <a:lnTo>
                    <a:pt x="4" y="64"/>
                  </a:lnTo>
                  <a:lnTo>
                    <a:pt x="10" y="78"/>
                  </a:lnTo>
                  <a:lnTo>
                    <a:pt x="10" y="78"/>
                  </a:lnTo>
                  <a:lnTo>
                    <a:pt x="18" y="88"/>
                  </a:lnTo>
                  <a:lnTo>
                    <a:pt x="30" y="100"/>
                  </a:lnTo>
                  <a:lnTo>
                    <a:pt x="46" y="114"/>
                  </a:lnTo>
                  <a:lnTo>
                    <a:pt x="68" y="126"/>
                  </a:lnTo>
                  <a:lnTo>
                    <a:pt x="92" y="138"/>
                  </a:lnTo>
                  <a:lnTo>
                    <a:pt x="116" y="150"/>
                  </a:lnTo>
                  <a:lnTo>
                    <a:pt x="144" y="160"/>
                  </a:lnTo>
                  <a:lnTo>
                    <a:pt x="172" y="166"/>
                  </a:lnTo>
                  <a:lnTo>
                    <a:pt x="172" y="1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11" name="组合 10"/>
          <p:cNvGrpSpPr/>
          <p:nvPr/>
        </p:nvGrpSpPr>
        <p:grpSpPr>
          <a:xfrm rot="2367308">
            <a:off x="5203575" y="2779112"/>
            <a:ext cx="1667833" cy="1119778"/>
            <a:chOff x="-5347951" y="-2574925"/>
            <a:chExt cx="7159626" cy="4806950"/>
          </a:xfrm>
        </p:grpSpPr>
        <p:sp>
          <p:nvSpPr>
            <p:cNvPr id="12" name="Freeform 23"/>
            <p:cNvSpPr>
              <a:spLocks/>
            </p:cNvSpPr>
            <p:nvPr/>
          </p:nvSpPr>
          <p:spPr bwMode="auto">
            <a:xfrm>
              <a:off x="-5347951"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3"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14" name="组合 13"/>
          <p:cNvGrpSpPr/>
          <p:nvPr/>
        </p:nvGrpSpPr>
        <p:grpSpPr>
          <a:xfrm rot="19504850" flipH="1">
            <a:off x="2176168" y="3052715"/>
            <a:ext cx="1667833" cy="1119778"/>
            <a:chOff x="-5319713" y="-2574925"/>
            <a:chExt cx="7159626" cy="4806950"/>
          </a:xfrm>
        </p:grpSpPr>
        <p:sp>
          <p:nvSpPr>
            <p:cNvPr id="15" name="Freeform 23"/>
            <p:cNvSpPr>
              <a:spLocks/>
            </p:cNvSpPr>
            <p:nvPr/>
          </p:nvSpPr>
          <p:spPr bwMode="auto">
            <a:xfrm>
              <a:off x="-5319713"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6" name="Freeform 24"/>
            <p:cNvSpPr>
              <a:spLocks/>
            </p:cNvSpPr>
            <p:nvPr/>
          </p:nvSpPr>
          <p:spPr bwMode="auto">
            <a:xfrm>
              <a:off x="-5223541" y="-2096067"/>
              <a:ext cx="5737225"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17" name="组合 16"/>
          <p:cNvGrpSpPr/>
          <p:nvPr/>
        </p:nvGrpSpPr>
        <p:grpSpPr>
          <a:xfrm rot="1472195" flipH="1">
            <a:off x="2621890" y="1625343"/>
            <a:ext cx="1667833" cy="1119778"/>
            <a:chOff x="-5357127" y="-2560963"/>
            <a:chExt cx="7159626" cy="4806950"/>
          </a:xfrm>
        </p:grpSpPr>
        <p:sp>
          <p:nvSpPr>
            <p:cNvPr id="18" name="Freeform 23"/>
            <p:cNvSpPr>
              <a:spLocks/>
            </p:cNvSpPr>
            <p:nvPr/>
          </p:nvSpPr>
          <p:spPr bwMode="auto">
            <a:xfrm>
              <a:off x="-5357127" y="-2560963"/>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9"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0" name="组合 19"/>
          <p:cNvGrpSpPr/>
          <p:nvPr/>
        </p:nvGrpSpPr>
        <p:grpSpPr>
          <a:xfrm rot="19851636">
            <a:off x="4359007" y="1474637"/>
            <a:ext cx="1667833" cy="1119778"/>
            <a:chOff x="-5358127" y="-2564011"/>
            <a:chExt cx="7159626" cy="4806950"/>
          </a:xfrm>
        </p:grpSpPr>
        <p:sp>
          <p:nvSpPr>
            <p:cNvPr id="21" name="Freeform 23"/>
            <p:cNvSpPr>
              <a:spLocks/>
            </p:cNvSpPr>
            <p:nvPr/>
          </p:nvSpPr>
          <p:spPr bwMode="auto">
            <a:xfrm>
              <a:off x="-5358127" y="-2564011"/>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2"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cxnSp>
        <p:nvCxnSpPr>
          <p:cNvPr id="23" name="直接连接符 22"/>
          <p:cNvCxnSpPr/>
          <p:nvPr/>
        </p:nvCxnSpPr>
        <p:spPr>
          <a:xfrm>
            <a:off x="5672138" y="1533754"/>
            <a:ext cx="563448" cy="0"/>
          </a:xfrm>
          <a:prstGeom prst="line">
            <a:avLst/>
          </a:prstGeom>
          <a:ln w="12700">
            <a:solidFill>
              <a:srgbClr val="C00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379665" y="3674090"/>
            <a:ext cx="0" cy="320452"/>
          </a:xfrm>
          <a:prstGeom prst="line">
            <a:avLst/>
          </a:prstGeom>
          <a:ln w="12700">
            <a:solidFill>
              <a:srgbClr val="FFC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648107" y="4019311"/>
            <a:ext cx="3120050" cy="849463"/>
          </a:xfrm>
          <a:prstGeom prst="rect">
            <a:avLst/>
          </a:prstGeom>
        </p:spPr>
        <p:txBody>
          <a:bodyPr wrap="square">
            <a:spAutoFit/>
          </a:bodyPr>
          <a:lstStyle/>
          <a:p>
            <a:pPr algn="just">
              <a:lnSpc>
                <a:spcPct val="130000"/>
              </a:lnSpc>
              <a:spcAft>
                <a:spcPts val="600"/>
              </a:spcAft>
            </a:pPr>
            <a:r>
              <a:rPr lang="zh-CN" altLang="en-US" sz="1000" dirty="0">
                <a:solidFill>
                  <a:srgbClr val="FFC000"/>
                </a:solidFill>
                <a:latin typeface="微软雅黑" panose="020B0503020204020204" pitchFamily="34" charset="-122"/>
                <a:ea typeface="微软雅黑" panose="020B0503020204020204" pitchFamily="34" charset="-122"/>
              </a:rPr>
              <a:t>请在此处输入您的标题</a:t>
            </a:r>
            <a:endParaRPr lang="en-US" altLang="zh-CN" sz="1000" dirty="0">
              <a:solidFill>
                <a:srgbClr val="FFC000"/>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p>
        </p:txBody>
      </p:sp>
      <p:sp>
        <p:nvSpPr>
          <p:cNvPr id="26" name="矩形 25"/>
          <p:cNvSpPr/>
          <p:nvPr/>
        </p:nvSpPr>
        <p:spPr>
          <a:xfrm>
            <a:off x="279421" y="1389650"/>
            <a:ext cx="2122336" cy="1009507"/>
          </a:xfrm>
          <a:prstGeom prst="rect">
            <a:avLst/>
          </a:prstGeom>
        </p:spPr>
        <p:txBody>
          <a:bodyPr wrap="square">
            <a:spAutoFit/>
          </a:bodyPr>
          <a:lstStyle/>
          <a:p>
            <a:pPr algn="r">
              <a:lnSpc>
                <a:spcPct val="130000"/>
              </a:lnSpc>
              <a:spcAft>
                <a:spcPts val="600"/>
              </a:spcAft>
            </a:pPr>
            <a:r>
              <a:rPr lang="zh-CN" altLang="en-US" sz="1000" dirty="0">
                <a:solidFill>
                  <a:srgbClr val="FFC000"/>
                </a:solidFill>
                <a:latin typeface="微软雅黑" panose="020B0503020204020204" pitchFamily="34" charset="-122"/>
                <a:ea typeface="微软雅黑" panose="020B0503020204020204" pitchFamily="34" charset="-122"/>
              </a:rPr>
              <a:t>请在此处输入您的标题</a:t>
            </a:r>
            <a:endParaRPr lang="en-US" altLang="zh-CN" sz="1000" dirty="0">
              <a:solidFill>
                <a:srgbClr val="FFC000"/>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p>
        </p:txBody>
      </p:sp>
      <p:sp>
        <p:nvSpPr>
          <p:cNvPr id="27" name="矩形 26"/>
          <p:cNvSpPr/>
          <p:nvPr/>
        </p:nvSpPr>
        <p:spPr>
          <a:xfrm>
            <a:off x="279420" y="4019311"/>
            <a:ext cx="3120050" cy="849463"/>
          </a:xfrm>
          <a:prstGeom prst="rect">
            <a:avLst/>
          </a:prstGeom>
        </p:spPr>
        <p:txBody>
          <a:bodyPr wrap="square">
            <a:spAutoFit/>
          </a:bodyPr>
          <a:lstStyle/>
          <a:p>
            <a:pPr algn="r">
              <a:lnSpc>
                <a:spcPct val="130000"/>
              </a:lnSpc>
              <a:spcAft>
                <a:spcPts val="600"/>
              </a:spcAft>
            </a:pPr>
            <a:r>
              <a:rPr lang="zh-CN" altLang="en-US" sz="1000" dirty="0">
                <a:solidFill>
                  <a:srgbClr val="C00000"/>
                </a:solidFill>
                <a:latin typeface="微软雅黑" panose="020B0503020204020204" pitchFamily="34" charset="-122"/>
                <a:ea typeface="微软雅黑" panose="020B0503020204020204" pitchFamily="34" charset="-122"/>
              </a:rPr>
              <a:t>请在此处输入您的标题</a:t>
            </a:r>
            <a:endParaRPr lang="en-US" altLang="zh-CN" sz="1000" dirty="0">
              <a:solidFill>
                <a:srgbClr val="C00000"/>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p>
        </p:txBody>
      </p:sp>
      <p:cxnSp>
        <p:nvCxnSpPr>
          <p:cNvPr id="28" name="直接连接符 27"/>
          <p:cNvCxnSpPr/>
          <p:nvPr/>
        </p:nvCxnSpPr>
        <p:spPr>
          <a:xfrm>
            <a:off x="2412889" y="1533754"/>
            <a:ext cx="354124" cy="0"/>
          </a:xfrm>
          <a:prstGeom prst="line">
            <a:avLst/>
          </a:prstGeom>
          <a:ln w="12700">
            <a:solidFill>
              <a:srgbClr val="FFC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419411" y="3834316"/>
            <a:ext cx="0" cy="184995"/>
          </a:xfrm>
          <a:prstGeom prst="line">
            <a:avLst/>
          </a:prstGeom>
          <a:ln w="12700">
            <a:solidFill>
              <a:srgbClr val="C00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22368" y="1388488"/>
            <a:ext cx="2545789" cy="849463"/>
          </a:xfrm>
          <a:prstGeom prst="rect">
            <a:avLst/>
          </a:prstGeom>
        </p:spPr>
        <p:txBody>
          <a:bodyPr wrap="square">
            <a:spAutoFit/>
          </a:bodyPr>
          <a:lstStyle/>
          <a:p>
            <a:pPr algn="just">
              <a:lnSpc>
                <a:spcPct val="130000"/>
              </a:lnSpc>
              <a:spcAft>
                <a:spcPts val="600"/>
              </a:spcAft>
            </a:pPr>
            <a:r>
              <a:rPr lang="zh-CN" altLang="en-US" sz="1000" dirty="0">
                <a:solidFill>
                  <a:srgbClr val="C00000"/>
                </a:solidFill>
                <a:latin typeface="微软雅黑" panose="020B0503020204020204" pitchFamily="34" charset="-122"/>
                <a:ea typeface="微软雅黑" panose="020B0503020204020204" pitchFamily="34" charset="-122"/>
              </a:rPr>
              <a:t>请在此处输入您的标题</a:t>
            </a:r>
            <a:endParaRPr lang="en-US" altLang="zh-CN" sz="1000" dirty="0">
              <a:solidFill>
                <a:srgbClr val="C00000"/>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p>
        </p:txBody>
      </p:sp>
    </p:spTree>
    <p:extLst>
      <p:ext uri="{BB962C8B-B14F-4D97-AF65-F5344CB8AC3E}">
        <p14:creationId xmlns:p14="http://schemas.microsoft.com/office/powerpoint/2010/main" val="274817176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300"/>
                                        <p:tgtEl>
                                          <p:spTgt spid="14"/>
                                        </p:tgtEl>
                                      </p:cBhvr>
                                    </p:animEffect>
                                  </p:childTnLst>
                                </p:cTn>
                              </p:par>
                            </p:childTnLst>
                          </p:cTn>
                        </p:par>
                        <p:par>
                          <p:cTn id="14" fill="hold">
                            <p:stCondLst>
                              <p:cond delay="800"/>
                            </p:stCondLst>
                            <p:childTnLst>
                              <p:par>
                                <p:cTn id="15" presetID="2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300"/>
                                        <p:tgtEl>
                                          <p:spTgt spid="17"/>
                                        </p:tgtEl>
                                      </p:cBhvr>
                                    </p:animEffect>
                                  </p:childTnLst>
                                </p:cTn>
                              </p:par>
                            </p:childTnLst>
                          </p:cTn>
                        </p:par>
                        <p:par>
                          <p:cTn id="18" fill="hold">
                            <p:stCondLst>
                              <p:cond delay="1100"/>
                            </p:stCondLst>
                            <p:childTnLst>
                              <p:par>
                                <p:cTn id="19" presetID="2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300"/>
                                        <p:tgtEl>
                                          <p:spTgt spid="20"/>
                                        </p:tgtEl>
                                      </p:cBhvr>
                                    </p:animEffect>
                                  </p:childTnLst>
                                </p:cTn>
                              </p:par>
                            </p:childTnLst>
                          </p:cTn>
                        </p:par>
                        <p:par>
                          <p:cTn id="22" fill="hold">
                            <p:stCondLst>
                              <p:cond delay="14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300"/>
                                        <p:tgtEl>
                                          <p:spTgt spid="11"/>
                                        </p:tgtEl>
                                      </p:cBhvr>
                                    </p:animEffect>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up)">
                                      <p:cBhvr>
                                        <p:cTn id="29" dur="300"/>
                                        <p:tgtEl>
                                          <p:spTgt spid="29"/>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300"/>
                                        <p:tgtEl>
                                          <p:spTgt spid="27"/>
                                        </p:tgtEl>
                                      </p:cBhvr>
                                    </p:animEffect>
                                  </p:childTnLst>
                                </p:cTn>
                              </p:par>
                            </p:childTnLst>
                          </p:cTn>
                        </p:par>
                        <p:par>
                          <p:cTn id="34" fill="hold">
                            <p:stCondLst>
                              <p:cond delay="2300"/>
                            </p:stCondLst>
                            <p:childTnLst>
                              <p:par>
                                <p:cTn id="35" presetID="22" presetClass="entr" presetSubtype="2"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300"/>
                                        <p:tgtEl>
                                          <p:spTgt spid="28"/>
                                        </p:tgtEl>
                                      </p:cBhvr>
                                    </p:animEffect>
                                  </p:childTnLst>
                                </p:cTn>
                              </p:par>
                            </p:childTnLst>
                          </p:cTn>
                        </p:par>
                        <p:par>
                          <p:cTn id="38" fill="hold">
                            <p:stCondLst>
                              <p:cond delay="26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300"/>
                                        <p:tgtEl>
                                          <p:spTgt spid="26"/>
                                        </p:tgtEl>
                                      </p:cBhvr>
                                    </p:animEffect>
                                  </p:childTnLst>
                                </p:cTn>
                              </p:par>
                            </p:childTnLst>
                          </p:cTn>
                        </p:par>
                        <p:par>
                          <p:cTn id="42" fill="hold">
                            <p:stCondLst>
                              <p:cond delay="290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300"/>
                                        <p:tgtEl>
                                          <p:spTgt spid="23"/>
                                        </p:tgtEl>
                                      </p:cBhvr>
                                    </p:animEffect>
                                  </p:childTnLst>
                                </p:cTn>
                              </p:par>
                            </p:childTnLst>
                          </p:cTn>
                        </p:par>
                        <p:par>
                          <p:cTn id="46" fill="hold">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childTnLst>
                                </p:cTn>
                              </p:par>
                            </p:childTnLst>
                          </p:cTn>
                        </p:par>
                        <p:par>
                          <p:cTn id="50" fill="hold">
                            <p:stCondLst>
                              <p:cond delay="3500"/>
                            </p:stCondLst>
                            <p:childTnLst>
                              <p:par>
                                <p:cTn id="51" presetID="22" presetClass="entr" presetSubtype="1"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300"/>
                                        <p:tgtEl>
                                          <p:spTgt spid="24"/>
                                        </p:tgtEl>
                                      </p:cBhvr>
                                    </p:animEffect>
                                  </p:childTnLst>
                                </p:cTn>
                              </p:par>
                            </p:childTnLst>
                          </p:cTn>
                        </p:par>
                        <p:par>
                          <p:cTn id="54" fill="hold">
                            <p:stCondLst>
                              <p:cond delay="380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Group 3"/>
          <p:cNvGrpSpPr/>
          <p:nvPr/>
        </p:nvGrpSpPr>
        <p:grpSpPr>
          <a:xfrm>
            <a:off x="901713" y="2675779"/>
            <a:ext cx="1124710" cy="297215"/>
            <a:chOff x="1424694" y="3437117"/>
            <a:chExt cx="1499779" cy="396331"/>
          </a:xfrm>
          <a:solidFill>
            <a:srgbClr val="C00000"/>
          </a:solidFill>
        </p:grpSpPr>
        <p:sp>
          <p:nvSpPr>
            <p:cNvPr id="5"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0"/>
          <p:cNvGrpSpPr/>
          <p:nvPr/>
        </p:nvGrpSpPr>
        <p:grpSpPr>
          <a:xfrm>
            <a:off x="2078009" y="2785739"/>
            <a:ext cx="1124710" cy="288964"/>
            <a:chOff x="2993261" y="3583747"/>
            <a:chExt cx="1499779" cy="385328"/>
          </a:xfrm>
          <a:solidFill>
            <a:srgbClr val="FFC000"/>
          </a:solidFill>
        </p:grpSpPr>
        <p:sp>
          <p:nvSpPr>
            <p:cNvPr id="8"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1"/>
          <p:cNvGrpSpPr/>
          <p:nvPr/>
        </p:nvGrpSpPr>
        <p:grpSpPr>
          <a:xfrm>
            <a:off x="3254304" y="2675779"/>
            <a:ext cx="1124710" cy="297215"/>
            <a:chOff x="4561827" y="3437117"/>
            <a:chExt cx="1499779" cy="396330"/>
          </a:xfrm>
          <a:solidFill>
            <a:srgbClr val="C00000"/>
          </a:solidFill>
        </p:grpSpPr>
        <p:sp>
          <p:nvSpPr>
            <p:cNvPr id="11"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4430601" y="2785739"/>
            <a:ext cx="1124710" cy="288964"/>
            <a:chOff x="6130393" y="3583747"/>
            <a:chExt cx="1499779" cy="385328"/>
          </a:xfrm>
          <a:solidFill>
            <a:srgbClr val="FFC000"/>
          </a:solidFill>
        </p:grpSpPr>
        <p:sp>
          <p:nvSpPr>
            <p:cNvPr id="14"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35"/>
          <p:cNvGrpSpPr/>
          <p:nvPr/>
        </p:nvGrpSpPr>
        <p:grpSpPr>
          <a:xfrm>
            <a:off x="6783192" y="2785740"/>
            <a:ext cx="1124710" cy="288964"/>
            <a:chOff x="9267526" y="3583748"/>
            <a:chExt cx="1499779" cy="385327"/>
          </a:xfrm>
          <a:solidFill>
            <a:srgbClr val="FFC000"/>
          </a:solidFill>
        </p:grpSpPr>
        <p:sp>
          <p:nvSpPr>
            <p:cNvPr id="17"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9"/>
          <p:cNvGrpSpPr/>
          <p:nvPr/>
        </p:nvGrpSpPr>
        <p:grpSpPr>
          <a:xfrm>
            <a:off x="5606896" y="2675779"/>
            <a:ext cx="1124710" cy="297215"/>
            <a:chOff x="7698960" y="3437117"/>
            <a:chExt cx="1499779" cy="396331"/>
          </a:xfrm>
          <a:solidFill>
            <a:srgbClr val="C00000"/>
          </a:solidFill>
        </p:grpSpPr>
        <p:sp>
          <p:nvSpPr>
            <p:cNvPr id="20"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0"/>
          <p:cNvGrpSpPr/>
          <p:nvPr/>
        </p:nvGrpSpPr>
        <p:grpSpPr>
          <a:xfrm>
            <a:off x="7171437" y="3138950"/>
            <a:ext cx="348220" cy="348815"/>
            <a:chOff x="9145588" y="4435475"/>
            <a:chExt cx="464344" cy="465138"/>
          </a:xfrm>
          <a:solidFill>
            <a:srgbClr val="FFC000"/>
          </a:solidFill>
        </p:grpSpPr>
        <p:sp>
          <p:nvSpPr>
            <p:cNvPr id="2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0"/>
          <p:cNvGrpSpPr/>
          <p:nvPr/>
        </p:nvGrpSpPr>
        <p:grpSpPr>
          <a:xfrm>
            <a:off x="6046725" y="2274667"/>
            <a:ext cx="348220" cy="348220"/>
            <a:chOff x="7287419" y="2577307"/>
            <a:chExt cx="464344" cy="464344"/>
          </a:xfrm>
          <a:solidFill>
            <a:srgbClr val="C00000"/>
          </a:solidFill>
        </p:grpSpPr>
        <p:sp>
          <p:nvSpPr>
            <p:cNvPr id="3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AutoShape 59"/>
          <p:cNvSpPr>
            <a:spLocks/>
          </p:cNvSpPr>
          <p:nvPr/>
        </p:nvSpPr>
        <p:spPr bwMode="auto">
          <a:xfrm>
            <a:off x="2411721" y="3131880"/>
            <a:ext cx="348815" cy="34822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C000"/>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1049">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7" name="Group 38"/>
          <p:cNvGrpSpPr/>
          <p:nvPr/>
        </p:nvGrpSpPr>
        <p:grpSpPr>
          <a:xfrm>
            <a:off x="3693836" y="2269844"/>
            <a:ext cx="348815" cy="293457"/>
            <a:chOff x="5368132" y="2625725"/>
            <a:chExt cx="465138" cy="391319"/>
          </a:xfrm>
          <a:solidFill>
            <a:srgbClr val="C00000"/>
          </a:solidFill>
        </p:grpSpPr>
        <p:sp>
          <p:nvSpPr>
            <p:cNvPr id="3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2"/>
          <p:cNvGrpSpPr/>
          <p:nvPr/>
        </p:nvGrpSpPr>
        <p:grpSpPr>
          <a:xfrm>
            <a:off x="1289959" y="2274369"/>
            <a:ext cx="348220" cy="272029"/>
            <a:chOff x="2581275" y="1710532"/>
            <a:chExt cx="464344" cy="362744"/>
          </a:xfrm>
          <a:solidFill>
            <a:srgbClr val="C00000"/>
          </a:solidFill>
        </p:grpSpPr>
        <p:sp>
          <p:nvSpPr>
            <p:cNvPr id="4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Group 52"/>
          <p:cNvGrpSpPr/>
          <p:nvPr/>
        </p:nvGrpSpPr>
        <p:grpSpPr>
          <a:xfrm>
            <a:off x="4873836" y="3131880"/>
            <a:ext cx="239290" cy="348815"/>
            <a:chOff x="5441157" y="4440238"/>
            <a:chExt cx="319088" cy="465138"/>
          </a:xfrm>
          <a:solidFill>
            <a:srgbClr val="FFC000"/>
          </a:solidFill>
        </p:grpSpPr>
        <p:sp>
          <p:nvSpPr>
            <p:cNvPr id="50"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6" tIns="14286" rIns="14286" bIns="14286" anchor="ctr"/>
            <a:lstStyle/>
            <a:p>
              <a:pPr algn="ctr" defTabSz="171411" hangingPunct="0">
                <a:lnSpc>
                  <a:spcPct val="120000"/>
                </a:lnSpc>
              </a:pPr>
              <a:endParaRPr lang="en-US" sz="9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TextBox 23"/>
          <p:cNvSpPr txBox="1"/>
          <p:nvPr/>
        </p:nvSpPr>
        <p:spPr>
          <a:xfrm>
            <a:off x="6671319" y="1687144"/>
            <a:ext cx="1678342" cy="407612"/>
          </a:xfrm>
          <a:prstGeom prst="rect">
            <a:avLst/>
          </a:prstGeom>
          <a:noFill/>
        </p:spPr>
        <p:txBody>
          <a:bodyPr wrap="square" rtlCol="0">
            <a:spAutoFit/>
          </a:bodyPr>
          <a:lstStyle/>
          <a:p>
            <a:pPr>
              <a:lnSpc>
                <a:spcPct val="12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6671318" y="1482528"/>
            <a:ext cx="1082348" cy="260392"/>
          </a:xfrm>
          <a:prstGeom prst="rect">
            <a:avLst/>
          </a:prstGeom>
          <a:noFill/>
        </p:spPr>
        <p:txBody>
          <a:bodyPr wrap="none" rtlCol="0">
            <a:spAutoFit/>
          </a:bodyPr>
          <a:lstStyle/>
          <a:p>
            <a:pPr>
              <a:lnSpc>
                <a:spcPct val="120000"/>
              </a:lnSpc>
            </a:pPr>
            <a:r>
              <a:rPr lang="zh-CN" altLang="en-US" sz="996">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23"/>
          <p:cNvSpPr txBox="1"/>
          <p:nvPr/>
        </p:nvSpPr>
        <p:spPr>
          <a:xfrm>
            <a:off x="5567942" y="3714494"/>
            <a:ext cx="1678342" cy="407612"/>
          </a:xfrm>
          <a:prstGeom prst="rect">
            <a:avLst/>
          </a:prstGeom>
          <a:noFill/>
        </p:spPr>
        <p:txBody>
          <a:bodyPr wrap="square" rtlCol="0">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24"/>
          <p:cNvSpPr txBox="1"/>
          <p:nvPr/>
        </p:nvSpPr>
        <p:spPr>
          <a:xfrm>
            <a:off x="5567941" y="3509879"/>
            <a:ext cx="1082348" cy="260392"/>
          </a:xfrm>
          <a:prstGeom prst="rect">
            <a:avLst/>
          </a:prstGeom>
          <a:noFill/>
        </p:spPr>
        <p:txBody>
          <a:bodyPr wrap="none" rtlCol="0">
            <a:spAutoFit/>
          </a:bodyPr>
          <a:lstStyle/>
          <a:p>
            <a:pPr>
              <a:lnSpc>
                <a:spcPct val="120000"/>
              </a:lnSpc>
            </a:pPr>
            <a:r>
              <a:rPr lang="zh-CN" altLang="en-US" sz="996">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23"/>
          <p:cNvSpPr txBox="1"/>
          <p:nvPr/>
        </p:nvSpPr>
        <p:spPr>
          <a:xfrm>
            <a:off x="4234695" y="1687144"/>
            <a:ext cx="1678342" cy="407612"/>
          </a:xfrm>
          <a:prstGeom prst="rect">
            <a:avLst/>
          </a:prstGeom>
          <a:noFill/>
        </p:spPr>
        <p:txBody>
          <a:bodyPr wrap="square" rtlCol="0">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24"/>
          <p:cNvSpPr txBox="1"/>
          <p:nvPr/>
        </p:nvSpPr>
        <p:spPr>
          <a:xfrm>
            <a:off x="4234694" y="1482528"/>
            <a:ext cx="1082348" cy="260392"/>
          </a:xfrm>
          <a:prstGeom prst="rect">
            <a:avLst/>
          </a:prstGeom>
          <a:noFill/>
        </p:spPr>
        <p:txBody>
          <a:bodyPr wrap="none" rtlCol="0">
            <a:spAutoFit/>
          </a:bodyPr>
          <a:lstStyle/>
          <a:p>
            <a:pPr>
              <a:lnSpc>
                <a:spcPct val="120000"/>
              </a:lnSpc>
            </a:pPr>
            <a:r>
              <a:rPr lang="zh-CN" altLang="en-US" sz="996">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23"/>
          <p:cNvSpPr txBox="1"/>
          <p:nvPr/>
        </p:nvSpPr>
        <p:spPr>
          <a:xfrm>
            <a:off x="3269239" y="3714494"/>
            <a:ext cx="1678342" cy="407612"/>
          </a:xfrm>
          <a:prstGeom prst="rect">
            <a:avLst/>
          </a:prstGeom>
          <a:noFill/>
        </p:spPr>
        <p:txBody>
          <a:bodyPr wrap="square" rtlCol="0">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24"/>
          <p:cNvSpPr txBox="1"/>
          <p:nvPr/>
        </p:nvSpPr>
        <p:spPr>
          <a:xfrm>
            <a:off x="3269239" y="3509879"/>
            <a:ext cx="1082348" cy="260392"/>
          </a:xfrm>
          <a:prstGeom prst="rect">
            <a:avLst/>
          </a:prstGeom>
          <a:noFill/>
        </p:spPr>
        <p:txBody>
          <a:bodyPr wrap="none" rtlCol="0">
            <a:spAutoFit/>
          </a:bodyPr>
          <a:lstStyle/>
          <a:p>
            <a:pPr>
              <a:lnSpc>
                <a:spcPct val="120000"/>
              </a:lnSpc>
            </a:pPr>
            <a:r>
              <a:rPr lang="zh-CN" altLang="en-US" sz="996">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23"/>
          <p:cNvSpPr txBox="1"/>
          <p:nvPr/>
        </p:nvSpPr>
        <p:spPr>
          <a:xfrm>
            <a:off x="1988533" y="1687144"/>
            <a:ext cx="1678342" cy="407612"/>
          </a:xfrm>
          <a:prstGeom prst="rect">
            <a:avLst/>
          </a:prstGeom>
          <a:noFill/>
        </p:spPr>
        <p:txBody>
          <a:bodyPr wrap="square" rtlCol="0">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24"/>
          <p:cNvSpPr txBox="1"/>
          <p:nvPr/>
        </p:nvSpPr>
        <p:spPr>
          <a:xfrm>
            <a:off x="1988533" y="1482528"/>
            <a:ext cx="1082348" cy="260392"/>
          </a:xfrm>
          <a:prstGeom prst="rect">
            <a:avLst/>
          </a:prstGeom>
          <a:noFill/>
        </p:spPr>
        <p:txBody>
          <a:bodyPr wrap="none" rtlCol="0">
            <a:spAutoFit/>
          </a:bodyPr>
          <a:lstStyle/>
          <a:p>
            <a:pPr>
              <a:lnSpc>
                <a:spcPct val="120000"/>
              </a:lnSpc>
            </a:pPr>
            <a:r>
              <a:rPr lang="zh-CN" altLang="en-US" sz="996">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23"/>
          <p:cNvSpPr txBox="1"/>
          <p:nvPr/>
        </p:nvSpPr>
        <p:spPr>
          <a:xfrm>
            <a:off x="917996" y="3714494"/>
            <a:ext cx="1678342" cy="407612"/>
          </a:xfrm>
          <a:prstGeom prst="rect">
            <a:avLst/>
          </a:prstGeom>
          <a:noFill/>
        </p:spPr>
        <p:txBody>
          <a:bodyPr wrap="square" rtlCol="0">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a:t>
            </a: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24"/>
          <p:cNvSpPr txBox="1"/>
          <p:nvPr/>
        </p:nvSpPr>
        <p:spPr>
          <a:xfrm>
            <a:off x="917995" y="3509879"/>
            <a:ext cx="1082348" cy="260392"/>
          </a:xfrm>
          <a:prstGeom prst="rect">
            <a:avLst/>
          </a:prstGeom>
          <a:noFill/>
        </p:spPr>
        <p:txBody>
          <a:bodyPr wrap="none" rtlCol="0">
            <a:spAutoFit/>
          </a:bodyPr>
          <a:lstStyle/>
          <a:p>
            <a:pPr>
              <a:lnSpc>
                <a:spcPct val="120000"/>
              </a:lnSpc>
            </a:pPr>
            <a:r>
              <a:rPr lang="zh-CN" altLang="en-US" sz="996">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87979291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p:tgtEl>
                                          <p:spTgt spid="53"/>
                                        </p:tgtEl>
                                        <p:attrNameLst>
                                          <p:attrName>ppt_y</p:attrName>
                                        </p:attrNameLst>
                                      </p:cBhvr>
                                      <p:tavLst>
                                        <p:tav tm="0">
                                          <p:val>
                                            <p:strVal val="#ppt_y+#ppt_h*1.125000"/>
                                          </p:val>
                                        </p:tav>
                                        <p:tav tm="100000">
                                          <p:val>
                                            <p:strVal val="#ppt_y"/>
                                          </p:val>
                                        </p:tav>
                                      </p:tavLst>
                                    </p:anim>
                                    <p:animEffect transition="in" filter="wipe(up)">
                                      <p:cBhvr>
                                        <p:cTn id="19" dur="500"/>
                                        <p:tgtEl>
                                          <p:spTgt spid="53"/>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p:tgtEl>
                                          <p:spTgt spid="54"/>
                                        </p:tgtEl>
                                        <p:attrNameLst>
                                          <p:attrName>ppt_y</p:attrName>
                                        </p:attrNameLst>
                                      </p:cBhvr>
                                      <p:tavLst>
                                        <p:tav tm="0">
                                          <p:val>
                                            <p:strVal val="#ppt_y-#ppt_h*1.125000"/>
                                          </p:val>
                                        </p:tav>
                                        <p:tav tm="100000">
                                          <p:val>
                                            <p:strVal val="#ppt_y"/>
                                          </p:val>
                                        </p:tav>
                                      </p:tavLst>
                                    </p:anim>
                                    <p:animEffect transition="in" filter="wipe(down)">
                                      <p:cBhvr>
                                        <p:cTn id="23" dur="500"/>
                                        <p:tgtEl>
                                          <p:spTgt spid="54"/>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p:tgtEl>
                                          <p:spTgt spid="55"/>
                                        </p:tgtEl>
                                        <p:attrNameLst>
                                          <p:attrName>ppt_y</p:attrName>
                                        </p:attrNameLst>
                                      </p:cBhvr>
                                      <p:tavLst>
                                        <p:tav tm="0">
                                          <p:val>
                                            <p:strVal val="#ppt_y+#ppt_h*1.125000"/>
                                          </p:val>
                                        </p:tav>
                                        <p:tav tm="100000">
                                          <p:val>
                                            <p:strVal val="#ppt_y"/>
                                          </p:val>
                                        </p:tav>
                                      </p:tavLst>
                                    </p:anim>
                                    <p:animEffect transition="in" filter="wipe(up)">
                                      <p:cBhvr>
                                        <p:cTn id="39" dur="500"/>
                                        <p:tgtEl>
                                          <p:spTgt spid="55"/>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p:tgtEl>
                                          <p:spTgt spid="56"/>
                                        </p:tgtEl>
                                        <p:attrNameLst>
                                          <p:attrName>ppt_y</p:attrName>
                                        </p:attrNameLst>
                                      </p:cBhvr>
                                      <p:tavLst>
                                        <p:tav tm="0">
                                          <p:val>
                                            <p:strVal val="#ppt_y-#ppt_h*1.125000"/>
                                          </p:val>
                                        </p:tav>
                                        <p:tav tm="100000">
                                          <p:val>
                                            <p:strVal val="#ppt_y"/>
                                          </p:val>
                                        </p:tav>
                                      </p:tavLst>
                                    </p:anim>
                                    <p:animEffect transition="in" filter="wipe(down)">
                                      <p:cBhvr>
                                        <p:cTn id="43" dur="500"/>
                                        <p:tgtEl>
                                          <p:spTgt spid="56"/>
                                        </p:tgtEl>
                                      </p:cBhvr>
                                    </p:animEffect>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p:tgtEl>
                                          <p:spTgt spid="57"/>
                                        </p:tgtEl>
                                        <p:attrNameLst>
                                          <p:attrName>ppt_y</p:attrName>
                                        </p:attrNameLst>
                                      </p:cBhvr>
                                      <p:tavLst>
                                        <p:tav tm="0">
                                          <p:val>
                                            <p:strVal val="#ppt_y+#ppt_h*1.125000"/>
                                          </p:val>
                                        </p:tav>
                                        <p:tav tm="100000">
                                          <p:val>
                                            <p:strVal val="#ppt_y"/>
                                          </p:val>
                                        </p:tav>
                                      </p:tavLst>
                                    </p:anim>
                                    <p:animEffect transition="in" filter="wipe(up)">
                                      <p:cBhvr>
                                        <p:cTn id="59" dur="500"/>
                                        <p:tgtEl>
                                          <p:spTgt spid="57"/>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500"/>
                                        <p:tgtEl>
                                          <p:spTgt spid="58"/>
                                        </p:tgtEl>
                                        <p:attrNameLst>
                                          <p:attrName>ppt_y</p:attrName>
                                        </p:attrNameLst>
                                      </p:cBhvr>
                                      <p:tavLst>
                                        <p:tav tm="0">
                                          <p:val>
                                            <p:strVal val="#ppt_y-#ppt_h*1.125000"/>
                                          </p:val>
                                        </p:tav>
                                        <p:tav tm="100000">
                                          <p:val>
                                            <p:strVal val="#ppt_y"/>
                                          </p:val>
                                        </p:tav>
                                      </p:tavLst>
                                    </p:anim>
                                    <p:animEffect transition="in" filter="wipe(down)">
                                      <p:cBhvr>
                                        <p:cTn id="63" dur="500"/>
                                        <p:tgtEl>
                                          <p:spTgt spid="58"/>
                                        </p:tgtEl>
                                      </p:cBhvr>
                                    </p:animEffect>
                                  </p:childTnLst>
                                </p:cTn>
                              </p:par>
                            </p:childTnLst>
                          </p:cTn>
                        </p:par>
                        <p:par>
                          <p:cTn id="64" fill="hold">
                            <p:stCondLst>
                              <p:cond delay="4500"/>
                            </p:stCondLst>
                            <p:childTnLst>
                              <p:par>
                                <p:cTn id="65" presetID="2" presetClass="entr" presetSubtype="8"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500"/>
                                        <p:tgtEl>
                                          <p:spTgt spid="59"/>
                                        </p:tgtEl>
                                        <p:attrNameLst>
                                          <p:attrName>ppt_y</p:attrName>
                                        </p:attrNameLst>
                                      </p:cBhvr>
                                      <p:tavLst>
                                        <p:tav tm="0">
                                          <p:val>
                                            <p:strVal val="#ppt_y+#ppt_h*1.125000"/>
                                          </p:val>
                                        </p:tav>
                                        <p:tav tm="100000">
                                          <p:val>
                                            <p:strVal val="#ppt_y"/>
                                          </p:val>
                                        </p:tav>
                                      </p:tavLst>
                                    </p:anim>
                                    <p:animEffect transition="in" filter="wipe(up)">
                                      <p:cBhvr>
                                        <p:cTn id="79" dur="500"/>
                                        <p:tgtEl>
                                          <p:spTgt spid="59"/>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500"/>
                                        <p:tgtEl>
                                          <p:spTgt spid="60"/>
                                        </p:tgtEl>
                                        <p:attrNameLst>
                                          <p:attrName>ppt_y</p:attrName>
                                        </p:attrNameLst>
                                      </p:cBhvr>
                                      <p:tavLst>
                                        <p:tav tm="0">
                                          <p:val>
                                            <p:strVal val="#ppt_y-#ppt_h*1.125000"/>
                                          </p:val>
                                        </p:tav>
                                        <p:tav tm="100000">
                                          <p:val>
                                            <p:strVal val="#ppt_y"/>
                                          </p:val>
                                        </p:tav>
                                      </p:tavLst>
                                    </p:anim>
                                    <p:animEffect transition="in" filter="wipe(down)">
                                      <p:cBhvr>
                                        <p:cTn id="83" dur="500"/>
                                        <p:tgtEl>
                                          <p:spTgt spid="60"/>
                                        </p:tgtEl>
                                      </p:cBhvr>
                                    </p:animEffect>
                                  </p:childTnLst>
                                </p:cTn>
                              </p:par>
                            </p:childTnLst>
                          </p:cTn>
                        </p:par>
                        <p:par>
                          <p:cTn id="84" fill="hold">
                            <p:stCondLst>
                              <p:cond delay="6000"/>
                            </p:stCondLst>
                            <p:childTnLst>
                              <p:par>
                                <p:cTn id="85" presetID="2" presetClass="entr" presetSubtype="8" fill="hold" nodeType="after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0-#ppt_w/2"/>
                                          </p:val>
                                        </p:tav>
                                        <p:tav tm="100000">
                                          <p:val>
                                            <p:strVal val="#ppt_x"/>
                                          </p:val>
                                        </p:tav>
                                      </p:tavLst>
                                    </p:anim>
                                    <p:anim calcmode="lin" valueType="num">
                                      <p:cBhvr additive="base">
                                        <p:cTn id="88" dur="500" fill="hold"/>
                                        <p:tgtEl>
                                          <p:spTgt spid="7"/>
                                        </p:tgtEl>
                                        <p:attrNameLst>
                                          <p:attrName>ppt_y</p:attrName>
                                        </p:attrNameLst>
                                      </p:cBhvr>
                                      <p:tavLst>
                                        <p:tav tm="0">
                                          <p:val>
                                            <p:strVal val="#ppt_y"/>
                                          </p:val>
                                        </p:tav>
                                        <p:tav tm="100000">
                                          <p:val>
                                            <p:strVal val="#ppt_y"/>
                                          </p:val>
                                        </p:tav>
                                      </p:tavLst>
                                    </p:anim>
                                  </p:childTnLst>
                                </p:cTn>
                              </p:par>
                            </p:childTnLst>
                          </p:cTn>
                        </p:par>
                        <p:par>
                          <p:cTn id="89" fill="hold">
                            <p:stCondLst>
                              <p:cond delay="6500"/>
                            </p:stCondLst>
                            <p:childTnLst>
                              <p:par>
                                <p:cTn id="90" presetID="53" presetClass="entr" presetSubtype="16"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p:cTn id="92" dur="500" fill="hold"/>
                                        <p:tgtEl>
                                          <p:spTgt spid="36"/>
                                        </p:tgtEl>
                                        <p:attrNameLst>
                                          <p:attrName>ppt_w</p:attrName>
                                        </p:attrNameLst>
                                      </p:cBhvr>
                                      <p:tavLst>
                                        <p:tav tm="0">
                                          <p:val>
                                            <p:fltVal val="0"/>
                                          </p:val>
                                        </p:tav>
                                        <p:tav tm="100000">
                                          <p:val>
                                            <p:strVal val="#ppt_w"/>
                                          </p:val>
                                        </p:tav>
                                      </p:tavLst>
                                    </p:anim>
                                    <p:anim calcmode="lin" valueType="num">
                                      <p:cBhvr>
                                        <p:cTn id="93" dur="500" fill="hold"/>
                                        <p:tgtEl>
                                          <p:spTgt spid="36"/>
                                        </p:tgtEl>
                                        <p:attrNameLst>
                                          <p:attrName>ppt_h</p:attrName>
                                        </p:attrNameLst>
                                      </p:cBhvr>
                                      <p:tavLst>
                                        <p:tav tm="0">
                                          <p:val>
                                            <p:fltVal val="0"/>
                                          </p:val>
                                        </p:tav>
                                        <p:tav tm="100000">
                                          <p:val>
                                            <p:strVal val="#ppt_h"/>
                                          </p:val>
                                        </p:tav>
                                      </p:tavLst>
                                    </p:anim>
                                    <p:animEffect transition="in" filter="fade">
                                      <p:cBhvr>
                                        <p:cTn id="94" dur="500"/>
                                        <p:tgtEl>
                                          <p:spTgt spid="36"/>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61"/>
                                        </p:tgtEl>
                                        <p:attrNameLst>
                                          <p:attrName>style.visibility</p:attrName>
                                        </p:attrNameLst>
                                      </p:cBhvr>
                                      <p:to>
                                        <p:strVal val="visible"/>
                                      </p:to>
                                    </p:set>
                                    <p:anim calcmode="lin" valueType="num">
                                      <p:cBhvr additive="base">
                                        <p:cTn id="98" dur="500"/>
                                        <p:tgtEl>
                                          <p:spTgt spid="61"/>
                                        </p:tgtEl>
                                        <p:attrNameLst>
                                          <p:attrName>ppt_y</p:attrName>
                                        </p:attrNameLst>
                                      </p:cBhvr>
                                      <p:tavLst>
                                        <p:tav tm="0">
                                          <p:val>
                                            <p:strVal val="#ppt_y+#ppt_h*1.125000"/>
                                          </p:val>
                                        </p:tav>
                                        <p:tav tm="100000">
                                          <p:val>
                                            <p:strVal val="#ppt_y"/>
                                          </p:val>
                                        </p:tav>
                                      </p:tavLst>
                                    </p:anim>
                                    <p:animEffect transition="in" filter="wipe(up)">
                                      <p:cBhvr>
                                        <p:cTn id="99" dur="500"/>
                                        <p:tgtEl>
                                          <p:spTgt spid="61"/>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62"/>
                                        </p:tgtEl>
                                        <p:attrNameLst>
                                          <p:attrName>style.visibility</p:attrName>
                                        </p:attrNameLst>
                                      </p:cBhvr>
                                      <p:to>
                                        <p:strVal val="visible"/>
                                      </p:to>
                                    </p:set>
                                    <p:anim calcmode="lin" valueType="num">
                                      <p:cBhvr additive="base">
                                        <p:cTn id="102" dur="500"/>
                                        <p:tgtEl>
                                          <p:spTgt spid="62"/>
                                        </p:tgtEl>
                                        <p:attrNameLst>
                                          <p:attrName>ppt_y</p:attrName>
                                        </p:attrNameLst>
                                      </p:cBhvr>
                                      <p:tavLst>
                                        <p:tav tm="0">
                                          <p:val>
                                            <p:strVal val="#ppt_y-#ppt_h*1.125000"/>
                                          </p:val>
                                        </p:tav>
                                        <p:tav tm="100000">
                                          <p:val>
                                            <p:strVal val="#ppt_y"/>
                                          </p:val>
                                        </p:tav>
                                      </p:tavLst>
                                    </p:anim>
                                    <p:animEffect transition="in" filter="wipe(down)">
                                      <p:cBhvr>
                                        <p:cTn id="103" dur="500"/>
                                        <p:tgtEl>
                                          <p:spTgt spid="62"/>
                                        </p:tgtEl>
                                      </p:cBhvr>
                                    </p:animEffect>
                                  </p:childTnLst>
                                </p:cTn>
                              </p:par>
                            </p:childTnLst>
                          </p:cTn>
                        </p:par>
                        <p:par>
                          <p:cTn id="104" fill="hold">
                            <p:stCondLst>
                              <p:cond delay="7500"/>
                            </p:stCondLst>
                            <p:childTnLst>
                              <p:par>
                                <p:cTn id="105" presetID="2" presetClass="entr" presetSubtype="8" fill="hold" nodeType="afterEffect">
                                  <p:stCondLst>
                                    <p:cond delay="0"/>
                                  </p:stCondLst>
                                  <p:childTnLst>
                                    <p:set>
                                      <p:cBhvr>
                                        <p:cTn id="106" dur="1" fill="hold">
                                          <p:stCondLst>
                                            <p:cond delay="0"/>
                                          </p:stCondLst>
                                        </p:cTn>
                                        <p:tgtEl>
                                          <p:spTgt spid="3"/>
                                        </p:tgtEl>
                                        <p:attrNameLst>
                                          <p:attrName>style.visibility</p:attrName>
                                        </p:attrNameLst>
                                      </p:cBhvr>
                                      <p:to>
                                        <p:strVal val="visible"/>
                                      </p:to>
                                    </p:set>
                                    <p:anim calcmode="lin" valueType="num">
                                      <p:cBhvr additive="base">
                                        <p:cTn id="107" dur="500" fill="hold"/>
                                        <p:tgtEl>
                                          <p:spTgt spid="3"/>
                                        </p:tgtEl>
                                        <p:attrNameLst>
                                          <p:attrName>ppt_x</p:attrName>
                                        </p:attrNameLst>
                                      </p:cBhvr>
                                      <p:tavLst>
                                        <p:tav tm="0">
                                          <p:val>
                                            <p:strVal val="0-#ppt_w/2"/>
                                          </p:val>
                                        </p:tav>
                                        <p:tav tm="100000">
                                          <p:val>
                                            <p:strVal val="#ppt_x"/>
                                          </p:val>
                                        </p:tav>
                                      </p:tavLst>
                                    </p:anim>
                                    <p:anim calcmode="lin" valueType="num">
                                      <p:cBhvr additive="base">
                                        <p:cTn id="108" dur="500" fill="hold"/>
                                        <p:tgtEl>
                                          <p:spTgt spid="3"/>
                                        </p:tgtEl>
                                        <p:attrNameLst>
                                          <p:attrName>ppt_y</p:attrName>
                                        </p:attrNameLst>
                                      </p:cBhvr>
                                      <p:tavLst>
                                        <p:tav tm="0">
                                          <p:val>
                                            <p:strVal val="#ppt_y"/>
                                          </p:val>
                                        </p:tav>
                                        <p:tav tm="100000">
                                          <p:val>
                                            <p:strVal val="#ppt_y"/>
                                          </p:val>
                                        </p:tav>
                                      </p:tavLst>
                                    </p:anim>
                                  </p:childTnLst>
                                </p:cTn>
                              </p:par>
                            </p:childTnLst>
                          </p:cTn>
                        </p:par>
                        <p:par>
                          <p:cTn id="109" fill="hold">
                            <p:stCondLst>
                              <p:cond delay="8000"/>
                            </p:stCondLst>
                            <p:childTnLst>
                              <p:par>
                                <p:cTn id="110" presetID="53" presetClass="entr" presetSubtype="16" fill="hold" nodeType="afterEffect">
                                  <p:stCondLst>
                                    <p:cond delay="0"/>
                                  </p:stCondLst>
                                  <p:childTnLst>
                                    <p:set>
                                      <p:cBhvr>
                                        <p:cTn id="111" dur="1" fill="hold">
                                          <p:stCondLst>
                                            <p:cond delay="0"/>
                                          </p:stCondLst>
                                        </p:cTn>
                                        <p:tgtEl>
                                          <p:spTgt spid="41"/>
                                        </p:tgtEl>
                                        <p:attrNameLst>
                                          <p:attrName>style.visibility</p:attrName>
                                        </p:attrNameLst>
                                      </p:cBhvr>
                                      <p:to>
                                        <p:strVal val="visible"/>
                                      </p:to>
                                    </p:set>
                                    <p:anim calcmode="lin" valueType="num">
                                      <p:cBhvr>
                                        <p:cTn id="112" dur="500" fill="hold"/>
                                        <p:tgtEl>
                                          <p:spTgt spid="41"/>
                                        </p:tgtEl>
                                        <p:attrNameLst>
                                          <p:attrName>ppt_w</p:attrName>
                                        </p:attrNameLst>
                                      </p:cBhvr>
                                      <p:tavLst>
                                        <p:tav tm="0">
                                          <p:val>
                                            <p:fltVal val="0"/>
                                          </p:val>
                                        </p:tav>
                                        <p:tav tm="100000">
                                          <p:val>
                                            <p:strVal val="#ppt_w"/>
                                          </p:val>
                                        </p:tav>
                                      </p:tavLst>
                                    </p:anim>
                                    <p:anim calcmode="lin" valueType="num">
                                      <p:cBhvr>
                                        <p:cTn id="113" dur="500" fill="hold"/>
                                        <p:tgtEl>
                                          <p:spTgt spid="41"/>
                                        </p:tgtEl>
                                        <p:attrNameLst>
                                          <p:attrName>ppt_h</p:attrName>
                                        </p:attrNameLst>
                                      </p:cBhvr>
                                      <p:tavLst>
                                        <p:tav tm="0">
                                          <p:val>
                                            <p:fltVal val="0"/>
                                          </p:val>
                                        </p:tav>
                                        <p:tav tm="100000">
                                          <p:val>
                                            <p:strVal val="#ppt_h"/>
                                          </p:val>
                                        </p:tav>
                                      </p:tavLst>
                                    </p:anim>
                                    <p:animEffect transition="in" filter="fade">
                                      <p:cBhvr>
                                        <p:cTn id="114" dur="500"/>
                                        <p:tgtEl>
                                          <p:spTgt spid="41"/>
                                        </p:tgtEl>
                                      </p:cBhvr>
                                    </p:animEffect>
                                  </p:childTnLst>
                                </p:cTn>
                              </p:par>
                            </p:childTnLst>
                          </p:cTn>
                        </p:par>
                        <p:par>
                          <p:cTn id="115" fill="hold">
                            <p:stCondLst>
                              <p:cond delay="8500"/>
                            </p:stCondLst>
                            <p:childTnLst>
                              <p:par>
                                <p:cTn id="116" presetID="12" presetClass="entr" presetSubtype="4" fill="hold" grpId="0" nodeType="afterEffect">
                                  <p:stCondLst>
                                    <p:cond delay="0"/>
                                  </p:stCondLst>
                                  <p:childTnLst>
                                    <p:set>
                                      <p:cBhvr>
                                        <p:cTn id="117" dur="1" fill="hold">
                                          <p:stCondLst>
                                            <p:cond delay="0"/>
                                          </p:stCondLst>
                                        </p:cTn>
                                        <p:tgtEl>
                                          <p:spTgt spid="63"/>
                                        </p:tgtEl>
                                        <p:attrNameLst>
                                          <p:attrName>style.visibility</p:attrName>
                                        </p:attrNameLst>
                                      </p:cBhvr>
                                      <p:to>
                                        <p:strVal val="visible"/>
                                      </p:to>
                                    </p:set>
                                    <p:anim calcmode="lin" valueType="num">
                                      <p:cBhvr additive="base">
                                        <p:cTn id="118" dur="500"/>
                                        <p:tgtEl>
                                          <p:spTgt spid="63"/>
                                        </p:tgtEl>
                                        <p:attrNameLst>
                                          <p:attrName>ppt_y</p:attrName>
                                        </p:attrNameLst>
                                      </p:cBhvr>
                                      <p:tavLst>
                                        <p:tav tm="0">
                                          <p:val>
                                            <p:strVal val="#ppt_y+#ppt_h*1.125000"/>
                                          </p:val>
                                        </p:tav>
                                        <p:tav tm="100000">
                                          <p:val>
                                            <p:strVal val="#ppt_y"/>
                                          </p:val>
                                        </p:tav>
                                      </p:tavLst>
                                    </p:anim>
                                    <p:animEffect transition="in" filter="wipe(up)">
                                      <p:cBhvr>
                                        <p:cTn id="119" dur="500"/>
                                        <p:tgtEl>
                                          <p:spTgt spid="63"/>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64"/>
                                        </p:tgtEl>
                                        <p:attrNameLst>
                                          <p:attrName>style.visibility</p:attrName>
                                        </p:attrNameLst>
                                      </p:cBhvr>
                                      <p:to>
                                        <p:strVal val="visible"/>
                                      </p:to>
                                    </p:set>
                                    <p:anim calcmode="lin" valueType="num">
                                      <p:cBhvr additive="base">
                                        <p:cTn id="122" dur="500"/>
                                        <p:tgtEl>
                                          <p:spTgt spid="64"/>
                                        </p:tgtEl>
                                        <p:attrNameLst>
                                          <p:attrName>ppt_y</p:attrName>
                                        </p:attrNameLst>
                                      </p:cBhvr>
                                      <p:tavLst>
                                        <p:tav tm="0">
                                          <p:val>
                                            <p:strVal val="#ppt_y-#ppt_h*1.125000"/>
                                          </p:val>
                                        </p:tav>
                                        <p:tav tm="100000">
                                          <p:val>
                                            <p:strVal val="#ppt_y"/>
                                          </p:val>
                                        </p:tav>
                                      </p:tavLst>
                                    </p:anim>
                                    <p:animEffect transition="in" filter="wipe(down)">
                                      <p:cBhvr>
                                        <p:cTn id="1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693490" y="1989030"/>
            <a:ext cx="1942496" cy="1721621"/>
            <a:chOff x="943748" y="2545721"/>
            <a:chExt cx="2814093" cy="2494111"/>
          </a:xfrm>
        </p:grpSpPr>
        <p:grpSp>
          <p:nvGrpSpPr>
            <p:cNvPr id="5" name="组合 4"/>
            <p:cNvGrpSpPr/>
            <p:nvPr/>
          </p:nvGrpSpPr>
          <p:grpSpPr>
            <a:xfrm>
              <a:off x="943748" y="2545721"/>
              <a:ext cx="2814093" cy="2494111"/>
              <a:chOff x="3047319" y="2392254"/>
              <a:chExt cx="3255222" cy="2885080"/>
            </a:xfrm>
          </p:grpSpPr>
          <p:sp>
            <p:nvSpPr>
              <p:cNvPr id="9" name="Freeform 5"/>
              <p:cNvSpPr>
                <a:spLocks/>
              </p:cNvSpPr>
              <p:nvPr/>
            </p:nvSpPr>
            <p:spPr bwMode="auto">
              <a:xfrm rot="10800000">
                <a:off x="3047319" y="2392254"/>
                <a:ext cx="3255222" cy="28850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152400" dist="63500" dir="27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微软雅黑" panose="020B0503020204020204" pitchFamily="34" charset="-122"/>
                  <a:ea typeface="微软雅黑" panose="020B0503020204020204" pitchFamily="34" charset="-122"/>
                </a:endParaRPr>
              </a:p>
            </p:txBody>
          </p:sp>
          <p:sp>
            <p:nvSpPr>
              <p:cNvPr id="10" name="Freeform 5"/>
              <p:cNvSpPr>
                <a:spLocks/>
              </p:cNvSpPr>
              <p:nvPr/>
            </p:nvSpPr>
            <p:spPr bwMode="auto">
              <a:xfrm rot="10800000">
                <a:off x="3349873" y="2660405"/>
                <a:ext cx="2650113" cy="234877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644239" y="3185434"/>
              <a:ext cx="1382215" cy="1282048"/>
              <a:chOff x="4867317" y="3171783"/>
              <a:chExt cx="1382215" cy="1282048"/>
            </a:xfrm>
          </p:grpSpPr>
          <p:sp>
            <p:nvSpPr>
              <p:cNvPr id="7" name="KSO_Shape"/>
              <p:cNvSpPr>
                <a:spLocks/>
              </p:cNvSpPr>
              <p:nvPr/>
            </p:nvSpPr>
            <p:spPr bwMode="auto">
              <a:xfrm>
                <a:off x="5242728" y="3171783"/>
                <a:ext cx="672818" cy="705754"/>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8" name="矩形 7"/>
              <p:cNvSpPr/>
              <p:nvPr/>
            </p:nvSpPr>
            <p:spPr>
              <a:xfrm>
                <a:off x="4867317" y="3877537"/>
                <a:ext cx="1382215" cy="576294"/>
              </a:xfrm>
              <a:prstGeom prst="rect">
                <a:avLst/>
              </a:prstGeom>
            </p:spPr>
            <p:txBody>
              <a:bodyPr wrap="none">
                <a:spAutoFit/>
              </a:bodyPr>
              <a:lstStyle/>
              <a:p>
                <a:pPr algn="ctr">
                  <a:lnSpc>
                    <a:spcPct val="150000"/>
                  </a:lnSpc>
                </a:pPr>
                <a:r>
                  <a:rPr lang="zh-CN" altLang="en-US" sz="1500" dirty="0">
                    <a:solidFill>
                      <a:schemeClr val="bg1"/>
                    </a:solidFill>
                    <a:latin typeface="微软雅黑" pitchFamily="34" charset="-122"/>
                    <a:ea typeface="微软雅黑" pitchFamily="34" charset="-122"/>
                  </a:rPr>
                  <a:t>输入标题</a:t>
                </a:r>
                <a:endParaRPr lang="en-US" altLang="zh-CN" sz="1500"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3404386" y="1405182"/>
            <a:ext cx="4415960" cy="790100"/>
            <a:chOff x="3980318" y="1642239"/>
            <a:chExt cx="6397399" cy="1144619"/>
          </a:xfrm>
        </p:grpSpPr>
        <p:cxnSp>
          <p:nvCxnSpPr>
            <p:cNvPr id="12" name="直接连接符 11"/>
            <p:cNvCxnSpPr/>
            <p:nvPr/>
          </p:nvCxnSpPr>
          <p:spPr>
            <a:xfrm>
              <a:off x="3980318" y="2251530"/>
              <a:ext cx="12287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左中括号 12"/>
            <p:cNvSpPr/>
            <p:nvPr/>
          </p:nvSpPr>
          <p:spPr>
            <a:xfrm>
              <a:off x="5264605" y="1744778"/>
              <a:ext cx="123825" cy="1042080"/>
            </a:xfrm>
            <a:prstGeom prst="leftBracket">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ct val="200000"/>
                </a:lnSpc>
                <a:defRPr/>
              </a:pPr>
              <a:endParaRPr lang="zh-CN" altLang="en-US" sz="101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Rectangle 5"/>
            <p:cNvSpPr>
              <a:spLocks/>
            </p:cNvSpPr>
            <p:nvPr/>
          </p:nvSpPr>
          <p:spPr bwMode="auto">
            <a:xfrm>
              <a:off x="5580519" y="1642239"/>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20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5</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分钟之内。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15" name="直接箭头连接符 14"/>
          <p:cNvCxnSpPr/>
          <p:nvPr/>
        </p:nvCxnSpPr>
        <p:spPr>
          <a:xfrm flipV="1">
            <a:off x="2620097" y="2856264"/>
            <a:ext cx="574830" cy="9629"/>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229822" y="1853155"/>
            <a:ext cx="403259" cy="242174"/>
            <a:chOff x="2132468" y="2251530"/>
            <a:chExt cx="584200" cy="350838"/>
          </a:xfrm>
        </p:grpSpPr>
        <p:cxnSp>
          <p:nvCxnSpPr>
            <p:cNvPr id="17" name="直接连接符 16"/>
            <p:cNvCxnSpPr/>
            <p:nvPr/>
          </p:nvCxnSpPr>
          <p:spPr bwMode="auto">
            <a:xfrm flipV="1">
              <a:off x="2132468" y="2251530"/>
              <a:ext cx="265112" cy="35083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a:off x="2389643" y="2251530"/>
              <a:ext cx="3270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213816" y="2495039"/>
            <a:ext cx="4070309" cy="744311"/>
            <a:chOff x="5453518" y="3221121"/>
            <a:chExt cx="5896655" cy="1078284"/>
          </a:xfrm>
        </p:grpSpPr>
        <p:cxnSp>
          <p:nvCxnSpPr>
            <p:cNvPr id="20" name="直接连接符 19"/>
            <p:cNvCxnSpPr/>
            <p:nvPr/>
          </p:nvCxnSpPr>
          <p:spPr>
            <a:xfrm flipH="1">
              <a:off x="5453518" y="3806372"/>
              <a:ext cx="89376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左中括号 20"/>
            <p:cNvSpPr/>
            <p:nvPr/>
          </p:nvSpPr>
          <p:spPr>
            <a:xfrm>
              <a:off x="6411915" y="3309485"/>
              <a:ext cx="123825" cy="989920"/>
            </a:xfrm>
            <a:prstGeom prst="leftBracket">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ct val="200000"/>
                </a:lnSpc>
                <a:defRPr/>
              </a:pPr>
              <a:endParaRPr lang="zh-CN" altLang="en-US" sz="101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Rectangle 5"/>
            <p:cNvSpPr>
              <a:spLocks/>
            </p:cNvSpPr>
            <p:nvPr/>
          </p:nvSpPr>
          <p:spPr bwMode="auto">
            <a:xfrm>
              <a:off x="6654802" y="3221121"/>
              <a:ext cx="4695371" cy="1011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20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5</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分钟之内。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 name="组合 22"/>
          <p:cNvGrpSpPr/>
          <p:nvPr/>
        </p:nvGrpSpPr>
        <p:grpSpPr>
          <a:xfrm>
            <a:off x="3652574" y="3552219"/>
            <a:ext cx="4222001" cy="736295"/>
            <a:chOff x="4333875" y="4791038"/>
            <a:chExt cx="6116412" cy="1066672"/>
          </a:xfrm>
        </p:grpSpPr>
        <p:cxnSp>
          <p:nvCxnSpPr>
            <p:cNvPr id="24" name="直接连接符 23"/>
            <p:cNvCxnSpPr/>
            <p:nvPr/>
          </p:nvCxnSpPr>
          <p:spPr>
            <a:xfrm flipH="1">
              <a:off x="4333875" y="5361443"/>
              <a:ext cx="89376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左中括号 24"/>
            <p:cNvSpPr/>
            <p:nvPr/>
          </p:nvSpPr>
          <p:spPr>
            <a:xfrm>
              <a:off x="5327650" y="4865176"/>
              <a:ext cx="123825" cy="992534"/>
            </a:xfrm>
            <a:prstGeom prst="leftBracket">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ct val="200000"/>
                </a:lnSpc>
                <a:defRPr/>
              </a:pPr>
              <a:endParaRPr lang="zh-CN" altLang="en-US" sz="101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Rectangle 5"/>
            <p:cNvSpPr>
              <a:spLocks/>
            </p:cNvSpPr>
            <p:nvPr/>
          </p:nvSpPr>
          <p:spPr bwMode="auto">
            <a:xfrm>
              <a:off x="5653089" y="4791038"/>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20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5</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分钟之内。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flipV="1">
            <a:off x="2232728" y="3617545"/>
            <a:ext cx="403259" cy="242174"/>
            <a:chOff x="2132468" y="2251530"/>
            <a:chExt cx="584200" cy="350838"/>
          </a:xfrm>
        </p:grpSpPr>
        <p:cxnSp>
          <p:nvCxnSpPr>
            <p:cNvPr id="28" name="直接连接符 27"/>
            <p:cNvCxnSpPr/>
            <p:nvPr/>
          </p:nvCxnSpPr>
          <p:spPr bwMode="auto">
            <a:xfrm flipV="1">
              <a:off x="2132468" y="2251530"/>
              <a:ext cx="265112" cy="35083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auto">
            <a:xfrm>
              <a:off x="2389643" y="2251530"/>
              <a:ext cx="3270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649482" y="1367654"/>
            <a:ext cx="1056005" cy="935931"/>
            <a:chOff x="3628279" y="1777502"/>
            <a:chExt cx="1408007" cy="1247908"/>
          </a:xfrm>
        </p:grpSpPr>
        <p:grpSp>
          <p:nvGrpSpPr>
            <p:cNvPr id="31" name="组合 30"/>
            <p:cNvGrpSpPr/>
            <p:nvPr/>
          </p:nvGrpSpPr>
          <p:grpSpPr>
            <a:xfrm>
              <a:off x="3628279" y="1777502"/>
              <a:ext cx="1408007" cy="1247908"/>
              <a:chOff x="4065381" y="1654018"/>
              <a:chExt cx="1155488" cy="1024101"/>
            </a:xfrm>
          </p:grpSpPr>
          <p:sp>
            <p:nvSpPr>
              <p:cNvPr id="33" name="Freeform 5"/>
              <p:cNvSpPr>
                <a:spLocks/>
              </p:cNvSpPr>
              <p:nvPr/>
            </p:nvSpPr>
            <p:spPr bwMode="auto">
              <a:xfrm rot="10800000">
                <a:off x="4065381" y="1654018"/>
                <a:ext cx="1155488" cy="1024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152400" dist="63500" dir="27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schemeClr val="bg1"/>
                  </a:solidFill>
                  <a:latin typeface="微软雅黑" panose="020B0503020204020204" pitchFamily="34" charset="-122"/>
                  <a:ea typeface="微软雅黑" panose="020B0503020204020204" pitchFamily="34" charset="-122"/>
                </a:endParaRPr>
              </a:p>
            </p:txBody>
          </p:sp>
          <p:sp>
            <p:nvSpPr>
              <p:cNvPr id="34" name="Freeform 5"/>
              <p:cNvSpPr>
                <a:spLocks/>
              </p:cNvSpPr>
              <p:nvPr/>
            </p:nvSpPr>
            <p:spPr bwMode="auto">
              <a:xfrm rot="10800000">
                <a:off x="4214765" y="1786416"/>
                <a:ext cx="856720" cy="75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C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sp>
          <p:nvSpPr>
            <p:cNvPr id="32" name="文本框 11"/>
            <p:cNvSpPr txBox="1"/>
            <p:nvPr/>
          </p:nvSpPr>
          <p:spPr>
            <a:xfrm>
              <a:off x="3944008" y="2219042"/>
              <a:ext cx="800170" cy="338529"/>
            </a:xfrm>
            <a:prstGeom prst="rect">
              <a:avLst/>
            </a:prstGeom>
            <a:noFill/>
          </p:spPr>
          <p:txBody>
            <a:bodyPr wrap="none" lIns="68561" tIns="34281" rIns="68561" bIns="34281" rtlCol="0">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rPr>
                <a:t>小文字</a:t>
              </a:r>
            </a:p>
          </p:txBody>
        </p:sp>
      </p:grpSp>
      <p:grpSp>
        <p:nvGrpSpPr>
          <p:cNvPr id="35" name="组合 34"/>
          <p:cNvGrpSpPr/>
          <p:nvPr/>
        </p:nvGrpSpPr>
        <p:grpSpPr>
          <a:xfrm>
            <a:off x="3157812" y="2368829"/>
            <a:ext cx="1056005" cy="935931"/>
            <a:chOff x="4306053" y="3112400"/>
            <a:chExt cx="1408007" cy="1247908"/>
          </a:xfrm>
        </p:grpSpPr>
        <p:grpSp>
          <p:nvGrpSpPr>
            <p:cNvPr id="36" name="组合 35"/>
            <p:cNvGrpSpPr/>
            <p:nvPr/>
          </p:nvGrpSpPr>
          <p:grpSpPr>
            <a:xfrm>
              <a:off x="4306053" y="3112400"/>
              <a:ext cx="1408007" cy="1247908"/>
              <a:chOff x="4065381" y="1654018"/>
              <a:chExt cx="1155488" cy="1024101"/>
            </a:xfrm>
          </p:grpSpPr>
          <p:sp>
            <p:nvSpPr>
              <p:cNvPr id="38" name="Freeform 5"/>
              <p:cNvSpPr>
                <a:spLocks/>
              </p:cNvSpPr>
              <p:nvPr/>
            </p:nvSpPr>
            <p:spPr bwMode="auto">
              <a:xfrm rot="10800000">
                <a:off x="4065381" y="1654018"/>
                <a:ext cx="1155488" cy="1024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152400" dist="63500" dir="27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schemeClr val="bg1"/>
                  </a:solidFill>
                  <a:latin typeface="微软雅黑" panose="020B0503020204020204" pitchFamily="34" charset="-122"/>
                  <a:ea typeface="微软雅黑" panose="020B0503020204020204" pitchFamily="34" charset="-122"/>
                </a:endParaRPr>
              </a:p>
            </p:txBody>
          </p:sp>
          <p:sp>
            <p:nvSpPr>
              <p:cNvPr id="39" name="Freeform 5"/>
              <p:cNvSpPr>
                <a:spLocks/>
              </p:cNvSpPr>
              <p:nvPr/>
            </p:nvSpPr>
            <p:spPr bwMode="auto">
              <a:xfrm rot="10800000">
                <a:off x="4214765" y="1786416"/>
                <a:ext cx="856720" cy="75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sp>
          <p:nvSpPr>
            <p:cNvPr id="37" name="文本框 11"/>
            <p:cNvSpPr txBox="1"/>
            <p:nvPr/>
          </p:nvSpPr>
          <p:spPr>
            <a:xfrm>
              <a:off x="4614961" y="3579163"/>
              <a:ext cx="800170" cy="338529"/>
            </a:xfrm>
            <a:prstGeom prst="rect">
              <a:avLst/>
            </a:prstGeom>
            <a:noFill/>
          </p:spPr>
          <p:txBody>
            <a:bodyPr wrap="none" lIns="68561" tIns="34281" rIns="68561" bIns="34281" rtlCol="0">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rPr>
                <a:t>小文字</a:t>
              </a:r>
            </a:p>
          </p:txBody>
        </p:sp>
      </p:grpSp>
      <p:grpSp>
        <p:nvGrpSpPr>
          <p:cNvPr id="40" name="组合 39"/>
          <p:cNvGrpSpPr/>
          <p:nvPr/>
        </p:nvGrpSpPr>
        <p:grpSpPr>
          <a:xfrm>
            <a:off x="2649482" y="3379784"/>
            <a:ext cx="1056005" cy="935931"/>
            <a:chOff x="3628279" y="4460341"/>
            <a:chExt cx="1408007" cy="1247908"/>
          </a:xfrm>
        </p:grpSpPr>
        <p:grpSp>
          <p:nvGrpSpPr>
            <p:cNvPr id="41" name="组合 40"/>
            <p:cNvGrpSpPr/>
            <p:nvPr/>
          </p:nvGrpSpPr>
          <p:grpSpPr>
            <a:xfrm>
              <a:off x="3628279" y="4460341"/>
              <a:ext cx="1408007" cy="1247908"/>
              <a:chOff x="4065381" y="1654018"/>
              <a:chExt cx="1155488" cy="1024101"/>
            </a:xfrm>
          </p:grpSpPr>
          <p:sp>
            <p:nvSpPr>
              <p:cNvPr id="43" name="Freeform 5"/>
              <p:cNvSpPr>
                <a:spLocks/>
              </p:cNvSpPr>
              <p:nvPr/>
            </p:nvSpPr>
            <p:spPr bwMode="auto">
              <a:xfrm rot="10800000">
                <a:off x="4065381" y="1654018"/>
                <a:ext cx="1155488" cy="1024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0F0F0"/>
                  </a:gs>
                  <a:gs pos="73000">
                    <a:srgbClr val="ECECEC"/>
                  </a:gs>
                  <a:gs pos="100000">
                    <a:srgbClr val="D9D9D9"/>
                  </a:gs>
                </a:gsLst>
                <a:lin ang="2700000" scaled="1"/>
                <a:tileRect/>
              </a:gradFill>
              <a:ln w="25400">
                <a:gradFill flip="none" rotWithShape="1">
                  <a:gsLst>
                    <a:gs pos="100000">
                      <a:srgbClr val="B2B2B2"/>
                    </a:gs>
                    <a:gs pos="0">
                      <a:schemeClr val="bg1"/>
                    </a:gs>
                  </a:gsLst>
                  <a:lin ang="2700000" scaled="1"/>
                  <a:tileRect/>
                </a:gradFill>
              </a:ln>
              <a:effectLst>
                <a:innerShdw blurRad="152400" dist="63500" dir="27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schemeClr val="bg1"/>
                  </a:solidFill>
                  <a:latin typeface="微软雅黑" panose="020B0503020204020204" pitchFamily="34" charset="-122"/>
                  <a:ea typeface="微软雅黑" panose="020B0503020204020204" pitchFamily="34" charset="-122"/>
                </a:endParaRPr>
              </a:p>
            </p:txBody>
          </p:sp>
          <p:sp>
            <p:nvSpPr>
              <p:cNvPr id="44" name="Freeform 5"/>
              <p:cNvSpPr>
                <a:spLocks/>
              </p:cNvSpPr>
              <p:nvPr/>
            </p:nvSpPr>
            <p:spPr bwMode="auto">
              <a:xfrm rot="10800000">
                <a:off x="4214765" y="1786416"/>
                <a:ext cx="856720" cy="75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C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grpSp>
        <p:sp>
          <p:nvSpPr>
            <p:cNvPr id="42" name="文本框 11"/>
            <p:cNvSpPr txBox="1"/>
            <p:nvPr/>
          </p:nvSpPr>
          <p:spPr>
            <a:xfrm>
              <a:off x="3889736" y="4930988"/>
              <a:ext cx="800170" cy="338529"/>
            </a:xfrm>
            <a:prstGeom prst="rect">
              <a:avLst/>
            </a:prstGeom>
            <a:noFill/>
          </p:spPr>
          <p:txBody>
            <a:bodyPr wrap="none" lIns="68561" tIns="34281" rIns="68561" bIns="34281" rtlCol="0">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rPr>
                <a:t>小文字</a:t>
              </a:r>
            </a:p>
          </p:txBody>
        </p:sp>
      </p:grpSp>
    </p:spTree>
    <p:extLst>
      <p:ext uri="{BB962C8B-B14F-4D97-AF65-F5344CB8AC3E}">
        <p14:creationId xmlns:p14="http://schemas.microsoft.com/office/powerpoint/2010/main" val="319718643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23" presetClass="entr" presetSubtype="28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4/3*#ppt_w"/>
                                          </p:val>
                                        </p:tav>
                                        <p:tav tm="100000">
                                          <p:val>
                                            <p:strVal val="#ppt_w"/>
                                          </p:val>
                                        </p:tav>
                                      </p:tavLst>
                                    </p:anim>
                                    <p:anim calcmode="lin" valueType="num">
                                      <p:cBhvr>
                                        <p:cTn id="17" dur="500" fill="hold"/>
                                        <p:tgtEl>
                                          <p:spTgt spid="30"/>
                                        </p:tgtEl>
                                        <p:attrNameLst>
                                          <p:attrName>ppt_h</p:attrName>
                                        </p:attrNameLst>
                                      </p:cBhvr>
                                      <p:tavLst>
                                        <p:tav tm="0">
                                          <p:val>
                                            <p:strVal val="4/3*#ppt_h"/>
                                          </p:val>
                                        </p:tav>
                                        <p:tav tm="100000">
                                          <p:val>
                                            <p:strVal val="#ppt_h"/>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23" presetClass="entr" presetSubtype="28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strVal val="4/3*#ppt_w"/>
                                          </p:val>
                                        </p:tav>
                                        <p:tav tm="100000">
                                          <p:val>
                                            <p:strVal val="#ppt_w"/>
                                          </p:val>
                                        </p:tav>
                                      </p:tavLst>
                                    </p:anim>
                                    <p:anim calcmode="lin" valueType="num">
                                      <p:cBhvr>
                                        <p:cTn id="26" dur="500" fill="hold"/>
                                        <p:tgtEl>
                                          <p:spTgt spid="35"/>
                                        </p:tgtEl>
                                        <p:attrNameLst>
                                          <p:attrName>ppt_h</p:attrName>
                                        </p:attrNameLst>
                                      </p:cBhvr>
                                      <p:tavLst>
                                        <p:tav tm="0">
                                          <p:val>
                                            <p:strVal val="4/3*#ppt_h"/>
                                          </p:val>
                                        </p:tav>
                                        <p:tav tm="100000">
                                          <p:val>
                                            <p:strVal val="#ppt_h"/>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3000"/>
                            </p:stCondLst>
                            <p:childTnLst>
                              <p:par>
                                <p:cTn id="32" presetID="23" presetClass="entr" presetSubtype="288"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strVal val="4/3*#ppt_w"/>
                                          </p:val>
                                        </p:tav>
                                        <p:tav tm="100000">
                                          <p:val>
                                            <p:strVal val="#ppt_w"/>
                                          </p:val>
                                        </p:tav>
                                      </p:tavLst>
                                    </p:anim>
                                    <p:anim calcmode="lin" valueType="num">
                                      <p:cBhvr>
                                        <p:cTn id="35" dur="500" fill="hold"/>
                                        <p:tgtEl>
                                          <p:spTgt spid="40"/>
                                        </p:tgtEl>
                                        <p:attrNameLst>
                                          <p:attrName>ppt_h</p:attrName>
                                        </p:attrNameLst>
                                      </p:cBhvr>
                                      <p:tavLst>
                                        <p:tav tm="0">
                                          <p:val>
                                            <p:strVal val="4/3*#ppt_h"/>
                                          </p:val>
                                        </p:tav>
                                        <p:tav tm="100000">
                                          <p:val>
                                            <p:strVal val="#ppt_h"/>
                                          </p:val>
                                        </p:tav>
                                      </p:tavLst>
                                    </p:anim>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Group 22"/>
          <p:cNvGrpSpPr/>
          <p:nvPr/>
        </p:nvGrpSpPr>
        <p:grpSpPr>
          <a:xfrm>
            <a:off x="2896022" y="1247329"/>
            <a:ext cx="3351957" cy="3513870"/>
            <a:chOff x="7070680" y="1485705"/>
            <a:chExt cx="4469276" cy="4685160"/>
          </a:xfrm>
        </p:grpSpPr>
        <p:grpSp>
          <p:nvGrpSpPr>
            <p:cNvPr id="5" name="Group 3"/>
            <p:cNvGrpSpPr/>
            <p:nvPr/>
          </p:nvGrpSpPr>
          <p:grpSpPr>
            <a:xfrm>
              <a:off x="7070680" y="1485705"/>
              <a:ext cx="4469276" cy="4020315"/>
              <a:chOff x="3472716" y="1692370"/>
              <a:chExt cx="5246568" cy="4719524"/>
            </a:xfrm>
          </p:grpSpPr>
          <p:sp>
            <p:nvSpPr>
              <p:cNvPr id="7"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tx2"/>
              </a:solidFill>
              <a:ln>
                <a:noFill/>
              </a:ln>
            </p:spPr>
            <p:txBody>
              <a:bodyPr vert="horz" wrap="square" lIns="68580" tIns="34290" rIns="68580" bIns="34290" numCol="1" anchor="t" anchorCtr="0" compatLnSpc="1">
                <a:prstTxWarp prst="textNoShape">
                  <a:avLst/>
                </a:prstTxWarp>
                <a:noAutofit/>
              </a:bodyPr>
              <a:lstStyle/>
              <a:p>
                <a:endParaRPr lang="id-ID"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en-US" sz="10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6" name="Freeform 20"/>
            <p:cNvSpPr/>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Group 14"/>
          <p:cNvGrpSpPr/>
          <p:nvPr/>
        </p:nvGrpSpPr>
        <p:grpSpPr>
          <a:xfrm>
            <a:off x="589730" y="1626750"/>
            <a:ext cx="1847063" cy="961479"/>
            <a:chOff x="786306" y="2385495"/>
            <a:chExt cx="2462751" cy="1281973"/>
          </a:xfrm>
        </p:grpSpPr>
        <p:sp>
          <p:nvSpPr>
            <p:cNvPr id="18" name="Rectangle 24"/>
            <p:cNvSpPr/>
            <p:nvPr/>
          </p:nvSpPr>
          <p:spPr>
            <a:xfrm>
              <a:off x="786306" y="2805693"/>
              <a:ext cx="2462751" cy="861775"/>
            </a:xfrm>
            <a:prstGeom prst="rect">
              <a:avLst/>
            </a:prstGeom>
          </p:spPr>
          <p:txBody>
            <a:bodyPr wrap="square">
              <a:spAutoFit/>
            </a:bodyPr>
            <a:lstStyle/>
            <a:p>
              <a:pPr algn="r">
                <a:lnSpc>
                  <a:spcPct val="150000"/>
                </a:lnSpc>
              </a:pPr>
              <a:r>
                <a:rPr lang="zh-CN" altLang="en-US" sz="80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rPr>
                <a:t>请点击此处输入您的内容或复制粘贴您的文本请点击此处输入您的内容或复制粘贴您的文本</a:t>
              </a:r>
              <a:endParaRPr lang="en-GB" sz="8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Box 25"/>
            <p:cNvSpPr txBox="1"/>
            <p:nvPr/>
          </p:nvSpPr>
          <p:spPr>
            <a:xfrm>
              <a:off x="1948202" y="2385495"/>
              <a:ext cx="1272143" cy="394638"/>
            </a:xfrm>
            <a:prstGeom prst="rect">
              <a:avLst/>
            </a:prstGeom>
            <a:noFill/>
          </p:spPr>
          <p:txBody>
            <a:bodyPr wrap="none" rtlCol="0">
              <a:spAutoFit/>
            </a:bodyPr>
            <a:lstStyle/>
            <a:p>
              <a:pPr algn="r">
                <a:lnSpc>
                  <a:spcPct val="150000"/>
                </a:lnSpc>
              </a:pPr>
              <a:r>
                <a:rPr lang="zh-CN" altLang="en-US" sz="1000"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输入您的标题</a:t>
              </a:r>
              <a:endParaRPr lang="en-GB" sz="1000" dirty="0">
                <a:solidFill>
                  <a:srgbClr val="FFC000"/>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Group 17"/>
          <p:cNvGrpSpPr/>
          <p:nvPr/>
        </p:nvGrpSpPr>
        <p:grpSpPr>
          <a:xfrm>
            <a:off x="631672" y="3186832"/>
            <a:ext cx="1847063" cy="935965"/>
            <a:chOff x="842229" y="4465607"/>
            <a:chExt cx="2462751" cy="1247954"/>
          </a:xfrm>
        </p:grpSpPr>
        <p:sp>
          <p:nvSpPr>
            <p:cNvPr id="21" name="Rectangle 26"/>
            <p:cNvSpPr/>
            <p:nvPr/>
          </p:nvSpPr>
          <p:spPr>
            <a:xfrm>
              <a:off x="842229" y="4851786"/>
              <a:ext cx="2462751" cy="861775"/>
            </a:xfrm>
            <a:prstGeom prst="rect">
              <a:avLst/>
            </a:prstGeom>
          </p:spPr>
          <p:txBody>
            <a:bodyPr wrap="square">
              <a:spAutoFit/>
            </a:bodyPr>
            <a:lstStyle/>
            <a:p>
              <a:pPr algn="r">
                <a:lnSpc>
                  <a:spcPct val="150000"/>
                </a:lnSpc>
              </a:pPr>
              <a:r>
                <a:rPr lang="zh-CN" altLang="en-US" sz="80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rPr>
                <a:t>请点击此处输入您的内容或复制粘贴您的文本请点击此处输入您的内容或复制粘贴您的文本</a:t>
              </a:r>
              <a:endParaRPr lang="en-GB" sz="8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TextBox 27"/>
            <p:cNvSpPr txBox="1"/>
            <p:nvPr/>
          </p:nvSpPr>
          <p:spPr>
            <a:xfrm>
              <a:off x="1997733" y="4465607"/>
              <a:ext cx="1272143" cy="394638"/>
            </a:xfrm>
            <a:prstGeom prst="rect">
              <a:avLst/>
            </a:prstGeom>
            <a:noFill/>
          </p:spPr>
          <p:txBody>
            <a:bodyPr wrap="none" rtlCol="0">
              <a:spAutoFit/>
            </a:bodyPr>
            <a:lstStyle/>
            <a:p>
              <a:pPr algn="r">
                <a:lnSpc>
                  <a:spcPct val="150000"/>
                </a:lnSpc>
              </a:pPr>
              <a:r>
                <a:rPr lang="zh-CN" altLang="en-US" sz="1000"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输入您的标题</a:t>
              </a:r>
              <a:endParaRPr lang="en-GB" sz="10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Group 15"/>
          <p:cNvGrpSpPr/>
          <p:nvPr/>
        </p:nvGrpSpPr>
        <p:grpSpPr>
          <a:xfrm>
            <a:off x="6665265" y="1646477"/>
            <a:ext cx="1847063" cy="941754"/>
            <a:chOff x="8887019" y="2411796"/>
            <a:chExt cx="2462751" cy="1255671"/>
          </a:xfrm>
        </p:grpSpPr>
        <p:sp>
          <p:nvSpPr>
            <p:cNvPr id="24" name="Rectangle 28"/>
            <p:cNvSpPr/>
            <p:nvPr/>
          </p:nvSpPr>
          <p:spPr>
            <a:xfrm flipH="1">
              <a:off x="8887019" y="2805693"/>
              <a:ext cx="2462751" cy="861774"/>
            </a:xfrm>
            <a:prstGeom prst="rect">
              <a:avLst/>
            </a:prstGeom>
          </p:spPr>
          <p:txBody>
            <a:bodyPr wrap="square">
              <a:spAutoFit/>
            </a:bodyPr>
            <a:lstStyle/>
            <a:p>
              <a:pPr>
                <a:lnSpc>
                  <a:spcPct val="150000"/>
                </a:lnSpc>
              </a:pPr>
              <a:r>
                <a:rPr lang="zh-CN" altLang="en-US" sz="80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rPr>
                <a:t>请点击此处输入您的内容或复制粘贴您的文本请点击此处输入您的内容或复制粘贴您的文本</a:t>
              </a:r>
              <a:endParaRPr lang="en-GB" sz="8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29"/>
            <p:cNvSpPr txBox="1"/>
            <p:nvPr/>
          </p:nvSpPr>
          <p:spPr>
            <a:xfrm flipH="1">
              <a:off x="8887019" y="2411796"/>
              <a:ext cx="1272143" cy="394637"/>
            </a:xfrm>
            <a:prstGeom prst="rect">
              <a:avLst/>
            </a:prstGeom>
            <a:noFill/>
          </p:spPr>
          <p:txBody>
            <a:bodyPr wrap="none" rtlCol="0">
              <a:spAutoFit/>
            </a:bodyPr>
            <a:lstStyle/>
            <a:p>
              <a:pPr>
                <a:lnSpc>
                  <a:spcPct val="150000"/>
                </a:lnSpc>
              </a:pPr>
              <a:r>
                <a:rPr lang="zh-CN" altLang="en-US" sz="1000"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输入您的标题</a:t>
              </a:r>
              <a:endParaRPr lang="en-GB" sz="10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6" name="Group 16"/>
          <p:cNvGrpSpPr/>
          <p:nvPr/>
        </p:nvGrpSpPr>
        <p:grpSpPr>
          <a:xfrm>
            <a:off x="6707207" y="3164776"/>
            <a:ext cx="1847063" cy="958022"/>
            <a:chOff x="8942942" y="4436198"/>
            <a:chExt cx="2462751" cy="1277363"/>
          </a:xfrm>
        </p:grpSpPr>
        <p:sp>
          <p:nvSpPr>
            <p:cNvPr id="27" name="Rectangle 30"/>
            <p:cNvSpPr/>
            <p:nvPr/>
          </p:nvSpPr>
          <p:spPr>
            <a:xfrm flipH="1">
              <a:off x="8942942" y="4851786"/>
              <a:ext cx="2462751" cy="861775"/>
            </a:xfrm>
            <a:prstGeom prst="rect">
              <a:avLst/>
            </a:prstGeom>
          </p:spPr>
          <p:txBody>
            <a:bodyPr wrap="square">
              <a:spAutoFit/>
            </a:bodyPr>
            <a:lstStyle/>
            <a:p>
              <a:pPr>
                <a:lnSpc>
                  <a:spcPct val="150000"/>
                </a:lnSpc>
              </a:pPr>
              <a:r>
                <a:rPr lang="zh-CN" altLang="en-US" sz="80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rPr>
                <a:t>请点击此处输入您的内容或复制粘贴您的文本请点击此处输入您的内容或复制粘贴您的文本</a:t>
              </a:r>
              <a:endParaRPr lang="en-GB" sz="80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31"/>
            <p:cNvSpPr txBox="1"/>
            <p:nvPr/>
          </p:nvSpPr>
          <p:spPr>
            <a:xfrm flipH="1">
              <a:off x="8942942" y="4436198"/>
              <a:ext cx="1272143" cy="394637"/>
            </a:xfrm>
            <a:prstGeom prst="rect">
              <a:avLst/>
            </a:prstGeom>
            <a:noFill/>
          </p:spPr>
          <p:txBody>
            <a:bodyPr wrap="none" rtlCol="0">
              <a:spAutoFit/>
            </a:bodyPr>
            <a:lstStyle/>
            <a:p>
              <a:pPr>
                <a:lnSpc>
                  <a:spcPct val="150000"/>
                </a:lnSpc>
              </a:pPr>
              <a:r>
                <a:rPr lang="zh-CN" altLang="en-US" sz="1000"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输入您的标题</a:t>
              </a:r>
              <a:endParaRPr lang="en-GB" sz="1000" dirty="0">
                <a:solidFill>
                  <a:srgbClr val="FFC000"/>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27103664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5957887" y="1268697"/>
            <a:ext cx="724870" cy="724870"/>
            <a:chOff x="7943849" y="1691595"/>
            <a:chExt cx="966493" cy="966493"/>
          </a:xfrm>
          <a:solidFill>
            <a:srgbClr val="C00000"/>
          </a:solidFill>
        </p:grpSpPr>
        <p:sp>
          <p:nvSpPr>
            <p:cNvPr id="5" name="椭圆 4"/>
            <p:cNvSpPr/>
            <p:nvPr/>
          </p:nvSpPr>
          <p:spPr>
            <a:xfrm>
              <a:off x="7943849" y="1691595"/>
              <a:ext cx="966493" cy="966493"/>
            </a:xfrm>
            <a:prstGeom prst="ellipse">
              <a:avLst/>
            </a:prstGeom>
            <a:solidFill>
              <a:srgbClr val="FFC000"/>
            </a:solid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6" name="椭圆 5"/>
            <p:cNvSpPr/>
            <p:nvPr/>
          </p:nvSpPr>
          <p:spPr>
            <a:xfrm>
              <a:off x="7979174" y="1729301"/>
              <a:ext cx="900604" cy="900604"/>
            </a:xfrm>
            <a:prstGeom prst="ellipse">
              <a:avLst/>
            </a:prstGeom>
            <a:solidFill>
              <a:srgbClr val="FFC000"/>
            </a:solid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grpSp>
        <p:nvGrpSpPr>
          <p:cNvPr id="7" name="组合 6"/>
          <p:cNvGrpSpPr/>
          <p:nvPr/>
        </p:nvGrpSpPr>
        <p:grpSpPr>
          <a:xfrm>
            <a:off x="6328953" y="2549162"/>
            <a:ext cx="724870" cy="724870"/>
            <a:chOff x="8438603" y="3398883"/>
            <a:chExt cx="966493" cy="966493"/>
          </a:xfrm>
          <a:solidFill>
            <a:srgbClr val="C00000"/>
          </a:solidFill>
        </p:grpSpPr>
        <p:sp>
          <p:nvSpPr>
            <p:cNvPr id="8" name="椭圆 7"/>
            <p:cNvSpPr/>
            <p:nvPr/>
          </p:nvSpPr>
          <p:spPr>
            <a:xfrm>
              <a:off x="8438603" y="3398883"/>
              <a:ext cx="966493" cy="966493"/>
            </a:xfrm>
            <a:prstGeom prst="ellipse">
              <a:avLst/>
            </a:prstGeom>
            <a:grp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9" name="椭圆 8"/>
            <p:cNvSpPr/>
            <p:nvPr/>
          </p:nvSpPr>
          <p:spPr>
            <a:xfrm>
              <a:off x="8483289" y="3439713"/>
              <a:ext cx="900604" cy="900604"/>
            </a:xfrm>
            <a:prstGeom prst="ellipse">
              <a:avLst/>
            </a:prstGeom>
            <a:grp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grpSp>
        <p:nvGrpSpPr>
          <p:cNvPr id="10" name="组合 9"/>
          <p:cNvGrpSpPr/>
          <p:nvPr/>
        </p:nvGrpSpPr>
        <p:grpSpPr>
          <a:xfrm>
            <a:off x="5957887" y="3750896"/>
            <a:ext cx="724870" cy="724870"/>
            <a:chOff x="7943849" y="5001194"/>
            <a:chExt cx="966493" cy="966493"/>
          </a:xfrm>
          <a:solidFill>
            <a:srgbClr val="C00000"/>
          </a:solidFill>
        </p:grpSpPr>
        <p:sp>
          <p:nvSpPr>
            <p:cNvPr id="11" name="椭圆 10"/>
            <p:cNvSpPr/>
            <p:nvPr/>
          </p:nvSpPr>
          <p:spPr>
            <a:xfrm>
              <a:off x="7943849" y="5001194"/>
              <a:ext cx="966493" cy="966493"/>
            </a:xfrm>
            <a:prstGeom prst="ellipse">
              <a:avLst/>
            </a:prstGeom>
            <a:solidFill>
              <a:srgbClr val="FFC000"/>
            </a:solid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12" name="椭圆 11"/>
            <p:cNvSpPr/>
            <p:nvPr/>
          </p:nvSpPr>
          <p:spPr>
            <a:xfrm>
              <a:off x="7984836" y="5043374"/>
              <a:ext cx="900604" cy="900604"/>
            </a:xfrm>
            <a:prstGeom prst="ellipse">
              <a:avLst/>
            </a:prstGeom>
            <a:solidFill>
              <a:srgbClr val="FFC000"/>
            </a:solid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grpSp>
        <p:nvGrpSpPr>
          <p:cNvPr id="13" name="组合 12"/>
          <p:cNvGrpSpPr/>
          <p:nvPr/>
        </p:nvGrpSpPr>
        <p:grpSpPr>
          <a:xfrm>
            <a:off x="2437429" y="3750896"/>
            <a:ext cx="724870" cy="724870"/>
            <a:chOff x="3249905" y="5001194"/>
            <a:chExt cx="966493" cy="966493"/>
          </a:xfrm>
          <a:solidFill>
            <a:srgbClr val="C00000"/>
          </a:solidFill>
        </p:grpSpPr>
        <p:sp>
          <p:nvSpPr>
            <p:cNvPr id="14" name="椭圆 13"/>
            <p:cNvSpPr/>
            <p:nvPr/>
          </p:nvSpPr>
          <p:spPr>
            <a:xfrm>
              <a:off x="3249905" y="5001194"/>
              <a:ext cx="966493" cy="966493"/>
            </a:xfrm>
            <a:prstGeom prst="ellipse">
              <a:avLst/>
            </a:prstGeom>
            <a:grp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15" name="椭圆 14"/>
            <p:cNvSpPr/>
            <p:nvPr/>
          </p:nvSpPr>
          <p:spPr>
            <a:xfrm>
              <a:off x="3292085" y="5034138"/>
              <a:ext cx="900604" cy="900604"/>
            </a:xfrm>
            <a:prstGeom prst="ellipse">
              <a:avLst/>
            </a:prstGeom>
            <a:grp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grpSp>
        <p:nvGrpSpPr>
          <p:cNvPr id="16" name="组合 15"/>
          <p:cNvGrpSpPr/>
          <p:nvPr/>
        </p:nvGrpSpPr>
        <p:grpSpPr>
          <a:xfrm>
            <a:off x="2035216" y="2549162"/>
            <a:ext cx="724870" cy="724870"/>
            <a:chOff x="2713621" y="3398883"/>
            <a:chExt cx="966493" cy="966493"/>
          </a:xfrm>
          <a:solidFill>
            <a:srgbClr val="C00000"/>
          </a:solidFill>
        </p:grpSpPr>
        <p:sp>
          <p:nvSpPr>
            <p:cNvPr id="17" name="椭圆 16"/>
            <p:cNvSpPr/>
            <p:nvPr/>
          </p:nvSpPr>
          <p:spPr>
            <a:xfrm>
              <a:off x="2713621" y="3398883"/>
              <a:ext cx="966493" cy="966493"/>
            </a:xfrm>
            <a:prstGeom prst="ellipse">
              <a:avLst/>
            </a:prstGeom>
            <a:solidFill>
              <a:srgbClr val="FFC000"/>
            </a:solid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18" name="椭圆 17"/>
            <p:cNvSpPr/>
            <p:nvPr/>
          </p:nvSpPr>
          <p:spPr>
            <a:xfrm>
              <a:off x="2754023" y="3448322"/>
              <a:ext cx="900604" cy="900604"/>
            </a:xfrm>
            <a:prstGeom prst="ellipse">
              <a:avLst/>
            </a:prstGeom>
            <a:solidFill>
              <a:srgbClr val="FFC000"/>
            </a:solid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grpSp>
        <p:nvGrpSpPr>
          <p:cNvPr id="19" name="组合 18"/>
          <p:cNvGrpSpPr/>
          <p:nvPr/>
        </p:nvGrpSpPr>
        <p:grpSpPr>
          <a:xfrm>
            <a:off x="2437429" y="1268697"/>
            <a:ext cx="724870" cy="724870"/>
            <a:chOff x="3249905" y="1691595"/>
            <a:chExt cx="966493" cy="966493"/>
          </a:xfrm>
          <a:solidFill>
            <a:srgbClr val="C00000"/>
          </a:solidFill>
        </p:grpSpPr>
        <p:sp>
          <p:nvSpPr>
            <p:cNvPr id="20" name="椭圆 19"/>
            <p:cNvSpPr/>
            <p:nvPr/>
          </p:nvSpPr>
          <p:spPr>
            <a:xfrm>
              <a:off x="3249905" y="1691595"/>
              <a:ext cx="966493" cy="966493"/>
            </a:xfrm>
            <a:prstGeom prst="ellipse">
              <a:avLst/>
            </a:prstGeom>
            <a:grpFill/>
            <a:ln w="952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21" name="椭圆 20"/>
            <p:cNvSpPr/>
            <p:nvPr/>
          </p:nvSpPr>
          <p:spPr>
            <a:xfrm>
              <a:off x="3286849" y="1729301"/>
              <a:ext cx="900604" cy="900604"/>
            </a:xfrm>
            <a:prstGeom prst="ellipse">
              <a:avLst/>
            </a:prstGeom>
            <a:grpFill/>
            <a:ln w="6350" cap="flat" cmpd="sng" algn="ctr">
              <a:solidFill>
                <a:schemeClr val="bg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grpSp>
      <p:sp>
        <p:nvSpPr>
          <p:cNvPr id="22" name="椭圆 21"/>
          <p:cNvSpPr/>
          <p:nvPr/>
        </p:nvSpPr>
        <p:spPr>
          <a:xfrm>
            <a:off x="3103939" y="1451158"/>
            <a:ext cx="2951360" cy="2951360"/>
          </a:xfrm>
          <a:prstGeom prst="ellipse">
            <a:avLst/>
          </a:prstGeom>
          <a:noFill/>
          <a:ln w="19050" cap="flat" cmpd="sng" algn="ctr">
            <a:solidFill>
              <a:srgbClr val="C0000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ITC Avant Garde Std XLt"/>
              <a:cs typeface="+mn-cs"/>
            </a:endParaRPr>
          </a:p>
        </p:txBody>
      </p:sp>
      <p:sp>
        <p:nvSpPr>
          <p:cNvPr id="23" name="文本框 44"/>
          <p:cNvSpPr txBox="1"/>
          <p:nvPr/>
        </p:nvSpPr>
        <p:spPr>
          <a:xfrm>
            <a:off x="6797472" y="1333850"/>
            <a:ext cx="1012699" cy="253916"/>
          </a:xfrm>
          <a:prstGeom prst="rect">
            <a:avLst/>
          </a:prstGeom>
          <a:noFill/>
        </p:spPr>
        <p:txBody>
          <a:bodyPr wrap="square" lIns="68580" tIns="34290" rIns="68580" bIns="34290" rtlCol="0">
            <a:spAutoFit/>
          </a:bodyPr>
          <a:lstStyle/>
          <a:p>
            <a:pPr lvl="0">
              <a:defRPr/>
            </a:pPr>
            <a:r>
              <a:rPr lang="zh-CN" altLang="en-US" sz="1200" kern="0" dirty="0">
                <a:solidFill>
                  <a:srgbClr val="FFC000"/>
                </a:solidFill>
                <a:latin typeface="微软雅黑" pitchFamily="34" charset="-122"/>
                <a:ea typeface="微软雅黑" pitchFamily="34" charset="-122"/>
              </a:rPr>
              <a:t>提升要点</a:t>
            </a:r>
          </a:p>
        </p:txBody>
      </p:sp>
      <p:sp>
        <p:nvSpPr>
          <p:cNvPr id="24" name="矩形 23"/>
          <p:cNvSpPr/>
          <p:nvPr/>
        </p:nvSpPr>
        <p:spPr>
          <a:xfrm>
            <a:off x="6797472" y="1566644"/>
            <a:ext cx="2095008" cy="389337"/>
          </a:xfrm>
          <a:prstGeom prst="rect">
            <a:avLst/>
          </a:prstGeom>
        </p:spPr>
        <p:txBody>
          <a:bodyPr wrap="square" lIns="68580" tIns="34290" rIns="68580" bIns="34290">
            <a:spAutoFit/>
          </a:bodyPr>
          <a:lstStyle/>
          <a:p>
            <a:pPr lvl="0">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25" name="矩形 24"/>
          <p:cNvSpPr/>
          <p:nvPr/>
        </p:nvSpPr>
        <p:spPr>
          <a:xfrm>
            <a:off x="7173721" y="2826532"/>
            <a:ext cx="1797098" cy="389337"/>
          </a:xfrm>
          <a:prstGeom prst="rect">
            <a:avLst/>
          </a:prstGeom>
        </p:spPr>
        <p:txBody>
          <a:bodyPr wrap="square" lIns="68580" tIns="34290" rIns="68580" bIns="34290">
            <a:spAutoFit/>
          </a:bodyPr>
          <a:lstStyle/>
          <a:p>
            <a:pPr lvl="0">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您的内容打在这里，或者通过复制您的文本后，在此并选择只保留文字。</a:t>
            </a:r>
          </a:p>
        </p:txBody>
      </p:sp>
      <p:sp>
        <p:nvSpPr>
          <p:cNvPr id="26" name="文本框 54"/>
          <p:cNvSpPr txBox="1"/>
          <p:nvPr/>
        </p:nvSpPr>
        <p:spPr>
          <a:xfrm>
            <a:off x="6797472" y="3814936"/>
            <a:ext cx="1012699" cy="253916"/>
          </a:xfrm>
          <a:prstGeom prst="rect">
            <a:avLst/>
          </a:prstGeom>
          <a:noFill/>
        </p:spPr>
        <p:txBody>
          <a:bodyPr wrap="square" lIns="68580" tIns="34290" rIns="68580" bIns="34290" rtlCol="0">
            <a:spAutoFit/>
          </a:bodyPr>
          <a:lstStyle/>
          <a:p>
            <a:pPr lvl="0">
              <a:defRPr/>
            </a:pPr>
            <a:r>
              <a:rPr lang="zh-CN" altLang="en-US" sz="1200" kern="0" dirty="0">
                <a:solidFill>
                  <a:srgbClr val="FFC000"/>
                </a:solidFill>
                <a:latin typeface="微软雅黑" pitchFamily="34" charset="-122"/>
                <a:ea typeface="微软雅黑" pitchFamily="34" charset="-122"/>
              </a:rPr>
              <a:t>提升要点</a:t>
            </a:r>
          </a:p>
        </p:txBody>
      </p:sp>
      <p:sp>
        <p:nvSpPr>
          <p:cNvPr id="27" name="矩形 26"/>
          <p:cNvSpPr/>
          <p:nvPr/>
        </p:nvSpPr>
        <p:spPr>
          <a:xfrm>
            <a:off x="6797472" y="4047730"/>
            <a:ext cx="2095008" cy="389337"/>
          </a:xfrm>
          <a:prstGeom prst="rect">
            <a:avLst/>
          </a:prstGeom>
        </p:spPr>
        <p:txBody>
          <a:bodyPr wrap="square" lIns="68580" tIns="34290" rIns="68580" bIns="34290">
            <a:spAutoFit/>
          </a:bodyPr>
          <a:lstStyle/>
          <a:p>
            <a:pPr lvl="0">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28" name="文本框 56"/>
          <p:cNvSpPr txBox="1"/>
          <p:nvPr/>
        </p:nvSpPr>
        <p:spPr>
          <a:xfrm>
            <a:off x="1305129" y="1333850"/>
            <a:ext cx="1012699" cy="253916"/>
          </a:xfrm>
          <a:prstGeom prst="rect">
            <a:avLst/>
          </a:prstGeom>
          <a:noFill/>
        </p:spPr>
        <p:txBody>
          <a:bodyPr wrap="square" lIns="68580" tIns="34290" rIns="68580" bIns="3429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提升要点</a:t>
            </a:r>
          </a:p>
        </p:txBody>
      </p:sp>
      <p:sp>
        <p:nvSpPr>
          <p:cNvPr id="29" name="矩形 28"/>
          <p:cNvSpPr/>
          <p:nvPr/>
        </p:nvSpPr>
        <p:spPr>
          <a:xfrm>
            <a:off x="283397" y="1566644"/>
            <a:ext cx="2034431" cy="389337"/>
          </a:xfrm>
          <a:prstGeom prst="rect">
            <a:avLst/>
          </a:prstGeom>
        </p:spPr>
        <p:txBody>
          <a:bodyPr wrap="square" lIns="68580" tIns="34290" rIns="68580" bIns="34290">
            <a:spAutoFit/>
          </a:bodyPr>
          <a:lstStyle/>
          <a:p>
            <a:pPr lvl="0" algn="r">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您的内容打在这里，或者通过复制您的文本后，在此框中选择粘贴，并选保留文字。</a:t>
            </a:r>
          </a:p>
        </p:txBody>
      </p:sp>
      <p:sp>
        <p:nvSpPr>
          <p:cNvPr id="30" name="文本框 58"/>
          <p:cNvSpPr txBox="1"/>
          <p:nvPr/>
        </p:nvSpPr>
        <p:spPr>
          <a:xfrm>
            <a:off x="1305129" y="3814936"/>
            <a:ext cx="1012699" cy="253916"/>
          </a:xfrm>
          <a:prstGeom prst="rect">
            <a:avLst/>
          </a:prstGeom>
          <a:noFill/>
        </p:spPr>
        <p:txBody>
          <a:bodyPr wrap="square" lIns="68580" tIns="34290" rIns="68580" bIns="34290" rtlCol="0">
            <a:spAutoFit/>
          </a:bodyPr>
          <a:lstStyle/>
          <a:p>
            <a:pPr lvl="0" algn="r">
              <a:defRPr/>
            </a:pPr>
            <a:r>
              <a:rPr lang="zh-CN" altLang="en-US" sz="1200" kern="0" dirty="0">
                <a:solidFill>
                  <a:srgbClr val="C00000"/>
                </a:solidFill>
                <a:latin typeface="微软雅黑" pitchFamily="34" charset="-122"/>
                <a:ea typeface="微软雅黑" pitchFamily="34" charset="-122"/>
              </a:rPr>
              <a:t>提升要点</a:t>
            </a:r>
          </a:p>
        </p:txBody>
      </p:sp>
      <p:sp>
        <p:nvSpPr>
          <p:cNvPr id="31" name="矩形 30"/>
          <p:cNvSpPr/>
          <p:nvPr/>
        </p:nvSpPr>
        <p:spPr>
          <a:xfrm>
            <a:off x="283397" y="4047730"/>
            <a:ext cx="2034431" cy="373757"/>
          </a:xfrm>
          <a:prstGeom prst="rect">
            <a:avLst/>
          </a:prstGeom>
        </p:spPr>
        <p:txBody>
          <a:bodyPr wrap="square" lIns="68580" tIns="34290" rIns="68580" bIns="34290">
            <a:spAutoFit/>
          </a:bodyPr>
          <a:lstStyle/>
          <a:p>
            <a:pPr lvl="0" algn="r">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您的内容打在这里，或者通过复制您的文本后，在此框中选择粘贴，并选保留文字。</a:t>
            </a:r>
          </a:p>
        </p:txBody>
      </p:sp>
      <p:sp>
        <p:nvSpPr>
          <p:cNvPr id="32" name="文本框 60"/>
          <p:cNvSpPr txBox="1"/>
          <p:nvPr/>
        </p:nvSpPr>
        <p:spPr>
          <a:xfrm>
            <a:off x="512762" y="2593737"/>
            <a:ext cx="1389609" cy="253916"/>
          </a:xfrm>
          <a:prstGeom prst="rect">
            <a:avLst/>
          </a:prstGeom>
          <a:noFill/>
        </p:spPr>
        <p:txBody>
          <a:bodyPr wrap="square" lIns="68580" tIns="34290" rIns="68580" bIns="34290" rtlCol="0">
            <a:spAutoFit/>
          </a:bodyPr>
          <a:lstStyle/>
          <a:p>
            <a:pPr lvl="0" algn="r">
              <a:defRPr/>
            </a:pPr>
            <a:r>
              <a:rPr lang="zh-CN" altLang="en-US" sz="1200" kern="0" dirty="0">
                <a:solidFill>
                  <a:srgbClr val="FFC000"/>
                </a:solidFill>
                <a:latin typeface="微软雅黑" pitchFamily="34" charset="-122"/>
                <a:ea typeface="微软雅黑" pitchFamily="34" charset="-122"/>
              </a:rPr>
              <a:t>提升要点</a:t>
            </a:r>
          </a:p>
        </p:txBody>
      </p:sp>
      <p:sp>
        <p:nvSpPr>
          <p:cNvPr id="33" name="矩形 32"/>
          <p:cNvSpPr/>
          <p:nvPr/>
        </p:nvSpPr>
        <p:spPr>
          <a:xfrm>
            <a:off x="105273" y="2826532"/>
            <a:ext cx="1797098" cy="389337"/>
          </a:xfrm>
          <a:prstGeom prst="rect">
            <a:avLst/>
          </a:prstGeom>
        </p:spPr>
        <p:txBody>
          <a:bodyPr wrap="square" lIns="68580" tIns="34290" rIns="68580" bIns="34290">
            <a:spAutoFit/>
          </a:bodyPr>
          <a:lstStyle/>
          <a:p>
            <a:pPr lvl="0" algn="r">
              <a:lnSpc>
                <a:spcPct val="130000"/>
              </a:lnSpc>
            </a:pPr>
            <a:r>
              <a:rPr lang="zh-CN" altLang="en-US" sz="800" dirty="0">
                <a:solidFill>
                  <a:prstClr val="black">
                    <a:lumMod val="75000"/>
                    <a:lumOff val="25000"/>
                  </a:prstClr>
                </a:solidFill>
                <a:latin typeface="微软雅黑" pitchFamily="34" charset="-122"/>
                <a:ea typeface="微软雅黑" pitchFamily="34" charset="-122"/>
              </a:rPr>
              <a:t>您的内容打在这里，或者通过复制您的文本后，在此框中选择保留文字。</a:t>
            </a:r>
          </a:p>
        </p:txBody>
      </p:sp>
      <p:sp>
        <p:nvSpPr>
          <p:cNvPr id="34" name="文本框 62"/>
          <p:cNvSpPr txBox="1"/>
          <p:nvPr/>
        </p:nvSpPr>
        <p:spPr>
          <a:xfrm>
            <a:off x="7173720" y="2594044"/>
            <a:ext cx="1012699" cy="253916"/>
          </a:xfrm>
          <a:prstGeom prst="rect">
            <a:avLst/>
          </a:prstGeom>
          <a:noFill/>
        </p:spPr>
        <p:txBody>
          <a:bodyPr wrap="square" lIns="68580" tIns="34290" rIns="68580" bIns="34290" rtlCol="0">
            <a:spAutoFit/>
          </a:bodyPr>
          <a:lstStyle/>
          <a:p>
            <a:pPr lvl="0">
              <a:defRPr/>
            </a:pPr>
            <a:r>
              <a:rPr lang="zh-CN" altLang="en-US" sz="1200" kern="0" dirty="0">
                <a:solidFill>
                  <a:srgbClr val="C00000"/>
                </a:solidFill>
                <a:latin typeface="微软雅黑" pitchFamily="34" charset="-122"/>
                <a:ea typeface="微软雅黑" pitchFamily="34" charset="-122"/>
              </a:rPr>
              <a:t>提升要点</a:t>
            </a:r>
          </a:p>
        </p:txBody>
      </p:sp>
      <p:grpSp>
        <p:nvGrpSpPr>
          <p:cNvPr id="35" name="组合 34"/>
          <p:cNvGrpSpPr/>
          <p:nvPr/>
        </p:nvGrpSpPr>
        <p:grpSpPr>
          <a:xfrm>
            <a:off x="6623054" y="2794643"/>
            <a:ext cx="136665" cy="233908"/>
            <a:chOff x="10396538" y="461964"/>
            <a:chExt cx="165100" cy="282575"/>
          </a:xfrm>
          <a:solidFill>
            <a:schemeClr val="bg1"/>
          </a:solidFill>
        </p:grpSpPr>
        <p:sp>
          <p:nvSpPr>
            <p:cNvPr id="36" name="Freeform 30"/>
            <p:cNvSpPr>
              <a:spLocks/>
            </p:cNvSpPr>
            <p:nvPr/>
          </p:nvSpPr>
          <p:spPr bwMode="auto">
            <a:xfrm>
              <a:off x="10420351" y="461964"/>
              <a:ext cx="115888" cy="192088"/>
            </a:xfrm>
            <a:custGeom>
              <a:avLst/>
              <a:gdLst>
                <a:gd name="T0" fmla="*/ 0 w 101"/>
                <a:gd name="T1" fmla="*/ 121 h 167"/>
                <a:gd name="T2" fmla="*/ 50 w 101"/>
                <a:gd name="T3" fmla="*/ 167 h 167"/>
                <a:gd name="T4" fmla="*/ 101 w 101"/>
                <a:gd name="T5" fmla="*/ 121 h 167"/>
                <a:gd name="T6" fmla="*/ 101 w 101"/>
                <a:gd name="T7" fmla="*/ 46 h 167"/>
                <a:gd name="T8" fmla="*/ 50 w 101"/>
                <a:gd name="T9" fmla="*/ 0 h 167"/>
                <a:gd name="T10" fmla="*/ 0 w 101"/>
                <a:gd name="T11" fmla="*/ 46 h 167"/>
                <a:gd name="T12" fmla="*/ 0 w 101"/>
                <a:gd name="T13" fmla="*/ 48 h 167"/>
                <a:gd name="T14" fmla="*/ 0 w 101"/>
                <a:gd name="T15" fmla="*/ 118 h 167"/>
                <a:gd name="T16" fmla="*/ 0 w 101"/>
                <a:gd name="T17" fmla="*/ 1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67">
                  <a:moveTo>
                    <a:pt x="0" y="121"/>
                  </a:moveTo>
                  <a:cubicBezTo>
                    <a:pt x="0" y="147"/>
                    <a:pt x="22" y="167"/>
                    <a:pt x="50" y="167"/>
                  </a:cubicBezTo>
                  <a:cubicBezTo>
                    <a:pt x="78" y="167"/>
                    <a:pt x="101" y="147"/>
                    <a:pt x="101" y="121"/>
                  </a:cubicBezTo>
                  <a:cubicBezTo>
                    <a:pt x="101" y="46"/>
                    <a:pt x="101" y="46"/>
                    <a:pt x="101" y="46"/>
                  </a:cubicBezTo>
                  <a:cubicBezTo>
                    <a:pt x="101" y="20"/>
                    <a:pt x="78" y="0"/>
                    <a:pt x="50" y="0"/>
                  </a:cubicBezTo>
                  <a:cubicBezTo>
                    <a:pt x="22" y="0"/>
                    <a:pt x="0" y="20"/>
                    <a:pt x="0" y="46"/>
                  </a:cubicBezTo>
                  <a:cubicBezTo>
                    <a:pt x="0" y="47"/>
                    <a:pt x="0" y="47"/>
                    <a:pt x="0" y="48"/>
                  </a:cubicBezTo>
                  <a:cubicBezTo>
                    <a:pt x="0" y="118"/>
                    <a:pt x="0" y="118"/>
                    <a:pt x="0" y="118"/>
                  </a:cubicBezTo>
                  <a:cubicBezTo>
                    <a:pt x="0" y="119"/>
                    <a:pt x="0" y="120"/>
                    <a:pt x="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31"/>
            <p:cNvSpPr>
              <a:spLocks/>
            </p:cNvSpPr>
            <p:nvPr/>
          </p:nvSpPr>
          <p:spPr bwMode="auto">
            <a:xfrm>
              <a:off x="10396538" y="547689"/>
              <a:ext cx="165100" cy="196850"/>
            </a:xfrm>
            <a:custGeom>
              <a:avLst/>
              <a:gdLst>
                <a:gd name="T0" fmla="*/ 131 w 144"/>
                <a:gd name="T1" fmla="*/ 0 h 171"/>
                <a:gd name="T2" fmla="*/ 131 w 144"/>
                <a:gd name="T3" fmla="*/ 41 h 171"/>
                <a:gd name="T4" fmla="*/ 72 w 144"/>
                <a:gd name="T5" fmla="*/ 101 h 171"/>
                <a:gd name="T6" fmla="*/ 12 w 144"/>
                <a:gd name="T7" fmla="*/ 41 h 171"/>
                <a:gd name="T8" fmla="*/ 12 w 144"/>
                <a:gd name="T9" fmla="*/ 0 h 171"/>
                <a:gd name="T10" fmla="*/ 0 w 144"/>
                <a:gd name="T11" fmla="*/ 0 h 171"/>
                <a:gd name="T12" fmla="*/ 0 w 144"/>
                <a:gd name="T13" fmla="*/ 44 h 171"/>
                <a:gd name="T14" fmla="*/ 0 w 144"/>
                <a:gd name="T15" fmla="*/ 44 h 171"/>
                <a:gd name="T16" fmla="*/ 64 w 144"/>
                <a:gd name="T17" fmla="*/ 113 h 171"/>
                <a:gd name="T18" fmla="*/ 64 w 144"/>
                <a:gd name="T19" fmla="*/ 159 h 171"/>
                <a:gd name="T20" fmla="*/ 16 w 144"/>
                <a:gd name="T21" fmla="*/ 159 h 171"/>
                <a:gd name="T22" fmla="*/ 16 w 144"/>
                <a:gd name="T23" fmla="*/ 171 h 171"/>
                <a:gd name="T24" fmla="*/ 127 w 144"/>
                <a:gd name="T25" fmla="*/ 171 h 171"/>
                <a:gd name="T26" fmla="*/ 127 w 144"/>
                <a:gd name="T27" fmla="*/ 159 h 171"/>
                <a:gd name="T28" fmla="*/ 77 w 144"/>
                <a:gd name="T29" fmla="*/ 159 h 171"/>
                <a:gd name="T30" fmla="*/ 77 w 144"/>
                <a:gd name="T31" fmla="*/ 113 h 171"/>
                <a:gd name="T32" fmla="*/ 144 w 144"/>
                <a:gd name="T33" fmla="*/ 44 h 171"/>
                <a:gd name="T34" fmla="*/ 144 w 144"/>
                <a:gd name="T35" fmla="*/ 44 h 171"/>
                <a:gd name="T36" fmla="*/ 144 w 144"/>
                <a:gd name="T37" fmla="*/ 0 h 171"/>
                <a:gd name="T38" fmla="*/ 131 w 144"/>
                <a:gd name="T3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71">
                  <a:moveTo>
                    <a:pt x="131" y="0"/>
                  </a:moveTo>
                  <a:cubicBezTo>
                    <a:pt x="131" y="41"/>
                    <a:pt x="131" y="41"/>
                    <a:pt x="131" y="41"/>
                  </a:cubicBezTo>
                  <a:cubicBezTo>
                    <a:pt x="131" y="74"/>
                    <a:pt x="105" y="101"/>
                    <a:pt x="72" y="101"/>
                  </a:cubicBezTo>
                  <a:cubicBezTo>
                    <a:pt x="39" y="101"/>
                    <a:pt x="12" y="74"/>
                    <a:pt x="12" y="41"/>
                  </a:cubicBezTo>
                  <a:cubicBezTo>
                    <a:pt x="12" y="0"/>
                    <a:pt x="12" y="0"/>
                    <a:pt x="12" y="0"/>
                  </a:cubicBezTo>
                  <a:cubicBezTo>
                    <a:pt x="0" y="0"/>
                    <a:pt x="0" y="0"/>
                    <a:pt x="0" y="0"/>
                  </a:cubicBezTo>
                  <a:cubicBezTo>
                    <a:pt x="0" y="44"/>
                    <a:pt x="0" y="44"/>
                    <a:pt x="0" y="44"/>
                  </a:cubicBezTo>
                  <a:cubicBezTo>
                    <a:pt x="0" y="44"/>
                    <a:pt x="0" y="44"/>
                    <a:pt x="0" y="44"/>
                  </a:cubicBezTo>
                  <a:cubicBezTo>
                    <a:pt x="1" y="80"/>
                    <a:pt x="29" y="109"/>
                    <a:pt x="64" y="113"/>
                  </a:cubicBezTo>
                  <a:cubicBezTo>
                    <a:pt x="64" y="159"/>
                    <a:pt x="64" y="159"/>
                    <a:pt x="64" y="159"/>
                  </a:cubicBezTo>
                  <a:cubicBezTo>
                    <a:pt x="16" y="159"/>
                    <a:pt x="16" y="159"/>
                    <a:pt x="16" y="159"/>
                  </a:cubicBezTo>
                  <a:cubicBezTo>
                    <a:pt x="16" y="171"/>
                    <a:pt x="16" y="171"/>
                    <a:pt x="16" y="171"/>
                  </a:cubicBezTo>
                  <a:cubicBezTo>
                    <a:pt x="127" y="171"/>
                    <a:pt x="127" y="171"/>
                    <a:pt x="127" y="171"/>
                  </a:cubicBezTo>
                  <a:cubicBezTo>
                    <a:pt x="127" y="159"/>
                    <a:pt x="127" y="159"/>
                    <a:pt x="127" y="159"/>
                  </a:cubicBezTo>
                  <a:cubicBezTo>
                    <a:pt x="77" y="159"/>
                    <a:pt x="77" y="159"/>
                    <a:pt x="77" y="159"/>
                  </a:cubicBezTo>
                  <a:cubicBezTo>
                    <a:pt x="77" y="113"/>
                    <a:pt x="77" y="113"/>
                    <a:pt x="77" y="113"/>
                  </a:cubicBezTo>
                  <a:cubicBezTo>
                    <a:pt x="113" y="111"/>
                    <a:pt x="143" y="81"/>
                    <a:pt x="144" y="44"/>
                  </a:cubicBezTo>
                  <a:cubicBezTo>
                    <a:pt x="144" y="44"/>
                    <a:pt x="144" y="44"/>
                    <a:pt x="144" y="44"/>
                  </a:cubicBezTo>
                  <a:cubicBezTo>
                    <a:pt x="144" y="0"/>
                    <a:pt x="144" y="0"/>
                    <a:pt x="144" y="0"/>
                  </a:cubicBezTo>
                  <a:lnTo>
                    <a:pt x="1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8" name="组合 37"/>
          <p:cNvGrpSpPr/>
          <p:nvPr/>
        </p:nvGrpSpPr>
        <p:grpSpPr>
          <a:xfrm>
            <a:off x="2264269" y="2813040"/>
            <a:ext cx="266762" cy="197114"/>
            <a:chOff x="7608888" y="1870076"/>
            <a:chExt cx="322263" cy="238125"/>
          </a:xfrm>
          <a:solidFill>
            <a:schemeClr val="bg1"/>
          </a:solidFill>
        </p:grpSpPr>
        <p:sp>
          <p:nvSpPr>
            <p:cNvPr id="39" name="Oval 70"/>
            <p:cNvSpPr>
              <a:spLocks noChangeArrowheads="1"/>
            </p:cNvSpPr>
            <p:nvPr/>
          </p:nvSpPr>
          <p:spPr bwMode="auto">
            <a:xfrm>
              <a:off x="7721601" y="1947864"/>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71"/>
            <p:cNvSpPr>
              <a:spLocks noEditPoints="1"/>
            </p:cNvSpPr>
            <p:nvPr/>
          </p:nvSpPr>
          <p:spPr bwMode="auto">
            <a:xfrm>
              <a:off x="7608888" y="1870076"/>
              <a:ext cx="322263" cy="238125"/>
            </a:xfrm>
            <a:custGeom>
              <a:avLst/>
              <a:gdLst>
                <a:gd name="T0" fmla="*/ 260 w 281"/>
                <a:gd name="T1" fmla="*/ 21 h 207"/>
                <a:gd name="T2" fmla="*/ 217 w 281"/>
                <a:gd name="T3" fmla="*/ 21 h 207"/>
                <a:gd name="T4" fmla="*/ 218 w 281"/>
                <a:gd name="T5" fmla="*/ 21 h 207"/>
                <a:gd name="T6" fmla="*/ 197 w 281"/>
                <a:gd name="T7" fmla="*/ 0 h 207"/>
                <a:gd name="T8" fmla="*/ 86 w 281"/>
                <a:gd name="T9" fmla="*/ 0 h 207"/>
                <a:gd name="T10" fmla="*/ 65 w 281"/>
                <a:gd name="T11" fmla="*/ 21 h 207"/>
                <a:gd name="T12" fmla="*/ 65 w 281"/>
                <a:gd name="T13" fmla="*/ 21 h 207"/>
                <a:gd name="T14" fmla="*/ 20 w 281"/>
                <a:gd name="T15" fmla="*/ 21 h 207"/>
                <a:gd name="T16" fmla="*/ 0 w 281"/>
                <a:gd name="T17" fmla="*/ 42 h 207"/>
                <a:gd name="T18" fmla="*/ 0 w 281"/>
                <a:gd name="T19" fmla="*/ 187 h 207"/>
                <a:gd name="T20" fmla="*/ 20 w 281"/>
                <a:gd name="T21" fmla="*/ 207 h 207"/>
                <a:gd name="T22" fmla="*/ 260 w 281"/>
                <a:gd name="T23" fmla="*/ 207 h 207"/>
                <a:gd name="T24" fmla="*/ 281 w 281"/>
                <a:gd name="T25" fmla="*/ 187 h 207"/>
                <a:gd name="T26" fmla="*/ 281 w 281"/>
                <a:gd name="T27" fmla="*/ 42 h 207"/>
                <a:gd name="T28" fmla="*/ 260 w 281"/>
                <a:gd name="T29" fmla="*/ 21 h 207"/>
                <a:gd name="T30" fmla="*/ 141 w 281"/>
                <a:gd name="T31" fmla="*/ 181 h 207"/>
                <a:gd name="T32" fmla="*/ 69 w 281"/>
                <a:gd name="T33" fmla="*/ 109 h 207"/>
                <a:gd name="T34" fmla="*/ 141 w 281"/>
                <a:gd name="T35" fmla="*/ 36 h 207"/>
                <a:gd name="T36" fmla="*/ 214 w 281"/>
                <a:gd name="T37" fmla="*/ 109 h 207"/>
                <a:gd name="T38" fmla="*/ 141 w 281"/>
                <a:gd name="T39" fmla="*/ 18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1" h="207">
                  <a:moveTo>
                    <a:pt x="260" y="21"/>
                  </a:moveTo>
                  <a:cubicBezTo>
                    <a:pt x="217" y="21"/>
                    <a:pt x="217" y="21"/>
                    <a:pt x="217" y="21"/>
                  </a:cubicBezTo>
                  <a:cubicBezTo>
                    <a:pt x="218" y="21"/>
                    <a:pt x="218" y="21"/>
                    <a:pt x="218" y="21"/>
                  </a:cubicBezTo>
                  <a:cubicBezTo>
                    <a:pt x="218" y="9"/>
                    <a:pt x="208" y="0"/>
                    <a:pt x="197" y="0"/>
                  </a:cubicBezTo>
                  <a:cubicBezTo>
                    <a:pt x="86" y="0"/>
                    <a:pt x="86" y="0"/>
                    <a:pt x="86" y="0"/>
                  </a:cubicBezTo>
                  <a:cubicBezTo>
                    <a:pt x="75" y="0"/>
                    <a:pt x="65" y="9"/>
                    <a:pt x="65" y="21"/>
                  </a:cubicBezTo>
                  <a:cubicBezTo>
                    <a:pt x="65" y="21"/>
                    <a:pt x="65" y="21"/>
                    <a:pt x="65" y="21"/>
                  </a:cubicBezTo>
                  <a:cubicBezTo>
                    <a:pt x="20" y="21"/>
                    <a:pt x="20" y="21"/>
                    <a:pt x="20" y="21"/>
                  </a:cubicBezTo>
                  <a:cubicBezTo>
                    <a:pt x="9" y="21"/>
                    <a:pt x="0" y="31"/>
                    <a:pt x="0" y="42"/>
                  </a:cubicBezTo>
                  <a:cubicBezTo>
                    <a:pt x="0" y="187"/>
                    <a:pt x="0" y="187"/>
                    <a:pt x="0" y="187"/>
                  </a:cubicBezTo>
                  <a:cubicBezTo>
                    <a:pt x="0" y="198"/>
                    <a:pt x="9" y="207"/>
                    <a:pt x="20" y="207"/>
                  </a:cubicBezTo>
                  <a:cubicBezTo>
                    <a:pt x="260" y="207"/>
                    <a:pt x="260" y="207"/>
                    <a:pt x="260" y="207"/>
                  </a:cubicBezTo>
                  <a:cubicBezTo>
                    <a:pt x="271" y="207"/>
                    <a:pt x="281" y="198"/>
                    <a:pt x="281" y="187"/>
                  </a:cubicBezTo>
                  <a:cubicBezTo>
                    <a:pt x="281" y="42"/>
                    <a:pt x="281" y="42"/>
                    <a:pt x="281" y="42"/>
                  </a:cubicBezTo>
                  <a:cubicBezTo>
                    <a:pt x="281" y="31"/>
                    <a:pt x="271" y="21"/>
                    <a:pt x="260" y="21"/>
                  </a:cubicBezTo>
                  <a:close/>
                  <a:moveTo>
                    <a:pt x="141" y="181"/>
                  </a:moveTo>
                  <a:cubicBezTo>
                    <a:pt x="101" y="181"/>
                    <a:pt x="69" y="149"/>
                    <a:pt x="69" y="109"/>
                  </a:cubicBezTo>
                  <a:cubicBezTo>
                    <a:pt x="69" y="69"/>
                    <a:pt x="101" y="36"/>
                    <a:pt x="141" y="36"/>
                  </a:cubicBezTo>
                  <a:cubicBezTo>
                    <a:pt x="181" y="36"/>
                    <a:pt x="214" y="69"/>
                    <a:pt x="214" y="109"/>
                  </a:cubicBezTo>
                  <a:cubicBezTo>
                    <a:pt x="214" y="149"/>
                    <a:pt x="181" y="181"/>
                    <a:pt x="141"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1" name="组合 40"/>
          <p:cNvGrpSpPr/>
          <p:nvPr/>
        </p:nvGrpSpPr>
        <p:grpSpPr>
          <a:xfrm>
            <a:off x="6197454" y="1516804"/>
            <a:ext cx="245735" cy="228653"/>
            <a:chOff x="1573213" y="3286126"/>
            <a:chExt cx="296862" cy="276225"/>
          </a:xfrm>
          <a:solidFill>
            <a:schemeClr val="bg1"/>
          </a:solidFill>
        </p:grpSpPr>
        <p:sp>
          <p:nvSpPr>
            <p:cNvPr id="42" name="Freeform 262"/>
            <p:cNvSpPr>
              <a:spLocks noEditPoints="1"/>
            </p:cNvSpPr>
            <p:nvPr/>
          </p:nvSpPr>
          <p:spPr bwMode="auto">
            <a:xfrm>
              <a:off x="1573213" y="3286126"/>
              <a:ext cx="171450" cy="171450"/>
            </a:xfrm>
            <a:custGeom>
              <a:avLst/>
              <a:gdLst>
                <a:gd name="T0" fmla="*/ 146 w 149"/>
                <a:gd name="T1" fmla="*/ 96 h 149"/>
                <a:gd name="T2" fmla="*/ 149 w 149"/>
                <a:gd name="T3" fmla="*/ 75 h 149"/>
                <a:gd name="T4" fmla="*/ 149 w 149"/>
                <a:gd name="T5" fmla="*/ 73 h 149"/>
                <a:gd name="T6" fmla="*/ 132 w 149"/>
                <a:gd name="T7" fmla="*/ 64 h 149"/>
                <a:gd name="T8" fmla="*/ 130 w 149"/>
                <a:gd name="T9" fmla="*/ 55 h 149"/>
                <a:gd name="T10" fmla="*/ 140 w 149"/>
                <a:gd name="T11" fmla="*/ 39 h 149"/>
                <a:gd name="T12" fmla="*/ 126 w 149"/>
                <a:gd name="T13" fmla="*/ 21 h 149"/>
                <a:gd name="T14" fmla="*/ 107 w 149"/>
                <a:gd name="T15" fmla="*/ 27 h 149"/>
                <a:gd name="T16" fmla="*/ 100 w 149"/>
                <a:gd name="T17" fmla="*/ 23 h 149"/>
                <a:gd name="T18" fmla="*/ 96 w 149"/>
                <a:gd name="T19" fmla="*/ 3 h 149"/>
                <a:gd name="T20" fmla="*/ 74 w 149"/>
                <a:gd name="T21" fmla="*/ 0 h 149"/>
                <a:gd name="T22" fmla="*/ 73 w 149"/>
                <a:gd name="T23" fmla="*/ 0 h 149"/>
                <a:gd name="T24" fmla="*/ 63 w 149"/>
                <a:gd name="T25" fmla="*/ 18 h 149"/>
                <a:gd name="T26" fmla="*/ 56 w 149"/>
                <a:gd name="T27" fmla="*/ 20 h 149"/>
                <a:gd name="T28" fmla="*/ 39 w 149"/>
                <a:gd name="T29" fmla="*/ 9 h 149"/>
                <a:gd name="T30" fmla="*/ 21 w 149"/>
                <a:gd name="T31" fmla="*/ 23 h 149"/>
                <a:gd name="T32" fmla="*/ 27 w 149"/>
                <a:gd name="T33" fmla="*/ 42 h 149"/>
                <a:gd name="T34" fmla="*/ 23 w 149"/>
                <a:gd name="T35" fmla="*/ 49 h 149"/>
                <a:gd name="T36" fmla="*/ 3 w 149"/>
                <a:gd name="T37" fmla="*/ 53 h 149"/>
                <a:gd name="T38" fmla="*/ 0 w 149"/>
                <a:gd name="T39" fmla="*/ 75 h 149"/>
                <a:gd name="T40" fmla="*/ 0 w 149"/>
                <a:gd name="T41" fmla="*/ 76 h 149"/>
                <a:gd name="T42" fmla="*/ 17 w 149"/>
                <a:gd name="T43" fmla="*/ 85 h 149"/>
                <a:gd name="T44" fmla="*/ 19 w 149"/>
                <a:gd name="T45" fmla="*/ 94 h 149"/>
                <a:gd name="T46" fmla="*/ 9 w 149"/>
                <a:gd name="T47" fmla="*/ 110 h 149"/>
                <a:gd name="T48" fmla="*/ 23 w 149"/>
                <a:gd name="T49" fmla="*/ 128 h 149"/>
                <a:gd name="T50" fmla="*/ 40 w 149"/>
                <a:gd name="T51" fmla="*/ 123 h 149"/>
                <a:gd name="T52" fmla="*/ 49 w 149"/>
                <a:gd name="T53" fmla="*/ 128 h 149"/>
                <a:gd name="T54" fmla="*/ 53 w 149"/>
                <a:gd name="T55" fmla="*/ 146 h 149"/>
                <a:gd name="T56" fmla="*/ 74 w 149"/>
                <a:gd name="T57" fmla="*/ 149 h 149"/>
                <a:gd name="T58" fmla="*/ 76 w 149"/>
                <a:gd name="T59" fmla="*/ 149 h 149"/>
                <a:gd name="T60" fmla="*/ 84 w 149"/>
                <a:gd name="T61" fmla="*/ 133 h 149"/>
                <a:gd name="T62" fmla="*/ 95 w 149"/>
                <a:gd name="T63" fmla="*/ 131 h 149"/>
                <a:gd name="T64" fmla="*/ 110 w 149"/>
                <a:gd name="T65" fmla="*/ 140 h 149"/>
                <a:gd name="T66" fmla="*/ 128 w 149"/>
                <a:gd name="T67" fmla="*/ 126 h 149"/>
                <a:gd name="T68" fmla="*/ 123 w 149"/>
                <a:gd name="T69" fmla="*/ 109 h 149"/>
                <a:gd name="T70" fmla="*/ 128 w 149"/>
                <a:gd name="T71" fmla="*/ 100 h 149"/>
                <a:gd name="T72" fmla="*/ 146 w 149"/>
                <a:gd name="T73" fmla="*/ 96 h 149"/>
                <a:gd name="T74" fmla="*/ 75 w 149"/>
                <a:gd name="T75" fmla="*/ 104 h 149"/>
                <a:gd name="T76" fmla="*/ 46 w 149"/>
                <a:gd name="T77" fmla="*/ 76 h 149"/>
                <a:gd name="T78" fmla="*/ 75 w 149"/>
                <a:gd name="T79" fmla="*/ 47 h 149"/>
                <a:gd name="T80" fmla="*/ 103 w 149"/>
                <a:gd name="T81" fmla="*/ 76 h 149"/>
                <a:gd name="T82" fmla="*/ 75 w 149"/>
                <a:gd name="T83" fmla="*/ 10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149">
                  <a:moveTo>
                    <a:pt x="146" y="96"/>
                  </a:moveTo>
                  <a:cubicBezTo>
                    <a:pt x="148" y="89"/>
                    <a:pt x="149" y="82"/>
                    <a:pt x="149" y="75"/>
                  </a:cubicBezTo>
                  <a:cubicBezTo>
                    <a:pt x="149" y="74"/>
                    <a:pt x="149" y="73"/>
                    <a:pt x="149" y="73"/>
                  </a:cubicBezTo>
                  <a:cubicBezTo>
                    <a:pt x="132" y="64"/>
                    <a:pt x="132" y="64"/>
                    <a:pt x="132" y="64"/>
                  </a:cubicBezTo>
                  <a:cubicBezTo>
                    <a:pt x="132" y="61"/>
                    <a:pt x="131" y="58"/>
                    <a:pt x="130" y="55"/>
                  </a:cubicBezTo>
                  <a:cubicBezTo>
                    <a:pt x="140" y="39"/>
                    <a:pt x="140" y="39"/>
                    <a:pt x="140" y="39"/>
                  </a:cubicBezTo>
                  <a:cubicBezTo>
                    <a:pt x="136" y="32"/>
                    <a:pt x="131" y="26"/>
                    <a:pt x="126" y="21"/>
                  </a:cubicBezTo>
                  <a:cubicBezTo>
                    <a:pt x="107" y="27"/>
                    <a:pt x="107" y="27"/>
                    <a:pt x="107" y="27"/>
                  </a:cubicBezTo>
                  <a:cubicBezTo>
                    <a:pt x="105" y="25"/>
                    <a:pt x="102" y="24"/>
                    <a:pt x="100" y="23"/>
                  </a:cubicBezTo>
                  <a:cubicBezTo>
                    <a:pt x="96" y="3"/>
                    <a:pt x="96" y="3"/>
                    <a:pt x="96" y="3"/>
                  </a:cubicBezTo>
                  <a:cubicBezTo>
                    <a:pt x="89" y="1"/>
                    <a:pt x="82" y="0"/>
                    <a:pt x="74" y="0"/>
                  </a:cubicBezTo>
                  <a:cubicBezTo>
                    <a:pt x="74" y="0"/>
                    <a:pt x="73" y="0"/>
                    <a:pt x="73" y="0"/>
                  </a:cubicBezTo>
                  <a:cubicBezTo>
                    <a:pt x="63" y="18"/>
                    <a:pt x="63" y="18"/>
                    <a:pt x="63" y="18"/>
                  </a:cubicBezTo>
                  <a:cubicBezTo>
                    <a:pt x="61" y="19"/>
                    <a:pt x="59" y="19"/>
                    <a:pt x="56" y="20"/>
                  </a:cubicBezTo>
                  <a:cubicBezTo>
                    <a:pt x="39" y="9"/>
                    <a:pt x="39" y="9"/>
                    <a:pt x="39" y="9"/>
                  </a:cubicBezTo>
                  <a:cubicBezTo>
                    <a:pt x="32" y="13"/>
                    <a:pt x="26" y="17"/>
                    <a:pt x="21" y="23"/>
                  </a:cubicBezTo>
                  <a:cubicBezTo>
                    <a:pt x="27" y="42"/>
                    <a:pt x="27" y="42"/>
                    <a:pt x="27" y="42"/>
                  </a:cubicBezTo>
                  <a:cubicBezTo>
                    <a:pt x="25" y="44"/>
                    <a:pt x="24" y="46"/>
                    <a:pt x="23" y="49"/>
                  </a:cubicBezTo>
                  <a:cubicBezTo>
                    <a:pt x="3" y="53"/>
                    <a:pt x="3" y="53"/>
                    <a:pt x="3" y="53"/>
                  </a:cubicBezTo>
                  <a:cubicBezTo>
                    <a:pt x="1" y="60"/>
                    <a:pt x="0" y="67"/>
                    <a:pt x="0" y="75"/>
                  </a:cubicBezTo>
                  <a:cubicBezTo>
                    <a:pt x="0" y="75"/>
                    <a:pt x="0" y="76"/>
                    <a:pt x="0" y="76"/>
                  </a:cubicBezTo>
                  <a:cubicBezTo>
                    <a:pt x="17" y="85"/>
                    <a:pt x="17" y="85"/>
                    <a:pt x="17" y="85"/>
                  </a:cubicBezTo>
                  <a:cubicBezTo>
                    <a:pt x="17" y="88"/>
                    <a:pt x="18" y="91"/>
                    <a:pt x="19" y="94"/>
                  </a:cubicBezTo>
                  <a:cubicBezTo>
                    <a:pt x="9" y="110"/>
                    <a:pt x="9" y="110"/>
                    <a:pt x="9" y="110"/>
                  </a:cubicBezTo>
                  <a:cubicBezTo>
                    <a:pt x="12" y="117"/>
                    <a:pt x="17" y="123"/>
                    <a:pt x="23" y="128"/>
                  </a:cubicBezTo>
                  <a:cubicBezTo>
                    <a:pt x="40" y="123"/>
                    <a:pt x="40" y="123"/>
                    <a:pt x="40" y="123"/>
                  </a:cubicBezTo>
                  <a:cubicBezTo>
                    <a:pt x="43" y="125"/>
                    <a:pt x="46" y="127"/>
                    <a:pt x="49" y="128"/>
                  </a:cubicBezTo>
                  <a:cubicBezTo>
                    <a:pt x="53" y="146"/>
                    <a:pt x="53" y="146"/>
                    <a:pt x="53" y="146"/>
                  </a:cubicBezTo>
                  <a:cubicBezTo>
                    <a:pt x="60" y="148"/>
                    <a:pt x="67" y="149"/>
                    <a:pt x="74" y="149"/>
                  </a:cubicBezTo>
                  <a:cubicBezTo>
                    <a:pt x="75" y="149"/>
                    <a:pt x="75" y="149"/>
                    <a:pt x="76" y="149"/>
                  </a:cubicBezTo>
                  <a:cubicBezTo>
                    <a:pt x="84" y="133"/>
                    <a:pt x="84" y="133"/>
                    <a:pt x="84" y="133"/>
                  </a:cubicBezTo>
                  <a:cubicBezTo>
                    <a:pt x="88" y="133"/>
                    <a:pt x="91" y="132"/>
                    <a:pt x="95" y="131"/>
                  </a:cubicBezTo>
                  <a:cubicBezTo>
                    <a:pt x="110" y="140"/>
                    <a:pt x="110" y="140"/>
                    <a:pt x="110" y="140"/>
                  </a:cubicBezTo>
                  <a:cubicBezTo>
                    <a:pt x="117" y="137"/>
                    <a:pt x="123" y="132"/>
                    <a:pt x="128" y="126"/>
                  </a:cubicBezTo>
                  <a:cubicBezTo>
                    <a:pt x="123" y="109"/>
                    <a:pt x="123" y="109"/>
                    <a:pt x="123" y="109"/>
                  </a:cubicBezTo>
                  <a:cubicBezTo>
                    <a:pt x="125" y="106"/>
                    <a:pt x="127" y="103"/>
                    <a:pt x="128" y="100"/>
                  </a:cubicBezTo>
                  <a:lnTo>
                    <a:pt x="146" y="96"/>
                  </a:lnTo>
                  <a:close/>
                  <a:moveTo>
                    <a:pt x="75" y="104"/>
                  </a:moveTo>
                  <a:cubicBezTo>
                    <a:pt x="59" y="104"/>
                    <a:pt x="46" y="92"/>
                    <a:pt x="46" y="76"/>
                  </a:cubicBezTo>
                  <a:cubicBezTo>
                    <a:pt x="46" y="60"/>
                    <a:pt x="59" y="47"/>
                    <a:pt x="75" y="47"/>
                  </a:cubicBezTo>
                  <a:cubicBezTo>
                    <a:pt x="90" y="47"/>
                    <a:pt x="103" y="60"/>
                    <a:pt x="103" y="76"/>
                  </a:cubicBezTo>
                  <a:cubicBezTo>
                    <a:pt x="103" y="92"/>
                    <a:pt x="90" y="104"/>
                    <a:pt x="7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263"/>
            <p:cNvSpPr>
              <a:spLocks noEditPoints="1"/>
            </p:cNvSpPr>
            <p:nvPr/>
          </p:nvSpPr>
          <p:spPr bwMode="auto">
            <a:xfrm>
              <a:off x="1698625" y="3390901"/>
              <a:ext cx="171450" cy="171450"/>
            </a:xfrm>
            <a:custGeom>
              <a:avLst/>
              <a:gdLst>
                <a:gd name="T0" fmla="*/ 146 w 149"/>
                <a:gd name="T1" fmla="*/ 96 h 149"/>
                <a:gd name="T2" fmla="*/ 149 w 149"/>
                <a:gd name="T3" fmla="*/ 74 h 149"/>
                <a:gd name="T4" fmla="*/ 149 w 149"/>
                <a:gd name="T5" fmla="*/ 73 h 149"/>
                <a:gd name="T6" fmla="*/ 132 w 149"/>
                <a:gd name="T7" fmla="*/ 64 h 149"/>
                <a:gd name="T8" fmla="*/ 130 w 149"/>
                <a:gd name="T9" fmla="*/ 55 h 149"/>
                <a:gd name="T10" fmla="*/ 140 w 149"/>
                <a:gd name="T11" fmla="*/ 39 h 149"/>
                <a:gd name="T12" fmla="*/ 126 w 149"/>
                <a:gd name="T13" fmla="*/ 20 h 149"/>
                <a:gd name="T14" fmla="*/ 107 w 149"/>
                <a:gd name="T15" fmla="*/ 26 h 149"/>
                <a:gd name="T16" fmla="*/ 100 w 149"/>
                <a:gd name="T17" fmla="*/ 22 h 149"/>
                <a:gd name="T18" fmla="*/ 96 w 149"/>
                <a:gd name="T19" fmla="*/ 3 h 149"/>
                <a:gd name="T20" fmla="*/ 74 w 149"/>
                <a:gd name="T21" fmla="*/ 0 h 149"/>
                <a:gd name="T22" fmla="*/ 72 w 149"/>
                <a:gd name="T23" fmla="*/ 0 h 149"/>
                <a:gd name="T24" fmla="*/ 63 w 149"/>
                <a:gd name="T25" fmla="*/ 18 h 149"/>
                <a:gd name="T26" fmla="*/ 56 w 149"/>
                <a:gd name="T27" fmla="*/ 20 h 149"/>
                <a:gd name="T28" fmla="*/ 39 w 149"/>
                <a:gd name="T29" fmla="*/ 9 h 149"/>
                <a:gd name="T30" fmla="*/ 20 w 149"/>
                <a:gd name="T31" fmla="*/ 23 h 149"/>
                <a:gd name="T32" fmla="*/ 26 w 149"/>
                <a:gd name="T33" fmla="*/ 42 h 149"/>
                <a:gd name="T34" fmla="*/ 23 w 149"/>
                <a:gd name="T35" fmla="*/ 48 h 149"/>
                <a:gd name="T36" fmla="*/ 3 w 149"/>
                <a:gd name="T37" fmla="*/ 53 h 149"/>
                <a:gd name="T38" fmla="*/ 0 w 149"/>
                <a:gd name="T39" fmla="*/ 74 h 149"/>
                <a:gd name="T40" fmla="*/ 0 w 149"/>
                <a:gd name="T41" fmla="*/ 76 h 149"/>
                <a:gd name="T42" fmla="*/ 17 w 149"/>
                <a:gd name="T43" fmla="*/ 85 h 149"/>
                <a:gd name="T44" fmla="*/ 19 w 149"/>
                <a:gd name="T45" fmla="*/ 93 h 149"/>
                <a:gd name="T46" fmla="*/ 8 w 149"/>
                <a:gd name="T47" fmla="*/ 109 h 149"/>
                <a:gd name="T48" fmla="*/ 8 w 149"/>
                <a:gd name="T49" fmla="*/ 109 h 149"/>
                <a:gd name="T50" fmla="*/ 8 w 149"/>
                <a:gd name="T51" fmla="*/ 109 h 149"/>
                <a:gd name="T52" fmla="*/ 23 w 149"/>
                <a:gd name="T53" fmla="*/ 128 h 149"/>
                <a:gd name="T54" fmla="*/ 40 w 149"/>
                <a:gd name="T55" fmla="*/ 123 h 149"/>
                <a:gd name="T56" fmla="*/ 49 w 149"/>
                <a:gd name="T57" fmla="*/ 128 h 149"/>
                <a:gd name="T58" fmla="*/ 53 w 149"/>
                <a:gd name="T59" fmla="*/ 146 h 149"/>
                <a:gd name="T60" fmla="*/ 74 w 149"/>
                <a:gd name="T61" fmla="*/ 149 h 149"/>
                <a:gd name="T62" fmla="*/ 76 w 149"/>
                <a:gd name="T63" fmla="*/ 149 h 149"/>
                <a:gd name="T64" fmla="*/ 84 w 149"/>
                <a:gd name="T65" fmla="*/ 133 h 149"/>
                <a:gd name="T66" fmla="*/ 95 w 149"/>
                <a:gd name="T67" fmla="*/ 130 h 149"/>
                <a:gd name="T68" fmla="*/ 110 w 149"/>
                <a:gd name="T69" fmla="*/ 140 h 149"/>
                <a:gd name="T70" fmla="*/ 128 w 149"/>
                <a:gd name="T71" fmla="*/ 126 h 149"/>
                <a:gd name="T72" fmla="*/ 123 w 149"/>
                <a:gd name="T73" fmla="*/ 109 h 149"/>
                <a:gd name="T74" fmla="*/ 128 w 149"/>
                <a:gd name="T75" fmla="*/ 99 h 149"/>
                <a:gd name="T76" fmla="*/ 146 w 149"/>
                <a:gd name="T77" fmla="*/ 96 h 149"/>
                <a:gd name="T78" fmla="*/ 74 w 149"/>
                <a:gd name="T79" fmla="*/ 104 h 149"/>
                <a:gd name="T80" fmla="*/ 46 w 149"/>
                <a:gd name="T81" fmla="*/ 76 h 149"/>
                <a:gd name="T82" fmla="*/ 74 w 149"/>
                <a:gd name="T83" fmla="*/ 47 h 149"/>
                <a:gd name="T84" fmla="*/ 103 w 149"/>
                <a:gd name="T85" fmla="*/ 76 h 149"/>
                <a:gd name="T86" fmla="*/ 74 w 149"/>
                <a:gd name="T87" fmla="*/ 10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149">
                  <a:moveTo>
                    <a:pt x="146" y="96"/>
                  </a:moveTo>
                  <a:cubicBezTo>
                    <a:pt x="148" y="89"/>
                    <a:pt x="149" y="82"/>
                    <a:pt x="149" y="74"/>
                  </a:cubicBezTo>
                  <a:cubicBezTo>
                    <a:pt x="149" y="74"/>
                    <a:pt x="149" y="73"/>
                    <a:pt x="149" y="73"/>
                  </a:cubicBezTo>
                  <a:cubicBezTo>
                    <a:pt x="132" y="64"/>
                    <a:pt x="132" y="64"/>
                    <a:pt x="132" y="64"/>
                  </a:cubicBezTo>
                  <a:cubicBezTo>
                    <a:pt x="132" y="61"/>
                    <a:pt x="131" y="58"/>
                    <a:pt x="130" y="55"/>
                  </a:cubicBezTo>
                  <a:cubicBezTo>
                    <a:pt x="140" y="39"/>
                    <a:pt x="140" y="39"/>
                    <a:pt x="140" y="39"/>
                  </a:cubicBezTo>
                  <a:cubicBezTo>
                    <a:pt x="136" y="32"/>
                    <a:pt x="131" y="26"/>
                    <a:pt x="126" y="20"/>
                  </a:cubicBezTo>
                  <a:cubicBezTo>
                    <a:pt x="107" y="26"/>
                    <a:pt x="107" y="26"/>
                    <a:pt x="107" y="26"/>
                  </a:cubicBezTo>
                  <a:cubicBezTo>
                    <a:pt x="105" y="25"/>
                    <a:pt x="102" y="24"/>
                    <a:pt x="100" y="22"/>
                  </a:cubicBezTo>
                  <a:cubicBezTo>
                    <a:pt x="96" y="3"/>
                    <a:pt x="96" y="3"/>
                    <a:pt x="96" y="3"/>
                  </a:cubicBezTo>
                  <a:cubicBezTo>
                    <a:pt x="89" y="1"/>
                    <a:pt x="82" y="0"/>
                    <a:pt x="74" y="0"/>
                  </a:cubicBezTo>
                  <a:cubicBezTo>
                    <a:pt x="74" y="0"/>
                    <a:pt x="73" y="0"/>
                    <a:pt x="72" y="0"/>
                  </a:cubicBezTo>
                  <a:cubicBezTo>
                    <a:pt x="63" y="18"/>
                    <a:pt x="63" y="18"/>
                    <a:pt x="63" y="18"/>
                  </a:cubicBezTo>
                  <a:cubicBezTo>
                    <a:pt x="61" y="18"/>
                    <a:pt x="58" y="19"/>
                    <a:pt x="56" y="20"/>
                  </a:cubicBezTo>
                  <a:cubicBezTo>
                    <a:pt x="39" y="9"/>
                    <a:pt x="39" y="9"/>
                    <a:pt x="39" y="9"/>
                  </a:cubicBezTo>
                  <a:cubicBezTo>
                    <a:pt x="32" y="12"/>
                    <a:pt x="26" y="17"/>
                    <a:pt x="20" y="23"/>
                  </a:cubicBezTo>
                  <a:cubicBezTo>
                    <a:pt x="26" y="42"/>
                    <a:pt x="26" y="42"/>
                    <a:pt x="26" y="42"/>
                  </a:cubicBezTo>
                  <a:cubicBezTo>
                    <a:pt x="25" y="44"/>
                    <a:pt x="24" y="46"/>
                    <a:pt x="23" y="48"/>
                  </a:cubicBezTo>
                  <a:cubicBezTo>
                    <a:pt x="3" y="53"/>
                    <a:pt x="3" y="53"/>
                    <a:pt x="3" y="53"/>
                  </a:cubicBezTo>
                  <a:cubicBezTo>
                    <a:pt x="1" y="59"/>
                    <a:pt x="0" y="67"/>
                    <a:pt x="0" y="74"/>
                  </a:cubicBezTo>
                  <a:cubicBezTo>
                    <a:pt x="0" y="75"/>
                    <a:pt x="0" y="75"/>
                    <a:pt x="0" y="76"/>
                  </a:cubicBezTo>
                  <a:cubicBezTo>
                    <a:pt x="17" y="85"/>
                    <a:pt x="17" y="85"/>
                    <a:pt x="17" y="85"/>
                  </a:cubicBezTo>
                  <a:cubicBezTo>
                    <a:pt x="17" y="88"/>
                    <a:pt x="18" y="91"/>
                    <a:pt x="19" y="93"/>
                  </a:cubicBezTo>
                  <a:cubicBezTo>
                    <a:pt x="8" y="109"/>
                    <a:pt x="8" y="109"/>
                    <a:pt x="8" y="109"/>
                  </a:cubicBezTo>
                  <a:cubicBezTo>
                    <a:pt x="8" y="109"/>
                    <a:pt x="8" y="109"/>
                    <a:pt x="8" y="109"/>
                  </a:cubicBezTo>
                  <a:cubicBezTo>
                    <a:pt x="8" y="109"/>
                    <a:pt x="8" y="109"/>
                    <a:pt x="8" y="109"/>
                  </a:cubicBezTo>
                  <a:cubicBezTo>
                    <a:pt x="12" y="116"/>
                    <a:pt x="17" y="123"/>
                    <a:pt x="23" y="128"/>
                  </a:cubicBezTo>
                  <a:cubicBezTo>
                    <a:pt x="40" y="123"/>
                    <a:pt x="40" y="123"/>
                    <a:pt x="40" y="123"/>
                  </a:cubicBezTo>
                  <a:cubicBezTo>
                    <a:pt x="43" y="125"/>
                    <a:pt x="46" y="126"/>
                    <a:pt x="49" y="128"/>
                  </a:cubicBezTo>
                  <a:cubicBezTo>
                    <a:pt x="53" y="146"/>
                    <a:pt x="53" y="146"/>
                    <a:pt x="53" y="146"/>
                  </a:cubicBezTo>
                  <a:cubicBezTo>
                    <a:pt x="59" y="148"/>
                    <a:pt x="67" y="149"/>
                    <a:pt x="74" y="149"/>
                  </a:cubicBezTo>
                  <a:cubicBezTo>
                    <a:pt x="75" y="149"/>
                    <a:pt x="75" y="149"/>
                    <a:pt x="76" y="149"/>
                  </a:cubicBezTo>
                  <a:cubicBezTo>
                    <a:pt x="84" y="133"/>
                    <a:pt x="84" y="133"/>
                    <a:pt x="84" y="133"/>
                  </a:cubicBezTo>
                  <a:cubicBezTo>
                    <a:pt x="88" y="133"/>
                    <a:pt x="91" y="132"/>
                    <a:pt x="95" y="130"/>
                  </a:cubicBezTo>
                  <a:cubicBezTo>
                    <a:pt x="110" y="140"/>
                    <a:pt x="110" y="140"/>
                    <a:pt x="110" y="140"/>
                  </a:cubicBezTo>
                  <a:cubicBezTo>
                    <a:pt x="117" y="136"/>
                    <a:pt x="123" y="132"/>
                    <a:pt x="128" y="126"/>
                  </a:cubicBezTo>
                  <a:cubicBezTo>
                    <a:pt x="123" y="109"/>
                    <a:pt x="123" y="109"/>
                    <a:pt x="123" y="109"/>
                  </a:cubicBezTo>
                  <a:cubicBezTo>
                    <a:pt x="125" y="106"/>
                    <a:pt x="127" y="103"/>
                    <a:pt x="128" y="99"/>
                  </a:cubicBezTo>
                  <a:lnTo>
                    <a:pt x="146" y="96"/>
                  </a:lnTo>
                  <a:close/>
                  <a:moveTo>
                    <a:pt x="74" y="104"/>
                  </a:moveTo>
                  <a:cubicBezTo>
                    <a:pt x="59" y="104"/>
                    <a:pt x="46" y="91"/>
                    <a:pt x="46" y="76"/>
                  </a:cubicBezTo>
                  <a:cubicBezTo>
                    <a:pt x="46" y="60"/>
                    <a:pt x="59" y="47"/>
                    <a:pt x="74" y="47"/>
                  </a:cubicBezTo>
                  <a:cubicBezTo>
                    <a:pt x="90" y="47"/>
                    <a:pt x="103" y="60"/>
                    <a:pt x="103" y="76"/>
                  </a:cubicBezTo>
                  <a:cubicBezTo>
                    <a:pt x="103" y="91"/>
                    <a:pt x="90" y="104"/>
                    <a:pt x="7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264"/>
            <p:cNvSpPr>
              <a:spLocks noEditPoints="1"/>
            </p:cNvSpPr>
            <p:nvPr/>
          </p:nvSpPr>
          <p:spPr bwMode="auto">
            <a:xfrm>
              <a:off x="1606550" y="3460751"/>
              <a:ext cx="101600" cy="100013"/>
            </a:xfrm>
            <a:custGeom>
              <a:avLst/>
              <a:gdLst>
                <a:gd name="T0" fmla="*/ 79 w 88"/>
                <a:gd name="T1" fmla="*/ 45 h 87"/>
                <a:gd name="T2" fmla="*/ 88 w 88"/>
                <a:gd name="T3" fmla="*/ 40 h 87"/>
                <a:gd name="T4" fmla="*/ 85 w 88"/>
                <a:gd name="T5" fmla="*/ 27 h 87"/>
                <a:gd name="T6" fmla="*/ 85 w 88"/>
                <a:gd name="T7" fmla="*/ 26 h 87"/>
                <a:gd name="T8" fmla="*/ 74 w 88"/>
                <a:gd name="T9" fmla="*/ 25 h 87"/>
                <a:gd name="T10" fmla="*/ 70 w 88"/>
                <a:gd name="T11" fmla="*/ 21 h 87"/>
                <a:gd name="T12" fmla="*/ 72 w 88"/>
                <a:gd name="T13" fmla="*/ 10 h 87"/>
                <a:gd name="T14" fmla="*/ 61 w 88"/>
                <a:gd name="T15" fmla="*/ 3 h 87"/>
                <a:gd name="T16" fmla="*/ 52 w 88"/>
                <a:gd name="T17" fmla="*/ 10 h 87"/>
                <a:gd name="T18" fmla="*/ 47 w 88"/>
                <a:gd name="T19" fmla="*/ 9 h 87"/>
                <a:gd name="T20" fmla="*/ 40 w 88"/>
                <a:gd name="T21" fmla="*/ 0 h 87"/>
                <a:gd name="T22" fmla="*/ 28 w 88"/>
                <a:gd name="T23" fmla="*/ 3 h 87"/>
                <a:gd name="T24" fmla="*/ 27 w 88"/>
                <a:gd name="T25" fmla="*/ 3 h 87"/>
                <a:gd name="T26" fmla="*/ 26 w 88"/>
                <a:gd name="T27" fmla="*/ 15 h 87"/>
                <a:gd name="T28" fmla="*/ 22 w 88"/>
                <a:gd name="T29" fmla="*/ 17 h 87"/>
                <a:gd name="T30" fmla="*/ 11 w 88"/>
                <a:gd name="T31" fmla="*/ 15 h 87"/>
                <a:gd name="T32" fmla="*/ 3 w 88"/>
                <a:gd name="T33" fmla="*/ 27 h 87"/>
                <a:gd name="T34" fmla="*/ 11 w 88"/>
                <a:gd name="T35" fmla="*/ 36 h 87"/>
                <a:gd name="T36" fmla="*/ 10 w 88"/>
                <a:gd name="T37" fmla="*/ 40 h 87"/>
                <a:gd name="T38" fmla="*/ 0 w 88"/>
                <a:gd name="T39" fmla="*/ 47 h 87"/>
                <a:gd name="T40" fmla="*/ 3 w 88"/>
                <a:gd name="T41" fmla="*/ 60 h 87"/>
                <a:gd name="T42" fmla="*/ 4 w 88"/>
                <a:gd name="T43" fmla="*/ 61 h 87"/>
                <a:gd name="T44" fmla="*/ 15 w 88"/>
                <a:gd name="T45" fmla="*/ 62 h 87"/>
                <a:gd name="T46" fmla="*/ 18 w 88"/>
                <a:gd name="T47" fmla="*/ 66 h 87"/>
                <a:gd name="T48" fmla="*/ 16 w 88"/>
                <a:gd name="T49" fmla="*/ 77 h 87"/>
                <a:gd name="T50" fmla="*/ 27 w 88"/>
                <a:gd name="T51" fmla="*/ 84 h 87"/>
                <a:gd name="T52" fmla="*/ 36 w 88"/>
                <a:gd name="T53" fmla="*/ 77 h 87"/>
                <a:gd name="T54" fmla="*/ 42 w 88"/>
                <a:gd name="T55" fmla="*/ 78 h 87"/>
                <a:gd name="T56" fmla="*/ 48 w 88"/>
                <a:gd name="T57" fmla="*/ 87 h 87"/>
                <a:gd name="T58" fmla="*/ 60 w 88"/>
                <a:gd name="T59" fmla="*/ 84 h 87"/>
                <a:gd name="T60" fmla="*/ 61 w 88"/>
                <a:gd name="T61" fmla="*/ 84 h 87"/>
                <a:gd name="T62" fmla="*/ 62 w 88"/>
                <a:gd name="T63" fmla="*/ 74 h 87"/>
                <a:gd name="T64" fmla="*/ 68 w 88"/>
                <a:gd name="T65" fmla="*/ 70 h 87"/>
                <a:gd name="T66" fmla="*/ 78 w 88"/>
                <a:gd name="T67" fmla="*/ 72 h 87"/>
                <a:gd name="T68" fmla="*/ 85 w 88"/>
                <a:gd name="T69" fmla="*/ 60 h 87"/>
                <a:gd name="T70" fmla="*/ 78 w 88"/>
                <a:gd name="T71" fmla="*/ 52 h 87"/>
                <a:gd name="T72" fmla="*/ 79 w 88"/>
                <a:gd name="T73" fmla="*/ 45 h 87"/>
                <a:gd name="T74" fmla="*/ 29 w 88"/>
                <a:gd name="T75" fmla="*/ 50 h 87"/>
                <a:gd name="T76" fmla="*/ 38 w 88"/>
                <a:gd name="T77" fmla="*/ 28 h 87"/>
                <a:gd name="T78" fmla="*/ 60 w 88"/>
                <a:gd name="T79" fmla="*/ 38 h 87"/>
                <a:gd name="T80" fmla="*/ 51 w 88"/>
                <a:gd name="T81" fmla="*/ 60 h 87"/>
                <a:gd name="T82" fmla="*/ 29 w 88"/>
                <a:gd name="T83" fmla="*/ 5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7">
                  <a:moveTo>
                    <a:pt x="79" y="45"/>
                  </a:moveTo>
                  <a:cubicBezTo>
                    <a:pt x="88" y="40"/>
                    <a:pt x="88" y="40"/>
                    <a:pt x="88" y="40"/>
                  </a:cubicBezTo>
                  <a:cubicBezTo>
                    <a:pt x="88" y="35"/>
                    <a:pt x="87" y="31"/>
                    <a:pt x="85" y="27"/>
                  </a:cubicBezTo>
                  <a:cubicBezTo>
                    <a:pt x="85" y="26"/>
                    <a:pt x="85" y="26"/>
                    <a:pt x="85" y="26"/>
                  </a:cubicBezTo>
                  <a:cubicBezTo>
                    <a:pt x="74" y="25"/>
                    <a:pt x="74" y="25"/>
                    <a:pt x="74" y="25"/>
                  </a:cubicBezTo>
                  <a:cubicBezTo>
                    <a:pt x="73" y="24"/>
                    <a:pt x="71" y="22"/>
                    <a:pt x="70" y="21"/>
                  </a:cubicBezTo>
                  <a:cubicBezTo>
                    <a:pt x="72" y="10"/>
                    <a:pt x="72" y="10"/>
                    <a:pt x="72" y="10"/>
                  </a:cubicBezTo>
                  <a:cubicBezTo>
                    <a:pt x="69" y="7"/>
                    <a:pt x="65" y="4"/>
                    <a:pt x="61" y="3"/>
                  </a:cubicBezTo>
                  <a:cubicBezTo>
                    <a:pt x="52" y="10"/>
                    <a:pt x="52" y="10"/>
                    <a:pt x="52" y="10"/>
                  </a:cubicBezTo>
                  <a:cubicBezTo>
                    <a:pt x="50" y="10"/>
                    <a:pt x="48" y="9"/>
                    <a:pt x="47" y="9"/>
                  </a:cubicBezTo>
                  <a:cubicBezTo>
                    <a:pt x="40" y="0"/>
                    <a:pt x="40" y="0"/>
                    <a:pt x="40" y="0"/>
                  </a:cubicBezTo>
                  <a:cubicBezTo>
                    <a:pt x="36" y="0"/>
                    <a:pt x="32" y="1"/>
                    <a:pt x="28" y="3"/>
                  </a:cubicBezTo>
                  <a:cubicBezTo>
                    <a:pt x="28" y="3"/>
                    <a:pt x="27" y="3"/>
                    <a:pt x="27" y="3"/>
                  </a:cubicBezTo>
                  <a:cubicBezTo>
                    <a:pt x="26" y="15"/>
                    <a:pt x="26" y="15"/>
                    <a:pt x="26" y="15"/>
                  </a:cubicBezTo>
                  <a:cubicBezTo>
                    <a:pt x="22" y="17"/>
                    <a:pt x="22" y="17"/>
                    <a:pt x="22" y="17"/>
                  </a:cubicBezTo>
                  <a:cubicBezTo>
                    <a:pt x="11" y="15"/>
                    <a:pt x="11" y="15"/>
                    <a:pt x="11" y="15"/>
                  </a:cubicBezTo>
                  <a:cubicBezTo>
                    <a:pt x="8" y="19"/>
                    <a:pt x="5" y="23"/>
                    <a:pt x="3" y="27"/>
                  </a:cubicBezTo>
                  <a:cubicBezTo>
                    <a:pt x="11" y="36"/>
                    <a:pt x="11" y="36"/>
                    <a:pt x="11" y="36"/>
                  </a:cubicBezTo>
                  <a:cubicBezTo>
                    <a:pt x="10" y="38"/>
                    <a:pt x="10" y="39"/>
                    <a:pt x="10" y="40"/>
                  </a:cubicBezTo>
                  <a:cubicBezTo>
                    <a:pt x="0" y="47"/>
                    <a:pt x="0" y="47"/>
                    <a:pt x="0" y="47"/>
                  </a:cubicBezTo>
                  <a:cubicBezTo>
                    <a:pt x="1" y="51"/>
                    <a:pt x="2" y="56"/>
                    <a:pt x="3" y="60"/>
                  </a:cubicBezTo>
                  <a:cubicBezTo>
                    <a:pt x="4" y="61"/>
                    <a:pt x="4" y="61"/>
                    <a:pt x="4" y="61"/>
                  </a:cubicBezTo>
                  <a:cubicBezTo>
                    <a:pt x="15" y="62"/>
                    <a:pt x="15" y="62"/>
                    <a:pt x="15" y="62"/>
                  </a:cubicBezTo>
                  <a:cubicBezTo>
                    <a:pt x="16" y="63"/>
                    <a:pt x="17" y="65"/>
                    <a:pt x="18" y="66"/>
                  </a:cubicBezTo>
                  <a:cubicBezTo>
                    <a:pt x="16" y="77"/>
                    <a:pt x="16" y="77"/>
                    <a:pt x="16" y="77"/>
                  </a:cubicBezTo>
                  <a:cubicBezTo>
                    <a:pt x="19" y="80"/>
                    <a:pt x="23" y="82"/>
                    <a:pt x="27" y="84"/>
                  </a:cubicBezTo>
                  <a:cubicBezTo>
                    <a:pt x="36" y="77"/>
                    <a:pt x="36" y="77"/>
                    <a:pt x="36" y="77"/>
                  </a:cubicBezTo>
                  <a:cubicBezTo>
                    <a:pt x="38" y="78"/>
                    <a:pt x="40" y="78"/>
                    <a:pt x="42" y="78"/>
                  </a:cubicBezTo>
                  <a:cubicBezTo>
                    <a:pt x="48" y="87"/>
                    <a:pt x="48" y="87"/>
                    <a:pt x="48" y="87"/>
                  </a:cubicBezTo>
                  <a:cubicBezTo>
                    <a:pt x="52" y="87"/>
                    <a:pt x="56" y="86"/>
                    <a:pt x="60" y="84"/>
                  </a:cubicBezTo>
                  <a:cubicBezTo>
                    <a:pt x="61" y="84"/>
                    <a:pt x="61" y="84"/>
                    <a:pt x="61" y="84"/>
                  </a:cubicBezTo>
                  <a:cubicBezTo>
                    <a:pt x="62" y="74"/>
                    <a:pt x="62" y="74"/>
                    <a:pt x="62" y="74"/>
                  </a:cubicBezTo>
                  <a:cubicBezTo>
                    <a:pt x="64" y="72"/>
                    <a:pt x="66" y="71"/>
                    <a:pt x="68" y="70"/>
                  </a:cubicBezTo>
                  <a:cubicBezTo>
                    <a:pt x="78" y="72"/>
                    <a:pt x="78" y="72"/>
                    <a:pt x="78" y="72"/>
                  </a:cubicBezTo>
                  <a:cubicBezTo>
                    <a:pt x="81" y="68"/>
                    <a:pt x="83" y="64"/>
                    <a:pt x="85" y="60"/>
                  </a:cubicBezTo>
                  <a:cubicBezTo>
                    <a:pt x="78" y="52"/>
                    <a:pt x="78" y="52"/>
                    <a:pt x="78" y="52"/>
                  </a:cubicBezTo>
                  <a:cubicBezTo>
                    <a:pt x="79" y="50"/>
                    <a:pt x="79" y="48"/>
                    <a:pt x="79" y="45"/>
                  </a:cubicBezTo>
                  <a:close/>
                  <a:moveTo>
                    <a:pt x="29" y="50"/>
                  </a:moveTo>
                  <a:cubicBezTo>
                    <a:pt x="25" y="42"/>
                    <a:pt x="30" y="32"/>
                    <a:pt x="38" y="28"/>
                  </a:cubicBezTo>
                  <a:cubicBezTo>
                    <a:pt x="47" y="25"/>
                    <a:pt x="57" y="29"/>
                    <a:pt x="60" y="38"/>
                  </a:cubicBezTo>
                  <a:cubicBezTo>
                    <a:pt x="64" y="47"/>
                    <a:pt x="59" y="56"/>
                    <a:pt x="51" y="60"/>
                  </a:cubicBezTo>
                  <a:cubicBezTo>
                    <a:pt x="42" y="63"/>
                    <a:pt x="32" y="59"/>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5" name="Freeform 158"/>
          <p:cNvSpPr>
            <a:spLocks noEditPoints="1"/>
          </p:cNvSpPr>
          <p:nvPr/>
        </p:nvSpPr>
        <p:spPr bwMode="auto">
          <a:xfrm>
            <a:off x="6207011" y="3996036"/>
            <a:ext cx="226620" cy="234588"/>
          </a:xfrm>
          <a:custGeom>
            <a:avLst/>
            <a:gdLst>
              <a:gd name="T0" fmla="*/ 107 w 108"/>
              <a:gd name="T1" fmla="*/ 7 h 112"/>
              <a:gd name="T2" fmla="*/ 108 w 108"/>
              <a:gd name="T3" fmla="*/ 4 h 112"/>
              <a:gd name="T4" fmla="*/ 105 w 108"/>
              <a:gd name="T5" fmla="*/ 0 h 112"/>
              <a:gd name="T6" fmla="*/ 104 w 108"/>
              <a:gd name="T7" fmla="*/ 0 h 112"/>
              <a:gd name="T8" fmla="*/ 4 w 108"/>
              <a:gd name="T9" fmla="*/ 0 h 112"/>
              <a:gd name="T10" fmla="*/ 1 w 108"/>
              <a:gd name="T11" fmla="*/ 1 h 112"/>
              <a:gd name="T12" fmla="*/ 1 w 108"/>
              <a:gd name="T13" fmla="*/ 7 h 112"/>
              <a:gd name="T14" fmla="*/ 52 w 108"/>
              <a:gd name="T15" fmla="*/ 70 h 112"/>
              <a:gd name="T16" fmla="*/ 52 w 108"/>
              <a:gd name="T17" fmla="*/ 104 h 112"/>
              <a:gd name="T18" fmla="*/ 36 w 108"/>
              <a:gd name="T19" fmla="*/ 104 h 112"/>
              <a:gd name="T20" fmla="*/ 32 w 108"/>
              <a:gd name="T21" fmla="*/ 108 h 112"/>
              <a:gd name="T22" fmla="*/ 36 w 108"/>
              <a:gd name="T23" fmla="*/ 112 h 112"/>
              <a:gd name="T24" fmla="*/ 76 w 108"/>
              <a:gd name="T25" fmla="*/ 112 h 112"/>
              <a:gd name="T26" fmla="*/ 80 w 108"/>
              <a:gd name="T27" fmla="*/ 108 h 112"/>
              <a:gd name="T28" fmla="*/ 76 w 108"/>
              <a:gd name="T29" fmla="*/ 104 h 112"/>
              <a:gd name="T30" fmla="*/ 60 w 108"/>
              <a:gd name="T31" fmla="*/ 104 h 112"/>
              <a:gd name="T32" fmla="*/ 60 w 108"/>
              <a:gd name="T33" fmla="*/ 69 h 112"/>
              <a:gd name="T34" fmla="*/ 107 w 108"/>
              <a:gd name="T35" fmla="*/ 7 h 112"/>
              <a:gd name="T36" fmla="*/ 56 w 108"/>
              <a:gd name="T37" fmla="*/ 62 h 112"/>
              <a:gd name="T38" fmla="*/ 12 w 108"/>
              <a:gd name="T39" fmla="*/ 8 h 112"/>
              <a:gd name="T40" fmla="*/ 96 w 108"/>
              <a:gd name="T41" fmla="*/ 8 h 112"/>
              <a:gd name="T42" fmla="*/ 56 w 108"/>
              <a:gd name="T43" fmla="*/ 6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2">
                <a:moveTo>
                  <a:pt x="107" y="7"/>
                </a:moveTo>
                <a:cubicBezTo>
                  <a:pt x="107" y="6"/>
                  <a:pt x="108" y="5"/>
                  <a:pt x="108" y="4"/>
                </a:cubicBezTo>
                <a:cubicBezTo>
                  <a:pt x="108" y="2"/>
                  <a:pt x="107" y="1"/>
                  <a:pt x="105" y="0"/>
                </a:cubicBezTo>
                <a:cubicBezTo>
                  <a:pt x="105" y="0"/>
                  <a:pt x="104" y="0"/>
                  <a:pt x="104" y="0"/>
                </a:cubicBezTo>
                <a:cubicBezTo>
                  <a:pt x="4" y="0"/>
                  <a:pt x="4" y="0"/>
                  <a:pt x="4" y="0"/>
                </a:cubicBezTo>
                <a:cubicBezTo>
                  <a:pt x="3" y="0"/>
                  <a:pt x="2" y="0"/>
                  <a:pt x="1" y="1"/>
                </a:cubicBezTo>
                <a:cubicBezTo>
                  <a:pt x="0" y="3"/>
                  <a:pt x="0" y="5"/>
                  <a:pt x="1" y="7"/>
                </a:cubicBezTo>
                <a:cubicBezTo>
                  <a:pt x="52" y="70"/>
                  <a:pt x="52" y="70"/>
                  <a:pt x="52" y="70"/>
                </a:cubicBezTo>
                <a:cubicBezTo>
                  <a:pt x="52" y="104"/>
                  <a:pt x="52" y="104"/>
                  <a:pt x="52" y="104"/>
                </a:cubicBezTo>
                <a:cubicBezTo>
                  <a:pt x="36" y="104"/>
                  <a:pt x="36" y="104"/>
                  <a:pt x="36" y="104"/>
                </a:cubicBezTo>
                <a:cubicBezTo>
                  <a:pt x="34" y="104"/>
                  <a:pt x="32" y="106"/>
                  <a:pt x="32" y="108"/>
                </a:cubicBezTo>
                <a:cubicBezTo>
                  <a:pt x="32" y="110"/>
                  <a:pt x="34" y="112"/>
                  <a:pt x="36" y="112"/>
                </a:cubicBezTo>
                <a:cubicBezTo>
                  <a:pt x="76" y="112"/>
                  <a:pt x="76" y="112"/>
                  <a:pt x="76" y="112"/>
                </a:cubicBezTo>
                <a:cubicBezTo>
                  <a:pt x="78" y="112"/>
                  <a:pt x="80" y="110"/>
                  <a:pt x="80" y="108"/>
                </a:cubicBezTo>
                <a:cubicBezTo>
                  <a:pt x="80" y="106"/>
                  <a:pt x="78" y="104"/>
                  <a:pt x="76" y="104"/>
                </a:cubicBezTo>
                <a:cubicBezTo>
                  <a:pt x="60" y="104"/>
                  <a:pt x="60" y="104"/>
                  <a:pt x="60" y="104"/>
                </a:cubicBezTo>
                <a:cubicBezTo>
                  <a:pt x="60" y="69"/>
                  <a:pt x="60" y="69"/>
                  <a:pt x="60" y="69"/>
                </a:cubicBezTo>
                <a:lnTo>
                  <a:pt x="107" y="7"/>
                </a:lnTo>
                <a:close/>
                <a:moveTo>
                  <a:pt x="56" y="62"/>
                </a:moveTo>
                <a:cubicBezTo>
                  <a:pt x="12" y="8"/>
                  <a:pt x="12" y="8"/>
                  <a:pt x="12" y="8"/>
                </a:cubicBezTo>
                <a:cubicBezTo>
                  <a:pt x="96" y="8"/>
                  <a:pt x="96" y="8"/>
                  <a:pt x="96" y="8"/>
                </a:cubicBezTo>
                <a:lnTo>
                  <a:pt x="56" y="6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ndParaRPr>
          </a:p>
        </p:txBody>
      </p:sp>
      <p:sp>
        <p:nvSpPr>
          <p:cNvPr id="46" name="Freeform 204"/>
          <p:cNvSpPr>
            <a:spLocks noEditPoints="1"/>
          </p:cNvSpPr>
          <p:nvPr/>
        </p:nvSpPr>
        <p:spPr bwMode="auto">
          <a:xfrm>
            <a:off x="2665751" y="3987627"/>
            <a:ext cx="268226" cy="251407"/>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ndParaRPr>
          </a:p>
        </p:txBody>
      </p:sp>
      <p:sp>
        <p:nvSpPr>
          <p:cNvPr id="47" name="Freeform 207"/>
          <p:cNvSpPr>
            <a:spLocks noEditPoints="1"/>
          </p:cNvSpPr>
          <p:nvPr/>
        </p:nvSpPr>
        <p:spPr bwMode="auto">
          <a:xfrm>
            <a:off x="2665751" y="1513838"/>
            <a:ext cx="268226" cy="234587"/>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ndParaRPr>
          </a:p>
        </p:txBody>
      </p:sp>
      <p:sp>
        <p:nvSpPr>
          <p:cNvPr id="48" name="椭圆 47"/>
          <p:cNvSpPr/>
          <p:nvPr/>
        </p:nvSpPr>
        <p:spPr>
          <a:xfrm>
            <a:off x="3186112" y="1525710"/>
            <a:ext cx="2771775" cy="2771775"/>
          </a:xfrm>
          <a:prstGeom prst="ellipse">
            <a:avLst/>
          </a:prstGeom>
          <a:blipFill dpi="0" rotWithShape="1">
            <a:blip r:embed="rId3"/>
            <a:srcRect/>
            <a:stretch>
              <a:fillRect/>
            </a:stretch>
          </a:blipFill>
          <a:ln w="25400" cap="flat" cmpd="sng" algn="ctr">
            <a:solidFill>
              <a:sysClr val="window" lastClr="FFFFFF"/>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ITC Avant Garde Std XLt"/>
              <a:cs typeface="+mn-cs"/>
            </a:endParaRPr>
          </a:p>
        </p:txBody>
      </p:sp>
    </p:spTree>
    <p:extLst>
      <p:ext uri="{BB962C8B-B14F-4D97-AF65-F5344CB8AC3E}">
        <p14:creationId xmlns:p14="http://schemas.microsoft.com/office/powerpoint/2010/main" val="268674561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63" presetClass="path" presetSubtype="0" decel="50000" fill="hold" grpId="1" nodeType="withEffect">
                                  <p:stCondLst>
                                    <p:cond delay="1500"/>
                                  </p:stCondLst>
                                  <p:childTnLst>
                                    <p:animMotion origin="layout" path="M -0.01562 -2.22222E-6 L 0.11081 -2.22222E-6 " pathEditMode="relative" rAng="0" ptsTypes="AA">
                                      <p:cBhvr>
                                        <p:cTn id="9" dur="750" spd="-100000" fill="hold"/>
                                        <p:tgtEl>
                                          <p:spTgt spid="48"/>
                                        </p:tgtEl>
                                        <p:attrNameLst>
                                          <p:attrName>ppt_x</p:attrName>
                                          <p:attrName>ppt_y</p:attrName>
                                        </p:attrNameLst>
                                      </p:cBhvr>
                                      <p:rCtr x="6315" y="0"/>
                                    </p:animMotion>
                                  </p:childTnLst>
                                </p:cTn>
                              </p:par>
                              <p:par>
                                <p:cTn id="10" presetID="35" presetClass="path" presetSubtype="0" accel="50000" decel="50000" fill="hold" grpId="2" nodeType="withEffect">
                                  <p:stCondLst>
                                    <p:cond delay="2250"/>
                                  </p:stCondLst>
                                  <p:childTnLst>
                                    <p:animMotion origin="layout" path="M -0.01562 -2.22222E-6 L 0 -2.22222E-6 " pathEditMode="relative" rAng="0" ptsTypes="AA">
                                      <p:cBhvr>
                                        <p:cTn id="11" dur="750" fill="hold"/>
                                        <p:tgtEl>
                                          <p:spTgt spid="48"/>
                                        </p:tgtEl>
                                        <p:attrNameLst>
                                          <p:attrName>ppt_x</p:attrName>
                                          <p:attrName>ppt_y</p:attrName>
                                        </p:attrNameLst>
                                      </p:cBhvr>
                                      <p:rCtr x="781" y="0"/>
                                    </p:animMotion>
                                  </p:childTnLst>
                                </p:cTn>
                              </p:par>
                              <p:par>
                                <p:cTn id="12" presetID="10" presetClass="entr" presetSubtype="0" fill="hold" grpId="0" nodeType="withEffect">
                                  <p:stCondLst>
                                    <p:cond delay="275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750"/>
                                        <p:tgtEl>
                                          <p:spTgt spid="22"/>
                                        </p:tgtEl>
                                      </p:cBhvr>
                                    </p:animEffect>
                                  </p:childTnLst>
                                </p:cTn>
                              </p:par>
                              <p:par>
                                <p:cTn id="15" presetID="1" presetClass="entr" presetSubtype="0" fill="hold" nodeType="withEffect">
                                  <p:stCondLst>
                                    <p:cond delay="350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350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350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350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350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3500"/>
                                  </p:stCondLst>
                                  <p:childTnLst>
                                    <p:set>
                                      <p:cBhvr>
                                        <p:cTn id="26" dur="1" fill="hold">
                                          <p:stCondLst>
                                            <p:cond delay="0"/>
                                          </p:stCondLst>
                                        </p:cTn>
                                        <p:tgtEl>
                                          <p:spTgt spid="3"/>
                                        </p:tgtEl>
                                        <p:attrNameLst>
                                          <p:attrName>style.visibility</p:attrName>
                                        </p:attrNameLst>
                                      </p:cBhvr>
                                      <p:to>
                                        <p:strVal val="visible"/>
                                      </p:to>
                                    </p:set>
                                  </p:childTnLst>
                                </p:cTn>
                              </p:par>
                              <p:par>
                                <p:cTn id="27" presetID="42" presetClass="path" presetSubtype="0" fill="hold" nodeType="withEffect">
                                  <p:stCondLst>
                                    <p:cond delay="3500"/>
                                  </p:stCondLst>
                                  <p:childTnLst>
                                    <p:animMotion origin="layout" path="M 2.08333E-7 3.7037E-7 L 0.11029 0.12616 " pathEditMode="relative" rAng="0" ptsTypes="AA">
                                      <p:cBhvr>
                                        <p:cTn id="28" dur="750" spd="-100000" fill="hold"/>
                                        <p:tgtEl>
                                          <p:spTgt spid="19"/>
                                        </p:tgtEl>
                                        <p:attrNameLst>
                                          <p:attrName>ppt_x</p:attrName>
                                          <p:attrName>ppt_y</p:attrName>
                                        </p:attrNameLst>
                                      </p:cBhvr>
                                      <p:rCtr x="5508" y="6296"/>
                                    </p:animMotion>
                                  </p:childTnLst>
                                </p:cTn>
                              </p:par>
                              <p:par>
                                <p:cTn id="29" presetID="42" presetClass="path" presetSubtype="0" fill="hold" nodeType="withEffect">
                                  <p:stCondLst>
                                    <p:cond delay="3500"/>
                                  </p:stCondLst>
                                  <p:childTnLst>
                                    <p:animMotion origin="layout" path="M 6.25E-7 -2.22222E-6 L 0.13112 -2.22222E-6 " pathEditMode="relative" rAng="0" ptsTypes="AA">
                                      <p:cBhvr>
                                        <p:cTn id="30" dur="750" spd="-100000" fill="hold"/>
                                        <p:tgtEl>
                                          <p:spTgt spid="16"/>
                                        </p:tgtEl>
                                        <p:attrNameLst>
                                          <p:attrName>ppt_x</p:attrName>
                                          <p:attrName>ppt_y</p:attrName>
                                        </p:attrNameLst>
                                      </p:cBhvr>
                                      <p:rCtr x="6549" y="0"/>
                                    </p:animMotion>
                                  </p:childTnLst>
                                </p:cTn>
                              </p:par>
                              <p:par>
                                <p:cTn id="31" presetID="42" presetClass="path" presetSubtype="0" fill="hold" nodeType="withEffect">
                                  <p:stCondLst>
                                    <p:cond delay="3500"/>
                                  </p:stCondLst>
                                  <p:childTnLst>
                                    <p:animMotion origin="layout" path="M 2.08333E-7 2.96296E-6 L 0.11068 -0.11806 " pathEditMode="relative" rAng="0" ptsTypes="AA">
                                      <p:cBhvr>
                                        <p:cTn id="32" dur="750" spd="-100000" fill="hold"/>
                                        <p:tgtEl>
                                          <p:spTgt spid="13"/>
                                        </p:tgtEl>
                                        <p:attrNameLst>
                                          <p:attrName>ppt_x</p:attrName>
                                          <p:attrName>ppt_y</p:attrName>
                                        </p:attrNameLst>
                                      </p:cBhvr>
                                      <p:rCtr x="5534" y="-5903"/>
                                    </p:animMotion>
                                  </p:childTnLst>
                                </p:cTn>
                              </p:par>
                              <p:par>
                                <p:cTn id="33" presetID="42" presetClass="path" presetSubtype="0" fill="hold" nodeType="withEffect">
                                  <p:stCondLst>
                                    <p:cond delay="3500"/>
                                  </p:stCondLst>
                                  <p:childTnLst>
                                    <p:animMotion origin="layout" path="M 4.16667E-6 2.96296E-6 L -0.10052 -0.11875 " pathEditMode="relative" rAng="0" ptsTypes="AA">
                                      <p:cBhvr>
                                        <p:cTn id="34" dur="750" spd="-100000" fill="hold"/>
                                        <p:tgtEl>
                                          <p:spTgt spid="10"/>
                                        </p:tgtEl>
                                        <p:attrNameLst>
                                          <p:attrName>ppt_x</p:attrName>
                                          <p:attrName>ppt_y</p:attrName>
                                        </p:attrNameLst>
                                      </p:cBhvr>
                                      <p:rCtr x="-5026" y="-5949"/>
                                    </p:animMotion>
                                  </p:childTnLst>
                                </p:cTn>
                              </p:par>
                              <p:par>
                                <p:cTn id="35" presetID="42" presetClass="path" presetSubtype="0" fill="hold" nodeType="withEffect">
                                  <p:stCondLst>
                                    <p:cond delay="3500"/>
                                  </p:stCondLst>
                                  <p:childTnLst>
                                    <p:animMotion origin="layout" path="M -8.33333E-7 -2.22222E-6 L -0.11862 -0.00301 " pathEditMode="relative" rAng="0" ptsTypes="AA">
                                      <p:cBhvr>
                                        <p:cTn id="36" dur="750" spd="-100000" fill="hold"/>
                                        <p:tgtEl>
                                          <p:spTgt spid="7"/>
                                        </p:tgtEl>
                                        <p:attrNameLst>
                                          <p:attrName>ppt_x</p:attrName>
                                          <p:attrName>ppt_y</p:attrName>
                                        </p:attrNameLst>
                                      </p:cBhvr>
                                      <p:rCtr x="-5937" y="-162"/>
                                    </p:animMotion>
                                  </p:childTnLst>
                                </p:cTn>
                              </p:par>
                              <p:par>
                                <p:cTn id="37" presetID="42" presetClass="path" presetSubtype="0" fill="hold" nodeType="withEffect">
                                  <p:stCondLst>
                                    <p:cond delay="3500"/>
                                  </p:stCondLst>
                                  <p:childTnLst>
                                    <p:animMotion origin="layout" path="M 4.16667E-6 3.7037E-7 L -0.10782 0.11505 " pathEditMode="relative" rAng="0" ptsTypes="AA">
                                      <p:cBhvr>
                                        <p:cTn id="38" dur="750" spd="-100000" fill="hold"/>
                                        <p:tgtEl>
                                          <p:spTgt spid="3"/>
                                        </p:tgtEl>
                                        <p:attrNameLst>
                                          <p:attrName>ppt_x</p:attrName>
                                          <p:attrName>ppt_y</p:attrName>
                                        </p:attrNameLst>
                                      </p:cBhvr>
                                      <p:rCtr x="-5391" y="5741"/>
                                    </p:animMotion>
                                  </p:childTnLst>
                                </p:cTn>
                              </p:par>
                              <p:par>
                                <p:cTn id="39" presetID="53" presetClass="entr" presetSubtype="16" fill="hold" grpId="0" nodeType="withEffect">
                                  <p:stCondLst>
                                    <p:cond delay="4000"/>
                                  </p:stCondLst>
                                  <p:childTnLst>
                                    <p:set>
                                      <p:cBhvr>
                                        <p:cTn id="40" dur="1" fill="hold">
                                          <p:stCondLst>
                                            <p:cond delay="0"/>
                                          </p:stCondLst>
                                        </p:cTn>
                                        <p:tgtEl>
                                          <p:spTgt spid="47"/>
                                        </p:tgtEl>
                                        <p:attrNameLst>
                                          <p:attrName>style.visibility</p:attrName>
                                        </p:attrNameLst>
                                      </p:cBhvr>
                                      <p:to>
                                        <p:strVal val="visible"/>
                                      </p:to>
                                    </p:set>
                                    <p:anim calcmode="lin" valueType="num">
                                      <p:cBhvr>
                                        <p:cTn id="41" dur="750" fill="hold"/>
                                        <p:tgtEl>
                                          <p:spTgt spid="47"/>
                                        </p:tgtEl>
                                        <p:attrNameLst>
                                          <p:attrName>ppt_w</p:attrName>
                                        </p:attrNameLst>
                                      </p:cBhvr>
                                      <p:tavLst>
                                        <p:tav tm="0">
                                          <p:val>
                                            <p:fltVal val="0"/>
                                          </p:val>
                                        </p:tav>
                                        <p:tav tm="100000">
                                          <p:val>
                                            <p:strVal val="#ppt_w"/>
                                          </p:val>
                                        </p:tav>
                                      </p:tavLst>
                                    </p:anim>
                                    <p:anim calcmode="lin" valueType="num">
                                      <p:cBhvr>
                                        <p:cTn id="42" dur="750" fill="hold"/>
                                        <p:tgtEl>
                                          <p:spTgt spid="47"/>
                                        </p:tgtEl>
                                        <p:attrNameLst>
                                          <p:attrName>ppt_h</p:attrName>
                                        </p:attrNameLst>
                                      </p:cBhvr>
                                      <p:tavLst>
                                        <p:tav tm="0">
                                          <p:val>
                                            <p:fltVal val="0"/>
                                          </p:val>
                                        </p:tav>
                                        <p:tav tm="100000">
                                          <p:val>
                                            <p:strVal val="#ppt_h"/>
                                          </p:val>
                                        </p:tav>
                                      </p:tavLst>
                                    </p:anim>
                                    <p:animEffect transition="in" filter="fade">
                                      <p:cBhvr>
                                        <p:cTn id="43" dur="750"/>
                                        <p:tgtEl>
                                          <p:spTgt spid="47"/>
                                        </p:tgtEl>
                                      </p:cBhvr>
                                    </p:animEffect>
                                  </p:childTnLst>
                                </p:cTn>
                              </p:par>
                              <p:par>
                                <p:cTn id="44" presetID="53" presetClass="entr" presetSubtype="16" fill="hold" nodeType="withEffect">
                                  <p:stCondLst>
                                    <p:cond delay="4000"/>
                                  </p:stCondLst>
                                  <p:childTnLst>
                                    <p:set>
                                      <p:cBhvr>
                                        <p:cTn id="45" dur="1" fill="hold">
                                          <p:stCondLst>
                                            <p:cond delay="0"/>
                                          </p:stCondLst>
                                        </p:cTn>
                                        <p:tgtEl>
                                          <p:spTgt spid="38"/>
                                        </p:tgtEl>
                                        <p:attrNameLst>
                                          <p:attrName>style.visibility</p:attrName>
                                        </p:attrNameLst>
                                      </p:cBhvr>
                                      <p:to>
                                        <p:strVal val="visible"/>
                                      </p:to>
                                    </p:set>
                                    <p:anim calcmode="lin" valueType="num">
                                      <p:cBhvr>
                                        <p:cTn id="46" dur="750" fill="hold"/>
                                        <p:tgtEl>
                                          <p:spTgt spid="38"/>
                                        </p:tgtEl>
                                        <p:attrNameLst>
                                          <p:attrName>ppt_w</p:attrName>
                                        </p:attrNameLst>
                                      </p:cBhvr>
                                      <p:tavLst>
                                        <p:tav tm="0">
                                          <p:val>
                                            <p:fltVal val="0"/>
                                          </p:val>
                                        </p:tav>
                                        <p:tav tm="100000">
                                          <p:val>
                                            <p:strVal val="#ppt_w"/>
                                          </p:val>
                                        </p:tav>
                                      </p:tavLst>
                                    </p:anim>
                                    <p:anim calcmode="lin" valueType="num">
                                      <p:cBhvr>
                                        <p:cTn id="47" dur="750" fill="hold"/>
                                        <p:tgtEl>
                                          <p:spTgt spid="38"/>
                                        </p:tgtEl>
                                        <p:attrNameLst>
                                          <p:attrName>ppt_h</p:attrName>
                                        </p:attrNameLst>
                                      </p:cBhvr>
                                      <p:tavLst>
                                        <p:tav tm="0">
                                          <p:val>
                                            <p:fltVal val="0"/>
                                          </p:val>
                                        </p:tav>
                                        <p:tav tm="100000">
                                          <p:val>
                                            <p:strVal val="#ppt_h"/>
                                          </p:val>
                                        </p:tav>
                                      </p:tavLst>
                                    </p:anim>
                                    <p:animEffect transition="in" filter="fade">
                                      <p:cBhvr>
                                        <p:cTn id="48" dur="750"/>
                                        <p:tgtEl>
                                          <p:spTgt spid="38"/>
                                        </p:tgtEl>
                                      </p:cBhvr>
                                    </p:animEffect>
                                  </p:childTnLst>
                                </p:cTn>
                              </p:par>
                              <p:par>
                                <p:cTn id="49" presetID="53" presetClass="entr" presetSubtype="16" fill="hold" grpId="0" nodeType="withEffect">
                                  <p:stCondLst>
                                    <p:cond delay="4000"/>
                                  </p:stCondLst>
                                  <p:childTnLst>
                                    <p:set>
                                      <p:cBhvr>
                                        <p:cTn id="50" dur="1" fill="hold">
                                          <p:stCondLst>
                                            <p:cond delay="0"/>
                                          </p:stCondLst>
                                        </p:cTn>
                                        <p:tgtEl>
                                          <p:spTgt spid="46"/>
                                        </p:tgtEl>
                                        <p:attrNameLst>
                                          <p:attrName>style.visibility</p:attrName>
                                        </p:attrNameLst>
                                      </p:cBhvr>
                                      <p:to>
                                        <p:strVal val="visible"/>
                                      </p:to>
                                    </p:set>
                                    <p:anim calcmode="lin" valueType="num">
                                      <p:cBhvr>
                                        <p:cTn id="51" dur="750" fill="hold"/>
                                        <p:tgtEl>
                                          <p:spTgt spid="46"/>
                                        </p:tgtEl>
                                        <p:attrNameLst>
                                          <p:attrName>ppt_w</p:attrName>
                                        </p:attrNameLst>
                                      </p:cBhvr>
                                      <p:tavLst>
                                        <p:tav tm="0">
                                          <p:val>
                                            <p:fltVal val="0"/>
                                          </p:val>
                                        </p:tav>
                                        <p:tav tm="100000">
                                          <p:val>
                                            <p:strVal val="#ppt_w"/>
                                          </p:val>
                                        </p:tav>
                                      </p:tavLst>
                                    </p:anim>
                                    <p:anim calcmode="lin" valueType="num">
                                      <p:cBhvr>
                                        <p:cTn id="52" dur="750" fill="hold"/>
                                        <p:tgtEl>
                                          <p:spTgt spid="46"/>
                                        </p:tgtEl>
                                        <p:attrNameLst>
                                          <p:attrName>ppt_h</p:attrName>
                                        </p:attrNameLst>
                                      </p:cBhvr>
                                      <p:tavLst>
                                        <p:tav tm="0">
                                          <p:val>
                                            <p:fltVal val="0"/>
                                          </p:val>
                                        </p:tav>
                                        <p:tav tm="100000">
                                          <p:val>
                                            <p:strVal val="#ppt_h"/>
                                          </p:val>
                                        </p:tav>
                                      </p:tavLst>
                                    </p:anim>
                                    <p:animEffect transition="in" filter="fade">
                                      <p:cBhvr>
                                        <p:cTn id="53" dur="750"/>
                                        <p:tgtEl>
                                          <p:spTgt spid="46"/>
                                        </p:tgtEl>
                                      </p:cBhvr>
                                    </p:animEffect>
                                  </p:childTnLst>
                                </p:cTn>
                              </p:par>
                              <p:par>
                                <p:cTn id="54" presetID="53" presetClass="entr" presetSubtype="16" fill="hold" nodeType="withEffect">
                                  <p:stCondLst>
                                    <p:cond delay="4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750" fill="hold"/>
                                        <p:tgtEl>
                                          <p:spTgt spid="41"/>
                                        </p:tgtEl>
                                        <p:attrNameLst>
                                          <p:attrName>ppt_w</p:attrName>
                                        </p:attrNameLst>
                                      </p:cBhvr>
                                      <p:tavLst>
                                        <p:tav tm="0">
                                          <p:val>
                                            <p:fltVal val="0"/>
                                          </p:val>
                                        </p:tav>
                                        <p:tav tm="100000">
                                          <p:val>
                                            <p:strVal val="#ppt_w"/>
                                          </p:val>
                                        </p:tav>
                                      </p:tavLst>
                                    </p:anim>
                                    <p:anim calcmode="lin" valueType="num">
                                      <p:cBhvr>
                                        <p:cTn id="57" dur="750" fill="hold"/>
                                        <p:tgtEl>
                                          <p:spTgt spid="41"/>
                                        </p:tgtEl>
                                        <p:attrNameLst>
                                          <p:attrName>ppt_h</p:attrName>
                                        </p:attrNameLst>
                                      </p:cBhvr>
                                      <p:tavLst>
                                        <p:tav tm="0">
                                          <p:val>
                                            <p:fltVal val="0"/>
                                          </p:val>
                                        </p:tav>
                                        <p:tav tm="100000">
                                          <p:val>
                                            <p:strVal val="#ppt_h"/>
                                          </p:val>
                                        </p:tav>
                                      </p:tavLst>
                                    </p:anim>
                                    <p:animEffect transition="in" filter="fade">
                                      <p:cBhvr>
                                        <p:cTn id="58" dur="750"/>
                                        <p:tgtEl>
                                          <p:spTgt spid="41"/>
                                        </p:tgtEl>
                                      </p:cBhvr>
                                    </p:animEffect>
                                  </p:childTnLst>
                                </p:cTn>
                              </p:par>
                              <p:par>
                                <p:cTn id="59" presetID="53" presetClass="entr" presetSubtype="16" fill="hold" nodeType="withEffect">
                                  <p:stCondLst>
                                    <p:cond delay="40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750" fill="hold"/>
                                        <p:tgtEl>
                                          <p:spTgt spid="35"/>
                                        </p:tgtEl>
                                        <p:attrNameLst>
                                          <p:attrName>ppt_w</p:attrName>
                                        </p:attrNameLst>
                                      </p:cBhvr>
                                      <p:tavLst>
                                        <p:tav tm="0">
                                          <p:val>
                                            <p:fltVal val="0"/>
                                          </p:val>
                                        </p:tav>
                                        <p:tav tm="100000">
                                          <p:val>
                                            <p:strVal val="#ppt_w"/>
                                          </p:val>
                                        </p:tav>
                                      </p:tavLst>
                                    </p:anim>
                                    <p:anim calcmode="lin" valueType="num">
                                      <p:cBhvr>
                                        <p:cTn id="62" dur="750" fill="hold"/>
                                        <p:tgtEl>
                                          <p:spTgt spid="35"/>
                                        </p:tgtEl>
                                        <p:attrNameLst>
                                          <p:attrName>ppt_h</p:attrName>
                                        </p:attrNameLst>
                                      </p:cBhvr>
                                      <p:tavLst>
                                        <p:tav tm="0">
                                          <p:val>
                                            <p:fltVal val="0"/>
                                          </p:val>
                                        </p:tav>
                                        <p:tav tm="100000">
                                          <p:val>
                                            <p:strVal val="#ppt_h"/>
                                          </p:val>
                                        </p:tav>
                                      </p:tavLst>
                                    </p:anim>
                                    <p:animEffect transition="in" filter="fade">
                                      <p:cBhvr>
                                        <p:cTn id="63" dur="750"/>
                                        <p:tgtEl>
                                          <p:spTgt spid="35"/>
                                        </p:tgtEl>
                                      </p:cBhvr>
                                    </p:animEffect>
                                  </p:childTnLst>
                                </p:cTn>
                              </p:par>
                              <p:par>
                                <p:cTn id="64" presetID="53" presetClass="entr" presetSubtype="16" fill="hold" grpId="0" nodeType="withEffect">
                                  <p:stCondLst>
                                    <p:cond delay="4000"/>
                                  </p:stCondLst>
                                  <p:childTnLst>
                                    <p:set>
                                      <p:cBhvr>
                                        <p:cTn id="65" dur="1" fill="hold">
                                          <p:stCondLst>
                                            <p:cond delay="0"/>
                                          </p:stCondLst>
                                        </p:cTn>
                                        <p:tgtEl>
                                          <p:spTgt spid="45"/>
                                        </p:tgtEl>
                                        <p:attrNameLst>
                                          <p:attrName>style.visibility</p:attrName>
                                        </p:attrNameLst>
                                      </p:cBhvr>
                                      <p:to>
                                        <p:strVal val="visible"/>
                                      </p:to>
                                    </p:set>
                                    <p:anim calcmode="lin" valueType="num">
                                      <p:cBhvr>
                                        <p:cTn id="66" dur="750" fill="hold"/>
                                        <p:tgtEl>
                                          <p:spTgt spid="45"/>
                                        </p:tgtEl>
                                        <p:attrNameLst>
                                          <p:attrName>ppt_w</p:attrName>
                                        </p:attrNameLst>
                                      </p:cBhvr>
                                      <p:tavLst>
                                        <p:tav tm="0">
                                          <p:val>
                                            <p:fltVal val="0"/>
                                          </p:val>
                                        </p:tav>
                                        <p:tav tm="100000">
                                          <p:val>
                                            <p:strVal val="#ppt_w"/>
                                          </p:val>
                                        </p:tav>
                                      </p:tavLst>
                                    </p:anim>
                                    <p:anim calcmode="lin" valueType="num">
                                      <p:cBhvr>
                                        <p:cTn id="67" dur="750" fill="hold"/>
                                        <p:tgtEl>
                                          <p:spTgt spid="45"/>
                                        </p:tgtEl>
                                        <p:attrNameLst>
                                          <p:attrName>ppt_h</p:attrName>
                                        </p:attrNameLst>
                                      </p:cBhvr>
                                      <p:tavLst>
                                        <p:tav tm="0">
                                          <p:val>
                                            <p:fltVal val="0"/>
                                          </p:val>
                                        </p:tav>
                                        <p:tav tm="100000">
                                          <p:val>
                                            <p:strVal val="#ppt_h"/>
                                          </p:val>
                                        </p:tav>
                                      </p:tavLst>
                                    </p:anim>
                                    <p:animEffect transition="in" filter="fade">
                                      <p:cBhvr>
                                        <p:cTn id="68" dur="750"/>
                                        <p:tgtEl>
                                          <p:spTgt spid="45"/>
                                        </p:tgtEl>
                                      </p:cBhvr>
                                    </p:animEffect>
                                  </p:childTnLst>
                                </p:cTn>
                              </p:par>
                              <p:par>
                                <p:cTn id="69" presetID="22" presetClass="entr" presetSubtype="8" fill="hold" grpId="0" nodeType="withEffect">
                                  <p:stCondLst>
                                    <p:cond delay="400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750"/>
                                        <p:tgtEl>
                                          <p:spTgt spid="23"/>
                                        </p:tgtEl>
                                      </p:cBhvr>
                                    </p:animEffect>
                                  </p:childTnLst>
                                </p:cTn>
                              </p:par>
                              <p:par>
                                <p:cTn id="72" presetID="22" presetClass="entr" presetSubtype="8" fill="hold" grpId="0" nodeType="withEffect">
                                  <p:stCondLst>
                                    <p:cond delay="4000"/>
                                  </p:stCondLst>
                                  <p:childTnLst>
                                    <p:set>
                                      <p:cBhvr>
                                        <p:cTn id="73" dur="1" fill="hold">
                                          <p:stCondLst>
                                            <p:cond delay="0"/>
                                          </p:stCondLst>
                                        </p:cTn>
                                        <p:tgtEl>
                                          <p:spTgt spid="24"/>
                                        </p:tgtEl>
                                        <p:attrNameLst>
                                          <p:attrName>style.visibility</p:attrName>
                                        </p:attrNameLst>
                                      </p:cBhvr>
                                      <p:to>
                                        <p:strVal val="visible"/>
                                      </p:to>
                                    </p:set>
                                    <p:animEffect transition="in" filter="wipe(left)">
                                      <p:cBhvr>
                                        <p:cTn id="74" dur="750"/>
                                        <p:tgtEl>
                                          <p:spTgt spid="24"/>
                                        </p:tgtEl>
                                      </p:cBhvr>
                                    </p:animEffect>
                                  </p:childTnLst>
                                </p:cTn>
                              </p:par>
                              <p:par>
                                <p:cTn id="75" presetID="22" presetClass="entr" presetSubtype="8" fill="hold" grpId="0" nodeType="withEffect">
                                  <p:stCondLst>
                                    <p:cond delay="400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750"/>
                                        <p:tgtEl>
                                          <p:spTgt spid="34"/>
                                        </p:tgtEl>
                                      </p:cBhvr>
                                    </p:animEffect>
                                  </p:childTnLst>
                                </p:cTn>
                              </p:par>
                              <p:par>
                                <p:cTn id="78" presetID="22" presetClass="entr" presetSubtype="8" fill="hold" grpId="0" nodeType="withEffect">
                                  <p:stCondLst>
                                    <p:cond delay="400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750"/>
                                        <p:tgtEl>
                                          <p:spTgt spid="25"/>
                                        </p:tgtEl>
                                      </p:cBhvr>
                                    </p:animEffect>
                                  </p:childTnLst>
                                </p:cTn>
                              </p:par>
                              <p:par>
                                <p:cTn id="81" presetID="22" presetClass="entr" presetSubtype="8" fill="hold" grpId="0" nodeType="withEffect">
                                  <p:stCondLst>
                                    <p:cond delay="4000"/>
                                  </p:stCondLst>
                                  <p:childTnLst>
                                    <p:set>
                                      <p:cBhvr>
                                        <p:cTn id="82" dur="1" fill="hold">
                                          <p:stCondLst>
                                            <p:cond delay="0"/>
                                          </p:stCondLst>
                                        </p:cTn>
                                        <p:tgtEl>
                                          <p:spTgt spid="26"/>
                                        </p:tgtEl>
                                        <p:attrNameLst>
                                          <p:attrName>style.visibility</p:attrName>
                                        </p:attrNameLst>
                                      </p:cBhvr>
                                      <p:to>
                                        <p:strVal val="visible"/>
                                      </p:to>
                                    </p:set>
                                    <p:animEffect transition="in" filter="wipe(left)">
                                      <p:cBhvr>
                                        <p:cTn id="83" dur="750"/>
                                        <p:tgtEl>
                                          <p:spTgt spid="26"/>
                                        </p:tgtEl>
                                      </p:cBhvr>
                                    </p:animEffect>
                                  </p:childTnLst>
                                </p:cTn>
                              </p:par>
                              <p:par>
                                <p:cTn id="84" presetID="22" presetClass="entr" presetSubtype="8" fill="hold" grpId="0" nodeType="withEffect">
                                  <p:stCondLst>
                                    <p:cond delay="4000"/>
                                  </p:stCondLst>
                                  <p:childTnLst>
                                    <p:set>
                                      <p:cBhvr>
                                        <p:cTn id="85" dur="1" fill="hold">
                                          <p:stCondLst>
                                            <p:cond delay="0"/>
                                          </p:stCondLst>
                                        </p:cTn>
                                        <p:tgtEl>
                                          <p:spTgt spid="27"/>
                                        </p:tgtEl>
                                        <p:attrNameLst>
                                          <p:attrName>style.visibility</p:attrName>
                                        </p:attrNameLst>
                                      </p:cBhvr>
                                      <p:to>
                                        <p:strVal val="visible"/>
                                      </p:to>
                                    </p:set>
                                    <p:animEffect transition="in" filter="wipe(left)">
                                      <p:cBhvr>
                                        <p:cTn id="86" dur="750"/>
                                        <p:tgtEl>
                                          <p:spTgt spid="27"/>
                                        </p:tgtEl>
                                      </p:cBhvr>
                                    </p:animEffect>
                                  </p:childTnLst>
                                </p:cTn>
                              </p:par>
                              <p:par>
                                <p:cTn id="87" presetID="22" presetClass="entr" presetSubtype="2" fill="hold" grpId="0" nodeType="withEffect">
                                  <p:stCondLst>
                                    <p:cond delay="400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750"/>
                                        <p:tgtEl>
                                          <p:spTgt spid="30"/>
                                        </p:tgtEl>
                                      </p:cBhvr>
                                    </p:animEffect>
                                  </p:childTnLst>
                                </p:cTn>
                              </p:par>
                              <p:par>
                                <p:cTn id="90" presetID="22" presetClass="entr" presetSubtype="2" fill="hold" grpId="0" nodeType="withEffect">
                                  <p:stCondLst>
                                    <p:cond delay="4000"/>
                                  </p:stCondLst>
                                  <p:childTnLst>
                                    <p:set>
                                      <p:cBhvr>
                                        <p:cTn id="91" dur="1" fill="hold">
                                          <p:stCondLst>
                                            <p:cond delay="0"/>
                                          </p:stCondLst>
                                        </p:cTn>
                                        <p:tgtEl>
                                          <p:spTgt spid="31"/>
                                        </p:tgtEl>
                                        <p:attrNameLst>
                                          <p:attrName>style.visibility</p:attrName>
                                        </p:attrNameLst>
                                      </p:cBhvr>
                                      <p:to>
                                        <p:strVal val="visible"/>
                                      </p:to>
                                    </p:set>
                                    <p:animEffect transition="in" filter="wipe(right)">
                                      <p:cBhvr>
                                        <p:cTn id="92" dur="750"/>
                                        <p:tgtEl>
                                          <p:spTgt spid="31"/>
                                        </p:tgtEl>
                                      </p:cBhvr>
                                    </p:animEffect>
                                  </p:childTnLst>
                                </p:cTn>
                              </p:par>
                              <p:par>
                                <p:cTn id="93" presetID="22" presetClass="entr" presetSubtype="2" fill="hold" grpId="0" nodeType="withEffect">
                                  <p:stCondLst>
                                    <p:cond delay="4000"/>
                                  </p:stCondLst>
                                  <p:childTnLst>
                                    <p:set>
                                      <p:cBhvr>
                                        <p:cTn id="94" dur="1" fill="hold">
                                          <p:stCondLst>
                                            <p:cond delay="0"/>
                                          </p:stCondLst>
                                        </p:cTn>
                                        <p:tgtEl>
                                          <p:spTgt spid="32"/>
                                        </p:tgtEl>
                                        <p:attrNameLst>
                                          <p:attrName>style.visibility</p:attrName>
                                        </p:attrNameLst>
                                      </p:cBhvr>
                                      <p:to>
                                        <p:strVal val="visible"/>
                                      </p:to>
                                    </p:set>
                                    <p:animEffect transition="in" filter="wipe(right)">
                                      <p:cBhvr>
                                        <p:cTn id="95" dur="750"/>
                                        <p:tgtEl>
                                          <p:spTgt spid="32"/>
                                        </p:tgtEl>
                                      </p:cBhvr>
                                    </p:animEffect>
                                  </p:childTnLst>
                                </p:cTn>
                              </p:par>
                              <p:par>
                                <p:cTn id="96" presetID="22" presetClass="entr" presetSubtype="2" fill="hold" grpId="0" nodeType="withEffect">
                                  <p:stCondLst>
                                    <p:cond delay="4000"/>
                                  </p:stCondLst>
                                  <p:childTnLst>
                                    <p:set>
                                      <p:cBhvr>
                                        <p:cTn id="97" dur="1" fill="hold">
                                          <p:stCondLst>
                                            <p:cond delay="0"/>
                                          </p:stCondLst>
                                        </p:cTn>
                                        <p:tgtEl>
                                          <p:spTgt spid="33"/>
                                        </p:tgtEl>
                                        <p:attrNameLst>
                                          <p:attrName>style.visibility</p:attrName>
                                        </p:attrNameLst>
                                      </p:cBhvr>
                                      <p:to>
                                        <p:strVal val="visible"/>
                                      </p:to>
                                    </p:set>
                                    <p:animEffect transition="in" filter="wipe(right)">
                                      <p:cBhvr>
                                        <p:cTn id="98" dur="750"/>
                                        <p:tgtEl>
                                          <p:spTgt spid="33"/>
                                        </p:tgtEl>
                                      </p:cBhvr>
                                    </p:animEffect>
                                  </p:childTnLst>
                                </p:cTn>
                              </p:par>
                              <p:par>
                                <p:cTn id="99" presetID="22" presetClass="entr" presetSubtype="2" fill="hold" grpId="0" nodeType="withEffect">
                                  <p:stCondLst>
                                    <p:cond delay="4000"/>
                                  </p:stCondLst>
                                  <p:childTnLst>
                                    <p:set>
                                      <p:cBhvr>
                                        <p:cTn id="100" dur="1" fill="hold">
                                          <p:stCondLst>
                                            <p:cond delay="0"/>
                                          </p:stCondLst>
                                        </p:cTn>
                                        <p:tgtEl>
                                          <p:spTgt spid="29"/>
                                        </p:tgtEl>
                                        <p:attrNameLst>
                                          <p:attrName>style.visibility</p:attrName>
                                        </p:attrNameLst>
                                      </p:cBhvr>
                                      <p:to>
                                        <p:strVal val="visible"/>
                                      </p:to>
                                    </p:set>
                                    <p:animEffect transition="in" filter="wipe(right)">
                                      <p:cBhvr>
                                        <p:cTn id="101" dur="750"/>
                                        <p:tgtEl>
                                          <p:spTgt spid="29"/>
                                        </p:tgtEl>
                                      </p:cBhvr>
                                    </p:animEffect>
                                  </p:childTnLst>
                                </p:cTn>
                              </p:par>
                              <p:par>
                                <p:cTn id="102" presetID="22" presetClass="entr" presetSubtype="2" fill="hold" grpId="0" nodeType="withEffect">
                                  <p:stCondLst>
                                    <p:cond delay="4000"/>
                                  </p:stCondLst>
                                  <p:childTnLst>
                                    <p:set>
                                      <p:cBhvr>
                                        <p:cTn id="103" dur="1" fill="hold">
                                          <p:stCondLst>
                                            <p:cond delay="0"/>
                                          </p:stCondLst>
                                        </p:cTn>
                                        <p:tgtEl>
                                          <p:spTgt spid="28"/>
                                        </p:tgtEl>
                                        <p:attrNameLst>
                                          <p:attrName>style.visibility</p:attrName>
                                        </p:attrNameLst>
                                      </p:cBhvr>
                                      <p:to>
                                        <p:strVal val="visible"/>
                                      </p:to>
                                    </p:set>
                                    <p:animEffect transition="in" filter="wipe(right)">
                                      <p:cBhvr>
                                        <p:cTn id="104"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6" grpId="0"/>
      <p:bldP spid="27" grpId="0"/>
      <p:bldP spid="28" grpId="0"/>
      <p:bldP spid="29" grpId="0"/>
      <p:bldP spid="30" grpId="0"/>
      <p:bldP spid="31" grpId="0"/>
      <p:bldP spid="32" grpId="0"/>
      <p:bldP spid="33" grpId="0"/>
      <p:bldP spid="34" grpId="0"/>
      <p:bldP spid="45" grpId="0" animBg="1"/>
      <p:bldP spid="46" grpId="0" animBg="1"/>
      <p:bldP spid="47" grpId="0" animBg="1"/>
      <p:bldP spid="48" grpId="0" animBg="1"/>
      <p:bldP spid="48" grpId="1" animBg="1"/>
      <p:bldP spid="4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362" y="922047"/>
            <a:ext cx="4027470" cy="157334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sp>
        <p:nvSpPr>
          <p:cNvPr id="22" name="文本框 21"/>
          <p:cNvSpPr txBox="1"/>
          <p:nvPr/>
        </p:nvSpPr>
        <p:spPr>
          <a:xfrm>
            <a:off x="2438751" y="2364251"/>
            <a:ext cx="4420406" cy="584775"/>
          </a:xfrm>
          <a:prstGeom prst="rect">
            <a:avLst/>
          </a:prstGeom>
          <a:noFill/>
        </p:spPr>
        <p:txBody>
          <a:bodyPr wrap="square" rtlCol="0">
            <a:spAutoFit/>
          </a:bodyPr>
          <a:lstStyle/>
          <a:p>
            <a:pPr algn="ctr"/>
            <a:r>
              <a:rPr lang="zh-CN" altLang="en-US" sz="3200" b="1" dirty="0">
                <a:gradFill>
                  <a:gsLst>
                    <a:gs pos="33000">
                      <a:srgbClr val="C00000"/>
                    </a:gs>
                    <a:gs pos="100000">
                      <a:srgbClr val="FF0000"/>
                    </a:gs>
                  </a:gsLst>
                  <a:lin ang="5400000" scaled="1"/>
                </a:gradFill>
                <a:latin typeface="微软雅黑" panose="020B0503020204020204" pitchFamily="34" charset="-122"/>
                <a:ea typeface="微软雅黑" panose="020B0503020204020204" pitchFamily="34" charset="-122"/>
              </a:rPr>
              <a:t>添加标题文字内容</a:t>
            </a:r>
          </a:p>
        </p:txBody>
      </p:sp>
      <p:sp>
        <p:nvSpPr>
          <p:cNvPr id="23" name="文本框 22"/>
          <p:cNvSpPr txBox="1"/>
          <p:nvPr/>
        </p:nvSpPr>
        <p:spPr bwMode="auto">
          <a:xfrm>
            <a:off x="3092211" y="2919417"/>
            <a:ext cx="1020229"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4" name="文本框 23"/>
          <p:cNvSpPr txBox="1"/>
          <p:nvPr/>
        </p:nvSpPr>
        <p:spPr bwMode="auto">
          <a:xfrm>
            <a:off x="4141032" y="2913488"/>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5" name="文本框 24"/>
          <p:cNvSpPr txBox="1"/>
          <p:nvPr/>
        </p:nvSpPr>
        <p:spPr bwMode="auto">
          <a:xfrm>
            <a:off x="4141032" y="3207162"/>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6" name="文本框 25"/>
          <p:cNvSpPr txBox="1"/>
          <p:nvPr/>
        </p:nvSpPr>
        <p:spPr bwMode="auto">
          <a:xfrm>
            <a:off x="5185467" y="3203108"/>
            <a:ext cx="1048821"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bwMode="auto">
          <a:xfrm>
            <a:off x="5185470" y="2913488"/>
            <a:ext cx="1048819"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8" name="文本框 27"/>
          <p:cNvSpPr txBox="1"/>
          <p:nvPr/>
        </p:nvSpPr>
        <p:spPr bwMode="auto">
          <a:xfrm>
            <a:off x="3092212" y="3206689"/>
            <a:ext cx="1048820"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375480031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100"/>
                                        <p:tgtEl>
                                          <p:spTgt spid="20"/>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800" fill="hold"/>
                                        <p:tgtEl>
                                          <p:spTgt spid="18"/>
                                        </p:tgtEl>
                                        <p:attrNameLst>
                                          <p:attrName>ppt_x</p:attrName>
                                        </p:attrNameLst>
                                      </p:cBhvr>
                                      <p:tavLst>
                                        <p:tav tm="0">
                                          <p:val>
                                            <p:strVal val="#ppt_x"/>
                                          </p:val>
                                        </p:tav>
                                        <p:tav tm="100000">
                                          <p:val>
                                            <p:strVal val="#ppt_x"/>
                                          </p:val>
                                        </p:tav>
                                      </p:tavLst>
                                    </p:anim>
                                    <p:anim calcmode="lin" valueType="num">
                                      <p:cBhvr additive="base">
                                        <p:cTn id="12" dur="8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800" fill="hold"/>
                                        <p:tgtEl>
                                          <p:spTgt spid="9"/>
                                        </p:tgtEl>
                                        <p:attrNameLst>
                                          <p:attrName>ppt_w</p:attrName>
                                        </p:attrNameLst>
                                      </p:cBhvr>
                                      <p:tavLst>
                                        <p:tav tm="0">
                                          <p:val>
                                            <p:fltVal val="0"/>
                                          </p:val>
                                        </p:tav>
                                        <p:tav tm="100000">
                                          <p:val>
                                            <p:strVal val="#ppt_w"/>
                                          </p:val>
                                        </p:tav>
                                      </p:tavLst>
                                    </p:anim>
                                    <p:anim calcmode="lin" valueType="num">
                                      <p:cBhvr>
                                        <p:cTn id="29" dur="800" fill="hold"/>
                                        <p:tgtEl>
                                          <p:spTgt spid="9"/>
                                        </p:tgtEl>
                                        <p:attrNameLst>
                                          <p:attrName>ppt_h</p:attrName>
                                        </p:attrNameLst>
                                      </p:cBhvr>
                                      <p:tavLst>
                                        <p:tav tm="0">
                                          <p:val>
                                            <p:fltVal val="0"/>
                                          </p:val>
                                        </p:tav>
                                        <p:tav tm="100000">
                                          <p:val>
                                            <p:strVal val="#ppt_h"/>
                                          </p:val>
                                        </p:tav>
                                      </p:tavLst>
                                    </p:anim>
                                    <p:animEffect transition="in" filter="fade">
                                      <p:cBhvr>
                                        <p:cTn id="30" dur="800"/>
                                        <p:tgtEl>
                                          <p:spTgt spid="9"/>
                                        </p:tgtEl>
                                      </p:cBhvr>
                                    </p:animEffect>
                                  </p:childTnLst>
                                </p:cTn>
                              </p:par>
                            </p:childTnLst>
                          </p:cTn>
                        </p:par>
                        <p:par>
                          <p:cTn id="31" fill="hold">
                            <p:stCondLst>
                              <p:cond delay="47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800"/>
                                        <p:tgtEl>
                                          <p:spTgt spid="22"/>
                                        </p:tgtEl>
                                      </p:cBhvr>
                                    </p:animEffect>
                                  </p:childTnLst>
                                </p:cTn>
                              </p:par>
                              <p:par>
                                <p:cTn id="35" presetID="2" presetClass="entr" presetSubtype="4" decel="100000" fill="hold" grpId="0" nodeType="withEffect">
                                  <p:stCondLst>
                                    <p:cond delay="1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11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120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13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1000" fill="hold"/>
                                        <p:tgtEl>
                                          <p:spTgt spid="28"/>
                                        </p:tgtEl>
                                        <p:attrNameLst>
                                          <p:attrName>ppt_x</p:attrName>
                                        </p:attrNameLst>
                                      </p:cBhvr>
                                      <p:tavLst>
                                        <p:tav tm="0">
                                          <p:val>
                                            <p:strVal val="#ppt_x"/>
                                          </p:val>
                                        </p:tav>
                                        <p:tav tm="100000">
                                          <p:val>
                                            <p:strVal val="#ppt_x"/>
                                          </p:val>
                                        </p:tav>
                                      </p:tavLst>
                                    </p:anim>
                                    <p:anim calcmode="lin" valueType="num">
                                      <p:cBhvr additive="base">
                                        <p:cTn id="50" dur="10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14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ppt_x"/>
                                          </p:val>
                                        </p:tav>
                                        <p:tav tm="100000">
                                          <p:val>
                                            <p:strVal val="#ppt_x"/>
                                          </p:val>
                                        </p:tav>
                                      </p:tavLst>
                                    </p:anim>
                                    <p:anim calcmode="lin" valueType="num">
                                      <p:cBhvr additive="base">
                                        <p:cTn id="54" dur="10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150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ppt_x"/>
                                          </p:val>
                                        </p:tav>
                                        <p:tav tm="100000">
                                          <p:val>
                                            <p:strVal val="#ppt_x"/>
                                          </p:val>
                                        </p:tav>
                                      </p:tavLst>
                                    </p:anim>
                                    <p:anim calcmode="lin" valueType="num">
                                      <p:cBhvr additive="base">
                                        <p:cTn id="58"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2013658" y="1437963"/>
            <a:ext cx="1510889" cy="1509370"/>
            <a:chOff x="5305425" y="2638424"/>
            <a:chExt cx="1579563" cy="1577975"/>
          </a:xfrm>
          <a:solidFill>
            <a:srgbClr val="000000">
              <a:alpha val="60000"/>
            </a:srgbClr>
          </a:solidFill>
        </p:grpSpPr>
        <p:sp>
          <p:nvSpPr>
            <p:cNvPr id="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FC000"/>
            </a:solidFill>
            <a:ln>
              <a:noFill/>
            </a:ln>
            <a:effectLst>
              <a:outerShdw sx="1000" sy="1000" algn="tl" rotWithShape="0">
                <a:schemeClr val="bg1"/>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7" name="组合 6"/>
          <p:cNvGrpSpPr/>
          <p:nvPr/>
        </p:nvGrpSpPr>
        <p:grpSpPr>
          <a:xfrm>
            <a:off x="2930202" y="2353157"/>
            <a:ext cx="1896582" cy="1893545"/>
            <a:chOff x="5102225" y="2441575"/>
            <a:chExt cx="1982788" cy="1979613"/>
          </a:xfrm>
          <a:solidFill>
            <a:srgbClr val="000000">
              <a:alpha val="60000"/>
            </a:srgbClr>
          </a:solidFill>
        </p:grpSpPr>
        <p:sp>
          <p:nvSpPr>
            <p:cNvPr id="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C00000"/>
            </a:solidFill>
            <a:ln>
              <a:noFill/>
            </a:ln>
            <a:effectLst>
              <a:outerShdw algn="tl" rotWithShape="0">
                <a:schemeClr val="bg1"/>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 name="组合 9"/>
          <p:cNvGrpSpPr/>
          <p:nvPr/>
        </p:nvGrpSpPr>
        <p:grpSpPr>
          <a:xfrm>
            <a:off x="4548903" y="1997074"/>
            <a:ext cx="1243636" cy="1261857"/>
            <a:chOff x="5803900" y="2852738"/>
            <a:chExt cx="1300163" cy="1319212"/>
          </a:xfrm>
          <a:solidFill>
            <a:srgbClr val="000000">
              <a:alpha val="60000"/>
            </a:srgbClr>
          </a:solidFill>
        </p:grpSpPr>
        <p:sp>
          <p:nvSpPr>
            <p:cNvPr id="1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FC000"/>
            </a:solidFill>
            <a:ln>
              <a:noFill/>
            </a:ln>
            <a:effectLst>
              <a:outerShdw algn="tl" rotWithShape="0">
                <a:schemeClr val="bg1"/>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5619454" y="2227882"/>
            <a:ext cx="1510889" cy="1509370"/>
            <a:chOff x="5305425" y="2638425"/>
            <a:chExt cx="1579563" cy="1577975"/>
          </a:xfrm>
          <a:solidFill>
            <a:srgbClr val="000000">
              <a:alpha val="60000"/>
            </a:srgbClr>
          </a:solidFill>
        </p:grpSpPr>
        <p:sp>
          <p:nvSpPr>
            <p:cNvPr id="1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00000"/>
            </a:solidFill>
            <a:ln>
              <a:noFill/>
            </a:ln>
            <a:effectLst>
              <a:outerShdw algn="tl" rotWithShape="0">
                <a:schemeClr val="bg1"/>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6" name="TextBox 51"/>
          <p:cNvSpPr txBox="1"/>
          <p:nvPr/>
        </p:nvSpPr>
        <p:spPr>
          <a:xfrm>
            <a:off x="394087" y="2326836"/>
            <a:ext cx="1139729" cy="646331"/>
          </a:xfrm>
          <a:prstGeom prst="rect">
            <a:avLst/>
          </a:prstGeom>
          <a:noFill/>
        </p:spPr>
        <p:txBody>
          <a:bodyPr wrap="square" rtlCol="0" anchor="ctr">
            <a:spAutoFit/>
          </a:bodyPr>
          <a:lstStyle/>
          <a:p>
            <a:pPr lvl="0"/>
            <a:endParaRPr lang="en-US" altLang="zh-CN" sz="450">
              <a:latin typeface="微软雅黑" pitchFamily="34" charset="-122"/>
              <a:ea typeface="微软雅黑" pitchFamily="34" charset="-122"/>
              <a:cs typeface="华文黑体" pitchFamily="2" charset="-122"/>
            </a:endParaRPr>
          </a:p>
          <a:p>
            <a:pPr lvl="0"/>
            <a:r>
              <a:rPr lang="zh-CN" altLang="en-US" sz="1050">
                <a:latin typeface="微软雅黑" pitchFamily="34" charset="-122"/>
                <a:ea typeface="微软雅黑" pitchFamily="34" charset="-122"/>
                <a:cs typeface="华文黑体" pitchFamily="2" charset="-122"/>
              </a:rPr>
              <a:t>单击添加文本单击添加文本单击添加文本</a:t>
            </a:r>
          </a:p>
        </p:txBody>
      </p:sp>
      <p:sp>
        <p:nvSpPr>
          <p:cNvPr id="17" name="矩形 16"/>
          <p:cNvSpPr/>
          <p:nvPr/>
        </p:nvSpPr>
        <p:spPr>
          <a:xfrm>
            <a:off x="2169517" y="1046302"/>
            <a:ext cx="1199171" cy="323165"/>
          </a:xfrm>
          <a:prstGeom prst="rect">
            <a:avLst/>
          </a:prstGeom>
        </p:spPr>
        <p:txBody>
          <a:bodyPr wrap="square">
            <a:spAutoFit/>
          </a:bodyPr>
          <a:lstStyle/>
          <a:p>
            <a:pPr algn="ctr"/>
            <a:r>
              <a:rPr lang="zh-CN" altLang="en-US" sz="1500">
                <a:latin typeface="微软雅黑" pitchFamily="34" charset="-122"/>
                <a:ea typeface="微软雅黑" pitchFamily="34" charset="-122"/>
                <a:cs typeface="华文黑体" pitchFamily="2" charset="-122"/>
              </a:rPr>
              <a:t>添加标题</a:t>
            </a:r>
            <a:endParaRPr lang="en-US" altLang="zh-CN" sz="1013">
              <a:latin typeface="微软雅黑" pitchFamily="34" charset="-122"/>
              <a:ea typeface="微软雅黑" pitchFamily="34" charset="-122"/>
              <a:cs typeface="华文黑体" pitchFamily="2" charset="-122"/>
            </a:endParaRPr>
          </a:p>
        </p:txBody>
      </p:sp>
      <p:sp>
        <p:nvSpPr>
          <p:cNvPr id="18" name="TextBox 53"/>
          <p:cNvSpPr txBox="1"/>
          <p:nvPr/>
        </p:nvSpPr>
        <p:spPr>
          <a:xfrm>
            <a:off x="1171081" y="3189756"/>
            <a:ext cx="1301066" cy="646331"/>
          </a:xfrm>
          <a:prstGeom prst="rect">
            <a:avLst/>
          </a:prstGeom>
          <a:noFill/>
        </p:spPr>
        <p:txBody>
          <a:bodyPr wrap="square" rtlCol="0" anchor="ctr">
            <a:spAutoFit/>
          </a:bodyPr>
          <a:lstStyle/>
          <a:p>
            <a:pPr lvl="0"/>
            <a:endParaRPr lang="en-US" altLang="zh-CN" sz="450">
              <a:latin typeface="微软雅黑" pitchFamily="34" charset="-122"/>
              <a:ea typeface="微软雅黑" pitchFamily="34" charset="-122"/>
              <a:cs typeface="华文黑体" pitchFamily="2" charset="-122"/>
            </a:endParaRPr>
          </a:p>
          <a:p>
            <a:r>
              <a:rPr lang="zh-CN" altLang="en-US" sz="1050">
                <a:latin typeface="微软雅黑" pitchFamily="34" charset="-122"/>
                <a:ea typeface="微软雅黑" pitchFamily="34" charset="-122"/>
                <a:cs typeface="华文黑体" pitchFamily="2" charset="-122"/>
              </a:rPr>
              <a:t>单击添加文本单击添加文本单击添加文本单击添加文本</a:t>
            </a:r>
          </a:p>
        </p:txBody>
      </p:sp>
      <p:sp>
        <p:nvSpPr>
          <p:cNvPr id="19" name="矩形 18"/>
          <p:cNvSpPr/>
          <p:nvPr/>
        </p:nvSpPr>
        <p:spPr>
          <a:xfrm>
            <a:off x="3278908" y="4401718"/>
            <a:ext cx="1199171" cy="323165"/>
          </a:xfrm>
          <a:prstGeom prst="rect">
            <a:avLst/>
          </a:prstGeom>
        </p:spPr>
        <p:txBody>
          <a:bodyPr wrap="square">
            <a:spAutoFit/>
          </a:bodyPr>
          <a:lstStyle/>
          <a:p>
            <a:pPr algn="ctr"/>
            <a:r>
              <a:rPr lang="zh-CN" altLang="en-US" sz="1500">
                <a:latin typeface="微软雅黑" pitchFamily="34" charset="-122"/>
                <a:ea typeface="微软雅黑" pitchFamily="34" charset="-122"/>
                <a:cs typeface="华文黑体" pitchFamily="2" charset="-122"/>
              </a:rPr>
              <a:t>添加标题</a:t>
            </a:r>
            <a:endParaRPr lang="en-US" altLang="zh-CN" sz="1013">
              <a:latin typeface="微软雅黑" pitchFamily="34" charset="-122"/>
              <a:ea typeface="微软雅黑" pitchFamily="34" charset="-122"/>
              <a:cs typeface="华文黑体" pitchFamily="2" charset="-122"/>
            </a:endParaRPr>
          </a:p>
        </p:txBody>
      </p:sp>
      <p:sp>
        <p:nvSpPr>
          <p:cNvPr id="20" name="TextBox 55"/>
          <p:cNvSpPr txBox="1"/>
          <p:nvPr/>
        </p:nvSpPr>
        <p:spPr>
          <a:xfrm>
            <a:off x="6306408" y="1608046"/>
            <a:ext cx="1613965" cy="484748"/>
          </a:xfrm>
          <a:prstGeom prst="rect">
            <a:avLst/>
          </a:prstGeom>
          <a:noFill/>
        </p:spPr>
        <p:txBody>
          <a:bodyPr wrap="square" rtlCol="0" anchor="ctr">
            <a:spAutoFit/>
          </a:bodyPr>
          <a:lstStyle/>
          <a:p>
            <a:pPr lvl="0"/>
            <a:endParaRPr lang="en-US" altLang="zh-CN" sz="450">
              <a:latin typeface="微软雅黑" pitchFamily="34" charset="-122"/>
              <a:ea typeface="微软雅黑" pitchFamily="34" charset="-122"/>
              <a:cs typeface="华文黑体" pitchFamily="2" charset="-122"/>
            </a:endParaRPr>
          </a:p>
          <a:p>
            <a:pPr lvl="0"/>
            <a:r>
              <a:rPr lang="zh-CN" altLang="en-US" sz="1050">
                <a:latin typeface="微软雅黑" pitchFamily="34" charset="-122"/>
                <a:ea typeface="微软雅黑" pitchFamily="34" charset="-122"/>
                <a:cs typeface="华文黑体" pitchFamily="2" charset="-122"/>
              </a:rPr>
              <a:t>单击添加文本单击添加文本单击添加文本</a:t>
            </a:r>
          </a:p>
        </p:txBody>
      </p:sp>
      <p:sp>
        <p:nvSpPr>
          <p:cNvPr id="21" name="矩形 20"/>
          <p:cNvSpPr/>
          <p:nvPr/>
        </p:nvSpPr>
        <p:spPr>
          <a:xfrm>
            <a:off x="4571135" y="1590907"/>
            <a:ext cx="1199171" cy="323165"/>
          </a:xfrm>
          <a:prstGeom prst="rect">
            <a:avLst/>
          </a:prstGeom>
        </p:spPr>
        <p:txBody>
          <a:bodyPr wrap="square">
            <a:spAutoFit/>
          </a:bodyPr>
          <a:lstStyle/>
          <a:p>
            <a:pPr algn="ctr"/>
            <a:r>
              <a:rPr lang="zh-CN" altLang="en-US" sz="1500">
                <a:latin typeface="微软雅黑" pitchFamily="34" charset="-122"/>
                <a:ea typeface="微软雅黑" pitchFamily="34" charset="-122"/>
                <a:cs typeface="华文黑体" pitchFamily="2" charset="-122"/>
              </a:rPr>
              <a:t>添加标题</a:t>
            </a:r>
            <a:endParaRPr lang="en-US" altLang="zh-CN" sz="1013">
              <a:latin typeface="微软雅黑" pitchFamily="34" charset="-122"/>
              <a:ea typeface="微软雅黑" pitchFamily="34" charset="-122"/>
              <a:cs typeface="华文黑体" pitchFamily="2" charset="-122"/>
            </a:endParaRPr>
          </a:p>
        </p:txBody>
      </p:sp>
      <p:sp>
        <p:nvSpPr>
          <p:cNvPr id="22" name="TextBox 57"/>
          <p:cNvSpPr txBox="1"/>
          <p:nvPr/>
        </p:nvSpPr>
        <p:spPr>
          <a:xfrm>
            <a:off x="7380312" y="3219027"/>
            <a:ext cx="1515456" cy="646331"/>
          </a:xfrm>
          <a:prstGeom prst="rect">
            <a:avLst/>
          </a:prstGeom>
          <a:noFill/>
        </p:spPr>
        <p:txBody>
          <a:bodyPr wrap="square" rtlCol="0" anchor="ctr">
            <a:spAutoFit/>
          </a:bodyPr>
          <a:lstStyle/>
          <a:p>
            <a:pPr lvl="0"/>
            <a:endParaRPr lang="en-US" altLang="zh-CN" sz="450">
              <a:latin typeface="微软雅黑" pitchFamily="34" charset="-122"/>
              <a:ea typeface="微软雅黑" pitchFamily="34" charset="-122"/>
              <a:cs typeface="华文黑体" pitchFamily="2" charset="-122"/>
            </a:endParaRPr>
          </a:p>
          <a:p>
            <a:pPr lvl="0"/>
            <a:r>
              <a:rPr lang="zh-CN" altLang="en-US" sz="1050">
                <a:latin typeface="微软雅黑" pitchFamily="34" charset="-122"/>
                <a:ea typeface="微软雅黑" pitchFamily="34" charset="-122"/>
                <a:cs typeface="华文黑体" pitchFamily="2" charset="-122"/>
              </a:rPr>
              <a:t>单击添加文本单击添加文本单击添加文本单击添加文本</a:t>
            </a:r>
          </a:p>
        </p:txBody>
      </p:sp>
      <p:sp>
        <p:nvSpPr>
          <p:cNvPr id="23" name="矩形 22"/>
          <p:cNvSpPr/>
          <p:nvPr/>
        </p:nvSpPr>
        <p:spPr>
          <a:xfrm>
            <a:off x="5775313" y="3834070"/>
            <a:ext cx="1199171" cy="323165"/>
          </a:xfrm>
          <a:prstGeom prst="rect">
            <a:avLst/>
          </a:prstGeom>
        </p:spPr>
        <p:txBody>
          <a:bodyPr wrap="square">
            <a:spAutoFit/>
          </a:bodyPr>
          <a:lstStyle/>
          <a:p>
            <a:pPr algn="ctr"/>
            <a:r>
              <a:rPr lang="zh-CN" altLang="en-US" sz="1500">
                <a:latin typeface="微软雅黑" pitchFamily="34" charset="-122"/>
                <a:ea typeface="微软雅黑" pitchFamily="34" charset="-122"/>
                <a:cs typeface="华文黑体" pitchFamily="2" charset="-122"/>
              </a:rPr>
              <a:t>添加标题</a:t>
            </a:r>
            <a:endParaRPr lang="en-US" altLang="zh-CN" sz="1013">
              <a:latin typeface="微软雅黑" pitchFamily="34" charset="-122"/>
              <a:ea typeface="微软雅黑" pitchFamily="34" charset="-122"/>
              <a:cs typeface="华文黑体" pitchFamily="2" charset="-122"/>
            </a:endParaRPr>
          </a:p>
        </p:txBody>
      </p:sp>
      <p:cxnSp>
        <p:nvCxnSpPr>
          <p:cNvPr id="24" name="肘形连接符 23"/>
          <p:cNvCxnSpPr/>
          <p:nvPr/>
        </p:nvCxnSpPr>
        <p:spPr>
          <a:xfrm rot="10800000" flipV="1">
            <a:off x="423753" y="2439012"/>
            <a:ext cx="1589909" cy="542795"/>
          </a:xfrm>
          <a:prstGeom prst="bentConnector3">
            <a:avLst>
              <a:gd name="adj1" fmla="val 32626"/>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0800000">
            <a:off x="1218708" y="3226758"/>
            <a:ext cx="1711498" cy="375837"/>
          </a:xfrm>
          <a:prstGeom prst="bentConnector3">
            <a:avLst>
              <a:gd name="adj1" fmla="val 29965"/>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rot="10800000" flipV="1">
            <a:off x="6966223" y="3258930"/>
            <a:ext cx="1818245" cy="368987"/>
          </a:xfrm>
          <a:prstGeom prst="bentConnector3">
            <a:avLst>
              <a:gd name="adj1" fmla="val 77764"/>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flipV="1">
            <a:off x="5770308" y="1590907"/>
            <a:ext cx="2150065" cy="519027"/>
          </a:xfrm>
          <a:prstGeom prst="bentConnector3">
            <a:avLst>
              <a:gd name="adj1" fmla="val 77024"/>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327997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3"/>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right)">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1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6"/>
                                        </p:tgtEl>
                                        <p:attrNameLst>
                                          <p:attrName>style.visibility</p:attrName>
                                        </p:attrNameLst>
                                      </p:cBhvr>
                                      <p:to>
                                        <p:strVal val="visible"/>
                                      </p:to>
                                    </p:set>
                                    <p:animEffect transition="in" filter="wipe(left)">
                                      <p:cBhvr>
                                        <p:cTn id="64" dur="500"/>
                                        <p:tgtEl>
                                          <p:spTgt spid="2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951385" y="2134675"/>
            <a:ext cx="7130193" cy="1504602"/>
            <a:chOff x="1362075" y="2755900"/>
            <a:chExt cx="9509125" cy="2006600"/>
          </a:xfrm>
          <a:solidFill>
            <a:schemeClr val="accent3"/>
          </a:solidFill>
        </p:grpSpPr>
        <p:grpSp>
          <p:nvGrpSpPr>
            <p:cNvPr id="5" name="组合 4"/>
            <p:cNvGrpSpPr/>
            <p:nvPr/>
          </p:nvGrpSpPr>
          <p:grpSpPr>
            <a:xfrm>
              <a:off x="1673544" y="2755900"/>
              <a:ext cx="8906479" cy="2006600"/>
              <a:chOff x="1673544" y="2755900"/>
              <a:chExt cx="8906479" cy="2006600"/>
            </a:xfrm>
            <a:grpFill/>
          </p:grpSpPr>
          <p:cxnSp>
            <p:nvCxnSpPr>
              <p:cNvPr id="8" name="直接连接符 7"/>
              <p:cNvCxnSpPr/>
              <p:nvPr/>
            </p:nvCxnSpPr>
            <p:spPr>
              <a:xfrm>
                <a:off x="8785225" y="2844800"/>
                <a:ext cx="1479550"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673544" y="2755900"/>
                <a:ext cx="8906479" cy="2006600"/>
                <a:chOff x="1673544" y="2755900"/>
                <a:chExt cx="8906479" cy="2006600"/>
              </a:xfrm>
              <a:grpFill/>
            </p:grpSpPr>
            <p:cxnSp>
              <p:nvCxnSpPr>
                <p:cNvPr id="10" name="直接连接符 9"/>
                <p:cNvCxnSpPr>
                  <a:stCxn id="7" idx="5"/>
                </p:cNvCxnSpPr>
                <p:nvPr/>
              </p:nvCxnSpPr>
              <p:spPr>
                <a:xfrm flipV="1">
                  <a:off x="1673544" y="2755900"/>
                  <a:ext cx="688656" cy="93562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62200" y="2755900"/>
                  <a:ext cx="135731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719513" y="2755900"/>
                  <a:ext cx="196929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88806" y="2755900"/>
                  <a:ext cx="2210594" cy="20066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891066" y="2844800"/>
                  <a:ext cx="894159"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6" idx="1"/>
                </p:cNvCxnSpPr>
                <p:nvPr/>
              </p:nvCxnSpPr>
              <p:spPr>
                <a:xfrm flipV="1">
                  <a:off x="10264775" y="4042024"/>
                  <a:ext cx="315248" cy="720476"/>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6" name="椭圆 5"/>
            <p:cNvSpPr/>
            <p:nvPr/>
          </p:nvSpPr>
          <p:spPr>
            <a:xfrm rot="20526612" flipV="1">
              <a:off x="10471150" y="366395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sp>
          <p:nvSpPr>
            <p:cNvPr id="7" name="椭圆 6"/>
            <p:cNvSpPr/>
            <p:nvPr/>
          </p:nvSpPr>
          <p:spPr>
            <a:xfrm rot="20931540" flipV="1">
              <a:off x="1362075" y="365760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grpSp>
      <p:grpSp>
        <p:nvGrpSpPr>
          <p:cNvPr id="16" name="组合 15"/>
          <p:cNvGrpSpPr/>
          <p:nvPr/>
        </p:nvGrpSpPr>
        <p:grpSpPr>
          <a:xfrm>
            <a:off x="3215431" y="2482260"/>
            <a:ext cx="957042" cy="957042"/>
            <a:chOff x="4381500" y="3219450"/>
            <a:chExt cx="1276350" cy="1276350"/>
          </a:xfrm>
        </p:grpSpPr>
        <p:sp>
          <p:nvSpPr>
            <p:cNvPr id="17" name="椭圆 16"/>
            <p:cNvSpPr/>
            <p:nvPr/>
          </p:nvSpPr>
          <p:spPr>
            <a:xfrm>
              <a:off x="4381500" y="3219450"/>
              <a:ext cx="1276350" cy="12763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sp>
          <p:nvSpPr>
            <p:cNvPr id="18"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19" name="组合 18"/>
          <p:cNvGrpSpPr/>
          <p:nvPr/>
        </p:nvGrpSpPr>
        <p:grpSpPr>
          <a:xfrm>
            <a:off x="6593643" y="2482260"/>
            <a:ext cx="957042" cy="957042"/>
            <a:chOff x="8886825" y="3219450"/>
            <a:chExt cx="1276350" cy="1276350"/>
          </a:xfrm>
        </p:grpSpPr>
        <p:sp>
          <p:nvSpPr>
            <p:cNvPr id="20" name="椭圆 19"/>
            <p:cNvSpPr/>
            <p:nvPr/>
          </p:nvSpPr>
          <p:spPr>
            <a:xfrm>
              <a:off x="8886825" y="3219450"/>
              <a:ext cx="1276350" cy="12763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sp>
          <p:nvSpPr>
            <p:cNvPr id="21"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22" name="组合 21"/>
          <p:cNvGrpSpPr/>
          <p:nvPr/>
        </p:nvGrpSpPr>
        <p:grpSpPr>
          <a:xfrm>
            <a:off x="1587033" y="2482260"/>
            <a:ext cx="957042" cy="957042"/>
            <a:chOff x="2209800" y="3219450"/>
            <a:chExt cx="1276350" cy="1276350"/>
          </a:xfrm>
        </p:grpSpPr>
        <p:sp>
          <p:nvSpPr>
            <p:cNvPr id="23" name="椭圆 22"/>
            <p:cNvSpPr/>
            <p:nvPr/>
          </p:nvSpPr>
          <p:spPr>
            <a:xfrm>
              <a:off x="2209800" y="3219450"/>
              <a:ext cx="1276350" cy="1276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sp>
          <p:nvSpPr>
            <p:cNvPr id="24"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25" name="组合 24"/>
          <p:cNvGrpSpPr/>
          <p:nvPr/>
        </p:nvGrpSpPr>
        <p:grpSpPr>
          <a:xfrm>
            <a:off x="4972387" y="2482260"/>
            <a:ext cx="957042" cy="957042"/>
            <a:chOff x="6724650" y="3219450"/>
            <a:chExt cx="1276350" cy="1276350"/>
          </a:xfrm>
        </p:grpSpPr>
        <p:sp>
          <p:nvSpPr>
            <p:cNvPr id="26" name="椭圆 25"/>
            <p:cNvSpPr/>
            <p:nvPr/>
          </p:nvSpPr>
          <p:spPr>
            <a:xfrm>
              <a:off x="6724650" y="3219450"/>
              <a:ext cx="1276350" cy="1276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75000"/>
                    <a:lumOff val="25000"/>
                  </a:schemeClr>
                </a:solidFill>
              </a:endParaRPr>
            </a:p>
          </p:txBody>
        </p:sp>
        <p:sp>
          <p:nvSpPr>
            <p:cNvPr id="27"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sp>
        <p:nvSpPr>
          <p:cNvPr id="28" name="矩形 27"/>
          <p:cNvSpPr/>
          <p:nvPr/>
        </p:nvSpPr>
        <p:spPr>
          <a:xfrm>
            <a:off x="1237619" y="1189910"/>
            <a:ext cx="984839" cy="323143"/>
          </a:xfrm>
          <a:prstGeom prst="rect">
            <a:avLst/>
          </a:prstGeom>
        </p:spPr>
        <p:txBody>
          <a:bodyPr wrap="none" lIns="68557" tIns="34279" rIns="68557" bIns="34279">
            <a:spAutoFit/>
          </a:bodyPr>
          <a:lstStyle/>
          <a:p>
            <a:pPr algn="ctr"/>
            <a:r>
              <a:rPr lang="zh-CN" altLang="en-US" sz="1650" b="1" dirty="0">
                <a:solidFill>
                  <a:srgbClr val="FFC000"/>
                </a:solidFill>
                <a:latin typeface="微软雅黑" pitchFamily="34" charset="-122"/>
                <a:ea typeface="微软雅黑" pitchFamily="34" charset="-122"/>
              </a:rPr>
              <a:t>添加标题</a:t>
            </a:r>
            <a:endParaRPr lang="en-US" altLang="zh-CN" sz="1650" b="1" dirty="0">
              <a:solidFill>
                <a:srgbClr val="FFC000"/>
              </a:solidFill>
              <a:latin typeface="微软雅黑" pitchFamily="34" charset="-122"/>
              <a:ea typeface="微软雅黑" pitchFamily="34" charset="-122"/>
            </a:endParaRPr>
          </a:p>
        </p:txBody>
      </p:sp>
      <p:sp>
        <p:nvSpPr>
          <p:cNvPr id="29" name="矩形 47"/>
          <p:cNvSpPr>
            <a:spLocks noChangeArrowheads="1"/>
          </p:cNvSpPr>
          <p:nvPr/>
        </p:nvSpPr>
        <p:spPr bwMode="auto">
          <a:xfrm>
            <a:off x="933693" y="1480505"/>
            <a:ext cx="1592689" cy="6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ctr">
              <a:lnSpc>
                <a:spcPct val="120000"/>
              </a:lnSpc>
              <a:spcBef>
                <a:spcPct val="0"/>
              </a:spcBef>
              <a:buFont typeface="Arial" charset="0"/>
              <a:buNone/>
            </a:pPr>
            <a:r>
              <a:rPr lang="zh-CN" altLang="en-US" sz="975" dirty="0">
                <a:solidFill>
                  <a:schemeClr val="tx1">
                    <a:lumMod val="85000"/>
                    <a:lumOff val="1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0" name="矩形 29"/>
          <p:cNvSpPr/>
          <p:nvPr/>
        </p:nvSpPr>
        <p:spPr>
          <a:xfrm>
            <a:off x="2235049" y="3697366"/>
            <a:ext cx="984839" cy="323143"/>
          </a:xfrm>
          <a:prstGeom prst="rect">
            <a:avLst/>
          </a:prstGeom>
        </p:spPr>
        <p:txBody>
          <a:bodyPr wrap="none" lIns="68557" tIns="34279" rIns="68557" bIns="34279">
            <a:spAutoFit/>
          </a:bodyPr>
          <a:lstStyle/>
          <a:p>
            <a:pPr algn="ctr"/>
            <a:r>
              <a:rPr lang="zh-CN" altLang="en-US" sz="1650" b="1" dirty="0">
                <a:solidFill>
                  <a:srgbClr val="C00000"/>
                </a:solidFill>
                <a:latin typeface="微软雅黑" pitchFamily="34" charset="-122"/>
                <a:ea typeface="微软雅黑" pitchFamily="34" charset="-122"/>
              </a:rPr>
              <a:t>添加标题</a:t>
            </a:r>
            <a:endParaRPr lang="en-US" altLang="zh-CN" sz="1650" b="1" dirty="0">
              <a:solidFill>
                <a:srgbClr val="C00000"/>
              </a:solidFill>
              <a:latin typeface="微软雅黑" pitchFamily="34" charset="-122"/>
              <a:ea typeface="微软雅黑" pitchFamily="34" charset="-122"/>
            </a:endParaRPr>
          </a:p>
        </p:txBody>
      </p:sp>
      <p:sp>
        <p:nvSpPr>
          <p:cNvPr id="31" name="矩形 47"/>
          <p:cNvSpPr>
            <a:spLocks noChangeArrowheads="1"/>
          </p:cNvSpPr>
          <p:nvPr/>
        </p:nvSpPr>
        <p:spPr bwMode="auto">
          <a:xfrm>
            <a:off x="1933122" y="3999783"/>
            <a:ext cx="1588690" cy="6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ctr">
              <a:lnSpc>
                <a:spcPct val="120000"/>
              </a:lnSpc>
              <a:spcBef>
                <a:spcPct val="0"/>
              </a:spcBef>
              <a:buFont typeface="Arial" charset="0"/>
              <a:buNone/>
            </a:pPr>
            <a:r>
              <a:rPr lang="zh-CN" altLang="en-US" sz="975" dirty="0">
                <a:solidFill>
                  <a:schemeClr val="tx1">
                    <a:lumMod val="85000"/>
                    <a:lumOff val="1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2" name="矩形 31"/>
          <p:cNvSpPr/>
          <p:nvPr/>
        </p:nvSpPr>
        <p:spPr>
          <a:xfrm>
            <a:off x="3717391" y="1189910"/>
            <a:ext cx="984839" cy="323143"/>
          </a:xfrm>
          <a:prstGeom prst="rect">
            <a:avLst/>
          </a:prstGeom>
        </p:spPr>
        <p:txBody>
          <a:bodyPr wrap="none" lIns="68557" tIns="34279" rIns="68557" bIns="34279">
            <a:spAutoFit/>
          </a:bodyPr>
          <a:lstStyle/>
          <a:p>
            <a:pPr algn="ctr"/>
            <a:r>
              <a:rPr lang="zh-CN" altLang="en-US" sz="1650" b="1" dirty="0">
                <a:solidFill>
                  <a:srgbClr val="FFC000"/>
                </a:solidFill>
                <a:latin typeface="微软雅黑" pitchFamily="34" charset="-122"/>
                <a:ea typeface="微软雅黑" pitchFamily="34" charset="-122"/>
              </a:rPr>
              <a:t>添加标题</a:t>
            </a:r>
            <a:endParaRPr lang="en-US" altLang="zh-CN" sz="1650" b="1" dirty="0">
              <a:solidFill>
                <a:srgbClr val="FFC000"/>
              </a:solidFill>
              <a:latin typeface="微软雅黑" pitchFamily="34" charset="-122"/>
              <a:ea typeface="微软雅黑" pitchFamily="34" charset="-122"/>
            </a:endParaRPr>
          </a:p>
        </p:txBody>
      </p:sp>
      <p:sp>
        <p:nvSpPr>
          <p:cNvPr id="33" name="矩形 47"/>
          <p:cNvSpPr>
            <a:spLocks noChangeArrowheads="1"/>
          </p:cNvSpPr>
          <p:nvPr/>
        </p:nvSpPr>
        <p:spPr bwMode="auto">
          <a:xfrm>
            <a:off x="3493454" y="1480505"/>
            <a:ext cx="1513318" cy="6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ctr">
              <a:lnSpc>
                <a:spcPct val="120000"/>
              </a:lnSpc>
              <a:spcBef>
                <a:spcPct val="0"/>
              </a:spcBef>
              <a:buFont typeface="Arial" charset="0"/>
              <a:buNone/>
            </a:pPr>
            <a:r>
              <a:rPr lang="zh-CN" altLang="en-US" sz="975" dirty="0">
                <a:solidFill>
                  <a:schemeClr val="tx1">
                    <a:lumMod val="85000"/>
                    <a:lumOff val="1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4" name="矩形 33"/>
          <p:cNvSpPr/>
          <p:nvPr/>
        </p:nvSpPr>
        <p:spPr>
          <a:xfrm>
            <a:off x="6090485" y="1189910"/>
            <a:ext cx="984839" cy="323143"/>
          </a:xfrm>
          <a:prstGeom prst="rect">
            <a:avLst/>
          </a:prstGeom>
        </p:spPr>
        <p:txBody>
          <a:bodyPr wrap="none" lIns="68557" tIns="34279" rIns="68557" bIns="34279">
            <a:spAutoFit/>
          </a:bodyPr>
          <a:lstStyle/>
          <a:p>
            <a:pPr algn="ctr"/>
            <a:r>
              <a:rPr lang="zh-CN" altLang="en-US" sz="1650" b="1" dirty="0">
                <a:solidFill>
                  <a:srgbClr val="FFC000"/>
                </a:solidFill>
                <a:latin typeface="微软雅黑" pitchFamily="34" charset="-122"/>
                <a:ea typeface="微软雅黑" pitchFamily="34" charset="-122"/>
              </a:rPr>
              <a:t>添加标题</a:t>
            </a:r>
            <a:endParaRPr lang="en-US" altLang="zh-CN" sz="1650" b="1" dirty="0">
              <a:solidFill>
                <a:srgbClr val="FFC000"/>
              </a:solidFill>
              <a:latin typeface="微软雅黑" pitchFamily="34" charset="-122"/>
              <a:ea typeface="微软雅黑" pitchFamily="34" charset="-122"/>
            </a:endParaRPr>
          </a:p>
        </p:txBody>
      </p:sp>
      <p:sp>
        <p:nvSpPr>
          <p:cNvPr id="35" name="矩形 47"/>
          <p:cNvSpPr>
            <a:spLocks noChangeArrowheads="1"/>
          </p:cNvSpPr>
          <p:nvPr/>
        </p:nvSpPr>
        <p:spPr bwMode="auto">
          <a:xfrm>
            <a:off x="5774732" y="1480505"/>
            <a:ext cx="1616347" cy="6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ctr">
              <a:lnSpc>
                <a:spcPct val="120000"/>
              </a:lnSpc>
              <a:spcBef>
                <a:spcPct val="0"/>
              </a:spcBef>
              <a:buFont typeface="Arial" charset="0"/>
              <a:buNone/>
            </a:pPr>
            <a:r>
              <a:rPr lang="zh-CN" altLang="en-US" sz="975" dirty="0">
                <a:solidFill>
                  <a:schemeClr val="tx1">
                    <a:lumMod val="85000"/>
                    <a:lumOff val="1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6" name="矩形 35"/>
          <p:cNvSpPr/>
          <p:nvPr/>
        </p:nvSpPr>
        <p:spPr>
          <a:xfrm>
            <a:off x="5341753" y="3697366"/>
            <a:ext cx="984839" cy="323143"/>
          </a:xfrm>
          <a:prstGeom prst="rect">
            <a:avLst/>
          </a:prstGeom>
        </p:spPr>
        <p:txBody>
          <a:bodyPr wrap="none" lIns="68557" tIns="34279" rIns="68557" bIns="34279">
            <a:spAutoFit/>
          </a:bodyPr>
          <a:lstStyle/>
          <a:p>
            <a:pPr algn="ctr"/>
            <a:r>
              <a:rPr lang="zh-CN" altLang="en-US" sz="1650" b="1" dirty="0">
                <a:solidFill>
                  <a:srgbClr val="C00000"/>
                </a:solidFill>
                <a:latin typeface="微软雅黑" pitchFamily="34" charset="-122"/>
                <a:ea typeface="微软雅黑" pitchFamily="34" charset="-122"/>
              </a:rPr>
              <a:t>添加标题</a:t>
            </a:r>
            <a:endParaRPr lang="en-US" altLang="zh-CN" sz="1650" b="1" dirty="0">
              <a:solidFill>
                <a:srgbClr val="C00000"/>
              </a:solidFill>
              <a:latin typeface="微软雅黑" pitchFamily="34" charset="-122"/>
              <a:ea typeface="微软雅黑" pitchFamily="34" charset="-122"/>
            </a:endParaRPr>
          </a:p>
        </p:txBody>
      </p:sp>
      <p:sp>
        <p:nvSpPr>
          <p:cNvPr id="37" name="矩形 47"/>
          <p:cNvSpPr>
            <a:spLocks noChangeArrowheads="1"/>
          </p:cNvSpPr>
          <p:nvPr/>
        </p:nvSpPr>
        <p:spPr bwMode="auto">
          <a:xfrm>
            <a:off x="4970686" y="3999784"/>
            <a:ext cx="1726970" cy="6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ctr">
              <a:lnSpc>
                <a:spcPct val="120000"/>
              </a:lnSpc>
              <a:spcBef>
                <a:spcPct val="0"/>
              </a:spcBef>
              <a:buFont typeface="Arial" charset="0"/>
              <a:buNone/>
            </a:pPr>
            <a:r>
              <a:rPr lang="zh-CN" altLang="en-US" sz="975" dirty="0">
                <a:solidFill>
                  <a:schemeClr val="tx1">
                    <a:lumMod val="85000"/>
                    <a:lumOff val="1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Tree>
    <p:extLst>
      <p:ext uri="{BB962C8B-B14F-4D97-AF65-F5344CB8AC3E}">
        <p14:creationId xmlns:p14="http://schemas.microsoft.com/office/powerpoint/2010/main" val="79878700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ppt_w</p:attrName>
                                        </p:attrNameLst>
                                      </p:cBhvr>
                                      <p:tavLst>
                                        <p:tav tm="0">
                                          <p:val>
                                            <p:fltVal val="0"/>
                                          </p:val>
                                        </p:tav>
                                        <p:tav tm="100000">
                                          <p:val>
                                            <p:strVal val="#ppt_w"/>
                                          </p:val>
                                        </p:tav>
                                      </p:tavLst>
                                    </p:anim>
                                    <p:anim calcmode="lin" valueType="num">
                                      <p:cBhvr>
                                        <p:cTn id="11" dur="500" fill="hold"/>
                                        <p:tgtEl>
                                          <p:spTgt spid="28"/>
                                        </p:tgtEl>
                                        <p:attrNameLst>
                                          <p:attrName>ppt_h</p:attrName>
                                        </p:attrNameLst>
                                      </p:cBhvr>
                                      <p:tavLst>
                                        <p:tav tm="0">
                                          <p:val>
                                            <p:fltVal val="0"/>
                                          </p:val>
                                        </p:tav>
                                        <p:tav tm="100000">
                                          <p:val>
                                            <p:strVal val="#ppt_h"/>
                                          </p:val>
                                        </p:tav>
                                      </p:tavLst>
                                    </p:anim>
                                    <p:animEffect transition="in" filter="fade">
                                      <p:cBhvr>
                                        <p:cTn id="12" dur="500"/>
                                        <p:tgtEl>
                                          <p:spTgt spid="28"/>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53" presetClass="entr" presetSubtype="16" fill="hold" nodeType="withEffect">
                                  <p:stCondLst>
                                    <p:cond delay="175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grpId="0" nodeType="withEffect">
                                  <p:stCondLst>
                                    <p:cond delay="275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par>
                                <p:cTn id="33" presetID="53" presetClass="entr" presetSubtype="16" fill="hold" nodeType="withEffect">
                                  <p:stCondLst>
                                    <p:cond delay="2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375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par>
                                <p:cTn id="48" presetID="53" presetClass="entr" presetSubtype="16" fill="hold" nodeType="withEffect">
                                  <p:stCondLst>
                                    <p:cond delay="375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Effect transition="in" filter="fade">
                                      <p:cBhvr>
                                        <p:cTn id="57" dur="500"/>
                                        <p:tgtEl>
                                          <p:spTgt spid="36"/>
                                        </p:tgtEl>
                                      </p:cBhvr>
                                    </p:animEffect>
                                  </p:childTnLst>
                                </p:cTn>
                              </p:par>
                              <p:par>
                                <p:cTn id="58" presetID="53" presetClass="entr" presetSubtype="16" fill="hold" grpId="0" nodeType="withEffect">
                                  <p:stCondLst>
                                    <p:cond delay="375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par>
                                <p:cTn id="63" presetID="53" presetClass="entr" presetSubtype="16" fill="hold" grpId="0" nodeType="withEffect">
                                  <p:stCondLst>
                                    <p:cond delay="475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ppt_w</p:attrName>
                                        </p:attrNameLst>
                                      </p:cBhvr>
                                      <p:tavLst>
                                        <p:tav tm="0">
                                          <p:val>
                                            <p:fltVal val="0"/>
                                          </p:val>
                                        </p:tav>
                                        <p:tav tm="100000">
                                          <p:val>
                                            <p:strVal val="#ppt_w"/>
                                          </p:val>
                                        </p:tav>
                                      </p:tavLst>
                                    </p:anim>
                                    <p:anim calcmode="lin" valueType="num">
                                      <p:cBhvr>
                                        <p:cTn id="66" dur="500" fill="hold"/>
                                        <p:tgtEl>
                                          <p:spTgt spid="34"/>
                                        </p:tgtEl>
                                        <p:attrNameLst>
                                          <p:attrName>ppt_h</p:attrName>
                                        </p:attrNameLst>
                                      </p:cBhvr>
                                      <p:tavLst>
                                        <p:tav tm="0">
                                          <p:val>
                                            <p:fltVal val="0"/>
                                          </p:val>
                                        </p:tav>
                                        <p:tav tm="100000">
                                          <p:val>
                                            <p:strVal val="#ppt_h"/>
                                          </p:val>
                                        </p:tav>
                                      </p:tavLst>
                                    </p:anim>
                                    <p:animEffect transition="in" filter="fade">
                                      <p:cBhvr>
                                        <p:cTn id="67" dur="500"/>
                                        <p:tgtEl>
                                          <p:spTgt spid="34"/>
                                        </p:tgtEl>
                                      </p:cBhvr>
                                    </p:animEffect>
                                  </p:childTnLst>
                                </p:cTn>
                              </p:par>
                              <p:par>
                                <p:cTn id="68" presetID="53" presetClass="entr" presetSubtype="16" fill="hold" grpId="0" nodeType="withEffect">
                                  <p:stCondLst>
                                    <p:cond delay="475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nodeType="withEffect">
                                  <p:stCondLst>
                                    <p:cond delay="475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188" y="673099"/>
            <a:ext cx="1642963" cy="137745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442548" y="673100"/>
            <a:ext cx="1642962" cy="1377452"/>
          </a:xfrm>
          <a:prstGeom prst="rect">
            <a:avLst/>
          </a:prstGeom>
        </p:spPr>
      </p:pic>
      <p:sp>
        <p:nvSpPr>
          <p:cNvPr id="8" name="文本框 7"/>
          <p:cNvSpPr txBox="1"/>
          <p:nvPr/>
        </p:nvSpPr>
        <p:spPr>
          <a:xfrm>
            <a:off x="3765304" y="1219555"/>
            <a:ext cx="1615088" cy="830997"/>
          </a:xfrm>
          <a:prstGeom prst="rect">
            <a:avLst/>
          </a:prstGeom>
          <a:noFill/>
        </p:spPr>
        <p:txBody>
          <a:bodyPr wrap="square" rtlCol="0">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前 言</a:t>
            </a:r>
          </a:p>
        </p:txBody>
      </p:sp>
      <p:sp>
        <p:nvSpPr>
          <p:cNvPr id="9" name="TextBox 8"/>
          <p:cNvSpPr txBox="1"/>
          <p:nvPr/>
        </p:nvSpPr>
        <p:spPr>
          <a:xfrm>
            <a:off x="1752753" y="2397531"/>
            <a:ext cx="5640189" cy="1754326"/>
          </a:xfrm>
          <a:prstGeom prst="rect">
            <a:avLst/>
          </a:prstGeom>
          <a:noFill/>
        </p:spPr>
        <p:txBody>
          <a:bodyPr wrap="square" rtlCol="0">
            <a:spAutoFit/>
          </a:bodyPr>
          <a:lstStyle/>
          <a:p>
            <a:pPr>
              <a:lnSpc>
                <a:spcPct val="150000"/>
              </a:lnSpc>
            </a:pPr>
            <a:r>
              <a:rPr lang="zh-CN" altLang="en-US" sz="1200" dirty="0">
                <a:solidFill>
                  <a:srgbClr val="C00000"/>
                </a:solidFill>
                <a:latin typeface="微软雅黑" panose="020B0503020204020204" pitchFamily="34" charset="-122"/>
                <a:ea typeface="微软雅黑" panose="020B0503020204020204" pitchFamily="34" charset="-122"/>
              </a:rPr>
              <a:t>岁月流转，时光飞逝，转眼间</a:t>
            </a:r>
            <a:r>
              <a:rPr lang="en-US" altLang="zh-CN" sz="1200" dirty="0">
                <a:solidFill>
                  <a:srgbClr val="C00000"/>
                </a:solidFill>
                <a:latin typeface="微软雅黑" panose="020B0503020204020204" pitchFamily="34" charset="-122"/>
                <a:ea typeface="微软雅黑" panose="020B0503020204020204" pitchFamily="34" charset="-122"/>
              </a:rPr>
              <a:t>201x</a:t>
            </a:r>
            <a:r>
              <a:rPr lang="zh-CN" altLang="en-US" sz="1200" dirty="0">
                <a:solidFill>
                  <a:srgbClr val="C00000"/>
                </a:solidFill>
                <a:latin typeface="微软雅黑" panose="020B0503020204020204" pitchFamily="34" charset="-122"/>
                <a:ea typeface="微软雅黑" panose="020B0503020204020204" pitchFamily="34" charset="-122"/>
              </a:rPr>
              <a:t>年的工作又接近尾声。回首过去一年的工作，经过全体领导及员工的共同努力，公司经营业绩保持良好，行业地位、社会形象日渐提升，各项工作全面发展。</a:t>
            </a:r>
          </a:p>
          <a:p>
            <a:pPr>
              <a:lnSpc>
                <a:spcPct val="150000"/>
              </a:lnSpc>
            </a:pPr>
            <a:r>
              <a:rPr lang="zh-CN" altLang="en-US" sz="1200" dirty="0">
                <a:solidFill>
                  <a:srgbClr val="C00000"/>
                </a:solidFill>
                <a:latin typeface="微软雅黑" panose="020B0503020204020204" pitchFamily="34" charset="-122"/>
                <a:ea typeface="微软雅黑" panose="020B0503020204020204" pitchFamily="34" charset="-122"/>
              </a:rPr>
              <a:t>        新起点、新希望。站在</a:t>
            </a:r>
            <a:r>
              <a:rPr lang="en-US" altLang="zh-CN" sz="1200" dirty="0">
                <a:solidFill>
                  <a:srgbClr val="C00000"/>
                </a:solidFill>
                <a:latin typeface="微软雅黑" panose="020B0503020204020204" pitchFamily="34" charset="-122"/>
                <a:ea typeface="微软雅黑" panose="020B0503020204020204" pitchFamily="34" charset="-122"/>
              </a:rPr>
              <a:t>201x</a:t>
            </a:r>
            <a:r>
              <a:rPr lang="zh-CN" altLang="en-US" sz="1200" dirty="0">
                <a:solidFill>
                  <a:srgbClr val="C00000"/>
                </a:solidFill>
                <a:latin typeface="微软雅黑" panose="020B0503020204020204" pitchFamily="34" charset="-122"/>
                <a:ea typeface="微软雅黑" panose="020B0503020204020204" pitchFamily="34" charset="-122"/>
              </a:rPr>
              <a:t>年的起点，我们将继承和发扬过去工作中存在的优点，汲取经验，摒弃不足，满怀信心，以更清醒的头脑、更旺盛的斗志、更奋发的姿态和更充沛的干劲，向我们的既定目标进发！</a:t>
            </a:r>
          </a:p>
        </p:txBody>
      </p:sp>
      <p:sp>
        <p:nvSpPr>
          <p:cNvPr id="10" name="矩形 9"/>
          <p:cNvSpPr/>
          <p:nvPr/>
        </p:nvSpPr>
        <p:spPr>
          <a:xfrm>
            <a:off x="1546383" y="2191332"/>
            <a:ext cx="6052931" cy="2134088"/>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026871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16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900"/>
                                        <p:tgtEl>
                                          <p:spTgt spid="4"/>
                                        </p:tgtEl>
                                        <p:attrNameLst>
                                          <p:attrName>ppt_x</p:attrName>
                                        </p:attrNameLst>
                                      </p:cBhvr>
                                      <p:tavLst>
                                        <p:tav tm="0">
                                          <p:val>
                                            <p:strVal val="#ppt_x-#ppt_w*1.125000"/>
                                          </p:val>
                                        </p:tav>
                                        <p:tav tm="100000">
                                          <p:val>
                                            <p:strVal val="#ppt_x"/>
                                          </p:val>
                                        </p:tav>
                                      </p:tavLst>
                                    </p:anim>
                                    <p:animEffect transition="in" filter="wipe(right)">
                                      <p:cBhvr>
                                        <p:cTn id="8" dur="900"/>
                                        <p:tgtEl>
                                          <p:spTgt spid="4"/>
                                        </p:tgtEl>
                                      </p:cBhvr>
                                    </p:animEffect>
                                  </p:childTnLst>
                                </p:cTn>
                              </p:par>
                              <p:par>
                                <p:cTn id="9" presetID="12" presetClass="entr" presetSubtype="2" fill="hold" nodeType="withEffect">
                                  <p:stCondLst>
                                    <p:cond delay="1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900"/>
                                        <p:tgtEl>
                                          <p:spTgt spid="5"/>
                                        </p:tgtEl>
                                        <p:attrNameLst>
                                          <p:attrName>ppt_x</p:attrName>
                                        </p:attrNameLst>
                                      </p:cBhvr>
                                      <p:tavLst>
                                        <p:tav tm="0">
                                          <p:val>
                                            <p:strVal val="#ppt_x+#ppt_w*1.125000"/>
                                          </p:val>
                                        </p:tav>
                                        <p:tav tm="100000">
                                          <p:val>
                                            <p:strVal val="#ppt_x"/>
                                          </p:val>
                                        </p:tav>
                                      </p:tavLst>
                                    </p:anim>
                                    <p:animEffect transition="in" filter="wipe(left)">
                                      <p:cBhvr>
                                        <p:cTn id="12" dur="900"/>
                                        <p:tgtEl>
                                          <p:spTgt spid="5"/>
                                        </p:tgtEl>
                                      </p:cBhvr>
                                    </p:animEffect>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900"/>
                                        <p:tgtEl>
                                          <p:spTgt spid="8"/>
                                        </p:tgtEl>
                                      </p:cBhvr>
                                    </p:animEffect>
                                  </p:childTnLst>
                                </p:cTn>
                              </p:par>
                            </p:childTnLst>
                          </p:cTn>
                        </p:par>
                        <p:par>
                          <p:cTn id="17" fill="hold">
                            <p:stCondLst>
                              <p:cond delay="3400"/>
                            </p:stCondLst>
                            <p:childTnLst>
                              <p:par>
                                <p:cTn id="18" presetID="21"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par>
                          <p:cTn id="21" fill="hold">
                            <p:stCondLst>
                              <p:cond delay="54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9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Bent Arrow 3"/>
          <p:cNvSpPr/>
          <p:nvPr/>
        </p:nvSpPr>
        <p:spPr>
          <a:xfrm rot="13500000" flipH="1" flipV="1">
            <a:off x="4221139" y="1325339"/>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5" name="Freeform 4"/>
          <p:cNvSpPr/>
          <p:nvPr/>
        </p:nvSpPr>
        <p:spPr>
          <a:xfrm>
            <a:off x="4875772" y="3007987"/>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3</a:t>
            </a:r>
            <a:endParaRPr lang="en-US" sz="2100" b="1" dirty="0">
              <a:cs typeface="+mn-ea"/>
              <a:sym typeface="+mn-lt"/>
            </a:endParaRPr>
          </a:p>
        </p:txBody>
      </p:sp>
      <p:sp>
        <p:nvSpPr>
          <p:cNvPr id="6" name="Freeform 5"/>
          <p:cNvSpPr/>
          <p:nvPr/>
        </p:nvSpPr>
        <p:spPr>
          <a:xfrm>
            <a:off x="4875772" y="1529515"/>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2</a:t>
            </a:r>
            <a:endParaRPr lang="en-US" sz="2100" b="1" dirty="0">
              <a:cs typeface="+mn-ea"/>
              <a:sym typeface="+mn-lt"/>
            </a:endParaRPr>
          </a:p>
        </p:txBody>
      </p:sp>
      <p:sp>
        <p:nvSpPr>
          <p:cNvPr id="7" name="Freeform 6"/>
          <p:cNvSpPr/>
          <p:nvPr/>
        </p:nvSpPr>
        <p:spPr>
          <a:xfrm>
            <a:off x="3351519" y="153541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1</a:t>
            </a:r>
            <a:endParaRPr lang="en-US" sz="2100" b="1" dirty="0">
              <a:cs typeface="+mn-ea"/>
              <a:sym typeface="+mn-lt"/>
            </a:endParaRPr>
          </a:p>
        </p:txBody>
      </p:sp>
      <p:sp>
        <p:nvSpPr>
          <p:cNvPr id="8" name="Freeform 7"/>
          <p:cNvSpPr/>
          <p:nvPr/>
        </p:nvSpPr>
        <p:spPr>
          <a:xfrm>
            <a:off x="3351519" y="3007987"/>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dirty="0">
                <a:cs typeface="+mn-ea"/>
                <a:sym typeface="+mn-lt"/>
              </a:rPr>
              <a:t>4</a:t>
            </a:r>
            <a:endParaRPr lang="en-US" sz="2100" b="1" dirty="0">
              <a:cs typeface="+mn-ea"/>
              <a:sym typeface="+mn-lt"/>
            </a:endParaRPr>
          </a:p>
        </p:txBody>
      </p:sp>
      <p:sp>
        <p:nvSpPr>
          <p:cNvPr id="9" name="Bent Arrow 8"/>
          <p:cNvSpPr/>
          <p:nvPr/>
        </p:nvSpPr>
        <p:spPr>
          <a:xfrm rot="18900000" flipH="1" flipV="1">
            <a:off x="5304168" y="2379656"/>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0" name="Bent Arrow 9"/>
          <p:cNvSpPr/>
          <p:nvPr/>
        </p:nvSpPr>
        <p:spPr>
          <a:xfrm rot="2700000" flipH="1" flipV="1">
            <a:off x="4188052" y="3392985"/>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1" name="Bent Arrow 10"/>
          <p:cNvSpPr/>
          <p:nvPr/>
        </p:nvSpPr>
        <p:spPr>
          <a:xfrm rot="8100000" flipH="1" flipV="1">
            <a:off x="3091621" y="2355044"/>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2" name="Rectangle 37"/>
          <p:cNvSpPr/>
          <p:nvPr/>
        </p:nvSpPr>
        <p:spPr>
          <a:xfrm>
            <a:off x="789541" y="1354315"/>
            <a:ext cx="2248919" cy="738664"/>
          </a:xfrm>
          <a:prstGeom prst="rect">
            <a:avLst/>
          </a:prstGeom>
        </p:spPr>
        <p:txBody>
          <a:bodyPr wrap="square">
            <a:spAutoFit/>
          </a:bodyPr>
          <a:lstStyle/>
          <a:p>
            <a:pPr>
              <a:spcAft>
                <a:spcPts val="750"/>
              </a:spcAft>
            </a:pPr>
            <a:r>
              <a:rPr lang="zh-CN" altLang="en-US" sz="1200" dirty="0">
                <a:solidFill>
                  <a:srgbClr val="FFC000"/>
                </a:solidFill>
                <a:latin typeface="微软雅黑" panose="020B0503020204020204" pitchFamily="34" charset="-122"/>
                <a:ea typeface="微软雅黑" panose="020B0503020204020204" pitchFamily="34" charset="-122"/>
                <a:cs typeface="+mn-ea"/>
                <a:sym typeface="+mn-lt"/>
              </a:rPr>
              <a:t>点击添加标题</a:t>
            </a:r>
            <a:endParaRPr lang="en-US" altLang="zh-CN" sz="1200" dirty="0">
              <a:solidFill>
                <a:srgbClr val="FFC000"/>
              </a:solidFill>
              <a:latin typeface="微软雅黑" panose="020B0503020204020204" pitchFamily="34" charset="-122"/>
              <a:ea typeface="微软雅黑" panose="020B0503020204020204" pitchFamily="34" charset="-122"/>
              <a:cs typeface="+mn-ea"/>
              <a:sym typeface="+mn-lt"/>
            </a:endParaRPr>
          </a:p>
          <a:p>
            <a:pPr>
              <a:lnSpc>
                <a:spcPts val="1350"/>
              </a:lnSpc>
              <a:spcAft>
                <a:spcPts val="750"/>
              </a:spcAft>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3" name="Rectangle 37"/>
          <p:cNvSpPr/>
          <p:nvPr/>
        </p:nvSpPr>
        <p:spPr>
          <a:xfrm>
            <a:off x="6152030" y="1354315"/>
            <a:ext cx="2248919" cy="738664"/>
          </a:xfrm>
          <a:prstGeom prst="rect">
            <a:avLst/>
          </a:prstGeom>
        </p:spPr>
        <p:txBody>
          <a:bodyPr wrap="square">
            <a:spAutoFit/>
          </a:bodyPr>
          <a:lstStyle/>
          <a:p>
            <a:pPr>
              <a:spcAft>
                <a:spcPts val="750"/>
              </a:spcAft>
            </a:pPr>
            <a:r>
              <a:rPr lang="zh-CN" altLang="en-US" sz="1200" dirty="0">
                <a:solidFill>
                  <a:srgbClr val="C00000"/>
                </a:solidFill>
                <a:latin typeface="微软雅黑" panose="020B0503020204020204" pitchFamily="34" charset="-122"/>
                <a:ea typeface="微软雅黑" panose="020B0503020204020204" pitchFamily="34" charset="-122"/>
                <a:cs typeface="+mn-ea"/>
                <a:sym typeface="+mn-lt"/>
              </a:rPr>
              <a:t>点击添加标题</a:t>
            </a:r>
            <a:endParaRPr lang="en-US" altLang="zh-CN" sz="1200" dirty="0">
              <a:solidFill>
                <a:srgbClr val="C00000"/>
              </a:solidFill>
              <a:latin typeface="微软雅黑" panose="020B0503020204020204" pitchFamily="34" charset="-122"/>
              <a:ea typeface="微软雅黑" panose="020B0503020204020204" pitchFamily="34" charset="-122"/>
              <a:cs typeface="+mn-ea"/>
              <a:sym typeface="+mn-lt"/>
            </a:endParaRPr>
          </a:p>
          <a:p>
            <a:pPr>
              <a:lnSpc>
                <a:spcPts val="1350"/>
              </a:lnSpc>
              <a:spcAft>
                <a:spcPts val="750"/>
              </a:spcAft>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4" name="Rectangle 37"/>
          <p:cNvSpPr/>
          <p:nvPr/>
        </p:nvSpPr>
        <p:spPr>
          <a:xfrm>
            <a:off x="6152030" y="3129491"/>
            <a:ext cx="2248919" cy="738664"/>
          </a:xfrm>
          <a:prstGeom prst="rect">
            <a:avLst/>
          </a:prstGeom>
        </p:spPr>
        <p:txBody>
          <a:bodyPr wrap="square">
            <a:spAutoFit/>
          </a:bodyPr>
          <a:lstStyle/>
          <a:p>
            <a:pPr>
              <a:spcAft>
                <a:spcPts val="750"/>
              </a:spcAft>
            </a:pPr>
            <a:r>
              <a:rPr lang="zh-CN" altLang="en-US" sz="1200" dirty="0">
                <a:solidFill>
                  <a:srgbClr val="FFC000"/>
                </a:solidFill>
                <a:latin typeface="微软雅黑" panose="020B0503020204020204" pitchFamily="34" charset="-122"/>
                <a:ea typeface="微软雅黑" panose="020B0503020204020204" pitchFamily="34" charset="-122"/>
                <a:cs typeface="+mn-ea"/>
                <a:sym typeface="+mn-lt"/>
              </a:rPr>
              <a:t>点击添加标题</a:t>
            </a:r>
            <a:endParaRPr lang="en-US" altLang="zh-CN" sz="1200" dirty="0">
              <a:solidFill>
                <a:srgbClr val="FFC000"/>
              </a:solidFill>
              <a:latin typeface="微软雅黑" panose="020B0503020204020204" pitchFamily="34" charset="-122"/>
              <a:ea typeface="微软雅黑" panose="020B0503020204020204" pitchFamily="34" charset="-122"/>
              <a:cs typeface="+mn-ea"/>
              <a:sym typeface="+mn-lt"/>
            </a:endParaRPr>
          </a:p>
          <a:p>
            <a:pPr>
              <a:lnSpc>
                <a:spcPts val="1350"/>
              </a:lnSpc>
              <a:spcAft>
                <a:spcPts val="750"/>
              </a:spcAft>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5" name="Rectangle 37"/>
          <p:cNvSpPr/>
          <p:nvPr/>
        </p:nvSpPr>
        <p:spPr>
          <a:xfrm>
            <a:off x="789541" y="3129491"/>
            <a:ext cx="2248919" cy="738664"/>
          </a:xfrm>
          <a:prstGeom prst="rect">
            <a:avLst/>
          </a:prstGeom>
        </p:spPr>
        <p:txBody>
          <a:bodyPr wrap="square">
            <a:spAutoFit/>
          </a:bodyPr>
          <a:lstStyle/>
          <a:p>
            <a:pPr>
              <a:spcAft>
                <a:spcPts val="750"/>
              </a:spcAft>
            </a:pPr>
            <a:r>
              <a:rPr lang="zh-CN" altLang="en-US" sz="1200" dirty="0">
                <a:solidFill>
                  <a:srgbClr val="C00000"/>
                </a:solidFill>
                <a:latin typeface="微软雅黑" panose="020B0503020204020204" pitchFamily="34" charset="-122"/>
                <a:ea typeface="微软雅黑" panose="020B0503020204020204" pitchFamily="34" charset="-122"/>
                <a:cs typeface="+mn-ea"/>
                <a:sym typeface="+mn-lt"/>
              </a:rPr>
              <a:t>点击添加标题</a:t>
            </a:r>
            <a:endParaRPr lang="en-US" altLang="zh-CN" sz="1200" dirty="0">
              <a:solidFill>
                <a:srgbClr val="C00000"/>
              </a:solidFill>
              <a:latin typeface="微软雅黑" panose="020B0503020204020204" pitchFamily="34" charset="-122"/>
              <a:ea typeface="微软雅黑" panose="020B0503020204020204" pitchFamily="34" charset="-122"/>
              <a:cs typeface="+mn-ea"/>
              <a:sym typeface="+mn-lt"/>
            </a:endParaRPr>
          </a:p>
          <a:p>
            <a:pPr>
              <a:lnSpc>
                <a:spcPts val="1350"/>
              </a:lnSpc>
              <a:spcAft>
                <a:spcPts val="750"/>
              </a:spcAft>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27880825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0-#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 presetClass="entr" presetSubtype="2"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1+#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 presetClass="entr" presetSubtype="2" decel="10000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1000" fill="hold"/>
                                        <p:tgtEl>
                                          <p:spTgt spid="14"/>
                                        </p:tgtEl>
                                        <p:attrNameLst>
                                          <p:attrName>ppt_x</p:attrName>
                                        </p:attrNameLst>
                                      </p:cBhvr>
                                      <p:tavLst>
                                        <p:tav tm="0">
                                          <p:val>
                                            <p:strVal val="1+#ppt_w/2"/>
                                          </p:val>
                                        </p:tav>
                                        <p:tav tm="100000">
                                          <p:val>
                                            <p:strVal val="#ppt_x"/>
                                          </p:val>
                                        </p:tav>
                                      </p:tavLst>
                                    </p:anim>
                                    <p:anim calcmode="lin" valueType="num">
                                      <p:cBhvr additive="base">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2" presetClass="entr" presetSubtype="8" decel="10000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1318606" y="1385658"/>
            <a:ext cx="1433222" cy="2279688"/>
            <a:chOff x="837441" y="2144183"/>
            <a:chExt cx="2382009" cy="3788833"/>
          </a:xfrm>
        </p:grpSpPr>
        <p:sp>
          <p:nvSpPr>
            <p:cNvPr id="5" name="Freeform 5"/>
            <p:cNvSpPr>
              <a:spLocks/>
            </p:cNvSpPr>
            <p:nvPr/>
          </p:nvSpPr>
          <p:spPr bwMode="auto">
            <a:xfrm>
              <a:off x="837441" y="2144183"/>
              <a:ext cx="2382009" cy="3788833"/>
            </a:xfrm>
            <a:custGeom>
              <a:avLst/>
              <a:gdLst>
                <a:gd name="T0" fmla="*/ 57 w 754"/>
                <a:gd name="T1" fmla="*/ 178 h 1201"/>
                <a:gd name="T2" fmla="*/ 698 w 754"/>
                <a:gd name="T3" fmla="*/ 8 h 1201"/>
                <a:gd name="T4" fmla="*/ 754 w 754"/>
                <a:gd name="T5" fmla="*/ 65 h 1201"/>
                <a:gd name="T6" fmla="*/ 754 w 754"/>
                <a:gd name="T7" fmla="*/ 1142 h 1201"/>
                <a:gd name="T8" fmla="*/ 698 w 754"/>
                <a:gd name="T9" fmla="*/ 1199 h 1201"/>
                <a:gd name="T10" fmla="*/ 57 w 754"/>
                <a:gd name="T11" fmla="*/ 1160 h 1201"/>
                <a:gd name="T12" fmla="*/ 0 w 754"/>
                <a:gd name="T13" fmla="*/ 1103 h 1201"/>
                <a:gd name="T14" fmla="*/ 0 w 754"/>
                <a:gd name="T15" fmla="*/ 235 h 1201"/>
                <a:gd name="T16" fmla="*/ 57 w 754"/>
                <a:gd name="T17" fmla="*/ 178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4" h="1201">
                  <a:moveTo>
                    <a:pt x="57" y="178"/>
                  </a:moveTo>
                  <a:cubicBezTo>
                    <a:pt x="698" y="8"/>
                    <a:pt x="698" y="8"/>
                    <a:pt x="698" y="8"/>
                  </a:cubicBezTo>
                  <a:cubicBezTo>
                    <a:pt x="728" y="0"/>
                    <a:pt x="754" y="34"/>
                    <a:pt x="754" y="65"/>
                  </a:cubicBezTo>
                  <a:cubicBezTo>
                    <a:pt x="754" y="1142"/>
                    <a:pt x="754" y="1142"/>
                    <a:pt x="754" y="1142"/>
                  </a:cubicBezTo>
                  <a:cubicBezTo>
                    <a:pt x="754" y="1173"/>
                    <a:pt x="729" y="1201"/>
                    <a:pt x="698" y="1199"/>
                  </a:cubicBezTo>
                  <a:cubicBezTo>
                    <a:pt x="57" y="1160"/>
                    <a:pt x="57" y="1160"/>
                    <a:pt x="57" y="1160"/>
                  </a:cubicBezTo>
                  <a:cubicBezTo>
                    <a:pt x="26" y="1158"/>
                    <a:pt x="0" y="1134"/>
                    <a:pt x="0" y="1103"/>
                  </a:cubicBezTo>
                  <a:cubicBezTo>
                    <a:pt x="0" y="235"/>
                    <a:pt x="0" y="235"/>
                    <a:pt x="0" y="235"/>
                  </a:cubicBezTo>
                  <a:cubicBezTo>
                    <a:pt x="0" y="204"/>
                    <a:pt x="27" y="186"/>
                    <a:pt x="57" y="178"/>
                  </a:cubicBez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6" name="Freeform 99"/>
            <p:cNvSpPr>
              <a:spLocks noEditPoints="1"/>
            </p:cNvSpPr>
            <p:nvPr/>
          </p:nvSpPr>
          <p:spPr bwMode="auto">
            <a:xfrm>
              <a:off x="1651001" y="3035463"/>
              <a:ext cx="736600" cy="736600"/>
            </a:xfrm>
            <a:custGeom>
              <a:avLst/>
              <a:gdLst>
                <a:gd name="T0" fmla="*/ 127 w 128"/>
                <a:gd name="T1" fmla="*/ 110 h 128"/>
                <a:gd name="T2" fmla="*/ 104 w 128"/>
                <a:gd name="T3" fmla="*/ 91 h 128"/>
                <a:gd name="T4" fmla="*/ 88 w 128"/>
                <a:gd name="T5" fmla="*/ 86 h 128"/>
                <a:gd name="T6" fmla="*/ 88 w 128"/>
                <a:gd name="T7" fmla="*/ 75 h 128"/>
                <a:gd name="T8" fmla="*/ 100 w 128"/>
                <a:gd name="T9" fmla="*/ 44 h 128"/>
                <a:gd name="T10" fmla="*/ 64 w 128"/>
                <a:gd name="T11" fmla="*/ 0 h 128"/>
                <a:gd name="T12" fmla="*/ 28 w 128"/>
                <a:gd name="T13" fmla="*/ 44 h 128"/>
                <a:gd name="T14" fmla="*/ 40 w 128"/>
                <a:gd name="T15" fmla="*/ 75 h 128"/>
                <a:gd name="T16" fmla="*/ 40 w 128"/>
                <a:gd name="T17" fmla="*/ 86 h 128"/>
                <a:gd name="T18" fmla="*/ 24 w 128"/>
                <a:gd name="T19" fmla="*/ 91 h 128"/>
                <a:gd name="T20" fmla="*/ 1 w 128"/>
                <a:gd name="T21" fmla="*/ 110 h 128"/>
                <a:gd name="T22" fmla="*/ 1 w 128"/>
                <a:gd name="T23" fmla="*/ 118 h 128"/>
                <a:gd name="T24" fmla="*/ 64 w 128"/>
                <a:gd name="T25" fmla="*/ 128 h 128"/>
                <a:gd name="T26" fmla="*/ 126 w 128"/>
                <a:gd name="T27" fmla="*/ 118 h 128"/>
                <a:gd name="T28" fmla="*/ 127 w 128"/>
                <a:gd name="T29" fmla="*/ 110 h 128"/>
                <a:gd name="T30" fmla="*/ 36 w 128"/>
                <a:gd name="T31" fmla="*/ 44 h 128"/>
                <a:gd name="T32" fmla="*/ 64 w 128"/>
                <a:gd name="T33" fmla="*/ 8 h 128"/>
                <a:gd name="T34" fmla="*/ 92 w 128"/>
                <a:gd name="T35" fmla="*/ 44 h 128"/>
                <a:gd name="T36" fmla="*/ 64 w 128"/>
                <a:gd name="T37" fmla="*/ 80 h 128"/>
                <a:gd name="T38" fmla="*/ 36 w 128"/>
                <a:gd name="T39" fmla="*/ 44 h 128"/>
                <a:gd name="T40" fmla="*/ 64 w 128"/>
                <a:gd name="T41" fmla="*/ 120 h 128"/>
                <a:gd name="T42" fmla="*/ 8 w 128"/>
                <a:gd name="T43" fmla="*/ 113 h 128"/>
                <a:gd name="T44" fmla="*/ 25 w 128"/>
                <a:gd name="T45" fmla="*/ 98 h 128"/>
                <a:gd name="T46" fmla="*/ 44 w 128"/>
                <a:gd name="T47" fmla="*/ 93 h 128"/>
                <a:gd name="T48" fmla="*/ 48 w 128"/>
                <a:gd name="T49" fmla="*/ 90 h 128"/>
                <a:gd name="T50" fmla="*/ 48 w 128"/>
                <a:gd name="T51" fmla="*/ 82 h 128"/>
                <a:gd name="T52" fmla="*/ 64 w 128"/>
                <a:gd name="T53" fmla="*/ 88 h 128"/>
                <a:gd name="T54" fmla="*/ 80 w 128"/>
                <a:gd name="T55" fmla="*/ 82 h 128"/>
                <a:gd name="T56" fmla="*/ 80 w 128"/>
                <a:gd name="T57" fmla="*/ 90 h 128"/>
                <a:gd name="T58" fmla="*/ 84 w 128"/>
                <a:gd name="T59" fmla="*/ 93 h 128"/>
                <a:gd name="T60" fmla="*/ 102 w 128"/>
                <a:gd name="T61" fmla="*/ 98 h 128"/>
                <a:gd name="T62" fmla="*/ 120 w 128"/>
                <a:gd name="T63" fmla="*/ 113 h 128"/>
                <a:gd name="T64" fmla="*/ 64 w 128"/>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7" y="110"/>
                  </a:moveTo>
                  <a:cubicBezTo>
                    <a:pt x="122" y="95"/>
                    <a:pt x="112" y="92"/>
                    <a:pt x="104" y="91"/>
                  </a:cubicBezTo>
                  <a:cubicBezTo>
                    <a:pt x="97" y="89"/>
                    <a:pt x="91" y="87"/>
                    <a:pt x="88" y="86"/>
                  </a:cubicBezTo>
                  <a:cubicBezTo>
                    <a:pt x="88" y="79"/>
                    <a:pt x="88" y="76"/>
                    <a:pt x="88" y="75"/>
                  </a:cubicBezTo>
                  <a:cubicBezTo>
                    <a:pt x="95" y="66"/>
                    <a:pt x="100" y="54"/>
                    <a:pt x="100" y="44"/>
                  </a:cubicBezTo>
                  <a:cubicBezTo>
                    <a:pt x="100" y="19"/>
                    <a:pt x="88" y="0"/>
                    <a:pt x="64" y="0"/>
                  </a:cubicBezTo>
                  <a:cubicBezTo>
                    <a:pt x="40" y="0"/>
                    <a:pt x="28" y="19"/>
                    <a:pt x="28" y="44"/>
                  </a:cubicBezTo>
                  <a:cubicBezTo>
                    <a:pt x="28" y="54"/>
                    <a:pt x="33" y="66"/>
                    <a:pt x="40" y="75"/>
                  </a:cubicBezTo>
                  <a:cubicBezTo>
                    <a:pt x="40" y="79"/>
                    <a:pt x="40" y="85"/>
                    <a:pt x="40" y="86"/>
                  </a:cubicBezTo>
                  <a:cubicBezTo>
                    <a:pt x="37" y="87"/>
                    <a:pt x="31" y="89"/>
                    <a:pt x="24" y="91"/>
                  </a:cubicBezTo>
                  <a:cubicBezTo>
                    <a:pt x="16" y="92"/>
                    <a:pt x="6" y="95"/>
                    <a:pt x="1" y="110"/>
                  </a:cubicBezTo>
                  <a:cubicBezTo>
                    <a:pt x="0" y="113"/>
                    <a:pt x="0" y="115"/>
                    <a:pt x="1" y="118"/>
                  </a:cubicBezTo>
                  <a:cubicBezTo>
                    <a:pt x="7" y="126"/>
                    <a:pt x="39" y="128"/>
                    <a:pt x="64" y="128"/>
                  </a:cubicBezTo>
                  <a:cubicBezTo>
                    <a:pt x="89" y="128"/>
                    <a:pt x="120" y="126"/>
                    <a:pt x="126" y="118"/>
                  </a:cubicBezTo>
                  <a:cubicBezTo>
                    <a:pt x="128" y="115"/>
                    <a:pt x="128" y="113"/>
                    <a:pt x="127" y="110"/>
                  </a:cubicBezTo>
                  <a:close/>
                  <a:moveTo>
                    <a:pt x="36" y="44"/>
                  </a:moveTo>
                  <a:cubicBezTo>
                    <a:pt x="36" y="24"/>
                    <a:pt x="45" y="8"/>
                    <a:pt x="64" y="8"/>
                  </a:cubicBezTo>
                  <a:cubicBezTo>
                    <a:pt x="83" y="8"/>
                    <a:pt x="92" y="24"/>
                    <a:pt x="92" y="44"/>
                  </a:cubicBezTo>
                  <a:cubicBezTo>
                    <a:pt x="92" y="60"/>
                    <a:pt x="79" y="80"/>
                    <a:pt x="64" y="80"/>
                  </a:cubicBezTo>
                  <a:cubicBezTo>
                    <a:pt x="49" y="80"/>
                    <a:pt x="36" y="60"/>
                    <a:pt x="36" y="44"/>
                  </a:cubicBezTo>
                  <a:close/>
                  <a:moveTo>
                    <a:pt x="64" y="120"/>
                  </a:moveTo>
                  <a:cubicBezTo>
                    <a:pt x="15" y="120"/>
                    <a:pt x="8" y="113"/>
                    <a:pt x="8" y="113"/>
                  </a:cubicBezTo>
                  <a:cubicBezTo>
                    <a:pt x="13" y="102"/>
                    <a:pt x="19" y="99"/>
                    <a:pt x="25" y="98"/>
                  </a:cubicBezTo>
                  <a:cubicBezTo>
                    <a:pt x="32" y="97"/>
                    <a:pt x="40" y="95"/>
                    <a:pt x="44" y="93"/>
                  </a:cubicBezTo>
                  <a:cubicBezTo>
                    <a:pt x="48" y="90"/>
                    <a:pt x="48" y="90"/>
                    <a:pt x="48" y="90"/>
                  </a:cubicBezTo>
                  <a:cubicBezTo>
                    <a:pt x="48" y="90"/>
                    <a:pt x="48" y="85"/>
                    <a:pt x="48" y="82"/>
                  </a:cubicBezTo>
                  <a:cubicBezTo>
                    <a:pt x="53" y="86"/>
                    <a:pt x="58" y="88"/>
                    <a:pt x="64" y="88"/>
                  </a:cubicBezTo>
                  <a:cubicBezTo>
                    <a:pt x="70" y="88"/>
                    <a:pt x="75" y="86"/>
                    <a:pt x="80" y="82"/>
                  </a:cubicBezTo>
                  <a:cubicBezTo>
                    <a:pt x="80" y="85"/>
                    <a:pt x="80" y="90"/>
                    <a:pt x="80" y="90"/>
                  </a:cubicBezTo>
                  <a:cubicBezTo>
                    <a:pt x="84" y="93"/>
                    <a:pt x="84" y="93"/>
                    <a:pt x="84" y="93"/>
                  </a:cubicBezTo>
                  <a:cubicBezTo>
                    <a:pt x="88" y="95"/>
                    <a:pt x="95" y="97"/>
                    <a:pt x="102" y="98"/>
                  </a:cubicBezTo>
                  <a:cubicBezTo>
                    <a:pt x="108" y="99"/>
                    <a:pt x="115" y="102"/>
                    <a:pt x="120" y="113"/>
                  </a:cubicBezTo>
                  <a:cubicBezTo>
                    <a:pt x="119" y="113"/>
                    <a:pt x="113" y="120"/>
                    <a:pt x="64" y="12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cs typeface="+mn-ea"/>
                <a:sym typeface="+mn-lt"/>
              </a:endParaRPr>
            </a:p>
          </p:txBody>
        </p:sp>
        <p:cxnSp>
          <p:nvCxnSpPr>
            <p:cNvPr id="7" name="直接连接符 6"/>
            <p:cNvCxnSpPr/>
            <p:nvPr/>
          </p:nvCxnSpPr>
          <p:spPr>
            <a:xfrm>
              <a:off x="1200150" y="40386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66589" y="4351622"/>
              <a:ext cx="1905427" cy="537099"/>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添加小标题</a:t>
              </a:r>
            </a:p>
          </p:txBody>
        </p:sp>
        <p:sp>
          <p:nvSpPr>
            <p:cNvPr id="9" name="文本框 8"/>
            <p:cNvSpPr txBox="1"/>
            <p:nvPr/>
          </p:nvSpPr>
          <p:spPr>
            <a:xfrm>
              <a:off x="1194468" y="4884001"/>
              <a:ext cx="1649664" cy="422007"/>
            </a:xfrm>
            <a:prstGeom prst="rect">
              <a:avLst/>
            </a:prstGeom>
            <a:noFill/>
          </p:spPr>
          <p:txBody>
            <a:bodyPr wrap="non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添加文本内容</a:t>
              </a:r>
            </a:p>
          </p:txBody>
        </p:sp>
      </p:grpSp>
      <p:grpSp>
        <p:nvGrpSpPr>
          <p:cNvPr id="10" name="组合 9"/>
          <p:cNvGrpSpPr/>
          <p:nvPr/>
        </p:nvGrpSpPr>
        <p:grpSpPr>
          <a:xfrm>
            <a:off x="3009795" y="1385658"/>
            <a:ext cx="1433222" cy="2279688"/>
            <a:chOff x="3556103" y="2144183"/>
            <a:chExt cx="2382009" cy="3788833"/>
          </a:xfrm>
        </p:grpSpPr>
        <p:sp>
          <p:nvSpPr>
            <p:cNvPr id="11" name="Freeform 5"/>
            <p:cNvSpPr>
              <a:spLocks/>
            </p:cNvSpPr>
            <p:nvPr/>
          </p:nvSpPr>
          <p:spPr bwMode="auto">
            <a:xfrm>
              <a:off x="3556103" y="2144183"/>
              <a:ext cx="2382009" cy="3788833"/>
            </a:xfrm>
            <a:custGeom>
              <a:avLst/>
              <a:gdLst>
                <a:gd name="T0" fmla="*/ 57 w 754"/>
                <a:gd name="T1" fmla="*/ 178 h 1201"/>
                <a:gd name="T2" fmla="*/ 698 w 754"/>
                <a:gd name="T3" fmla="*/ 8 h 1201"/>
                <a:gd name="T4" fmla="*/ 754 w 754"/>
                <a:gd name="T5" fmla="*/ 65 h 1201"/>
                <a:gd name="T6" fmla="*/ 754 w 754"/>
                <a:gd name="T7" fmla="*/ 1142 h 1201"/>
                <a:gd name="T8" fmla="*/ 698 w 754"/>
                <a:gd name="T9" fmla="*/ 1199 h 1201"/>
                <a:gd name="T10" fmla="*/ 57 w 754"/>
                <a:gd name="T11" fmla="*/ 1160 h 1201"/>
                <a:gd name="T12" fmla="*/ 0 w 754"/>
                <a:gd name="T13" fmla="*/ 1103 h 1201"/>
                <a:gd name="T14" fmla="*/ 0 w 754"/>
                <a:gd name="T15" fmla="*/ 235 h 1201"/>
                <a:gd name="T16" fmla="*/ 57 w 754"/>
                <a:gd name="T17" fmla="*/ 178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4" h="1201">
                  <a:moveTo>
                    <a:pt x="57" y="178"/>
                  </a:moveTo>
                  <a:cubicBezTo>
                    <a:pt x="698" y="8"/>
                    <a:pt x="698" y="8"/>
                    <a:pt x="698" y="8"/>
                  </a:cubicBezTo>
                  <a:cubicBezTo>
                    <a:pt x="728" y="0"/>
                    <a:pt x="754" y="34"/>
                    <a:pt x="754" y="65"/>
                  </a:cubicBezTo>
                  <a:cubicBezTo>
                    <a:pt x="754" y="1142"/>
                    <a:pt x="754" y="1142"/>
                    <a:pt x="754" y="1142"/>
                  </a:cubicBezTo>
                  <a:cubicBezTo>
                    <a:pt x="754" y="1173"/>
                    <a:pt x="729" y="1201"/>
                    <a:pt x="698" y="1199"/>
                  </a:cubicBezTo>
                  <a:cubicBezTo>
                    <a:pt x="57" y="1160"/>
                    <a:pt x="57" y="1160"/>
                    <a:pt x="57" y="1160"/>
                  </a:cubicBezTo>
                  <a:cubicBezTo>
                    <a:pt x="26" y="1158"/>
                    <a:pt x="0" y="1134"/>
                    <a:pt x="0" y="1103"/>
                  </a:cubicBezTo>
                  <a:cubicBezTo>
                    <a:pt x="0" y="235"/>
                    <a:pt x="0" y="235"/>
                    <a:pt x="0" y="235"/>
                  </a:cubicBezTo>
                  <a:cubicBezTo>
                    <a:pt x="0" y="204"/>
                    <a:pt x="27" y="186"/>
                    <a:pt x="57" y="178"/>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2" name="Freeform 23"/>
            <p:cNvSpPr>
              <a:spLocks noEditPoints="1"/>
            </p:cNvSpPr>
            <p:nvPr/>
          </p:nvSpPr>
          <p:spPr bwMode="auto">
            <a:xfrm>
              <a:off x="4437095" y="3034244"/>
              <a:ext cx="600012" cy="739036"/>
            </a:xfrm>
            <a:custGeom>
              <a:avLst/>
              <a:gdLst>
                <a:gd name="T0" fmla="*/ 84 w 104"/>
                <a:gd name="T1" fmla="*/ 20 h 128"/>
                <a:gd name="T2" fmla="*/ 72 w 104"/>
                <a:gd name="T3" fmla="*/ 12 h 128"/>
                <a:gd name="T4" fmla="*/ 64 w 104"/>
                <a:gd name="T5" fmla="*/ 0 h 128"/>
                <a:gd name="T6" fmla="*/ 32 w 104"/>
                <a:gd name="T7" fmla="*/ 8 h 128"/>
                <a:gd name="T8" fmla="*/ 28 w 104"/>
                <a:gd name="T9" fmla="*/ 12 h 128"/>
                <a:gd name="T10" fmla="*/ 12 w 104"/>
                <a:gd name="T11" fmla="*/ 20 h 128"/>
                <a:gd name="T12" fmla="*/ 0 w 104"/>
                <a:gd name="T13" fmla="*/ 116 h 128"/>
                <a:gd name="T14" fmla="*/ 92 w 104"/>
                <a:gd name="T15" fmla="*/ 128 h 128"/>
                <a:gd name="T16" fmla="*/ 104 w 104"/>
                <a:gd name="T17" fmla="*/ 32 h 128"/>
                <a:gd name="T18" fmla="*/ 34 w 104"/>
                <a:gd name="T19" fmla="*/ 20 h 128"/>
                <a:gd name="T20" fmla="*/ 40 w 104"/>
                <a:gd name="T21" fmla="*/ 16 h 128"/>
                <a:gd name="T22" fmla="*/ 56 w 104"/>
                <a:gd name="T23" fmla="*/ 8 h 128"/>
                <a:gd name="T24" fmla="*/ 64 w 104"/>
                <a:gd name="T25" fmla="*/ 20 h 128"/>
                <a:gd name="T26" fmla="*/ 76 w 104"/>
                <a:gd name="T27" fmla="*/ 26 h 128"/>
                <a:gd name="T28" fmla="*/ 34 w 104"/>
                <a:gd name="T29" fmla="*/ 32 h 128"/>
                <a:gd name="T30" fmla="*/ 34 w 104"/>
                <a:gd name="T31" fmla="*/ 20 h 128"/>
                <a:gd name="T32" fmla="*/ 88 w 104"/>
                <a:gd name="T33" fmla="*/ 120 h 128"/>
                <a:gd name="T34" fmla="*/ 8 w 104"/>
                <a:gd name="T35" fmla="*/ 112 h 128"/>
                <a:gd name="T36" fmla="*/ 16 w 104"/>
                <a:gd name="T37" fmla="*/ 28 h 128"/>
                <a:gd name="T38" fmla="*/ 20 w 104"/>
                <a:gd name="T39" fmla="*/ 32 h 128"/>
                <a:gd name="T40" fmla="*/ 76 w 104"/>
                <a:gd name="T41" fmla="*/ 40 h 128"/>
                <a:gd name="T42" fmla="*/ 84 w 104"/>
                <a:gd name="T43" fmla="*/ 28 h 128"/>
                <a:gd name="T44" fmla="*/ 96 w 104"/>
                <a:gd name="T45" fmla="*/ 36 h 128"/>
                <a:gd name="T46" fmla="*/ 76 w 104"/>
                <a:gd name="T47" fmla="*/ 96 h 128"/>
                <a:gd name="T48" fmla="*/ 24 w 104"/>
                <a:gd name="T49" fmla="*/ 100 h 128"/>
                <a:gd name="T50" fmla="*/ 76 w 104"/>
                <a:gd name="T51" fmla="*/ 104 h 128"/>
                <a:gd name="T52" fmla="*/ 76 w 104"/>
                <a:gd name="T53" fmla="*/ 96 h 128"/>
                <a:gd name="T54" fmla="*/ 28 w 104"/>
                <a:gd name="T55" fmla="*/ 56 h 128"/>
                <a:gd name="T56" fmla="*/ 28 w 104"/>
                <a:gd name="T57" fmla="*/ 64 h 128"/>
                <a:gd name="T58" fmla="*/ 80 w 104"/>
                <a:gd name="T59" fmla="*/ 60 h 128"/>
                <a:gd name="T60" fmla="*/ 76 w 104"/>
                <a:gd name="T61" fmla="*/ 76 h 128"/>
                <a:gd name="T62" fmla="*/ 24 w 104"/>
                <a:gd name="T63" fmla="*/ 80 h 128"/>
                <a:gd name="T64" fmla="*/ 76 w 104"/>
                <a:gd name="T65" fmla="*/ 84 h 128"/>
                <a:gd name="T66" fmla="*/ 76 w 104"/>
                <a:gd name="T6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8">
                  <a:moveTo>
                    <a:pt x="92" y="20"/>
                  </a:moveTo>
                  <a:cubicBezTo>
                    <a:pt x="84" y="20"/>
                    <a:pt x="84" y="20"/>
                    <a:pt x="84" y="20"/>
                  </a:cubicBezTo>
                  <a:cubicBezTo>
                    <a:pt x="84" y="16"/>
                    <a:pt x="81" y="12"/>
                    <a:pt x="76" y="12"/>
                  </a:cubicBezTo>
                  <a:cubicBezTo>
                    <a:pt x="72" y="12"/>
                    <a:pt x="72" y="12"/>
                    <a:pt x="72" y="12"/>
                  </a:cubicBezTo>
                  <a:cubicBezTo>
                    <a:pt x="72" y="8"/>
                    <a:pt x="72" y="8"/>
                    <a:pt x="72" y="8"/>
                  </a:cubicBezTo>
                  <a:cubicBezTo>
                    <a:pt x="72" y="4"/>
                    <a:pt x="69" y="0"/>
                    <a:pt x="64" y="0"/>
                  </a:cubicBezTo>
                  <a:cubicBezTo>
                    <a:pt x="40" y="0"/>
                    <a:pt x="40" y="0"/>
                    <a:pt x="40" y="0"/>
                  </a:cubicBezTo>
                  <a:cubicBezTo>
                    <a:pt x="36" y="0"/>
                    <a:pt x="32" y="4"/>
                    <a:pt x="32" y="8"/>
                  </a:cubicBezTo>
                  <a:cubicBezTo>
                    <a:pt x="32" y="12"/>
                    <a:pt x="32" y="12"/>
                    <a:pt x="32" y="12"/>
                  </a:cubicBezTo>
                  <a:cubicBezTo>
                    <a:pt x="28" y="12"/>
                    <a:pt x="28" y="12"/>
                    <a:pt x="28" y="12"/>
                  </a:cubicBezTo>
                  <a:cubicBezTo>
                    <a:pt x="24" y="12"/>
                    <a:pt x="20" y="16"/>
                    <a:pt x="20" y="20"/>
                  </a:cubicBezTo>
                  <a:cubicBezTo>
                    <a:pt x="12" y="20"/>
                    <a:pt x="12" y="20"/>
                    <a:pt x="12" y="20"/>
                  </a:cubicBezTo>
                  <a:cubicBezTo>
                    <a:pt x="6" y="20"/>
                    <a:pt x="0" y="26"/>
                    <a:pt x="0" y="32"/>
                  </a:cubicBezTo>
                  <a:cubicBezTo>
                    <a:pt x="0" y="116"/>
                    <a:pt x="0" y="116"/>
                    <a:pt x="0" y="116"/>
                  </a:cubicBezTo>
                  <a:cubicBezTo>
                    <a:pt x="0" y="123"/>
                    <a:pt x="6" y="128"/>
                    <a:pt x="12" y="128"/>
                  </a:cubicBezTo>
                  <a:cubicBezTo>
                    <a:pt x="92" y="128"/>
                    <a:pt x="92" y="128"/>
                    <a:pt x="92" y="128"/>
                  </a:cubicBezTo>
                  <a:cubicBezTo>
                    <a:pt x="99" y="128"/>
                    <a:pt x="104" y="123"/>
                    <a:pt x="104" y="116"/>
                  </a:cubicBezTo>
                  <a:cubicBezTo>
                    <a:pt x="104" y="32"/>
                    <a:pt x="104" y="32"/>
                    <a:pt x="104" y="32"/>
                  </a:cubicBezTo>
                  <a:cubicBezTo>
                    <a:pt x="104" y="26"/>
                    <a:pt x="99" y="20"/>
                    <a:pt x="92" y="20"/>
                  </a:cubicBezTo>
                  <a:close/>
                  <a:moveTo>
                    <a:pt x="34" y="20"/>
                  </a:moveTo>
                  <a:cubicBezTo>
                    <a:pt x="40" y="20"/>
                    <a:pt x="40" y="20"/>
                    <a:pt x="40" y="20"/>
                  </a:cubicBezTo>
                  <a:cubicBezTo>
                    <a:pt x="40" y="16"/>
                    <a:pt x="40" y="16"/>
                    <a:pt x="40" y="16"/>
                  </a:cubicBezTo>
                  <a:cubicBezTo>
                    <a:pt x="40" y="12"/>
                    <a:pt x="44" y="8"/>
                    <a:pt x="48" y="8"/>
                  </a:cubicBezTo>
                  <a:cubicBezTo>
                    <a:pt x="56" y="8"/>
                    <a:pt x="56" y="8"/>
                    <a:pt x="56" y="8"/>
                  </a:cubicBezTo>
                  <a:cubicBezTo>
                    <a:pt x="61" y="8"/>
                    <a:pt x="64" y="12"/>
                    <a:pt x="64" y="16"/>
                  </a:cubicBezTo>
                  <a:cubicBezTo>
                    <a:pt x="64" y="20"/>
                    <a:pt x="64" y="20"/>
                    <a:pt x="64" y="20"/>
                  </a:cubicBezTo>
                  <a:cubicBezTo>
                    <a:pt x="70" y="20"/>
                    <a:pt x="70" y="20"/>
                    <a:pt x="70" y="20"/>
                  </a:cubicBezTo>
                  <a:cubicBezTo>
                    <a:pt x="74" y="20"/>
                    <a:pt x="76" y="23"/>
                    <a:pt x="76" y="26"/>
                  </a:cubicBezTo>
                  <a:cubicBezTo>
                    <a:pt x="76" y="30"/>
                    <a:pt x="74" y="32"/>
                    <a:pt x="70" y="32"/>
                  </a:cubicBezTo>
                  <a:cubicBezTo>
                    <a:pt x="34" y="32"/>
                    <a:pt x="34" y="32"/>
                    <a:pt x="34" y="32"/>
                  </a:cubicBezTo>
                  <a:cubicBezTo>
                    <a:pt x="31" y="32"/>
                    <a:pt x="28" y="30"/>
                    <a:pt x="28" y="26"/>
                  </a:cubicBezTo>
                  <a:cubicBezTo>
                    <a:pt x="28" y="23"/>
                    <a:pt x="31" y="20"/>
                    <a:pt x="34" y="20"/>
                  </a:cubicBezTo>
                  <a:close/>
                  <a:moveTo>
                    <a:pt x="96" y="112"/>
                  </a:moveTo>
                  <a:cubicBezTo>
                    <a:pt x="96" y="117"/>
                    <a:pt x="93" y="120"/>
                    <a:pt x="88" y="120"/>
                  </a:cubicBezTo>
                  <a:cubicBezTo>
                    <a:pt x="16" y="120"/>
                    <a:pt x="16" y="120"/>
                    <a:pt x="16" y="120"/>
                  </a:cubicBezTo>
                  <a:cubicBezTo>
                    <a:pt x="12" y="120"/>
                    <a:pt x="8" y="117"/>
                    <a:pt x="8" y="112"/>
                  </a:cubicBezTo>
                  <a:cubicBezTo>
                    <a:pt x="8" y="36"/>
                    <a:pt x="8" y="36"/>
                    <a:pt x="8" y="36"/>
                  </a:cubicBezTo>
                  <a:cubicBezTo>
                    <a:pt x="8" y="32"/>
                    <a:pt x="12" y="28"/>
                    <a:pt x="16" y="28"/>
                  </a:cubicBezTo>
                  <a:cubicBezTo>
                    <a:pt x="20" y="28"/>
                    <a:pt x="20" y="28"/>
                    <a:pt x="20" y="28"/>
                  </a:cubicBezTo>
                  <a:cubicBezTo>
                    <a:pt x="20" y="32"/>
                    <a:pt x="20" y="32"/>
                    <a:pt x="20" y="32"/>
                  </a:cubicBezTo>
                  <a:cubicBezTo>
                    <a:pt x="20" y="37"/>
                    <a:pt x="24" y="40"/>
                    <a:pt x="28" y="40"/>
                  </a:cubicBezTo>
                  <a:cubicBezTo>
                    <a:pt x="76" y="40"/>
                    <a:pt x="76" y="40"/>
                    <a:pt x="76" y="40"/>
                  </a:cubicBezTo>
                  <a:cubicBezTo>
                    <a:pt x="81" y="40"/>
                    <a:pt x="83" y="36"/>
                    <a:pt x="84" y="32"/>
                  </a:cubicBezTo>
                  <a:cubicBezTo>
                    <a:pt x="84" y="31"/>
                    <a:pt x="84" y="29"/>
                    <a:pt x="84" y="28"/>
                  </a:cubicBezTo>
                  <a:cubicBezTo>
                    <a:pt x="88" y="28"/>
                    <a:pt x="88" y="28"/>
                    <a:pt x="88" y="28"/>
                  </a:cubicBezTo>
                  <a:cubicBezTo>
                    <a:pt x="93" y="28"/>
                    <a:pt x="96" y="32"/>
                    <a:pt x="96" y="36"/>
                  </a:cubicBezTo>
                  <a:lnTo>
                    <a:pt x="96" y="112"/>
                  </a:lnTo>
                  <a:close/>
                  <a:moveTo>
                    <a:pt x="76" y="96"/>
                  </a:moveTo>
                  <a:cubicBezTo>
                    <a:pt x="28" y="96"/>
                    <a:pt x="28" y="96"/>
                    <a:pt x="28" y="96"/>
                  </a:cubicBezTo>
                  <a:cubicBezTo>
                    <a:pt x="26" y="96"/>
                    <a:pt x="24" y="98"/>
                    <a:pt x="24" y="100"/>
                  </a:cubicBezTo>
                  <a:cubicBezTo>
                    <a:pt x="24" y="103"/>
                    <a:pt x="26" y="104"/>
                    <a:pt x="28" y="104"/>
                  </a:cubicBezTo>
                  <a:cubicBezTo>
                    <a:pt x="76" y="104"/>
                    <a:pt x="76" y="104"/>
                    <a:pt x="76" y="104"/>
                  </a:cubicBezTo>
                  <a:cubicBezTo>
                    <a:pt x="78" y="104"/>
                    <a:pt x="80" y="103"/>
                    <a:pt x="80" y="100"/>
                  </a:cubicBezTo>
                  <a:cubicBezTo>
                    <a:pt x="80" y="98"/>
                    <a:pt x="78" y="96"/>
                    <a:pt x="76" y="96"/>
                  </a:cubicBezTo>
                  <a:close/>
                  <a:moveTo>
                    <a:pt x="76" y="56"/>
                  </a:moveTo>
                  <a:cubicBezTo>
                    <a:pt x="28" y="56"/>
                    <a:pt x="28" y="56"/>
                    <a:pt x="28" y="56"/>
                  </a:cubicBezTo>
                  <a:cubicBezTo>
                    <a:pt x="26" y="56"/>
                    <a:pt x="24" y="58"/>
                    <a:pt x="24" y="60"/>
                  </a:cubicBezTo>
                  <a:cubicBezTo>
                    <a:pt x="24" y="63"/>
                    <a:pt x="26" y="64"/>
                    <a:pt x="28" y="64"/>
                  </a:cubicBezTo>
                  <a:cubicBezTo>
                    <a:pt x="76" y="64"/>
                    <a:pt x="76" y="64"/>
                    <a:pt x="76" y="64"/>
                  </a:cubicBezTo>
                  <a:cubicBezTo>
                    <a:pt x="78" y="64"/>
                    <a:pt x="80" y="63"/>
                    <a:pt x="80" y="60"/>
                  </a:cubicBezTo>
                  <a:cubicBezTo>
                    <a:pt x="80" y="58"/>
                    <a:pt x="78" y="56"/>
                    <a:pt x="76" y="56"/>
                  </a:cubicBezTo>
                  <a:close/>
                  <a:moveTo>
                    <a:pt x="76" y="76"/>
                  </a:moveTo>
                  <a:cubicBezTo>
                    <a:pt x="28" y="76"/>
                    <a:pt x="28" y="76"/>
                    <a:pt x="28" y="76"/>
                  </a:cubicBezTo>
                  <a:cubicBezTo>
                    <a:pt x="26" y="76"/>
                    <a:pt x="24" y="78"/>
                    <a:pt x="24" y="80"/>
                  </a:cubicBezTo>
                  <a:cubicBezTo>
                    <a:pt x="24" y="83"/>
                    <a:pt x="26" y="84"/>
                    <a:pt x="28" y="84"/>
                  </a:cubicBezTo>
                  <a:cubicBezTo>
                    <a:pt x="76" y="84"/>
                    <a:pt x="76" y="84"/>
                    <a:pt x="76" y="84"/>
                  </a:cubicBezTo>
                  <a:cubicBezTo>
                    <a:pt x="78" y="84"/>
                    <a:pt x="80" y="83"/>
                    <a:pt x="80" y="80"/>
                  </a:cubicBezTo>
                  <a:cubicBezTo>
                    <a:pt x="80" y="78"/>
                    <a:pt x="78" y="76"/>
                    <a:pt x="76" y="7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cs typeface="+mn-ea"/>
                <a:sym typeface="+mn-lt"/>
              </a:endParaRPr>
            </a:p>
          </p:txBody>
        </p:sp>
        <p:cxnSp>
          <p:nvCxnSpPr>
            <p:cNvPr id="13" name="直接连接符 12"/>
            <p:cNvCxnSpPr/>
            <p:nvPr/>
          </p:nvCxnSpPr>
          <p:spPr>
            <a:xfrm>
              <a:off x="3917950" y="40386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784386" y="4351622"/>
              <a:ext cx="1905427" cy="537099"/>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添加小标题</a:t>
              </a:r>
            </a:p>
          </p:txBody>
        </p:sp>
        <p:sp>
          <p:nvSpPr>
            <p:cNvPr id="15" name="文本框 14"/>
            <p:cNvSpPr txBox="1"/>
            <p:nvPr/>
          </p:nvSpPr>
          <p:spPr>
            <a:xfrm>
              <a:off x="3912267" y="4884001"/>
              <a:ext cx="1649664" cy="422007"/>
            </a:xfrm>
            <a:prstGeom prst="rect">
              <a:avLst/>
            </a:prstGeom>
            <a:noFill/>
          </p:spPr>
          <p:txBody>
            <a:bodyPr wrap="non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添加文本内容</a:t>
              </a:r>
            </a:p>
          </p:txBody>
        </p:sp>
      </p:grpSp>
      <p:grpSp>
        <p:nvGrpSpPr>
          <p:cNvPr id="16" name="组合 15"/>
          <p:cNvGrpSpPr/>
          <p:nvPr/>
        </p:nvGrpSpPr>
        <p:grpSpPr>
          <a:xfrm>
            <a:off x="4700984" y="1385658"/>
            <a:ext cx="1433222" cy="2279688"/>
            <a:chOff x="6274765" y="2144183"/>
            <a:chExt cx="2382009" cy="3788833"/>
          </a:xfrm>
        </p:grpSpPr>
        <p:sp>
          <p:nvSpPr>
            <p:cNvPr id="17" name="Freeform 5"/>
            <p:cNvSpPr>
              <a:spLocks/>
            </p:cNvSpPr>
            <p:nvPr/>
          </p:nvSpPr>
          <p:spPr bwMode="auto">
            <a:xfrm>
              <a:off x="6274765" y="2144183"/>
              <a:ext cx="2382009" cy="3788833"/>
            </a:xfrm>
            <a:custGeom>
              <a:avLst/>
              <a:gdLst>
                <a:gd name="T0" fmla="*/ 57 w 754"/>
                <a:gd name="T1" fmla="*/ 178 h 1201"/>
                <a:gd name="T2" fmla="*/ 698 w 754"/>
                <a:gd name="T3" fmla="*/ 8 h 1201"/>
                <a:gd name="T4" fmla="*/ 754 w 754"/>
                <a:gd name="T5" fmla="*/ 65 h 1201"/>
                <a:gd name="T6" fmla="*/ 754 w 754"/>
                <a:gd name="T7" fmla="*/ 1142 h 1201"/>
                <a:gd name="T8" fmla="*/ 698 w 754"/>
                <a:gd name="T9" fmla="*/ 1199 h 1201"/>
                <a:gd name="T10" fmla="*/ 57 w 754"/>
                <a:gd name="T11" fmla="*/ 1160 h 1201"/>
                <a:gd name="T12" fmla="*/ 0 w 754"/>
                <a:gd name="T13" fmla="*/ 1103 h 1201"/>
                <a:gd name="T14" fmla="*/ 0 w 754"/>
                <a:gd name="T15" fmla="*/ 235 h 1201"/>
                <a:gd name="T16" fmla="*/ 57 w 754"/>
                <a:gd name="T17" fmla="*/ 178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4" h="1201">
                  <a:moveTo>
                    <a:pt x="57" y="178"/>
                  </a:moveTo>
                  <a:cubicBezTo>
                    <a:pt x="698" y="8"/>
                    <a:pt x="698" y="8"/>
                    <a:pt x="698" y="8"/>
                  </a:cubicBezTo>
                  <a:cubicBezTo>
                    <a:pt x="728" y="0"/>
                    <a:pt x="754" y="34"/>
                    <a:pt x="754" y="65"/>
                  </a:cubicBezTo>
                  <a:cubicBezTo>
                    <a:pt x="754" y="1142"/>
                    <a:pt x="754" y="1142"/>
                    <a:pt x="754" y="1142"/>
                  </a:cubicBezTo>
                  <a:cubicBezTo>
                    <a:pt x="754" y="1173"/>
                    <a:pt x="729" y="1201"/>
                    <a:pt x="698" y="1199"/>
                  </a:cubicBezTo>
                  <a:cubicBezTo>
                    <a:pt x="57" y="1160"/>
                    <a:pt x="57" y="1160"/>
                    <a:pt x="57" y="1160"/>
                  </a:cubicBezTo>
                  <a:cubicBezTo>
                    <a:pt x="26" y="1158"/>
                    <a:pt x="0" y="1134"/>
                    <a:pt x="0" y="1103"/>
                  </a:cubicBezTo>
                  <a:cubicBezTo>
                    <a:pt x="0" y="235"/>
                    <a:pt x="0" y="235"/>
                    <a:pt x="0" y="235"/>
                  </a:cubicBezTo>
                  <a:cubicBezTo>
                    <a:pt x="0" y="204"/>
                    <a:pt x="27" y="186"/>
                    <a:pt x="57" y="178"/>
                  </a:cubicBez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8" name="Freeform 48"/>
            <p:cNvSpPr>
              <a:spLocks noEditPoints="1"/>
            </p:cNvSpPr>
            <p:nvPr/>
          </p:nvSpPr>
          <p:spPr bwMode="auto">
            <a:xfrm>
              <a:off x="7085381" y="3034243"/>
              <a:ext cx="739038" cy="739038"/>
            </a:xfrm>
            <a:custGeom>
              <a:avLst/>
              <a:gdLst>
                <a:gd name="T0" fmla="*/ 116 w 128"/>
                <a:gd name="T1" fmla="*/ 0 h 128"/>
                <a:gd name="T2" fmla="*/ 12 w 128"/>
                <a:gd name="T3" fmla="*/ 0 h 128"/>
                <a:gd name="T4" fmla="*/ 0 w 128"/>
                <a:gd name="T5" fmla="*/ 12 h 128"/>
                <a:gd name="T6" fmla="*/ 0 w 128"/>
                <a:gd name="T7" fmla="*/ 92 h 128"/>
                <a:gd name="T8" fmla="*/ 12 w 128"/>
                <a:gd name="T9" fmla="*/ 104 h 128"/>
                <a:gd name="T10" fmla="*/ 44 w 128"/>
                <a:gd name="T11" fmla="*/ 104 h 128"/>
                <a:gd name="T12" fmla="*/ 44 w 128"/>
                <a:gd name="T13" fmla="*/ 120 h 128"/>
                <a:gd name="T14" fmla="*/ 40 w 128"/>
                <a:gd name="T15" fmla="*/ 120 h 128"/>
                <a:gd name="T16" fmla="*/ 36 w 128"/>
                <a:gd name="T17" fmla="*/ 124 h 128"/>
                <a:gd name="T18" fmla="*/ 40 w 128"/>
                <a:gd name="T19" fmla="*/ 128 h 128"/>
                <a:gd name="T20" fmla="*/ 88 w 128"/>
                <a:gd name="T21" fmla="*/ 128 h 128"/>
                <a:gd name="T22" fmla="*/ 92 w 128"/>
                <a:gd name="T23" fmla="*/ 124 h 128"/>
                <a:gd name="T24" fmla="*/ 88 w 128"/>
                <a:gd name="T25" fmla="*/ 120 h 128"/>
                <a:gd name="T26" fmla="*/ 84 w 128"/>
                <a:gd name="T27" fmla="*/ 120 h 128"/>
                <a:gd name="T28" fmla="*/ 84 w 128"/>
                <a:gd name="T29" fmla="*/ 104 h 128"/>
                <a:gd name="T30" fmla="*/ 116 w 128"/>
                <a:gd name="T31" fmla="*/ 104 h 128"/>
                <a:gd name="T32" fmla="*/ 128 w 128"/>
                <a:gd name="T33" fmla="*/ 92 h 128"/>
                <a:gd name="T34" fmla="*/ 128 w 128"/>
                <a:gd name="T35" fmla="*/ 12 h 128"/>
                <a:gd name="T36" fmla="*/ 116 w 128"/>
                <a:gd name="T37" fmla="*/ 0 h 128"/>
                <a:gd name="T38" fmla="*/ 76 w 128"/>
                <a:gd name="T39" fmla="*/ 120 h 128"/>
                <a:gd name="T40" fmla="*/ 52 w 128"/>
                <a:gd name="T41" fmla="*/ 120 h 128"/>
                <a:gd name="T42" fmla="*/ 52 w 128"/>
                <a:gd name="T43" fmla="*/ 104 h 128"/>
                <a:gd name="T44" fmla="*/ 76 w 128"/>
                <a:gd name="T45" fmla="*/ 104 h 128"/>
                <a:gd name="T46" fmla="*/ 76 w 128"/>
                <a:gd name="T47" fmla="*/ 120 h 128"/>
                <a:gd name="T48" fmla="*/ 120 w 128"/>
                <a:gd name="T49" fmla="*/ 88 h 128"/>
                <a:gd name="T50" fmla="*/ 112 w 128"/>
                <a:gd name="T51" fmla="*/ 96 h 128"/>
                <a:gd name="T52" fmla="*/ 16 w 128"/>
                <a:gd name="T53" fmla="*/ 96 h 128"/>
                <a:gd name="T54" fmla="*/ 8 w 128"/>
                <a:gd name="T55" fmla="*/ 88 h 128"/>
                <a:gd name="T56" fmla="*/ 8 w 128"/>
                <a:gd name="T57" fmla="*/ 84 h 128"/>
                <a:gd name="T58" fmla="*/ 120 w 128"/>
                <a:gd name="T59" fmla="*/ 84 h 128"/>
                <a:gd name="T60" fmla="*/ 120 w 128"/>
                <a:gd name="T61" fmla="*/ 88 h 128"/>
                <a:gd name="T62" fmla="*/ 120 w 128"/>
                <a:gd name="T63" fmla="*/ 76 h 128"/>
                <a:gd name="T64" fmla="*/ 8 w 128"/>
                <a:gd name="T65" fmla="*/ 76 h 128"/>
                <a:gd name="T66" fmla="*/ 8 w 128"/>
                <a:gd name="T67" fmla="*/ 16 h 128"/>
                <a:gd name="T68" fmla="*/ 16 w 128"/>
                <a:gd name="T69" fmla="*/ 8 h 128"/>
                <a:gd name="T70" fmla="*/ 112 w 128"/>
                <a:gd name="T71" fmla="*/ 8 h 128"/>
                <a:gd name="T72" fmla="*/ 120 w 128"/>
                <a:gd name="T73" fmla="*/ 16 h 128"/>
                <a:gd name="T74" fmla="*/ 120 w 128"/>
                <a:gd name="T75"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0"/>
                  </a:moveTo>
                  <a:cubicBezTo>
                    <a:pt x="12" y="0"/>
                    <a:pt x="12" y="0"/>
                    <a:pt x="12" y="0"/>
                  </a:cubicBezTo>
                  <a:cubicBezTo>
                    <a:pt x="5" y="0"/>
                    <a:pt x="0" y="5"/>
                    <a:pt x="0" y="12"/>
                  </a:cubicBezTo>
                  <a:cubicBezTo>
                    <a:pt x="0" y="92"/>
                    <a:pt x="0" y="92"/>
                    <a:pt x="0" y="92"/>
                  </a:cubicBezTo>
                  <a:cubicBezTo>
                    <a:pt x="0" y="98"/>
                    <a:pt x="5" y="104"/>
                    <a:pt x="12" y="104"/>
                  </a:cubicBezTo>
                  <a:cubicBezTo>
                    <a:pt x="44" y="104"/>
                    <a:pt x="44" y="104"/>
                    <a:pt x="44" y="104"/>
                  </a:cubicBezTo>
                  <a:cubicBezTo>
                    <a:pt x="44" y="120"/>
                    <a:pt x="44" y="120"/>
                    <a:pt x="44" y="120"/>
                  </a:cubicBezTo>
                  <a:cubicBezTo>
                    <a:pt x="40" y="120"/>
                    <a:pt x="40" y="120"/>
                    <a:pt x="40" y="120"/>
                  </a:cubicBezTo>
                  <a:cubicBezTo>
                    <a:pt x="37" y="120"/>
                    <a:pt x="36" y="122"/>
                    <a:pt x="36" y="124"/>
                  </a:cubicBezTo>
                  <a:cubicBezTo>
                    <a:pt x="36" y="126"/>
                    <a:pt x="37" y="128"/>
                    <a:pt x="40" y="128"/>
                  </a:cubicBezTo>
                  <a:cubicBezTo>
                    <a:pt x="88" y="128"/>
                    <a:pt x="88" y="128"/>
                    <a:pt x="88" y="128"/>
                  </a:cubicBezTo>
                  <a:cubicBezTo>
                    <a:pt x="90" y="128"/>
                    <a:pt x="92" y="126"/>
                    <a:pt x="92" y="124"/>
                  </a:cubicBezTo>
                  <a:cubicBezTo>
                    <a:pt x="92" y="122"/>
                    <a:pt x="90" y="120"/>
                    <a:pt x="88" y="120"/>
                  </a:cubicBezTo>
                  <a:cubicBezTo>
                    <a:pt x="84" y="120"/>
                    <a:pt x="84" y="120"/>
                    <a:pt x="84" y="120"/>
                  </a:cubicBezTo>
                  <a:cubicBezTo>
                    <a:pt x="84" y="104"/>
                    <a:pt x="84" y="104"/>
                    <a:pt x="84" y="104"/>
                  </a:cubicBezTo>
                  <a:cubicBezTo>
                    <a:pt x="116" y="104"/>
                    <a:pt x="116" y="104"/>
                    <a:pt x="116" y="104"/>
                  </a:cubicBezTo>
                  <a:cubicBezTo>
                    <a:pt x="122" y="104"/>
                    <a:pt x="128" y="98"/>
                    <a:pt x="128" y="92"/>
                  </a:cubicBezTo>
                  <a:cubicBezTo>
                    <a:pt x="128" y="12"/>
                    <a:pt x="128" y="12"/>
                    <a:pt x="128" y="12"/>
                  </a:cubicBezTo>
                  <a:cubicBezTo>
                    <a:pt x="128" y="5"/>
                    <a:pt x="122" y="0"/>
                    <a:pt x="116" y="0"/>
                  </a:cubicBezTo>
                  <a:close/>
                  <a:moveTo>
                    <a:pt x="76" y="120"/>
                  </a:moveTo>
                  <a:cubicBezTo>
                    <a:pt x="52" y="120"/>
                    <a:pt x="52" y="120"/>
                    <a:pt x="52" y="120"/>
                  </a:cubicBezTo>
                  <a:cubicBezTo>
                    <a:pt x="52" y="104"/>
                    <a:pt x="52" y="104"/>
                    <a:pt x="52" y="104"/>
                  </a:cubicBezTo>
                  <a:cubicBezTo>
                    <a:pt x="76" y="104"/>
                    <a:pt x="76" y="104"/>
                    <a:pt x="76" y="104"/>
                  </a:cubicBezTo>
                  <a:lnTo>
                    <a:pt x="76" y="120"/>
                  </a:lnTo>
                  <a:close/>
                  <a:moveTo>
                    <a:pt x="120" y="88"/>
                  </a:moveTo>
                  <a:cubicBezTo>
                    <a:pt x="120" y="92"/>
                    <a:pt x="116" y="96"/>
                    <a:pt x="112" y="96"/>
                  </a:cubicBezTo>
                  <a:cubicBezTo>
                    <a:pt x="16" y="96"/>
                    <a:pt x="16" y="96"/>
                    <a:pt x="16" y="96"/>
                  </a:cubicBezTo>
                  <a:cubicBezTo>
                    <a:pt x="11" y="96"/>
                    <a:pt x="8" y="92"/>
                    <a:pt x="8" y="88"/>
                  </a:cubicBezTo>
                  <a:cubicBezTo>
                    <a:pt x="8" y="84"/>
                    <a:pt x="8" y="84"/>
                    <a:pt x="8" y="84"/>
                  </a:cubicBezTo>
                  <a:cubicBezTo>
                    <a:pt x="120" y="84"/>
                    <a:pt x="120" y="84"/>
                    <a:pt x="120" y="84"/>
                  </a:cubicBezTo>
                  <a:lnTo>
                    <a:pt x="120" y="88"/>
                  </a:lnTo>
                  <a:close/>
                  <a:moveTo>
                    <a:pt x="120" y="76"/>
                  </a:moveTo>
                  <a:cubicBezTo>
                    <a:pt x="8" y="76"/>
                    <a:pt x="8" y="76"/>
                    <a:pt x="8" y="76"/>
                  </a:cubicBezTo>
                  <a:cubicBezTo>
                    <a:pt x="8" y="16"/>
                    <a:pt x="8" y="16"/>
                    <a:pt x="8" y="16"/>
                  </a:cubicBezTo>
                  <a:cubicBezTo>
                    <a:pt x="8" y="11"/>
                    <a:pt x="11" y="8"/>
                    <a:pt x="16" y="8"/>
                  </a:cubicBezTo>
                  <a:cubicBezTo>
                    <a:pt x="112" y="8"/>
                    <a:pt x="112" y="8"/>
                    <a:pt x="112" y="8"/>
                  </a:cubicBezTo>
                  <a:cubicBezTo>
                    <a:pt x="116" y="8"/>
                    <a:pt x="120" y="11"/>
                    <a:pt x="120" y="16"/>
                  </a:cubicBezTo>
                  <a:lnTo>
                    <a:pt x="120" y="7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cs typeface="+mn-ea"/>
                <a:sym typeface="+mn-lt"/>
              </a:endParaRPr>
            </a:p>
          </p:txBody>
        </p:sp>
        <p:cxnSp>
          <p:nvCxnSpPr>
            <p:cNvPr id="19" name="直接连接符 18"/>
            <p:cNvCxnSpPr/>
            <p:nvPr/>
          </p:nvCxnSpPr>
          <p:spPr>
            <a:xfrm>
              <a:off x="6635750" y="40386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502186" y="4351622"/>
              <a:ext cx="1905427" cy="537099"/>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添加小标题</a:t>
              </a:r>
            </a:p>
          </p:txBody>
        </p:sp>
        <p:sp>
          <p:nvSpPr>
            <p:cNvPr id="21" name="文本框 20"/>
            <p:cNvSpPr txBox="1"/>
            <p:nvPr/>
          </p:nvSpPr>
          <p:spPr>
            <a:xfrm>
              <a:off x="6630066" y="4884001"/>
              <a:ext cx="1649664" cy="422007"/>
            </a:xfrm>
            <a:prstGeom prst="rect">
              <a:avLst/>
            </a:prstGeom>
            <a:noFill/>
          </p:spPr>
          <p:txBody>
            <a:bodyPr wrap="non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添加文本内容</a:t>
              </a:r>
            </a:p>
          </p:txBody>
        </p:sp>
      </p:grpSp>
      <p:grpSp>
        <p:nvGrpSpPr>
          <p:cNvPr id="22" name="组合 21"/>
          <p:cNvGrpSpPr/>
          <p:nvPr/>
        </p:nvGrpSpPr>
        <p:grpSpPr>
          <a:xfrm>
            <a:off x="6392173" y="1385658"/>
            <a:ext cx="1433222" cy="2279688"/>
            <a:chOff x="8993426" y="2144183"/>
            <a:chExt cx="2382009" cy="3788833"/>
          </a:xfrm>
        </p:grpSpPr>
        <p:sp>
          <p:nvSpPr>
            <p:cNvPr id="23" name="Freeform 5"/>
            <p:cNvSpPr>
              <a:spLocks/>
            </p:cNvSpPr>
            <p:nvPr/>
          </p:nvSpPr>
          <p:spPr bwMode="auto">
            <a:xfrm>
              <a:off x="8993426" y="2144183"/>
              <a:ext cx="2382009" cy="3788833"/>
            </a:xfrm>
            <a:custGeom>
              <a:avLst/>
              <a:gdLst>
                <a:gd name="T0" fmla="*/ 57 w 754"/>
                <a:gd name="T1" fmla="*/ 178 h 1201"/>
                <a:gd name="T2" fmla="*/ 698 w 754"/>
                <a:gd name="T3" fmla="*/ 8 h 1201"/>
                <a:gd name="T4" fmla="*/ 754 w 754"/>
                <a:gd name="T5" fmla="*/ 65 h 1201"/>
                <a:gd name="T6" fmla="*/ 754 w 754"/>
                <a:gd name="T7" fmla="*/ 1142 h 1201"/>
                <a:gd name="T8" fmla="*/ 698 w 754"/>
                <a:gd name="T9" fmla="*/ 1199 h 1201"/>
                <a:gd name="T10" fmla="*/ 57 w 754"/>
                <a:gd name="T11" fmla="*/ 1160 h 1201"/>
                <a:gd name="T12" fmla="*/ 0 w 754"/>
                <a:gd name="T13" fmla="*/ 1103 h 1201"/>
                <a:gd name="T14" fmla="*/ 0 w 754"/>
                <a:gd name="T15" fmla="*/ 235 h 1201"/>
                <a:gd name="T16" fmla="*/ 57 w 754"/>
                <a:gd name="T17" fmla="*/ 178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4" h="1201">
                  <a:moveTo>
                    <a:pt x="57" y="178"/>
                  </a:moveTo>
                  <a:cubicBezTo>
                    <a:pt x="698" y="8"/>
                    <a:pt x="698" y="8"/>
                    <a:pt x="698" y="8"/>
                  </a:cubicBezTo>
                  <a:cubicBezTo>
                    <a:pt x="728" y="0"/>
                    <a:pt x="754" y="34"/>
                    <a:pt x="754" y="65"/>
                  </a:cubicBezTo>
                  <a:cubicBezTo>
                    <a:pt x="754" y="1142"/>
                    <a:pt x="754" y="1142"/>
                    <a:pt x="754" y="1142"/>
                  </a:cubicBezTo>
                  <a:cubicBezTo>
                    <a:pt x="754" y="1173"/>
                    <a:pt x="729" y="1201"/>
                    <a:pt x="698" y="1199"/>
                  </a:cubicBezTo>
                  <a:cubicBezTo>
                    <a:pt x="57" y="1160"/>
                    <a:pt x="57" y="1160"/>
                    <a:pt x="57" y="1160"/>
                  </a:cubicBezTo>
                  <a:cubicBezTo>
                    <a:pt x="26" y="1158"/>
                    <a:pt x="0" y="1134"/>
                    <a:pt x="0" y="1103"/>
                  </a:cubicBezTo>
                  <a:cubicBezTo>
                    <a:pt x="0" y="235"/>
                    <a:pt x="0" y="235"/>
                    <a:pt x="0" y="235"/>
                  </a:cubicBezTo>
                  <a:cubicBezTo>
                    <a:pt x="0" y="204"/>
                    <a:pt x="27" y="186"/>
                    <a:pt x="57" y="178"/>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24" name="Freeform 49"/>
            <p:cNvSpPr>
              <a:spLocks noEditPoints="1"/>
            </p:cNvSpPr>
            <p:nvPr/>
          </p:nvSpPr>
          <p:spPr bwMode="auto">
            <a:xfrm>
              <a:off x="9804401" y="3034243"/>
              <a:ext cx="736600" cy="73903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cs typeface="+mn-ea"/>
                <a:sym typeface="+mn-lt"/>
              </a:endParaRPr>
            </a:p>
          </p:txBody>
        </p:sp>
        <p:cxnSp>
          <p:nvCxnSpPr>
            <p:cNvPr id="25" name="直接连接符 24"/>
            <p:cNvCxnSpPr/>
            <p:nvPr/>
          </p:nvCxnSpPr>
          <p:spPr>
            <a:xfrm>
              <a:off x="9353550" y="40386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9219988" y="4351622"/>
              <a:ext cx="1905427" cy="537099"/>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a:xfrm>
              <a:off x="9347867" y="4884001"/>
              <a:ext cx="1649664" cy="422007"/>
            </a:xfrm>
            <a:prstGeom prst="rect">
              <a:avLst/>
            </a:prstGeom>
            <a:noFill/>
          </p:spPr>
          <p:txBody>
            <a:bodyPr wrap="non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添加文本内容</a:t>
              </a:r>
            </a:p>
          </p:txBody>
        </p:sp>
      </p:grpSp>
      <p:sp>
        <p:nvSpPr>
          <p:cNvPr id="28" name="TextBox 22"/>
          <p:cNvSpPr txBox="1"/>
          <p:nvPr/>
        </p:nvSpPr>
        <p:spPr>
          <a:xfrm>
            <a:off x="1318606" y="4047798"/>
            <a:ext cx="6506789" cy="611706"/>
          </a:xfrm>
          <a:prstGeom prst="rect">
            <a:avLst/>
          </a:prstGeom>
          <a:noFill/>
        </p:spPr>
        <p:txBody>
          <a:bodyPr wrap="square" rtlCol="0">
            <a:spAutoFit/>
          </a:bodyPr>
          <a:lstStyle>
            <a:defPPr>
              <a:defRPr lang="zh-CN"/>
            </a:defPPr>
            <a:lvl1pPr>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cs typeface="Lato Light"/>
              </a:defRPr>
            </a:lvl1pPr>
          </a:lstStyle>
          <a:p>
            <a:r>
              <a:rPr lang="zh-CN" altLang="en-US" sz="75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36066321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ppt_x-#ppt_w/2"/>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ppt_x</p:attrName>
                                        </p:attrNameLst>
                                      </p:cBhvr>
                                      <p:tavLst>
                                        <p:tav tm="0">
                                          <p:val>
                                            <p:strVal val="#ppt_x-#ppt_w/2"/>
                                          </p:val>
                                        </p:tav>
                                        <p:tav tm="100000">
                                          <p:val>
                                            <p:strVal val="#ppt_x"/>
                                          </p:val>
                                        </p:tav>
                                      </p:tavLst>
                                    </p:anim>
                                    <p:anim calcmode="lin" valueType="num">
                                      <p:cBhvr>
                                        <p:cTn id="22" dur="500" fill="hold"/>
                                        <p:tgtEl>
                                          <p:spTgt spid="16"/>
                                        </p:tgtEl>
                                        <p:attrNameLst>
                                          <p:attrName>ppt_y</p:attrName>
                                        </p:attrNameLst>
                                      </p:cBhvr>
                                      <p:tavLst>
                                        <p:tav tm="0">
                                          <p:val>
                                            <p:strVal val="#ppt_y"/>
                                          </p:val>
                                        </p:tav>
                                        <p:tav tm="100000">
                                          <p:val>
                                            <p:strVal val="#ppt_y"/>
                                          </p:val>
                                        </p:tav>
                                      </p:tavLst>
                                    </p:anim>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ppt_x</p:attrName>
                                        </p:attrNameLst>
                                      </p:cBhvr>
                                      <p:tavLst>
                                        <p:tav tm="0">
                                          <p:val>
                                            <p:strVal val="#ppt_x-#ppt_w/2"/>
                                          </p:val>
                                        </p:tav>
                                        <p:tav tm="100000">
                                          <p:val>
                                            <p:strVal val="#ppt_x"/>
                                          </p:val>
                                        </p:tav>
                                      </p:tavLst>
                                    </p:anim>
                                    <p:anim calcmode="lin" valueType="num">
                                      <p:cBhvr>
                                        <p:cTn id="29" dur="500" fill="hold"/>
                                        <p:tgtEl>
                                          <p:spTgt spid="22"/>
                                        </p:tgtEl>
                                        <p:attrNameLst>
                                          <p:attrName>ppt_y</p:attrName>
                                        </p:attrNameLst>
                                      </p:cBhvr>
                                      <p:tavLst>
                                        <p:tav tm="0">
                                          <p:val>
                                            <p:strVal val="#ppt_y"/>
                                          </p:val>
                                        </p:tav>
                                        <p:tav tm="100000">
                                          <p:val>
                                            <p:strVal val="#ppt_y"/>
                                          </p:val>
                                        </p:tav>
                                      </p:tavLst>
                                    </p:anim>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六边形 2"/>
          <p:cNvSpPr/>
          <p:nvPr/>
        </p:nvSpPr>
        <p:spPr>
          <a:xfrm>
            <a:off x="6424284" y="2116373"/>
            <a:ext cx="1252940" cy="1080120"/>
          </a:xfrm>
          <a:prstGeom prst="hexagon">
            <a:avLst/>
          </a:prstGeom>
          <a:solidFill>
            <a:srgbClr val="FFC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p>
          <a:p>
            <a:pPr lvl="0" algn="ctr"/>
            <a:r>
              <a:rPr lang="en-US" altLang="zh-CN" sz="3600" dirty="0">
                <a:solidFill>
                  <a:schemeClr val="bg1"/>
                </a:solidFill>
                <a:latin typeface="HelveticaNeueLT Pro 67 MdCn" pitchFamily="34" charset="0"/>
                <a:ea typeface="微软雅黑" pitchFamily="34" charset="-122"/>
              </a:rPr>
              <a:t>6</a:t>
            </a:r>
            <a:endParaRPr lang="zh-CN" altLang="en-US" sz="3600" dirty="0">
              <a:solidFill>
                <a:schemeClr val="bg1"/>
              </a:solidFill>
              <a:latin typeface="HelveticaNeueLT Pro 67 MdCn" pitchFamily="34" charset="0"/>
              <a:ea typeface="微软雅黑" pitchFamily="34" charset="-122"/>
            </a:endParaRPr>
          </a:p>
        </p:txBody>
      </p:sp>
      <p:sp>
        <p:nvSpPr>
          <p:cNvPr id="5" name="六边形 4"/>
          <p:cNvSpPr/>
          <p:nvPr/>
        </p:nvSpPr>
        <p:spPr>
          <a:xfrm>
            <a:off x="5434646" y="2656433"/>
            <a:ext cx="1252940" cy="1080120"/>
          </a:xfrm>
          <a:prstGeom prst="hexagon">
            <a:avLst/>
          </a:prstGeom>
          <a:solidFill>
            <a:srgbClr val="C00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p>
          <a:p>
            <a:pPr lvl="0" algn="ctr"/>
            <a:r>
              <a:rPr lang="en-US" altLang="zh-CN" sz="3600" dirty="0">
                <a:solidFill>
                  <a:schemeClr val="bg1"/>
                </a:solidFill>
                <a:latin typeface="HelveticaNeueLT Pro 67 MdCn" pitchFamily="34" charset="0"/>
                <a:ea typeface="微软雅黑" pitchFamily="34" charset="-122"/>
              </a:rPr>
              <a:t>5</a:t>
            </a:r>
            <a:endParaRPr lang="zh-CN" altLang="en-US" sz="3600" dirty="0">
              <a:solidFill>
                <a:schemeClr val="bg1"/>
              </a:solidFill>
              <a:latin typeface="HelveticaNeueLT Pro 67 MdCn" pitchFamily="34" charset="0"/>
              <a:ea typeface="微软雅黑" pitchFamily="34" charset="-122"/>
            </a:endParaRPr>
          </a:p>
        </p:txBody>
      </p:sp>
      <p:sp>
        <p:nvSpPr>
          <p:cNvPr id="6" name="六边形 5"/>
          <p:cNvSpPr/>
          <p:nvPr/>
        </p:nvSpPr>
        <p:spPr>
          <a:xfrm>
            <a:off x="4437239" y="2116373"/>
            <a:ext cx="1252940" cy="1080120"/>
          </a:xfrm>
          <a:prstGeom prst="hexagon">
            <a:avLst/>
          </a:prstGeom>
          <a:solidFill>
            <a:srgbClr val="FFC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p>
          <a:p>
            <a:pPr lvl="0" algn="ctr"/>
            <a:r>
              <a:rPr lang="en-US" altLang="zh-CN" sz="3600" dirty="0">
                <a:solidFill>
                  <a:schemeClr val="bg1"/>
                </a:solidFill>
                <a:latin typeface="HelveticaNeueLT Pro 67 MdCn" pitchFamily="34" charset="0"/>
                <a:ea typeface="微软雅黑" pitchFamily="34" charset="-122"/>
              </a:rPr>
              <a:t>4</a:t>
            </a:r>
            <a:endParaRPr lang="zh-CN" altLang="en-US" sz="3600" dirty="0">
              <a:solidFill>
                <a:schemeClr val="bg1"/>
              </a:solidFill>
              <a:latin typeface="HelveticaNeueLT Pro 67 MdCn" pitchFamily="34" charset="0"/>
              <a:ea typeface="微软雅黑" pitchFamily="34" charset="-122"/>
            </a:endParaRPr>
          </a:p>
        </p:txBody>
      </p:sp>
      <p:sp>
        <p:nvSpPr>
          <p:cNvPr id="7" name="六边形 6"/>
          <p:cNvSpPr/>
          <p:nvPr/>
        </p:nvSpPr>
        <p:spPr>
          <a:xfrm>
            <a:off x="3447573" y="2656433"/>
            <a:ext cx="1252940" cy="1080120"/>
          </a:xfrm>
          <a:prstGeom prst="hexagon">
            <a:avLst/>
          </a:prstGeom>
          <a:solidFill>
            <a:srgbClr val="C00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p>
          <a:p>
            <a:pPr lvl="0" algn="ctr"/>
            <a:r>
              <a:rPr lang="en-US" altLang="zh-CN" sz="3600" dirty="0">
                <a:solidFill>
                  <a:schemeClr val="bg1"/>
                </a:solidFill>
                <a:latin typeface="HelveticaNeueLT Pro 67 MdCn" pitchFamily="34" charset="0"/>
                <a:ea typeface="微软雅黑" pitchFamily="34" charset="-122"/>
              </a:rPr>
              <a:t>3</a:t>
            </a:r>
            <a:endParaRPr lang="zh-CN" altLang="en-US" sz="3600" dirty="0">
              <a:solidFill>
                <a:schemeClr val="bg1"/>
              </a:solidFill>
              <a:latin typeface="HelveticaNeueLT Pro 67 MdCn" pitchFamily="34" charset="0"/>
              <a:ea typeface="微软雅黑" pitchFamily="34" charset="-122"/>
            </a:endParaRPr>
          </a:p>
        </p:txBody>
      </p:sp>
      <p:sp>
        <p:nvSpPr>
          <p:cNvPr id="8" name="六边形 7"/>
          <p:cNvSpPr/>
          <p:nvPr/>
        </p:nvSpPr>
        <p:spPr>
          <a:xfrm>
            <a:off x="2456415" y="2116373"/>
            <a:ext cx="1252940" cy="1080120"/>
          </a:xfrm>
          <a:prstGeom prst="hexagon">
            <a:avLst/>
          </a:prstGeom>
          <a:solidFill>
            <a:srgbClr val="FFC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p>
          <a:p>
            <a:pPr lvl="0" algn="ctr"/>
            <a:r>
              <a:rPr lang="en-US" altLang="zh-CN" sz="3600" dirty="0">
                <a:solidFill>
                  <a:schemeClr val="bg1"/>
                </a:solidFill>
                <a:latin typeface="HelveticaNeueLT Pro 67 MdCn" pitchFamily="34" charset="0"/>
                <a:ea typeface="微软雅黑" pitchFamily="34" charset="-122"/>
              </a:rPr>
              <a:t>2</a:t>
            </a:r>
            <a:endParaRPr lang="zh-CN" altLang="en-US" sz="3600" dirty="0">
              <a:solidFill>
                <a:schemeClr val="bg1"/>
              </a:solidFill>
              <a:latin typeface="HelveticaNeueLT Pro 67 MdCn" pitchFamily="34" charset="0"/>
              <a:ea typeface="微软雅黑" pitchFamily="34" charset="-122"/>
            </a:endParaRPr>
          </a:p>
        </p:txBody>
      </p:sp>
      <p:sp>
        <p:nvSpPr>
          <p:cNvPr id="9" name="六边形 8"/>
          <p:cNvSpPr/>
          <p:nvPr/>
        </p:nvSpPr>
        <p:spPr>
          <a:xfrm>
            <a:off x="1466777" y="2656433"/>
            <a:ext cx="1252940" cy="1080120"/>
          </a:xfrm>
          <a:prstGeom prst="hexagon">
            <a:avLst/>
          </a:prstGeom>
          <a:solidFill>
            <a:srgbClr val="C00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500" dirty="0">
                <a:solidFill>
                  <a:schemeClr val="bg1"/>
                </a:solidFill>
                <a:latin typeface="微软雅黑" pitchFamily="34" charset="-122"/>
                <a:ea typeface="微软雅黑" pitchFamily="34" charset="-122"/>
              </a:rPr>
              <a:t>标题</a:t>
            </a:r>
            <a:endParaRPr lang="en-US" altLang="zh-CN" sz="1500" dirty="0">
              <a:solidFill>
                <a:schemeClr val="bg1"/>
              </a:solidFill>
              <a:latin typeface="微软雅黑" pitchFamily="34" charset="-122"/>
              <a:ea typeface="微软雅黑" pitchFamily="34" charset="-122"/>
            </a:endParaRPr>
          </a:p>
          <a:p>
            <a:pPr lvl="0" algn="ctr"/>
            <a:r>
              <a:rPr lang="en-US" altLang="zh-CN" sz="3600" dirty="0">
                <a:solidFill>
                  <a:schemeClr val="bg1"/>
                </a:solidFill>
                <a:latin typeface="HelveticaNeueLT Pro 67 MdCn" pitchFamily="34" charset="0"/>
                <a:ea typeface="微软雅黑" pitchFamily="34" charset="-122"/>
              </a:rPr>
              <a:t>1</a:t>
            </a:r>
            <a:endParaRPr lang="zh-CN" altLang="en-US" sz="3600" dirty="0">
              <a:solidFill>
                <a:schemeClr val="bg1"/>
              </a:solidFill>
              <a:latin typeface="HelveticaNeueLT Pro 67 MdCn" pitchFamily="34" charset="0"/>
              <a:ea typeface="微软雅黑" pitchFamily="34" charset="-122"/>
            </a:endParaRPr>
          </a:p>
        </p:txBody>
      </p:sp>
      <p:sp>
        <p:nvSpPr>
          <p:cNvPr id="10" name="Freeform 6"/>
          <p:cNvSpPr>
            <a:spLocks/>
          </p:cNvSpPr>
          <p:nvPr/>
        </p:nvSpPr>
        <p:spPr bwMode="auto">
          <a:xfrm>
            <a:off x="1733661" y="3728190"/>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rgbClr val="C00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7"/>
          <p:cNvSpPr>
            <a:spLocks/>
          </p:cNvSpPr>
          <p:nvPr/>
        </p:nvSpPr>
        <p:spPr bwMode="auto">
          <a:xfrm flipH="1">
            <a:off x="1466778" y="1856210"/>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rgbClr val="FFC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8"/>
          <p:cNvSpPr>
            <a:spLocks/>
          </p:cNvSpPr>
          <p:nvPr/>
        </p:nvSpPr>
        <p:spPr bwMode="auto">
          <a:xfrm>
            <a:off x="3708261" y="3728190"/>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rgbClr val="C00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9"/>
          <p:cNvSpPr>
            <a:spLocks/>
          </p:cNvSpPr>
          <p:nvPr/>
        </p:nvSpPr>
        <p:spPr bwMode="auto">
          <a:xfrm flipH="1">
            <a:off x="3436162" y="1856210"/>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rgbClr val="FFC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10"/>
          <p:cNvSpPr>
            <a:spLocks/>
          </p:cNvSpPr>
          <p:nvPr/>
        </p:nvSpPr>
        <p:spPr bwMode="auto">
          <a:xfrm>
            <a:off x="5703627" y="3728190"/>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rgbClr val="C00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11"/>
          <p:cNvSpPr>
            <a:spLocks/>
          </p:cNvSpPr>
          <p:nvPr/>
        </p:nvSpPr>
        <p:spPr bwMode="auto">
          <a:xfrm flipH="1">
            <a:off x="5426542" y="1856210"/>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rgbClr val="FFC000"/>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TextBox 55"/>
          <p:cNvSpPr txBox="1"/>
          <p:nvPr/>
        </p:nvSpPr>
        <p:spPr>
          <a:xfrm>
            <a:off x="1656342" y="3990912"/>
            <a:ext cx="1279559" cy="244362"/>
          </a:xfrm>
          <a:prstGeom prst="rect">
            <a:avLst/>
          </a:prstGeom>
          <a:noFill/>
        </p:spPr>
        <p:txBody>
          <a:bodyPr wrap="square" tIns="0" bIns="0" rtlCol="0" anchor="t">
            <a:spAutoFit/>
          </a:bodyPr>
          <a:lstStyle/>
          <a:p>
            <a:pPr>
              <a:lnSpc>
                <a:spcPct val="150000"/>
              </a:lnSpc>
            </a:pPr>
            <a:r>
              <a:rPr lang="zh-CN" altLang="en-US" sz="1200" dirty="0">
                <a:solidFill>
                  <a:srgbClr val="C00000"/>
                </a:solidFill>
                <a:latin typeface="微软雅黑" pitchFamily="34" charset="-122"/>
                <a:ea typeface="微软雅黑" pitchFamily="34" charset="-122"/>
                <a:cs typeface="华文黑体" pitchFamily="2" charset="-122"/>
              </a:rPr>
              <a:t>添加标题</a:t>
            </a:r>
          </a:p>
        </p:txBody>
      </p:sp>
      <p:sp>
        <p:nvSpPr>
          <p:cNvPr id="17" name="TextBox 56"/>
          <p:cNvSpPr txBox="1"/>
          <p:nvPr/>
        </p:nvSpPr>
        <p:spPr>
          <a:xfrm>
            <a:off x="1656342" y="4235519"/>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18" name="TextBox 57"/>
          <p:cNvSpPr txBox="1"/>
          <p:nvPr/>
        </p:nvSpPr>
        <p:spPr>
          <a:xfrm>
            <a:off x="1409185" y="1003861"/>
            <a:ext cx="1279559" cy="244362"/>
          </a:xfrm>
          <a:prstGeom prst="rect">
            <a:avLst/>
          </a:prstGeom>
          <a:noFill/>
        </p:spPr>
        <p:txBody>
          <a:bodyPr wrap="square" tIns="0" bIns="0" rtlCol="0" anchor="t">
            <a:spAutoFit/>
          </a:bodyPr>
          <a:lstStyle/>
          <a:p>
            <a:pPr>
              <a:lnSpc>
                <a:spcPct val="150000"/>
              </a:lnSpc>
            </a:pPr>
            <a:r>
              <a:rPr lang="zh-CN" altLang="en-US" sz="1200" dirty="0">
                <a:solidFill>
                  <a:srgbClr val="FFC000"/>
                </a:solidFill>
                <a:latin typeface="微软雅黑" pitchFamily="34" charset="-122"/>
                <a:ea typeface="微软雅黑" pitchFamily="34" charset="-122"/>
                <a:cs typeface="华文黑体" pitchFamily="2" charset="-122"/>
              </a:rPr>
              <a:t>添加标题</a:t>
            </a:r>
          </a:p>
        </p:txBody>
      </p:sp>
      <p:sp>
        <p:nvSpPr>
          <p:cNvPr id="19" name="TextBox 58"/>
          <p:cNvSpPr txBox="1"/>
          <p:nvPr/>
        </p:nvSpPr>
        <p:spPr>
          <a:xfrm>
            <a:off x="1409185" y="1248468"/>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0" name="TextBox 59"/>
          <p:cNvSpPr txBox="1"/>
          <p:nvPr/>
        </p:nvSpPr>
        <p:spPr>
          <a:xfrm>
            <a:off x="3648914" y="3990912"/>
            <a:ext cx="1279559" cy="244362"/>
          </a:xfrm>
          <a:prstGeom prst="rect">
            <a:avLst/>
          </a:prstGeom>
          <a:noFill/>
        </p:spPr>
        <p:txBody>
          <a:bodyPr wrap="square" tIns="0" bIns="0" rtlCol="0" anchor="t">
            <a:spAutoFit/>
          </a:bodyPr>
          <a:lstStyle/>
          <a:p>
            <a:pPr>
              <a:lnSpc>
                <a:spcPct val="150000"/>
              </a:lnSpc>
            </a:pPr>
            <a:r>
              <a:rPr lang="zh-CN" altLang="en-US" sz="1200" dirty="0">
                <a:solidFill>
                  <a:srgbClr val="C00000"/>
                </a:solidFill>
                <a:latin typeface="微软雅黑" pitchFamily="34" charset="-122"/>
                <a:ea typeface="微软雅黑" pitchFamily="34" charset="-122"/>
                <a:cs typeface="华文黑体" pitchFamily="2" charset="-122"/>
              </a:rPr>
              <a:t>添加标题</a:t>
            </a:r>
          </a:p>
        </p:txBody>
      </p:sp>
      <p:sp>
        <p:nvSpPr>
          <p:cNvPr id="21" name="TextBox 60"/>
          <p:cNvSpPr txBox="1"/>
          <p:nvPr/>
        </p:nvSpPr>
        <p:spPr>
          <a:xfrm>
            <a:off x="3648914" y="4235519"/>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2" name="TextBox 61"/>
          <p:cNvSpPr txBox="1"/>
          <p:nvPr/>
        </p:nvSpPr>
        <p:spPr>
          <a:xfrm>
            <a:off x="3386518" y="1003861"/>
            <a:ext cx="1279559" cy="244362"/>
          </a:xfrm>
          <a:prstGeom prst="rect">
            <a:avLst/>
          </a:prstGeom>
          <a:noFill/>
        </p:spPr>
        <p:txBody>
          <a:bodyPr wrap="square" tIns="0" bIns="0" rtlCol="0" anchor="t">
            <a:spAutoFit/>
          </a:bodyPr>
          <a:lstStyle/>
          <a:p>
            <a:pPr>
              <a:lnSpc>
                <a:spcPct val="150000"/>
              </a:lnSpc>
            </a:pPr>
            <a:r>
              <a:rPr lang="zh-CN" altLang="en-US" sz="1200" dirty="0">
                <a:solidFill>
                  <a:srgbClr val="FFC000"/>
                </a:solidFill>
                <a:latin typeface="微软雅黑" pitchFamily="34" charset="-122"/>
                <a:ea typeface="微软雅黑" pitchFamily="34" charset="-122"/>
                <a:cs typeface="华文黑体" pitchFamily="2" charset="-122"/>
              </a:rPr>
              <a:t>添加标题</a:t>
            </a:r>
          </a:p>
        </p:txBody>
      </p:sp>
      <p:sp>
        <p:nvSpPr>
          <p:cNvPr id="23" name="TextBox 62"/>
          <p:cNvSpPr txBox="1"/>
          <p:nvPr/>
        </p:nvSpPr>
        <p:spPr>
          <a:xfrm>
            <a:off x="3386518" y="1248468"/>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4" name="TextBox 63"/>
          <p:cNvSpPr txBox="1"/>
          <p:nvPr/>
        </p:nvSpPr>
        <p:spPr>
          <a:xfrm>
            <a:off x="5632948" y="3990912"/>
            <a:ext cx="1279559" cy="244362"/>
          </a:xfrm>
          <a:prstGeom prst="rect">
            <a:avLst/>
          </a:prstGeom>
          <a:noFill/>
        </p:spPr>
        <p:txBody>
          <a:bodyPr wrap="square" tIns="0" bIns="0" rtlCol="0" anchor="t">
            <a:spAutoFit/>
          </a:bodyPr>
          <a:lstStyle/>
          <a:p>
            <a:pPr>
              <a:lnSpc>
                <a:spcPct val="150000"/>
              </a:lnSpc>
            </a:pPr>
            <a:r>
              <a:rPr lang="zh-CN" altLang="en-US" sz="1200" dirty="0">
                <a:solidFill>
                  <a:srgbClr val="C00000"/>
                </a:solidFill>
                <a:latin typeface="微软雅黑" pitchFamily="34" charset="-122"/>
                <a:ea typeface="微软雅黑" pitchFamily="34" charset="-122"/>
                <a:cs typeface="华文黑体" pitchFamily="2" charset="-122"/>
              </a:rPr>
              <a:t>添加标题</a:t>
            </a:r>
          </a:p>
        </p:txBody>
      </p:sp>
      <p:sp>
        <p:nvSpPr>
          <p:cNvPr id="25" name="TextBox 64"/>
          <p:cNvSpPr txBox="1"/>
          <p:nvPr/>
        </p:nvSpPr>
        <p:spPr>
          <a:xfrm>
            <a:off x="5632948" y="4235519"/>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6" name="TextBox 65"/>
          <p:cNvSpPr txBox="1"/>
          <p:nvPr/>
        </p:nvSpPr>
        <p:spPr>
          <a:xfrm>
            <a:off x="5370552" y="1003861"/>
            <a:ext cx="1279559" cy="244362"/>
          </a:xfrm>
          <a:prstGeom prst="rect">
            <a:avLst/>
          </a:prstGeom>
          <a:noFill/>
        </p:spPr>
        <p:txBody>
          <a:bodyPr wrap="square" tIns="0" bIns="0" rtlCol="0" anchor="t">
            <a:spAutoFit/>
          </a:bodyPr>
          <a:lstStyle/>
          <a:p>
            <a:pPr>
              <a:lnSpc>
                <a:spcPct val="150000"/>
              </a:lnSpc>
            </a:pPr>
            <a:r>
              <a:rPr lang="zh-CN" altLang="en-US" sz="1200" dirty="0">
                <a:solidFill>
                  <a:srgbClr val="FFC000"/>
                </a:solidFill>
                <a:latin typeface="微软雅黑" pitchFamily="34" charset="-122"/>
                <a:ea typeface="微软雅黑" pitchFamily="34" charset="-122"/>
                <a:cs typeface="华文黑体" pitchFamily="2" charset="-122"/>
              </a:rPr>
              <a:t>添加标题</a:t>
            </a:r>
          </a:p>
        </p:txBody>
      </p:sp>
      <p:sp>
        <p:nvSpPr>
          <p:cNvPr id="27" name="TextBox 66"/>
          <p:cNvSpPr txBox="1"/>
          <p:nvPr/>
        </p:nvSpPr>
        <p:spPr>
          <a:xfrm>
            <a:off x="5370552" y="1248468"/>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45780571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par>
                                <p:cTn id="11" presetID="49" presetClass="entr" presetSubtype="0" decel="100000" fill="hold" grpId="0" nodeType="withEffect">
                                  <p:stCondLst>
                                    <p:cond delay="1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par>
                                <p:cTn id="29" presetID="49" presetClass="entr" presetSubtype="0" decel="100000" fill="hold" grpId="0" nodeType="withEffect">
                                  <p:stCondLst>
                                    <p:cond delay="4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5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1500"/>
                            </p:stCondLst>
                            <p:childTnLst>
                              <p:par>
                                <p:cTn id="61" presetID="2" presetClass="entr" presetSubtype="8" accel="10000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8" accel="10000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2" accel="10000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1+#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par>
                                <p:cTn id="73" presetID="2" presetClass="entr" presetSubtype="2" accel="10000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2" presetClass="entr" presetSubtype="8" accel="10000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0-#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accel="10000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2" accel="10000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1+#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par>
                                <p:cTn id="89" presetID="2" presetClass="entr" presetSubtype="2" accel="10000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8" accel="10000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0-#ppt_w/2"/>
                                          </p:val>
                                        </p:tav>
                                        <p:tav tm="100000">
                                          <p:val>
                                            <p:strVal val="#ppt_x"/>
                                          </p:val>
                                        </p:tav>
                                      </p:tavLst>
                                    </p:anim>
                                    <p:anim calcmode="lin" valueType="num">
                                      <p:cBhvr additive="base">
                                        <p:cTn id="96" dur="50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8" accel="100000"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0-#ppt_w/2"/>
                                          </p:val>
                                        </p:tav>
                                        <p:tav tm="100000">
                                          <p:val>
                                            <p:strVal val="#ppt_x"/>
                                          </p:val>
                                        </p:tav>
                                      </p:tavLst>
                                    </p:anim>
                                    <p:anim calcmode="lin" valueType="num">
                                      <p:cBhvr additive="base">
                                        <p:cTn id="100" dur="500" fill="hold"/>
                                        <p:tgtEl>
                                          <p:spTgt spid="25"/>
                                        </p:tgtEl>
                                        <p:attrNameLst>
                                          <p:attrName>ppt_y</p:attrName>
                                        </p:attrNameLst>
                                      </p:cBhvr>
                                      <p:tavLst>
                                        <p:tav tm="0">
                                          <p:val>
                                            <p:strVal val="#ppt_y"/>
                                          </p:val>
                                        </p:tav>
                                        <p:tav tm="100000">
                                          <p:val>
                                            <p:strVal val="#ppt_y"/>
                                          </p:val>
                                        </p:tav>
                                      </p:tavLst>
                                    </p:anim>
                                  </p:childTnLst>
                                </p:cTn>
                              </p:par>
                              <p:par>
                                <p:cTn id="101" presetID="2" presetClass="entr" presetSubtype="2" accel="10000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1+#ppt_w/2"/>
                                          </p:val>
                                        </p:tav>
                                        <p:tav tm="100000">
                                          <p:val>
                                            <p:strVal val="#ppt_x"/>
                                          </p:val>
                                        </p:tav>
                                      </p:tavLst>
                                    </p:anim>
                                    <p:anim calcmode="lin" valueType="num">
                                      <p:cBhvr additive="base">
                                        <p:cTn id="104" dur="500" fill="hold"/>
                                        <p:tgtEl>
                                          <p:spTgt spid="26"/>
                                        </p:tgtEl>
                                        <p:attrNameLst>
                                          <p:attrName>ppt_y</p:attrName>
                                        </p:attrNameLst>
                                      </p:cBhvr>
                                      <p:tavLst>
                                        <p:tav tm="0">
                                          <p:val>
                                            <p:strVal val="#ppt_y"/>
                                          </p:val>
                                        </p:tav>
                                        <p:tav tm="100000">
                                          <p:val>
                                            <p:strVal val="#ppt_y"/>
                                          </p:val>
                                        </p:tav>
                                      </p:tavLst>
                                    </p:anim>
                                  </p:childTnLst>
                                </p:cTn>
                              </p:par>
                              <p:par>
                                <p:cTn id="105" presetID="2" presetClass="entr" presetSubtype="2" accel="100000"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500" fill="hold"/>
                                        <p:tgtEl>
                                          <p:spTgt spid="27"/>
                                        </p:tgtEl>
                                        <p:attrNameLst>
                                          <p:attrName>ppt_x</p:attrName>
                                        </p:attrNameLst>
                                      </p:cBhvr>
                                      <p:tavLst>
                                        <p:tav tm="0">
                                          <p:val>
                                            <p:strVal val="1+#ppt_w/2"/>
                                          </p:val>
                                        </p:tav>
                                        <p:tav tm="100000">
                                          <p:val>
                                            <p:strVal val="#ppt_x"/>
                                          </p:val>
                                        </p:tav>
                                      </p:tavLst>
                                    </p:anim>
                                    <p:anim calcmode="lin" valueType="num">
                                      <p:cBhvr additive="base">
                                        <p:cTn id="10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5401908" y="2145070"/>
            <a:ext cx="303609" cy="641747"/>
            <a:chOff x="7097769" y="2557319"/>
            <a:chExt cx="404812" cy="855663"/>
          </a:xfrm>
        </p:grpSpPr>
        <p:sp>
          <p:nvSpPr>
            <p:cNvPr id="5" name="MH_Other_3"/>
            <p:cNvSpPr/>
            <p:nvPr>
              <p:custDataLst>
                <p:tags r:id="rId20"/>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FC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cxnSp>
          <p:nvCxnSpPr>
            <p:cNvPr id="6" name="MH_Other_4"/>
            <p:cNvCxnSpPr/>
            <p:nvPr>
              <p:custDataLst>
                <p:tags r:id="rId21"/>
              </p:custDataLst>
            </p:nvPr>
          </p:nvCxnSpPr>
          <p:spPr>
            <a:xfrm>
              <a:off x="7286681" y="2982769"/>
              <a:ext cx="215900" cy="0"/>
            </a:xfrm>
            <a:prstGeom prst="line">
              <a:avLst/>
            </a:prstGeom>
            <a:ln w="25400">
              <a:solidFill>
                <a:srgbClr val="FFC000"/>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22"/>
              </p:custDataLst>
            </p:nvPr>
          </p:nvSpPr>
          <p:spPr>
            <a:xfrm>
              <a:off x="7227944" y="2924032"/>
              <a:ext cx="117475" cy="11747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377846" y="1358802"/>
            <a:ext cx="303609" cy="641747"/>
            <a:chOff x="4399020" y="1508961"/>
            <a:chExt cx="404812" cy="855663"/>
          </a:xfrm>
        </p:grpSpPr>
        <p:sp>
          <p:nvSpPr>
            <p:cNvPr id="9" name="MH_Other_9"/>
            <p:cNvSpPr/>
            <p:nvPr>
              <p:custDataLst>
                <p:tags r:id="rId17"/>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cxnSp>
          <p:nvCxnSpPr>
            <p:cNvPr id="10" name="MH_Other_10"/>
            <p:cNvCxnSpPr/>
            <p:nvPr>
              <p:custDataLst>
                <p:tags r:id="rId18"/>
              </p:custDataLst>
            </p:nvPr>
          </p:nvCxnSpPr>
          <p:spPr>
            <a:xfrm flipH="1">
              <a:off x="4399020" y="1934411"/>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1" name="MH_Other_11"/>
            <p:cNvSpPr/>
            <p:nvPr>
              <p:custDataLst>
                <p:tags r:id="rId19"/>
              </p:custDataLst>
            </p:nvPr>
          </p:nvSpPr>
          <p:spPr>
            <a:xfrm flipH="1">
              <a:off x="4556182" y="1875674"/>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723128" y="1304033"/>
            <a:ext cx="751284" cy="751285"/>
            <a:chOff x="4964170" y="1531186"/>
            <a:chExt cx="1001712" cy="1001713"/>
          </a:xfrm>
        </p:grpSpPr>
        <p:sp>
          <p:nvSpPr>
            <p:cNvPr id="13" name="MH_Other_7"/>
            <p:cNvSpPr/>
            <p:nvPr>
              <p:custDataLst>
                <p:tags r:id="rId15"/>
              </p:custDataLst>
            </p:nvPr>
          </p:nvSpPr>
          <p:spPr>
            <a:xfrm flipH="1">
              <a:off x="4964170" y="1531186"/>
              <a:ext cx="1001712" cy="1001713"/>
            </a:xfrm>
            <a:prstGeom prst="ellipse">
              <a:avLst/>
            </a:prstGeom>
            <a:solidFill>
              <a:srgbClr val="C00000"/>
            </a:solidFill>
            <a:ln w="19050">
              <a:noFill/>
            </a:ln>
            <a:effectLst>
              <a:outerShdw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5FB531"/>
                </a:solidFill>
                <a:latin typeface="微软雅黑" panose="020B0503020204020204" pitchFamily="34" charset="-122"/>
                <a:ea typeface="微软雅黑" panose="020B0503020204020204" pitchFamily="34" charset="-122"/>
              </a:endParaRPr>
            </a:p>
          </p:txBody>
        </p:sp>
        <p:sp>
          <p:nvSpPr>
            <p:cNvPr id="15" name="MH_Other_12"/>
            <p:cNvSpPr>
              <a:spLocks/>
            </p:cNvSpPr>
            <p:nvPr>
              <p:custDataLst>
                <p:tags r:id="rId16"/>
              </p:custDataLst>
            </p:nvPr>
          </p:nvSpPr>
          <p:spPr bwMode="auto">
            <a:xfrm>
              <a:off x="5278495" y="187091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43859" y="3009008"/>
            <a:ext cx="303609" cy="640556"/>
            <a:chOff x="4487037" y="3709236"/>
            <a:chExt cx="404812" cy="854075"/>
          </a:xfrm>
        </p:grpSpPr>
        <p:sp>
          <p:nvSpPr>
            <p:cNvPr id="17" name="MH_Other_15"/>
            <p:cNvSpPr/>
            <p:nvPr>
              <p:custDataLst>
                <p:tags r:id="rId12"/>
              </p:custDataLst>
            </p:nvPr>
          </p:nvSpPr>
          <p:spPr>
            <a:xfrm flipH="1">
              <a:off x="4699762" y="3709236"/>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cxnSp>
          <p:nvCxnSpPr>
            <p:cNvPr id="18" name="MH_Other_16"/>
            <p:cNvCxnSpPr/>
            <p:nvPr>
              <p:custDataLst>
                <p:tags r:id="rId13"/>
              </p:custDataLst>
            </p:nvPr>
          </p:nvCxnSpPr>
          <p:spPr>
            <a:xfrm flipH="1">
              <a:off x="4487037" y="4133099"/>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9" name="MH_Other_17"/>
            <p:cNvSpPr/>
            <p:nvPr>
              <p:custDataLst>
                <p:tags r:id="rId14"/>
              </p:custDataLst>
            </p:nvPr>
          </p:nvSpPr>
          <p:spPr>
            <a:xfrm flipH="1">
              <a:off x="4644199" y="4074361"/>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81718" y="3573991"/>
            <a:ext cx="303609" cy="641747"/>
            <a:chOff x="7604182" y="4462547"/>
            <a:chExt cx="404812" cy="855663"/>
          </a:xfrm>
        </p:grpSpPr>
        <p:sp>
          <p:nvSpPr>
            <p:cNvPr id="21" name="MH_Other_3"/>
            <p:cNvSpPr/>
            <p:nvPr>
              <p:custDataLst>
                <p:tags r:id="rId9"/>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FC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cxnSp>
          <p:nvCxnSpPr>
            <p:cNvPr id="22" name="MH_Other_4"/>
            <p:cNvCxnSpPr/>
            <p:nvPr>
              <p:custDataLst>
                <p:tags r:id="rId10"/>
              </p:custDataLst>
            </p:nvPr>
          </p:nvCxnSpPr>
          <p:spPr>
            <a:xfrm>
              <a:off x="7793094" y="4887997"/>
              <a:ext cx="215900" cy="0"/>
            </a:xfrm>
            <a:prstGeom prst="line">
              <a:avLst/>
            </a:prstGeom>
            <a:ln w="25400">
              <a:solidFill>
                <a:srgbClr val="FFC000"/>
              </a:solidFill>
              <a:tailEnd type="oval" w="sm" len="sm"/>
            </a:ln>
          </p:spPr>
          <p:style>
            <a:lnRef idx="1">
              <a:schemeClr val="accent1"/>
            </a:lnRef>
            <a:fillRef idx="0">
              <a:schemeClr val="accent1"/>
            </a:fillRef>
            <a:effectRef idx="0">
              <a:schemeClr val="accent1"/>
            </a:effectRef>
            <a:fontRef idx="minor">
              <a:schemeClr val="tx1"/>
            </a:fontRef>
          </p:style>
        </p:cxnSp>
        <p:sp>
          <p:nvSpPr>
            <p:cNvPr id="23" name="MH_Other_5"/>
            <p:cNvSpPr/>
            <p:nvPr>
              <p:custDataLst>
                <p:tags r:id="rId11"/>
              </p:custDataLst>
            </p:nvPr>
          </p:nvSpPr>
          <p:spPr>
            <a:xfrm>
              <a:off x="7734357" y="4829260"/>
              <a:ext cx="117475" cy="11747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29921" y="1511202"/>
            <a:ext cx="2403872" cy="997010"/>
            <a:chOff x="1135120" y="1712161"/>
            <a:chExt cx="3205162" cy="1329347"/>
          </a:xfrm>
        </p:grpSpPr>
        <p:sp>
          <p:nvSpPr>
            <p:cNvPr id="25" name="MH_SubTitle_1"/>
            <p:cNvSpPr>
              <a:spLocks noChangeArrowheads="1"/>
            </p:cNvSpPr>
            <p:nvPr>
              <p:custDataLst>
                <p:tags r:id="rId8"/>
              </p:custDataLst>
            </p:nvPr>
          </p:nvSpPr>
          <p:spPr bwMode="auto">
            <a:xfrm flipH="1">
              <a:off x="1144645" y="1712161"/>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1500" dirty="0">
                  <a:solidFill>
                    <a:srgbClr val="C00000"/>
                  </a:solidFill>
                  <a:latin typeface="微软雅黑" panose="020B0503020204020204" pitchFamily="34" charset="-122"/>
                  <a:ea typeface="微软雅黑" panose="020B0503020204020204" pitchFamily="34" charset="-122"/>
                </a:rPr>
                <a:t>添加标题文字</a:t>
              </a:r>
              <a:endParaRPr lang="en-US" altLang="zh-CN" sz="1500" dirty="0">
                <a:solidFill>
                  <a:srgbClr val="C00000"/>
                </a:solidFill>
                <a:latin typeface="微软雅黑" panose="020B0503020204020204" pitchFamily="34" charset="-122"/>
                <a:ea typeface="微软雅黑" panose="020B0503020204020204" pitchFamily="34" charset="-122"/>
              </a:endParaRPr>
            </a:p>
          </p:txBody>
        </p:sp>
        <p:sp>
          <p:nvSpPr>
            <p:cNvPr id="26" name="Rectangle 5"/>
            <p:cNvSpPr>
              <a:spLocks/>
            </p:cNvSpPr>
            <p:nvPr/>
          </p:nvSpPr>
          <p:spPr bwMode="auto">
            <a:xfrm>
              <a:off x="1135120" y="2132850"/>
              <a:ext cx="3113030" cy="90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a:off x="999021" y="3160218"/>
            <a:ext cx="2400785" cy="1157851"/>
            <a:chOff x="1227252" y="3910849"/>
            <a:chExt cx="3201047" cy="1543801"/>
          </a:xfrm>
        </p:grpSpPr>
        <p:sp>
          <p:nvSpPr>
            <p:cNvPr id="28" name="MH_SubTitle_3"/>
            <p:cNvSpPr>
              <a:spLocks noChangeArrowheads="1"/>
            </p:cNvSpPr>
            <p:nvPr>
              <p:custDataLst>
                <p:tags r:id="rId7"/>
              </p:custDataLst>
            </p:nvPr>
          </p:nvSpPr>
          <p:spPr bwMode="auto">
            <a:xfrm flipH="1">
              <a:off x="1232662" y="3910849"/>
              <a:ext cx="31956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r>
                <a:rPr lang="zh-CN" altLang="en-US" sz="1500" dirty="0">
                  <a:solidFill>
                    <a:srgbClr val="C00000"/>
                  </a:solidFill>
                  <a:latin typeface="微软雅黑" panose="020B0503020204020204" pitchFamily="34" charset="-122"/>
                  <a:ea typeface="微软雅黑" panose="020B0503020204020204" pitchFamily="34" charset="-122"/>
                </a:rPr>
                <a:t>添加标题文字</a:t>
              </a:r>
            </a:p>
          </p:txBody>
        </p:sp>
        <p:sp>
          <p:nvSpPr>
            <p:cNvPr id="29" name="Rectangle 5"/>
            <p:cNvSpPr>
              <a:spLocks/>
            </p:cNvSpPr>
            <p:nvPr/>
          </p:nvSpPr>
          <p:spPr bwMode="auto">
            <a:xfrm>
              <a:off x="1227252" y="4348999"/>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0" name="组合 29"/>
          <p:cNvGrpSpPr/>
          <p:nvPr/>
        </p:nvGrpSpPr>
        <p:grpSpPr>
          <a:xfrm>
            <a:off x="5740046" y="2305804"/>
            <a:ext cx="2397919" cy="1145945"/>
            <a:chOff x="7548619" y="2771632"/>
            <a:chExt cx="3197225" cy="1527926"/>
          </a:xfrm>
        </p:grpSpPr>
        <p:sp>
          <p:nvSpPr>
            <p:cNvPr id="31" name="MH_SubTitle_2"/>
            <p:cNvSpPr>
              <a:spLocks noChangeArrowheads="1"/>
            </p:cNvSpPr>
            <p:nvPr>
              <p:custDataLst>
                <p:tags r:id="rId6"/>
              </p:custDataLst>
            </p:nvPr>
          </p:nvSpPr>
          <p:spPr bwMode="auto">
            <a:xfrm>
              <a:off x="7548619" y="2771632"/>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500" dirty="0">
                  <a:solidFill>
                    <a:srgbClr val="FFC000"/>
                  </a:solidFill>
                  <a:latin typeface="微软雅黑" panose="020B0503020204020204" pitchFamily="34" charset="-122"/>
                  <a:ea typeface="微软雅黑" panose="020B0503020204020204" pitchFamily="34" charset="-122"/>
                </a:rPr>
                <a:t>添加标题文字</a:t>
              </a:r>
            </a:p>
          </p:txBody>
        </p:sp>
        <p:sp>
          <p:nvSpPr>
            <p:cNvPr id="32" name="Rectangle 5"/>
            <p:cNvSpPr>
              <a:spLocks/>
            </p:cNvSpPr>
            <p:nvPr/>
          </p:nvSpPr>
          <p:spPr bwMode="auto">
            <a:xfrm>
              <a:off x="7632814" y="3193907"/>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3" name="组合 32"/>
          <p:cNvGrpSpPr/>
          <p:nvPr/>
        </p:nvGrpSpPr>
        <p:grpSpPr>
          <a:xfrm>
            <a:off x="6119856" y="3734725"/>
            <a:ext cx="2397919" cy="1145945"/>
            <a:chOff x="8055032" y="4676860"/>
            <a:chExt cx="3197225" cy="1527926"/>
          </a:xfrm>
        </p:grpSpPr>
        <p:sp>
          <p:nvSpPr>
            <p:cNvPr id="34" name="MH_SubTitle_2"/>
            <p:cNvSpPr>
              <a:spLocks noChangeArrowheads="1"/>
            </p:cNvSpPr>
            <p:nvPr>
              <p:custDataLst>
                <p:tags r:id="rId5"/>
              </p:custDataLst>
            </p:nvPr>
          </p:nvSpPr>
          <p:spPr bwMode="auto">
            <a:xfrm>
              <a:off x="8055032" y="4676860"/>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500" dirty="0">
                  <a:solidFill>
                    <a:srgbClr val="FFC000"/>
                  </a:solidFill>
                  <a:latin typeface="微软雅黑" panose="020B0503020204020204" pitchFamily="34" charset="-122"/>
                  <a:ea typeface="微软雅黑" panose="020B0503020204020204" pitchFamily="34" charset="-122"/>
                </a:rPr>
                <a:t>添加标题文字</a:t>
              </a:r>
            </a:p>
          </p:txBody>
        </p:sp>
        <p:sp>
          <p:nvSpPr>
            <p:cNvPr id="35" name="Rectangle 5"/>
            <p:cNvSpPr>
              <a:spLocks/>
            </p:cNvSpPr>
            <p:nvPr/>
          </p:nvSpPr>
          <p:spPr bwMode="auto">
            <a:xfrm>
              <a:off x="8097129" y="5099135"/>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6" name="组合 35"/>
          <p:cNvGrpSpPr/>
          <p:nvPr/>
        </p:nvGrpSpPr>
        <p:grpSpPr>
          <a:xfrm>
            <a:off x="4987571" y="3518032"/>
            <a:ext cx="752475" cy="752475"/>
            <a:chOff x="6650094" y="4483185"/>
            <a:chExt cx="1003300" cy="1003300"/>
          </a:xfrm>
        </p:grpSpPr>
        <p:sp>
          <p:nvSpPr>
            <p:cNvPr id="37" name="MH_Other_1"/>
            <p:cNvSpPr/>
            <p:nvPr>
              <p:custDataLst>
                <p:tags r:id="rId4"/>
              </p:custDataLst>
            </p:nvPr>
          </p:nvSpPr>
          <p:spPr>
            <a:xfrm>
              <a:off x="6650094" y="4483185"/>
              <a:ext cx="1003300" cy="1003300"/>
            </a:xfrm>
            <a:prstGeom prst="ellipse">
              <a:avLst/>
            </a:prstGeom>
            <a:solidFill>
              <a:srgbClr val="FFC000"/>
            </a:solidFill>
            <a:ln w="19050">
              <a:noFill/>
            </a:ln>
            <a:effectLst>
              <a:outerShdw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5FB531"/>
                </a:solidFill>
                <a:latin typeface="微软雅黑" panose="020B0503020204020204" pitchFamily="34" charset="-122"/>
                <a:ea typeface="微软雅黑" panose="020B0503020204020204" pitchFamily="34" charset="-122"/>
              </a:endParaRPr>
            </a:p>
          </p:txBody>
        </p:sp>
        <p:sp>
          <p:nvSpPr>
            <p:cNvPr id="39" name="KSO_Shape"/>
            <p:cNvSpPr>
              <a:spLocks/>
            </p:cNvSpPr>
            <p:nvPr/>
          </p:nvSpPr>
          <p:spPr bwMode="auto">
            <a:xfrm>
              <a:off x="6949135" y="4820686"/>
              <a:ext cx="455476" cy="32870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789140" y="2953049"/>
            <a:ext cx="751284" cy="752475"/>
            <a:chOff x="5052187" y="3729874"/>
            <a:chExt cx="1001712" cy="1003300"/>
          </a:xfrm>
        </p:grpSpPr>
        <p:sp>
          <p:nvSpPr>
            <p:cNvPr id="41" name="MH_Other_13"/>
            <p:cNvSpPr/>
            <p:nvPr>
              <p:custDataLst>
                <p:tags r:id="rId2"/>
              </p:custDataLst>
            </p:nvPr>
          </p:nvSpPr>
          <p:spPr>
            <a:xfrm flipH="1">
              <a:off x="5052187" y="3729874"/>
              <a:ext cx="1001712" cy="1003300"/>
            </a:xfrm>
            <a:prstGeom prst="ellipse">
              <a:avLst/>
            </a:prstGeom>
            <a:solidFill>
              <a:srgbClr val="C00000"/>
            </a:solidFill>
            <a:ln w="19050">
              <a:noFill/>
            </a:ln>
            <a:effectLst>
              <a:outerShdw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5FB531"/>
                </a:solidFill>
                <a:latin typeface="微软雅黑" panose="020B0503020204020204" pitchFamily="34" charset="-122"/>
                <a:ea typeface="微软雅黑" panose="020B0503020204020204" pitchFamily="34" charset="-122"/>
              </a:endParaRPr>
            </a:p>
          </p:txBody>
        </p:sp>
        <p:sp>
          <p:nvSpPr>
            <p:cNvPr id="43" name="MH_Other_6"/>
            <p:cNvSpPr/>
            <p:nvPr>
              <p:custDataLst>
                <p:tags r:id="rId3"/>
              </p:custDataLst>
            </p:nvPr>
          </p:nvSpPr>
          <p:spPr>
            <a:xfrm>
              <a:off x="5329605" y="4112233"/>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8576" tIns="19289" rIns="38576" bIns="19289" anchor="ctr">
              <a:scene3d>
                <a:camera prst="orthographicFront"/>
                <a:lightRig rig="threePt" dir="t"/>
              </a:scene3d>
              <a:sp3d>
                <a:contourClr>
                  <a:srgbClr val="FFFFFF"/>
                </a:contourClr>
              </a:sp3d>
            </a:bodyP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607761" y="2089111"/>
            <a:ext cx="752475" cy="752475"/>
            <a:chOff x="6143681" y="2577957"/>
            <a:chExt cx="1003300" cy="1003300"/>
          </a:xfrm>
        </p:grpSpPr>
        <p:sp>
          <p:nvSpPr>
            <p:cNvPr id="45" name="MH_Other_1"/>
            <p:cNvSpPr/>
            <p:nvPr>
              <p:custDataLst>
                <p:tags r:id="rId1"/>
              </p:custDataLst>
            </p:nvPr>
          </p:nvSpPr>
          <p:spPr>
            <a:xfrm>
              <a:off x="6143681" y="2577957"/>
              <a:ext cx="1003300" cy="1003300"/>
            </a:xfrm>
            <a:prstGeom prst="ellipse">
              <a:avLst/>
            </a:prstGeom>
            <a:solidFill>
              <a:srgbClr val="FFC000"/>
            </a:solidFill>
            <a:ln w="19050">
              <a:noFill/>
            </a:ln>
            <a:effectLst>
              <a:outerShdw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5FB531"/>
                </a:solidFill>
                <a:latin typeface="微软雅黑" panose="020B0503020204020204" pitchFamily="34" charset="-122"/>
                <a:ea typeface="微软雅黑" panose="020B0503020204020204" pitchFamily="34" charset="-122"/>
              </a:endParaRPr>
            </a:p>
          </p:txBody>
        </p:sp>
        <p:sp>
          <p:nvSpPr>
            <p:cNvPr id="47" name="KSO_Shape"/>
            <p:cNvSpPr>
              <a:spLocks/>
            </p:cNvSpPr>
            <p:nvPr/>
          </p:nvSpPr>
          <p:spPr bwMode="auto">
            <a:xfrm>
              <a:off x="6495207" y="2860388"/>
              <a:ext cx="319192" cy="435262"/>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rgbClr val="5FB53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6788315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par>
                                <p:cTn id="11" presetID="22" presetClass="entr" presetSubtype="2"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par>
                                <p:cTn id="14" presetID="22" presetClass="entr" presetSubtype="2" fill="hold" nodeType="withEffect">
                                  <p:stCondLst>
                                    <p:cond delay="1000"/>
                                  </p:stCondLst>
                                  <p:childTnLst>
                                    <p:set>
                                      <p:cBhvr>
                                        <p:cTn id="15" dur="1" fill="hold">
                                          <p:stCondLst>
                                            <p:cond delay="0"/>
                                          </p:stCondLst>
                                        </p:cTn>
                                        <p:tgtEl>
                                          <p:spTgt spid="24"/>
                                        </p:tgtEl>
                                        <p:attrNameLst>
                                          <p:attrName>style.visibility</p:attrName>
                                        </p:attrNameLst>
                                      </p:cBhvr>
                                      <p:to>
                                        <p:strVal val="visible"/>
                                      </p:to>
                                    </p:set>
                                    <p:animEffect transition="in" filter="wipe(right)">
                                      <p:cBhvr>
                                        <p:cTn id="16" dur="500"/>
                                        <p:tgtEl>
                                          <p:spTgt spid="24"/>
                                        </p:tgtEl>
                                      </p:cBhvr>
                                    </p:animEffect>
                                  </p:childTnLst>
                                </p:cTn>
                              </p:par>
                              <p:par>
                                <p:cTn id="17" presetID="23" presetClass="entr" presetSubtype="36" fill="hold" nodeType="withEffect">
                                  <p:stCondLst>
                                    <p:cond delay="40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strVal val="(6*min(max(#ppt_w*#ppt_h,.3),1)-7.4)/-.7*#ppt_w"/>
                                          </p:val>
                                        </p:tav>
                                        <p:tav tm="100000">
                                          <p:val>
                                            <p:strVal val="#ppt_w"/>
                                          </p:val>
                                        </p:tav>
                                      </p:tavLst>
                                    </p:anim>
                                    <p:anim calcmode="lin" valueType="num">
                                      <p:cBhvr>
                                        <p:cTn id="20" dur="500" fill="hold"/>
                                        <p:tgtEl>
                                          <p:spTgt spid="44"/>
                                        </p:tgtEl>
                                        <p:attrNameLst>
                                          <p:attrName>ppt_h</p:attrName>
                                        </p:attrNameLst>
                                      </p:cBhvr>
                                      <p:tavLst>
                                        <p:tav tm="0">
                                          <p:val>
                                            <p:strVal val="(6*min(max(#ppt_w*#ppt_h,.3),1)-7.4)/-.7*#ppt_h"/>
                                          </p:val>
                                        </p:tav>
                                        <p:tav tm="100000">
                                          <p:val>
                                            <p:strVal val="#ppt_h"/>
                                          </p:val>
                                        </p:tav>
                                      </p:tavLst>
                                    </p:anim>
                                    <p:anim calcmode="lin" valueType="num">
                                      <p:cBhvr>
                                        <p:cTn id="21" dur="500" fill="hold"/>
                                        <p:tgtEl>
                                          <p:spTgt spid="44"/>
                                        </p:tgtEl>
                                        <p:attrNameLst>
                                          <p:attrName>ppt_x</p:attrName>
                                        </p:attrNameLst>
                                      </p:cBhvr>
                                      <p:tavLst>
                                        <p:tav tm="0">
                                          <p:val>
                                            <p:fltVal val="0.5"/>
                                          </p:val>
                                        </p:tav>
                                        <p:tav tm="100000">
                                          <p:val>
                                            <p:strVal val="#ppt_x"/>
                                          </p:val>
                                        </p:tav>
                                      </p:tavLst>
                                    </p:anim>
                                    <p:anim calcmode="lin" valueType="num">
                                      <p:cBhvr>
                                        <p:cTn id="22" dur="500" fill="hold"/>
                                        <p:tgtEl>
                                          <p:spTgt spid="44"/>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nodeType="withEffect">
                                  <p:stCondLst>
                                    <p:cond delay="120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23" presetClass="entr" presetSubtype="36" fill="hold" nodeType="withEffect">
                                  <p:stCondLst>
                                    <p:cond delay="50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strVal val="(6*min(max(#ppt_w*#ppt_h,.3),1)-7.4)/-.7*#ppt_w"/>
                                          </p:val>
                                        </p:tav>
                                        <p:tav tm="100000">
                                          <p:val>
                                            <p:strVal val="#ppt_w"/>
                                          </p:val>
                                        </p:tav>
                                      </p:tavLst>
                                    </p:anim>
                                    <p:anim calcmode="lin" valueType="num">
                                      <p:cBhvr>
                                        <p:cTn id="32" dur="500" fill="hold"/>
                                        <p:tgtEl>
                                          <p:spTgt spid="40"/>
                                        </p:tgtEl>
                                        <p:attrNameLst>
                                          <p:attrName>ppt_h</p:attrName>
                                        </p:attrNameLst>
                                      </p:cBhvr>
                                      <p:tavLst>
                                        <p:tav tm="0">
                                          <p:val>
                                            <p:strVal val="(6*min(max(#ppt_w*#ppt_h,.3),1)-7.4)/-.7*#ppt_h"/>
                                          </p:val>
                                        </p:tav>
                                        <p:tav tm="100000">
                                          <p:val>
                                            <p:strVal val="#ppt_h"/>
                                          </p:val>
                                        </p:tav>
                                      </p:tavLst>
                                    </p:anim>
                                    <p:anim calcmode="lin" valueType="num">
                                      <p:cBhvr>
                                        <p:cTn id="33" dur="500" fill="hold"/>
                                        <p:tgtEl>
                                          <p:spTgt spid="40"/>
                                        </p:tgtEl>
                                        <p:attrNameLst>
                                          <p:attrName>ppt_x</p:attrName>
                                        </p:attrNameLst>
                                      </p:cBhvr>
                                      <p:tavLst>
                                        <p:tav tm="0">
                                          <p:val>
                                            <p:fltVal val="0.5"/>
                                          </p:val>
                                        </p:tav>
                                        <p:tav tm="100000">
                                          <p:val>
                                            <p:strVal val="#ppt_x"/>
                                          </p:val>
                                        </p:tav>
                                      </p:tavLst>
                                    </p:anim>
                                    <p:anim calcmode="lin" valueType="num">
                                      <p:cBhvr>
                                        <p:cTn id="34" dur="500" fill="hold"/>
                                        <p:tgtEl>
                                          <p:spTgt spid="40"/>
                                        </p:tgtEl>
                                        <p:attrNameLst>
                                          <p:attrName>ppt_y</p:attrName>
                                        </p:attrNameLst>
                                      </p:cBhvr>
                                      <p:tavLst>
                                        <p:tav tm="0">
                                          <p:val>
                                            <p:strVal val="1+(6*min(max(#ppt_w*#ppt_h,.3),1)-7.4)/-.7*#ppt_h/2"/>
                                          </p:val>
                                        </p:tav>
                                        <p:tav tm="100000">
                                          <p:val>
                                            <p:strVal val="#ppt_y"/>
                                          </p:val>
                                        </p:tav>
                                      </p:tavLst>
                                    </p:anim>
                                  </p:childTnLst>
                                </p:cTn>
                              </p:par>
                              <p:par>
                                <p:cTn id="35" presetID="22" presetClass="entr" presetSubtype="2" fill="hold" nodeType="withEffect">
                                  <p:stCondLst>
                                    <p:cond delay="80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par>
                                <p:cTn id="38" presetID="22" presetClass="entr" presetSubtype="2" fill="hold" nodeType="withEffect">
                                  <p:stCondLst>
                                    <p:cond delay="130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par>
                                <p:cTn id="41" presetID="23" presetClass="entr" presetSubtype="36" fill="hold" nodeType="withEffect">
                                  <p:stCondLst>
                                    <p:cond delay="7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strVal val="(6*min(max(#ppt_w*#ppt_h,.3),1)-7.4)/-.7*#ppt_w"/>
                                          </p:val>
                                        </p:tav>
                                        <p:tav tm="100000">
                                          <p:val>
                                            <p:strVal val="#ppt_w"/>
                                          </p:val>
                                        </p:tav>
                                      </p:tavLst>
                                    </p:anim>
                                    <p:anim calcmode="lin" valueType="num">
                                      <p:cBhvr>
                                        <p:cTn id="44" dur="500" fill="hold"/>
                                        <p:tgtEl>
                                          <p:spTgt spid="36"/>
                                        </p:tgtEl>
                                        <p:attrNameLst>
                                          <p:attrName>ppt_h</p:attrName>
                                        </p:attrNameLst>
                                      </p:cBhvr>
                                      <p:tavLst>
                                        <p:tav tm="0">
                                          <p:val>
                                            <p:strVal val="(6*min(max(#ppt_w*#ppt_h,.3),1)-7.4)/-.7*#ppt_h"/>
                                          </p:val>
                                        </p:tav>
                                        <p:tav tm="100000">
                                          <p:val>
                                            <p:strVal val="#ppt_h"/>
                                          </p:val>
                                        </p:tav>
                                      </p:tavLst>
                                    </p:anim>
                                    <p:anim calcmode="lin" valueType="num">
                                      <p:cBhvr>
                                        <p:cTn id="45" dur="500" fill="hold"/>
                                        <p:tgtEl>
                                          <p:spTgt spid="36"/>
                                        </p:tgtEl>
                                        <p:attrNameLst>
                                          <p:attrName>ppt_x</p:attrName>
                                        </p:attrNameLst>
                                      </p:cBhvr>
                                      <p:tavLst>
                                        <p:tav tm="0">
                                          <p:val>
                                            <p:fltVal val="0.5"/>
                                          </p:val>
                                        </p:tav>
                                        <p:tav tm="100000">
                                          <p:val>
                                            <p:strVal val="#ppt_x"/>
                                          </p:val>
                                        </p:tav>
                                      </p:tavLst>
                                    </p:anim>
                                    <p:anim calcmode="lin" valueType="num">
                                      <p:cBhvr>
                                        <p:cTn id="46" dur="500" fill="hold"/>
                                        <p:tgtEl>
                                          <p:spTgt spid="36"/>
                                        </p:tgtEl>
                                        <p:attrNameLst>
                                          <p:attrName>ppt_y</p:attrName>
                                        </p:attrNameLst>
                                      </p:cBhvr>
                                      <p:tavLst>
                                        <p:tav tm="0">
                                          <p:val>
                                            <p:strVal val="1+(6*min(max(#ppt_w*#ppt_h,.3),1)-7.4)/-.7*#ppt_h/2"/>
                                          </p:val>
                                        </p:tav>
                                        <p:tav tm="100000">
                                          <p:val>
                                            <p:strVal val="#ppt_y"/>
                                          </p:val>
                                        </p:tav>
                                      </p:tavLst>
                                    </p:anim>
                                  </p:childTnLst>
                                </p:cTn>
                              </p:par>
                              <p:par>
                                <p:cTn id="47" presetID="22" presetClass="entr" presetSubtype="8" fill="hold" nodeType="withEffect">
                                  <p:stCondLst>
                                    <p:cond delay="100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par>
                                <p:cTn id="50" presetID="22" presetClass="entr" presetSubtype="8" fill="hold" nodeType="withEffect">
                                  <p:stCondLst>
                                    <p:cond delay="160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362" y="922047"/>
            <a:ext cx="4027470" cy="157334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sp>
        <p:nvSpPr>
          <p:cNvPr id="22" name="文本框 21"/>
          <p:cNvSpPr txBox="1"/>
          <p:nvPr/>
        </p:nvSpPr>
        <p:spPr>
          <a:xfrm>
            <a:off x="2438751" y="2364251"/>
            <a:ext cx="4420406" cy="584775"/>
          </a:xfrm>
          <a:prstGeom prst="rect">
            <a:avLst/>
          </a:prstGeom>
          <a:noFill/>
        </p:spPr>
        <p:txBody>
          <a:bodyPr wrap="square" rtlCol="0">
            <a:spAutoFit/>
          </a:bodyPr>
          <a:lstStyle/>
          <a:p>
            <a:pPr algn="ctr"/>
            <a:r>
              <a:rPr lang="zh-CN" altLang="en-US" sz="3200" b="1" dirty="0">
                <a:gradFill>
                  <a:gsLst>
                    <a:gs pos="33000">
                      <a:srgbClr val="C00000"/>
                    </a:gs>
                    <a:gs pos="100000">
                      <a:srgbClr val="FF0000"/>
                    </a:gs>
                  </a:gsLst>
                  <a:lin ang="5400000" scaled="1"/>
                </a:gradFill>
                <a:latin typeface="微软雅黑" panose="020B0503020204020204" pitchFamily="34" charset="-122"/>
                <a:ea typeface="微软雅黑" panose="020B0503020204020204" pitchFamily="34" charset="-122"/>
              </a:rPr>
              <a:t>添加标题文字内容</a:t>
            </a:r>
          </a:p>
        </p:txBody>
      </p:sp>
      <p:sp>
        <p:nvSpPr>
          <p:cNvPr id="23" name="文本框 22"/>
          <p:cNvSpPr txBox="1"/>
          <p:nvPr/>
        </p:nvSpPr>
        <p:spPr bwMode="auto">
          <a:xfrm>
            <a:off x="3092211" y="2919417"/>
            <a:ext cx="1020229"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4" name="文本框 23"/>
          <p:cNvSpPr txBox="1"/>
          <p:nvPr/>
        </p:nvSpPr>
        <p:spPr bwMode="auto">
          <a:xfrm>
            <a:off x="4141032" y="2913488"/>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5" name="文本框 24"/>
          <p:cNvSpPr txBox="1"/>
          <p:nvPr/>
        </p:nvSpPr>
        <p:spPr bwMode="auto">
          <a:xfrm>
            <a:off x="4141032" y="3207162"/>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6" name="文本框 25"/>
          <p:cNvSpPr txBox="1"/>
          <p:nvPr/>
        </p:nvSpPr>
        <p:spPr bwMode="auto">
          <a:xfrm>
            <a:off x="5185467" y="3203108"/>
            <a:ext cx="1048821"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bwMode="auto">
          <a:xfrm>
            <a:off x="5185470" y="2913488"/>
            <a:ext cx="1048819"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8" name="文本框 27"/>
          <p:cNvSpPr txBox="1"/>
          <p:nvPr/>
        </p:nvSpPr>
        <p:spPr bwMode="auto">
          <a:xfrm>
            <a:off x="3092212" y="3206689"/>
            <a:ext cx="1048820"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202489250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100"/>
                                        <p:tgtEl>
                                          <p:spTgt spid="20"/>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800" fill="hold"/>
                                        <p:tgtEl>
                                          <p:spTgt spid="18"/>
                                        </p:tgtEl>
                                        <p:attrNameLst>
                                          <p:attrName>ppt_x</p:attrName>
                                        </p:attrNameLst>
                                      </p:cBhvr>
                                      <p:tavLst>
                                        <p:tav tm="0">
                                          <p:val>
                                            <p:strVal val="#ppt_x"/>
                                          </p:val>
                                        </p:tav>
                                        <p:tav tm="100000">
                                          <p:val>
                                            <p:strVal val="#ppt_x"/>
                                          </p:val>
                                        </p:tav>
                                      </p:tavLst>
                                    </p:anim>
                                    <p:anim calcmode="lin" valueType="num">
                                      <p:cBhvr additive="base">
                                        <p:cTn id="12" dur="8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800" fill="hold"/>
                                        <p:tgtEl>
                                          <p:spTgt spid="9"/>
                                        </p:tgtEl>
                                        <p:attrNameLst>
                                          <p:attrName>ppt_w</p:attrName>
                                        </p:attrNameLst>
                                      </p:cBhvr>
                                      <p:tavLst>
                                        <p:tav tm="0">
                                          <p:val>
                                            <p:fltVal val="0"/>
                                          </p:val>
                                        </p:tav>
                                        <p:tav tm="100000">
                                          <p:val>
                                            <p:strVal val="#ppt_w"/>
                                          </p:val>
                                        </p:tav>
                                      </p:tavLst>
                                    </p:anim>
                                    <p:anim calcmode="lin" valueType="num">
                                      <p:cBhvr>
                                        <p:cTn id="29" dur="800" fill="hold"/>
                                        <p:tgtEl>
                                          <p:spTgt spid="9"/>
                                        </p:tgtEl>
                                        <p:attrNameLst>
                                          <p:attrName>ppt_h</p:attrName>
                                        </p:attrNameLst>
                                      </p:cBhvr>
                                      <p:tavLst>
                                        <p:tav tm="0">
                                          <p:val>
                                            <p:fltVal val="0"/>
                                          </p:val>
                                        </p:tav>
                                        <p:tav tm="100000">
                                          <p:val>
                                            <p:strVal val="#ppt_h"/>
                                          </p:val>
                                        </p:tav>
                                      </p:tavLst>
                                    </p:anim>
                                    <p:animEffect transition="in" filter="fade">
                                      <p:cBhvr>
                                        <p:cTn id="30" dur="800"/>
                                        <p:tgtEl>
                                          <p:spTgt spid="9"/>
                                        </p:tgtEl>
                                      </p:cBhvr>
                                    </p:animEffect>
                                  </p:childTnLst>
                                </p:cTn>
                              </p:par>
                            </p:childTnLst>
                          </p:cTn>
                        </p:par>
                        <p:par>
                          <p:cTn id="31" fill="hold">
                            <p:stCondLst>
                              <p:cond delay="47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800"/>
                                        <p:tgtEl>
                                          <p:spTgt spid="22"/>
                                        </p:tgtEl>
                                      </p:cBhvr>
                                    </p:animEffect>
                                  </p:childTnLst>
                                </p:cTn>
                              </p:par>
                              <p:par>
                                <p:cTn id="35" presetID="2" presetClass="entr" presetSubtype="4" decel="100000" fill="hold" grpId="0" nodeType="withEffect">
                                  <p:stCondLst>
                                    <p:cond delay="1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11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120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13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1000" fill="hold"/>
                                        <p:tgtEl>
                                          <p:spTgt spid="28"/>
                                        </p:tgtEl>
                                        <p:attrNameLst>
                                          <p:attrName>ppt_x</p:attrName>
                                        </p:attrNameLst>
                                      </p:cBhvr>
                                      <p:tavLst>
                                        <p:tav tm="0">
                                          <p:val>
                                            <p:strVal val="#ppt_x"/>
                                          </p:val>
                                        </p:tav>
                                        <p:tav tm="100000">
                                          <p:val>
                                            <p:strVal val="#ppt_x"/>
                                          </p:val>
                                        </p:tav>
                                      </p:tavLst>
                                    </p:anim>
                                    <p:anim calcmode="lin" valueType="num">
                                      <p:cBhvr additive="base">
                                        <p:cTn id="50" dur="10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14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ppt_x"/>
                                          </p:val>
                                        </p:tav>
                                        <p:tav tm="100000">
                                          <p:val>
                                            <p:strVal val="#ppt_x"/>
                                          </p:val>
                                        </p:tav>
                                      </p:tavLst>
                                    </p:anim>
                                    <p:anim calcmode="lin" valueType="num">
                                      <p:cBhvr additive="base">
                                        <p:cTn id="54" dur="10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150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ppt_x"/>
                                          </p:val>
                                        </p:tav>
                                        <p:tav tm="100000">
                                          <p:val>
                                            <p:strVal val="#ppt_x"/>
                                          </p:val>
                                        </p:tav>
                                      </p:tavLst>
                                    </p:anim>
                                    <p:anim calcmode="lin" valueType="num">
                                      <p:cBhvr additive="base">
                                        <p:cTn id="58"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任意多边形 35"/>
          <p:cNvSpPr>
            <a:spLocks noChangeArrowheads="1"/>
          </p:cNvSpPr>
          <p:nvPr/>
        </p:nvSpPr>
        <p:spPr bwMode="auto">
          <a:xfrm>
            <a:off x="1796653" y="2509837"/>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C00000"/>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标题</a:t>
            </a:r>
          </a:p>
        </p:txBody>
      </p:sp>
      <p:sp>
        <p:nvSpPr>
          <p:cNvPr id="5" name="任意多边形 36"/>
          <p:cNvSpPr>
            <a:spLocks noChangeArrowheads="1"/>
          </p:cNvSpPr>
          <p:nvPr/>
        </p:nvSpPr>
        <p:spPr bwMode="auto">
          <a:xfrm>
            <a:off x="1820466" y="1789510"/>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FC000"/>
          </a:solidFill>
          <a:ln>
            <a:noFill/>
          </a:ln>
          <a:extLst/>
        </p:spPr>
        <p:txBody>
          <a:bodyPr lIns="0" tIns="0" rIns="0" bIns="16200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6" name="任意多边形 37"/>
          <p:cNvSpPr>
            <a:spLocks noChangeArrowheads="1"/>
          </p:cNvSpPr>
          <p:nvPr/>
        </p:nvSpPr>
        <p:spPr bwMode="auto">
          <a:xfrm>
            <a:off x="2844403" y="1813323"/>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C00000"/>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a:t>
            </a:r>
          </a:p>
        </p:txBody>
      </p:sp>
      <p:sp>
        <p:nvSpPr>
          <p:cNvPr id="7" name="任意多边形 38"/>
          <p:cNvSpPr>
            <a:spLocks noChangeArrowheads="1"/>
          </p:cNvSpPr>
          <p:nvPr/>
        </p:nvSpPr>
        <p:spPr bwMode="auto">
          <a:xfrm>
            <a:off x="2518173" y="2838450"/>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FC000"/>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8" name="矩形 39"/>
          <p:cNvSpPr>
            <a:spLocks noChangeArrowheads="1"/>
          </p:cNvSpPr>
          <p:nvPr/>
        </p:nvSpPr>
        <p:spPr bwMode="auto">
          <a:xfrm>
            <a:off x="3889772" y="2241948"/>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a:p>
            <a:pP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p:txBody>
      </p:sp>
      <p:sp>
        <p:nvSpPr>
          <p:cNvPr id="9" name="矩形 40"/>
          <p:cNvSpPr>
            <a:spLocks noChangeArrowheads="1"/>
          </p:cNvSpPr>
          <p:nvPr/>
        </p:nvSpPr>
        <p:spPr bwMode="auto">
          <a:xfrm>
            <a:off x="2489597" y="3921919"/>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a:p>
            <a:pPr algn="ct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p:txBody>
      </p:sp>
      <p:sp>
        <p:nvSpPr>
          <p:cNvPr id="10" name="矩形 41"/>
          <p:cNvSpPr>
            <a:spLocks noChangeArrowheads="1"/>
          </p:cNvSpPr>
          <p:nvPr/>
        </p:nvSpPr>
        <p:spPr bwMode="auto">
          <a:xfrm>
            <a:off x="1784747" y="1291829"/>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a:p>
            <a:pPr algn="ct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p:txBody>
      </p:sp>
      <p:sp>
        <p:nvSpPr>
          <p:cNvPr id="11" name="矩形 42"/>
          <p:cNvSpPr>
            <a:spLocks noChangeArrowheads="1"/>
          </p:cNvSpPr>
          <p:nvPr/>
        </p:nvSpPr>
        <p:spPr bwMode="auto">
          <a:xfrm>
            <a:off x="394098" y="2934891"/>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a:p>
            <a:pPr algn="r">
              <a:lnSpc>
                <a:spcPct val="120000"/>
              </a:lnSpc>
              <a:defRPr/>
            </a:pPr>
            <a:r>
              <a:rPr lang="zh-CN" altLang="en-US" sz="1200" kern="0" dirty="0">
                <a:latin typeface="微软雅黑" pitchFamily="34" charset="-122"/>
                <a:ea typeface="微软雅黑" pitchFamily="34" charset="-122"/>
              </a:rPr>
              <a:t>此处输入文本</a:t>
            </a:r>
            <a:endParaRPr lang="en-US" sz="1200" kern="0" dirty="0">
              <a:latin typeface="微软雅黑" pitchFamily="34" charset="-122"/>
              <a:ea typeface="微软雅黑" pitchFamily="34" charset="-122"/>
            </a:endParaRPr>
          </a:p>
        </p:txBody>
      </p:sp>
      <p:grpSp>
        <p:nvGrpSpPr>
          <p:cNvPr id="12" name="Group 18"/>
          <p:cNvGrpSpPr>
            <a:grpSpLocks/>
          </p:cNvGrpSpPr>
          <p:nvPr/>
        </p:nvGrpSpPr>
        <p:grpSpPr bwMode="auto">
          <a:xfrm>
            <a:off x="5522119" y="1394223"/>
            <a:ext cx="2887266" cy="695406"/>
            <a:chOff x="0" y="0"/>
            <a:chExt cx="3850501" cy="928543"/>
          </a:xfrm>
        </p:grpSpPr>
        <p:sp>
          <p:nvSpPr>
            <p:cNvPr id="13"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C00000"/>
                  </a:solidFill>
                  <a:latin typeface="微软雅黑" pitchFamily="34" charset="-122"/>
                  <a:ea typeface="微软雅黑" pitchFamily="34" charset="-122"/>
                </a:rPr>
                <a:t>添加标题</a:t>
              </a:r>
            </a:p>
          </p:txBody>
        </p:sp>
        <p:sp>
          <p:nvSpPr>
            <p:cNvPr id="14"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15" name="Group 21"/>
          <p:cNvGrpSpPr>
            <a:grpSpLocks/>
          </p:cNvGrpSpPr>
          <p:nvPr/>
        </p:nvGrpSpPr>
        <p:grpSpPr bwMode="auto">
          <a:xfrm>
            <a:off x="5522119" y="2464594"/>
            <a:ext cx="2887266" cy="695854"/>
            <a:chOff x="0" y="0"/>
            <a:chExt cx="3850501" cy="927568"/>
          </a:xfrm>
        </p:grpSpPr>
        <p:sp>
          <p:nvSpPr>
            <p:cNvPr id="16"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FFC000"/>
                  </a:solidFill>
                  <a:latin typeface="微软雅黑" pitchFamily="34" charset="-122"/>
                  <a:ea typeface="微软雅黑" pitchFamily="34" charset="-122"/>
                </a:rPr>
                <a:t>添加标题</a:t>
              </a:r>
            </a:p>
          </p:txBody>
        </p:sp>
        <p:sp>
          <p:nvSpPr>
            <p:cNvPr id="17"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18" name="Group 24"/>
          <p:cNvGrpSpPr>
            <a:grpSpLocks/>
          </p:cNvGrpSpPr>
          <p:nvPr/>
        </p:nvGrpSpPr>
        <p:grpSpPr bwMode="auto">
          <a:xfrm>
            <a:off x="5522119" y="3536157"/>
            <a:ext cx="2887266" cy="695854"/>
            <a:chOff x="0" y="0"/>
            <a:chExt cx="3850501" cy="927568"/>
          </a:xfrm>
        </p:grpSpPr>
        <p:sp>
          <p:nvSpPr>
            <p:cNvPr id="19"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C00000"/>
                  </a:solidFill>
                  <a:latin typeface="微软雅黑" pitchFamily="34" charset="-122"/>
                  <a:ea typeface="微软雅黑" pitchFamily="34" charset="-122"/>
                </a:rPr>
                <a:t>添加标题</a:t>
              </a:r>
            </a:p>
          </p:txBody>
        </p:sp>
        <p:sp>
          <p:nvSpPr>
            <p:cNvPr id="20"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88198813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par>
                                <p:cTn id="30" presetID="1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left)">
                                      <p:cBhvr>
                                        <p:cTn id="33" dur="500"/>
                                        <p:tgtEl>
                                          <p:spTgt spid="11"/>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p:tgtEl>
                                          <p:spTgt spid="8"/>
                                        </p:tgtEl>
                                        <p:attrNameLst>
                                          <p:attrName>ppt_x</p:attrName>
                                        </p:attrNameLst>
                                      </p:cBhvr>
                                      <p:tavLst>
                                        <p:tav tm="0">
                                          <p:val>
                                            <p:strVal val="#ppt_x-#ppt_w*1.125000"/>
                                          </p:val>
                                        </p:tav>
                                        <p:tav tm="100000">
                                          <p:val>
                                            <p:strVal val="#ppt_x"/>
                                          </p:val>
                                        </p:tav>
                                      </p:tavLst>
                                    </p:anim>
                                    <p:animEffect transition="in" filter="wipe(right)">
                                      <p:cBhvr>
                                        <p:cTn id="41" dur="500"/>
                                        <p:tgtEl>
                                          <p:spTgt spid="8"/>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圆角矩形 2"/>
          <p:cNvSpPr/>
          <p:nvPr/>
        </p:nvSpPr>
        <p:spPr>
          <a:xfrm>
            <a:off x="953127" y="1628364"/>
            <a:ext cx="864208" cy="8640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5100" rtlCol="0" anchor="ctr"/>
          <a:lstStyle/>
          <a:p>
            <a:pPr algn="ctr"/>
            <a:endParaRPr lang="zh-CN" altLang="en-US" sz="2700" dirty="0">
              <a:gradFill>
                <a:gsLst>
                  <a:gs pos="0">
                    <a:srgbClr val="FDCD00"/>
                  </a:gs>
                  <a:gs pos="70000">
                    <a:srgbClr val="DD6101"/>
                  </a:gs>
                </a:gsLst>
                <a:lin ang="5400000" scaled="1"/>
              </a:gradFill>
              <a:latin typeface="Avant GardeBook" pitchFamily="50" charset="0"/>
            </a:endParaRPr>
          </a:p>
        </p:txBody>
      </p:sp>
      <p:sp>
        <p:nvSpPr>
          <p:cNvPr id="5" name="圆角矩形 4"/>
          <p:cNvSpPr/>
          <p:nvPr/>
        </p:nvSpPr>
        <p:spPr>
          <a:xfrm>
            <a:off x="7326664" y="1628364"/>
            <a:ext cx="864208" cy="86409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5100" rtlCol="0" anchor="ctr"/>
          <a:lstStyle/>
          <a:p>
            <a:pPr algn="ctr"/>
            <a:endParaRPr lang="zh-CN" altLang="en-US" sz="2700" dirty="0">
              <a:gradFill>
                <a:gsLst>
                  <a:gs pos="0">
                    <a:srgbClr val="FDCD00"/>
                  </a:gs>
                  <a:gs pos="70000">
                    <a:srgbClr val="DD6101"/>
                  </a:gs>
                </a:gsLst>
                <a:lin ang="5400000" scaled="1"/>
              </a:gradFill>
              <a:latin typeface="Avant GardeBook" pitchFamily="50" charset="0"/>
            </a:endParaRPr>
          </a:p>
        </p:txBody>
      </p:sp>
      <p:sp>
        <p:nvSpPr>
          <p:cNvPr id="6" name="TextBox 22"/>
          <p:cNvSpPr txBox="1"/>
          <p:nvPr/>
        </p:nvSpPr>
        <p:spPr>
          <a:xfrm>
            <a:off x="1937638" y="1682370"/>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rgbClr val="C00000"/>
                </a:solidFill>
                <a:latin typeface="微软雅黑" pitchFamily="34" charset="-122"/>
                <a:ea typeface="微软雅黑" pitchFamily="34" charset="-122"/>
                <a:cs typeface="华文黑体" pitchFamily="2" charset="-122"/>
              </a:rPr>
              <a:t>点击添加标题</a:t>
            </a:r>
          </a:p>
        </p:txBody>
      </p:sp>
      <p:sp>
        <p:nvSpPr>
          <p:cNvPr id="7" name="TextBox 23"/>
          <p:cNvSpPr txBox="1"/>
          <p:nvPr/>
        </p:nvSpPr>
        <p:spPr>
          <a:xfrm>
            <a:off x="1937639" y="1942044"/>
            <a:ext cx="2395404"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8" name="TextBox 24"/>
          <p:cNvSpPr txBox="1"/>
          <p:nvPr/>
        </p:nvSpPr>
        <p:spPr>
          <a:xfrm>
            <a:off x="4981198" y="1682370"/>
            <a:ext cx="2221089" cy="253916"/>
          </a:xfrm>
          <a:prstGeom prst="rect">
            <a:avLst/>
          </a:prstGeom>
          <a:noFill/>
        </p:spPr>
        <p:txBody>
          <a:bodyPr wrap="square" lIns="68580" tIns="0" rIns="68580" bIns="0" rtlCol="0" anchor="t">
            <a:spAutoFit/>
          </a:bodyPr>
          <a:lstStyle/>
          <a:p>
            <a:pPr algn="r">
              <a:lnSpc>
                <a:spcPct val="150000"/>
              </a:lnSpc>
            </a:pPr>
            <a:r>
              <a:rPr lang="zh-CN" altLang="en-US" sz="1100" dirty="0">
                <a:solidFill>
                  <a:srgbClr val="FFC000"/>
                </a:solidFill>
                <a:latin typeface="微软雅黑" pitchFamily="34" charset="-122"/>
                <a:ea typeface="微软雅黑" pitchFamily="34" charset="-122"/>
                <a:cs typeface="华文黑体" pitchFamily="2" charset="-122"/>
              </a:rPr>
              <a:t>点击添加标题</a:t>
            </a:r>
          </a:p>
        </p:txBody>
      </p:sp>
      <p:sp>
        <p:nvSpPr>
          <p:cNvPr id="9" name="TextBox 25"/>
          <p:cNvSpPr txBox="1"/>
          <p:nvPr/>
        </p:nvSpPr>
        <p:spPr>
          <a:xfrm>
            <a:off x="4806883" y="1942044"/>
            <a:ext cx="239540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0" name="圆角矩形 9"/>
          <p:cNvSpPr/>
          <p:nvPr/>
        </p:nvSpPr>
        <p:spPr>
          <a:xfrm>
            <a:off x="3629985" y="3032520"/>
            <a:ext cx="864208" cy="86409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5100" rtlCol="0" anchor="ctr"/>
          <a:lstStyle/>
          <a:p>
            <a:pPr algn="ctr"/>
            <a:endParaRPr lang="zh-CN" altLang="en-US" sz="2700" dirty="0">
              <a:gradFill>
                <a:gsLst>
                  <a:gs pos="0">
                    <a:srgbClr val="FDCD00"/>
                  </a:gs>
                  <a:gs pos="70000">
                    <a:srgbClr val="DD6101"/>
                  </a:gs>
                </a:gsLst>
                <a:lin ang="5400000" scaled="1"/>
              </a:gradFill>
              <a:latin typeface="Avant GardeBook" pitchFamily="50" charset="0"/>
            </a:endParaRPr>
          </a:p>
        </p:txBody>
      </p:sp>
      <p:sp>
        <p:nvSpPr>
          <p:cNvPr id="11" name="圆角矩形 10"/>
          <p:cNvSpPr/>
          <p:nvPr/>
        </p:nvSpPr>
        <p:spPr>
          <a:xfrm>
            <a:off x="4697545" y="3032520"/>
            <a:ext cx="864208" cy="8640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5100" rtlCol="0" anchor="ctr"/>
          <a:lstStyle/>
          <a:p>
            <a:pPr algn="ctr"/>
            <a:endParaRPr lang="zh-CN" altLang="en-US" sz="2700" dirty="0">
              <a:gradFill>
                <a:gsLst>
                  <a:gs pos="0">
                    <a:srgbClr val="FDCD00"/>
                  </a:gs>
                  <a:gs pos="70000">
                    <a:srgbClr val="DD6101"/>
                  </a:gs>
                </a:gsLst>
                <a:lin ang="5400000" scaled="1"/>
              </a:gradFill>
              <a:latin typeface="Avant GardeBook" pitchFamily="50" charset="0"/>
            </a:endParaRPr>
          </a:p>
        </p:txBody>
      </p:sp>
      <p:sp>
        <p:nvSpPr>
          <p:cNvPr id="12" name="TextBox 29"/>
          <p:cNvSpPr txBox="1"/>
          <p:nvPr/>
        </p:nvSpPr>
        <p:spPr>
          <a:xfrm>
            <a:off x="1277205" y="3086526"/>
            <a:ext cx="2221089" cy="253916"/>
          </a:xfrm>
          <a:prstGeom prst="rect">
            <a:avLst/>
          </a:prstGeom>
          <a:noFill/>
        </p:spPr>
        <p:txBody>
          <a:bodyPr wrap="square" lIns="68580" tIns="0" rIns="68580" bIns="0" rtlCol="0" anchor="t">
            <a:spAutoFit/>
          </a:bodyPr>
          <a:lstStyle/>
          <a:p>
            <a:pPr algn="r">
              <a:lnSpc>
                <a:spcPct val="150000"/>
              </a:lnSpc>
            </a:pPr>
            <a:r>
              <a:rPr lang="zh-CN" altLang="en-US" sz="1100" dirty="0">
                <a:solidFill>
                  <a:srgbClr val="FFC000"/>
                </a:solidFill>
                <a:latin typeface="微软雅黑" pitchFamily="34" charset="-122"/>
                <a:ea typeface="微软雅黑" pitchFamily="34" charset="-122"/>
                <a:cs typeface="华文黑体" pitchFamily="2" charset="-122"/>
              </a:rPr>
              <a:t>点击添加标题</a:t>
            </a:r>
          </a:p>
        </p:txBody>
      </p:sp>
      <p:sp>
        <p:nvSpPr>
          <p:cNvPr id="13" name="TextBox 30"/>
          <p:cNvSpPr txBox="1"/>
          <p:nvPr/>
        </p:nvSpPr>
        <p:spPr>
          <a:xfrm>
            <a:off x="1102889" y="3346200"/>
            <a:ext cx="239540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4" name="TextBox 31"/>
          <p:cNvSpPr txBox="1"/>
          <p:nvPr/>
        </p:nvSpPr>
        <p:spPr>
          <a:xfrm>
            <a:off x="5686990" y="3086526"/>
            <a:ext cx="2221089" cy="253916"/>
          </a:xfrm>
          <a:prstGeom prst="rect">
            <a:avLst/>
          </a:prstGeom>
          <a:noFill/>
        </p:spPr>
        <p:txBody>
          <a:bodyPr wrap="square" lIns="68580" tIns="0" rIns="68580" bIns="0" rtlCol="0" anchor="t">
            <a:spAutoFit/>
          </a:bodyPr>
          <a:lstStyle/>
          <a:p>
            <a:pPr>
              <a:lnSpc>
                <a:spcPct val="150000"/>
              </a:lnSpc>
            </a:pPr>
            <a:r>
              <a:rPr lang="zh-CN" altLang="en-US" sz="1100" dirty="0">
                <a:solidFill>
                  <a:srgbClr val="C00000"/>
                </a:solidFill>
                <a:latin typeface="微软雅黑" pitchFamily="34" charset="-122"/>
                <a:ea typeface="微软雅黑" pitchFamily="34" charset="-122"/>
                <a:cs typeface="华文黑体" pitchFamily="2" charset="-122"/>
              </a:rPr>
              <a:t>点击添加标题</a:t>
            </a:r>
          </a:p>
        </p:txBody>
      </p:sp>
      <p:sp>
        <p:nvSpPr>
          <p:cNvPr id="15" name="TextBox 32"/>
          <p:cNvSpPr txBox="1"/>
          <p:nvPr/>
        </p:nvSpPr>
        <p:spPr>
          <a:xfrm>
            <a:off x="5686990" y="3346200"/>
            <a:ext cx="2395404"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6" name="Freeform 6"/>
          <p:cNvSpPr>
            <a:spLocks noEditPoints="1"/>
          </p:cNvSpPr>
          <p:nvPr/>
        </p:nvSpPr>
        <p:spPr bwMode="auto">
          <a:xfrm>
            <a:off x="1131561" y="1803243"/>
            <a:ext cx="507339" cy="514337"/>
          </a:xfrm>
          <a:custGeom>
            <a:avLst/>
            <a:gdLst>
              <a:gd name="T0" fmla="*/ 133 w 152"/>
              <a:gd name="T1" fmla="*/ 56 h 154"/>
              <a:gd name="T2" fmla="*/ 134 w 152"/>
              <a:gd name="T3" fmla="*/ 35 h 154"/>
              <a:gd name="T4" fmla="*/ 117 w 152"/>
              <a:gd name="T5" fmla="*/ 40 h 154"/>
              <a:gd name="T6" fmla="*/ 121 w 152"/>
              <a:gd name="T7" fmla="*/ 22 h 154"/>
              <a:gd name="T8" fmla="*/ 96 w 152"/>
              <a:gd name="T9" fmla="*/ 18 h 154"/>
              <a:gd name="T10" fmla="*/ 120 w 152"/>
              <a:gd name="T11" fmla="*/ 7 h 154"/>
              <a:gd name="T12" fmla="*/ 130 w 152"/>
              <a:gd name="T13" fmla="*/ 17 h 154"/>
              <a:gd name="T14" fmla="*/ 141 w 152"/>
              <a:gd name="T15" fmla="*/ 11 h 154"/>
              <a:gd name="T16" fmla="*/ 144 w 152"/>
              <a:gd name="T17" fmla="*/ 13 h 154"/>
              <a:gd name="T18" fmla="*/ 137 w 152"/>
              <a:gd name="T19" fmla="*/ 24 h 154"/>
              <a:gd name="T20" fmla="*/ 146 w 152"/>
              <a:gd name="T21" fmla="*/ 32 h 154"/>
              <a:gd name="T22" fmla="*/ 133 w 152"/>
              <a:gd name="T23" fmla="*/ 56 h 154"/>
              <a:gd name="T24" fmla="*/ 118 w 152"/>
              <a:gd name="T25" fmla="*/ 25 h 154"/>
              <a:gd name="T26" fmla="*/ 96 w 152"/>
              <a:gd name="T27" fmla="*/ 21 h 154"/>
              <a:gd name="T28" fmla="*/ 23 w 152"/>
              <a:gd name="T29" fmla="*/ 76 h 154"/>
              <a:gd name="T30" fmla="*/ 15 w 152"/>
              <a:gd name="T31" fmla="*/ 84 h 154"/>
              <a:gd name="T32" fmla="*/ 15 w 152"/>
              <a:gd name="T33" fmla="*/ 139 h 154"/>
              <a:gd name="T34" fmla="*/ 71 w 152"/>
              <a:gd name="T35" fmla="*/ 139 h 154"/>
              <a:gd name="T36" fmla="*/ 76 w 152"/>
              <a:gd name="T37" fmla="*/ 134 h 154"/>
              <a:gd name="T38" fmla="*/ 130 w 152"/>
              <a:gd name="T39" fmla="*/ 61 h 154"/>
              <a:gd name="T40" fmla="*/ 130 w 152"/>
              <a:gd name="T41" fmla="*/ 38 h 154"/>
              <a:gd name="T42" fmla="*/ 114 w 152"/>
              <a:gd name="T43" fmla="*/ 43 h 154"/>
              <a:gd name="T44" fmla="*/ 118 w 152"/>
              <a:gd name="T45" fmla="*/ 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54">
                <a:moveTo>
                  <a:pt x="133" y="56"/>
                </a:moveTo>
                <a:cubicBezTo>
                  <a:pt x="134" y="35"/>
                  <a:pt x="134" y="35"/>
                  <a:pt x="134" y="35"/>
                </a:cubicBezTo>
                <a:cubicBezTo>
                  <a:pt x="117" y="40"/>
                  <a:pt x="117" y="40"/>
                  <a:pt x="117" y="40"/>
                </a:cubicBezTo>
                <a:cubicBezTo>
                  <a:pt x="121" y="22"/>
                  <a:pt x="121" y="22"/>
                  <a:pt x="121" y="22"/>
                </a:cubicBezTo>
                <a:cubicBezTo>
                  <a:pt x="96" y="18"/>
                  <a:pt x="96" y="18"/>
                  <a:pt x="96" y="18"/>
                </a:cubicBezTo>
                <a:cubicBezTo>
                  <a:pt x="96" y="18"/>
                  <a:pt x="113" y="0"/>
                  <a:pt x="120" y="7"/>
                </a:cubicBezTo>
                <a:cubicBezTo>
                  <a:pt x="123" y="9"/>
                  <a:pt x="127" y="13"/>
                  <a:pt x="130" y="17"/>
                </a:cubicBezTo>
                <a:cubicBezTo>
                  <a:pt x="141" y="11"/>
                  <a:pt x="141" y="11"/>
                  <a:pt x="141" y="11"/>
                </a:cubicBezTo>
                <a:cubicBezTo>
                  <a:pt x="144" y="13"/>
                  <a:pt x="144" y="13"/>
                  <a:pt x="144" y="13"/>
                </a:cubicBezTo>
                <a:cubicBezTo>
                  <a:pt x="137" y="24"/>
                  <a:pt x="137" y="24"/>
                  <a:pt x="137" y="24"/>
                </a:cubicBezTo>
                <a:cubicBezTo>
                  <a:pt x="141" y="27"/>
                  <a:pt x="143" y="30"/>
                  <a:pt x="146" y="32"/>
                </a:cubicBezTo>
                <a:cubicBezTo>
                  <a:pt x="152" y="39"/>
                  <a:pt x="133" y="56"/>
                  <a:pt x="133" y="56"/>
                </a:cubicBezTo>
                <a:close/>
                <a:moveTo>
                  <a:pt x="118" y="25"/>
                </a:moveTo>
                <a:cubicBezTo>
                  <a:pt x="96" y="21"/>
                  <a:pt x="96" y="21"/>
                  <a:pt x="96" y="21"/>
                </a:cubicBezTo>
                <a:cubicBezTo>
                  <a:pt x="96" y="21"/>
                  <a:pt x="43" y="55"/>
                  <a:pt x="23" y="76"/>
                </a:cubicBezTo>
                <a:cubicBezTo>
                  <a:pt x="22" y="77"/>
                  <a:pt x="15" y="84"/>
                  <a:pt x="15" y="84"/>
                </a:cubicBezTo>
                <a:cubicBezTo>
                  <a:pt x="0" y="99"/>
                  <a:pt x="0" y="124"/>
                  <a:pt x="15" y="139"/>
                </a:cubicBezTo>
                <a:cubicBezTo>
                  <a:pt x="31" y="154"/>
                  <a:pt x="56" y="154"/>
                  <a:pt x="71" y="139"/>
                </a:cubicBezTo>
                <a:cubicBezTo>
                  <a:pt x="72" y="137"/>
                  <a:pt x="75" y="136"/>
                  <a:pt x="76" y="134"/>
                </a:cubicBezTo>
                <a:cubicBezTo>
                  <a:pt x="114" y="93"/>
                  <a:pt x="130" y="61"/>
                  <a:pt x="130" y="61"/>
                </a:cubicBezTo>
                <a:cubicBezTo>
                  <a:pt x="130" y="38"/>
                  <a:pt x="130" y="38"/>
                  <a:pt x="130" y="38"/>
                </a:cubicBezTo>
                <a:cubicBezTo>
                  <a:pt x="114" y="43"/>
                  <a:pt x="114" y="43"/>
                  <a:pt x="114" y="43"/>
                </a:cubicBezTo>
                <a:lnTo>
                  <a:pt x="118" y="2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gradFill>
                <a:gsLst>
                  <a:gs pos="0">
                    <a:srgbClr val="FDCD00"/>
                  </a:gs>
                  <a:gs pos="70000">
                    <a:srgbClr val="DD6101"/>
                  </a:gs>
                </a:gsLst>
                <a:lin ang="5400000" scaled="1"/>
              </a:gradFill>
            </a:endParaRPr>
          </a:p>
        </p:txBody>
      </p:sp>
      <p:sp>
        <p:nvSpPr>
          <p:cNvPr id="17" name="Freeform 7"/>
          <p:cNvSpPr>
            <a:spLocks noEditPoints="1"/>
          </p:cNvSpPr>
          <p:nvPr/>
        </p:nvSpPr>
        <p:spPr bwMode="auto">
          <a:xfrm>
            <a:off x="4930372" y="3140532"/>
            <a:ext cx="456464" cy="583575"/>
          </a:xfrm>
          <a:custGeom>
            <a:avLst/>
            <a:gdLst>
              <a:gd name="T0" fmla="*/ 87 w 137"/>
              <a:gd name="T1" fmla="*/ 163 h 175"/>
              <a:gd name="T2" fmla="*/ 87 w 137"/>
              <a:gd name="T3" fmla="*/ 163 h 175"/>
              <a:gd name="T4" fmla="*/ 87 w 137"/>
              <a:gd name="T5" fmla="*/ 163 h 175"/>
              <a:gd name="T6" fmla="*/ 85 w 137"/>
              <a:gd name="T7" fmla="*/ 83 h 175"/>
              <a:gd name="T8" fmla="*/ 85 w 137"/>
              <a:gd name="T9" fmla="*/ 83 h 175"/>
              <a:gd name="T10" fmla="*/ 65 w 137"/>
              <a:gd name="T11" fmla="*/ 41 h 175"/>
              <a:gd name="T12" fmla="*/ 56 w 137"/>
              <a:gd name="T13" fmla="*/ 64 h 175"/>
              <a:gd name="T14" fmla="*/ 57 w 137"/>
              <a:gd name="T15" fmla="*/ 35 h 175"/>
              <a:gd name="T16" fmla="*/ 22 w 137"/>
              <a:gd name="T17" fmla="*/ 107 h 175"/>
              <a:gd name="T18" fmla="*/ 35 w 137"/>
              <a:gd name="T19" fmla="*/ 85 h 175"/>
              <a:gd name="T20" fmla="*/ 34 w 137"/>
              <a:gd name="T21" fmla="*/ 84 h 175"/>
              <a:gd name="T22" fmla="*/ 23 w 137"/>
              <a:gd name="T23" fmla="*/ 90 h 175"/>
              <a:gd name="T24" fmla="*/ 0 w 137"/>
              <a:gd name="T25" fmla="*/ 123 h 175"/>
              <a:gd name="T26" fmla="*/ 9 w 137"/>
              <a:gd name="T27" fmla="*/ 146 h 175"/>
              <a:gd name="T28" fmla="*/ 24 w 137"/>
              <a:gd name="T29" fmla="*/ 157 h 175"/>
              <a:gd name="T30" fmla="*/ 21 w 137"/>
              <a:gd name="T31" fmla="*/ 145 h 175"/>
              <a:gd name="T32" fmla="*/ 28 w 137"/>
              <a:gd name="T33" fmla="*/ 159 h 175"/>
              <a:gd name="T34" fmla="*/ 38 w 137"/>
              <a:gd name="T35" fmla="*/ 165 h 175"/>
              <a:gd name="T36" fmla="*/ 51 w 137"/>
              <a:gd name="T37" fmla="*/ 166 h 175"/>
              <a:gd name="T38" fmla="*/ 50 w 137"/>
              <a:gd name="T39" fmla="*/ 168 h 175"/>
              <a:gd name="T40" fmla="*/ 53 w 137"/>
              <a:gd name="T41" fmla="*/ 168 h 175"/>
              <a:gd name="T42" fmla="*/ 53 w 137"/>
              <a:gd name="T43" fmla="*/ 172 h 175"/>
              <a:gd name="T44" fmla="*/ 56 w 137"/>
              <a:gd name="T45" fmla="*/ 167 h 175"/>
              <a:gd name="T46" fmla="*/ 56 w 137"/>
              <a:gd name="T47" fmla="*/ 175 h 175"/>
              <a:gd name="T48" fmla="*/ 59 w 137"/>
              <a:gd name="T49" fmla="*/ 168 h 175"/>
              <a:gd name="T50" fmla="*/ 63 w 137"/>
              <a:gd name="T51" fmla="*/ 175 h 175"/>
              <a:gd name="T52" fmla="*/ 63 w 137"/>
              <a:gd name="T53" fmla="*/ 168 h 175"/>
              <a:gd name="T54" fmla="*/ 70 w 137"/>
              <a:gd name="T55" fmla="*/ 175 h 175"/>
              <a:gd name="T56" fmla="*/ 65 w 137"/>
              <a:gd name="T57" fmla="*/ 167 h 175"/>
              <a:gd name="T58" fmla="*/ 69 w 137"/>
              <a:gd name="T59" fmla="*/ 167 h 175"/>
              <a:gd name="T60" fmla="*/ 70 w 137"/>
              <a:gd name="T61" fmla="*/ 168 h 175"/>
              <a:gd name="T62" fmla="*/ 70 w 137"/>
              <a:gd name="T63" fmla="*/ 167 h 175"/>
              <a:gd name="T64" fmla="*/ 72 w 137"/>
              <a:gd name="T65" fmla="*/ 167 h 175"/>
              <a:gd name="T66" fmla="*/ 85 w 137"/>
              <a:gd name="T67" fmla="*/ 163 h 175"/>
              <a:gd name="T68" fmla="*/ 85 w 137"/>
              <a:gd name="T69" fmla="*/ 163 h 175"/>
              <a:gd name="T70" fmla="*/ 85 w 137"/>
              <a:gd name="T71" fmla="*/ 162 h 175"/>
              <a:gd name="T72" fmla="*/ 85 w 137"/>
              <a:gd name="T73" fmla="*/ 83 h 175"/>
              <a:gd name="T74" fmla="*/ 93 w 137"/>
              <a:gd name="T75" fmla="*/ 86 h 175"/>
              <a:gd name="T76" fmla="*/ 89 w 137"/>
              <a:gd name="T77" fmla="*/ 85 h 175"/>
              <a:gd name="T78" fmla="*/ 88 w 137"/>
              <a:gd name="T79" fmla="*/ 162 h 175"/>
              <a:gd name="T80" fmla="*/ 87 w 137"/>
              <a:gd name="T81" fmla="*/ 163 h 175"/>
              <a:gd name="T82" fmla="*/ 123 w 137"/>
              <a:gd name="T83" fmla="*/ 123 h 175"/>
              <a:gd name="T84" fmla="*/ 93 w 137"/>
              <a:gd name="T85" fmla="*/ 86 h 175"/>
              <a:gd name="T86" fmla="*/ 89 w 137"/>
              <a:gd name="T87" fmla="*/ 85 h 175"/>
              <a:gd name="T88" fmla="*/ 87 w 137"/>
              <a:gd name="T89" fmla="*/ 83 h 175"/>
              <a:gd name="T90" fmla="*/ 89 w 137"/>
              <a:gd name="T91" fmla="*/ 85 h 175"/>
              <a:gd name="T92" fmla="*/ 87 w 137"/>
              <a:gd name="T93" fmla="*/ 163 h 175"/>
              <a:gd name="T94" fmla="*/ 87 w 137"/>
              <a:gd name="T95" fmla="*/ 163 h 175"/>
              <a:gd name="T96" fmla="*/ 87 w 137"/>
              <a:gd name="T97" fmla="*/ 163 h 175"/>
              <a:gd name="T98" fmla="*/ 87 w 137"/>
              <a:gd name="T99" fmla="*/ 1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7" h="175">
                <a:moveTo>
                  <a:pt x="87" y="163"/>
                </a:moveTo>
                <a:cubicBezTo>
                  <a:pt x="87" y="163"/>
                  <a:pt x="87" y="163"/>
                  <a:pt x="87" y="163"/>
                </a:cubicBezTo>
                <a:cubicBezTo>
                  <a:pt x="87" y="163"/>
                  <a:pt x="87" y="163"/>
                  <a:pt x="87" y="163"/>
                </a:cubicBezTo>
                <a:close/>
                <a:moveTo>
                  <a:pt x="85" y="83"/>
                </a:moveTo>
                <a:cubicBezTo>
                  <a:pt x="85" y="83"/>
                  <a:pt x="85" y="83"/>
                  <a:pt x="85" y="83"/>
                </a:cubicBezTo>
                <a:cubicBezTo>
                  <a:pt x="80" y="79"/>
                  <a:pt x="67" y="67"/>
                  <a:pt x="65" y="41"/>
                </a:cubicBezTo>
                <a:cubicBezTo>
                  <a:pt x="62" y="0"/>
                  <a:pt x="60" y="64"/>
                  <a:pt x="56" y="64"/>
                </a:cubicBezTo>
                <a:cubicBezTo>
                  <a:pt x="53" y="63"/>
                  <a:pt x="60" y="35"/>
                  <a:pt x="57" y="35"/>
                </a:cubicBezTo>
                <a:cubicBezTo>
                  <a:pt x="53" y="76"/>
                  <a:pt x="22" y="107"/>
                  <a:pt x="22" y="107"/>
                </a:cubicBezTo>
                <a:cubicBezTo>
                  <a:pt x="22" y="107"/>
                  <a:pt x="32" y="90"/>
                  <a:pt x="35" y="85"/>
                </a:cubicBezTo>
                <a:cubicBezTo>
                  <a:pt x="40" y="81"/>
                  <a:pt x="34" y="84"/>
                  <a:pt x="34" y="84"/>
                </a:cubicBezTo>
                <a:cubicBezTo>
                  <a:pt x="34" y="84"/>
                  <a:pt x="27" y="87"/>
                  <a:pt x="23" y="90"/>
                </a:cubicBezTo>
                <a:cubicBezTo>
                  <a:pt x="9" y="97"/>
                  <a:pt x="0" y="110"/>
                  <a:pt x="0" y="123"/>
                </a:cubicBezTo>
                <a:cubicBezTo>
                  <a:pt x="0" y="132"/>
                  <a:pt x="3" y="140"/>
                  <a:pt x="9" y="146"/>
                </a:cubicBezTo>
                <a:cubicBezTo>
                  <a:pt x="12" y="149"/>
                  <a:pt x="20" y="155"/>
                  <a:pt x="24" y="157"/>
                </a:cubicBezTo>
                <a:cubicBezTo>
                  <a:pt x="26" y="158"/>
                  <a:pt x="21" y="145"/>
                  <a:pt x="21" y="145"/>
                </a:cubicBezTo>
                <a:cubicBezTo>
                  <a:pt x="22" y="146"/>
                  <a:pt x="27" y="159"/>
                  <a:pt x="28" y="159"/>
                </a:cubicBezTo>
                <a:cubicBezTo>
                  <a:pt x="28" y="159"/>
                  <a:pt x="31" y="163"/>
                  <a:pt x="38" y="165"/>
                </a:cubicBezTo>
                <a:cubicBezTo>
                  <a:pt x="42" y="166"/>
                  <a:pt x="46" y="167"/>
                  <a:pt x="51" y="166"/>
                </a:cubicBezTo>
                <a:cubicBezTo>
                  <a:pt x="50" y="168"/>
                  <a:pt x="50" y="168"/>
                  <a:pt x="50" y="168"/>
                </a:cubicBezTo>
                <a:cubicBezTo>
                  <a:pt x="53" y="168"/>
                  <a:pt x="53" y="168"/>
                  <a:pt x="53" y="168"/>
                </a:cubicBezTo>
                <a:cubicBezTo>
                  <a:pt x="53" y="172"/>
                  <a:pt x="53" y="172"/>
                  <a:pt x="53" y="172"/>
                </a:cubicBezTo>
                <a:cubicBezTo>
                  <a:pt x="56" y="167"/>
                  <a:pt x="56" y="167"/>
                  <a:pt x="56" y="167"/>
                </a:cubicBezTo>
                <a:cubicBezTo>
                  <a:pt x="56" y="175"/>
                  <a:pt x="56" y="175"/>
                  <a:pt x="56" y="175"/>
                </a:cubicBezTo>
                <a:cubicBezTo>
                  <a:pt x="59" y="168"/>
                  <a:pt x="59" y="168"/>
                  <a:pt x="59" y="168"/>
                </a:cubicBezTo>
                <a:cubicBezTo>
                  <a:pt x="63" y="175"/>
                  <a:pt x="63" y="175"/>
                  <a:pt x="63" y="175"/>
                </a:cubicBezTo>
                <a:cubicBezTo>
                  <a:pt x="63" y="168"/>
                  <a:pt x="63" y="168"/>
                  <a:pt x="63" y="168"/>
                </a:cubicBezTo>
                <a:cubicBezTo>
                  <a:pt x="70" y="175"/>
                  <a:pt x="70" y="175"/>
                  <a:pt x="70" y="175"/>
                </a:cubicBezTo>
                <a:cubicBezTo>
                  <a:pt x="65" y="167"/>
                  <a:pt x="65" y="167"/>
                  <a:pt x="65" y="167"/>
                </a:cubicBezTo>
                <a:cubicBezTo>
                  <a:pt x="66" y="167"/>
                  <a:pt x="67" y="167"/>
                  <a:pt x="69" y="167"/>
                </a:cubicBezTo>
                <a:cubicBezTo>
                  <a:pt x="70" y="168"/>
                  <a:pt x="70" y="168"/>
                  <a:pt x="70" y="168"/>
                </a:cubicBezTo>
                <a:cubicBezTo>
                  <a:pt x="70" y="167"/>
                  <a:pt x="70" y="167"/>
                  <a:pt x="70" y="167"/>
                </a:cubicBezTo>
                <a:cubicBezTo>
                  <a:pt x="70" y="167"/>
                  <a:pt x="71" y="167"/>
                  <a:pt x="72" y="167"/>
                </a:cubicBezTo>
                <a:cubicBezTo>
                  <a:pt x="79" y="167"/>
                  <a:pt x="81" y="164"/>
                  <a:pt x="85" y="163"/>
                </a:cubicBezTo>
                <a:cubicBezTo>
                  <a:pt x="85" y="163"/>
                  <a:pt x="85" y="163"/>
                  <a:pt x="85" y="163"/>
                </a:cubicBezTo>
                <a:cubicBezTo>
                  <a:pt x="85" y="162"/>
                  <a:pt x="85" y="162"/>
                  <a:pt x="85" y="162"/>
                </a:cubicBezTo>
                <a:cubicBezTo>
                  <a:pt x="91" y="158"/>
                  <a:pt x="127" y="127"/>
                  <a:pt x="85" y="83"/>
                </a:cubicBezTo>
                <a:close/>
                <a:moveTo>
                  <a:pt x="93" y="86"/>
                </a:moveTo>
                <a:cubicBezTo>
                  <a:pt x="92" y="86"/>
                  <a:pt x="91" y="86"/>
                  <a:pt x="89" y="85"/>
                </a:cubicBezTo>
                <a:cubicBezTo>
                  <a:pt x="100" y="93"/>
                  <a:pt x="137" y="128"/>
                  <a:pt x="88" y="162"/>
                </a:cubicBezTo>
                <a:cubicBezTo>
                  <a:pt x="87" y="162"/>
                  <a:pt x="87" y="163"/>
                  <a:pt x="87" y="163"/>
                </a:cubicBezTo>
                <a:cubicBezTo>
                  <a:pt x="108" y="156"/>
                  <a:pt x="123" y="141"/>
                  <a:pt x="123" y="123"/>
                </a:cubicBezTo>
                <a:cubicBezTo>
                  <a:pt x="123" y="107"/>
                  <a:pt x="111" y="94"/>
                  <a:pt x="93" y="86"/>
                </a:cubicBezTo>
                <a:close/>
                <a:moveTo>
                  <a:pt x="89" y="85"/>
                </a:moveTo>
                <a:cubicBezTo>
                  <a:pt x="88" y="83"/>
                  <a:pt x="87" y="83"/>
                  <a:pt x="87" y="83"/>
                </a:cubicBezTo>
                <a:cubicBezTo>
                  <a:pt x="88" y="84"/>
                  <a:pt x="89" y="84"/>
                  <a:pt x="89" y="85"/>
                </a:cubicBezTo>
                <a:close/>
                <a:moveTo>
                  <a:pt x="87" y="163"/>
                </a:moveTo>
                <a:cubicBezTo>
                  <a:pt x="87" y="163"/>
                  <a:pt x="87" y="163"/>
                  <a:pt x="87" y="163"/>
                </a:cubicBezTo>
                <a:cubicBezTo>
                  <a:pt x="87" y="163"/>
                  <a:pt x="87" y="163"/>
                  <a:pt x="87" y="163"/>
                </a:cubicBezTo>
                <a:cubicBezTo>
                  <a:pt x="87" y="163"/>
                  <a:pt x="87" y="163"/>
                  <a:pt x="87" y="16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gradFill>
                <a:gsLst>
                  <a:gs pos="0">
                    <a:srgbClr val="FDCD00"/>
                  </a:gs>
                  <a:gs pos="70000">
                    <a:srgbClr val="DD6101"/>
                  </a:gs>
                </a:gsLst>
                <a:lin ang="5400000" scaled="1"/>
              </a:gradFill>
            </a:endParaRPr>
          </a:p>
        </p:txBody>
      </p:sp>
      <p:sp>
        <p:nvSpPr>
          <p:cNvPr id="18" name="Freeform 8"/>
          <p:cNvSpPr>
            <a:spLocks noEditPoints="1"/>
          </p:cNvSpPr>
          <p:nvPr/>
        </p:nvSpPr>
        <p:spPr bwMode="auto">
          <a:xfrm>
            <a:off x="3888973" y="3218704"/>
            <a:ext cx="346233" cy="491729"/>
          </a:xfrm>
          <a:custGeom>
            <a:avLst/>
            <a:gdLst>
              <a:gd name="T0" fmla="*/ 104 w 104"/>
              <a:gd name="T1" fmla="*/ 77 h 147"/>
              <a:gd name="T2" fmla="*/ 104 w 104"/>
              <a:gd name="T3" fmla="*/ 83 h 147"/>
              <a:gd name="T4" fmla="*/ 54 w 104"/>
              <a:gd name="T5" fmla="*/ 128 h 147"/>
              <a:gd name="T6" fmla="*/ 54 w 104"/>
              <a:gd name="T7" fmla="*/ 131 h 147"/>
              <a:gd name="T8" fmla="*/ 52 w 104"/>
              <a:gd name="T9" fmla="*/ 135 h 147"/>
              <a:gd name="T10" fmla="*/ 46 w 104"/>
              <a:gd name="T11" fmla="*/ 137 h 147"/>
              <a:gd name="T12" fmla="*/ 46 w 104"/>
              <a:gd name="T13" fmla="*/ 137 h 147"/>
              <a:gd name="T14" fmla="*/ 45 w 104"/>
              <a:gd name="T15" fmla="*/ 137 h 147"/>
              <a:gd name="T16" fmla="*/ 39 w 104"/>
              <a:gd name="T17" fmla="*/ 138 h 147"/>
              <a:gd name="T18" fmla="*/ 33 w 104"/>
              <a:gd name="T19" fmla="*/ 140 h 147"/>
              <a:gd name="T20" fmla="*/ 32 w 104"/>
              <a:gd name="T21" fmla="*/ 140 h 147"/>
              <a:gd name="T22" fmla="*/ 34 w 104"/>
              <a:gd name="T23" fmla="*/ 142 h 147"/>
              <a:gd name="T24" fmla="*/ 40 w 104"/>
              <a:gd name="T25" fmla="*/ 147 h 147"/>
              <a:gd name="T26" fmla="*/ 33 w 104"/>
              <a:gd name="T27" fmla="*/ 144 h 147"/>
              <a:gd name="T28" fmla="*/ 29 w 104"/>
              <a:gd name="T29" fmla="*/ 142 h 147"/>
              <a:gd name="T30" fmla="*/ 29 w 104"/>
              <a:gd name="T31" fmla="*/ 139 h 147"/>
              <a:gd name="T32" fmla="*/ 30 w 104"/>
              <a:gd name="T33" fmla="*/ 136 h 147"/>
              <a:gd name="T34" fmla="*/ 38 w 104"/>
              <a:gd name="T35" fmla="*/ 133 h 147"/>
              <a:gd name="T36" fmla="*/ 45 w 104"/>
              <a:gd name="T37" fmla="*/ 132 h 147"/>
              <a:gd name="T38" fmla="*/ 49 w 104"/>
              <a:gd name="T39" fmla="*/ 131 h 147"/>
              <a:gd name="T40" fmla="*/ 50 w 104"/>
              <a:gd name="T41" fmla="*/ 129 h 147"/>
              <a:gd name="T42" fmla="*/ 49 w 104"/>
              <a:gd name="T43" fmla="*/ 128 h 147"/>
              <a:gd name="T44" fmla="*/ 1 w 104"/>
              <a:gd name="T45" fmla="*/ 83 h 147"/>
              <a:gd name="T46" fmla="*/ 0 w 104"/>
              <a:gd name="T47" fmla="*/ 77 h 147"/>
              <a:gd name="T48" fmla="*/ 22 w 104"/>
              <a:gd name="T49" fmla="*/ 39 h 147"/>
              <a:gd name="T50" fmla="*/ 52 w 104"/>
              <a:gd name="T51" fmla="*/ 38 h 147"/>
              <a:gd name="T52" fmla="*/ 80 w 104"/>
              <a:gd name="T53" fmla="*/ 38 h 147"/>
              <a:gd name="T54" fmla="*/ 104 w 104"/>
              <a:gd name="T55" fmla="*/ 77 h 147"/>
              <a:gd name="T56" fmla="*/ 55 w 104"/>
              <a:gd name="T57" fmla="*/ 37 h 147"/>
              <a:gd name="T58" fmla="*/ 55 w 104"/>
              <a:gd name="T59" fmla="*/ 37 h 147"/>
              <a:gd name="T60" fmla="*/ 55 w 104"/>
              <a:gd name="T61" fmla="*/ 37 h 147"/>
              <a:gd name="T62" fmla="*/ 56 w 104"/>
              <a:gd name="T63" fmla="*/ 37 h 147"/>
              <a:gd name="T64" fmla="*/ 56 w 104"/>
              <a:gd name="T65" fmla="*/ 37 h 147"/>
              <a:gd name="T66" fmla="*/ 71 w 104"/>
              <a:gd name="T67" fmla="*/ 27 h 147"/>
              <a:gd name="T68" fmla="*/ 81 w 104"/>
              <a:gd name="T69" fmla="*/ 11 h 147"/>
              <a:gd name="T70" fmla="*/ 66 w 104"/>
              <a:gd name="T71" fmla="*/ 22 h 147"/>
              <a:gd name="T72" fmla="*/ 59 w 104"/>
              <a:gd name="T73" fmla="*/ 18 h 147"/>
              <a:gd name="T74" fmla="*/ 55 w 104"/>
              <a:gd name="T75" fmla="*/ 0 h 147"/>
              <a:gd name="T76" fmla="*/ 52 w 104"/>
              <a:gd name="T77" fmla="*/ 18 h 147"/>
              <a:gd name="T78" fmla="*/ 45 w 104"/>
              <a:gd name="T79" fmla="*/ 22 h 147"/>
              <a:gd name="T80" fmla="*/ 29 w 104"/>
              <a:gd name="T81" fmla="*/ 11 h 147"/>
              <a:gd name="T82" fmla="*/ 40 w 104"/>
              <a:gd name="T83" fmla="*/ 27 h 147"/>
              <a:gd name="T84" fmla="*/ 55 w 104"/>
              <a:gd name="T85" fmla="*/ 3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47">
                <a:moveTo>
                  <a:pt x="104" y="77"/>
                </a:moveTo>
                <a:cubicBezTo>
                  <a:pt x="104" y="79"/>
                  <a:pt x="104" y="81"/>
                  <a:pt x="104" y="83"/>
                </a:cubicBezTo>
                <a:cubicBezTo>
                  <a:pt x="101" y="106"/>
                  <a:pt x="62" y="125"/>
                  <a:pt x="54" y="128"/>
                </a:cubicBezTo>
                <a:cubicBezTo>
                  <a:pt x="54" y="129"/>
                  <a:pt x="55" y="130"/>
                  <a:pt x="54" y="131"/>
                </a:cubicBezTo>
                <a:cubicBezTo>
                  <a:pt x="54" y="133"/>
                  <a:pt x="53" y="134"/>
                  <a:pt x="52" y="135"/>
                </a:cubicBezTo>
                <a:cubicBezTo>
                  <a:pt x="50" y="136"/>
                  <a:pt x="48" y="137"/>
                  <a:pt x="46" y="137"/>
                </a:cubicBezTo>
                <a:cubicBezTo>
                  <a:pt x="46" y="137"/>
                  <a:pt x="46" y="137"/>
                  <a:pt x="46" y="137"/>
                </a:cubicBezTo>
                <a:cubicBezTo>
                  <a:pt x="45" y="137"/>
                  <a:pt x="45" y="137"/>
                  <a:pt x="45" y="137"/>
                </a:cubicBezTo>
                <a:cubicBezTo>
                  <a:pt x="43" y="138"/>
                  <a:pt x="41" y="138"/>
                  <a:pt x="39" y="138"/>
                </a:cubicBezTo>
                <a:cubicBezTo>
                  <a:pt x="37" y="139"/>
                  <a:pt x="34" y="139"/>
                  <a:pt x="33" y="140"/>
                </a:cubicBezTo>
                <a:cubicBezTo>
                  <a:pt x="32" y="140"/>
                  <a:pt x="32" y="139"/>
                  <a:pt x="32" y="140"/>
                </a:cubicBezTo>
                <a:cubicBezTo>
                  <a:pt x="33" y="141"/>
                  <a:pt x="33" y="141"/>
                  <a:pt x="34" y="142"/>
                </a:cubicBezTo>
                <a:cubicBezTo>
                  <a:pt x="36" y="144"/>
                  <a:pt x="38" y="145"/>
                  <a:pt x="40" y="147"/>
                </a:cubicBezTo>
                <a:cubicBezTo>
                  <a:pt x="37" y="146"/>
                  <a:pt x="35" y="145"/>
                  <a:pt x="33" y="144"/>
                </a:cubicBezTo>
                <a:cubicBezTo>
                  <a:pt x="31" y="144"/>
                  <a:pt x="30" y="143"/>
                  <a:pt x="29" y="142"/>
                </a:cubicBezTo>
                <a:cubicBezTo>
                  <a:pt x="29" y="141"/>
                  <a:pt x="28" y="140"/>
                  <a:pt x="29" y="139"/>
                </a:cubicBezTo>
                <a:cubicBezTo>
                  <a:pt x="29" y="137"/>
                  <a:pt x="30" y="137"/>
                  <a:pt x="30" y="136"/>
                </a:cubicBezTo>
                <a:cubicBezTo>
                  <a:pt x="33" y="134"/>
                  <a:pt x="35" y="134"/>
                  <a:pt x="38" y="133"/>
                </a:cubicBezTo>
                <a:cubicBezTo>
                  <a:pt x="40" y="133"/>
                  <a:pt x="42" y="132"/>
                  <a:pt x="45" y="132"/>
                </a:cubicBezTo>
                <a:cubicBezTo>
                  <a:pt x="46" y="132"/>
                  <a:pt x="48" y="131"/>
                  <a:pt x="49" y="131"/>
                </a:cubicBezTo>
                <a:cubicBezTo>
                  <a:pt x="50" y="130"/>
                  <a:pt x="50" y="130"/>
                  <a:pt x="50" y="129"/>
                </a:cubicBezTo>
                <a:cubicBezTo>
                  <a:pt x="50" y="129"/>
                  <a:pt x="50" y="128"/>
                  <a:pt x="49" y="128"/>
                </a:cubicBezTo>
                <a:cubicBezTo>
                  <a:pt x="39" y="123"/>
                  <a:pt x="3" y="105"/>
                  <a:pt x="1" y="83"/>
                </a:cubicBezTo>
                <a:cubicBezTo>
                  <a:pt x="1" y="81"/>
                  <a:pt x="0" y="79"/>
                  <a:pt x="0" y="77"/>
                </a:cubicBezTo>
                <a:cubicBezTo>
                  <a:pt x="0" y="60"/>
                  <a:pt x="9" y="46"/>
                  <a:pt x="22" y="39"/>
                </a:cubicBezTo>
                <a:cubicBezTo>
                  <a:pt x="30" y="35"/>
                  <a:pt x="52" y="38"/>
                  <a:pt x="52" y="38"/>
                </a:cubicBezTo>
                <a:cubicBezTo>
                  <a:pt x="52" y="38"/>
                  <a:pt x="70" y="38"/>
                  <a:pt x="80" y="38"/>
                </a:cubicBezTo>
                <a:cubicBezTo>
                  <a:pt x="89" y="38"/>
                  <a:pt x="104" y="50"/>
                  <a:pt x="104" y="77"/>
                </a:cubicBezTo>
                <a:close/>
                <a:moveTo>
                  <a:pt x="55" y="37"/>
                </a:moveTo>
                <a:cubicBezTo>
                  <a:pt x="55" y="37"/>
                  <a:pt x="55" y="37"/>
                  <a:pt x="55" y="37"/>
                </a:cubicBezTo>
                <a:cubicBezTo>
                  <a:pt x="55" y="37"/>
                  <a:pt x="55" y="37"/>
                  <a:pt x="55" y="37"/>
                </a:cubicBezTo>
                <a:cubicBezTo>
                  <a:pt x="55" y="37"/>
                  <a:pt x="55" y="37"/>
                  <a:pt x="56" y="37"/>
                </a:cubicBezTo>
                <a:cubicBezTo>
                  <a:pt x="56" y="37"/>
                  <a:pt x="55" y="37"/>
                  <a:pt x="56" y="37"/>
                </a:cubicBezTo>
                <a:cubicBezTo>
                  <a:pt x="57" y="38"/>
                  <a:pt x="64" y="34"/>
                  <a:pt x="71" y="27"/>
                </a:cubicBezTo>
                <a:cubicBezTo>
                  <a:pt x="78" y="19"/>
                  <a:pt x="83" y="13"/>
                  <a:pt x="81" y="11"/>
                </a:cubicBezTo>
                <a:cubicBezTo>
                  <a:pt x="80" y="10"/>
                  <a:pt x="73" y="15"/>
                  <a:pt x="66" y="22"/>
                </a:cubicBezTo>
                <a:cubicBezTo>
                  <a:pt x="63" y="25"/>
                  <a:pt x="59" y="24"/>
                  <a:pt x="59" y="18"/>
                </a:cubicBezTo>
                <a:cubicBezTo>
                  <a:pt x="59" y="8"/>
                  <a:pt x="57" y="0"/>
                  <a:pt x="55" y="0"/>
                </a:cubicBezTo>
                <a:cubicBezTo>
                  <a:pt x="53" y="0"/>
                  <a:pt x="52" y="8"/>
                  <a:pt x="52" y="18"/>
                </a:cubicBezTo>
                <a:cubicBezTo>
                  <a:pt x="52" y="24"/>
                  <a:pt x="48" y="25"/>
                  <a:pt x="45" y="22"/>
                </a:cubicBezTo>
                <a:cubicBezTo>
                  <a:pt x="37" y="15"/>
                  <a:pt x="31" y="10"/>
                  <a:pt x="29" y="11"/>
                </a:cubicBezTo>
                <a:cubicBezTo>
                  <a:pt x="28" y="13"/>
                  <a:pt x="33" y="19"/>
                  <a:pt x="40" y="27"/>
                </a:cubicBezTo>
                <a:cubicBezTo>
                  <a:pt x="47" y="34"/>
                  <a:pt x="54" y="38"/>
                  <a:pt x="55" y="3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gradFill>
                <a:gsLst>
                  <a:gs pos="0">
                    <a:srgbClr val="FDCD00"/>
                  </a:gs>
                  <a:gs pos="70000">
                    <a:srgbClr val="DD6101"/>
                  </a:gs>
                </a:gsLst>
                <a:lin ang="5400000" scaled="1"/>
              </a:gradFill>
            </a:endParaRPr>
          </a:p>
        </p:txBody>
      </p:sp>
      <p:sp>
        <p:nvSpPr>
          <p:cNvPr id="19" name="Freeform 9"/>
          <p:cNvSpPr>
            <a:spLocks noEditPoints="1"/>
          </p:cNvSpPr>
          <p:nvPr/>
        </p:nvSpPr>
        <p:spPr bwMode="auto">
          <a:xfrm>
            <a:off x="7498739" y="1791232"/>
            <a:ext cx="520058" cy="538359"/>
          </a:xfrm>
          <a:custGeom>
            <a:avLst/>
            <a:gdLst>
              <a:gd name="T0" fmla="*/ 28 w 156"/>
              <a:gd name="T1" fmla="*/ 132 h 161"/>
              <a:gd name="T2" fmla="*/ 53 w 156"/>
              <a:gd name="T3" fmla="*/ 100 h 161"/>
              <a:gd name="T4" fmla="*/ 59 w 156"/>
              <a:gd name="T5" fmla="*/ 115 h 161"/>
              <a:gd name="T6" fmla="*/ 68 w 156"/>
              <a:gd name="T7" fmla="*/ 126 h 161"/>
              <a:gd name="T8" fmla="*/ 79 w 156"/>
              <a:gd name="T9" fmla="*/ 130 h 161"/>
              <a:gd name="T10" fmla="*/ 85 w 156"/>
              <a:gd name="T11" fmla="*/ 126 h 161"/>
              <a:gd name="T12" fmla="*/ 99 w 156"/>
              <a:gd name="T13" fmla="*/ 112 h 161"/>
              <a:gd name="T14" fmla="*/ 104 w 156"/>
              <a:gd name="T15" fmla="*/ 108 h 161"/>
              <a:gd name="T16" fmla="*/ 150 w 156"/>
              <a:gd name="T17" fmla="*/ 86 h 161"/>
              <a:gd name="T18" fmla="*/ 100 w 156"/>
              <a:gd name="T19" fmla="*/ 82 h 161"/>
              <a:gd name="T20" fmla="*/ 102 w 156"/>
              <a:gd name="T21" fmla="*/ 42 h 161"/>
              <a:gd name="T22" fmla="*/ 98 w 156"/>
              <a:gd name="T23" fmla="*/ 69 h 161"/>
              <a:gd name="T24" fmla="*/ 106 w 156"/>
              <a:gd name="T25" fmla="*/ 58 h 161"/>
              <a:gd name="T26" fmla="*/ 93 w 156"/>
              <a:gd name="T27" fmla="*/ 15 h 161"/>
              <a:gd name="T28" fmla="*/ 98 w 156"/>
              <a:gd name="T29" fmla="*/ 29 h 161"/>
              <a:gd name="T30" fmla="*/ 47 w 156"/>
              <a:gd name="T31" fmla="*/ 82 h 161"/>
              <a:gd name="T32" fmla="*/ 55 w 156"/>
              <a:gd name="T33" fmla="*/ 39 h 161"/>
              <a:gd name="T34" fmla="*/ 48 w 156"/>
              <a:gd name="T35" fmla="*/ 69 h 161"/>
              <a:gd name="T36" fmla="*/ 69 w 156"/>
              <a:gd name="T37" fmla="*/ 5 h 161"/>
              <a:gd name="T38" fmla="*/ 87 w 156"/>
              <a:gd name="T39" fmla="*/ 6 h 161"/>
              <a:gd name="T40" fmla="*/ 87 w 156"/>
              <a:gd name="T41" fmla="*/ 6 h 161"/>
              <a:gd name="T42" fmla="*/ 63 w 156"/>
              <a:gd name="T43" fmla="*/ 15 h 161"/>
              <a:gd name="T44" fmla="*/ 54 w 156"/>
              <a:gd name="T45" fmla="*/ 42 h 161"/>
              <a:gd name="T46" fmla="*/ 80 w 156"/>
              <a:gd name="T47" fmla="*/ 97 h 161"/>
              <a:gd name="T48" fmla="*/ 76 w 156"/>
              <a:gd name="T49" fmla="*/ 42 h 161"/>
              <a:gd name="T50" fmla="*/ 76 w 156"/>
              <a:gd name="T51" fmla="*/ 15 h 161"/>
              <a:gd name="T52" fmla="*/ 76 w 156"/>
              <a:gd name="T53" fmla="*/ 58 h 161"/>
              <a:gd name="T54" fmla="*/ 80 w 156"/>
              <a:gd name="T55" fmla="*/ 55 h 161"/>
              <a:gd name="T56" fmla="*/ 91 w 156"/>
              <a:gd name="T57" fmla="*/ 25 h 161"/>
              <a:gd name="T58" fmla="*/ 80 w 156"/>
              <a:gd name="T59" fmla="*/ 39 h 161"/>
              <a:gd name="T60" fmla="*/ 76 w 156"/>
              <a:gd name="T61" fmla="*/ 29 h 161"/>
              <a:gd name="T62" fmla="*/ 76 w 156"/>
              <a:gd name="T63" fmla="*/ 100 h 161"/>
              <a:gd name="T64" fmla="*/ 76 w 156"/>
              <a:gd name="T65" fmla="*/ 73 h 161"/>
              <a:gd name="T66" fmla="*/ 76 w 156"/>
              <a:gd name="T67" fmla="*/ 86 h 161"/>
              <a:gd name="T68" fmla="*/ 46 w 156"/>
              <a:gd name="T69" fmla="*/ 86 h 161"/>
              <a:gd name="T70" fmla="*/ 111 w 156"/>
              <a:gd name="T71" fmla="*/ 97 h 161"/>
              <a:gd name="T72" fmla="*/ 109 w 156"/>
              <a:gd name="T73" fmla="*/ 82 h 161"/>
              <a:gd name="T74" fmla="*/ 69 w 156"/>
              <a:gd name="T75" fmla="*/ 11 h 161"/>
              <a:gd name="T76" fmla="*/ 92 w 156"/>
              <a:gd name="T77" fmla="*/ 15 h 161"/>
              <a:gd name="T78" fmla="*/ 92 w 156"/>
              <a:gd name="T79" fmla="*/ 15 h 161"/>
              <a:gd name="T80" fmla="*/ 80 w 156"/>
              <a:gd name="T81" fmla="*/ 15 h 161"/>
              <a:gd name="T82" fmla="*/ 66 w 156"/>
              <a:gd name="T83" fmla="*/ 25 h 161"/>
              <a:gd name="T84" fmla="*/ 92 w 156"/>
              <a:gd name="T85" fmla="*/ 29 h 161"/>
              <a:gd name="T86" fmla="*/ 80 w 156"/>
              <a:gd name="T87" fmla="*/ 25 h 161"/>
              <a:gd name="T88" fmla="*/ 63 w 156"/>
              <a:gd name="T89" fmla="*/ 39 h 161"/>
              <a:gd name="T90" fmla="*/ 95 w 156"/>
              <a:gd name="T91" fmla="*/ 42 h 161"/>
              <a:gd name="T92" fmla="*/ 80 w 156"/>
              <a:gd name="T93" fmla="*/ 39 h 161"/>
              <a:gd name="T94" fmla="*/ 60 w 156"/>
              <a:gd name="T95" fmla="*/ 55 h 161"/>
              <a:gd name="T96" fmla="*/ 97 w 156"/>
              <a:gd name="T97" fmla="*/ 58 h 161"/>
              <a:gd name="T98" fmla="*/ 80 w 156"/>
              <a:gd name="T99" fmla="*/ 55 h 161"/>
              <a:gd name="T100" fmla="*/ 59 w 156"/>
              <a:gd name="T101" fmla="*/ 69 h 161"/>
              <a:gd name="T102" fmla="*/ 99 w 156"/>
              <a:gd name="T103" fmla="*/ 73 h 161"/>
              <a:gd name="T104" fmla="*/ 80 w 156"/>
              <a:gd name="T105" fmla="*/ 69 h 161"/>
              <a:gd name="T106" fmla="*/ 57 w 156"/>
              <a:gd name="T107" fmla="*/ 82 h 161"/>
              <a:gd name="T108" fmla="*/ 100 w 156"/>
              <a:gd name="T109" fmla="*/ 86 h 161"/>
              <a:gd name="T110" fmla="*/ 80 w 156"/>
              <a:gd name="T111" fmla="*/ 82 h 161"/>
              <a:gd name="T112" fmla="*/ 57 w 156"/>
              <a:gd name="T113" fmla="*/ 97 h 161"/>
              <a:gd name="T114" fmla="*/ 100 w 156"/>
              <a:gd name="T115" fmla="*/ 100 h 161"/>
              <a:gd name="T116" fmla="*/ 76 w 156"/>
              <a:gd name="T117" fmla="*/ 97 h 161"/>
              <a:gd name="T118" fmla="*/ 76 w 156"/>
              <a:gd name="T119" fmla="*/ 11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61">
                <a:moveTo>
                  <a:pt x="99" y="160"/>
                </a:moveTo>
                <a:cubicBezTo>
                  <a:pt x="89" y="160"/>
                  <a:pt x="83" y="158"/>
                  <a:pt x="79" y="154"/>
                </a:cubicBezTo>
                <a:cubicBezTo>
                  <a:pt x="75" y="158"/>
                  <a:pt x="68" y="161"/>
                  <a:pt x="57" y="161"/>
                </a:cubicBezTo>
                <a:cubicBezTo>
                  <a:pt x="38" y="161"/>
                  <a:pt x="0" y="143"/>
                  <a:pt x="0" y="143"/>
                </a:cubicBezTo>
                <a:cubicBezTo>
                  <a:pt x="0" y="143"/>
                  <a:pt x="13" y="137"/>
                  <a:pt x="28" y="132"/>
                </a:cubicBezTo>
                <a:cubicBezTo>
                  <a:pt x="16" y="115"/>
                  <a:pt x="6" y="87"/>
                  <a:pt x="6" y="87"/>
                </a:cubicBezTo>
                <a:cubicBezTo>
                  <a:pt x="6" y="87"/>
                  <a:pt x="29" y="95"/>
                  <a:pt x="45" y="105"/>
                </a:cubicBezTo>
                <a:cubicBezTo>
                  <a:pt x="45" y="104"/>
                  <a:pt x="45" y="104"/>
                  <a:pt x="45" y="103"/>
                </a:cubicBezTo>
                <a:cubicBezTo>
                  <a:pt x="45" y="102"/>
                  <a:pt x="45" y="101"/>
                  <a:pt x="45" y="100"/>
                </a:cubicBezTo>
                <a:cubicBezTo>
                  <a:pt x="53" y="100"/>
                  <a:pt x="53" y="100"/>
                  <a:pt x="53" y="100"/>
                </a:cubicBezTo>
                <a:cubicBezTo>
                  <a:pt x="53" y="103"/>
                  <a:pt x="53" y="106"/>
                  <a:pt x="53" y="110"/>
                </a:cubicBezTo>
                <a:cubicBezTo>
                  <a:pt x="54" y="110"/>
                  <a:pt x="55" y="111"/>
                  <a:pt x="56" y="112"/>
                </a:cubicBezTo>
                <a:cubicBezTo>
                  <a:pt x="56" y="112"/>
                  <a:pt x="56" y="112"/>
                  <a:pt x="56" y="112"/>
                </a:cubicBezTo>
                <a:cubicBezTo>
                  <a:pt x="56" y="112"/>
                  <a:pt x="56" y="112"/>
                  <a:pt x="56" y="112"/>
                </a:cubicBezTo>
                <a:cubicBezTo>
                  <a:pt x="57" y="113"/>
                  <a:pt x="58" y="114"/>
                  <a:pt x="59" y="115"/>
                </a:cubicBezTo>
                <a:cubicBezTo>
                  <a:pt x="59" y="115"/>
                  <a:pt x="60" y="115"/>
                  <a:pt x="60" y="115"/>
                </a:cubicBezTo>
                <a:cubicBezTo>
                  <a:pt x="76" y="115"/>
                  <a:pt x="76" y="115"/>
                  <a:pt x="76" y="115"/>
                </a:cubicBezTo>
                <a:cubicBezTo>
                  <a:pt x="76" y="126"/>
                  <a:pt x="76" y="126"/>
                  <a:pt x="76" y="126"/>
                </a:cubicBezTo>
                <a:cubicBezTo>
                  <a:pt x="68" y="126"/>
                  <a:pt x="68" y="126"/>
                  <a:pt x="68" y="126"/>
                </a:cubicBezTo>
                <a:cubicBezTo>
                  <a:pt x="68" y="126"/>
                  <a:pt x="68" y="126"/>
                  <a:pt x="68" y="126"/>
                </a:cubicBezTo>
                <a:cubicBezTo>
                  <a:pt x="71" y="127"/>
                  <a:pt x="74" y="128"/>
                  <a:pt x="76" y="130"/>
                </a:cubicBezTo>
                <a:cubicBezTo>
                  <a:pt x="76" y="130"/>
                  <a:pt x="76" y="130"/>
                  <a:pt x="76" y="130"/>
                </a:cubicBezTo>
                <a:cubicBezTo>
                  <a:pt x="76" y="130"/>
                  <a:pt x="76" y="130"/>
                  <a:pt x="76" y="130"/>
                </a:cubicBezTo>
                <a:cubicBezTo>
                  <a:pt x="77" y="130"/>
                  <a:pt x="77" y="131"/>
                  <a:pt x="78" y="131"/>
                </a:cubicBezTo>
                <a:cubicBezTo>
                  <a:pt x="78" y="130"/>
                  <a:pt x="78" y="130"/>
                  <a:pt x="79" y="130"/>
                </a:cubicBezTo>
                <a:cubicBezTo>
                  <a:pt x="76" y="130"/>
                  <a:pt x="76" y="130"/>
                  <a:pt x="76" y="130"/>
                </a:cubicBezTo>
                <a:cubicBezTo>
                  <a:pt x="76" y="126"/>
                  <a:pt x="76" y="126"/>
                  <a:pt x="76" y="126"/>
                </a:cubicBezTo>
                <a:cubicBezTo>
                  <a:pt x="80" y="126"/>
                  <a:pt x="80" y="126"/>
                  <a:pt x="80" y="126"/>
                </a:cubicBezTo>
                <a:cubicBezTo>
                  <a:pt x="80" y="129"/>
                  <a:pt x="80" y="129"/>
                  <a:pt x="80" y="129"/>
                </a:cubicBezTo>
                <a:cubicBezTo>
                  <a:pt x="81" y="128"/>
                  <a:pt x="83" y="127"/>
                  <a:pt x="85" y="126"/>
                </a:cubicBezTo>
                <a:cubicBezTo>
                  <a:pt x="80" y="126"/>
                  <a:pt x="80" y="126"/>
                  <a:pt x="80" y="126"/>
                </a:cubicBezTo>
                <a:cubicBezTo>
                  <a:pt x="80" y="115"/>
                  <a:pt x="80" y="115"/>
                  <a:pt x="80" y="115"/>
                </a:cubicBezTo>
                <a:cubicBezTo>
                  <a:pt x="96" y="115"/>
                  <a:pt x="96" y="115"/>
                  <a:pt x="96" y="115"/>
                </a:cubicBezTo>
                <a:cubicBezTo>
                  <a:pt x="96" y="115"/>
                  <a:pt x="97" y="114"/>
                  <a:pt x="98" y="113"/>
                </a:cubicBezTo>
                <a:cubicBezTo>
                  <a:pt x="98" y="113"/>
                  <a:pt x="99" y="112"/>
                  <a:pt x="99" y="112"/>
                </a:cubicBezTo>
                <a:cubicBezTo>
                  <a:pt x="80" y="112"/>
                  <a:pt x="80" y="112"/>
                  <a:pt x="80" y="112"/>
                </a:cubicBezTo>
                <a:cubicBezTo>
                  <a:pt x="80" y="100"/>
                  <a:pt x="80" y="100"/>
                  <a:pt x="80" y="100"/>
                </a:cubicBezTo>
                <a:cubicBezTo>
                  <a:pt x="100" y="100"/>
                  <a:pt x="100" y="100"/>
                  <a:pt x="100" y="100"/>
                </a:cubicBezTo>
                <a:cubicBezTo>
                  <a:pt x="101" y="104"/>
                  <a:pt x="101" y="107"/>
                  <a:pt x="101" y="110"/>
                </a:cubicBezTo>
                <a:cubicBezTo>
                  <a:pt x="102" y="110"/>
                  <a:pt x="103" y="109"/>
                  <a:pt x="104" y="108"/>
                </a:cubicBezTo>
                <a:cubicBezTo>
                  <a:pt x="104" y="105"/>
                  <a:pt x="104" y="103"/>
                  <a:pt x="104" y="100"/>
                </a:cubicBezTo>
                <a:cubicBezTo>
                  <a:pt x="111" y="100"/>
                  <a:pt x="111" y="100"/>
                  <a:pt x="111" y="100"/>
                </a:cubicBezTo>
                <a:cubicBezTo>
                  <a:pt x="111" y="101"/>
                  <a:pt x="111" y="102"/>
                  <a:pt x="111" y="103"/>
                </a:cubicBezTo>
                <a:cubicBezTo>
                  <a:pt x="111" y="103"/>
                  <a:pt x="111" y="104"/>
                  <a:pt x="111" y="104"/>
                </a:cubicBezTo>
                <a:cubicBezTo>
                  <a:pt x="128" y="94"/>
                  <a:pt x="150" y="86"/>
                  <a:pt x="150" y="86"/>
                </a:cubicBezTo>
                <a:cubicBezTo>
                  <a:pt x="150" y="86"/>
                  <a:pt x="140" y="114"/>
                  <a:pt x="129" y="131"/>
                </a:cubicBezTo>
                <a:cubicBezTo>
                  <a:pt x="143" y="136"/>
                  <a:pt x="156" y="142"/>
                  <a:pt x="156" y="142"/>
                </a:cubicBezTo>
                <a:cubicBezTo>
                  <a:pt x="156" y="142"/>
                  <a:pt x="119" y="160"/>
                  <a:pt x="99" y="160"/>
                </a:cubicBezTo>
                <a:close/>
                <a:moveTo>
                  <a:pt x="80" y="82"/>
                </a:moveTo>
                <a:cubicBezTo>
                  <a:pt x="100" y="82"/>
                  <a:pt x="100" y="82"/>
                  <a:pt x="100" y="82"/>
                </a:cubicBezTo>
                <a:cubicBezTo>
                  <a:pt x="99" y="79"/>
                  <a:pt x="99" y="76"/>
                  <a:pt x="99" y="73"/>
                </a:cubicBezTo>
                <a:cubicBezTo>
                  <a:pt x="80" y="73"/>
                  <a:pt x="80" y="73"/>
                  <a:pt x="80" y="73"/>
                </a:cubicBezTo>
                <a:lnTo>
                  <a:pt x="80" y="82"/>
                </a:lnTo>
                <a:close/>
                <a:moveTo>
                  <a:pt x="105" y="55"/>
                </a:moveTo>
                <a:cubicBezTo>
                  <a:pt x="104" y="51"/>
                  <a:pt x="103" y="46"/>
                  <a:pt x="102" y="42"/>
                </a:cubicBezTo>
                <a:cubicBezTo>
                  <a:pt x="98" y="42"/>
                  <a:pt x="98" y="42"/>
                  <a:pt x="98" y="42"/>
                </a:cubicBezTo>
                <a:cubicBezTo>
                  <a:pt x="99" y="46"/>
                  <a:pt x="99" y="51"/>
                  <a:pt x="100" y="55"/>
                </a:cubicBezTo>
                <a:lnTo>
                  <a:pt x="105" y="55"/>
                </a:lnTo>
                <a:close/>
                <a:moveTo>
                  <a:pt x="80" y="69"/>
                </a:moveTo>
                <a:cubicBezTo>
                  <a:pt x="98" y="69"/>
                  <a:pt x="98" y="69"/>
                  <a:pt x="98" y="69"/>
                </a:cubicBezTo>
                <a:cubicBezTo>
                  <a:pt x="98" y="66"/>
                  <a:pt x="98" y="62"/>
                  <a:pt x="97" y="58"/>
                </a:cubicBezTo>
                <a:cubicBezTo>
                  <a:pt x="80" y="58"/>
                  <a:pt x="80" y="58"/>
                  <a:pt x="80" y="58"/>
                </a:cubicBezTo>
                <a:lnTo>
                  <a:pt x="80" y="69"/>
                </a:lnTo>
                <a:close/>
                <a:moveTo>
                  <a:pt x="108" y="69"/>
                </a:moveTo>
                <a:cubicBezTo>
                  <a:pt x="107" y="66"/>
                  <a:pt x="106" y="62"/>
                  <a:pt x="106" y="58"/>
                </a:cubicBezTo>
                <a:cubicBezTo>
                  <a:pt x="101" y="58"/>
                  <a:pt x="101" y="58"/>
                  <a:pt x="101" y="58"/>
                </a:cubicBezTo>
                <a:cubicBezTo>
                  <a:pt x="101" y="62"/>
                  <a:pt x="101" y="66"/>
                  <a:pt x="102" y="69"/>
                </a:cubicBezTo>
                <a:lnTo>
                  <a:pt x="108" y="69"/>
                </a:lnTo>
                <a:close/>
                <a:moveTo>
                  <a:pt x="97" y="25"/>
                </a:moveTo>
                <a:cubicBezTo>
                  <a:pt x="96" y="22"/>
                  <a:pt x="94" y="18"/>
                  <a:pt x="93" y="15"/>
                </a:cubicBezTo>
                <a:cubicBezTo>
                  <a:pt x="92" y="15"/>
                  <a:pt x="92" y="15"/>
                  <a:pt x="92" y="15"/>
                </a:cubicBezTo>
                <a:cubicBezTo>
                  <a:pt x="93" y="18"/>
                  <a:pt x="94" y="22"/>
                  <a:pt x="95" y="25"/>
                </a:cubicBezTo>
                <a:lnTo>
                  <a:pt x="97" y="25"/>
                </a:lnTo>
                <a:close/>
                <a:moveTo>
                  <a:pt x="101" y="39"/>
                </a:moveTo>
                <a:cubicBezTo>
                  <a:pt x="100" y="35"/>
                  <a:pt x="99" y="32"/>
                  <a:pt x="98" y="29"/>
                </a:cubicBezTo>
                <a:cubicBezTo>
                  <a:pt x="95" y="29"/>
                  <a:pt x="95" y="29"/>
                  <a:pt x="95" y="29"/>
                </a:cubicBezTo>
                <a:cubicBezTo>
                  <a:pt x="96" y="32"/>
                  <a:pt x="97" y="35"/>
                  <a:pt x="97" y="39"/>
                </a:cubicBezTo>
                <a:lnTo>
                  <a:pt x="101" y="39"/>
                </a:lnTo>
                <a:close/>
                <a:moveTo>
                  <a:pt x="48" y="73"/>
                </a:moveTo>
                <a:cubicBezTo>
                  <a:pt x="47" y="76"/>
                  <a:pt x="47" y="79"/>
                  <a:pt x="47" y="82"/>
                </a:cubicBezTo>
                <a:cubicBezTo>
                  <a:pt x="54" y="82"/>
                  <a:pt x="54" y="82"/>
                  <a:pt x="54" y="82"/>
                </a:cubicBezTo>
                <a:cubicBezTo>
                  <a:pt x="54" y="79"/>
                  <a:pt x="55" y="76"/>
                  <a:pt x="55" y="73"/>
                </a:cubicBezTo>
                <a:lnTo>
                  <a:pt x="48" y="73"/>
                </a:lnTo>
                <a:close/>
                <a:moveTo>
                  <a:pt x="58" y="29"/>
                </a:moveTo>
                <a:cubicBezTo>
                  <a:pt x="57" y="32"/>
                  <a:pt x="56" y="35"/>
                  <a:pt x="55" y="39"/>
                </a:cubicBezTo>
                <a:cubicBezTo>
                  <a:pt x="60" y="39"/>
                  <a:pt x="60" y="39"/>
                  <a:pt x="60" y="39"/>
                </a:cubicBezTo>
                <a:cubicBezTo>
                  <a:pt x="60" y="35"/>
                  <a:pt x="61" y="32"/>
                  <a:pt x="62" y="29"/>
                </a:cubicBezTo>
                <a:lnTo>
                  <a:pt x="58" y="29"/>
                </a:lnTo>
                <a:close/>
                <a:moveTo>
                  <a:pt x="50" y="58"/>
                </a:moveTo>
                <a:cubicBezTo>
                  <a:pt x="50" y="62"/>
                  <a:pt x="49" y="66"/>
                  <a:pt x="48" y="69"/>
                </a:cubicBezTo>
                <a:cubicBezTo>
                  <a:pt x="55" y="69"/>
                  <a:pt x="55" y="69"/>
                  <a:pt x="55" y="69"/>
                </a:cubicBezTo>
                <a:cubicBezTo>
                  <a:pt x="56" y="66"/>
                  <a:pt x="56" y="62"/>
                  <a:pt x="56" y="58"/>
                </a:cubicBezTo>
                <a:lnTo>
                  <a:pt x="50" y="58"/>
                </a:lnTo>
                <a:close/>
                <a:moveTo>
                  <a:pt x="76" y="0"/>
                </a:moveTo>
                <a:cubicBezTo>
                  <a:pt x="74" y="0"/>
                  <a:pt x="71" y="2"/>
                  <a:pt x="69" y="5"/>
                </a:cubicBezTo>
                <a:cubicBezTo>
                  <a:pt x="70" y="6"/>
                  <a:pt x="70" y="6"/>
                  <a:pt x="70" y="6"/>
                </a:cubicBezTo>
                <a:cubicBezTo>
                  <a:pt x="70" y="8"/>
                  <a:pt x="69" y="10"/>
                  <a:pt x="69" y="11"/>
                </a:cubicBezTo>
                <a:cubicBezTo>
                  <a:pt x="76" y="11"/>
                  <a:pt x="76" y="11"/>
                  <a:pt x="76" y="11"/>
                </a:cubicBezTo>
                <a:lnTo>
                  <a:pt x="76" y="0"/>
                </a:lnTo>
                <a:close/>
                <a:moveTo>
                  <a:pt x="87" y="6"/>
                </a:moveTo>
                <a:cubicBezTo>
                  <a:pt x="87" y="6"/>
                  <a:pt x="87" y="6"/>
                  <a:pt x="87" y="6"/>
                </a:cubicBezTo>
                <a:cubicBezTo>
                  <a:pt x="85" y="2"/>
                  <a:pt x="82" y="0"/>
                  <a:pt x="80" y="0"/>
                </a:cubicBezTo>
                <a:cubicBezTo>
                  <a:pt x="80" y="11"/>
                  <a:pt x="80" y="11"/>
                  <a:pt x="80" y="11"/>
                </a:cubicBezTo>
                <a:cubicBezTo>
                  <a:pt x="88" y="11"/>
                  <a:pt x="88" y="11"/>
                  <a:pt x="88" y="11"/>
                </a:cubicBezTo>
                <a:cubicBezTo>
                  <a:pt x="88" y="10"/>
                  <a:pt x="87" y="8"/>
                  <a:pt x="87" y="6"/>
                </a:cubicBezTo>
                <a:close/>
                <a:moveTo>
                  <a:pt x="65" y="11"/>
                </a:moveTo>
                <a:cubicBezTo>
                  <a:pt x="65" y="11"/>
                  <a:pt x="65" y="11"/>
                  <a:pt x="65" y="11"/>
                </a:cubicBezTo>
                <a:cubicBezTo>
                  <a:pt x="66" y="11"/>
                  <a:pt x="66" y="10"/>
                  <a:pt x="66" y="10"/>
                </a:cubicBezTo>
                <a:cubicBezTo>
                  <a:pt x="66" y="10"/>
                  <a:pt x="65" y="11"/>
                  <a:pt x="65" y="11"/>
                </a:cubicBezTo>
                <a:close/>
                <a:moveTo>
                  <a:pt x="63" y="15"/>
                </a:moveTo>
                <a:cubicBezTo>
                  <a:pt x="62" y="18"/>
                  <a:pt x="60" y="22"/>
                  <a:pt x="59" y="25"/>
                </a:cubicBezTo>
                <a:cubicBezTo>
                  <a:pt x="62" y="25"/>
                  <a:pt x="62" y="25"/>
                  <a:pt x="62" y="25"/>
                </a:cubicBezTo>
                <a:cubicBezTo>
                  <a:pt x="63" y="22"/>
                  <a:pt x="64" y="18"/>
                  <a:pt x="65" y="15"/>
                </a:cubicBezTo>
                <a:lnTo>
                  <a:pt x="63" y="15"/>
                </a:lnTo>
                <a:close/>
                <a:moveTo>
                  <a:pt x="54" y="42"/>
                </a:moveTo>
                <a:cubicBezTo>
                  <a:pt x="53" y="46"/>
                  <a:pt x="52" y="51"/>
                  <a:pt x="51" y="55"/>
                </a:cubicBezTo>
                <a:cubicBezTo>
                  <a:pt x="57" y="55"/>
                  <a:pt x="57" y="55"/>
                  <a:pt x="57" y="55"/>
                </a:cubicBezTo>
                <a:cubicBezTo>
                  <a:pt x="58" y="51"/>
                  <a:pt x="58" y="46"/>
                  <a:pt x="59" y="42"/>
                </a:cubicBezTo>
                <a:lnTo>
                  <a:pt x="54" y="42"/>
                </a:lnTo>
                <a:close/>
                <a:moveTo>
                  <a:pt x="80" y="97"/>
                </a:moveTo>
                <a:cubicBezTo>
                  <a:pt x="100" y="97"/>
                  <a:pt x="100" y="97"/>
                  <a:pt x="100" y="97"/>
                </a:cubicBezTo>
                <a:cubicBezTo>
                  <a:pt x="100" y="93"/>
                  <a:pt x="100" y="89"/>
                  <a:pt x="100" y="86"/>
                </a:cubicBezTo>
                <a:cubicBezTo>
                  <a:pt x="80" y="86"/>
                  <a:pt x="80" y="86"/>
                  <a:pt x="80" y="86"/>
                </a:cubicBezTo>
                <a:lnTo>
                  <a:pt x="80" y="97"/>
                </a:lnTo>
                <a:close/>
                <a:moveTo>
                  <a:pt x="76" y="42"/>
                </a:moveTo>
                <a:cubicBezTo>
                  <a:pt x="62" y="42"/>
                  <a:pt x="62" y="42"/>
                  <a:pt x="62" y="42"/>
                </a:cubicBezTo>
                <a:cubicBezTo>
                  <a:pt x="62" y="46"/>
                  <a:pt x="61" y="51"/>
                  <a:pt x="60" y="55"/>
                </a:cubicBezTo>
                <a:cubicBezTo>
                  <a:pt x="76" y="55"/>
                  <a:pt x="76" y="55"/>
                  <a:pt x="76" y="55"/>
                </a:cubicBezTo>
                <a:lnTo>
                  <a:pt x="76" y="42"/>
                </a:lnTo>
                <a:close/>
                <a:moveTo>
                  <a:pt x="76" y="15"/>
                </a:moveTo>
                <a:cubicBezTo>
                  <a:pt x="68" y="15"/>
                  <a:pt x="68" y="15"/>
                  <a:pt x="68" y="15"/>
                </a:cubicBezTo>
                <a:cubicBezTo>
                  <a:pt x="67" y="18"/>
                  <a:pt x="66" y="22"/>
                  <a:pt x="66" y="25"/>
                </a:cubicBezTo>
                <a:cubicBezTo>
                  <a:pt x="76" y="25"/>
                  <a:pt x="76" y="25"/>
                  <a:pt x="76" y="25"/>
                </a:cubicBezTo>
                <a:lnTo>
                  <a:pt x="76" y="15"/>
                </a:lnTo>
                <a:close/>
                <a:moveTo>
                  <a:pt x="76" y="58"/>
                </a:moveTo>
                <a:cubicBezTo>
                  <a:pt x="60" y="58"/>
                  <a:pt x="60" y="58"/>
                  <a:pt x="60" y="58"/>
                </a:cubicBezTo>
                <a:cubicBezTo>
                  <a:pt x="59" y="62"/>
                  <a:pt x="59" y="66"/>
                  <a:pt x="59" y="69"/>
                </a:cubicBezTo>
                <a:cubicBezTo>
                  <a:pt x="76" y="69"/>
                  <a:pt x="76" y="69"/>
                  <a:pt x="76" y="69"/>
                </a:cubicBezTo>
                <a:lnTo>
                  <a:pt x="76" y="58"/>
                </a:lnTo>
                <a:close/>
                <a:moveTo>
                  <a:pt x="80" y="55"/>
                </a:moveTo>
                <a:cubicBezTo>
                  <a:pt x="97" y="55"/>
                  <a:pt x="97" y="55"/>
                  <a:pt x="97" y="55"/>
                </a:cubicBezTo>
                <a:cubicBezTo>
                  <a:pt x="96" y="51"/>
                  <a:pt x="95" y="46"/>
                  <a:pt x="95" y="42"/>
                </a:cubicBezTo>
                <a:cubicBezTo>
                  <a:pt x="80" y="42"/>
                  <a:pt x="80" y="42"/>
                  <a:pt x="80" y="42"/>
                </a:cubicBezTo>
                <a:lnTo>
                  <a:pt x="80" y="55"/>
                </a:lnTo>
                <a:close/>
                <a:moveTo>
                  <a:pt x="91" y="25"/>
                </a:moveTo>
                <a:cubicBezTo>
                  <a:pt x="91" y="22"/>
                  <a:pt x="90" y="18"/>
                  <a:pt x="89" y="15"/>
                </a:cubicBezTo>
                <a:cubicBezTo>
                  <a:pt x="80" y="15"/>
                  <a:pt x="80" y="15"/>
                  <a:pt x="80" y="15"/>
                </a:cubicBezTo>
                <a:cubicBezTo>
                  <a:pt x="80" y="25"/>
                  <a:pt x="80" y="25"/>
                  <a:pt x="80" y="25"/>
                </a:cubicBezTo>
                <a:lnTo>
                  <a:pt x="91" y="25"/>
                </a:lnTo>
                <a:close/>
                <a:moveTo>
                  <a:pt x="80" y="39"/>
                </a:moveTo>
                <a:cubicBezTo>
                  <a:pt x="94" y="39"/>
                  <a:pt x="94" y="39"/>
                  <a:pt x="94" y="39"/>
                </a:cubicBezTo>
                <a:cubicBezTo>
                  <a:pt x="93" y="35"/>
                  <a:pt x="93" y="32"/>
                  <a:pt x="92" y="29"/>
                </a:cubicBezTo>
                <a:cubicBezTo>
                  <a:pt x="80" y="29"/>
                  <a:pt x="80" y="29"/>
                  <a:pt x="80" y="29"/>
                </a:cubicBezTo>
                <a:lnTo>
                  <a:pt x="80" y="39"/>
                </a:lnTo>
                <a:close/>
                <a:moveTo>
                  <a:pt x="76" y="29"/>
                </a:moveTo>
                <a:cubicBezTo>
                  <a:pt x="65" y="29"/>
                  <a:pt x="65" y="29"/>
                  <a:pt x="65" y="29"/>
                </a:cubicBezTo>
                <a:cubicBezTo>
                  <a:pt x="64" y="32"/>
                  <a:pt x="64" y="35"/>
                  <a:pt x="63" y="39"/>
                </a:cubicBezTo>
                <a:cubicBezTo>
                  <a:pt x="76" y="39"/>
                  <a:pt x="76" y="39"/>
                  <a:pt x="76" y="39"/>
                </a:cubicBezTo>
                <a:lnTo>
                  <a:pt x="76" y="29"/>
                </a:lnTo>
                <a:close/>
                <a:moveTo>
                  <a:pt x="76" y="100"/>
                </a:moveTo>
                <a:cubicBezTo>
                  <a:pt x="56" y="100"/>
                  <a:pt x="56" y="100"/>
                  <a:pt x="56" y="100"/>
                </a:cubicBezTo>
                <a:cubicBezTo>
                  <a:pt x="56" y="104"/>
                  <a:pt x="56" y="108"/>
                  <a:pt x="56" y="112"/>
                </a:cubicBezTo>
                <a:cubicBezTo>
                  <a:pt x="76" y="112"/>
                  <a:pt x="76" y="112"/>
                  <a:pt x="76" y="112"/>
                </a:cubicBezTo>
                <a:lnTo>
                  <a:pt x="76" y="100"/>
                </a:lnTo>
                <a:close/>
                <a:moveTo>
                  <a:pt x="76" y="73"/>
                </a:moveTo>
                <a:cubicBezTo>
                  <a:pt x="58" y="73"/>
                  <a:pt x="58" y="73"/>
                  <a:pt x="58" y="73"/>
                </a:cubicBezTo>
                <a:cubicBezTo>
                  <a:pt x="58" y="76"/>
                  <a:pt x="58" y="79"/>
                  <a:pt x="57" y="82"/>
                </a:cubicBezTo>
                <a:cubicBezTo>
                  <a:pt x="76" y="82"/>
                  <a:pt x="76" y="82"/>
                  <a:pt x="76" y="82"/>
                </a:cubicBezTo>
                <a:lnTo>
                  <a:pt x="76" y="73"/>
                </a:lnTo>
                <a:close/>
                <a:moveTo>
                  <a:pt x="76" y="86"/>
                </a:moveTo>
                <a:cubicBezTo>
                  <a:pt x="57" y="86"/>
                  <a:pt x="57" y="86"/>
                  <a:pt x="57" y="86"/>
                </a:cubicBezTo>
                <a:cubicBezTo>
                  <a:pt x="57" y="89"/>
                  <a:pt x="57" y="93"/>
                  <a:pt x="57" y="97"/>
                </a:cubicBezTo>
                <a:cubicBezTo>
                  <a:pt x="76" y="97"/>
                  <a:pt x="76" y="97"/>
                  <a:pt x="76" y="97"/>
                </a:cubicBezTo>
                <a:lnTo>
                  <a:pt x="76" y="86"/>
                </a:lnTo>
                <a:close/>
                <a:moveTo>
                  <a:pt x="46" y="86"/>
                </a:moveTo>
                <a:cubicBezTo>
                  <a:pt x="46" y="90"/>
                  <a:pt x="46" y="93"/>
                  <a:pt x="46" y="97"/>
                </a:cubicBezTo>
                <a:cubicBezTo>
                  <a:pt x="53" y="97"/>
                  <a:pt x="53" y="97"/>
                  <a:pt x="53" y="97"/>
                </a:cubicBezTo>
                <a:cubicBezTo>
                  <a:pt x="53" y="93"/>
                  <a:pt x="54" y="89"/>
                  <a:pt x="54" y="86"/>
                </a:cubicBezTo>
                <a:lnTo>
                  <a:pt x="46" y="86"/>
                </a:lnTo>
                <a:close/>
                <a:moveTo>
                  <a:pt x="111" y="97"/>
                </a:moveTo>
                <a:cubicBezTo>
                  <a:pt x="110" y="93"/>
                  <a:pt x="110" y="90"/>
                  <a:pt x="110" y="86"/>
                </a:cubicBezTo>
                <a:cubicBezTo>
                  <a:pt x="103" y="86"/>
                  <a:pt x="103" y="86"/>
                  <a:pt x="103" y="86"/>
                </a:cubicBezTo>
                <a:cubicBezTo>
                  <a:pt x="103" y="89"/>
                  <a:pt x="104" y="93"/>
                  <a:pt x="104" y="97"/>
                </a:cubicBezTo>
                <a:lnTo>
                  <a:pt x="111" y="97"/>
                </a:lnTo>
                <a:close/>
                <a:moveTo>
                  <a:pt x="109" y="82"/>
                </a:moveTo>
                <a:cubicBezTo>
                  <a:pt x="109" y="79"/>
                  <a:pt x="109" y="76"/>
                  <a:pt x="108" y="73"/>
                </a:cubicBezTo>
                <a:cubicBezTo>
                  <a:pt x="102" y="73"/>
                  <a:pt x="102" y="73"/>
                  <a:pt x="102" y="73"/>
                </a:cubicBezTo>
                <a:cubicBezTo>
                  <a:pt x="102" y="76"/>
                  <a:pt x="103" y="79"/>
                  <a:pt x="103" y="82"/>
                </a:cubicBezTo>
                <a:lnTo>
                  <a:pt x="109" y="82"/>
                </a:lnTo>
                <a:close/>
                <a:moveTo>
                  <a:pt x="69" y="11"/>
                </a:moveTo>
                <a:cubicBezTo>
                  <a:pt x="65" y="11"/>
                  <a:pt x="65" y="11"/>
                  <a:pt x="65" y="11"/>
                </a:cubicBezTo>
                <a:cubicBezTo>
                  <a:pt x="65" y="13"/>
                  <a:pt x="65" y="14"/>
                  <a:pt x="65" y="15"/>
                </a:cubicBezTo>
                <a:cubicBezTo>
                  <a:pt x="68" y="15"/>
                  <a:pt x="68" y="15"/>
                  <a:pt x="68" y="15"/>
                </a:cubicBezTo>
                <a:cubicBezTo>
                  <a:pt x="68" y="14"/>
                  <a:pt x="69" y="13"/>
                  <a:pt x="69" y="11"/>
                </a:cubicBezTo>
                <a:close/>
                <a:moveTo>
                  <a:pt x="92" y="15"/>
                </a:moveTo>
                <a:cubicBezTo>
                  <a:pt x="92" y="14"/>
                  <a:pt x="92" y="14"/>
                  <a:pt x="92" y="13"/>
                </a:cubicBezTo>
                <a:cubicBezTo>
                  <a:pt x="92" y="12"/>
                  <a:pt x="91" y="12"/>
                  <a:pt x="91" y="11"/>
                </a:cubicBezTo>
                <a:cubicBezTo>
                  <a:pt x="88" y="11"/>
                  <a:pt x="88" y="11"/>
                  <a:pt x="88" y="11"/>
                </a:cubicBezTo>
                <a:cubicBezTo>
                  <a:pt x="88" y="13"/>
                  <a:pt x="89" y="14"/>
                  <a:pt x="89" y="15"/>
                </a:cubicBezTo>
                <a:lnTo>
                  <a:pt x="92" y="15"/>
                </a:lnTo>
                <a:close/>
                <a:moveTo>
                  <a:pt x="80" y="15"/>
                </a:moveTo>
                <a:cubicBezTo>
                  <a:pt x="80" y="11"/>
                  <a:pt x="80" y="11"/>
                  <a:pt x="80" y="11"/>
                </a:cubicBezTo>
                <a:cubicBezTo>
                  <a:pt x="76" y="11"/>
                  <a:pt x="76" y="11"/>
                  <a:pt x="76" y="11"/>
                </a:cubicBezTo>
                <a:cubicBezTo>
                  <a:pt x="76" y="15"/>
                  <a:pt x="76" y="15"/>
                  <a:pt x="76" y="15"/>
                </a:cubicBezTo>
                <a:lnTo>
                  <a:pt x="80" y="15"/>
                </a:lnTo>
                <a:close/>
                <a:moveTo>
                  <a:pt x="66" y="25"/>
                </a:moveTo>
                <a:cubicBezTo>
                  <a:pt x="62" y="25"/>
                  <a:pt x="62" y="25"/>
                  <a:pt x="62" y="25"/>
                </a:cubicBezTo>
                <a:cubicBezTo>
                  <a:pt x="62" y="27"/>
                  <a:pt x="62" y="28"/>
                  <a:pt x="62" y="29"/>
                </a:cubicBezTo>
                <a:cubicBezTo>
                  <a:pt x="65" y="29"/>
                  <a:pt x="65" y="29"/>
                  <a:pt x="65" y="29"/>
                </a:cubicBezTo>
                <a:cubicBezTo>
                  <a:pt x="65" y="28"/>
                  <a:pt x="65" y="27"/>
                  <a:pt x="66" y="25"/>
                </a:cubicBezTo>
                <a:close/>
                <a:moveTo>
                  <a:pt x="92" y="29"/>
                </a:moveTo>
                <a:cubicBezTo>
                  <a:pt x="95" y="29"/>
                  <a:pt x="95" y="29"/>
                  <a:pt x="95" y="29"/>
                </a:cubicBezTo>
                <a:cubicBezTo>
                  <a:pt x="95" y="28"/>
                  <a:pt x="95" y="27"/>
                  <a:pt x="95" y="25"/>
                </a:cubicBezTo>
                <a:cubicBezTo>
                  <a:pt x="91" y="25"/>
                  <a:pt x="91" y="25"/>
                  <a:pt x="91" y="25"/>
                </a:cubicBezTo>
                <a:cubicBezTo>
                  <a:pt x="92" y="27"/>
                  <a:pt x="92" y="28"/>
                  <a:pt x="92" y="29"/>
                </a:cubicBezTo>
                <a:close/>
                <a:moveTo>
                  <a:pt x="80" y="25"/>
                </a:moveTo>
                <a:cubicBezTo>
                  <a:pt x="76" y="25"/>
                  <a:pt x="76" y="25"/>
                  <a:pt x="76" y="25"/>
                </a:cubicBezTo>
                <a:cubicBezTo>
                  <a:pt x="76" y="29"/>
                  <a:pt x="76" y="29"/>
                  <a:pt x="76" y="29"/>
                </a:cubicBezTo>
                <a:cubicBezTo>
                  <a:pt x="80" y="29"/>
                  <a:pt x="80" y="29"/>
                  <a:pt x="80" y="29"/>
                </a:cubicBezTo>
                <a:lnTo>
                  <a:pt x="80" y="25"/>
                </a:lnTo>
                <a:close/>
                <a:moveTo>
                  <a:pt x="63" y="39"/>
                </a:moveTo>
                <a:cubicBezTo>
                  <a:pt x="60" y="39"/>
                  <a:pt x="60" y="39"/>
                  <a:pt x="60" y="39"/>
                </a:cubicBezTo>
                <a:cubicBezTo>
                  <a:pt x="59" y="40"/>
                  <a:pt x="59" y="41"/>
                  <a:pt x="59" y="42"/>
                </a:cubicBezTo>
                <a:cubicBezTo>
                  <a:pt x="62" y="42"/>
                  <a:pt x="62" y="42"/>
                  <a:pt x="62" y="42"/>
                </a:cubicBezTo>
                <a:cubicBezTo>
                  <a:pt x="63" y="41"/>
                  <a:pt x="63" y="40"/>
                  <a:pt x="63" y="39"/>
                </a:cubicBezTo>
                <a:close/>
                <a:moveTo>
                  <a:pt x="95" y="42"/>
                </a:moveTo>
                <a:cubicBezTo>
                  <a:pt x="98" y="42"/>
                  <a:pt x="98" y="42"/>
                  <a:pt x="98" y="42"/>
                </a:cubicBezTo>
                <a:cubicBezTo>
                  <a:pt x="98" y="41"/>
                  <a:pt x="98" y="40"/>
                  <a:pt x="97" y="39"/>
                </a:cubicBezTo>
                <a:cubicBezTo>
                  <a:pt x="94" y="39"/>
                  <a:pt x="94" y="39"/>
                  <a:pt x="94" y="39"/>
                </a:cubicBezTo>
                <a:cubicBezTo>
                  <a:pt x="94" y="40"/>
                  <a:pt x="94" y="41"/>
                  <a:pt x="95" y="42"/>
                </a:cubicBezTo>
                <a:close/>
                <a:moveTo>
                  <a:pt x="80" y="39"/>
                </a:moveTo>
                <a:cubicBezTo>
                  <a:pt x="76" y="39"/>
                  <a:pt x="76" y="39"/>
                  <a:pt x="76" y="39"/>
                </a:cubicBezTo>
                <a:cubicBezTo>
                  <a:pt x="76" y="42"/>
                  <a:pt x="76" y="42"/>
                  <a:pt x="76" y="42"/>
                </a:cubicBezTo>
                <a:cubicBezTo>
                  <a:pt x="80" y="42"/>
                  <a:pt x="80" y="42"/>
                  <a:pt x="80" y="42"/>
                </a:cubicBezTo>
                <a:lnTo>
                  <a:pt x="80" y="39"/>
                </a:lnTo>
                <a:close/>
                <a:moveTo>
                  <a:pt x="60" y="55"/>
                </a:moveTo>
                <a:cubicBezTo>
                  <a:pt x="57" y="55"/>
                  <a:pt x="57" y="55"/>
                  <a:pt x="57" y="55"/>
                </a:cubicBezTo>
                <a:cubicBezTo>
                  <a:pt x="57" y="56"/>
                  <a:pt x="57" y="57"/>
                  <a:pt x="56" y="58"/>
                </a:cubicBezTo>
                <a:cubicBezTo>
                  <a:pt x="60" y="58"/>
                  <a:pt x="60" y="58"/>
                  <a:pt x="60" y="58"/>
                </a:cubicBezTo>
                <a:cubicBezTo>
                  <a:pt x="60" y="57"/>
                  <a:pt x="60" y="56"/>
                  <a:pt x="60" y="55"/>
                </a:cubicBezTo>
                <a:close/>
                <a:moveTo>
                  <a:pt x="97" y="58"/>
                </a:moveTo>
                <a:cubicBezTo>
                  <a:pt x="101" y="58"/>
                  <a:pt x="101" y="58"/>
                  <a:pt x="101" y="58"/>
                </a:cubicBezTo>
                <a:cubicBezTo>
                  <a:pt x="100" y="57"/>
                  <a:pt x="100" y="56"/>
                  <a:pt x="100" y="55"/>
                </a:cubicBezTo>
                <a:cubicBezTo>
                  <a:pt x="97" y="55"/>
                  <a:pt x="97" y="55"/>
                  <a:pt x="97" y="55"/>
                </a:cubicBezTo>
                <a:cubicBezTo>
                  <a:pt x="97" y="56"/>
                  <a:pt x="97" y="57"/>
                  <a:pt x="97" y="58"/>
                </a:cubicBezTo>
                <a:close/>
                <a:moveTo>
                  <a:pt x="80" y="55"/>
                </a:moveTo>
                <a:cubicBezTo>
                  <a:pt x="76" y="55"/>
                  <a:pt x="76" y="55"/>
                  <a:pt x="76" y="55"/>
                </a:cubicBezTo>
                <a:cubicBezTo>
                  <a:pt x="76" y="58"/>
                  <a:pt x="76" y="58"/>
                  <a:pt x="76" y="58"/>
                </a:cubicBezTo>
                <a:cubicBezTo>
                  <a:pt x="80" y="58"/>
                  <a:pt x="80" y="58"/>
                  <a:pt x="80" y="58"/>
                </a:cubicBezTo>
                <a:lnTo>
                  <a:pt x="80" y="55"/>
                </a:lnTo>
                <a:close/>
                <a:moveTo>
                  <a:pt x="59" y="69"/>
                </a:moveTo>
                <a:cubicBezTo>
                  <a:pt x="55" y="69"/>
                  <a:pt x="55" y="69"/>
                  <a:pt x="55" y="69"/>
                </a:cubicBezTo>
                <a:cubicBezTo>
                  <a:pt x="55" y="71"/>
                  <a:pt x="55" y="72"/>
                  <a:pt x="55" y="73"/>
                </a:cubicBezTo>
                <a:cubicBezTo>
                  <a:pt x="58" y="73"/>
                  <a:pt x="58" y="73"/>
                  <a:pt x="58" y="73"/>
                </a:cubicBezTo>
                <a:cubicBezTo>
                  <a:pt x="58" y="72"/>
                  <a:pt x="58" y="71"/>
                  <a:pt x="59" y="69"/>
                </a:cubicBezTo>
                <a:close/>
                <a:moveTo>
                  <a:pt x="99" y="73"/>
                </a:moveTo>
                <a:cubicBezTo>
                  <a:pt x="102" y="73"/>
                  <a:pt x="102" y="73"/>
                  <a:pt x="102" y="73"/>
                </a:cubicBezTo>
                <a:cubicBezTo>
                  <a:pt x="102" y="72"/>
                  <a:pt x="102" y="71"/>
                  <a:pt x="102" y="69"/>
                </a:cubicBezTo>
                <a:cubicBezTo>
                  <a:pt x="98" y="69"/>
                  <a:pt x="98" y="69"/>
                  <a:pt x="98" y="69"/>
                </a:cubicBezTo>
                <a:cubicBezTo>
                  <a:pt x="99" y="71"/>
                  <a:pt x="99" y="72"/>
                  <a:pt x="99" y="73"/>
                </a:cubicBezTo>
                <a:close/>
                <a:moveTo>
                  <a:pt x="80" y="69"/>
                </a:moveTo>
                <a:cubicBezTo>
                  <a:pt x="76" y="69"/>
                  <a:pt x="76" y="69"/>
                  <a:pt x="76" y="69"/>
                </a:cubicBezTo>
                <a:cubicBezTo>
                  <a:pt x="76" y="73"/>
                  <a:pt x="76" y="73"/>
                  <a:pt x="76" y="73"/>
                </a:cubicBezTo>
                <a:cubicBezTo>
                  <a:pt x="80" y="73"/>
                  <a:pt x="80" y="73"/>
                  <a:pt x="80" y="73"/>
                </a:cubicBezTo>
                <a:lnTo>
                  <a:pt x="80" y="69"/>
                </a:lnTo>
                <a:close/>
                <a:moveTo>
                  <a:pt x="57" y="82"/>
                </a:moveTo>
                <a:cubicBezTo>
                  <a:pt x="54" y="82"/>
                  <a:pt x="54" y="82"/>
                  <a:pt x="54" y="82"/>
                </a:cubicBezTo>
                <a:cubicBezTo>
                  <a:pt x="54" y="83"/>
                  <a:pt x="54" y="85"/>
                  <a:pt x="54" y="86"/>
                </a:cubicBezTo>
                <a:cubicBezTo>
                  <a:pt x="57" y="86"/>
                  <a:pt x="57" y="86"/>
                  <a:pt x="57" y="86"/>
                </a:cubicBezTo>
                <a:cubicBezTo>
                  <a:pt x="57" y="85"/>
                  <a:pt x="57" y="83"/>
                  <a:pt x="57" y="82"/>
                </a:cubicBezTo>
                <a:close/>
                <a:moveTo>
                  <a:pt x="100" y="86"/>
                </a:moveTo>
                <a:cubicBezTo>
                  <a:pt x="103" y="86"/>
                  <a:pt x="103" y="86"/>
                  <a:pt x="103" y="86"/>
                </a:cubicBezTo>
                <a:cubicBezTo>
                  <a:pt x="103" y="85"/>
                  <a:pt x="103" y="83"/>
                  <a:pt x="103" y="82"/>
                </a:cubicBezTo>
                <a:cubicBezTo>
                  <a:pt x="100" y="82"/>
                  <a:pt x="100" y="82"/>
                  <a:pt x="100" y="82"/>
                </a:cubicBezTo>
                <a:cubicBezTo>
                  <a:pt x="100" y="83"/>
                  <a:pt x="100" y="85"/>
                  <a:pt x="100" y="86"/>
                </a:cubicBezTo>
                <a:close/>
                <a:moveTo>
                  <a:pt x="80" y="82"/>
                </a:moveTo>
                <a:cubicBezTo>
                  <a:pt x="76" y="82"/>
                  <a:pt x="76" y="82"/>
                  <a:pt x="76" y="82"/>
                </a:cubicBezTo>
                <a:cubicBezTo>
                  <a:pt x="76" y="86"/>
                  <a:pt x="76" y="86"/>
                  <a:pt x="76" y="86"/>
                </a:cubicBezTo>
                <a:cubicBezTo>
                  <a:pt x="80" y="86"/>
                  <a:pt x="80" y="86"/>
                  <a:pt x="80" y="86"/>
                </a:cubicBezTo>
                <a:lnTo>
                  <a:pt x="80" y="82"/>
                </a:lnTo>
                <a:close/>
                <a:moveTo>
                  <a:pt x="57" y="97"/>
                </a:moveTo>
                <a:cubicBezTo>
                  <a:pt x="53" y="97"/>
                  <a:pt x="53" y="97"/>
                  <a:pt x="53" y="97"/>
                </a:cubicBezTo>
                <a:cubicBezTo>
                  <a:pt x="53" y="98"/>
                  <a:pt x="53" y="99"/>
                  <a:pt x="53" y="100"/>
                </a:cubicBezTo>
                <a:cubicBezTo>
                  <a:pt x="56" y="100"/>
                  <a:pt x="56" y="100"/>
                  <a:pt x="56" y="100"/>
                </a:cubicBezTo>
                <a:cubicBezTo>
                  <a:pt x="57" y="99"/>
                  <a:pt x="57" y="98"/>
                  <a:pt x="57" y="97"/>
                </a:cubicBezTo>
                <a:close/>
                <a:moveTo>
                  <a:pt x="100" y="100"/>
                </a:moveTo>
                <a:cubicBezTo>
                  <a:pt x="104" y="100"/>
                  <a:pt x="104" y="100"/>
                  <a:pt x="104" y="100"/>
                </a:cubicBezTo>
                <a:cubicBezTo>
                  <a:pt x="104" y="99"/>
                  <a:pt x="104" y="98"/>
                  <a:pt x="104" y="97"/>
                </a:cubicBezTo>
                <a:cubicBezTo>
                  <a:pt x="100" y="97"/>
                  <a:pt x="100" y="97"/>
                  <a:pt x="100" y="97"/>
                </a:cubicBezTo>
                <a:cubicBezTo>
                  <a:pt x="100" y="98"/>
                  <a:pt x="100" y="99"/>
                  <a:pt x="100" y="100"/>
                </a:cubicBezTo>
                <a:close/>
                <a:moveTo>
                  <a:pt x="76" y="97"/>
                </a:moveTo>
                <a:cubicBezTo>
                  <a:pt x="76" y="100"/>
                  <a:pt x="76" y="100"/>
                  <a:pt x="76" y="100"/>
                </a:cubicBezTo>
                <a:cubicBezTo>
                  <a:pt x="80" y="100"/>
                  <a:pt x="80" y="100"/>
                  <a:pt x="80" y="100"/>
                </a:cubicBezTo>
                <a:cubicBezTo>
                  <a:pt x="80" y="97"/>
                  <a:pt x="80" y="97"/>
                  <a:pt x="80" y="97"/>
                </a:cubicBezTo>
                <a:lnTo>
                  <a:pt x="76" y="97"/>
                </a:lnTo>
                <a:close/>
                <a:moveTo>
                  <a:pt x="76" y="115"/>
                </a:moveTo>
                <a:cubicBezTo>
                  <a:pt x="80" y="115"/>
                  <a:pt x="80" y="115"/>
                  <a:pt x="80" y="115"/>
                </a:cubicBezTo>
                <a:cubicBezTo>
                  <a:pt x="80" y="112"/>
                  <a:pt x="80" y="112"/>
                  <a:pt x="80" y="112"/>
                </a:cubicBezTo>
                <a:cubicBezTo>
                  <a:pt x="76" y="112"/>
                  <a:pt x="76" y="112"/>
                  <a:pt x="76" y="112"/>
                </a:cubicBezTo>
                <a:lnTo>
                  <a:pt x="76" y="1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gradFill>
                <a:gsLst>
                  <a:gs pos="0">
                    <a:srgbClr val="FDCD00"/>
                  </a:gs>
                  <a:gs pos="70000">
                    <a:srgbClr val="DD6101"/>
                  </a:gs>
                </a:gsLst>
                <a:lin ang="5400000" scaled="1"/>
              </a:gradFill>
            </a:endParaRPr>
          </a:p>
        </p:txBody>
      </p:sp>
    </p:spTree>
    <p:extLst>
      <p:ext uri="{BB962C8B-B14F-4D97-AF65-F5344CB8AC3E}">
        <p14:creationId xmlns:p14="http://schemas.microsoft.com/office/powerpoint/2010/main" val="11654984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ppt_x</p:attrName>
                                        </p:attrNameLst>
                                      </p:cBhvr>
                                      <p:tavLst>
                                        <p:tav tm="0">
                                          <p:val>
                                            <p:strVal val="#ppt_x-#ppt_w*1.125000"/>
                                          </p:val>
                                        </p:tav>
                                        <p:tav tm="100000">
                                          <p:val>
                                            <p:strVal val="#ppt_x"/>
                                          </p:val>
                                        </p:tav>
                                      </p:tavLst>
                                    </p:anim>
                                    <p:animEffect transition="in" filter="wipe(right)">
                                      <p:cBhvr>
                                        <p:cTn id="21" dur="500"/>
                                        <p:tgtEl>
                                          <p:spTgt spid="7"/>
                                        </p:tgtEl>
                                      </p:cBhvr>
                                    </p:animEffect>
                                  </p:childTnLst>
                                </p:cTn>
                              </p:par>
                            </p:childTnLst>
                          </p:cTn>
                        </p:par>
                        <p:par>
                          <p:cTn id="22" fill="hold">
                            <p:stCondLst>
                              <p:cond delay="5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1000"/>
                            </p:stCondLst>
                            <p:childTnLst>
                              <p:par>
                                <p:cTn id="41" presetID="49" presetClass="entr" presetSubtype="0" decel="10000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 calcmode="lin" valueType="num">
                                      <p:cBhvr>
                                        <p:cTn id="45" dur="500" fill="hold"/>
                                        <p:tgtEl>
                                          <p:spTgt spid="10"/>
                                        </p:tgtEl>
                                        <p:attrNameLst>
                                          <p:attrName>style.rotation</p:attrName>
                                        </p:attrNameLst>
                                      </p:cBhvr>
                                      <p:tavLst>
                                        <p:tav tm="0">
                                          <p:val>
                                            <p:fltVal val="360"/>
                                          </p:val>
                                        </p:tav>
                                        <p:tav tm="100000">
                                          <p:val>
                                            <p:fltVal val="0"/>
                                          </p:val>
                                        </p:tav>
                                      </p:tavLst>
                                    </p:anim>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p:tgtEl>
                                          <p:spTgt spid="12"/>
                                        </p:tgtEl>
                                        <p:attrNameLst>
                                          <p:attrName>ppt_x</p:attrName>
                                        </p:attrNameLst>
                                      </p:cBhvr>
                                      <p:tavLst>
                                        <p:tav tm="0">
                                          <p:val>
                                            <p:strVal val="#ppt_x+#ppt_w*1.125000"/>
                                          </p:val>
                                        </p:tav>
                                        <p:tav tm="100000">
                                          <p:val>
                                            <p:strVal val="#ppt_x"/>
                                          </p:val>
                                        </p:tav>
                                      </p:tavLst>
                                    </p:anim>
                                    <p:animEffect transition="in" filter="wipe(left)">
                                      <p:cBhvr>
                                        <p:cTn id="53" dur="500"/>
                                        <p:tgtEl>
                                          <p:spTgt spid="12"/>
                                        </p:tgtEl>
                                      </p:cBhvr>
                                    </p:animEffect>
                                  </p:childTnLst>
                                </p:cTn>
                              </p:par>
                              <p:par>
                                <p:cTn id="54" presetID="12" presetClass="entr" presetSubtype="2"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p:tgtEl>
                                          <p:spTgt spid="13"/>
                                        </p:tgtEl>
                                        <p:attrNameLst>
                                          <p:attrName>ppt_x</p:attrName>
                                        </p:attrNameLst>
                                      </p:cBhvr>
                                      <p:tavLst>
                                        <p:tav tm="0">
                                          <p:val>
                                            <p:strVal val="#ppt_x+#ppt_w*1.125000"/>
                                          </p:val>
                                        </p:tav>
                                        <p:tav tm="100000">
                                          <p:val>
                                            <p:strVal val="#ppt_x"/>
                                          </p:val>
                                        </p:tav>
                                      </p:tavLst>
                                    </p:anim>
                                    <p:animEffect transition="in" filter="wipe(left)">
                                      <p:cBhvr>
                                        <p:cTn id="57" dur="500"/>
                                        <p:tgtEl>
                                          <p:spTgt spid="13"/>
                                        </p:tgtEl>
                                      </p:cBhvr>
                                    </p:animEffect>
                                  </p:childTnLst>
                                </p:cTn>
                              </p:par>
                            </p:childTnLst>
                          </p:cTn>
                        </p:par>
                        <p:par>
                          <p:cTn id="58" fill="hold">
                            <p:stCondLst>
                              <p:cond delay="1500"/>
                            </p:stCondLst>
                            <p:childTnLst>
                              <p:par>
                                <p:cTn id="59" presetID="49" presetClass="entr" presetSubtype="0" decel="10000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 calcmode="lin" valueType="num">
                                      <p:cBhvr>
                                        <p:cTn id="63" dur="500" fill="hold"/>
                                        <p:tgtEl>
                                          <p:spTgt spid="11"/>
                                        </p:tgtEl>
                                        <p:attrNameLst>
                                          <p:attrName>style.rotation</p:attrName>
                                        </p:attrNameLst>
                                      </p:cBhvr>
                                      <p:tavLst>
                                        <p:tav tm="0">
                                          <p:val>
                                            <p:fltVal val="360"/>
                                          </p:val>
                                        </p:tav>
                                        <p:tav tm="100000">
                                          <p:val>
                                            <p:fltVal val="0"/>
                                          </p:val>
                                        </p:tav>
                                      </p:tavLst>
                                    </p:anim>
                                    <p:animEffect transition="in" filter="fad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p:tgtEl>
                                          <p:spTgt spid="14"/>
                                        </p:tgtEl>
                                        <p:attrNameLst>
                                          <p:attrName>ppt_x</p:attrName>
                                        </p:attrNameLst>
                                      </p:cBhvr>
                                      <p:tavLst>
                                        <p:tav tm="0">
                                          <p:val>
                                            <p:strVal val="#ppt_x-#ppt_w*1.125000"/>
                                          </p:val>
                                        </p:tav>
                                        <p:tav tm="100000">
                                          <p:val>
                                            <p:strVal val="#ppt_x"/>
                                          </p:val>
                                        </p:tav>
                                      </p:tavLst>
                                    </p:anim>
                                    <p:animEffect transition="in" filter="wipe(right)">
                                      <p:cBhvr>
                                        <p:cTn id="71" dur="500"/>
                                        <p:tgtEl>
                                          <p:spTgt spid="14"/>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ppt_x</p:attrName>
                                        </p:attrNameLst>
                                      </p:cBhvr>
                                      <p:tavLst>
                                        <p:tav tm="0">
                                          <p:val>
                                            <p:strVal val="#ppt_x-#ppt_w*1.125000"/>
                                          </p:val>
                                        </p:tav>
                                        <p:tav tm="100000">
                                          <p:val>
                                            <p:strVal val="#ppt_x"/>
                                          </p:val>
                                        </p:tav>
                                      </p:tavLst>
                                    </p:anim>
                                    <p:animEffect transition="in" filter="wipe(right)">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P spid="8" grpId="0"/>
      <p:bldP spid="9" grpId="0"/>
      <p:bldP spid="10" grpId="0" animBg="1"/>
      <p:bldP spid="11" grpId="0" animBg="1"/>
      <p:bldP spid="12" grpId="0"/>
      <p:bldP spid="13" grpId="0"/>
      <p:bldP spid="14" grpId="0"/>
      <p:bldP spid="15" grpId="0"/>
      <p:bldP spid="16" grpId="0" animBg="1"/>
      <p:bldP spid="17" grpId="0" animBg="1"/>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Freeform 81"/>
          <p:cNvSpPr/>
          <p:nvPr/>
        </p:nvSpPr>
        <p:spPr>
          <a:xfrm rot="2539609">
            <a:off x="5104214" y="3429226"/>
            <a:ext cx="480923" cy="80131"/>
          </a:xfrm>
          <a:custGeom>
            <a:avLst/>
            <a:gdLst/>
            <a:ahLst/>
            <a:cxnLst/>
            <a:rect l="0" t="0" r="0" b="0"/>
            <a:pathLst>
              <a:path>
                <a:moveTo>
                  <a:pt x="0" y="32211"/>
                </a:moveTo>
                <a:lnTo>
                  <a:pt x="386650" y="32211"/>
                </a:lnTo>
              </a:path>
            </a:pathLst>
          </a:custGeom>
          <a:noFill/>
          <a:ln w="12700">
            <a:solidFill>
              <a:srgbClr val="C00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 name="Freeform 82"/>
          <p:cNvSpPr/>
          <p:nvPr/>
        </p:nvSpPr>
        <p:spPr>
          <a:xfrm>
            <a:off x="5237205" y="2830261"/>
            <a:ext cx="526420" cy="80131"/>
          </a:xfrm>
          <a:custGeom>
            <a:avLst/>
            <a:gdLst/>
            <a:ahLst/>
            <a:cxnLst/>
            <a:rect l="0" t="0" r="0" b="0"/>
            <a:pathLst>
              <a:path>
                <a:moveTo>
                  <a:pt x="0" y="32211"/>
                </a:moveTo>
                <a:lnTo>
                  <a:pt x="423229" y="32211"/>
                </a:lnTo>
              </a:path>
            </a:pathLst>
          </a:custGeom>
          <a:noFill/>
          <a:ln w="12700">
            <a:solidFill>
              <a:srgbClr val="FFC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Freeform 83"/>
          <p:cNvSpPr/>
          <p:nvPr/>
        </p:nvSpPr>
        <p:spPr>
          <a:xfrm rot="19060391">
            <a:off x="5104214" y="2231296"/>
            <a:ext cx="480923" cy="80131"/>
          </a:xfrm>
          <a:custGeom>
            <a:avLst/>
            <a:gdLst/>
            <a:ahLst/>
            <a:cxnLst/>
            <a:rect l="0" t="0" r="0" b="0"/>
            <a:pathLst>
              <a:path>
                <a:moveTo>
                  <a:pt x="0" y="32211"/>
                </a:moveTo>
                <a:lnTo>
                  <a:pt x="386650" y="32211"/>
                </a:lnTo>
              </a:path>
            </a:pathLst>
          </a:custGeom>
          <a:noFill/>
          <a:ln w="12700">
            <a:solidFill>
              <a:srgbClr val="C00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85"/>
          <p:cNvSpPr/>
          <p:nvPr/>
        </p:nvSpPr>
        <p:spPr>
          <a:xfrm>
            <a:off x="5405283" y="142118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C00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8" name="Freeform 87"/>
          <p:cNvSpPr/>
          <p:nvPr/>
        </p:nvSpPr>
        <p:spPr>
          <a:xfrm>
            <a:off x="5712368" y="2459020"/>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FC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9" name="Freeform 89"/>
          <p:cNvSpPr/>
          <p:nvPr/>
        </p:nvSpPr>
        <p:spPr>
          <a:xfrm>
            <a:off x="5405283" y="3514543"/>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C00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2400" kern="1200" dirty="0">
              <a:solidFill>
                <a:schemeClr val="bg1"/>
              </a:solidFill>
            </a:endParaRPr>
          </a:p>
        </p:txBody>
      </p:sp>
      <p:sp>
        <p:nvSpPr>
          <p:cNvPr id="10" name="Freeform 109"/>
          <p:cNvSpPr/>
          <p:nvPr/>
        </p:nvSpPr>
        <p:spPr>
          <a:xfrm>
            <a:off x="3901427" y="2230270"/>
            <a:ext cx="1287880" cy="12878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3600" kern="1200" dirty="0"/>
          </a:p>
        </p:txBody>
      </p:sp>
      <p:sp>
        <p:nvSpPr>
          <p:cNvPr id="11" name="Freeform 28"/>
          <p:cNvSpPr/>
          <p:nvPr/>
        </p:nvSpPr>
        <p:spPr>
          <a:xfrm rot="19060391" flipH="1">
            <a:off x="3462284" y="3429226"/>
            <a:ext cx="480923" cy="80131"/>
          </a:xfrm>
          <a:custGeom>
            <a:avLst/>
            <a:gdLst/>
            <a:ahLst/>
            <a:cxnLst/>
            <a:rect l="0" t="0" r="0" b="0"/>
            <a:pathLst>
              <a:path>
                <a:moveTo>
                  <a:pt x="0" y="32211"/>
                </a:moveTo>
                <a:lnTo>
                  <a:pt x="386650" y="32211"/>
                </a:lnTo>
              </a:path>
            </a:pathLst>
          </a:custGeom>
          <a:noFill/>
          <a:ln w="12700">
            <a:solidFill>
              <a:srgbClr val="FFC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29"/>
          <p:cNvSpPr/>
          <p:nvPr/>
        </p:nvSpPr>
        <p:spPr>
          <a:xfrm flipH="1">
            <a:off x="3315999" y="2830261"/>
            <a:ext cx="526420" cy="80131"/>
          </a:xfrm>
          <a:custGeom>
            <a:avLst/>
            <a:gdLst/>
            <a:ahLst/>
            <a:cxnLst/>
            <a:rect l="0" t="0" r="0" b="0"/>
            <a:pathLst>
              <a:path>
                <a:moveTo>
                  <a:pt x="0" y="32211"/>
                </a:moveTo>
                <a:lnTo>
                  <a:pt x="423229" y="32211"/>
                </a:lnTo>
              </a:path>
            </a:pathLst>
          </a:custGeom>
          <a:noFill/>
          <a:ln w="12700">
            <a:solidFill>
              <a:srgbClr val="C00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30"/>
          <p:cNvSpPr/>
          <p:nvPr/>
        </p:nvSpPr>
        <p:spPr>
          <a:xfrm rot="2539609" flipH="1">
            <a:off x="3462284" y="2231296"/>
            <a:ext cx="480923" cy="80131"/>
          </a:xfrm>
          <a:custGeom>
            <a:avLst/>
            <a:gdLst/>
            <a:ahLst/>
            <a:cxnLst/>
            <a:rect l="0" t="0" r="0" b="0"/>
            <a:pathLst>
              <a:path>
                <a:moveTo>
                  <a:pt x="0" y="32211"/>
                </a:moveTo>
                <a:lnTo>
                  <a:pt x="386650" y="32211"/>
                </a:lnTo>
              </a:path>
            </a:pathLst>
          </a:custGeom>
          <a:noFill/>
          <a:ln w="12700">
            <a:solidFill>
              <a:srgbClr val="FFC000"/>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31"/>
          <p:cNvSpPr/>
          <p:nvPr/>
        </p:nvSpPr>
        <p:spPr>
          <a:xfrm>
            <a:off x="2796853" y="142118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FC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15" name="Freeform 32"/>
          <p:cNvSpPr/>
          <p:nvPr/>
        </p:nvSpPr>
        <p:spPr>
          <a:xfrm>
            <a:off x="2524933" y="2459020"/>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C00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4000" kern="1200" dirty="0"/>
          </a:p>
        </p:txBody>
      </p:sp>
      <p:sp>
        <p:nvSpPr>
          <p:cNvPr id="16" name="Freeform 33"/>
          <p:cNvSpPr/>
          <p:nvPr/>
        </p:nvSpPr>
        <p:spPr>
          <a:xfrm>
            <a:off x="2812968" y="3514543"/>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FC000"/>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kern="1200" dirty="0">
              <a:solidFill>
                <a:schemeClr val="bg1"/>
              </a:solidFill>
            </a:endParaRPr>
          </a:p>
        </p:txBody>
      </p:sp>
      <p:grpSp>
        <p:nvGrpSpPr>
          <p:cNvPr id="17" name="Group 66"/>
          <p:cNvGrpSpPr/>
          <p:nvPr/>
        </p:nvGrpSpPr>
        <p:grpSpPr>
          <a:xfrm>
            <a:off x="6565983" y="2480955"/>
            <a:ext cx="1950078" cy="591127"/>
            <a:chOff x="5601300" y="1697287"/>
            <a:chExt cx="1950078" cy="591127"/>
          </a:xfrm>
        </p:grpSpPr>
        <p:sp>
          <p:nvSpPr>
            <p:cNvPr id="18" name="Text Placeholder 3"/>
            <p:cNvSpPr txBox="1">
              <a:spLocks/>
            </p:cNvSpPr>
            <p:nvPr/>
          </p:nvSpPr>
          <p:spPr>
            <a:xfrm>
              <a:off x="5601300" y="169728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200" dirty="0">
                  <a:solidFill>
                    <a:srgbClr val="FFC000"/>
                  </a:solidFill>
                  <a:latin typeface="微软雅黑" panose="020B0503020204020204" pitchFamily="34" charset="-122"/>
                  <a:ea typeface="微软雅黑" panose="020B0503020204020204" pitchFamily="34" charset="-122"/>
                </a:rPr>
                <a:t>添加标题</a:t>
              </a:r>
              <a:endParaRPr lang="en-US" altLang="zh-CN" sz="1200" dirty="0">
                <a:solidFill>
                  <a:srgbClr val="FFC000"/>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grpSp>
        <p:nvGrpSpPr>
          <p:cNvPr id="20" name="Group 69"/>
          <p:cNvGrpSpPr/>
          <p:nvPr/>
        </p:nvGrpSpPr>
        <p:grpSpPr>
          <a:xfrm>
            <a:off x="6337907" y="1383972"/>
            <a:ext cx="1947726" cy="612455"/>
            <a:chOff x="5603652" y="1675959"/>
            <a:chExt cx="1947726" cy="612455"/>
          </a:xfrm>
        </p:grpSpPr>
        <p:sp>
          <p:nvSpPr>
            <p:cNvPr id="21" name="Text Placeholder 3"/>
            <p:cNvSpPr txBox="1">
              <a:spLocks/>
            </p:cNvSpPr>
            <p:nvPr/>
          </p:nvSpPr>
          <p:spPr>
            <a:xfrm>
              <a:off x="5603652" y="1675959"/>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200" dirty="0">
                  <a:solidFill>
                    <a:srgbClr val="C00000"/>
                  </a:solidFill>
                  <a:latin typeface="微软雅黑" panose="020B0503020204020204" pitchFamily="34" charset="-122"/>
                  <a:ea typeface="微软雅黑" panose="020B0503020204020204" pitchFamily="34" charset="-122"/>
                </a:rPr>
                <a:t>添加标题</a:t>
              </a:r>
              <a:endParaRPr lang="en-US" altLang="zh-CN" sz="1200" dirty="0">
                <a:solidFill>
                  <a:srgbClr val="C00000"/>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grpSp>
        <p:nvGrpSpPr>
          <p:cNvPr id="23" name="Group 72"/>
          <p:cNvGrpSpPr/>
          <p:nvPr/>
        </p:nvGrpSpPr>
        <p:grpSpPr>
          <a:xfrm>
            <a:off x="750028" y="3576420"/>
            <a:ext cx="1947726" cy="611034"/>
            <a:chOff x="5603652" y="1677380"/>
            <a:chExt cx="1947726" cy="611034"/>
          </a:xfrm>
        </p:grpSpPr>
        <p:sp>
          <p:nvSpPr>
            <p:cNvPr id="24" name="Text Placeholder 3"/>
            <p:cNvSpPr txBox="1">
              <a:spLocks/>
            </p:cNvSpPr>
            <p:nvPr/>
          </p:nvSpPr>
          <p:spPr>
            <a:xfrm>
              <a:off x="6935825" y="1677380"/>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zh-CN" altLang="en-US" sz="1200" dirty="0">
                  <a:solidFill>
                    <a:srgbClr val="FFC000"/>
                  </a:solidFill>
                  <a:latin typeface="微软雅黑" panose="020B0503020204020204" pitchFamily="34" charset="-122"/>
                  <a:ea typeface="微软雅黑" panose="020B0503020204020204" pitchFamily="34" charset="-122"/>
                </a:rPr>
                <a:t>添加标题</a:t>
              </a:r>
              <a:endParaRPr lang="en-US" altLang="zh-CN" sz="1200" dirty="0">
                <a:solidFill>
                  <a:srgbClr val="FFC000"/>
                </a:solidFill>
                <a:latin typeface="微软雅黑" panose="020B0503020204020204" pitchFamily="34" charset="-122"/>
                <a:ea typeface="微软雅黑" panose="020B0503020204020204" pitchFamily="34" charset="-122"/>
              </a:endParaRPr>
            </a:p>
          </p:txBody>
        </p:sp>
        <p:sp>
          <p:nvSpPr>
            <p:cNvPr id="25"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grpSp>
        <p:nvGrpSpPr>
          <p:cNvPr id="26" name="Group 75"/>
          <p:cNvGrpSpPr/>
          <p:nvPr/>
        </p:nvGrpSpPr>
        <p:grpSpPr>
          <a:xfrm>
            <a:off x="508688" y="2539494"/>
            <a:ext cx="1947726" cy="609073"/>
            <a:chOff x="5603652" y="1679341"/>
            <a:chExt cx="1947726" cy="609073"/>
          </a:xfrm>
        </p:grpSpPr>
        <p:sp>
          <p:nvSpPr>
            <p:cNvPr id="27" name="Text Placeholder 3"/>
            <p:cNvSpPr txBox="1">
              <a:spLocks/>
            </p:cNvSpPr>
            <p:nvPr/>
          </p:nvSpPr>
          <p:spPr>
            <a:xfrm>
              <a:off x="6935825" y="1679341"/>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zh-CN" altLang="en-US" sz="1200" dirty="0">
                  <a:solidFill>
                    <a:srgbClr val="C00000"/>
                  </a:solidFill>
                  <a:latin typeface="微软雅黑" panose="020B0503020204020204" pitchFamily="34" charset="-122"/>
                  <a:ea typeface="微软雅黑" panose="020B0503020204020204" pitchFamily="34" charset="-122"/>
                </a:rPr>
                <a:t>添加标题</a:t>
              </a:r>
              <a:endParaRPr lang="en-US" altLang="zh-CN" sz="1200" dirty="0">
                <a:solidFill>
                  <a:srgbClr val="C00000"/>
                </a:solidFill>
                <a:latin typeface="微软雅黑" panose="020B0503020204020204" pitchFamily="34" charset="-122"/>
                <a:ea typeface="微软雅黑" panose="020B0503020204020204" pitchFamily="34" charset="-122"/>
              </a:endParaRPr>
            </a:p>
          </p:txBody>
        </p:sp>
        <p:sp>
          <p:nvSpPr>
            <p:cNvPr id="28"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grpSp>
        <p:nvGrpSpPr>
          <p:cNvPr id="29" name="Group 72"/>
          <p:cNvGrpSpPr/>
          <p:nvPr/>
        </p:nvGrpSpPr>
        <p:grpSpPr>
          <a:xfrm>
            <a:off x="750028" y="1502568"/>
            <a:ext cx="1947726" cy="575409"/>
            <a:chOff x="5603652" y="1713005"/>
            <a:chExt cx="1947726" cy="575409"/>
          </a:xfrm>
        </p:grpSpPr>
        <p:sp>
          <p:nvSpPr>
            <p:cNvPr id="30" name="Text Placeholder 3"/>
            <p:cNvSpPr txBox="1">
              <a:spLocks/>
            </p:cNvSpPr>
            <p:nvPr/>
          </p:nvSpPr>
          <p:spPr>
            <a:xfrm>
              <a:off x="6935825" y="1713005"/>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添加标题</a:t>
              </a:r>
              <a:endParaRPr kumimoji="0" lang="en-US" sz="1200"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31"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grpSp>
        <p:nvGrpSpPr>
          <p:cNvPr id="32" name="Group 69"/>
          <p:cNvGrpSpPr/>
          <p:nvPr/>
        </p:nvGrpSpPr>
        <p:grpSpPr>
          <a:xfrm>
            <a:off x="6337907" y="3576420"/>
            <a:ext cx="1947726" cy="592958"/>
            <a:chOff x="5603652" y="1695456"/>
            <a:chExt cx="1947726" cy="592958"/>
          </a:xfrm>
        </p:grpSpPr>
        <p:sp>
          <p:nvSpPr>
            <p:cNvPr id="33" name="Text Placeholder 3"/>
            <p:cNvSpPr txBox="1">
              <a:spLocks/>
            </p:cNvSpPr>
            <p:nvPr/>
          </p:nvSpPr>
          <p:spPr>
            <a:xfrm>
              <a:off x="5603652" y="1695456"/>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200" dirty="0">
                  <a:solidFill>
                    <a:srgbClr val="C00000"/>
                  </a:solidFill>
                  <a:latin typeface="微软雅黑" panose="020B0503020204020204" pitchFamily="34" charset="-122"/>
                  <a:ea typeface="微软雅黑" panose="020B0503020204020204" pitchFamily="34" charset="-122"/>
                </a:rPr>
                <a:t>添加标题</a:t>
              </a:r>
              <a:endParaRPr lang="en-US" altLang="zh-CN" sz="1200" dirty="0">
                <a:solidFill>
                  <a:srgbClr val="C00000"/>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5603652" y="1940818"/>
              <a:ext cx="1947726" cy="347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在此录入上述图表的综合描述说明，在此录入上述图表的综合描述说明。</a:t>
              </a:r>
            </a:p>
          </p:txBody>
        </p:sp>
      </p:grpSp>
      <p:sp>
        <p:nvSpPr>
          <p:cNvPr id="35" name="Freeform 62"/>
          <p:cNvSpPr>
            <a:spLocks noEditPoints="1"/>
          </p:cNvSpPr>
          <p:nvPr/>
        </p:nvSpPr>
        <p:spPr bwMode="auto">
          <a:xfrm>
            <a:off x="3042951" y="1665958"/>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66"/>
          <p:cNvSpPr>
            <a:spLocks noEditPoints="1"/>
          </p:cNvSpPr>
          <p:nvPr/>
        </p:nvSpPr>
        <p:spPr bwMode="auto">
          <a:xfrm>
            <a:off x="2728576" y="2695245"/>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6"/>
          <p:cNvSpPr>
            <a:spLocks noEditPoints="1"/>
          </p:cNvSpPr>
          <p:nvPr/>
        </p:nvSpPr>
        <p:spPr bwMode="auto">
          <a:xfrm>
            <a:off x="3041503" y="3782811"/>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57"/>
          <p:cNvSpPr>
            <a:spLocks noEditPoints="1"/>
          </p:cNvSpPr>
          <p:nvPr/>
        </p:nvSpPr>
        <p:spPr bwMode="auto">
          <a:xfrm>
            <a:off x="5690841" y="170882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31"/>
          <p:cNvSpPr>
            <a:spLocks/>
          </p:cNvSpPr>
          <p:nvPr/>
        </p:nvSpPr>
        <p:spPr bwMode="auto">
          <a:xfrm>
            <a:off x="5949433" y="2719841"/>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noEditPoints="1"/>
          </p:cNvSpPr>
          <p:nvPr/>
        </p:nvSpPr>
        <p:spPr bwMode="auto">
          <a:xfrm>
            <a:off x="5632727" y="3741987"/>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42"/>
          <p:cNvSpPr>
            <a:spLocks noEditPoints="1"/>
          </p:cNvSpPr>
          <p:nvPr/>
        </p:nvSpPr>
        <p:spPr bwMode="auto">
          <a:xfrm>
            <a:off x="4262931" y="2631097"/>
            <a:ext cx="564873" cy="48622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9109432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8"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upLeft)">
                                      <p:cBhvr>
                                        <p:cTn id="19" dur="500"/>
                                        <p:tgtEl>
                                          <p:spTgt spid="13"/>
                                        </p:tgtEl>
                                      </p:cBhvr>
                                    </p:animEffect>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2500"/>
                            </p:stCondLst>
                            <p:childTnLst>
                              <p:par>
                                <p:cTn id="33" presetID="2" presetClass="entr" presetSubtype="8" accel="50000" decel="5000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8" presetClass="entr" presetSubtype="12"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strips(downLeft)">
                                      <p:cBhvr>
                                        <p:cTn id="40" dur="500"/>
                                        <p:tgtEl>
                                          <p:spTgt spid="12"/>
                                        </p:tgtEl>
                                      </p:cBhvr>
                                    </p:animEffect>
                                  </p:childTnLst>
                                </p:cTn>
                              </p:par>
                            </p:childTnLst>
                          </p:cTn>
                        </p:par>
                        <p:par>
                          <p:cTn id="41" fill="hold">
                            <p:stCondLst>
                              <p:cond delay="3500"/>
                            </p:stCondLst>
                            <p:childTnLst>
                              <p:par>
                                <p:cTn id="42" presetID="53"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000"/>
                            </p:stCondLst>
                            <p:childTnLst>
                              <p:par>
                                <p:cTn id="48" presetID="53"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4500"/>
                            </p:stCondLst>
                            <p:childTnLst>
                              <p:par>
                                <p:cTn id="54" presetID="2" presetClass="entr" presetSubtype="8" accel="50000" decel="50000"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0-#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downLeft)">
                                      <p:cBhvr>
                                        <p:cTn id="61" dur="500"/>
                                        <p:tgtEl>
                                          <p:spTgt spid="11"/>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6000"/>
                            </p:stCondLst>
                            <p:childTnLst>
                              <p:par>
                                <p:cTn id="69" presetID="53"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childTnLst>
                          </p:cTn>
                        </p:par>
                        <p:par>
                          <p:cTn id="74" fill="hold">
                            <p:stCondLst>
                              <p:cond delay="6500"/>
                            </p:stCondLst>
                            <p:childTnLst>
                              <p:par>
                                <p:cTn id="75" presetID="2" presetClass="entr" presetSubtype="8" accel="50000" decel="50000"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fill="hold"/>
                                        <p:tgtEl>
                                          <p:spTgt spid="23"/>
                                        </p:tgtEl>
                                        <p:attrNameLst>
                                          <p:attrName>ppt_x</p:attrName>
                                        </p:attrNameLst>
                                      </p:cBhvr>
                                      <p:tavLst>
                                        <p:tav tm="0">
                                          <p:val>
                                            <p:strVal val="0-#ppt_w/2"/>
                                          </p:val>
                                        </p:tav>
                                        <p:tav tm="100000">
                                          <p:val>
                                            <p:strVal val="#ppt_x"/>
                                          </p:val>
                                        </p:tav>
                                      </p:tavLst>
                                    </p:anim>
                                    <p:anim calcmode="lin" valueType="num">
                                      <p:cBhvr additive="base">
                                        <p:cTn id="78" dur="500" fill="hold"/>
                                        <p:tgtEl>
                                          <p:spTgt spid="23"/>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18" presetClass="entr" presetSubtype="3"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strips(upRight)">
                                      <p:cBhvr>
                                        <p:cTn id="82" dur="500"/>
                                        <p:tgtEl>
                                          <p:spTgt spid="6"/>
                                        </p:tgtEl>
                                      </p:cBhvr>
                                    </p:animEffect>
                                  </p:childTnLst>
                                </p:cTn>
                              </p:par>
                            </p:childTnLst>
                          </p:cTn>
                        </p:par>
                        <p:par>
                          <p:cTn id="83" fill="hold">
                            <p:stCondLst>
                              <p:cond delay="7500"/>
                            </p:stCondLst>
                            <p:childTnLst>
                              <p:par>
                                <p:cTn id="84" presetID="53" presetClass="entr" presetSubtype="0" fill="hold" grpId="0" nodeType="afterEffect">
                                  <p:stCondLst>
                                    <p:cond delay="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childTnLst>
                          </p:cTn>
                        </p:par>
                        <p:par>
                          <p:cTn id="89" fill="hold">
                            <p:stCondLst>
                              <p:cond delay="8000"/>
                            </p:stCondLst>
                            <p:childTnLst>
                              <p:par>
                                <p:cTn id="90" presetID="53" presetClass="entr" presetSubtype="0"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p:cTn id="92" dur="500" fill="hold"/>
                                        <p:tgtEl>
                                          <p:spTgt spid="38"/>
                                        </p:tgtEl>
                                        <p:attrNameLst>
                                          <p:attrName>ppt_w</p:attrName>
                                        </p:attrNameLst>
                                      </p:cBhvr>
                                      <p:tavLst>
                                        <p:tav tm="0">
                                          <p:val>
                                            <p:fltVal val="0"/>
                                          </p:val>
                                        </p:tav>
                                        <p:tav tm="100000">
                                          <p:val>
                                            <p:strVal val="#ppt_w"/>
                                          </p:val>
                                        </p:tav>
                                      </p:tavLst>
                                    </p:anim>
                                    <p:anim calcmode="lin" valueType="num">
                                      <p:cBhvr>
                                        <p:cTn id="93" dur="500" fill="hold"/>
                                        <p:tgtEl>
                                          <p:spTgt spid="38"/>
                                        </p:tgtEl>
                                        <p:attrNameLst>
                                          <p:attrName>ppt_h</p:attrName>
                                        </p:attrNameLst>
                                      </p:cBhvr>
                                      <p:tavLst>
                                        <p:tav tm="0">
                                          <p:val>
                                            <p:fltVal val="0"/>
                                          </p:val>
                                        </p:tav>
                                        <p:tav tm="100000">
                                          <p:val>
                                            <p:strVal val="#ppt_h"/>
                                          </p:val>
                                        </p:tav>
                                      </p:tavLst>
                                    </p:anim>
                                    <p:animEffect transition="in" filter="fade">
                                      <p:cBhvr>
                                        <p:cTn id="94" dur="500"/>
                                        <p:tgtEl>
                                          <p:spTgt spid="38"/>
                                        </p:tgtEl>
                                      </p:cBhvr>
                                    </p:animEffect>
                                  </p:childTnLst>
                                </p:cTn>
                              </p:par>
                            </p:childTnLst>
                          </p:cTn>
                        </p:par>
                        <p:par>
                          <p:cTn id="95" fill="hold">
                            <p:stCondLst>
                              <p:cond delay="8500"/>
                            </p:stCondLst>
                            <p:childTnLst>
                              <p:par>
                                <p:cTn id="96" presetID="2" presetClass="entr" presetSubtype="2" accel="50000" decel="50000" fill="hold"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additive="base">
                                        <p:cTn id="98" dur="500" fill="hold"/>
                                        <p:tgtEl>
                                          <p:spTgt spid="20"/>
                                        </p:tgtEl>
                                        <p:attrNameLst>
                                          <p:attrName>ppt_x</p:attrName>
                                        </p:attrNameLst>
                                      </p:cBhvr>
                                      <p:tavLst>
                                        <p:tav tm="0">
                                          <p:val>
                                            <p:strVal val="1+#ppt_w/2"/>
                                          </p:val>
                                        </p:tav>
                                        <p:tav tm="100000">
                                          <p:val>
                                            <p:strVal val="#ppt_x"/>
                                          </p:val>
                                        </p:tav>
                                      </p:tavLst>
                                    </p:anim>
                                    <p:anim calcmode="lin" valueType="num">
                                      <p:cBhvr additive="base">
                                        <p:cTn id="99" dur="500" fill="hold"/>
                                        <p:tgtEl>
                                          <p:spTgt spid="20"/>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6" fill="hold" nodeType="after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strips(downRight)">
                                      <p:cBhvr>
                                        <p:cTn id="103" dur="500"/>
                                        <p:tgtEl>
                                          <p:spTgt spid="5"/>
                                        </p:tgtEl>
                                      </p:cBhvr>
                                    </p:animEffect>
                                  </p:childTnLst>
                                </p:cTn>
                              </p:par>
                            </p:childTnLst>
                          </p:cTn>
                        </p:par>
                        <p:par>
                          <p:cTn id="104" fill="hold">
                            <p:stCondLst>
                              <p:cond delay="9500"/>
                            </p:stCondLst>
                            <p:childTnLst>
                              <p:par>
                                <p:cTn id="105" presetID="53" presetClass="entr" presetSubtype="0" fill="hold" grpId="0" nodeType="after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p:cTn id="107" dur="500" fill="hold"/>
                                        <p:tgtEl>
                                          <p:spTgt spid="8"/>
                                        </p:tgtEl>
                                        <p:attrNameLst>
                                          <p:attrName>ppt_w</p:attrName>
                                        </p:attrNameLst>
                                      </p:cBhvr>
                                      <p:tavLst>
                                        <p:tav tm="0">
                                          <p:val>
                                            <p:fltVal val="0"/>
                                          </p:val>
                                        </p:tav>
                                        <p:tav tm="100000">
                                          <p:val>
                                            <p:strVal val="#ppt_w"/>
                                          </p:val>
                                        </p:tav>
                                      </p:tavLst>
                                    </p:anim>
                                    <p:anim calcmode="lin" valueType="num">
                                      <p:cBhvr>
                                        <p:cTn id="108" dur="500" fill="hold"/>
                                        <p:tgtEl>
                                          <p:spTgt spid="8"/>
                                        </p:tgtEl>
                                        <p:attrNameLst>
                                          <p:attrName>ppt_h</p:attrName>
                                        </p:attrNameLst>
                                      </p:cBhvr>
                                      <p:tavLst>
                                        <p:tav tm="0">
                                          <p:val>
                                            <p:fltVal val="0"/>
                                          </p:val>
                                        </p:tav>
                                        <p:tav tm="100000">
                                          <p:val>
                                            <p:strVal val="#ppt_h"/>
                                          </p:val>
                                        </p:tav>
                                      </p:tavLst>
                                    </p:anim>
                                    <p:animEffect transition="in" filter="fade">
                                      <p:cBhvr>
                                        <p:cTn id="109" dur="500"/>
                                        <p:tgtEl>
                                          <p:spTgt spid="8"/>
                                        </p:tgtEl>
                                      </p:cBhvr>
                                    </p:animEffect>
                                  </p:childTnLst>
                                </p:cTn>
                              </p:par>
                            </p:childTnLst>
                          </p:cTn>
                        </p:par>
                        <p:par>
                          <p:cTn id="110" fill="hold">
                            <p:stCondLst>
                              <p:cond delay="10000"/>
                            </p:stCondLst>
                            <p:childTnLst>
                              <p:par>
                                <p:cTn id="111" presetID="53" presetClass="entr" presetSubtype="0"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p:cTn id="113" dur="500" fill="hold"/>
                                        <p:tgtEl>
                                          <p:spTgt spid="39"/>
                                        </p:tgtEl>
                                        <p:attrNameLst>
                                          <p:attrName>ppt_w</p:attrName>
                                        </p:attrNameLst>
                                      </p:cBhvr>
                                      <p:tavLst>
                                        <p:tav tm="0">
                                          <p:val>
                                            <p:fltVal val="0"/>
                                          </p:val>
                                        </p:tav>
                                        <p:tav tm="100000">
                                          <p:val>
                                            <p:strVal val="#ppt_w"/>
                                          </p:val>
                                        </p:tav>
                                      </p:tavLst>
                                    </p:anim>
                                    <p:anim calcmode="lin" valueType="num">
                                      <p:cBhvr>
                                        <p:cTn id="114" dur="500" fill="hold"/>
                                        <p:tgtEl>
                                          <p:spTgt spid="39"/>
                                        </p:tgtEl>
                                        <p:attrNameLst>
                                          <p:attrName>ppt_h</p:attrName>
                                        </p:attrNameLst>
                                      </p:cBhvr>
                                      <p:tavLst>
                                        <p:tav tm="0">
                                          <p:val>
                                            <p:fltVal val="0"/>
                                          </p:val>
                                        </p:tav>
                                        <p:tav tm="100000">
                                          <p:val>
                                            <p:strVal val="#ppt_h"/>
                                          </p:val>
                                        </p:tav>
                                      </p:tavLst>
                                    </p:anim>
                                    <p:animEffect transition="in" filter="fade">
                                      <p:cBhvr>
                                        <p:cTn id="115" dur="500"/>
                                        <p:tgtEl>
                                          <p:spTgt spid="39"/>
                                        </p:tgtEl>
                                      </p:cBhvr>
                                    </p:animEffect>
                                  </p:childTnLst>
                                </p:cTn>
                              </p:par>
                            </p:childTnLst>
                          </p:cTn>
                        </p:par>
                        <p:par>
                          <p:cTn id="116" fill="hold">
                            <p:stCondLst>
                              <p:cond delay="10500"/>
                            </p:stCondLst>
                            <p:childTnLst>
                              <p:par>
                                <p:cTn id="117" presetID="2" presetClass="entr" presetSubtype="2" accel="50000" decel="50000" fill="hold"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additive="base">
                                        <p:cTn id="119" dur="500" fill="hold"/>
                                        <p:tgtEl>
                                          <p:spTgt spid="17"/>
                                        </p:tgtEl>
                                        <p:attrNameLst>
                                          <p:attrName>ppt_x</p:attrName>
                                        </p:attrNameLst>
                                      </p:cBhvr>
                                      <p:tavLst>
                                        <p:tav tm="0">
                                          <p:val>
                                            <p:strVal val="1+#ppt_w/2"/>
                                          </p:val>
                                        </p:tav>
                                        <p:tav tm="100000">
                                          <p:val>
                                            <p:strVal val="#ppt_x"/>
                                          </p:val>
                                        </p:tav>
                                      </p:tavLst>
                                    </p:anim>
                                    <p:anim calcmode="lin" valueType="num">
                                      <p:cBhvr additive="base">
                                        <p:cTn id="120" dur="500" fill="hold"/>
                                        <p:tgtEl>
                                          <p:spTgt spid="17"/>
                                        </p:tgtEl>
                                        <p:attrNameLst>
                                          <p:attrName>ppt_y</p:attrName>
                                        </p:attrNameLst>
                                      </p:cBhvr>
                                      <p:tavLst>
                                        <p:tav tm="0">
                                          <p:val>
                                            <p:strVal val="#ppt_y"/>
                                          </p:val>
                                        </p:tav>
                                        <p:tav tm="100000">
                                          <p:val>
                                            <p:strVal val="#ppt_y"/>
                                          </p:val>
                                        </p:tav>
                                      </p:tavLst>
                                    </p:anim>
                                  </p:childTnLst>
                                </p:cTn>
                              </p:par>
                            </p:childTnLst>
                          </p:cTn>
                        </p:par>
                        <p:par>
                          <p:cTn id="121" fill="hold">
                            <p:stCondLst>
                              <p:cond delay="11000"/>
                            </p:stCondLst>
                            <p:childTnLst>
                              <p:par>
                                <p:cTn id="122" presetID="18" presetClass="entr" presetSubtype="6" fill="hold" nodeType="afterEffect">
                                  <p:stCondLst>
                                    <p:cond delay="0"/>
                                  </p:stCondLst>
                                  <p:childTnLst>
                                    <p:set>
                                      <p:cBhvr>
                                        <p:cTn id="123" dur="1" fill="hold">
                                          <p:stCondLst>
                                            <p:cond delay="0"/>
                                          </p:stCondLst>
                                        </p:cTn>
                                        <p:tgtEl>
                                          <p:spTgt spid="3"/>
                                        </p:tgtEl>
                                        <p:attrNameLst>
                                          <p:attrName>style.visibility</p:attrName>
                                        </p:attrNameLst>
                                      </p:cBhvr>
                                      <p:to>
                                        <p:strVal val="visible"/>
                                      </p:to>
                                    </p:set>
                                    <p:animEffect transition="in" filter="strips(downRight)">
                                      <p:cBhvr>
                                        <p:cTn id="124" dur="500"/>
                                        <p:tgtEl>
                                          <p:spTgt spid="3"/>
                                        </p:tgtEl>
                                      </p:cBhvr>
                                    </p:animEffect>
                                  </p:childTnLst>
                                </p:cTn>
                              </p:par>
                            </p:childTnLst>
                          </p:cTn>
                        </p:par>
                        <p:par>
                          <p:cTn id="125" fill="hold">
                            <p:stCondLst>
                              <p:cond delay="11500"/>
                            </p:stCondLst>
                            <p:childTnLst>
                              <p:par>
                                <p:cTn id="126" presetID="53" presetClass="entr" presetSubtype="0" fill="hold" grpId="0" nodeType="afterEffect">
                                  <p:stCondLst>
                                    <p:cond delay="0"/>
                                  </p:stCondLst>
                                  <p:childTnLst>
                                    <p:set>
                                      <p:cBhvr>
                                        <p:cTn id="127" dur="1" fill="hold">
                                          <p:stCondLst>
                                            <p:cond delay="0"/>
                                          </p:stCondLst>
                                        </p:cTn>
                                        <p:tgtEl>
                                          <p:spTgt spid="9"/>
                                        </p:tgtEl>
                                        <p:attrNameLst>
                                          <p:attrName>style.visibility</p:attrName>
                                        </p:attrNameLst>
                                      </p:cBhvr>
                                      <p:to>
                                        <p:strVal val="visible"/>
                                      </p:to>
                                    </p:set>
                                    <p:anim calcmode="lin" valueType="num">
                                      <p:cBhvr>
                                        <p:cTn id="128" dur="500" fill="hold"/>
                                        <p:tgtEl>
                                          <p:spTgt spid="9"/>
                                        </p:tgtEl>
                                        <p:attrNameLst>
                                          <p:attrName>ppt_w</p:attrName>
                                        </p:attrNameLst>
                                      </p:cBhvr>
                                      <p:tavLst>
                                        <p:tav tm="0">
                                          <p:val>
                                            <p:fltVal val="0"/>
                                          </p:val>
                                        </p:tav>
                                        <p:tav tm="100000">
                                          <p:val>
                                            <p:strVal val="#ppt_w"/>
                                          </p:val>
                                        </p:tav>
                                      </p:tavLst>
                                    </p:anim>
                                    <p:anim calcmode="lin" valueType="num">
                                      <p:cBhvr>
                                        <p:cTn id="129" dur="500" fill="hold"/>
                                        <p:tgtEl>
                                          <p:spTgt spid="9"/>
                                        </p:tgtEl>
                                        <p:attrNameLst>
                                          <p:attrName>ppt_h</p:attrName>
                                        </p:attrNameLst>
                                      </p:cBhvr>
                                      <p:tavLst>
                                        <p:tav tm="0">
                                          <p:val>
                                            <p:fltVal val="0"/>
                                          </p:val>
                                        </p:tav>
                                        <p:tav tm="100000">
                                          <p:val>
                                            <p:strVal val="#ppt_h"/>
                                          </p:val>
                                        </p:tav>
                                      </p:tavLst>
                                    </p:anim>
                                    <p:animEffect transition="in" filter="fade">
                                      <p:cBhvr>
                                        <p:cTn id="130" dur="500"/>
                                        <p:tgtEl>
                                          <p:spTgt spid="9"/>
                                        </p:tgtEl>
                                      </p:cBhvr>
                                    </p:animEffect>
                                  </p:childTnLst>
                                </p:cTn>
                              </p:par>
                            </p:childTnLst>
                          </p:cTn>
                        </p:par>
                        <p:par>
                          <p:cTn id="131" fill="hold">
                            <p:stCondLst>
                              <p:cond delay="12000"/>
                            </p:stCondLst>
                            <p:childTnLst>
                              <p:par>
                                <p:cTn id="132" presetID="53" presetClass="entr" presetSubtype="0" fill="hold" grpId="0" nodeType="afterEffect">
                                  <p:stCondLst>
                                    <p:cond delay="0"/>
                                  </p:stCondLst>
                                  <p:childTnLst>
                                    <p:set>
                                      <p:cBhvr>
                                        <p:cTn id="133" dur="1" fill="hold">
                                          <p:stCondLst>
                                            <p:cond delay="0"/>
                                          </p:stCondLst>
                                        </p:cTn>
                                        <p:tgtEl>
                                          <p:spTgt spid="40"/>
                                        </p:tgtEl>
                                        <p:attrNameLst>
                                          <p:attrName>style.visibility</p:attrName>
                                        </p:attrNameLst>
                                      </p:cBhvr>
                                      <p:to>
                                        <p:strVal val="visible"/>
                                      </p:to>
                                    </p:set>
                                    <p:anim calcmode="lin" valueType="num">
                                      <p:cBhvr>
                                        <p:cTn id="134" dur="500" fill="hold"/>
                                        <p:tgtEl>
                                          <p:spTgt spid="40"/>
                                        </p:tgtEl>
                                        <p:attrNameLst>
                                          <p:attrName>ppt_w</p:attrName>
                                        </p:attrNameLst>
                                      </p:cBhvr>
                                      <p:tavLst>
                                        <p:tav tm="0">
                                          <p:val>
                                            <p:fltVal val="0"/>
                                          </p:val>
                                        </p:tav>
                                        <p:tav tm="100000">
                                          <p:val>
                                            <p:strVal val="#ppt_w"/>
                                          </p:val>
                                        </p:tav>
                                      </p:tavLst>
                                    </p:anim>
                                    <p:anim calcmode="lin" valueType="num">
                                      <p:cBhvr>
                                        <p:cTn id="135" dur="500" fill="hold"/>
                                        <p:tgtEl>
                                          <p:spTgt spid="40"/>
                                        </p:tgtEl>
                                        <p:attrNameLst>
                                          <p:attrName>ppt_h</p:attrName>
                                        </p:attrNameLst>
                                      </p:cBhvr>
                                      <p:tavLst>
                                        <p:tav tm="0">
                                          <p:val>
                                            <p:fltVal val="0"/>
                                          </p:val>
                                        </p:tav>
                                        <p:tav tm="100000">
                                          <p:val>
                                            <p:strVal val="#ppt_h"/>
                                          </p:val>
                                        </p:tav>
                                      </p:tavLst>
                                    </p:anim>
                                    <p:animEffect transition="in" filter="fade">
                                      <p:cBhvr>
                                        <p:cTn id="136" dur="500"/>
                                        <p:tgtEl>
                                          <p:spTgt spid="40"/>
                                        </p:tgtEl>
                                      </p:cBhvr>
                                    </p:animEffect>
                                  </p:childTnLst>
                                </p:cTn>
                              </p:par>
                            </p:childTnLst>
                          </p:cTn>
                        </p:par>
                        <p:par>
                          <p:cTn id="137" fill="hold">
                            <p:stCondLst>
                              <p:cond delay="12500"/>
                            </p:stCondLst>
                            <p:childTnLst>
                              <p:par>
                                <p:cTn id="138" presetID="2" presetClass="entr" presetSubtype="2" accel="50000" decel="50000" fill="hold" nodeType="afterEffect">
                                  <p:stCondLst>
                                    <p:cond delay="0"/>
                                  </p:stCondLst>
                                  <p:childTnLst>
                                    <p:set>
                                      <p:cBhvr>
                                        <p:cTn id="139" dur="1" fill="hold">
                                          <p:stCondLst>
                                            <p:cond delay="0"/>
                                          </p:stCondLst>
                                        </p:cTn>
                                        <p:tgtEl>
                                          <p:spTgt spid="32"/>
                                        </p:tgtEl>
                                        <p:attrNameLst>
                                          <p:attrName>style.visibility</p:attrName>
                                        </p:attrNameLst>
                                      </p:cBhvr>
                                      <p:to>
                                        <p:strVal val="visible"/>
                                      </p:to>
                                    </p:set>
                                    <p:anim calcmode="lin" valueType="num">
                                      <p:cBhvr additive="base">
                                        <p:cTn id="140" dur="500" fill="hold"/>
                                        <p:tgtEl>
                                          <p:spTgt spid="32"/>
                                        </p:tgtEl>
                                        <p:attrNameLst>
                                          <p:attrName>ppt_x</p:attrName>
                                        </p:attrNameLst>
                                      </p:cBhvr>
                                      <p:tavLst>
                                        <p:tav tm="0">
                                          <p:val>
                                            <p:strVal val="1+#ppt_w/2"/>
                                          </p:val>
                                        </p:tav>
                                        <p:tav tm="100000">
                                          <p:val>
                                            <p:strVal val="#ppt_x"/>
                                          </p:val>
                                        </p:tav>
                                      </p:tavLst>
                                    </p:anim>
                                    <p:anim calcmode="lin" valueType="num">
                                      <p:cBhvr additive="base">
                                        <p:cTn id="14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animBg="1"/>
      <p:bldP spid="16" grpId="0" animBg="1"/>
      <p:bldP spid="35" grpId="0" animBg="1"/>
      <p:bldP spid="36" grpId="0" animBg="1"/>
      <p:bldP spid="37" grpId="0" animBg="1"/>
      <p:bldP spid="38" grpId="0" animBg="1"/>
      <p:bldP spid="39" grpId="0" animBg="1"/>
      <p:bldP spid="40" grpId="0" animBg="1"/>
      <p:bldP spid="4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3349228" y="1642861"/>
            <a:ext cx="1337072" cy="1029890"/>
            <a:chOff x="3349228" y="1570435"/>
            <a:chExt cx="1337072" cy="1029890"/>
          </a:xfrm>
        </p:grpSpPr>
        <p:sp>
          <p:nvSpPr>
            <p:cNvPr id="5" name="Freeform 8"/>
            <p:cNvSpPr>
              <a:spLocks/>
            </p:cNvSpPr>
            <p:nvPr/>
          </p:nvSpPr>
          <p:spPr bwMode="auto">
            <a:xfrm>
              <a:off x="3349228" y="1570435"/>
              <a:ext cx="890588" cy="1029890"/>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9"/>
            <p:cNvSpPr>
              <a:spLocks/>
            </p:cNvSpPr>
            <p:nvPr/>
          </p:nvSpPr>
          <p:spPr bwMode="auto">
            <a:xfrm>
              <a:off x="3795712" y="1570435"/>
              <a:ext cx="890588" cy="1029890"/>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21"/>
            <p:cNvSpPr>
              <a:spLocks/>
            </p:cNvSpPr>
            <p:nvPr/>
          </p:nvSpPr>
          <p:spPr bwMode="auto">
            <a:xfrm>
              <a:off x="3870723" y="2013347"/>
              <a:ext cx="158353" cy="157163"/>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22"/>
            <p:cNvSpPr>
              <a:spLocks/>
            </p:cNvSpPr>
            <p:nvPr/>
          </p:nvSpPr>
          <p:spPr bwMode="auto">
            <a:xfrm>
              <a:off x="3958829" y="2000250"/>
              <a:ext cx="82153" cy="82154"/>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组合 8"/>
          <p:cNvGrpSpPr/>
          <p:nvPr/>
        </p:nvGrpSpPr>
        <p:grpSpPr>
          <a:xfrm>
            <a:off x="4239988" y="2550728"/>
            <a:ext cx="564455" cy="582178"/>
            <a:chOff x="3862388" y="1625601"/>
            <a:chExt cx="608013" cy="628649"/>
          </a:xfrm>
          <a:solidFill>
            <a:srgbClr val="C00000"/>
          </a:solidFill>
        </p:grpSpPr>
        <p:sp>
          <p:nvSpPr>
            <p:cNvPr id="10"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rgbClr val="002060"/>
                </a:solidFill>
                <a:latin typeface="+mn-lt"/>
                <a:ea typeface="+mn-ea"/>
              </a:endParaRPr>
            </a:p>
          </p:txBody>
        </p:sp>
        <p:sp>
          <p:nvSpPr>
            <p:cNvPr id="11"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rgbClr val="002060"/>
                </a:solidFill>
                <a:latin typeface="+mn-lt"/>
                <a:ea typeface="+mn-ea"/>
              </a:endParaRPr>
            </a:p>
          </p:txBody>
        </p:sp>
        <p:sp>
          <p:nvSpPr>
            <p:cNvPr id="12"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rgbClr val="002060"/>
                </a:solidFill>
                <a:latin typeface="+mn-lt"/>
                <a:ea typeface="+mn-ea"/>
              </a:endParaRPr>
            </a:p>
          </p:txBody>
        </p:sp>
        <p:sp>
          <p:nvSpPr>
            <p:cNvPr id="13"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rgbClr val="002060"/>
                </a:solidFill>
                <a:latin typeface="+mn-lt"/>
                <a:ea typeface="+mn-ea"/>
              </a:endParaRPr>
            </a:p>
          </p:txBody>
        </p:sp>
      </p:grpSp>
      <p:grpSp>
        <p:nvGrpSpPr>
          <p:cNvPr id="14" name="组合 13"/>
          <p:cNvGrpSpPr/>
          <p:nvPr/>
        </p:nvGrpSpPr>
        <p:grpSpPr>
          <a:xfrm>
            <a:off x="3307556" y="2858489"/>
            <a:ext cx="933450" cy="1213247"/>
            <a:chOff x="3307556" y="2786063"/>
            <a:chExt cx="933450" cy="1213247"/>
          </a:xfrm>
        </p:grpSpPr>
        <p:sp>
          <p:nvSpPr>
            <p:cNvPr id="15" name="Freeform 14"/>
            <p:cNvSpPr>
              <a:spLocks/>
            </p:cNvSpPr>
            <p:nvPr/>
          </p:nvSpPr>
          <p:spPr bwMode="auto">
            <a:xfrm rot="10800000">
              <a:off x="3307556" y="2786063"/>
              <a:ext cx="933450" cy="80843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5"/>
            <p:cNvSpPr>
              <a:spLocks/>
            </p:cNvSpPr>
            <p:nvPr/>
          </p:nvSpPr>
          <p:spPr bwMode="auto">
            <a:xfrm rot="10800000">
              <a:off x="3307556" y="3189685"/>
              <a:ext cx="933450" cy="80962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Oval 42"/>
            <p:cNvSpPr>
              <a:spLocks noChangeArrowheads="1"/>
            </p:cNvSpPr>
            <p:nvPr/>
          </p:nvSpPr>
          <p:spPr bwMode="auto">
            <a:xfrm>
              <a:off x="3707607" y="3374231"/>
              <a:ext cx="54769"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8" name="Oval 43"/>
            <p:cNvSpPr>
              <a:spLocks noChangeArrowheads="1"/>
            </p:cNvSpPr>
            <p:nvPr/>
          </p:nvSpPr>
          <p:spPr bwMode="auto">
            <a:xfrm>
              <a:off x="3773091" y="3359944"/>
              <a:ext cx="66675" cy="666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 name="Oval 44"/>
            <p:cNvSpPr>
              <a:spLocks noChangeArrowheads="1"/>
            </p:cNvSpPr>
            <p:nvPr/>
          </p:nvSpPr>
          <p:spPr bwMode="auto">
            <a:xfrm>
              <a:off x="3707607" y="3437335"/>
              <a:ext cx="54769" cy="535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 name="Oval 45"/>
            <p:cNvSpPr>
              <a:spLocks noChangeArrowheads="1"/>
            </p:cNvSpPr>
            <p:nvPr/>
          </p:nvSpPr>
          <p:spPr bwMode="auto">
            <a:xfrm>
              <a:off x="3773091" y="3437335"/>
              <a:ext cx="53578" cy="535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grpSp>
        <p:nvGrpSpPr>
          <p:cNvPr id="21" name="组合 20"/>
          <p:cNvGrpSpPr/>
          <p:nvPr/>
        </p:nvGrpSpPr>
        <p:grpSpPr>
          <a:xfrm>
            <a:off x="4424363" y="3040655"/>
            <a:ext cx="1289447" cy="1063228"/>
            <a:chOff x="4424363" y="2968229"/>
            <a:chExt cx="1289447" cy="1063228"/>
          </a:xfrm>
        </p:grpSpPr>
        <p:sp>
          <p:nvSpPr>
            <p:cNvPr id="22" name="Freeform 14"/>
            <p:cNvSpPr>
              <a:spLocks/>
            </p:cNvSpPr>
            <p:nvPr/>
          </p:nvSpPr>
          <p:spPr bwMode="auto">
            <a:xfrm rot="5400000">
              <a:off x="4322565" y="3070027"/>
              <a:ext cx="1063228" cy="859631"/>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5"/>
            <p:cNvSpPr>
              <a:spLocks/>
            </p:cNvSpPr>
            <p:nvPr/>
          </p:nvSpPr>
          <p:spPr bwMode="auto">
            <a:xfrm rot="5400000">
              <a:off x="4752381" y="3070027"/>
              <a:ext cx="1063228" cy="859631"/>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36"/>
            <p:cNvSpPr>
              <a:spLocks/>
            </p:cNvSpPr>
            <p:nvPr/>
          </p:nvSpPr>
          <p:spPr bwMode="auto">
            <a:xfrm>
              <a:off x="4992291" y="3408760"/>
              <a:ext cx="166688" cy="146447"/>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p:nvPr/>
        </p:nvGrpSpPr>
        <p:grpSpPr>
          <a:xfrm>
            <a:off x="4741069" y="1628574"/>
            <a:ext cx="1062038" cy="1289446"/>
            <a:chOff x="4741069" y="1556148"/>
            <a:chExt cx="1062038" cy="1289446"/>
          </a:xfrm>
        </p:grpSpPr>
        <p:sp>
          <p:nvSpPr>
            <p:cNvPr id="26" name="Freeform 14"/>
            <p:cNvSpPr>
              <a:spLocks/>
            </p:cNvSpPr>
            <p:nvPr/>
          </p:nvSpPr>
          <p:spPr bwMode="auto">
            <a:xfrm>
              <a:off x="4741069" y="1985963"/>
              <a:ext cx="1062038" cy="859631"/>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15"/>
            <p:cNvSpPr>
              <a:spLocks/>
            </p:cNvSpPr>
            <p:nvPr/>
          </p:nvSpPr>
          <p:spPr bwMode="auto">
            <a:xfrm>
              <a:off x="4741069" y="1556148"/>
              <a:ext cx="1062038" cy="859631"/>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Rectangle 27"/>
            <p:cNvSpPr>
              <a:spLocks noChangeArrowheads="1"/>
            </p:cNvSpPr>
            <p:nvPr/>
          </p:nvSpPr>
          <p:spPr bwMode="auto">
            <a:xfrm>
              <a:off x="5230416" y="2125266"/>
              <a:ext cx="16669"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9" name="Rectangle 28"/>
            <p:cNvSpPr>
              <a:spLocks noChangeArrowheads="1"/>
            </p:cNvSpPr>
            <p:nvPr/>
          </p:nvSpPr>
          <p:spPr bwMode="auto">
            <a:xfrm>
              <a:off x="5261373" y="2107407"/>
              <a:ext cx="15478" cy="1321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0" name="Rectangle 29"/>
            <p:cNvSpPr>
              <a:spLocks noChangeArrowheads="1"/>
            </p:cNvSpPr>
            <p:nvPr/>
          </p:nvSpPr>
          <p:spPr bwMode="auto">
            <a:xfrm>
              <a:off x="5288757" y="2095500"/>
              <a:ext cx="16669" cy="1440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1" name="Rectangle 30"/>
            <p:cNvSpPr>
              <a:spLocks noChangeArrowheads="1"/>
            </p:cNvSpPr>
            <p:nvPr/>
          </p:nvSpPr>
          <p:spPr bwMode="auto">
            <a:xfrm>
              <a:off x="5317332" y="2169319"/>
              <a:ext cx="17860" cy="702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32" name="TextBox 57"/>
          <p:cNvSpPr txBox="1"/>
          <p:nvPr/>
        </p:nvSpPr>
        <p:spPr bwMode="auto">
          <a:xfrm>
            <a:off x="1045369" y="1840504"/>
            <a:ext cx="2005013" cy="625171"/>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33" name="TextBox 57"/>
          <p:cNvSpPr txBox="1"/>
          <p:nvPr/>
        </p:nvSpPr>
        <p:spPr bwMode="auto">
          <a:xfrm>
            <a:off x="6060281" y="1840504"/>
            <a:ext cx="2005013" cy="652486"/>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1045369" y="3239488"/>
            <a:ext cx="2005013" cy="652486"/>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6060281" y="3239488"/>
            <a:ext cx="2005013" cy="625171"/>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866596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ppt_y</p:attrName>
                                        </p:attrNameLst>
                                      </p:cBhvr>
                                      <p:tavLst>
                                        <p:tav tm="0">
                                          <p:val>
                                            <p:strVal val="#ppt_y-#ppt_h*1.125000"/>
                                          </p:val>
                                        </p:tav>
                                        <p:tav tm="100000">
                                          <p:val>
                                            <p:strVal val="#ppt_y"/>
                                          </p:val>
                                        </p:tav>
                                      </p:tavLst>
                                    </p:anim>
                                    <p:animEffect transition="in" filter="wipe(down)">
                                      <p:cBhvr>
                                        <p:cTn id="13" dur="500"/>
                                        <p:tgtEl>
                                          <p:spTgt spid="25"/>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left)">
                                      <p:cBhvr>
                                        <p:cTn id="18" dur="500"/>
                                        <p:tgtEl>
                                          <p:spTgt spid="21"/>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ppt_y</p:attrName>
                                        </p:attrNameLst>
                                      </p:cBhvr>
                                      <p:tavLst>
                                        <p:tav tm="0">
                                          <p:val>
                                            <p:strVal val="#ppt_y+#ppt_h*1.125000"/>
                                          </p:val>
                                        </p:tav>
                                        <p:tav tm="100000">
                                          <p:val>
                                            <p:strVal val="#ppt_y"/>
                                          </p:val>
                                        </p:tav>
                                      </p:tavLst>
                                    </p:anim>
                                    <p:animEffect transition="in" filter="wipe(up)">
                                      <p:cBhvr>
                                        <p:cTn id="23" dur="500"/>
                                        <p:tgtEl>
                                          <p:spTgt spid="14"/>
                                        </p:tgtEl>
                                      </p:cBhvr>
                                    </p:animEffect>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2000" fill="hold"/>
                                        <p:tgtEl>
                                          <p:spTgt spid="9"/>
                                        </p:tgtEl>
                                        <p:attrNameLst>
                                          <p:attrName>r</p:attrName>
                                        </p:attrNameLst>
                                      </p:cBhvr>
                                    </p:animRot>
                                  </p:childTnLst>
                                </p:cTn>
                              </p:par>
                            </p:childTnLst>
                          </p:cTn>
                        </p:par>
                        <p:par>
                          <p:cTn id="34" fill="hold">
                            <p:stCondLst>
                              <p:cond delay="5000"/>
                            </p:stCondLst>
                            <p:childTnLst>
                              <p:par>
                                <p:cTn id="35" presetID="12" presetClass="entr" presetSubtype="2"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p:tgtEl>
                                          <p:spTgt spid="32"/>
                                        </p:tgtEl>
                                        <p:attrNameLst>
                                          <p:attrName>ppt_x</p:attrName>
                                        </p:attrNameLst>
                                      </p:cBhvr>
                                      <p:tavLst>
                                        <p:tav tm="0">
                                          <p:val>
                                            <p:strVal val="#ppt_x+#ppt_w*1.125000"/>
                                          </p:val>
                                        </p:tav>
                                        <p:tav tm="100000">
                                          <p:val>
                                            <p:strVal val="#ppt_x"/>
                                          </p:val>
                                        </p:tav>
                                      </p:tavLst>
                                    </p:anim>
                                    <p:animEffect transition="in" filter="wipe(left)">
                                      <p:cBhvr>
                                        <p:cTn id="38" dur="500"/>
                                        <p:tgtEl>
                                          <p:spTgt spid="32"/>
                                        </p:tgtEl>
                                      </p:cBhvr>
                                    </p:animEffect>
                                  </p:childTnLst>
                                </p:cTn>
                              </p:par>
                              <p:par>
                                <p:cTn id="39" presetID="1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ppt_x</p:attrName>
                                        </p:attrNameLst>
                                      </p:cBhvr>
                                      <p:tavLst>
                                        <p:tav tm="0">
                                          <p:val>
                                            <p:strVal val="#ppt_x-#ppt_w*1.125000"/>
                                          </p:val>
                                        </p:tav>
                                        <p:tav tm="100000">
                                          <p:val>
                                            <p:strVal val="#ppt_x"/>
                                          </p:val>
                                        </p:tav>
                                      </p:tavLst>
                                    </p:anim>
                                    <p:animEffect transition="in" filter="wipe(right)">
                                      <p:cBhvr>
                                        <p:cTn id="42" dur="500"/>
                                        <p:tgtEl>
                                          <p:spTgt spid="33"/>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p:tgtEl>
                                          <p:spTgt spid="34"/>
                                        </p:tgtEl>
                                        <p:attrNameLst>
                                          <p:attrName>ppt_x</p:attrName>
                                        </p:attrNameLst>
                                      </p:cBhvr>
                                      <p:tavLst>
                                        <p:tav tm="0">
                                          <p:val>
                                            <p:strVal val="#ppt_x+#ppt_w*1.125000"/>
                                          </p:val>
                                        </p:tav>
                                        <p:tav tm="100000">
                                          <p:val>
                                            <p:strVal val="#ppt_x"/>
                                          </p:val>
                                        </p:tav>
                                      </p:tavLst>
                                    </p:anim>
                                    <p:animEffect transition="in" filter="wipe(left)">
                                      <p:cBhvr>
                                        <p:cTn id="46" dur="500"/>
                                        <p:tgtEl>
                                          <p:spTgt spid="34"/>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p:tgtEl>
                                          <p:spTgt spid="35"/>
                                        </p:tgtEl>
                                        <p:attrNameLst>
                                          <p:attrName>ppt_x</p:attrName>
                                        </p:attrNameLst>
                                      </p:cBhvr>
                                      <p:tavLst>
                                        <p:tav tm="0">
                                          <p:val>
                                            <p:strVal val="#ppt_x-#ppt_w*1.125000"/>
                                          </p:val>
                                        </p:tav>
                                        <p:tav tm="100000">
                                          <p:val>
                                            <p:strVal val="#ppt_x"/>
                                          </p:val>
                                        </p:tav>
                                      </p:tavLst>
                                    </p:anim>
                                    <p:animEffect transition="in" filter="wipe(right)">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539552" y="2098623"/>
            <a:ext cx="8030306" cy="1559152"/>
            <a:chOff x="806609" y="3509755"/>
            <a:chExt cx="10343040" cy="2008187"/>
          </a:xfrm>
        </p:grpSpPr>
        <p:grpSp>
          <p:nvGrpSpPr>
            <p:cNvPr id="5" name="组合 44"/>
            <p:cNvGrpSpPr>
              <a:grpSpLocks/>
            </p:cNvGrpSpPr>
            <p:nvPr/>
          </p:nvGrpSpPr>
          <p:grpSpPr bwMode="auto">
            <a:xfrm>
              <a:off x="806609" y="3532106"/>
              <a:ext cx="10343040" cy="1959292"/>
              <a:chOff x="1278168" y="2752056"/>
              <a:chExt cx="9402532" cy="1781844"/>
            </a:xfrm>
          </p:grpSpPr>
          <p:sp>
            <p:nvSpPr>
              <p:cNvPr id="18"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tx1"/>
                  </a:solidFill>
                </a:endParaRPr>
              </a:p>
            </p:txBody>
          </p:sp>
          <p:sp>
            <p:nvSpPr>
              <p:cNvPr id="19"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tx1"/>
                  </a:solidFill>
                </a:endParaRPr>
              </a:p>
            </p:txBody>
          </p:sp>
          <p:sp>
            <p:nvSpPr>
              <p:cNvPr id="20"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tx1"/>
                  </a:solidFill>
                </a:endParaRPr>
              </a:p>
            </p:txBody>
          </p:sp>
          <p:sp>
            <p:nvSpPr>
              <p:cNvPr id="21"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tx1"/>
                  </a:solidFill>
                </a:endParaRPr>
              </a:p>
            </p:txBody>
          </p:sp>
          <p:cxnSp>
            <p:nvCxnSpPr>
              <p:cNvPr id="22" name="直接连接符 21"/>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999647" y="3520931"/>
              <a:ext cx="1997013" cy="1997011"/>
              <a:chOff x="2389188" y="2700655"/>
              <a:chExt cx="1815465" cy="1815465"/>
            </a:xfrm>
          </p:grpSpPr>
          <p:sp>
            <p:nvSpPr>
              <p:cNvPr id="16" name="矩形 15"/>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7" name="空心弧 16"/>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grpSp>
          <p:nvGrpSpPr>
            <p:cNvPr id="7" name="组合 6"/>
            <p:cNvGrpSpPr/>
            <p:nvPr/>
          </p:nvGrpSpPr>
          <p:grpSpPr>
            <a:xfrm>
              <a:off x="3984039" y="3509755"/>
              <a:ext cx="1997013" cy="1997012"/>
              <a:chOff x="4166508" y="2732405"/>
              <a:chExt cx="1815465" cy="1815465"/>
            </a:xfrm>
          </p:grpSpPr>
          <p:sp>
            <p:nvSpPr>
              <p:cNvPr id="14" name="矩形 13"/>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5" name="空心弧 14"/>
              <p:cNvSpPr/>
              <p:nvPr/>
            </p:nvSpPr>
            <p:spPr>
              <a:xfrm>
                <a:off x="4178300" y="2746375"/>
                <a:ext cx="1797050" cy="1797050"/>
              </a:xfrm>
              <a:prstGeom prst="blockArc">
                <a:avLst>
                  <a:gd name="adj1" fmla="val 10861918"/>
                  <a:gd name="adj2" fmla="val 12575204"/>
                  <a:gd name="adj3" fmla="val 2129"/>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grpSp>
          <p:nvGrpSpPr>
            <p:cNvPr id="8" name="组合 7"/>
            <p:cNvGrpSpPr/>
            <p:nvPr/>
          </p:nvGrpSpPr>
          <p:grpSpPr>
            <a:xfrm>
              <a:off x="5973764" y="3518136"/>
              <a:ext cx="1997013" cy="1997012"/>
              <a:chOff x="5975350" y="2740024"/>
              <a:chExt cx="1815465" cy="1815465"/>
            </a:xfrm>
          </p:grpSpPr>
          <p:sp>
            <p:nvSpPr>
              <p:cNvPr id="12" name="矩形 11"/>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3" name="空心弧 12"/>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grpSp>
          <p:nvGrpSpPr>
            <p:cNvPr id="9" name="组合 8"/>
            <p:cNvGrpSpPr/>
            <p:nvPr/>
          </p:nvGrpSpPr>
          <p:grpSpPr>
            <a:xfrm>
              <a:off x="7930612" y="3516740"/>
              <a:ext cx="1997013" cy="1997012"/>
              <a:chOff x="7754303" y="2738755"/>
              <a:chExt cx="1815465" cy="1815465"/>
            </a:xfrm>
          </p:grpSpPr>
          <p:sp>
            <p:nvSpPr>
              <p:cNvPr id="10" name="矩形 9"/>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1" name="空心弧 10"/>
              <p:cNvSpPr/>
              <p:nvPr/>
            </p:nvSpPr>
            <p:spPr>
              <a:xfrm>
                <a:off x="7759700" y="2746375"/>
                <a:ext cx="1797050" cy="1797050"/>
              </a:xfrm>
              <a:prstGeom prst="blockArc">
                <a:avLst>
                  <a:gd name="adj1" fmla="val 10861918"/>
                  <a:gd name="adj2" fmla="val 12575204"/>
                  <a:gd name="adj3" fmla="val 2129"/>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grpSp>
      <p:grpSp>
        <p:nvGrpSpPr>
          <p:cNvPr id="24" name="组合 23"/>
          <p:cNvGrpSpPr/>
          <p:nvPr/>
        </p:nvGrpSpPr>
        <p:grpSpPr>
          <a:xfrm>
            <a:off x="3211801" y="2284092"/>
            <a:ext cx="1164618" cy="1164619"/>
            <a:chOff x="4248468" y="3748642"/>
            <a:chExt cx="1500029" cy="1500029"/>
          </a:xfrm>
        </p:grpSpPr>
        <p:sp>
          <p:nvSpPr>
            <p:cNvPr id="25" name="椭圆 24"/>
            <p:cNvSpPr/>
            <p:nvPr/>
          </p:nvSpPr>
          <p:spPr>
            <a:xfrm>
              <a:off x="4248468" y="3748642"/>
              <a:ext cx="1500029" cy="1500029"/>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nvGrpSpPr>
            <p:cNvPr id="26" name="组合 25"/>
            <p:cNvGrpSpPr/>
            <p:nvPr/>
          </p:nvGrpSpPr>
          <p:grpSpPr>
            <a:xfrm>
              <a:off x="4692956" y="4211422"/>
              <a:ext cx="663471" cy="603155"/>
              <a:chOff x="1725613" y="5659438"/>
              <a:chExt cx="498475" cy="498475"/>
            </a:xfrm>
            <a:noFill/>
          </p:grpSpPr>
          <p:sp>
            <p:nvSpPr>
              <p:cNvPr id="27"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p>
            </p:txBody>
          </p:sp>
          <p:sp>
            <p:nvSpPr>
              <p:cNvPr id="28"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p>
            </p:txBody>
          </p:sp>
          <p:sp>
            <p:nvSpPr>
              <p:cNvPr id="29"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p>
            </p:txBody>
          </p:sp>
          <p:sp>
            <p:nvSpPr>
              <p:cNvPr id="30"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p>
            </p:txBody>
          </p:sp>
          <p:sp>
            <p:nvSpPr>
              <p:cNvPr id="31"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p>
            </p:txBody>
          </p:sp>
          <p:sp>
            <p:nvSpPr>
              <p:cNvPr id="32"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p>
            </p:txBody>
          </p:sp>
          <p:sp>
            <p:nvSpPr>
              <p:cNvPr id="33"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p>
            </p:txBody>
          </p:sp>
          <p:sp>
            <p:nvSpPr>
              <p:cNvPr id="34"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p>
            </p:txBody>
          </p:sp>
          <p:sp>
            <p:nvSpPr>
              <p:cNvPr id="35"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p>
            </p:txBody>
          </p:sp>
          <p:sp>
            <p:nvSpPr>
              <p:cNvPr id="36"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p>
            </p:txBody>
          </p:sp>
          <p:sp>
            <p:nvSpPr>
              <p:cNvPr id="37"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p>
            </p:txBody>
          </p:sp>
          <p:sp>
            <p:nvSpPr>
              <p:cNvPr id="38"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p>
            </p:txBody>
          </p:sp>
          <p:sp>
            <p:nvSpPr>
              <p:cNvPr id="39"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p>
            </p:txBody>
          </p:sp>
          <p:sp>
            <p:nvSpPr>
              <p:cNvPr id="40"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p>
            </p:txBody>
          </p:sp>
          <p:sp>
            <p:nvSpPr>
              <p:cNvPr id="41"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p>
            </p:txBody>
          </p:sp>
          <p:sp>
            <p:nvSpPr>
              <p:cNvPr id="42"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p>
            </p:txBody>
          </p:sp>
          <p:sp>
            <p:nvSpPr>
              <p:cNvPr id="43"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p>
            </p:txBody>
          </p:sp>
          <p:sp>
            <p:nvSpPr>
              <p:cNvPr id="44"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p>
            </p:txBody>
          </p:sp>
          <p:sp>
            <p:nvSpPr>
              <p:cNvPr id="45"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p>
            </p:txBody>
          </p:sp>
          <p:sp>
            <p:nvSpPr>
              <p:cNvPr id="46"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p>
            </p:txBody>
          </p:sp>
          <p:sp>
            <p:nvSpPr>
              <p:cNvPr id="47"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p>
            </p:txBody>
          </p:sp>
          <p:sp>
            <p:nvSpPr>
              <p:cNvPr id="48"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p>
            </p:txBody>
          </p:sp>
          <p:sp>
            <p:nvSpPr>
              <p:cNvPr id="49"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p>
            </p:txBody>
          </p:sp>
          <p:sp>
            <p:nvSpPr>
              <p:cNvPr id="50"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p>
            </p:txBody>
          </p:sp>
          <p:sp>
            <p:nvSpPr>
              <p:cNvPr id="51"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p>
            </p:txBody>
          </p:sp>
          <p:sp>
            <p:nvSpPr>
              <p:cNvPr id="52"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p>
            </p:txBody>
          </p:sp>
        </p:grpSp>
      </p:grpSp>
      <p:grpSp>
        <p:nvGrpSpPr>
          <p:cNvPr id="53" name="组合 52"/>
          <p:cNvGrpSpPr/>
          <p:nvPr/>
        </p:nvGrpSpPr>
        <p:grpSpPr>
          <a:xfrm>
            <a:off x="1682477" y="2278669"/>
            <a:ext cx="1164618" cy="1164619"/>
            <a:chOff x="2278698" y="3741657"/>
            <a:chExt cx="1500029" cy="1500029"/>
          </a:xfrm>
        </p:grpSpPr>
        <p:sp>
          <p:nvSpPr>
            <p:cNvPr id="54" name="椭圆 53"/>
            <p:cNvSpPr/>
            <p:nvPr/>
          </p:nvSpPr>
          <p:spPr>
            <a:xfrm>
              <a:off x="2278698" y="3741657"/>
              <a:ext cx="1500029" cy="1500029"/>
            </a:xfrm>
            <a:prstGeom prst="ellipse">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solidFill>
                  <a:schemeClr val="tx1"/>
                </a:solidFill>
                <a:latin typeface="Chelsea" panose="02000500000000000000" pitchFamily="2" charset="0"/>
              </a:endParaRPr>
            </a:p>
          </p:txBody>
        </p:sp>
        <p:grpSp>
          <p:nvGrpSpPr>
            <p:cNvPr id="55" name="组合 54"/>
            <p:cNvGrpSpPr/>
            <p:nvPr/>
          </p:nvGrpSpPr>
          <p:grpSpPr>
            <a:xfrm>
              <a:off x="2662538" y="4134603"/>
              <a:ext cx="693436" cy="691515"/>
              <a:chOff x="2722713" y="3648225"/>
              <a:chExt cx="573087" cy="571500"/>
            </a:xfrm>
          </p:grpSpPr>
          <p:sp>
            <p:nvSpPr>
              <p:cNvPr id="56"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7"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58" name="组合 57"/>
          <p:cNvGrpSpPr/>
          <p:nvPr/>
        </p:nvGrpSpPr>
        <p:grpSpPr>
          <a:xfrm>
            <a:off x="4732991" y="2278669"/>
            <a:ext cx="1164618" cy="1164619"/>
            <a:chOff x="6207761" y="3741657"/>
            <a:chExt cx="1500029" cy="1500029"/>
          </a:xfrm>
        </p:grpSpPr>
        <p:sp>
          <p:nvSpPr>
            <p:cNvPr id="59" name="椭圆 58"/>
            <p:cNvSpPr/>
            <p:nvPr/>
          </p:nvSpPr>
          <p:spPr>
            <a:xfrm>
              <a:off x="6207761" y="3741657"/>
              <a:ext cx="1500029" cy="1500029"/>
            </a:xfrm>
            <a:prstGeom prst="ellipse">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nvGrpSpPr>
            <p:cNvPr id="60" name="组合 59"/>
            <p:cNvGrpSpPr/>
            <p:nvPr/>
          </p:nvGrpSpPr>
          <p:grpSpPr>
            <a:xfrm>
              <a:off x="6652054" y="4156692"/>
              <a:ext cx="647335" cy="647336"/>
              <a:chOff x="1830388" y="2073275"/>
              <a:chExt cx="534987" cy="534988"/>
            </a:xfrm>
          </p:grpSpPr>
          <p:sp>
            <p:nvSpPr>
              <p:cNvPr id="61"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3"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67" name="组合 66"/>
          <p:cNvGrpSpPr/>
          <p:nvPr/>
        </p:nvGrpSpPr>
        <p:grpSpPr>
          <a:xfrm>
            <a:off x="6263670" y="2284092"/>
            <a:ext cx="1164618" cy="1164619"/>
            <a:chOff x="8179277" y="3748642"/>
            <a:chExt cx="1500028" cy="1500029"/>
          </a:xfrm>
        </p:grpSpPr>
        <p:sp>
          <p:nvSpPr>
            <p:cNvPr id="68" name="椭圆 67"/>
            <p:cNvSpPr/>
            <p:nvPr/>
          </p:nvSpPr>
          <p:spPr>
            <a:xfrm>
              <a:off x="8179277" y="3748642"/>
              <a:ext cx="1500028" cy="1500029"/>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nvGrpSpPr>
            <p:cNvPr id="69" name="组合 68"/>
            <p:cNvGrpSpPr/>
            <p:nvPr/>
          </p:nvGrpSpPr>
          <p:grpSpPr>
            <a:xfrm>
              <a:off x="8605283" y="4234099"/>
              <a:ext cx="630396" cy="548323"/>
              <a:chOff x="11250613" y="919163"/>
              <a:chExt cx="573087" cy="498475"/>
            </a:xfrm>
          </p:grpSpPr>
          <p:sp>
            <p:nvSpPr>
              <p:cNvPr id="70"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72" name="矩形 71"/>
          <p:cNvSpPr/>
          <p:nvPr/>
        </p:nvSpPr>
        <p:spPr>
          <a:xfrm>
            <a:off x="1256777" y="1275606"/>
            <a:ext cx="2016018" cy="553998"/>
          </a:xfrm>
          <a:prstGeom prst="rect">
            <a:avLst/>
          </a:prstGeom>
        </p:spPr>
        <p:txBody>
          <a:bodyPr wrap="square">
            <a:spAutoFit/>
          </a:bodyPr>
          <a:lstStyle/>
          <a:p>
            <a:pPr algn="just">
              <a:lnSpc>
                <a:spcPts val="1200"/>
              </a:lnSpc>
            </a:pPr>
            <a:r>
              <a:rPr lang="zh-CN" altLang="en-US" sz="100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73" name="矩形 72"/>
          <p:cNvSpPr/>
          <p:nvPr/>
        </p:nvSpPr>
        <p:spPr>
          <a:xfrm>
            <a:off x="2847095" y="3817952"/>
            <a:ext cx="2016018" cy="553998"/>
          </a:xfrm>
          <a:prstGeom prst="rect">
            <a:avLst/>
          </a:prstGeom>
        </p:spPr>
        <p:txBody>
          <a:bodyPr wrap="square">
            <a:spAutoFit/>
          </a:bodyPr>
          <a:lstStyle/>
          <a:p>
            <a:pPr algn="just">
              <a:lnSpc>
                <a:spcPts val="1200"/>
              </a:lnSpc>
            </a:pPr>
            <a:r>
              <a:rPr lang="zh-CN" altLang="en-US" sz="100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74" name="矩形 73"/>
          <p:cNvSpPr/>
          <p:nvPr/>
        </p:nvSpPr>
        <p:spPr>
          <a:xfrm>
            <a:off x="4307291" y="1275606"/>
            <a:ext cx="2016018" cy="553998"/>
          </a:xfrm>
          <a:prstGeom prst="rect">
            <a:avLst/>
          </a:prstGeom>
        </p:spPr>
        <p:txBody>
          <a:bodyPr wrap="square">
            <a:spAutoFit/>
          </a:bodyPr>
          <a:lstStyle/>
          <a:p>
            <a:pPr algn="just">
              <a:lnSpc>
                <a:spcPts val="1200"/>
              </a:lnSpc>
            </a:pPr>
            <a:r>
              <a:rPr lang="zh-CN" altLang="en-US" sz="100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75" name="矩形 74"/>
          <p:cNvSpPr/>
          <p:nvPr/>
        </p:nvSpPr>
        <p:spPr>
          <a:xfrm>
            <a:off x="5837970" y="3817952"/>
            <a:ext cx="2016018" cy="553998"/>
          </a:xfrm>
          <a:prstGeom prst="rect">
            <a:avLst/>
          </a:prstGeom>
        </p:spPr>
        <p:txBody>
          <a:bodyPr wrap="square">
            <a:spAutoFit/>
          </a:bodyPr>
          <a:lstStyle/>
          <a:p>
            <a:pPr algn="just">
              <a:lnSpc>
                <a:spcPts val="1200"/>
              </a:lnSpc>
            </a:pPr>
            <a:r>
              <a:rPr lang="zh-CN" altLang="en-US" sz="100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Tree>
    <p:extLst>
      <p:ext uri="{BB962C8B-B14F-4D97-AF65-F5344CB8AC3E}">
        <p14:creationId xmlns:p14="http://schemas.microsoft.com/office/powerpoint/2010/main" val="111850581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100"/>
                                            <p:tgtEl>
                                              <p:spTgt spid="3"/>
                                            </p:tgtEl>
                                          </p:cBhvr>
                                        </p:animEffect>
                                      </p:childTnLst>
                                    </p:cTn>
                                  </p:par>
                                  <p:par>
                                    <p:cTn id="8" presetID="2" presetClass="entr" presetSubtype="1" fill="hold" nodeType="withEffect">
                                      <p:stCondLst>
                                        <p:cond delay="7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500" fill="hold"/>
                                            <p:tgtEl>
                                              <p:spTgt spid="53"/>
                                            </p:tgtEl>
                                            <p:attrNameLst>
                                              <p:attrName>ppt_x</p:attrName>
                                            </p:attrNameLst>
                                          </p:cBhvr>
                                          <p:tavLst>
                                            <p:tav tm="0">
                                              <p:val>
                                                <p:strVal val="#ppt_x"/>
                                              </p:val>
                                            </p:tav>
                                            <p:tav tm="100000">
                                              <p:val>
                                                <p:strVal val="#ppt_x"/>
                                              </p:val>
                                            </p:tav>
                                          </p:tavLst>
                                        </p:anim>
                                        <p:anim calcmode="lin" valueType="num">
                                          <p:cBhvr additive="base">
                                            <p:cTn id="11" dur="500" fill="hold"/>
                                            <p:tgtEl>
                                              <p:spTgt spid="53"/>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ppt_x"/>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ppt_x"/>
                                              </p:val>
                                            </p:tav>
                                            <p:tav tm="100000">
                                              <p:val>
                                                <p:strVal val="#ppt_x"/>
                                              </p:val>
                                            </p:tav>
                                          </p:tavLst>
                                        </p:anim>
                                        <p:anim calcmode="lin" valueType="num">
                                          <p:cBhvr additive="base">
                                            <p:cTn id="19" dur="500" fill="hold"/>
                                            <p:tgtEl>
                                              <p:spTgt spid="58"/>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ppt_x"/>
                                              </p:val>
                                            </p:tav>
                                            <p:tav tm="100000">
                                              <p:val>
                                                <p:strVal val="#ppt_x"/>
                                              </p:val>
                                            </p:tav>
                                          </p:tavLst>
                                        </p:anim>
                                        <p:anim calcmode="lin" valueType="num">
                                          <p:cBhvr additive="base">
                                            <p:cTn id="23" dur="500" fill="hold"/>
                                            <p:tgtEl>
                                              <p:spTgt spid="67"/>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14:presetBounceEnd="56667">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14:bounceEnd="56667">
                                          <p:cBhvr additive="base">
                                            <p:cTn id="27"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28" dur="300" fill="hold"/>
                                            <p:tgtEl>
                                              <p:spTgt spid="72"/>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14:presetBounceEnd="56667">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14:bounceEnd="56667">
                                          <p:cBhvr additive="base">
                                            <p:cTn id="32" dur="300" fill="hold"/>
                                            <p:tgtEl>
                                              <p:spTgt spid="73"/>
                                            </p:tgtEl>
                                            <p:attrNameLst>
                                              <p:attrName>ppt_x</p:attrName>
                                            </p:attrNameLst>
                                          </p:cBhvr>
                                          <p:tavLst>
                                            <p:tav tm="0">
                                              <p:val>
                                                <p:strVal val="1+#ppt_w/2"/>
                                              </p:val>
                                            </p:tav>
                                            <p:tav tm="100000">
                                              <p:val>
                                                <p:strVal val="#ppt_x"/>
                                              </p:val>
                                            </p:tav>
                                          </p:tavLst>
                                        </p:anim>
                                        <p:anim calcmode="lin" valueType="num" p14:bounceEnd="56667">
                                          <p:cBhvr additive="base">
                                            <p:cTn id="33" dur="300" fill="hold"/>
                                            <p:tgtEl>
                                              <p:spTgt spid="73"/>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14:presetBounceEnd="56667">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14:bounceEnd="56667">
                                          <p:cBhvr additive="base">
                                            <p:cTn id="37" dur="300" fill="hold"/>
                                            <p:tgtEl>
                                              <p:spTgt spid="74"/>
                                            </p:tgtEl>
                                            <p:attrNameLst>
                                              <p:attrName>ppt_x</p:attrName>
                                            </p:attrNameLst>
                                          </p:cBhvr>
                                          <p:tavLst>
                                            <p:tav tm="0">
                                              <p:val>
                                                <p:strVal val="1+#ppt_w/2"/>
                                              </p:val>
                                            </p:tav>
                                            <p:tav tm="100000">
                                              <p:val>
                                                <p:strVal val="#ppt_x"/>
                                              </p:val>
                                            </p:tav>
                                          </p:tavLst>
                                        </p:anim>
                                        <p:anim calcmode="lin" valueType="num" p14:bounceEnd="56667">
                                          <p:cBhvr additive="base">
                                            <p:cTn id="38" dur="300" fill="hold"/>
                                            <p:tgtEl>
                                              <p:spTgt spid="7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14:presetBounceEnd="56667">
                                      <p:stCondLst>
                                        <p:cond delay="0"/>
                                      </p:stCondLst>
                                      <p:childTnLst>
                                        <p:set>
                                          <p:cBhvr>
                                            <p:cTn id="41" dur="1" fill="hold">
                                              <p:stCondLst>
                                                <p:cond delay="0"/>
                                              </p:stCondLst>
                                            </p:cTn>
                                            <p:tgtEl>
                                              <p:spTgt spid="75"/>
                                            </p:tgtEl>
                                            <p:attrNameLst>
                                              <p:attrName>style.visibility</p:attrName>
                                            </p:attrNameLst>
                                          </p:cBhvr>
                                          <p:to>
                                            <p:strVal val="visible"/>
                                          </p:to>
                                        </p:set>
                                        <p:anim calcmode="lin" valueType="num" p14:bounceEnd="56667">
                                          <p:cBhvr additive="base">
                                            <p:cTn id="42" dur="300" fill="hold"/>
                                            <p:tgtEl>
                                              <p:spTgt spid="75"/>
                                            </p:tgtEl>
                                            <p:attrNameLst>
                                              <p:attrName>ppt_x</p:attrName>
                                            </p:attrNameLst>
                                          </p:cBhvr>
                                          <p:tavLst>
                                            <p:tav tm="0">
                                              <p:val>
                                                <p:strVal val="1+#ppt_w/2"/>
                                              </p:val>
                                            </p:tav>
                                            <p:tav tm="100000">
                                              <p:val>
                                                <p:strVal val="#ppt_x"/>
                                              </p:val>
                                            </p:tav>
                                          </p:tavLst>
                                        </p:anim>
                                        <p:anim calcmode="lin" valueType="num" p14:bounceEnd="56667">
                                          <p:cBhvr additive="base">
                                            <p:cTn id="43" dur="3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100"/>
                                            <p:tgtEl>
                                              <p:spTgt spid="3"/>
                                            </p:tgtEl>
                                          </p:cBhvr>
                                        </p:animEffect>
                                      </p:childTnLst>
                                    </p:cTn>
                                  </p:par>
                                  <p:par>
                                    <p:cTn id="8" presetID="2" presetClass="entr" presetSubtype="1" fill="hold" nodeType="withEffect">
                                      <p:stCondLst>
                                        <p:cond delay="7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500" fill="hold"/>
                                            <p:tgtEl>
                                              <p:spTgt spid="53"/>
                                            </p:tgtEl>
                                            <p:attrNameLst>
                                              <p:attrName>ppt_x</p:attrName>
                                            </p:attrNameLst>
                                          </p:cBhvr>
                                          <p:tavLst>
                                            <p:tav tm="0">
                                              <p:val>
                                                <p:strVal val="#ppt_x"/>
                                              </p:val>
                                            </p:tav>
                                            <p:tav tm="100000">
                                              <p:val>
                                                <p:strVal val="#ppt_x"/>
                                              </p:val>
                                            </p:tav>
                                          </p:tavLst>
                                        </p:anim>
                                        <p:anim calcmode="lin" valueType="num">
                                          <p:cBhvr additive="base">
                                            <p:cTn id="11" dur="500" fill="hold"/>
                                            <p:tgtEl>
                                              <p:spTgt spid="53"/>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ppt_x"/>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ppt_x"/>
                                              </p:val>
                                            </p:tav>
                                            <p:tav tm="100000">
                                              <p:val>
                                                <p:strVal val="#ppt_x"/>
                                              </p:val>
                                            </p:tav>
                                          </p:tavLst>
                                        </p:anim>
                                        <p:anim calcmode="lin" valueType="num">
                                          <p:cBhvr additive="base">
                                            <p:cTn id="19" dur="500" fill="hold"/>
                                            <p:tgtEl>
                                              <p:spTgt spid="58"/>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ppt_x"/>
                                              </p:val>
                                            </p:tav>
                                            <p:tav tm="100000">
                                              <p:val>
                                                <p:strVal val="#ppt_x"/>
                                              </p:val>
                                            </p:tav>
                                          </p:tavLst>
                                        </p:anim>
                                        <p:anim calcmode="lin" valueType="num">
                                          <p:cBhvr additive="base">
                                            <p:cTn id="23" dur="500" fill="hold"/>
                                            <p:tgtEl>
                                              <p:spTgt spid="67"/>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300" fill="hold"/>
                                            <p:tgtEl>
                                              <p:spTgt spid="72"/>
                                            </p:tgtEl>
                                            <p:attrNameLst>
                                              <p:attrName>ppt_x</p:attrName>
                                            </p:attrNameLst>
                                          </p:cBhvr>
                                          <p:tavLst>
                                            <p:tav tm="0">
                                              <p:val>
                                                <p:strVal val="1+#ppt_w/2"/>
                                              </p:val>
                                            </p:tav>
                                            <p:tav tm="100000">
                                              <p:val>
                                                <p:strVal val="#ppt_x"/>
                                              </p:val>
                                            </p:tav>
                                          </p:tavLst>
                                        </p:anim>
                                        <p:anim calcmode="lin" valueType="num">
                                          <p:cBhvr additive="base">
                                            <p:cTn id="28" dur="300" fill="hold"/>
                                            <p:tgtEl>
                                              <p:spTgt spid="72"/>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300" fill="hold"/>
                                            <p:tgtEl>
                                              <p:spTgt spid="73"/>
                                            </p:tgtEl>
                                            <p:attrNameLst>
                                              <p:attrName>ppt_x</p:attrName>
                                            </p:attrNameLst>
                                          </p:cBhvr>
                                          <p:tavLst>
                                            <p:tav tm="0">
                                              <p:val>
                                                <p:strVal val="1+#ppt_w/2"/>
                                              </p:val>
                                            </p:tav>
                                            <p:tav tm="100000">
                                              <p:val>
                                                <p:strVal val="#ppt_x"/>
                                              </p:val>
                                            </p:tav>
                                          </p:tavLst>
                                        </p:anim>
                                        <p:anim calcmode="lin" valueType="num">
                                          <p:cBhvr additive="base">
                                            <p:cTn id="33" dur="300" fill="hold"/>
                                            <p:tgtEl>
                                              <p:spTgt spid="73"/>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additive="base">
                                            <p:cTn id="37" dur="300" fill="hold"/>
                                            <p:tgtEl>
                                              <p:spTgt spid="74"/>
                                            </p:tgtEl>
                                            <p:attrNameLst>
                                              <p:attrName>ppt_x</p:attrName>
                                            </p:attrNameLst>
                                          </p:cBhvr>
                                          <p:tavLst>
                                            <p:tav tm="0">
                                              <p:val>
                                                <p:strVal val="1+#ppt_w/2"/>
                                              </p:val>
                                            </p:tav>
                                            <p:tav tm="100000">
                                              <p:val>
                                                <p:strVal val="#ppt_x"/>
                                              </p:val>
                                            </p:tav>
                                          </p:tavLst>
                                        </p:anim>
                                        <p:anim calcmode="lin" valueType="num">
                                          <p:cBhvr additive="base">
                                            <p:cTn id="38" dur="300" fill="hold"/>
                                            <p:tgtEl>
                                              <p:spTgt spid="7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 calcmode="lin" valueType="num">
                                          <p:cBhvr additive="base">
                                            <p:cTn id="42" dur="300" fill="hold"/>
                                            <p:tgtEl>
                                              <p:spTgt spid="75"/>
                                            </p:tgtEl>
                                            <p:attrNameLst>
                                              <p:attrName>ppt_x</p:attrName>
                                            </p:attrNameLst>
                                          </p:cBhvr>
                                          <p:tavLst>
                                            <p:tav tm="0">
                                              <p:val>
                                                <p:strVal val="1+#ppt_w/2"/>
                                              </p:val>
                                            </p:tav>
                                            <p:tav tm="100000">
                                              <p:val>
                                                <p:strVal val="#ppt_x"/>
                                              </p:val>
                                            </p:tav>
                                          </p:tavLst>
                                        </p:anim>
                                        <p:anim calcmode="lin" valueType="num">
                                          <p:cBhvr additive="base">
                                            <p:cTn id="43" dur="3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501" y="1430221"/>
            <a:ext cx="1013282" cy="84953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496785" y="1430221"/>
            <a:ext cx="1013280" cy="849530"/>
          </a:xfrm>
          <a:prstGeom prst="rect">
            <a:avLst/>
          </a:prstGeom>
        </p:spPr>
      </p:pic>
      <p:sp>
        <p:nvSpPr>
          <p:cNvPr id="6" name="文本框 5"/>
          <p:cNvSpPr txBox="1"/>
          <p:nvPr/>
        </p:nvSpPr>
        <p:spPr>
          <a:xfrm>
            <a:off x="2206783" y="1633420"/>
            <a:ext cx="1290002" cy="646331"/>
          </a:xfrm>
          <a:prstGeom prst="rect">
            <a:avLst/>
          </a:prstGeom>
          <a:noFill/>
        </p:spPr>
        <p:txBody>
          <a:bodyPr wrap="square" rtlCol="0">
            <a:spAutoFit/>
          </a:bodyP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目 录</a:t>
            </a: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14" y="2279751"/>
            <a:ext cx="3760340" cy="1468992"/>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 y="2784297"/>
            <a:ext cx="1961166" cy="2359203"/>
          </a:xfrm>
          <a:prstGeom prst="rect">
            <a:avLst/>
          </a:prstGeom>
        </p:spPr>
      </p:pic>
      <p:sp>
        <p:nvSpPr>
          <p:cNvPr id="9" name="任意多边形 8"/>
          <p:cNvSpPr/>
          <p:nvPr/>
        </p:nvSpPr>
        <p:spPr>
          <a:xfrm rot="18900000" flipH="1">
            <a:off x="5468692" y="1535478"/>
            <a:ext cx="195885" cy="19588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10" name="组合 9"/>
          <p:cNvGrpSpPr/>
          <p:nvPr/>
        </p:nvGrpSpPr>
        <p:grpSpPr>
          <a:xfrm>
            <a:off x="5800067" y="1399801"/>
            <a:ext cx="3011617" cy="467237"/>
            <a:chOff x="3339340" y="1297547"/>
            <a:chExt cx="1418049" cy="220003"/>
          </a:xfrm>
          <a:solidFill>
            <a:srgbClr val="C00000"/>
          </a:solidFill>
        </p:grpSpPr>
        <p:sp>
          <p:nvSpPr>
            <p:cNvPr id="11" name="圆角矩形 10"/>
            <p:cNvSpPr/>
            <p:nvPr/>
          </p:nvSpPr>
          <p:spPr>
            <a:xfrm>
              <a:off x="3339340" y="1297547"/>
              <a:ext cx="1418049" cy="22000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endParaRPr>
            </a:p>
          </p:txBody>
        </p:sp>
        <p:sp>
          <p:nvSpPr>
            <p:cNvPr id="12" name="TextBox 106"/>
            <p:cNvSpPr txBox="1"/>
            <p:nvPr/>
          </p:nvSpPr>
          <p:spPr>
            <a:xfrm>
              <a:off x="3565123" y="1342341"/>
              <a:ext cx="1051973" cy="130428"/>
            </a:xfrm>
            <a:prstGeom prst="rect">
              <a:avLst/>
            </a:prstGeom>
            <a:noFill/>
          </p:spPr>
          <p:txBody>
            <a:bodyPr wrap="square" lIns="0" tIns="0" rIns="0" bIns="0" rtlCol="0">
              <a:spAutoFit/>
            </a:bodyPr>
            <a:lstStyle/>
            <a:p>
              <a:pPr>
                <a:lnSpc>
                  <a:spcPct val="100000"/>
                </a:lnSpc>
              </a:pPr>
              <a:r>
                <a:rPr lang="zh-CN" altLang="en-US" sz="1800" spc="300" dirty="0">
                  <a:solidFill>
                    <a:srgbClr val="C00000"/>
                  </a:solidFill>
                  <a:latin typeface="微软雅黑" panose="020B0503020204020204" pitchFamily="34" charset="-122"/>
                  <a:ea typeface="微软雅黑" panose="020B0503020204020204" pitchFamily="34" charset="-122"/>
                </a:rPr>
                <a:t>单击添加标题文本</a:t>
              </a:r>
            </a:p>
          </p:txBody>
        </p:sp>
      </p:grpSp>
      <p:sp>
        <p:nvSpPr>
          <p:cNvPr id="14" name="椭圆 13"/>
          <p:cNvSpPr/>
          <p:nvPr/>
        </p:nvSpPr>
        <p:spPr>
          <a:xfrm flipH="1">
            <a:off x="4931772" y="1337635"/>
            <a:ext cx="591573" cy="5915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01</a:t>
            </a:r>
            <a:endParaRPr lang="zh-CN" altLang="en-US" sz="1600" dirty="0">
              <a:solidFill>
                <a:schemeClr val="bg1"/>
              </a:solidFill>
              <a:latin typeface="Impact" panose="020B0806030902050204" pitchFamily="34" charset="0"/>
            </a:endParaRPr>
          </a:p>
        </p:txBody>
      </p:sp>
      <p:sp>
        <p:nvSpPr>
          <p:cNvPr id="16" name="任意多边形 15"/>
          <p:cNvSpPr/>
          <p:nvPr/>
        </p:nvSpPr>
        <p:spPr>
          <a:xfrm rot="18900000" flipH="1">
            <a:off x="5468692" y="2222158"/>
            <a:ext cx="195885" cy="19588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17" name="组合 16"/>
          <p:cNvGrpSpPr/>
          <p:nvPr/>
        </p:nvGrpSpPr>
        <p:grpSpPr>
          <a:xfrm>
            <a:off x="5800067" y="2086481"/>
            <a:ext cx="3011617" cy="467237"/>
            <a:chOff x="3339340" y="1297547"/>
            <a:chExt cx="1418049" cy="220003"/>
          </a:xfrm>
          <a:solidFill>
            <a:srgbClr val="C00000"/>
          </a:solidFill>
        </p:grpSpPr>
        <p:sp>
          <p:nvSpPr>
            <p:cNvPr id="18" name="圆角矩形 17"/>
            <p:cNvSpPr/>
            <p:nvPr/>
          </p:nvSpPr>
          <p:spPr>
            <a:xfrm>
              <a:off x="3339340" y="1297547"/>
              <a:ext cx="1418049" cy="22000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endParaRPr>
            </a:p>
          </p:txBody>
        </p:sp>
        <p:sp>
          <p:nvSpPr>
            <p:cNvPr id="19" name="TextBox 106"/>
            <p:cNvSpPr txBox="1"/>
            <p:nvPr/>
          </p:nvSpPr>
          <p:spPr>
            <a:xfrm>
              <a:off x="3565123" y="1342341"/>
              <a:ext cx="1051973" cy="130428"/>
            </a:xfrm>
            <a:prstGeom prst="rect">
              <a:avLst/>
            </a:prstGeom>
            <a:noFill/>
          </p:spPr>
          <p:txBody>
            <a:bodyPr wrap="square" lIns="0" tIns="0" rIns="0" bIns="0" rtlCol="0">
              <a:spAutoFit/>
            </a:bodyPr>
            <a:lstStyle/>
            <a:p>
              <a:pPr>
                <a:lnSpc>
                  <a:spcPct val="100000"/>
                </a:lnSpc>
              </a:pPr>
              <a:r>
                <a:rPr lang="zh-CN" altLang="en-US" sz="1800" spc="300" dirty="0">
                  <a:solidFill>
                    <a:srgbClr val="C00000"/>
                  </a:solidFill>
                  <a:latin typeface="微软雅黑" panose="020B0503020204020204" pitchFamily="34" charset="-122"/>
                  <a:ea typeface="微软雅黑" panose="020B0503020204020204" pitchFamily="34" charset="-122"/>
                </a:rPr>
                <a:t>单击添加标题文本</a:t>
              </a:r>
            </a:p>
          </p:txBody>
        </p:sp>
      </p:grpSp>
      <p:sp>
        <p:nvSpPr>
          <p:cNvPr id="20" name="椭圆 19"/>
          <p:cNvSpPr/>
          <p:nvPr/>
        </p:nvSpPr>
        <p:spPr>
          <a:xfrm flipH="1">
            <a:off x="4931772" y="2024315"/>
            <a:ext cx="591573" cy="5915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sp>
        <p:nvSpPr>
          <p:cNvPr id="21" name="任意多边形 20"/>
          <p:cNvSpPr/>
          <p:nvPr/>
        </p:nvSpPr>
        <p:spPr>
          <a:xfrm rot="18900000" flipH="1">
            <a:off x="5468692" y="2908838"/>
            <a:ext cx="195885" cy="19588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22" name="组合 21"/>
          <p:cNvGrpSpPr/>
          <p:nvPr/>
        </p:nvGrpSpPr>
        <p:grpSpPr>
          <a:xfrm>
            <a:off x="5800067" y="2773161"/>
            <a:ext cx="3011617" cy="467237"/>
            <a:chOff x="3339340" y="1297547"/>
            <a:chExt cx="1418049" cy="220003"/>
          </a:xfrm>
          <a:solidFill>
            <a:srgbClr val="C00000"/>
          </a:solidFill>
        </p:grpSpPr>
        <p:sp>
          <p:nvSpPr>
            <p:cNvPr id="23" name="圆角矩形 22"/>
            <p:cNvSpPr/>
            <p:nvPr/>
          </p:nvSpPr>
          <p:spPr>
            <a:xfrm>
              <a:off x="3339340" y="1297547"/>
              <a:ext cx="1418049" cy="22000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endParaRPr>
            </a:p>
          </p:txBody>
        </p:sp>
        <p:sp>
          <p:nvSpPr>
            <p:cNvPr id="24" name="TextBox 106"/>
            <p:cNvSpPr txBox="1"/>
            <p:nvPr/>
          </p:nvSpPr>
          <p:spPr>
            <a:xfrm>
              <a:off x="3565123" y="1342341"/>
              <a:ext cx="1051973" cy="130428"/>
            </a:xfrm>
            <a:prstGeom prst="rect">
              <a:avLst/>
            </a:prstGeom>
            <a:noFill/>
          </p:spPr>
          <p:txBody>
            <a:bodyPr wrap="square" lIns="0" tIns="0" rIns="0" bIns="0" rtlCol="0">
              <a:spAutoFit/>
            </a:bodyPr>
            <a:lstStyle/>
            <a:p>
              <a:pPr>
                <a:lnSpc>
                  <a:spcPct val="100000"/>
                </a:lnSpc>
              </a:pPr>
              <a:r>
                <a:rPr lang="zh-CN" altLang="en-US" sz="1800" spc="300" dirty="0">
                  <a:solidFill>
                    <a:srgbClr val="C00000"/>
                  </a:solidFill>
                  <a:latin typeface="微软雅黑" panose="020B0503020204020204" pitchFamily="34" charset="-122"/>
                  <a:ea typeface="微软雅黑" panose="020B0503020204020204" pitchFamily="34" charset="-122"/>
                </a:rPr>
                <a:t>单击添加标题文本</a:t>
              </a:r>
            </a:p>
          </p:txBody>
        </p:sp>
      </p:grpSp>
      <p:sp>
        <p:nvSpPr>
          <p:cNvPr id="25" name="椭圆 24"/>
          <p:cNvSpPr/>
          <p:nvPr/>
        </p:nvSpPr>
        <p:spPr>
          <a:xfrm flipH="1">
            <a:off x="4931772" y="2710995"/>
            <a:ext cx="591573" cy="5915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03</a:t>
            </a:r>
            <a:endParaRPr lang="zh-CN" altLang="en-US" sz="1600" dirty="0">
              <a:solidFill>
                <a:schemeClr val="bg1"/>
              </a:solidFill>
              <a:latin typeface="Impact" panose="020B0806030902050204" pitchFamily="34" charset="0"/>
            </a:endParaRPr>
          </a:p>
        </p:txBody>
      </p:sp>
      <p:sp>
        <p:nvSpPr>
          <p:cNvPr id="26" name="任意多边形 25"/>
          <p:cNvSpPr/>
          <p:nvPr/>
        </p:nvSpPr>
        <p:spPr>
          <a:xfrm rot="18900000" flipH="1">
            <a:off x="5468692" y="3599161"/>
            <a:ext cx="195885" cy="19588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27" name="组合 26"/>
          <p:cNvGrpSpPr/>
          <p:nvPr/>
        </p:nvGrpSpPr>
        <p:grpSpPr>
          <a:xfrm>
            <a:off x="5800067" y="3463484"/>
            <a:ext cx="3011617" cy="467237"/>
            <a:chOff x="3339340" y="1297547"/>
            <a:chExt cx="1418049" cy="220003"/>
          </a:xfrm>
          <a:solidFill>
            <a:srgbClr val="C00000"/>
          </a:solidFill>
        </p:grpSpPr>
        <p:sp>
          <p:nvSpPr>
            <p:cNvPr id="28" name="圆角矩形 27"/>
            <p:cNvSpPr/>
            <p:nvPr/>
          </p:nvSpPr>
          <p:spPr>
            <a:xfrm>
              <a:off x="3339340" y="1297547"/>
              <a:ext cx="1418049" cy="22000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endParaRPr>
            </a:p>
          </p:txBody>
        </p:sp>
        <p:sp>
          <p:nvSpPr>
            <p:cNvPr id="29" name="TextBox 106"/>
            <p:cNvSpPr txBox="1"/>
            <p:nvPr/>
          </p:nvSpPr>
          <p:spPr>
            <a:xfrm>
              <a:off x="3565123" y="1342341"/>
              <a:ext cx="1051973" cy="130428"/>
            </a:xfrm>
            <a:prstGeom prst="rect">
              <a:avLst/>
            </a:prstGeom>
            <a:noFill/>
          </p:spPr>
          <p:txBody>
            <a:bodyPr wrap="square" lIns="0" tIns="0" rIns="0" bIns="0" rtlCol="0">
              <a:spAutoFit/>
            </a:bodyPr>
            <a:lstStyle/>
            <a:p>
              <a:pPr>
                <a:lnSpc>
                  <a:spcPct val="100000"/>
                </a:lnSpc>
              </a:pPr>
              <a:r>
                <a:rPr lang="zh-CN" altLang="en-US" sz="1800" spc="300" dirty="0">
                  <a:solidFill>
                    <a:srgbClr val="C00000"/>
                  </a:solidFill>
                  <a:latin typeface="微软雅黑" panose="020B0503020204020204" pitchFamily="34" charset="-122"/>
                  <a:ea typeface="微软雅黑" panose="020B0503020204020204" pitchFamily="34" charset="-122"/>
                </a:rPr>
                <a:t>单击添加标题文本</a:t>
              </a:r>
            </a:p>
          </p:txBody>
        </p:sp>
      </p:grpSp>
      <p:sp>
        <p:nvSpPr>
          <p:cNvPr id="30" name="椭圆 29"/>
          <p:cNvSpPr/>
          <p:nvPr/>
        </p:nvSpPr>
        <p:spPr>
          <a:xfrm flipH="1">
            <a:off x="4931772" y="3401318"/>
            <a:ext cx="591573" cy="5915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04</a:t>
            </a:r>
            <a:endParaRPr lang="zh-CN" altLang="en-US" sz="1600" dirty="0">
              <a:solidFill>
                <a:schemeClr val="bg1"/>
              </a:solidFill>
              <a:latin typeface="Impact" panose="020B0806030902050204" pitchFamily="34" charset="0"/>
            </a:endParaRPr>
          </a:p>
        </p:txBody>
      </p:sp>
      <p:sp>
        <p:nvSpPr>
          <p:cNvPr id="31" name="任意多边形 30"/>
          <p:cNvSpPr/>
          <p:nvPr/>
        </p:nvSpPr>
        <p:spPr>
          <a:xfrm rot="18900000" flipH="1">
            <a:off x="5468692" y="4285841"/>
            <a:ext cx="195885" cy="19588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32" name="组合 31"/>
          <p:cNvGrpSpPr/>
          <p:nvPr/>
        </p:nvGrpSpPr>
        <p:grpSpPr>
          <a:xfrm>
            <a:off x="5800067" y="4150164"/>
            <a:ext cx="3011617" cy="467237"/>
            <a:chOff x="3339340" y="1297547"/>
            <a:chExt cx="1418049" cy="220003"/>
          </a:xfrm>
          <a:solidFill>
            <a:srgbClr val="C00000"/>
          </a:solidFill>
        </p:grpSpPr>
        <p:sp>
          <p:nvSpPr>
            <p:cNvPr id="33" name="圆角矩形 32"/>
            <p:cNvSpPr/>
            <p:nvPr/>
          </p:nvSpPr>
          <p:spPr>
            <a:xfrm>
              <a:off x="3339340" y="1297547"/>
              <a:ext cx="1418049" cy="220003"/>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endParaRPr>
            </a:p>
          </p:txBody>
        </p:sp>
        <p:sp>
          <p:nvSpPr>
            <p:cNvPr id="34" name="TextBox 106"/>
            <p:cNvSpPr txBox="1"/>
            <p:nvPr/>
          </p:nvSpPr>
          <p:spPr>
            <a:xfrm>
              <a:off x="3565123" y="1342341"/>
              <a:ext cx="1051973" cy="130428"/>
            </a:xfrm>
            <a:prstGeom prst="rect">
              <a:avLst/>
            </a:prstGeom>
            <a:noFill/>
          </p:spPr>
          <p:txBody>
            <a:bodyPr wrap="square" lIns="0" tIns="0" rIns="0" bIns="0" rtlCol="0">
              <a:spAutoFit/>
            </a:bodyPr>
            <a:lstStyle/>
            <a:p>
              <a:pPr>
                <a:lnSpc>
                  <a:spcPct val="100000"/>
                </a:lnSpc>
              </a:pPr>
              <a:r>
                <a:rPr lang="zh-CN" altLang="en-US" sz="1800" spc="300" dirty="0">
                  <a:solidFill>
                    <a:srgbClr val="C00000"/>
                  </a:solidFill>
                  <a:latin typeface="微软雅黑" panose="020B0503020204020204" pitchFamily="34" charset="-122"/>
                  <a:ea typeface="微软雅黑" panose="020B0503020204020204" pitchFamily="34" charset="-122"/>
                </a:rPr>
                <a:t>单击添加标题文本</a:t>
              </a:r>
            </a:p>
          </p:txBody>
        </p:sp>
      </p:grpSp>
      <p:sp>
        <p:nvSpPr>
          <p:cNvPr id="35" name="椭圆 34"/>
          <p:cNvSpPr/>
          <p:nvPr/>
        </p:nvSpPr>
        <p:spPr>
          <a:xfrm flipH="1">
            <a:off x="4931772" y="4087998"/>
            <a:ext cx="591573" cy="5915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05</a:t>
            </a:r>
            <a:endParaRPr lang="zh-CN" altLang="en-US" sz="16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30780999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900"/>
                                        <p:tgtEl>
                                          <p:spTgt spid="4"/>
                                        </p:tgtEl>
                                        <p:attrNameLst>
                                          <p:attrName>ppt_x</p:attrName>
                                        </p:attrNameLst>
                                      </p:cBhvr>
                                      <p:tavLst>
                                        <p:tav tm="0">
                                          <p:val>
                                            <p:strVal val="#ppt_x-#ppt_w*1.125000"/>
                                          </p:val>
                                        </p:tav>
                                        <p:tav tm="100000">
                                          <p:val>
                                            <p:strVal val="#ppt_x"/>
                                          </p:val>
                                        </p:tav>
                                      </p:tavLst>
                                    </p:anim>
                                    <p:animEffect transition="in" filter="wipe(right)">
                                      <p:cBhvr>
                                        <p:cTn id="14" dur="900"/>
                                        <p:tgtEl>
                                          <p:spTgt spid="4"/>
                                        </p:tgtEl>
                                      </p:cBhvr>
                                    </p:animEffect>
                                  </p:childTnLst>
                                </p:cTn>
                              </p:par>
                              <p:par>
                                <p:cTn id="15" presetID="1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900"/>
                                        <p:tgtEl>
                                          <p:spTgt spid="5"/>
                                        </p:tgtEl>
                                        <p:attrNameLst>
                                          <p:attrName>ppt_x</p:attrName>
                                        </p:attrNameLst>
                                      </p:cBhvr>
                                      <p:tavLst>
                                        <p:tav tm="0">
                                          <p:val>
                                            <p:strVal val="#ppt_x+#ppt_w*1.125000"/>
                                          </p:val>
                                        </p:tav>
                                        <p:tav tm="100000">
                                          <p:val>
                                            <p:strVal val="#ppt_x"/>
                                          </p:val>
                                        </p:tav>
                                      </p:tavLst>
                                    </p:anim>
                                    <p:animEffect transition="in" filter="wipe(left)">
                                      <p:cBhvr>
                                        <p:cTn id="18" dur="900"/>
                                        <p:tgtEl>
                                          <p:spTgt spid="5"/>
                                        </p:tgtEl>
                                      </p:cBhvr>
                                    </p:animEffect>
                                  </p:childTnLst>
                                </p:cTn>
                              </p:par>
                            </p:childTnLst>
                          </p:cTn>
                        </p:par>
                        <p:par>
                          <p:cTn id="19" fill="hold">
                            <p:stCondLst>
                              <p:cond delay="19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800"/>
                                        <p:tgtEl>
                                          <p:spTgt spid="6"/>
                                        </p:tgtEl>
                                      </p:cBhvr>
                                    </p:animEffect>
                                  </p:childTnLst>
                                </p:cTn>
                              </p:par>
                            </p:childTnLst>
                          </p:cTn>
                        </p:par>
                        <p:par>
                          <p:cTn id="23" fill="hold">
                            <p:stCondLst>
                              <p:cond delay="27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800" fill="hold"/>
                                        <p:tgtEl>
                                          <p:spTgt spid="7"/>
                                        </p:tgtEl>
                                        <p:attrNameLst>
                                          <p:attrName>ppt_w</p:attrName>
                                        </p:attrNameLst>
                                      </p:cBhvr>
                                      <p:tavLst>
                                        <p:tav tm="0">
                                          <p:val>
                                            <p:fltVal val="0"/>
                                          </p:val>
                                        </p:tav>
                                        <p:tav tm="100000">
                                          <p:val>
                                            <p:strVal val="#ppt_w"/>
                                          </p:val>
                                        </p:tav>
                                      </p:tavLst>
                                    </p:anim>
                                    <p:anim calcmode="lin" valueType="num">
                                      <p:cBhvr>
                                        <p:cTn id="27" dur="800" fill="hold"/>
                                        <p:tgtEl>
                                          <p:spTgt spid="7"/>
                                        </p:tgtEl>
                                        <p:attrNameLst>
                                          <p:attrName>ppt_h</p:attrName>
                                        </p:attrNameLst>
                                      </p:cBhvr>
                                      <p:tavLst>
                                        <p:tav tm="0">
                                          <p:val>
                                            <p:fltVal val="0"/>
                                          </p:val>
                                        </p:tav>
                                        <p:tav tm="100000">
                                          <p:val>
                                            <p:strVal val="#ppt_h"/>
                                          </p:val>
                                        </p:tav>
                                      </p:tavLst>
                                    </p:anim>
                                    <p:animEffect transition="in" filter="fade">
                                      <p:cBhvr>
                                        <p:cTn id="28" dur="800"/>
                                        <p:tgtEl>
                                          <p:spTgt spid="7"/>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4000"/>
                            </p:stCondLst>
                            <p:childTnLst>
                              <p:par>
                                <p:cTn id="36" presetID="1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Effect transition="in" filter="fade">
                                      <p:cBhvr>
                                        <p:cTn id="45" dur="1000"/>
                                        <p:tgtEl>
                                          <p:spTgt spid="10"/>
                                        </p:tgtEl>
                                      </p:cBhvr>
                                    </p:animEffect>
                                  </p:childTnLst>
                                </p:cTn>
                              </p:par>
                              <p:par>
                                <p:cTn id="46" presetID="0" presetClass="path" presetSubtype="0" accel="50000" decel="50000" fill="hold" nodeType="withEffect">
                                  <p:stCondLst>
                                    <p:cond delay="0"/>
                                  </p:stCondLst>
                                  <p:childTnLst>
                                    <p:animMotion origin="layout" path="M 0.04601 -2.59259E-6 L 1.66667E-6 -2.59259E-6 " pathEditMode="relative" rAng="0" ptsTypes="AA">
                                      <p:cBhvr>
                                        <p:cTn id="47" dur="1000" fill="hold"/>
                                        <p:tgtEl>
                                          <p:spTgt spid="10"/>
                                        </p:tgtEl>
                                        <p:attrNameLst>
                                          <p:attrName>ppt_x</p:attrName>
                                          <p:attrName>ppt_y</p:attrName>
                                        </p:attrNameLst>
                                      </p:cBhvr>
                                      <p:rCtr x="-2309" y="0"/>
                                    </p:animMotion>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childTnLst>
                          </p:cTn>
                        </p:par>
                        <p:par>
                          <p:cTn id="54" fill="hold">
                            <p:stCondLst>
                              <p:cond delay="6000"/>
                            </p:stCondLst>
                            <p:childTnLst>
                              <p:par>
                                <p:cTn id="55" presetID="1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ppt_x</p:attrName>
                                        </p:attrNameLst>
                                      </p:cBhvr>
                                      <p:tavLst>
                                        <p:tav tm="0">
                                          <p:val>
                                            <p:strVal val="#ppt_x-#ppt_w*1.125000"/>
                                          </p:val>
                                        </p:tav>
                                        <p:tav tm="100000">
                                          <p:val>
                                            <p:strVal val="#ppt_x"/>
                                          </p:val>
                                        </p:tav>
                                      </p:tavLst>
                                    </p:anim>
                                    <p:animEffect transition="in" filter="wipe(right)">
                                      <p:cBhvr>
                                        <p:cTn id="58" dur="500"/>
                                        <p:tgtEl>
                                          <p:spTgt spid="16"/>
                                        </p:tgtEl>
                                      </p:cBhvr>
                                    </p:animEffect>
                                  </p:childTnLst>
                                </p:cTn>
                              </p:par>
                            </p:childTnLst>
                          </p:cTn>
                        </p:par>
                        <p:par>
                          <p:cTn id="59" fill="hold">
                            <p:stCondLst>
                              <p:cond delay="650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1000" fill="hold"/>
                                        <p:tgtEl>
                                          <p:spTgt spid="17"/>
                                        </p:tgtEl>
                                        <p:attrNameLst>
                                          <p:attrName>ppt_w</p:attrName>
                                        </p:attrNameLst>
                                      </p:cBhvr>
                                      <p:tavLst>
                                        <p:tav tm="0">
                                          <p:val>
                                            <p:fltVal val="0"/>
                                          </p:val>
                                        </p:tav>
                                        <p:tav tm="100000">
                                          <p:val>
                                            <p:strVal val="#ppt_w"/>
                                          </p:val>
                                        </p:tav>
                                      </p:tavLst>
                                    </p:anim>
                                    <p:anim calcmode="lin" valueType="num">
                                      <p:cBhvr>
                                        <p:cTn id="63" dur="1000" fill="hold"/>
                                        <p:tgtEl>
                                          <p:spTgt spid="17"/>
                                        </p:tgtEl>
                                        <p:attrNameLst>
                                          <p:attrName>ppt_h</p:attrName>
                                        </p:attrNameLst>
                                      </p:cBhvr>
                                      <p:tavLst>
                                        <p:tav tm="0">
                                          <p:val>
                                            <p:fltVal val="0"/>
                                          </p:val>
                                        </p:tav>
                                        <p:tav tm="100000">
                                          <p:val>
                                            <p:strVal val="#ppt_h"/>
                                          </p:val>
                                        </p:tav>
                                      </p:tavLst>
                                    </p:anim>
                                    <p:animEffect transition="in" filter="fade">
                                      <p:cBhvr>
                                        <p:cTn id="64" dur="1000"/>
                                        <p:tgtEl>
                                          <p:spTgt spid="17"/>
                                        </p:tgtEl>
                                      </p:cBhvr>
                                    </p:animEffect>
                                  </p:childTnLst>
                                </p:cTn>
                              </p:par>
                              <p:par>
                                <p:cTn id="65" presetID="0" presetClass="path" presetSubtype="0" accel="50000" decel="50000" fill="hold" nodeType="withEffect">
                                  <p:stCondLst>
                                    <p:cond delay="0"/>
                                  </p:stCondLst>
                                  <p:childTnLst>
                                    <p:animMotion origin="layout" path="M 0.04601 4.07407E-6 L 1.66667E-6 4.07407E-6 " pathEditMode="relative" rAng="0" ptsTypes="AA">
                                      <p:cBhvr>
                                        <p:cTn id="66" dur="1000" fill="hold"/>
                                        <p:tgtEl>
                                          <p:spTgt spid="17"/>
                                        </p:tgtEl>
                                        <p:attrNameLst>
                                          <p:attrName>ppt_x</p:attrName>
                                          <p:attrName>ppt_y</p:attrName>
                                        </p:attrNameLst>
                                      </p:cBhvr>
                                      <p:rCtr x="-2309" y="0"/>
                                    </p:animMotion>
                                  </p:childTnLst>
                                </p:cTn>
                              </p:par>
                            </p:childTnLst>
                          </p:cTn>
                        </p:par>
                        <p:par>
                          <p:cTn id="67" fill="hold">
                            <p:stCondLst>
                              <p:cond delay="7500"/>
                            </p:stCondLst>
                            <p:childTnLst>
                              <p:par>
                                <p:cTn id="68" presetID="53" presetClass="entr" presetSubtype="16"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childTnLst>
                          </p:cTn>
                        </p:par>
                        <p:par>
                          <p:cTn id="73" fill="hold">
                            <p:stCondLst>
                              <p:cond delay="800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p:tgtEl>
                                          <p:spTgt spid="21"/>
                                        </p:tgtEl>
                                        <p:attrNameLst>
                                          <p:attrName>ppt_x</p:attrName>
                                        </p:attrNameLst>
                                      </p:cBhvr>
                                      <p:tavLst>
                                        <p:tav tm="0">
                                          <p:val>
                                            <p:strVal val="#ppt_x-#ppt_w*1.125000"/>
                                          </p:val>
                                        </p:tav>
                                        <p:tav tm="100000">
                                          <p:val>
                                            <p:strVal val="#ppt_x"/>
                                          </p:val>
                                        </p:tav>
                                      </p:tavLst>
                                    </p:anim>
                                    <p:animEffect transition="in" filter="wipe(right)">
                                      <p:cBhvr>
                                        <p:cTn id="77" dur="500"/>
                                        <p:tgtEl>
                                          <p:spTgt spid="21"/>
                                        </p:tgtEl>
                                      </p:cBhvr>
                                    </p:animEffect>
                                  </p:childTnLst>
                                </p:cTn>
                              </p:par>
                            </p:childTnLst>
                          </p:cTn>
                        </p:par>
                        <p:par>
                          <p:cTn id="78" fill="hold">
                            <p:stCondLst>
                              <p:cond delay="8500"/>
                            </p:stCondLst>
                            <p:childTnLst>
                              <p:par>
                                <p:cTn id="79" presetID="53" presetClass="entr" presetSubtype="16"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1000" fill="hold"/>
                                        <p:tgtEl>
                                          <p:spTgt spid="22"/>
                                        </p:tgtEl>
                                        <p:attrNameLst>
                                          <p:attrName>ppt_w</p:attrName>
                                        </p:attrNameLst>
                                      </p:cBhvr>
                                      <p:tavLst>
                                        <p:tav tm="0">
                                          <p:val>
                                            <p:fltVal val="0"/>
                                          </p:val>
                                        </p:tav>
                                        <p:tav tm="100000">
                                          <p:val>
                                            <p:strVal val="#ppt_w"/>
                                          </p:val>
                                        </p:tav>
                                      </p:tavLst>
                                    </p:anim>
                                    <p:anim calcmode="lin" valueType="num">
                                      <p:cBhvr>
                                        <p:cTn id="82" dur="1000" fill="hold"/>
                                        <p:tgtEl>
                                          <p:spTgt spid="22"/>
                                        </p:tgtEl>
                                        <p:attrNameLst>
                                          <p:attrName>ppt_h</p:attrName>
                                        </p:attrNameLst>
                                      </p:cBhvr>
                                      <p:tavLst>
                                        <p:tav tm="0">
                                          <p:val>
                                            <p:fltVal val="0"/>
                                          </p:val>
                                        </p:tav>
                                        <p:tav tm="100000">
                                          <p:val>
                                            <p:strVal val="#ppt_h"/>
                                          </p:val>
                                        </p:tav>
                                      </p:tavLst>
                                    </p:anim>
                                    <p:animEffect transition="in" filter="fade">
                                      <p:cBhvr>
                                        <p:cTn id="83" dur="1000"/>
                                        <p:tgtEl>
                                          <p:spTgt spid="22"/>
                                        </p:tgtEl>
                                      </p:cBhvr>
                                    </p:animEffect>
                                  </p:childTnLst>
                                </p:cTn>
                              </p:par>
                              <p:par>
                                <p:cTn id="84" presetID="0" presetClass="path" presetSubtype="0" accel="50000" decel="50000" fill="hold" nodeType="withEffect">
                                  <p:stCondLst>
                                    <p:cond delay="0"/>
                                  </p:stCondLst>
                                  <p:childTnLst>
                                    <p:animMotion origin="layout" path="M 0.04601 2.09877E-6 L 1.66667E-6 2.09877E-6 " pathEditMode="relative" rAng="0" ptsTypes="AA">
                                      <p:cBhvr>
                                        <p:cTn id="85" dur="1000" fill="hold"/>
                                        <p:tgtEl>
                                          <p:spTgt spid="22"/>
                                        </p:tgtEl>
                                        <p:attrNameLst>
                                          <p:attrName>ppt_x</p:attrName>
                                          <p:attrName>ppt_y</p:attrName>
                                        </p:attrNameLst>
                                      </p:cBhvr>
                                      <p:rCtr x="-2309" y="0"/>
                                    </p:animMotion>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childTnLst>
                          </p:cTn>
                        </p:par>
                        <p:par>
                          <p:cTn id="92" fill="hold">
                            <p:stCondLst>
                              <p:cond delay="10000"/>
                            </p:stCondLst>
                            <p:childTnLst>
                              <p:par>
                                <p:cTn id="93" presetID="1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ppt_x</p:attrName>
                                        </p:attrNameLst>
                                      </p:cBhvr>
                                      <p:tavLst>
                                        <p:tav tm="0">
                                          <p:val>
                                            <p:strVal val="#ppt_x-#ppt_w*1.125000"/>
                                          </p:val>
                                        </p:tav>
                                        <p:tav tm="100000">
                                          <p:val>
                                            <p:strVal val="#ppt_x"/>
                                          </p:val>
                                        </p:tav>
                                      </p:tavLst>
                                    </p:anim>
                                    <p:animEffect transition="in" filter="wipe(right)">
                                      <p:cBhvr>
                                        <p:cTn id="96" dur="500"/>
                                        <p:tgtEl>
                                          <p:spTgt spid="26"/>
                                        </p:tgtEl>
                                      </p:cBhvr>
                                    </p:animEffect>
                                  </p:childTnLst>
                                </p:cTn>
                              </p:par>
                            </p:childTnLst>
                          </p:cTn>
                        </p:par>
                        <p:par>
                          <p:cTn id="97" fill="hold">
                            <p:stCondLst>
                              <p:cond delay="10500"/>
                            </p:stCondLst>
                            <p:childTnLst>
                              <p:par>
                                <p:cTn id="98" presetID="53" presetClass="entr" presetSubtype="16" fill="hold" nodeType="after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1000" fill="hold"/>
                                        <p:tgtEl>
                                          <p:spTgt spid="27"/>
                                        </p:tgtEl>
                                        <p:attrNameLst>
                                          <p:attrName>ppt_w</p:attrName>
                                        </p:attrNameLst>
                                      </p:cBhvr>
                                      <p:tavLst>
                                        <p:tav tm="0">
                                          <p:val>
                                            <p:fltVal val="0"/>
                                          </p:val>
                                        </p:tav>
                                        <p:tav tm="100000">
                                          <p:val>
                                            <p:strVal val="#ppt_w"/>
                                          </p:val>
                                        </p:tav>
                                      </p:tavLst>
                                    </p:anim>
                                    <p:anim calcmode="lin" valueType="num">
                                      <p:cBhvr>
                                        <p:cTn id="101" dur="1000" fill="hold"/>
                                        <p:tgtEl>
                                          <p:spTgt spid="27"/>
                                        </p:tgtEl>
                                        <p:attrNameLst>
                                          <p:attrName>ppt_h</p:attrName>
                                        </p:attrNameLst>
                                      </p:cBhvr>
                                      <p:tavLst>
                                        <p:tav tm="0">
                                          <p:val>
                                            <p:fltVal val="0"/>
                                          </p:val>
                                        </p:tav>
                                        <p:tav tm="100000">
                                          <p:val>
                                            <p:strVal val="#ppt_h"/>
                                          </p:val>
                                        </p:tav>
                                      </p:tavLst>
                                    </p:anim>
                                    <p:animEffect transition="in" filter="fade">
                                      <p:cBhvr>
                                        <p:cTn id="102" dur="1000"/>
                                        <p:tgtEl>
                                          <p:spTgt spid="27"/>
                                        </p:tgtEl>
                                      </p:cBhvr>
                                    </p:animEffect>
                                  </p:childTnLst>
                                </p:cTn>
                              </p:par>
                              <p:par>
                                <p:cTn id="103" presetID="0" presetClass="path" presetSubtype="0" accel="50000" decel="50000" fill="hold" nodeType="withEffect">
                                  <p:stCondLst>
                                    <p:cond delay="0"/>
                                  </p:stCondLst>
                                  <p:childTnLst>
                                    <p:animMotion origin="layout" path="M 0.04601 2.83951E-6 L 1.66667E-6 2.83951E-6 " pathEditMode="relative" rAng="0" ptsTypes="AA">
                                      <p:cBhvr>
                                        <p:cTn id="104" dur="1000" fill="hold"/>
                                        <p:tgtEl>
                                          <p:spTgt spid="27"/>
                                        </p:tgtEl>
                                        <p:attrNameLst>
                                          <p:attrName>ppt_x</p:attrName>
                                          <p:attrName>ppt_y</p:attrName>
                                        </p:attrNameLst>
                                      </p:cBhvr>
                                      <p:rCtr x="-2309" y="0"/>
                                    </p:animMotion>
                                  </p:childTnLst>
                                </p:cTn>
                              </p:par>
                            </p:childTnLst>
                          </p:cTn>
                        </p:par>
                        <p:par>
                          <p:cTn id="105" fill="hold">
                            <p:stCondLst>
                              <p:cond delay="11500"/>
                            </p:stCondLst>
                            <p:childTnLst>
                              <p:par>
                                <p:cTn id="106" presetID="53" presetClass="entr" presetSubtype="16"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12000"/>
                            </p:stCondLst>
                            <p:childTnLst>
                              <p:par>
                                <p:cTn id="112" presetID="12" presetClass="entr" presetSubtype="8"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p:tgtEl>
                                          <p:spTgt spid="31"/>
                                        </p:tgtEl>
                                        <p:attrNameLst>
                                          <p:attrName>ppt_x</p:attrName>
                                        </p:attrNameLst>
                                      </p:cBhvr>
                                      <p:tavLst>
                                        <p:tav tm="0">
                                          <p:val>
                                            <p:strVal val="#ppt_x-#ppt_w*1.125000"/>
                                          </p:val>
                                        </p:tav>
                                        <p:tav tm="100000">
                                          <p:val>
                                            <p:strVal val="#ppt_x"/>
                                          </p:val>
                                        </p:tav>
                                      </p:tavLst>
                                    </p:anim>
                                    <p:animEffect transition="in" filter="wipe(right)">
                                      <p:cBhvr>
                                        <p:cTn id="115" dur="500"/>
                                        <p:tgtEl>
                                          <p:spTgt spid="31"/>
                                        </p:tgtEl>
                                      </p:cBhvr>
                                    </p:animEffect>
                                  </p:childTnLst>
                                </p:cTn>
                              </p:par>
                            </p:childTnLst>
                          </p:cTn>
                        </p:par>
                        <p:par>
                          <p:cTn id="116" fill="hold">
                            <p:stCondLst>
                              <p:cond delay="12500"/>
                            </p:stCondLst>
                            <p:childTnLst>
                              <p:par>
                                <p:cTn id="117" presetID="53" presetClass="entr" presetSubtype="16" fill="hold" nodeType="after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p:cTn id="119" dur="1000" fill="hold"/>
                                        <p:tgtEl>
                                          <p:spTgt spid="32"/>
                                        </p:tgtEl>
                                        <p:attrNameLst>
                                          <p:attrName>ppt_w</p:attrName>
                                        </p:attrNameLst>
                                      </p:cBhvr>
                                      <p:tavLst>
                                        <p:tav tm="0">
                                          <p:val>
                                            <p:fltVal val="0"/>
                                          </p:val>
                                        </p:tav>
                                        <p:tav tm="100000">
                                          <p:val>
                                            <p:strVal val="#ppt_w"/>
                                          </p:val>
                                        </p:tav>
                                      </p:tavLst>
                                    </p:anim>
                                    <p:anim calcmode="lin" valueType="num">
                                      <p:cBhvr>
                                        <p:cTn id="120" dur="1000" fill="hold"/>
                                        <p:tgtEl>
                                          <p:spTgt spid="32"/>
                                        </p:tgtEl>
                                        <p:attrNameLst>
                                          <p:attrName>ppt_h</p:attrName>
                                        </p:attrNameLst>
                                      </p:cBhvr>
                                      <p:tavLst>
                                        <p:tav tm="0">
                                          <p:val>
                                            <p:fltVal val="0"/>
                                          </p:val>
                                        </p:tav>
                                        <p:tav tm="100000">
                                          <p:val>
                                            <p:strVal val="#ppt_h"/>
                                          </p:val>
                                        </p:tav>
                                      </p:tavLst>
                                    </p:anim>
                                    <p:animEffect transition="in" filter="fade">
                                      <p:cBhvr>
                                        <p:cTn id="121" dur="1000"/>
                                        <p:tgtEl>
                                          <p:spTgt spid="32"/>
                                        </p:tgtEl>
                                      </p:cBhvr>
                                    </p:animEffect>
                                  </p:childTnLst>
                                </p:cTn>
                              </p:par>
                              <p:par>
                                <p:cTn id="122" presetID="0" presetClass="path" presetSubtype="0" accel="50000" decel="50000" fill="hold" nodeType="withEffect">
                                  <p:stCondLst>
                                    <p:cond delay="0"/>
                                  </p:stCondLst>
                                  <p:childTnLst>
                                    <p:animMotion origin="layout" path="M 0.04601 -4.93827E-7 L 1.66667E-6 -4.93827E-7 " pathEditMode="relative" rAng="0" ptsTypes="AA">
                                      <p:cBhvr>
                                        <p:cTn id="123" dur="1000" fill="hold"/>
                                        <p:tgtEl>
                                          <p:spTgt spid="32"/>
                                        </p:tgtEl>
                                        <p:attrNameLst>
                                          <p:attrName>ppt_x</p:attrName>
                                          <p:attrName>ppt_y</p:attrName>
                                        </p:attrNameLst>
                                      </p:cBhvr>
                                      <p:rCtr x="-230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4" grpId="0" animBg="1"/>
      <p:bldP spid="16" grpId="0" animBg="1"/>
      <p:bldP spid="20" grpId="0" animBg="1"/>
      <p:bldP spid="21" grpId="0" animBg="1"/>
      <p:bldP spid="25" grpId="0" animBg="1"/>
      <p:bldP spid="26" grpId="0" animBg="1"/>
      <p:bldP spid="30" grpId="0" animBg="1"/>
      <p:bldP spid="31" grpId="0" animBg="1"/>
      <p:bldP spid="3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Group 1294"/>
          <p:cNvGrpSpPr/>
          <p:nvPr/>
        </p:nvGrpSpPr>
        <p:grpSpPr>
          <a:xfrm>
            <a:off x="1633069" y="1333373"/>
            <a:ext cx="398195" cy="398195"/>
            <a:chOff x="0" y="0"/>
            <a:chExt cx="1243363" cy="1243363"/>
          </a:xfrm>
        </p:grpSpPr>
        <p:sp>
          <p:nvSpPr>
            <p:cNvPr id="5" name="Shape 1290"/>
            <p:cNvSpPr/>
            <p:nvPr/>
          </p:nvSpPr>
          <p:spPr>
            <a:xfrm>
              <a:off x="0" y="0"/>
              <a:ext cx="1243364" cy="1243364"/>
            </a:xfrm>
            <a:prstGeom prst="rect">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nvGrpSpPr>
            <p:cNvPr id="6" name="Group 1293"/>
            <p:cNvGrpSpPr/>
            <p:nvPr/>
          </p:nvGrpSpPr>
          <p:grpSpPr>
            <a:xfrm>
              <a:off x="374055" y="351222"/>
              <a:ext cx="495253" cy="540919"/>
              <a:chOff x="0" y="0"/>
              <a:chExt cx="495252" cy="540918"/>
            </a:xfrm>
          </p:grpSpPr>
          <p:sp>
            <p:nvSpPr>
              <p:cNvPr id="7"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8"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sp>
        <p:nvSpPr>
          <p:cNvPr id="9" name="Shape 1319"/>
          <p:cNvSpPr/>
          <p:nvPr/>
        </p:nvSpPr>
        <p:spPr>
          <a:xfrm flipV="1">
            <a:off x="2030086" y="1531758"/>
            <a:ext cx="983342"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0" name="Shape 1320"/>
          <p:cNvSpPr/>
          <p:nvPr/>
        </p:nvSpPr>
        <p:spPr>
          <a:xfrm flipV="1">
            <a:off x="3608012" y="1531758"/>
            <a:ext cx="983342"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1" name="Shape 1321"/>
          <p:cNvSpPr/>
          <p:nvPr/>
        </p:nvSpPr>
        <p:spPr>
          <a:xfrm flipV="1">
            <a:off x="5185939" y="1531758"/>
            <a:ext cx="983342"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2" name="Shape 1322"/>
          <p:cNvSpPr/>
          <p:nvPr/>
        </p:nvSpPr>
        <p:spPr>
          <a:xfrm flipH="1">
            <a:off x="2228830" y="3243592"/>
            <a:ext cx="983342"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3" name="Shape 1323"/>
          <p:cNvSpPr/>
          <p:nvPr/>
        </p:nvSpPr>
        <p:spPr>
          <a:xfrm flipH="1">
            <a:off x="3806756" y="3243592"/>
            <a:ext cx="983342"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4" name="Shape 1324"/>
          <p:cNvSpPr/>
          <p:nvPr/>
        </p:nvSpPr>
        <p:spPr>
          <a:xfrm flipH="1">
            <a:off x="5384683" y="3243592"/>
            <a:ext cx="982165"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5" name="Shape 1325"/>
          <p:cNvSpPr/>
          <p:nvPr/>
        </p:nvSpPr>
        <p:spPr>
          <a:xfrm flipV="1">
            <a:off x="6763308" y="1531758"/>
            <a:ext cx="1206785" cy="0"/>
          </a:xfrm>
          <a:prstGeom prst="line">
            <a:avLst/>
          </a:prstGeom>
          <a:ln w="12700">
            <a:solidFill>
              <a:schemeClr val="tx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6" name="Shape 1326"/>
          <p:cNvSpPr/>
          <p:nvPr/>
        </p:nvSpPr>
        <p:spPr>
          <a:xfrm>
            <a:off x="7969253" y="1539265"/>
            <a:ext cx="0" cy="1708395"/>
          </a:xfrm>
          <a:prstGeom prst="line">
            <a:avLst/>
          </a:prstGeom>
          <a:ln w="12700">
            <a:solidFill>
              <a:schemeClr val="tx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7" name="Shape 1327"/>
          <p:cNvSpPr/>
          <p:nvPr/>
        </p:nvSpPr>
        <p:spPr>
          <a:xfrm flipH="1">
            <a:off x="6962609" y="3243592"/>
            <a:ext cx="1006809"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8" name="Shape 1328"/>
          <p:cNvSpPr/>
          <p:nvPr/>
        </p:nvSpPr>
        <p:spPr>
          <a:xfrm flipH="1">
            <a:off x="1137760" y="3243592"/>
            <a:ext cx="499406" cy="0"/>
          </a:xfrm>
          <a:prstGeom prst="line">
            <a:avLst/>
          </a:prstGeom>
          <a:ln w="12700">
            <a:solidFill>
              <a:schemeClr val="tx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19" name="Shape 1329"/>
          <p:cNvSpPr/>
          <p:nvPr/>
        </p:nvSpPr>
        <p:spPr>
          <a:xfrm flipV="1">
            <a:off x="1139530" y="1531758"/>
            <a:ext cx="0" cy="1715902"/>
          </a:xfrm>
          <a:prstGeom prst="line">
            <a:avLst/>
          </a:prstGeom>
          <a:ln w="12700">
            <a:solidFill>
              <a:schemeClr val="tx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20" name="Shape 1330"/>
          <p:cNvSpPr/>
          <p:nvPr/>
        </p:nvSpPr>
        <p:spPr>
          <a:xfrm>
            <a:off x="1135256" y="1531758"/>
            <a:ext cx="300246" cy="0"/>
          </a:xfrm>
          <a:prstGeom prst="line">
            <a:avLst/>
          </a:prstGeom>
          <a:ln w="12700">
            <a:solidFill>
              <a:schemeClr val="tx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nvGrpSpPr>
          <p:cNvPr id="21" name="Group 1335"/>
          <p:cNvGrpSpPr/>
          <p:nvPr/>
        </p:nvGrpSpPr>
        <p:grpSpPr>
          <a:xfrm>
            <a:off x="3210994" y="1333373"/>
            <a:ext cx="398195" cy="398195"/>
            <a:chOff x="0" y="0"/>
            <a:chExt cx="1243363" cy="1243363"/>
          </a:xfrm>
        </p:grpSpPr>
        <p:sp>
          <p:nvSpPr>
            <p:cNvPr id="22" name="Shape 1331"/>
            <p:cNvSpPr/>
            <p:nvPr/>
          </p:nvSpPr>
          <p:spPr>
            <a:xfrm>
              <a:off x="0" y="0"/>
              <a:ext cx="1243364" cy="1243364"/>
            </a:xfrm>
            <a:prstGeom prst="rect">
              <a:avLst/>
            </a:prstGeom>
            <a:solidFill>
              <a:srgbClr val="FFC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nvGrpSpPr>
            <p:cNvPr id="23" name="Group 1334"/>
            <p:cNvGrpSpPr/>
            <p:nvPr/>
          </p:nvGrpSpPr>
          <p:grpSpPr>
            <a:xfrm>
              <a:off x="452618" y="384509"/>
              <a:ext cx="335923" cy="474346"/>
              <a:chOff x="0" y="0"/>
              <a:chExt cx="335921" cy="474344"/>
            </a:xfrm>
          </p:grpSpPr>
          <p:sp>
            <p:nvSpPr>
              <p:cNvPr id="24"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25"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grpSp>
        <p:nvGrpSpPr>
          <p:cNvPr id="26" name="Group 1338"/>
          <p:cNvGrpSpPr/>
          <p:nvPr/>
        </p:nvGrpSpPr>
        <p:grpSpPr>
          <a:xfrm>
            <a:off x="4788921" y="1333373"/>
            <a:ext cx="398195" cy="398195"/>
            <a:chOff x="0" y="0"/>
            <a:chExt cx="1243363" cy="1243363"/>
          </a:xfrm>
        </p:grpSpPr>
        <p:sp>
          <p:nvSpPr>
            <p:cNvPr id="27" name="Shape 1336"/>
            <p:cNvSpPr/>
            <p:nvPr/>
          </p:nvSpPr>
          <p:spPr>
            <a:xfrm>
              <a:off x="0" y="0"/>
              <a:ext cx="1243364" cy="1243364"/>
            </a:xfrm>
            <a:prstGeom prst="rect">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28"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nvGrpSpPr>
          <p:cNvPr id="29" name="Group 1341"/>
          <p:cNvGrpSpPr/>
          <p:nvPr/>
        </p:nvGrpSpPr>
        <p:grpSpPr>
          <a:xfrm>
            <a:off x="6366847" y="1333373"/>
            <a:ext cx="398195" cy="398195"/>
            <a:chOff x="0" y="0"/>
            <a:chExt cx="1243363" cy="1243363"/>
          </a:xfrm>
        </p:grpSpPr>
        <p:sp>
          <p:nvSpPr>
            <p:cNvPr id="30" name="Shape 1339"/>
            <p:cNvSpPr/>
            <p:nvPr/>
          </p:nvSpPr>
          <p:spPr>
            <a:xfrm>
              <a:off x="0" y="0"/>
              <a:ext cx="1243364" cy="1243364"/>
            </a:xfrm>
            <a:prstGeom prst="rect">
              <a:avLst/>
            </a:prstGeom>
            <a:solidFill>
              <a:srgbClr val="FFC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31"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nvGrpSpPr>
          <p:cNvPr id="32" name="Group 1344"/>
          <p:cNvGrpSpPr/>
          <p:nvPr/>
        </p:nvGrpSpPr>
        <p:grpSpPr>
          <a:xfrm>
            <a:off x="6366847" y="3044318"/>
            <a:ext cx="398195" cy="398195"/>
            <a:chOff x="0" y="0"/>
            <a:chExt cx="1243363" cy="1243363"/>
          </a:xfrm>
        </p:grpSpPr>
        <p:sp>
          <p:nvSpPr>
            <p:cNvPr id="33" name="Shape 1342"/>
            <p:cNvSpPr/>
            <p:nvPr/>
          </p:nvSpPr>
          <p:spPr>
            <a:xfrm>
              <a:off x="0" y="0"/>
              <a:ext cx="1243364" cy="1243364"/>
            </a:xfrm>
            <a:prstGeom prst="rect">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34"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nvGrpSpPr>
          <p:cNvPr id="35" name="Group 1347"/>
          <p:cNvGrpSpPr/>
          <p:nvPr/>
        </p:nvGrpSpPr>
        <p:grpSpPr>
          <a:xfrm>
            <a:off x="4788921" y="3044318"/>
            <a:ext cx="398195" cy="398195"/>
            <a:chOff x="0" y="0"/>
            <a:chExt cx="1243363" cy="1243363"/>
          </a:xfrm>
        </p:grpSpPr>
        <p:sp>
          <p:nvSpPr>
            <p:cNvPr id="36" name="Shape 1345"/>
            <p:cNvSpPr/>
            <p:nvPr/>
          </p:nvSpPr>
          <p:spPr>
            <a:xfrm>
              <a:off x="0" y="0"/>
              <a:ext cx="1243364" cy="1243364"/>
            </a:xfrm>
            <a:prstGeom prst="rect">
              <a:avLst/>
            </a:prstGeom>
            <a:solidFill>
              <a:srgbClr val="FFC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37"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nvGrpSpPr>
          <p:cNvPr id="38" name="Group 1350"/>
          <p:cNvGrpSpPr/>
          <p:nvPr/>
        </p:nvGrpSpPr>
        <p:grpSpPr>
          <a:xfrm>
            <a:off x="3210995" y="3044318"/>
            <a:ext cx="398195" cy="398195"/>
            <a:chOff x="0" y="0"/>
            <a:chExt cx="1243363" cy="1243363"/>
          </a:xfrm>
        </p:grpSpPr>
        <p:sp>
          <p:nvSpPr>
            <p:cNvPr id="39" name="Shape 1348"/>
            <p:cNvSpPr/>
            <p:nvPr/>
          </p:nvSpPr>
          <p:spPr>
            <a:xfrm>
              <a:off x="0" y="0"/>
              <a:ext cx="1243364" cy="1243364"/>
            </a:xfrm>
            <a:prstGeom prst="rect">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40"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nvGrpSpPr>
          <p:cNvPr id="41" name="Group 1356"/>
          <p:cNvGrpSpPr/>
          <p:nvPr/>
        </p:nvGrpSpPr>
        <p:grpSpPr>
          <a:xfrm>
            <a:off x="1633069" y="3044318"/>
            <a:ext cx="398195" cy="398195"/>
            <a:chOff x="0" y="0"/>
            <a:chExt cx="1243363" cy="1243363"/>
          </a:xfrm>
        </p:grpSpPr>
        <p:sp>
          <p:nvSpPr>
            <p:cNvPr id="42" name="Shape 1351"/>
            <p:cNvSpPr/>
            <p:nvPr/>
          </p:nvSpPr>
          <p:spPr>
            <a:xfrm>
              <a:off x="0" y="0"/>
              <a:ext cx="1243364" cy="1243364"/>
            </a:xfrm>
            <a:prstGeom prst="rect">
              <a:avLst/>
            </a:prstGeom>
            <a:solidFill>
              <a:srgbClr val="FFC000"/>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nvGrpSpPr>
            <p:cNvPr id="43" name="Group 1355"/>
            <p:cNvGrpSpPr/>
            <p:nvPr/>
          </p:nvGrpSpPr>
          <p:grpSpPr>
            <a:xfrm>
              <a:off x="356142" y="391541"/>
              <a:ext cx="533285" cy="457201"/>
              <a:chOff x="0" y="0"/>
              <a:chExt cx="533283" cy="457200"/>
            </a:xfrm>
          </p:grpSpPr>
          <p:sp>
            <p:nvSpPr>
              <p:cNvPr id="44"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45"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sp>
            <p:nvSpPr>
              <p:cNvPr id="46"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pitchFamily="34" charset="-122"/>
                  <a:ea typeface="微软雅黑" panose="020B0503020204020204" pitchFamily="34" charset="-122"/>
                </a:endParaRPr>
              </a:p>
            </p:txBody>
          </p:sp>
        </p:grpSp>
      </p:grpSp>
      <p:sp>
        <p:nvSpPr>
          <p:cNvPr id="47" name="TextBox 44"/>
          <p:cNvSpPr txBox="1"/>
          <p:nvPr/>
        </p:nvSpPr>
        <p:spPr>
          <a:xfrm>
            <a:off x="1633070" y="2050094"/>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1549308" y="1836945"/>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C00000"/>
                </a:solidFill>
                <a:latin typeface="微软雅黑" panose="020B0503020204020204" pitchFamily="34" charset="-122"/>
                <a:ea typeface="微软雅黑" panose="020B0503020204020204" pitchFamily="34" charset="-122"/>
              </a:rPr>
              <a:t>点击输入标题内容</a:t>
            </a:r>
            <a:endParaRPr lang="en-GB" altLang="zh-CN" sz="1000" dirty="0">
              <a:solidFill>
                <a:srgbClr val="C00000"/>
              </a:solidFill>
              <a:latin typeface="微软雅黑" panose="020B0503020204020204" pitchFamily="34" charset="-122"/>
              <a:ea typeface="微软雅黑" panose="020B0503020204020204" pitchFamily="34" charset="-122"/>
            </a:endParaRPr>
          </a:p>
        </p:txBody>
      </p:sp>
      <p:sp>
        <p:nvSpPr>
          <p:cNvPr id="49" name="TextBox 46"/>
          <p:cNvSpPr txBox="1"/>
          <p:nvPr/>
        </p:nvSpPr>
        <p:spPr>
          <a:xfrm>
            <a:off x="3210996" y="2050094"/>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3127234" y="1836945"/>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FFC000"/>
                </a:solidFill>
                <a:latin typeface="微软雅黑" panose="020B0503020204020204" pitchFamily="34" charset="-122"/>
                <a:ea typeface="微软雅黑" panose="020B0503020204020204" pitchFamily="34" charset="-122"/>
              </a:rPr>
              <a:t>点击输入标题内容</a:t>
            </a:r>
            <a:endParaRPr lang="en-GB" altLang="zh-CN" sz="1000" dirty="0">
              <a:solidFill>
                <a:srgbClr val="FFC000"/>
              </a:solidFill>
              <a:latin typeface="微软雅黑" panose="020B0503020204020204" pitchFamily="34" charset="-122"/>
              <a:ea typeface="微软雅黑" panose="020B0503020204020204" pitchFamily="34" charset="-122"/>
            </a:endParaRPr>
          </a:p>
        </p:txBody>
      </p:sp>
      <p:sp>
        <p:nvSpPr>
          <p:cNvPr id="51" name="TextBox 48"/>
          <p:cNvSpPr txBox="1"/>
          <p:nvPr/>
        </p:nvSpPr>
        <p:spPr>
          <a:xfrm>
            <a:off x="4788923" y="2050094"/>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4705160" y="1836945"/>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C00000"/>
                </a:solidFill>
                <a:latin typeface="微软雅黑" panose="020B0503020204020204" pitchFamily="34" charset="-122"/>
                <a:ea typeface="微软雅黑" panose="020B0503020204020204" pitchFamily="34" charset="-122"/>
              </a:rPr>
              <a:t>点击输入标题内容</a:t>
            </a:r>
            <a:endParaRPr lang="en-GB" altLang="zh-CN" sz="1000" dirty="0">
              <a:solidFill>
                <a:srgbClr val="C00000"/>
              </a:solidFill>
              <a:latin typeface="微软雅黑" panose="020B0503020204020204" pitchFamily="34" charset="-122"/>
              <a:ea typeface="微软雅黑" panose="020B0503020204020204" pitchFamily="34" charset="-122"/>
            </a:endParaRPr>
          </a:p>
        </p:txBody>
      </p:sp>
      <p:sp>
        <p:nvSpPr>
          <p:cNvPr id="53" name="TextBox 50"/>
          <p:cNvSpPr txBox="1"/>
          <p:nvPr/>
        </p:nvSpPr>
        <p:spPr>
          <a:xfrm>
            <a:off x="6366848" y="2050094"/>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6283086" y="1836945"/>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FFC000"/>
                </a:solidFill>
                <a:latin typeface="微软雅黑" panose="020B0503020204020204" pitchFamily="34" charset="-122"/>
                <a:ea typeface="微软雅黑" panose="020B0503020204020204" pitchFamily="34" charset="-122"/>
              </a:rPr>
              <a:t>点击输入标题内容</a:t>
            </a:r>
            <a:endParaRPr lang="en-GB" altLang="zh-CN" sz="1000" dirty="0">
              <a:solidFill>
                <a:srgbClr val="FFC000"/>
              </a:solidFill>
              <a:latin typeface="微软雅黑" panose="020B0503020204020204" pitchFamily="34" charset="-122"/>
              <a:ea typeface="微软雅黑" panose="020B0503020204020204" pitchFamily="34" charset="-122"/>
            </a:endParaRPr>
          </a:p>
        </p:txBody>
      </p:sp>
      <p:sp>
        <p:nvSpPr>
          <p:cNvPr id="55" name="TextBox 52"/>
          <p:cNvSpPr txBox="1"/>
          <p:nvPr/>
        </p:nvSpPr>
        <p:spPr>
          <a:xfrm>
            <a:off x="1633070" y="3783120"/>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1549308" y="3569970"/>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FFC000"/>
                </a:solidFill>
                <a:latin typeface="微软雅黑" panose="020B0503020204020204" pitchFamily="34" charset="-122"/>
                <a:ea typeface="微软雅黑" panose="020B0503020204020204" pitchFamily="34" charset="-122"/>
              </a:rPr>
              <a:t>点击输入标题内容</a:t>
            </a:r>
            <a:endParaRPr lang="en-GB" altLang="zh-CN" sz="1000" dirty="0">
              <a:solidFill>
                <a:srgbClr val="FFC000"/>
              </a:solidFill>
              <a:latin typeface="微软雅黑" panose="020B0503020204020204" pitchFamily="34" charset="-122"/>
              <a:ea typeface="微软雅黑" panose="020B0503020204020204" pitchFamily="34" charset="-122"/>
            </a:endParaRPr>
          </a:p>
        </p:txBody>
      </p:sp>
      <p:sp>
        <p:nvSpPr>
          <p:cNvPr id="57" name="TextBox 54"/>
          <p:cNvSpPr txBox="1"/>
          <p:nvPr/>
        </p:nvSpPr>
        <p:spPr>
          <a:xfrm>
            <a:off x="3210996" y="3783120"/>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3127234" y="3569970"/>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C00000"/>
                </a:solidFill>
                <a:latin typeface="微软雅黑" panose="020B0503020204020204" pitchFamily="34" charset="-122"/>
                <a:ea typeface="微软雅黑" panose="020B0503020204020204" pitchFamily="34" charset="-122"/>
              </a:rPr>
              <a:t>点击输入标题内容</a:t>
            </a:r>
            <a:endParaRPr lang="en-GB" altLang="zh-CN" sz="1000" dirty="0">
              <a:solidFill>
                <a:srgbClr val="C00000"/>
              </a:solidFill>
              <a:latin typeface="微软雅黑" panose="020B0503020204020204" pitchFamily="34" charset="-122"/>
              <a:ea typeface="微软雅黑" panose="020B0503020204020204" pitchFamily="34" charset="-122"/>
            </a:endParaRPr>
          </a:p>
        </p:txBody>
      </p:sp>
      <p:sp>
        <p:nvSpPr>
          <p:cNvPr id="59" name="TextBox 56"/>
          <p:cNvSpPr txBox="1"/>
          <p:nvPr/>
        </p:nvSpPr>
        <p:spPr>
          <a:xfrm>
            <a:off x="4788923" y="3783120"/>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4705160" y="3569970"/>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FFC000"/>
                </a:solidFill>
                <a:latin typeface="微软雅黑" panose="020B0503020204020204" pitchFamily="34" charset="-122"/>
                <a:ea typeface="微软雅黑" panose="020B0503020204020204" pitchFamily="34" charset="-122"/>
              </a:rPr>
              <a:t>点击输入标题内容</a:t>
            </a:r>
            <a:endParaRPr lang="en-GB" altLang="zh-CN" sz="1000" dirty="0">
              <a:solidFill>
                <a:srgbClr val="FFC000"/>
              </a:solidFill>
              <a:latin typeface="微软雅黑" panose="020B0503020204020204" pitchFamily="34" charset="-122"/>
              <a:ea typeface="微软雅黑" panose="020B0503020204020204" pitchFamily="34" charset="-122"/>
            </a:endParaRPr>
          </a:p>
        </p:txBody>
      </p:sp>
      <p:sp>
        <p:nvSpPr>
          <p:cNvPr id="61" name="TextBox 58"/>
          <p:cNvSpPr txBox="1"/>
          <p:nvPr/>
        </p:nvSpPr>
        <p:spPr>
          <a:xfrm>
            <a:off x="6366848" y="3783120"/>
            <a:ext cx="1145728" cy="590931"/>
          </a:xfrm>
          <a:prstGeom prst="rect">
            <a:avLst/>
          </a:prstGeom>
          <a:noFill/>
        </p:spPr>
        <p:txBody>
          <a:bodyPr wrap="square" lIns="0" tIns="0" rIns="0" bIns="0" rtlCol="0">
            <a:spAutoFit/>
          </a:bodyPr>
          <a:lstStyle/>
          <a:p>
            <a:pPr algn="just">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62" name="Text Placeholder 4"/>
          <p:cNvSpPr txBox="1">
            <a:spLocks/>
          </p:cNvSpPr>
          <p:nvPr/>
        </p:nvSpPr>
        <p:spPr>
          <a:xfrm>
            <a:off x="6283086" y="3569970"/>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C00000"/>
                </a:solidFill>
                <a:latin typeface="微软雅黑" panose="020B0503020204020204" pitchFamily="34" charset="-122"/>
                <a:ea typeface="微软雅黑" panose="020B0503020204020204" pitchFamily="34" charset="-122"/>
              </a:rPr>
              <a:t>点击输入标题内容</a:t>
            </a:r>
            <a:endParaRPr lang="en-GB" altLang="zh-CN" sz="1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361195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xEl>
                                              <p:pRg st="0" end="0"/>
                                            </p:txEl>
                                          </p:spTgt>
                                        </p:tgtEl>
                                        <p:attrNameLst>
                                          <p:attrName>style.visibility</p:attrName>
                                        </p:attrNameLst>
                                      </p:cBhvr>
                                      <p:to>
                                        <p:strVal val="visible"/>
                                      </p:to>
                                    </p:set>
                                    <p:animEffect transition="in" filter="fade">
                                      <p:cBhvr>
                                        <p:cTn id="11" dur="500"/>
                                        <p:tgtEl>
                                          <p:spTgt spid="48">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trips(downRight)">
                                      <p:cBhvr>
                                        <p:cTn id="15" dur="500"/>
                                        <p:tgtEl>
                                          <p:spTgt spid="4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dissolv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0">
                                            <p:txEl>
                                              <p:pRg st="0" end="0"/>
                                            </p:txEl>
                                          </p:spTgt>
                                        </p:tgtEl>
                                        <p:attrNameLst>
                                          <p:attrName>style.visibility</p:attrName>
                                        </p:attrNameLst>
                                      </p:cBhvr>
                                      <p:to>
                                        <p:strVal val="visible"/>
                                      </p:to>
                                    </p:set>
                                    <p:animEffect transition="in" filter="fade">
                                      <p:cBhvr>
                                        <p:cTn id="27" dur="500"/>
                                        <p:tgtEl>
                                          <p:spTgt spid="50">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strips(downRight)">
                                      <p:cBhvr>
                                        <p:cTn id="31" dur="500"/>
                                        <p:tgtEl>
                                          <p:spTgt spid="4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2">
                                            <p:txEl>
                                              <p:pRg st="0" end="0"/>
                                            </p:txEl>
                                          </p:spTgt>
                                        </p:tgtEl>
                                        <p:attrNameLst>
                                          <p:attrName>style.visibility</p:attrName>
                                        </p:attrNameLst>
                                      </p:cBhvr>
                                      <p:to>
                                        <p:strVal val="visible"/>
                                      </p:to>
                                    </p:set>
                                    <p:animEffect transition="in" filter="fade">
                                      <p:cBhvr>
                                        <p:cTn id="43" dur="500"/>
                                        <p:tgtEl>
                                          <p:spTgt spid="52">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downRight)">
                                      <p:cBhvr>
                                        <p:cTn id="47" dur="500"/>
                                        <p:tgtEl>
                                          <p:spTgt spid="5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dissolve">
                                      <p:cBhvr>
                                        <p:cTn id="55" dur="500"/>
                                        <p:tgtEl>
                                          <p:spTgt spid="2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4">
                                            <p:txEl>
                                              <p:pRg st="0" end="0"/>
                                            </p:txEl>
                                          </p:spTgt>
                                        </p:tgtEl>
                                        <p:attrNameLst>
                                          <p:attrName>style.visibility</p:attrName>
                                        </p:attrNameLst>
                                      </p:cBhvr>
                                      <p:to>
                                        <p:strVal val="visible"/>
                                      </p:to>
                                    </p:set>
                                    <p:animEffect transition="in" filter="fade">
                                      <p:cBhvr>
                                        <p:cTn id="59" dur="500"/>
                                        <p:tgtEl>
                                          <p:spTgt spid="54">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strips(downRight)">
                                      <p:cBhvr>
                                        <p:cTn id="63" dur="500"/>
                                        <p:tgtEl>
                                          <p:spTgt spid="5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right)">
                                      <p:cBhvr>
                                        <p:cTn id="75" dur="500"/>
                                        <p:tgtEl>
                                          <p:spTgt spid="17"/>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dissolv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2">
                                            <p:txEl>
                                              <p:pRg st="0" end="0"/>
                                            </p:txEl>
                                          </p:spTgt>
                                        </p:tgtEl>
                                        <p:attrNameLst>
                                          <p:attrName>style.visibility</p:attrName>
                                        </p:attrNameLst>
                                      </p:cBhvr>
                                      <p:to>
                                        <p:strVal val="visible"/>
                                      </p:to>
                                    </p:set>
                                    <p:animEffect transition="in" filter="fade">
                                      <p:cBhvr>
                                        <p:cTn id="83" dur="500"/>
                                        <p:tgtEl>
                                          <p:spTgt spid="62">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strips(downRight)">
                                      <p:cBhvr>
                                        <p:cTn id="87" dur="500"/>
                                        <p:tgtEl>
                                          <p:spTgt spid="61"/>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right)">
                                      <p:cBhvr>
                                        <p:cTn id="91" dur="500"/>
                                        <p:tgtEl>
                                          <p:spTgt spid="14"/>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dissolve">
                                      <p:cBhvr>
                                        <p:cTn id="95" dur="500"/>
                                        <p:tgtEl>
                                          <p:spTgt spid="35"/>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0">
                                            <p:txEl>
                                              <p:pRg st="0" end="0"/>
                                            </p:txEl>
                                          </p:spTgt>
                                        </p:tgtEl>
                                        <p:attrNameLst>
                                          <p:attrName>style.visibility</p:attrName>
                                        </p:attrNameLst>
                                      </p:cBhvr>
                                      <p:to>
                                        <p:strVal val="visible"/>
                                      </p:to>
                                    </p:set>
                                    <p:animEffect transition="in" filter="fade">
                                      <p:cBhvr>
                                        <p:cTn id="99" dur="500"/>
                                        <p:tgtEl>
                                          <p:spTgt spid="60">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strips(downRight)">
                                      <p:cBhvr>
                                        <p:cTn id="103" dur="500"/>
                                        <p:tgtEl>
                                          <p:spTgt spid="59"/>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wipe(right)">
                                      <p:cBhvr>
                                        <p:cTn id="107" dur="500"/>
                                        <p:tgtEl>
                                          <p:spTgt spid="13"/>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dissolve">
                                      <p:cBhvr>
                                        <p:cTn id="111" dur="500"/>
                                        <p:tgtEl>
                                          <p:spTgt spid="38"/>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8">
                                            <p:txEl>
                                              <p:pRg st="0" end="0"/>
                                            </p:txEl>
                                          </p:spTgt>
                                        </p:tgtEl>
                                        <p:attrNameLst>
                                          <p:attrName>style.visibility</p:attrName>
                                        </p:attrNameLst>
                                      </p:cBhvr>
                                      <p:to>
                                        <p:strVal val="visible"/>
                                      </p:to>
                                    </p:set>
                                    <p:animEffect transition="in" filter="fade">
                                      <p:cBhvr>
                                        <p:cTn id="115" dur="500"/>
                                        <p:tgtEl>
                                          <p:spTgt spid="58">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strips(downRight)">
                                      <p:cBhvr>
                                        <p:cTn id="119" dur="500"/>
                                        <p:tgtEl>
                                          <p:spTgt spid="57"/>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wipe(right)">
                                      <p:cBhvr>
                                        <p:cTn id="123" dur="500"/>
                                        <p:tgtEl>
                                          <p:spTgt spid="12"/>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dissolve">
                                      <p:cBhvr>
                                        <p:cTn id="127" dur="500"/>
                                        <p:tgtEl>
                                          <p:spTgt spid="41"/>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6">
                                            <p:txEl>
                                              <p:pRg st="0" end="0"/>
                                            </p:txEl>
                                          </p:spTgt>
                                        </p:tgtEl>
                                        <p:attrNameLst>
                                          <p:attrName>style.visibility</p:attrName>
                                        </p:attrNameLst>
                                      </p:cBhvr>
                                      <p:to>
                                        <p:strVal val="visible"/>
                                      </p:to>
                                    </p:set>
                                    <p:animEffect transition="in" filter="fade">
                                      <p:cBhvr>
                                        <p:cTn id="131" dur="500"/>
                                        <p:tgtEl>
                                          <p:spTgt spid="56">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strips(downRight)">
                                      <p:cBhvr>
                                        <p:cTn id="135" dur="500"/>
                                        <p:tgtEl>
                                          <p:spTgt spid="55"/>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right)">
                                      <p:cBhvr>
                                        <p:cTn id="139" dur="500"/>
                                        <p:tgtEl>
                                          <p:spTgt spid="18"/>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9"/>
                                        </p:tgtEl>
                                        <p:attrNameLst>
                                          <p:attrName>style.visibility</p:attrName>
                                        </p:attrNameLst>
                                      </p:cBhvr>
                                      <p:to>
                                        <p:strVal val="visible"/>
                                      </p:to>
                                    </p:set>
                                    <p:animEffect transition="in" filter="wipe(down)">
                                      <p:cBhvr>
                                        <p:cTn id="143" dur="500"/>
                                        <p:tgtEl>
                                          <p:spTgt spid="19"/>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wipe(left)">
                                      <p:cBhvr>
                                        <p:cTn id="1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1" grpId="0"/>
      <p:bldP spid="6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362" y="922047"/>
            <a:ext cx="4027470" cy="157334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sp>
        <p:nvSpPr>
          <p:cNvPr id="22" name="文本框 21"/>
          <p:cNvSpPr txBox="1"/>
          <p:nvPr/>
        </p:nvSpPr>
        <p:spPr>
          <a:xfrm>
            <a:off x="2438751" y="2364251"/>
            <a:ext cx="4420406" cy="584775"/>
          </a:xfrm>
          <a:prstGeom prst="rect">
            <a:avLst/>
          </a:prstGeom>
          <a:noFill/>
        </p:spPr>
        <p:txBody>
          <a:bodyPr wrap="square" rtlCol="0">
            <a:spAutoFit/>
          </a:bodyPr>
          <a:lstStyle/>
          <a:p>
            <a:pPr algn="ctr"/>
            <a:r>
              <a:rPr lang="zh-CN" altLang="en-US" sz="3200" b="1" dirty="0">
                <a:gradFill>
                  <a:gsLst>
                    <a:gs pos="33000">
                      <a:srgbClr val="C00000"/>
                    </a:gs>
                    <a:gs pos="100000">
                      <a:srgbClr val="FF0000"/>
                    </a:gs>
                  </a:gsLst>
                  <a:lin ang="5400000" scaled="1"/>
                </a:gradFill>
                <a:latin typeface="微软雅黑" panose="020B0503020204020204" pitchFamily="34" charset="-122"/>
                <a:ea typeface="微软雅黑" panose="020B0503020204020204" pitchFamily="34" charset="-122"/>
              </a:rPr>
              <a:t>添加标题文字内容</a:t>
            </a:r>
          </a:p>
        </p:txBody>
      </p:sp>
      <p:sp>
        <p:nvSpPr>
          <p:cNvPr id="23" name="文本框 22"/>
          <p:cNvSpPr txBox="1"/>
          <p:nvPr/>
        </p:nvSpPr>
        <p:spPr bwMode="auto">
          <a:xfrm>
            <a:off x="3092211" y="2919417"/>
            <a:ext cx="1020229"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4" name="文本框 23"/>
          <p:cNvSpPr txBox="1"/>
          <p:nvPr/>
        </p:nvSpPr>
        <p:spPr bwMode="auto">
          <a:xfrm>
            <a:off x="4141032" y="2913488"/>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5" name="文本框 24"/>
          <p:cNvSpPr txBox="1"/>
          <p:nvPr/>
        </p:nvSpPr>
        <p:spPr bwMode="auto">
          <a:xfrm>
            <a:off x="4141032" y="3207162"/>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6" name="文本框 25"/>
          <p:cNvSpPr txBox="1"/>
          <p:nvPr/>
        </p:nvSpPr>
        <p:spPr bwMode="auto">
          <a:xfrm>
            <a:off x="5185467" y="3203108"/>
            <a:ext cx="1048821"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bwMode="auto">
          <a:xfrm>
            <a:off x="5185470" y="2913488"/>
            <a:ext cx="1048819"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8" name="文本框 27"/>
          <p:cNvSpPr txBox="1"/>
          <p:nvPr/>
        </p:nvSpPr>
        <p:spPr bwMode="auto">
          <a:xfrm>
            <a:off x="3092212" y="3206689"/>
            <a:ext cx="1048820"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143754989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100"/>
                                        <p:tgtEl>
                                          <p:spTgt spid="20"/>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800" fill="hold"/>
                                        <p:tgtEl>
                                          <p:spTgt spid="18"/>
                                        </p:tgtEl>
                                        <p:attrNameLst>
                                          <p:attrName>ppt_x</p:attrName>
                                        </p:attrNameLst>
                                      </p:cBhvr>
                                      <p:tavLst>
                                        <p:tav tm="0">
                                          <p:val>
                                            <p:strVal val="#ppt_x"/>
                                          </p:val>
                                        </p:tav>
                                        <p:tav tm="100000">
                                          <p:val>
                                            <p:strVal val="#ppt_x"/>
                                          </p:val>
                                        </p:tav>
                                      </p:tavLst>
                                    </p:anim>
                                    <p:anim calcmode="lin" valueType="num">
                                      <p:cBhvr additive="base">
                                        <p:cTn id="12" dur="8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800" fill="hold"/>
                                        <p:tgtEl>
                                          <p:spTgt spid="9"/>
                                        </p:tgtEl>
                                        <p:attrNameLst>
                                          <p:attrName>ppt_w</p:attrName>
                                        </p:attrNameLst>
                                      </p:cBhvr>
                                      <p:tavLst>
                                        <p:tav tm="0">
                                          <p:val>
                                            <p:fltVal val="0"/>
                                          </p:val>
                                        </p:tav>
                                        <p:tav tm="100000">
                                          <p:val>
                                            <p:strVal val="#ppt_w"/>
                                          </p:val>
                                        </p:tav>
                                      </p:tavLst>
                                    </p:anim>
                                    <p:anim calcmode="lin" valueType="num">
                                      <p:cBhvr>
                                        <p:cTn id="29" dur="800" fill="hold"/>
                                        <p:tgtEl>
                                          <p:spTgt spid="9"/>
                                        </p:tgtEl>
                                        <p:attrNameLst>
                                          <p:attrName>ppt_h</p:attrName>
                                        </p:attrNameLst>
                                      </p:cBhvr>
                                      <p:tavLst>
                                        <p:tav tm="0">
                                          <p:val>
                                            <p:fltVal val="0"/>
                                          </p:val>
                                        </p:tav>
                                        <p:tav tm="100000">
                                          <p:val>
                                            <p:strVal val="#ppt_h"/>
                                          </p:val>
                                        </p:tav>
                                      </p:tavLst>
                                    </p:anim>
                                    <p:animEffect transition="in" filter="fade">
                                      <p:cBhvr>
                                        <p:cTn id="30" dur="800"/>
                                        <p:tgtEl>
                                          <p:spTgt spid="9"/>
                                        </p:tgtEl>
                                      </p:cBhvr>
                                    </p:animEffect>
                                  </p:childTnLst>
                                </p:cTn>
                              </p:par>
                            </p:childTnLst>
                          </p:cTn>
                        </p:par>
                        <p:par>
                          <p:cTn id="31" fill="hold">
                            <p:stCondLst>
                              <p:cond delay="47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800"/>
                                        <p:tgtEl>
                                          <p:spTgt spid="22"/>
                                        </p:tgtEl>
                                      </p:cBhvr>
                                    </p:animEffect>
                                  </p:childTnLst>
                                </p:cTn>
                              </p:par>
                              <p:par>
                                <p:cTn id="35" presetID="2" presetClass="entr" presetSubtype="4" decel="100000" fill="hold" grpId="0" nodeType="withEffect">
                                  <p:stCondLst>
                                    <p:cond delay="1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11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120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13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1000" fill="hold"/>
                                        <p:tgtEl>
                                          <p:spTgt spid="28"/>
                                        </p:tgtEl>
                                        <p:attrNameLst>
                                          <p:attrName>ppt_x</p:attrName>
                                        </p:attrNameLst>
                                      </p:cBhvr>
                                      <p:tavLst>
                                        <p:tav tm="0">
                                          <p:val>
                                            <p:strVal val="#ppt_x"/>
                                          </p:val>
                                        </p:tav>
                                        <p:tav tm="100000">
                                          <p:val>
                                            <p:strVal val="#ppt_x"/>
                                          </p:val>
                                        </p:tav>
                                      </p:tavLst>
                                    </p:anim>
                                    <p:anim calcmode="lin" valueType="num">
                                      <p:cBhvr additive="base">
                                        <p:cTn id="50" dur="10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14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ppt_x"/>
                                          </p:val>
                                        </p:tav>
                                        <p:tav tm="100000">
                                          <p:val>
                                            <p:strVal val="#ppt_x"/>
                                          </p:val>
                                        </p:tav>
                                      </p:tavLst>
                                    </p:anim>
                                    <p:anim calcmode="lin" valueType="num">
                                      <p:cBhvr additive="base">
                                        <p:cTn id="54" dur="10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150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ppt_x"/>
                                          </p:val>
                                        </p:tav>
                                        <p:tav tm="100000">
                                          <p:val>
                                            <p:strVal val="#ppt_x"/>
                                          </p:val>
                                        </p:tav>
                                      </p:tavLst>
                                    </p:anim>
                                    <p:anim calcmode="lin" valueType="num">
                                      <p:cBhvr additive="base">
                                        <p:cTn id="58"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Shape 1787"/>
          <p:cNvSpPr/>
          <p:nvPr/>
        </p:nvSpPr>
        <p:spPr>
          <a:xfrm>
            <a:off x="4596246" y="1795714"/>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dirty="0"/>
          </a:p>
        </p:txBody>
      </p:sp>
      <p:sp>
        <p:nvSpPr>
          <p:cNvPr id="5" name="Shape 1785"/>
          <p:cNvSpPr/>
          <p:nvPr/>
        </p:nvSpPr>
        <p:spPr>
          <a:xfrm>
            <a:off x="4596246" y="1795715"/>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dirty="0"/>
          </a:p>
        </p:txBody>
      </p:sp>
      <p:sp>
        <p:nvSpPr>
          <p:cNvPr id="6" name="Shape 1786"/>
          <p:cNvSpPr/>
          <p:nvPr/>
        </p:nvSpPr>
        <p:spPr>
          <a:xfrm>
            <a:off x="4600697" y="1795714"/>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dirty="0"/>
          </a:p>
        </p:txBody>
      </p:sp>
      <p:sp>
        <p:nvSpPr>
          <p:cNvPr id="7" name="Shape 1788"/>
          <p:cNvSpPr/>
          <p:nvPr/>
        </p:nvSpPr>
        <p:spPr>
          <a:xfrm flipH="1">
            <a:off x="3041579" y="1795714"/>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dirty="0"/>
          </a:p>
        </p:txBody>
      </p:sp>
      <p:sp>
        <p:nvSpPr>
          <p:cNvPr id="8" name="Shape 1789"/>
          <p:cNvSpPr/>
          <p:nvPr/>
        </p:nvSpPr>
        <p:spPr>
          <a:xfrm flipH="1">
            <a:off x="1486914" y="1795714"/>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dirty="0"/>
          </a:p>
        </p:txBody>
      </p:sp>
      <p:sp>
        <p:nvSpPr>
          <p:cNvPr id="9" name="Shape 1794"/>
          <p:cNvSpPr/>
          <p:nvPr/>
        </p:nvSpPr>
        <p:spPr>
          <a:xfrm>
            <a:off x="786436" y="2626560"/>
            <a:ext cx="1419101" cy="441752"/>
          </a:xfrm>
          <a:prstGeom prst="roundRect">
            <a:avLst>
              <a:gd name="adj" fmla="val 50000"/>
            </a:avLst>
          </a:prstGeom>
          <a:solidFill>
            <a:srgbClr val="FFC000"/>
          </a:solidFill>
          <a:ln w="12700">
            <a:miter lim="400000"/>
          </a:ln>
        </p:spPr>
        <p:txBody>
          <a:bodyPr lIns="14288" tIns="14288" rIns="14288" bIns="14288" anchor="ctr"/>
          <a:lstStyle/>
          <a:p>
            <a:pPr lvl="0"/>
            <a:endParaRPr sz="1300" dirty="0"/>
          </a:p>
        </p:txBody>
      </p:sp>
      <p:sp>
        <p:nvSpPr>
          <p:cNvPr id="10" name="Shape 1796"/>
          <p:cNvSpPr/>
          <p:nvPr/>
        </p:nvSpPr>
        <p:spPr>
          <a:xfrm>
            <a:off x="2333322" y="2626560"/>
            <a:ext cx="1419101" cy="441752"/>
          </a:xfrm>
          <a:prstGeom prst="roundRect">
            <a:avLst>
              <a:gd name="adj" fmla="val 50000"/>
            </a:avLst>
          </a:prstGeom>
          <a:solidFill>
            <a:srgbClr val="C00000"/>
          </a:solidFill>
          <a:ln w="12700">
            <a:miter lim="400000"/>
          </a:ln>
        </p:spPr>
        <p:txBody>
          <a:bodyPr lIns="14288" tIns="14288" rIns="14288" bIns="14288" anchor="ctr"/>
          <a:lstStyle/>
          <a:p>
            <a:pPr lvl="0"/>
            <a:endParaRPr sz="1300" dirty="0"/>
          </a:p>
        </p:txBody>
      </p:sp>
      <p:sp>
        <p:nvSpPr>
          <p:cNvPr id="11" name="Shape 1798"/>
          <p:cNvSpPr/>
          <p:nvPr/>
        </p:nvSpPr>
        <p:spPr>
          <a:xfrm>
            <a:off x="3869332" y="2626560"/>
            <a:ext cx="1419101" cy="441752"/>
          </a:xfrm>
          <a:prstGeom prst="roundRect">
            <a:avLst>
              <a:gd name="adj" fmla="val 50000"/>
            </a:avLst>
          </a:prstGeom>
          <a:solidFill>
            <a:srgbClr val="FFC000"/>
          </a:solidFill>
          <a:ln w="12700">
            <a:miter lim="400000"/>
          </a:ln>
        </p:spPr>
        <p:txBody>
          <a:bodyPr lIns="14288" tIns="14288" rIns="14288" bIns="14288" anchor="ctr"/>
          <a:lstStyle/>
          <a:p>
            <a:pPr lvl="0"/>
            <a:endParaRPr sz="1300" dirty="0"/>
          </a:p>
        </p:txBody>
      </p:sp>
      <p:sp>
        <p:nvSpPr>
          <p:cNvPr id="12" name="Shape 1800"/>
          <p:cNvSpPr/>
          <p:nvPr/>
        </p:nvSpPr>
        <p:spPr>
          <a:xfrm>
            <a:off x="5385871" y="2626560"/>
            <a:ext cx="1419101" cy="441752"/>
          </a:xfrm>
          <a:prstGeom prst="roundRect">
            <a:avLst>
              <a:gd name="adj" fmla="val 50000"/>
            </a:avLst>
          </a:prstGeom>
          <a:solidFill>
            <a:srgbClr val="C00000"/>
          </a:solidFill>
          <a:ln w="12700">
            <a:miter lim="400000"/>
          </a:ln>
        </p:spPr>
        <p:txBody>
          <a:bodyPr lIns="14288" tIns="14288" rIns="14288" bIns="14288" anchor="ctr"/>
          <a:lstStyle/>
          <a:p>
            <a:pPr lvl="0"/>
            <a:endParaRPr sz="1300" dirty="0"/>
          </a:p>
        </p:txBody>
      </p:sp>
      <p:sp>
        <p:nvSpPr>
          <p:cNvPr id="13" name="Shape 1802"/>
          <p:cNvSpPr/>
          <p:nvPr/>
        </p:nvSpPr>
        <p:spPr>
          <a:xfrm>
            <a:off x="6920708" y="2626560"/>
            <a:ext cx="1419101" cy="441752"/>
          </a:xfrm>
          <a:prstGeom prst="roundRect">
            <a:avLst>
              <a:gd name="adj" fmla="val 50000"/>
            </a:avLst>
          </a:prstGeom>
          <a:solidFill>
            <a:srgbClr val="FFC000"/>
          </a:solidFill>
          <a:ln w="12700">
            <a:miter lim="400000"/>
          </a:ln>
        </p:spPr>
        <p:txBody>
          <a:bodyPr lIns="14288" tIns="14288" rIns="14288" bIns="14288" anchor="ctr"/>
          <a:lstStyle/>
          <a:p>
            <a:pPr lvl="0"/>
            <a:endParaRPr sz="1300" dirty="0"/>
          </a:p>
        </p:txBody>
      </p:sp>
      <p:sp>
        <p:nvSpPr>
          <p:cNvPr id="14" name="Shape 1805"/>
          <p:cNvSpPr/>
          <p:nvPr/>
        </p:nvSpPr>
        <p:spPr>
          <a:xfrm>
            <a:off x="1688468" y="3382464"/>
            <a:ext cx="5806032" cy="1013135"/>
          </a:xfrm>
          <a:prstGeom prst="roundRect">
            <a:avLst>
              <a:gd name="adj" fmla="val 50000"/>
            </a:avLst>
          </a:prstGeom>
          <a:solidFill>
            <a:srgbClr val="FFC000"/>
          </a:solidFill>
          <a:ln w="12700">
            <a:noFill/>
            <a:miter lim="400000"/>
          </a:ln>
        </p:spPr>
        <p:txBody>
          <a:bodyPr lIns="14288" tIns="14288" rIns="14288" bIns="14288" anchor="ctr"/>
          <a:lstStyle/>
          <a:p>
            <a:pPr lvl="0"/>
            <a:endParaRPr sz="1300" dirty="0"/>
          </a:p>
        </p:txBody>
      </p:sp>
      <p:grpSp>
        <p:nvGrpSpPr>
          <p:cNvPr id="15" name="Group 33"/>
          <p:cNvGrpSpPr/>
          <p:nvPr/>
        </p:nvGrpSpPr>
        <p:grpSpPr>
          <a:xfrm>
            <a:off x="4144806" y="1382657"/>
            <a:ext cx="893356" cy="893356"/>
            <a:chOff x="5526407" y="1696816"/>
            <a:chExt cx="1191141" cy="1191141"/>
          </a:xfrm>
        </p:grpSpPr>
        <p:sp>
          <p:nvSpPr>
            <p:cNvPr id="16"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a:miter lim="400000"/>
            </a:ln>
          </p:spPr>
          <p:txBody>
            <a:bodyPr lIns="19050" tIns="19050" rIns="19050" bIns="19050" anchor="ctr"/>
            <a:lstStyle/>
            <a:p>
              <a:pPr lvl="0"/>
              <a:endParaRPr sz="1300" dirty="0"/>
            </a:p>
          </p:txBody>
        </p:sp>
        <p:sp>
          <p:nvSpPr>
            <p:cNvPr id="17"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dirty="0"/>
            </a:p>
          </p:txBody>
        </p:sp>
      </p:grpSp>
      <p:sp>
        <p:nvSpPr>
          <p:cNvPr id="18" name="Text Placeholder 3"/>
          <p:cNvSpPr txBox="1">
            <a:spLocks/>
          </p:cNvSpPr>
          <p:nvPr/>
        </p:nvSpPr>
        <p:spPr>
          <a:xfrm>
            <a:off x="2166476" y="3605225"/>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100" dirty="0">
                <a:solidFill>
                  <a:schemeClr val="bg1"/>
                </a:solidFill>
                <a:latin typeface="微软雅黑" pitchFamily="34" charset="-122"/>
                <a:ea typeface="微软雅黑" pitchFamily="34" charset="-122"/>
              </a:rPr>
              <a:t>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bg1"/>
              </a:solidFill>
              <a:latin typeface="微软雅黑" pitchFamily="34" charset="-122"/>
              <a:ea typeface="微软雅黑" pitchFamily="34" charset="-122"/>
            </a:endParaRPr>
          </a:p>
        </p:txBody>
      </p:sp>
      <p:sp>
        <p:nvSpPr>
          <p:cNvPr id="19" name="Text Placeholder 3"/>
          <p:cNvSpPr txBox="1">
            <a:spLocks/>
          </p:cNvSpPr>
          <p:nvPr/>
        </p:nvSpPr>
        <p:spPr>
          <a:xfrm>
            <a:off x="2339137" y="2694157"/>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3"/>
          <p:cNvSpPr txBox="1">
            <a:spLocks/>
          </p:cNvSpPr>
          <p:nvPr/>
        </p:nvSpPr>
        <p:spPr>
          <a:xfrm>
            <a:off x="3875146" y="269415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3"/>
          <p:cNvSpPr txBox="1">
            <a:spLocks/>
          </p:cNvSpPr>
          <p:nvPr/>
        </p:nvSpPr>
        <p:spPr>
          <a:xfrm>
            <a:off x="5391686" y="269415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69415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69343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04250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300"/>
                                        <p:tgtEl>
                                          <p:spTgt spid="8"/>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300"/>
                                        <p:tgtEl>
                                          <p:spTgt spid="7"/>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300"/>
                                        <p:tgtEl>
                                          <p:spTgt spid="3"/>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up)">
                                      <p:cBhvr>
                                        <p:cTn id="46" dur="300"/>
                                        <p:tgtEl>
                                          <p:spTgt spid="6"/>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up)">
                                      <p:cBhvr>
                                        <p:cTn id="57" dur="300"/>
                                        <p:tgtEl>
                                          <p:spTgt spid="5"/>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Effect transition="in" filter="fade">
                                      <p:cBhvr>
                                        <p:cTn id="70" dur="500"/>
                                        <p:tgtEl>
                                          <p:spTgt spid="14"/>
                                        </p:tgtEl>
                                      </p:cBhvr>
                                    </p:animEffect>
                                    <p:anim calcmode="lin" valueType="num">
                                      <p:cBhvr>
                                        <p:cTn id="71" dur="500" fill="hold"/>
                                        <p:tgtEl>
                                          <p:spTgt spid="14"/>
                                        </p:tgtEl>
                                        <p:attrNameLst>
                                          <p:attrName>ppt_x</p:attrName>
                                        </p:attrNameLst>
                                      </p:cBhvr>
                                      <p:tavLst>
                                        <p:tav tm="0">
                                          <p:val>
                                            <p:fltVal val="0.5"/>
                                          </p:val>
                                        </p:tav>
                                        <p:tav tm="100000">
                                          <p:val>
                                            <p:strVal val="#ppt_x"/>
                                          </p:val>
                                        </p:tav>
                                      </p:tavLst>
                                    </p:anim>
                                    <p:anim calcmode="lin" valueType="num">
                                      <p:cBhvr>
                                        <p:cTn id="72" dur="500" fill="hold"/>
                                        <p:tgtEl>
                                          <p:spTgt spid="14"/>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anim calcmode="lin" valueType="num">
                                      <p:cBhvr>
                                        <p:cTn id="78" dur="500" fill="hold"/>
                                        <p:tgtEl>
                                          <p:spTgt spid="18"/>
                                        </p:tgtEl>
                                        <p:attrNameLst>
                                          <p:attrName>ppt_x</p:attrName>
                                        </p:attrNameLst>
                                      </p:cBhvr>
                                      <p:tavLst>
                                        <p:tav tm="0">
                                          <p:val>
                                            <p:fltVal val="0.5"/>
                                          </p:val>
                                        </p:tav>
                                        <p:tav tm="100000">
                                          <p:val>
                                            <p:strVal val="#ppt_x"/>
                                          </p:val>
                                        </p:tav>
                                      </p:tavLst>
                                    </p:anim>
                                    <p:anim calcmode="lin" valueType="num">
                                      <p:cBhvr>
                                        <p:cTn id="79" dur="500" fill="hold"/>
                                        <p:tgtEl>
                                          <p:spTgt spid="1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8" grpId="0"/>
      <p:bldP spid="19" grpId="0" build="p"/>
      <p:bldP spid="20" grpId="0"/>
      <p:bldP spid="21"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Group 67"/>
          <p:cNvGrpSpPr/>
          <p:nvPr/>
        </p:nvGrpSpPr>
        <p:grpSpPr>
          <a:xfrm>
            <a:off x="1233967" y="1259126"/>
            <a:ext cx="2931863" cy="3105366"/>
            <a:chOff x="950284" y="2059774"/>
            <a:chExt cx="3788406" cy="4012600"/>
          </a:xfrm>
        </p:grpSpPr>
        <p:sp>
          <p:nvSpPr>
            <p:cNvPr id="5" name="Freeform 5"/>
            <p:cNvSpPr>
              <a:spLocks/>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6"/>
            <p:cNvSpPr>
              <a:spLocks/>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
            <p:cNvSpPr>
              <a:spLocks/>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8"/>
            <p:cNvSpPr>
              <a:spLocks/>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9"/>
            <p:cNvSpPr>
              <a:spLocks noChangeArrowheads="1"/>
            </p:cNvSpPr>
            <p:nvPr/>
          </p:nvSpPr>
          <p:spPr bwMode="auto">
            <a:xfrm>
              <a:off x="1074836" y="3722041"/>
              <a:ext cx="2420352" cy="1510784"/>
            </a:xfrm>
            <a:prstGeom prst="rect">
              <a:avLst/>
            </a:prstGeom>
            <a:solidFill>
              <a:schemeClr val="accent3"/>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0"/>
            <p:cNvSpPr>
              <a:spLocks/>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2"/>
            <p:cNvSpPr>
              <a:spLocks/>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3"/>
            <p:cNvSpPr>
              <a:spLocks/>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4"/>
            <p:cNvSpPr>
              <a:spLocks/>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5"/>
            <p:cNvSpPr>
              <a:spLocks/>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6"/>
            <p:cNvSpPr>
              <a:spLocks/>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7"/>
            <p:cNvSpPr>
              <a:spLocks/>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8"/>
            <p:cNvSpPr>
              <a:spLocks/>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9"/>
            <p:cNvSpPr>
              <a:spLocks/>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0"/>
            <p:cNvSpPr>
              <a:spLocks/>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1"/>
            <p:cNvSpPr>
              <a:spLocks/>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2"/>
            <p:cNvSpPr>
              <a:spLocks/>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4"/>
            <p:cNvSpPr>
              <a:spLocks/>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5"/>
            <p:cNvSpPr>
              <a:spLocks/>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6"/>
            <p:cNvSpPr>
              <a:spLocks/>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7"/>
            <p:cNvSpPr>
              <a:spLocks/>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8"/>
            <p:cNvSpPr>
              <a:spLocks/>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9"/>
            <p:cNvSpPr>
              <a:spLocks/>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30"/>
            <p:cNvSpPr>
              <a:spLocks/>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1"/>
            <p:cNvSpPr>
              <a:spLocks/>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2"/>
            <p:cNvSpPr>
              <a:spLocks/>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3"/>
            <p:cNvSpPr>
              <a:spLocks/>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4"/>
            <p:cNvSpPr>
              <a:spLocks/>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5"/>
            <p:cNvSpPr>
              <a:spLocks/>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6"/>
            <p:cNvSpPr>
              <a:spLocks/>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7"/>
            <p:cNvSpPr>
              <a:spLocks/>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8"/>
            <p:cNvSpPr>
              <a:spLocks/>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9"/>
            <p:cNvSpPr>
              <a:spLocks/>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0"/>
            <p:cNvSpPr>
              <a:spLocks/>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4"/>
            <p:cNvSpPr>
              <a:spLocks/>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5"/>
            <p:cNvSpPr>
              <a:spLocks/>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6"/>
            <p:cNvSpPr>
              <a:spLocks/>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7"/>
            <p:cNvSpPr>
              <a:spLocks/>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8"/>
            <p:cNvSpPr>
              <a:spLocks/>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9"/>
            <p:cNvSpPr>
              <a:spLocks/>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50"/>
            <p:cNvSpPr>
              <a:spLocks/>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1"/>
            <p:cNvSpPr>
              <a:spLocks/>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2"/>
            <p:cNvSpPr>
              <a:spLocks/>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3"/>
            <p:cNvSpPr>
              <a:spLocks/>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4"/>
            <p:cNvSpPr>
              <a:spLocks/>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5"/>
            <p:cNvSpPr>
              <a:spLocks/>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6"/>
            <p:cNvSpPr>
              <a:spLocks/>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7"/>
            <p:cNvSpPr>
              <a:spLocks/>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7" rIns="68572" bIns="34287" numCol="1" anchor="t" anchorCtr="0" compatLnSpc="1">
              <a:prstTxWarp prst="textNoShape">
                <a:avLst/>
              </a:prstTxWarp>
            </a:bodyPr>
            <a:lstStyle/>
            <a:p>
              <a:pPr algn="just">
                <a:lnSpc>
                  <a:spcPct val="120000"/>
                </a:lnSpc>
              </a:pPr>
              <a:endParaRPr lang="en-GB" sz="67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5" name="TextBox 62"/>
          <p:cNvSpPr txBox="1"/>
          <p:nvPr/>
        </p:nvSpPr>
        <p:spPr>
          <a:xfrm>
            <a:off x="4236278" y="1849506"/>
            <a:ext cx="1082348" cy="260392"/>
          </a:xfrm>
          <a:prstGeom prst="rect">
            <a:avLst/>
          </a:prstGeom>
          <a:noFill/>
        </p:spPr>
        <p:txBody>
          <a:bodyPr wrap="none"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64"/>
          <p:cNvSpPr/>
          <p:nvPr/>
        </p:nvSpPr>
        <p:spPr>
          <a:xfrm>
            <a:off x="4232776" y="2037631"/>
            <a:ext cx="3504314" cy="302519"/>
          </a:xfrm>
          <a:prstGeom prst="rect">
            <a:avLst/>
          </a:prstGeom>
        </p:spPr>
        <p:txBody>
          <a:bodyPr wrap="square">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Donut 65"/>
          <p:cNvSpPr/>
          <p:nvPr/>
        </p:nvSpPr>
        <p:spPr>
          <a:xfrm>
            <a:off x="4295388" y="2492491"/>
            <a:ext cx="515196" cy="515196"/>
          </a:xfrm>
          <a:prstGeom prst="donut">
            <a:avLst>
              <a:gd name="adj" fmla="val 680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6"/>
          <p:cNvSpPr>
            <a:spLocks noEditPoints="1"/>
          </p:cNvSpPr>
          <p:nvPr/>
        </p:nvSpPr>
        <p:spPr bwMode="auto">
          <a:xfrm>
            <a:off x="4441704" y="2632894"/>
            <a:ext cx="222562" cy="23439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FFC000"/>
          </a:solidFill>
          <a:ln>
            <a:noFill/>
          </a:ln>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7"/>
          <p:cNvSpPr>
            <a:spLocks noEditPoints="1"/>
          </p:cNvSpPr>
          <p:nvPr/>
        </p:nvSpPr>
        <p:spPr bwMode="auto">
          <a:xfrm>
            <a:off x="4421543" y="3717440"/>
            <a:ext cx="252666" cy="20428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C00000"/>
          </a:solidFill>
          <a:ln>
            <a:noFill/>
          </a:ln>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68"/>
          <p:cNvSpPr>
            <a:spLocks noEditPoints="1"/>
          </p:cNvSpPr>
          <p:nvPr/>
        </p:nvSpPr>
        <p:spPr bwMode="auto">
          <a:xfrm>
            <a:off x="6369670" y="3715647"/>
            <a:ext cx="168804" cy="24729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FC000"/>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9"/>
          <p:cNvSpPr>
            <a:spLocks noEditPoints="1"/>
          </p:cNvSpPr>
          <p:nvPr/>
        </p:nvSpPr>
        <p:spPr bwMode="auto">
          <a:xfrm>
            <a:off x="6362466" y="2642033"/>
            <a:ext cx="178480" cy="216111"/>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C00000"/>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Donut 70"/>
          <p:cNvSpPr/>
          <p:nvPr/>
        </p:nvSpPr>
        <p:spPr>
          <a:xfrm>
            <a:off x="6196476" y="3571274"/>
            <a:ext cx="515196" cy="515196"/>
          </a:xfrm>
          <a:prstGeom prst="donut">
            <a:avLst>
              <a:gd name="adj" fmla="val 680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Donut 71"/>
          <p:cNvSpPr/>
          <p:nvPr/>
        </p:nvSpPr>
        <p:spPr>
          <a:xfrm>
            <a:off x="4291534" y="3571382"/>
            <a:ext cx="515196" cy="515196"/>
          </a:xfrm>
          <a:prstGeom prst="donut">
            <a:avLst>
              <a:gd name="adj" fmla="val 680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Donut 72"/>
          <p:cNvSpPr/>
          <p:nvPr/>
        </p:nvSpPr>
        <p:spPr>
          <a:xfrm>
            <a:off x="6192418" y="2492491"/>
            <a:ext cx="515196" cy="515196"/>
          </a:xfrm>
          <a:prstGeom prst="donut">
            <a:avLst>
              <a:gd name="adj" fmla="val 680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gradFill>
                <a:gsLst>
                  <a:gs pos="100000">
                    <a:srgbClr val="FF0000"/>
                  </a:gs>
                  <a:gs pos="0">
                    <a:srgbClr val="C00000"/>
                  </a:gs>
                </a:gsLst>
                <a:lin ang="5400000" scaled="0"/>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73"/>
          <p:cNvSpPr txBox="1"/>
          <p:nvPr/>
        </p:nvSpPr>
        <p:spPr>
          <a:xfrm>
            <a:off x="4823498" y="2711515"/>
            <a:ext cx="697627" cy="260392"/>
          </a:xfrm>
          <a:prstGeom prst="rect">
            <a:avLst/>
          </a:prstGeom>
          <a:noFill/>
        </p:spPr>
        <p:txBody>
          <a:bodyPr wrap="none"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TextBox 74"/>
          <p:cNvSpPr txBox="1"/>
          <p:nvPr/>
        </p:nvSpPr>
        <p:spPr>
          <a:xfrm>
            <a:off x="4823497" y="2520068"/>
            <a:ext cx="439544" cy="259302"/>
          </a:xfrm>
          <a:prstGeom prst="rect">
            <a:avLst/>
          </a:prstGeom>
          <a:noFill/>
        </p:spPr>
        <p:txBody>
          <a:bodyPr wrap="none" rtlCol="0">
            <a:spAutoFit/>
          </a:bodyPr>
          <a:lstStyle/>
          <a:p>
            <a:pPr>
              <a:lnSpc>
                <a:spcPct val="120000"/>
              </a:lnSpc>
            </a:pPr>
            <a:r>
              <a:rPr lang="en-US" sz="996"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996"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75"/>
          <p:cNvSpPr txBox="1"/>
          <p:nvPr/>
        </p:nvSpPr>
        <p:spPr>
          <a:xfrm>
            <a:off x="6742078" y="2711516"/>
            <a:ext cx="697627" cy="260392"/>
          </a:xfrm>
          <a:prstGeom prst="rect">
            <a:avLst/>
          </a:prstGeom>
          <a:noFill/>
        </p:spPr>
        <p:txBody>
          <a:bodyPr wrap="none" rtlCol="0">
            <a:spAutoFit/>
          </a:bodyPr>
          <a:lstStyle/>
          <a:p>
            <a:pPr>
              <a:lnSpc>
                <a:spcPct val="120000"/>
              </a:lnSpc>
            </a:pPr>
            <a:r>
              <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76"/>
          <p:cNvSpPr txBox="1"/>
          <p:nvPr/>
        </p:nvSpPr>
        <p:spPr>
          <a:xfrm>
            <a:off x="6742078" y="2520068"/>
            <a:ext cx="439544" cy="259302"/>
          </a:xfrm>
          <a:prstGeom prst="rect">
            <a:avLst/>
          </a:prstGeom>
          <a:noFill/>
        </p:spPr>
        <p:txBody>
          <a:bodyPr wrap="none" rtlCol="0">
            <a:spAutoFit/>
          </a:bodyPr>
          <a:lstStyle/>
          <a:p>
            <a:pPr>
              <a:lnSpc>
                <a:spcPct val="120000"/>
              </a:lnSpc>
            </a:pPr>
            <a:r>
              <a:rPr lang="en-US" sz="996" b="1"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996" b="1"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77"/>
          <p:cNvSpPr txBox="1"/>
          <p:nvPr/>
        </p:nvSpPr>
        <p:spPr>
          <a:xfrm>
            <a:off x="4823498" y="3796633"/>
            <a:ext cx="697627" cy="260392"/>
          </a:xfrm>
          <a:prstGeom prst="rect">
            <a:avLst/>
          </a:prstGeom>
          <a:noFill/>
        </p:spPr>
        <p:txBody>
          <a:bodyPr wrap="none" rtlCol="0">
            <a:spAutoFit/>
          </a:bodyPr>
          <a:lstStyle/>
          <a:p>
            <a:pPr>
              <a:lnSpc>
                <a:spcPct val="120000"/>
              </a:lnSpc>
            </a:pPr>
            <a:r>
              <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78"/>
          <p:cNvSpPr txBox="1"/>
          <p:nvPr/>
        </p:nvSpPr>
        <p:spPr>
          <a:xfrm>
            <a:off x="4823497" y="3593398"/>
            <a:ext cx="439544" cy="259302"/>
          </a:xfrm>
          <a:prstGeom prst="rect">
            <a:avLst/>
          </a:prstGeom>
          <a:noFill/>
        </p:spPr>
        <p:txBody>
          <a:bodyPr wrap="none" rtlCol="0">
            <a:spAutoFit/>
          </a:bodyPr>
          <a:lstStyle/>
          <a:p>
            <a:pPr>
              <a:lnSpc>
                <a:spcPct val="120000"/>
              </a:lnSpc>
            </a:pPr>
            <a:r>
              <a:rPr lang="en-US" sz="996" b="1">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996" b="1">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79"/>
          <p:cNvSpPr txBox="1"/>
          <p:nvPr/>
        </p:nvSpPr>
        <p:spPr>
          <a:xfrm>
            <a:off x="6742078" y="3796633"/>
            <a:ext cx="697627" cy="260392"/>
          </a:xfrm>
          <a:prstGeom prst="rect">
            <a:avLst/>
          </a:prstGeom>
          <a:noFill/>
        </p:spPr>
        <p:txBody>
          <a:bodyPr wrap="none"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TextBox 80"/>
          <p:cNvSpPr txBox="1"/>
          <p:nvPr/>
        </p:nvSpPr>
        <p:spPr>
          <a:xfrm>
            <a:off x="6742078" y="3593398"/>
            <a:ext cx="439544" cy="259302"/>
          </a:xfrm>
          <a:prstGeom prst="rect">
            <a:avLst/>
          </a:prstGeom>
          <a:noFill/>
        </p:spPr>
        <p:txBody>
          <a:bodyPr wrap="none" rtlCol="0">
            <a:spAutoFit/>
          </a:bodyPr>
          <a:lstStyle/>
          <a:p>
            <a:pPr>
              <a:lnSpc>
                <a:spcPct val="120000"/>
              </a:lnSpc>
            </a:pPr>
            <a:r>
              <a:rPr lang="en-US" sz="996" b="1">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996" b="1">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81"/>
          <p:cNvSpPr/>
          <p:nvPr/>
        </p:nvSpPr>
        <p:spPr>
          <a:xfrm>
            <a:off x="4257615" y="3015018"/>
            <a:ext cx="1706862" cy="302519"/>
          </a:xfrm>
          <a:prstGeom prst="rect">
            <a:avLst/>
          </a:prstGeom>
        </p:spPr>
        <p:txBody>
          <a:bodyPr wrap="square">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Rectangle 82"/>
          <p:cNvSpPr/>
          <p:nvPr/>
        </p:nvSpPr>
        <p:spPr>
          <a:xfrm>
            <a:off x="4257615" y="4098428"/>
            <a:ext cx="1706862" cy="302519"/>
          </a:xfrm>
          <a:prstGeom prst="rect">
            <a:avLst/>
          </a:prstGeom>
        </p:spPr>
        <p:txBody>
          <a:bodyPr wrap="square">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Rectangle 83"/>
          <p:cNvSpPr/>
          <p:nvPr/>
        </p:nvSpPr>
        <p:spPr>
          <a:xfrm>
            <a:off x="6152237" y="3015018"/>
            <a:ext cx="1706862" cy="302519"/>
          </a:xfrm>
          <a:prstGeom prst="rect">
            <a:avLst/>
          </a:prstGeom>
        </p:spPr>
        <p:txBody>
          <a:bodyPr wrap="square">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Rectangle 84"/>
          <p:cNvSpPr/>
          <p:nvPr/>
        </p:nvSpPr>
        <p:spPr>
          <a:xfrm>
            <a:off x="6147878" y="4098428"/>
            <a:ext cx="1706862" cy="302519"/>
          </a:xfrm>
          <a:prstGeom prst="rect">
            <a:avLst/>
          </a:prstGeom>
        </p:spPr>
        <p:txBody>
          <a:bodyPr wrap="square">
            <a:spAutoFit/>
          </a:bodyPr>
          <a:lstStyle/>
          <a:p>
            <a:pPr>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152281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 calcmode="lin" valueType="num">
                                      <p:cBhvr>
                                        <p:cTn id="25" dur="500" fill="hold"/>
                                        <p:tgtEl>
                                          <p:spTgt spid="57"/>
                                        </p:tgtEl>
                                        <p:attrNameLst>
                                          <p:attrName>style.rotation</p:attrName>
                                        </p:attrNameLst>
                                      </p:cBhvr>
                                      <p:tavLst>
                                        <p:tav tm="0">
                                          <p:val>
                                            <p:fltVal val="360"/>
                                          </p:val>
                                        </p:tav>
                                        <p:tav tm="100000">
                                          <p:val>
                                            <p:fltVal val="0"/>
                                          </p:val>
                                        </p:tav>
                                      </p:tavLst>
                                    </p:anim>
                                    <p:animEffect transition="in" filter="fade">
                                      <p:cBhvr>
                                        <p:cTn id="26" dur="500"/>
                                        <p:tgtEl>
                                          <p:spTgt spid="57"/>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p:cTn id="45" dur="500" fill="hold"/>
                                        <p:tgtEl>
                                          <p:spTgt spid="73"/>
                                        </p:tgtEl>
                                        <p:attrNameLst>
                                          <p:attrName>ppt_w</p:attrName>
                                        </p:attrNameLst>
                                      </p:cBhvr>
                                      <p:tavLst>
                                        <p:tav tm="0">
                                          <p:val>
                                            <p:fltVal val="0"/>
                                          </p:val>
                                        </p:tav>
                                        <p:tav tm="100000">
                                          <p:val>
                                            <p:strVal val="#ppt_w"/>
                                          </p:val>
                                        </p:tav>
                                      </p:tavLst>
                                    </p:anim>
                                    <p:anim calcmode="lin" valueType="num">
                                      <p:cBhvr>
                                        <p:cTn id="46" dur="500" fill="hold"/>
                                        <p:tgtEl>
                                          <p:spTgt spid="73"/>
                                        </p:tgtEl>
                                        <p:attrNameLst>
                                          <p:attrName>ppt_h</p:attrName>
                                        </p:attrNameLst>
                                      </p:cBhvr>
                                      <p:tavLst>
                                        <p:tav tm="0">
                                          <p:val>
                                            <p:fltVal val="0"/>
                                          </p:val>
                                        </p:tav>
                                        <p:tav tm="100000">
                                          <p:val>
                                            <p:strVal val="#ppt_h"/>
                                          </p:val>
                                        </p:tav>
                                      </p:tavLst>
                                    </p:anim>
                                    <p:animEffect transition="in" filter="fade">
                                      <p:cBhvr>
                                        <p:cTn id="47" dur="500"/>
                                        <p:tgtEl>
                                          <p:spTgt spid="73"/>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 calcmode="lin" valueType="num">
                                      <p:cBhvr>
                                        <p:cTn id="53" dur="500" fill="hold"/>
                                        <p:tgtEl>
                                          <p:spTgt spid="64"/>
                                        </p:tgtEl>
                                        <p:attrNameLst>
                                          <p:attrName>style.rotation</p:attrName>
                                        </p:attrNameLst>
                                      </p:cBhvr>
                                      <p:tavLst>
                                        <p:tav tm="0">
                                          <p:val>
                                            <p:fltVal val="360"/>
                                          </p:val>
                                        </p:tav>
                                        <p:tav tm="100000">
                                          <p:val>
                                            <p:fltVal val="0"/>
                                          </p:val>
                                        </p:tav>
                                      </p:tavLst>
                                    </p:anim>
                                    <p:animEffect transition="in" filter="fade">
                                      <p:cBhvr>
                                        <p:cTn id="54" dur="500"/>
                                        <p:tgtEl>
                                          <p:spTgt spid="64"/>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 calcmode="lin" valueType="num">
                                      <p:cBhvr>
                                        <p:cTn id="60" dur="500" fill="hold"/>
                                        <p:tgtEl>
                                          <p:spTgt spid="61"/>
                                        </p:tgtEl>
                                        <p:attrNameLst>
                                          <p:attrName>style.rotation</p:attrName>
                                        </p:attrNameLst>
                                      </p:cBhvr>
                                      <p:tavLst>
                                        <p:tav tm="0">
                                          <p:val>
                                            <p:fltVal val="360"/>
                                          </p:val>
                                        </p:tav>
                                        <p:tav tm="100000">
                                          <p:val>
                                            <p:fltVal val="0"/>
                                          </p:val>
                                        </p:tav>
                                      </p:tavLst>
                                    </p:anim>
                                    <p:animEffect transition="in" filter="fade">
                                      <p:cBhvr>
                                        <p:cTn id="61" dur="500"/>
                                        <p:tgtEl>
                                          <p:spTgt spid="61"/>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fade">
                                      <p:cBhvr>
                                        <p:cTn id="65" dur="500"/>
                                        <p:tgtEl>
                                          <p:spTgt spid="68"/>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p:cTn id="79" dur="500" fill="hold"/>
                                        <p:tgtEl>
                                          <p:spTgt spid="63"/>
                                        </p:tgtEl>
                                        <p:attrNameLst>
                                          <p:attrName>ppt_w</p:attrName>
                                        </p:attrNameLst>
                                      </p:cBhvr>
                                      <p:tavLst>
                                        <p:tav tm="0">
                                          <p:val>
                                            <p:fltVal val="0"/>
                                          </p:val>
                                        </p:tav>
                                        <p:tav tm="100000">
                                          <p:val>
                                            <p:strVal val="#ppt_w"/>
                                          </p:val>
                                        </p:tav>
                                      </p:tavLst>
                                    </p:anim>
                                    <p:anim calcmode="lin" valueType="num">
                                      <p:cBhvr>
                                        <p:cTn id="80" dur="500" fill="hold"/>
                                        <p:tgtEl>
                                          <p:spTgt spid="63"/>
                                        </p:tgtEl>
                                        <p:attrNameLst>
                                          <p:attrName>ppt_h</p:attrName>
                                        </p:attrNameLst>
                                      </p:cBhvr>
                                      <p:tavLst>
                                        <p:tav tm="0">
                                          <p:val>
                                            <p:fltVal val="0"/>
                                          </p:val>
                                        </p:tav>
                                        <p:tav tm="100000">
                                          <p:val>
                                            <p:strVal val="#ppt_h"/>
                                          </p:val>
                                        </p:tav>
                                      </p:tavLst>
                                    </p:anim>
                                    <p:anim calcmode="lin" valueType="num">
                                      <p:cBhvr>
                                        <p:cTn id="81" dur="500" fill="hold"/>
                                        <p:tgtEl>
                                          <p:spTgt spid="63"/>
                                        </p:tgtEl>
                                        <p:attrNameLst>
                                          <p:attrName>style.rotation</p:attrName>
                                        </p:attrNameLst>
                                      </p:cBhvr>
                                      <p:tavLst>
                                        <p:tav tm="0">
                                          <p:val>
                                            <p:fltVal val="360"/>
                                          </p:val>
                                        </p:tav>
                                        <p:tav tm="100000">
                                          <p:val>
                                            <p:fltVal val="0"/>
                                          </p:val>
                                        </p:tav>
                                      </p:tavLst>
                                    </p:anim>
                                    <p:animEffect transition="in" filter="fade">
                                      <p:cBhvr>
                                        <p:cTn id="82" dur="500"/>
                                        <p:tgtEl>
                                          <p:spTgt spid="63"/>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 calcmode="lin" valueType="num">
                                      <p:cBhvr>
                                        <p:cTn id="88" dur="500" fill="hold"/>
                                        <p:tgtEl>
                                          <p:spTgt spid="59"/>
                                        </p:tgtEl>
                                        <p:attrNameLst>
                                          <p:attrName>style.rotation</p:attrName>
                                        </p:attrNameLst>
                                      </p:cBhvr>
                                      <p:tavLst>
                                        <p:tav tm="0">
                                          <p:val>
                                            <p:fltVal val="360"/>
                                          </p:val>
                                        </p:tav>
                                        <p:tav tm="100000">
                                          <p:val>
                                            <p:fltVal val="0"/>
                                          </p:val>
                                        </p:tav>
                                      </p:tavLst>
                                    </p:anim>
                                    <p:animEffect transition="in" filter="fade">
                                      <p:cBhvr>
                                        <p:cTn id="89" dur="500"/>
                                        <p:tgtEl>
                                          <p:spTgt spid="59"/>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500"/>
                                        <p:tgtEl>
                                          <p:spTgt spid="69"/>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74"/>
                                        </p:tgtEl>
                                        <p:attrNameLst>
                                          <p:attrName>style.visibility</p:attrName>
                                        </p:attrNameLst>
                                      </p:cBhvr>
                                      <p:to>
                                        <p:strVal val="visible"/>
                                      </p:to>
                                    </p:set>
                                    <p:anim calcmode="lin" valueType="num">
                                      <p:cBhvr>
                                        <p:cTn id="101" dur="500" fill="hold"/>
                                        <p:tgtEl>
                                          <p:spTgt spid="74"/>
                                        </p:tgtEl>
                                        <p:attrNameLst>
                                          <p:attrName>ppt_w</p:attrName>
                                        </p:attrNameLst>
                                      </p:cBhvr>
                                      <p:tavLst>
                                        <p:tav tm="0">
                                          <p:val>
                                            <p:fltVal val="0"/>
                                          </p:val>
                                        </p:tav>
                                        <p:tav tm="100000">
                                          <p:val>
                                            <p:strVal val="#ppt_w"/>
                                          </p:val>
                                        </p:tav>
                                      </p:tavLst>
                                    </p:anim>
                                    <p:anim calcmode="lin" valueType="num">
                                      <p:cBhvr>
                                        <p:cTn id="102" dur="500" fill="hold"/>
                                        <p:tgtEl>
                                          <p:spTgt spid="74"/>
                                        </p:tgtEl>
                                        <p:attrNameLst>
                                          <p:attrName>ppt_h</p:attrName>
                                        </p:attrNameLst>
                                      </p:cBhvr>
                                      <p:tavLst>
                                        <p:tav tm="0">
                                          <p:val>
                                            <p:fltVal val="0"/>
                                          </p:val>
                                        </p:tav>
                                        <p:tav tm="100000">
                                          <p:val>
                                            <p:strVal val="#ppt_h"/>
                                          </p:val>
                                        </p:tav>
                                      </p:tavLst>
                                    </p:anim>
                                    <p:animEffect transition="in" filter="fade">
                                      <p:cBhvr>
                                        <p:cTn id="103" dur="500"/>
                                        <p:tgtEl>
                                          <p:spTgt spid="74"/>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style.rotation</p:attrName>
                                        </p:attrNameLst>
                                      </p:cBhvr>
                                      <p:tavLst>
                                        <p:tav tm="0">
                                          <p:val>
                                            <p:fltVal val="360"/>
                                          </p:val>
                                        </p:tav>
                                        <p:tav tm="100000">
                                          <p:val>
                                            <p:fltVal val="0"/>
                                          </p:val>
                                        </p:tav>
                                      </p:tavLst>
                                    </p:anim>
                                    <p:animEffect transition="in" filter="fade">
                                      <p:cBhvr>
                                        <p:cTn id="110" dur="500"/>
                                        <p:tgtEl>
                                          <p:spTgt spid="62"/>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0"/>
                                        </p:tgtEl>
                                        <p:attrNameLst>
                                          <p:attrName>style.visibility</p:attrName>
                                        </p:attrNameLst>
                                      </p:cBhvr>
                                      <p:to>
                                        <p:strVal val="visible"/>
                                      </p:to>
                                    </p:set>
                                    <p:anim calcmode="lin" valueType="num">
                                      <p:cBhvr>
                                        <p:cTn id="114" dur="500" fill="hold"/>
                                        <p:tgtEl>
                                          <p:spTgt spid="60"/>
                                        </p:tgtEl>
                                        <p:attrNameLst>
                                          <p:attrName>ppt_w</p:attrName>
                                        </p:attrNameLst>
                                      </p:cBhvr>
                                      <p:tavLst>
                                        <p:tav tm="0">
                                          <p:val>
                                            <p:fltVal val="0"/>
                                          </p:val>
                                        </p:tav>
                                        <p:tav tm="100000">
                                          <p:val>
                                            <p:strVal val="#ppt_w"/>
                                          </p:val>
                                        </p:tav>
                                      </p:tavLst>
                                    </p:anim>
                                    <p:anim calcmode="lin" valueType="num">
                                      <p:cBhvr>
                                        <p:cTn id="115" dur="500" fill="hold"/>
                                        <p:tgtEl>
                                          <p:spTgt spid="60"/>
                                        </p:tgtEl>
                                        <p:attrNameLst>
                                          <p:attrName>ppt_h</p:attrName>
                                        </p:attrNameLst>
                                      </p:cBhvr>
                                      <p:tavLst>
                                        <p:tav tm="0">
                                          <p:val>
                                            <p:fltVal val="0"/>
                                          </p:val>
                                        </p:tav>
                                        <p:tav tm="100000">
                                          <p:val>
                                            <p:strVal val="#ppt_h"/>
                                          </p:val>
                                        </p:tav>
                                      </p:tavLst>
                                    </p:anim>
                                    <p:anim calcmode="lin" valueType="num">
                                      <p:cBhvr>
                                        <p:cTn id="116" dur="500" fill="hold"/>
                                        <p:tgtEl>
                                          <p:spTgt spid="60"/>
                                        </p:tgtEl>
                                        <p:attrNameLst>
                                          <p:attrName>style.rotation</p:attrName>
                                        </p:attrNameLst>
                                      </p:cBhvr>
                                      <p:tavLst>
                                        <p:tav tm="0">
                                          <p:val>
                                            <p:fltVal val="360"/>
                                          </p:val>
                                        </p:tav>
                                        <p:tav tm="100000">
                                          <p:val>
                                            <p:fltVal val="0"/>
                                          </p:val>
                                        </p:tav>
                                      </p:tavLst>
                                    </p:anim>
                                    <p:animEffect transition="in" filter="fade">
                                      <p:cBhvr>
                                        <p:cTn id="117" dur="500"/>
                                        <p:tgtEl>
                                          <p:spTgt spid="60"/>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72"/>
                                        </p:tgtEl>
                                        <p:attrNameLst>
                                          <p:attrName>style.visibility</p:attrName>
                                        </p:attrNameLst>
                                      </p:cBhvr>
                                      <p:to>
                                        <p:strVal val="visible"/>
                                      </p:to>
                                    </p:set>
                                    <p:animEffect transition="in" filter="fade">
                                      <p:cBhvr>
                                        <p:cTn id="121" dur="500"/>
                                        <p:tgtEl>
                                          <p:spTgt spid="72"/>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71"/>
                                        </p:tgtEl>
                                        <p:attrNameLst>
                                          <p:attrName>style.visibility</p:attrName>
                                        </p:attrNameLst>
                                      </p:cBhvr>
                                      <p:to>
                                        <p:strVal val="visible"/>
                                      </p:to>
                                    </p:set>
                                    <p:animEffect transition="in" filter="fade">
                                      <p:cBhvr>
                                        <p:cTn id="125" dur="500"/>
                                        <p:tgtEl>
                                          <p:spTgt spid="71"/>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76"/>
                                        </p:tgtEl>
                                        <p:attrNameLst>
                                          <p:attrName>style.visibility</p:attrName>
                                        </p:attrNameLst>
                                      </p:cBhvr>
                                      <p:to>
                                        <p:strVal val="visible"/>
                                      </p:to>
                                    </p:set>
                                    <p:anim calcmode="lin" valueType="num">
                                      <p:cBhvr>
                                        <p:cTn id="129" dur="500" fill="hold"/>
                                        <p:tgtEl>
                                          <p:spTgt spid="76"/>
                                        </p:tgtEl>
                                        <p:attrNameLst>
                                          <p:attrName>ppt_w</p:attrName>
                                        </p:attrNameLst>
                                      </p:cBhvr>
                                      <p:tavLst>
                                        <p:tav tm="0">
                                          <p:val>
                                            <p:fltVal val="0"/>
                                          </p:val>
                                        </p:tav>
                                        <p:tav tm="100000">
                                          <p:val>
                                            <p:strVal val="#ppt_w"/>
                                          </p:val>
                                        </p:tav>
                                      </p:tavLst>
                                    </p:anim>
                                    <p:anim calcmode="lin" valueType="num">
                                      <p:cBhvr>
                                        <p:cTn id="130" dur="500" fill="hold"/>
                                        <p:tgtEl>
                                          <p:spTgt spid="76"/>
                                        </p:tgtEl>
                                        <p:attrNameLst>
                                          <p:attrName>ppt_h</p:attrName>
                                        </p:attrNameLst>
                                      </p:cBhvr>
                                      <p:tavLst>
                                        <p:tav tm="0">
                                          <p:val>
                                            <p:fltVal val="0"/>
                                          </p:val>
                                        </p:tav>
                                        <p:tav tm="100000">
                                          <p:val>
                                            <p:strVal val="#ppt_h"/>
                                          </p:val>
                                        </p:tav>
                                      </p:tavLst>
                                    </p:anim>
                                    <p:animEffect transition="in" filter="fade">
                                      <p:cBhvr>
                                        <p:cTn id="13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animBg="1"/>
      <p:bldP spid="58" grpId="0" animBg="1"/>
      <p:bldP spid="59" grpId="0" animBg="1"/>
      <p:bldP spid="60" grpId="0" animBg="1"/>
      <p:bldP spid="61" grpId="0" animBg="1"/>
      <p:bldP spid="62" grpId="0" animBg="1"/>
      <p:bldP spid="63" grpId="0" animBg="1"/>
      <p:bldP spid="64" grpId="0" animBg="1"/>
      <p:bldP spid="65" grpId="0"/>
      <p:bldP spid="66" grpId="0"/>
      <p:bldP spid="67" grpId="0"/>
      <p:bldP spid="68" grpId="0"/>
      <p:bldP spid="69" grpId="0"/>
      <p:bldP spid="70" grpId="0"/>
      <p:bldP spid="71" grpId="0"/>
      <p:bldP spid="72" grpId="0"/>
      <p:bldP spid="73" grpId="0"/>
      <p:bldP spid="74" grpId="0"/>
      <p:bldP spid="75" grpId="0"/>
      <p:bldP spid="7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26" name="Rectangle 13" descr="FD1DDF730CE4456e89755B07FE1653D0# #Rectangle 13"/>
          <p:cNvSpPr>
            <a:spLocks noChangeArrowheads="1"/>
          </p:cNvSpPr>
          <p:nvPr/>
        </p:nvSpPr>
        <p:spPr bwMode="auto">
          <a:xfrm>
            <a:off x="5795962" y="1789027"/>
            <a:ext cx="2376488" cy="423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5"/>
          <p:cNvSpPr>
            <a:spLocks/>
          </p:cNvSpPr>
          <p:nvPr/>
        </p:nvSpPr>
        <p:spPr bwMode="auto">
          <a:xfrm rot="1800000">
            <a:off x="4488657" y="1392549"/>
            <a:ext cx="1084660" cy="1556147"/>
          </a:xfrm>
          <a:custGeom>
            <a:avLst/>
            <a:gdLst>
              <a:gd name="T0" fmla="*/ 722779 w 4733"/>
              <a:gd name="T1" fmla="*/ 0 h 6775"/>
              <a:gd name="T2" fmla="*/ 1445864 w 4733"/>
              <a:gd name="T3" fmla="*/ 724253 h 6775"/>
              <a:gd name="T4" fmla="*/ 1336500 w 4733"/>
              <a:gd name="T5" fmla="*/ 1107502 h 6775"/>
              <a:gd name="T6" fmla="*/ 1336500 w 4733"/>
              <a:gd name="T7" fmla="*/ 1107502 h 6775"/>
              <a:gd name="T8" fmla="*/ 1333140 w 4733"/>
              <a:gd name="T9" fmla="*/ 1112705 h 6775"/>
              <a:gd name="T10" fmla="*/ 1331307 w 4733"/>
              <a:gd name="T11" fmla="*/ 1115767 h 6775"/>
              <a:gd name="T12" fmla="*/ 722779 w 4733"/>
              <a:gd name="T13" fmla="*/ 2073887 h 6775"/>
              <a:gd name="T14" fmla="*/ 114557 w 4733"/>
              <a:gd name="T15" fmla="*/ 1115767 h 6775"/>
              <a:gd name="T16" fmla="*/ 112724 w 4733"/>
              <a:gd name="T17" fmla="*/ 1112705 h 6775"/>
              <a:gd name="T18" fmla="*/ 109058 w 4733"/>
              <a:gd name="T19" fmla="*/ 1107502 h 6775"/>
              <a:gd name="T20" fmla="*/ 109058 w 4733"/>
              <a:gd name="T21" fmla="*/ 1107502 h 6775"/>
              <a:gd name="T22" fmla="*/ 0 w 4733"/>
              <a:gd name="T23" fmla="*/ 724253 h 6775"/>
              <a:gd name="T24" fmla="*/ 722779 w 4733"/>
              <a:gd name="T25" fmla="*/ 0 h 6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5">
                <a:moveTo>
                  <a:pt x="2366" y="0"/>
                </a:moveTo>
                <a:cubicBezTo>
                  <a:pt x="3673" y="0"/>
                  <a:pt x="4733" y="1060"/>
                  <a:pt x="4733" y="2366"/>
                </a:cubicBezTo>
                <a:cubicBezTo>
                  <a:pt x="4733" y="2826"/>
                  <a:pt x="4602" y="3255"/>
                  <a:pt x="4375" y="3618"/>
                </a:cubicBezTo>
                <a:lnTo>
                  <a:pt x="4364" y="3635"/>
                </a:lnTo>
                <a:lnTo>
                  <a:pt x="4358" y="3645"/>
                </a:lnTo>
                <a:lnTo>
                  <a:pt x="2366" y="6775"/>
                </a:lnTo>
                <a:lnTo>
                  <a:pt x="375" y="3645"/>
                </a:lnTo>
                <a:lnTo>
                  <a:pt x="369" y="3635"/>
                </a:lnTo>
                <a:lnTo>
                  <a:pt x="357" y="3618"/>
                </a:lnTo>
                <a:cubicBezTo>
                  <a:pt x="131" y="3255"/>
                  <a:pt x="0" y="2826"/>
                  <a:pt x="0" y="2366"/>
                </a:cubicBezTo>
                <a:cubicBezTo>
                  <a:pt x="0" y="1060"/>
                  <a:pt x="1060" y="0"/>
                  <a:pt x="2366" y="0"/>
                </a:cubicBezTo>
                <a:close/>
              </a:path>
            </a:pathLst>
          </a:custGeom>
          <a:solidFill>
            <a:srgbClr val="FFC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28" name="Freeform 6"/>
          <p:cNvSpPr>
            <a:spLocks/>
          </p:cNvSpPr>
          <p:nvPr/>
        </p:nvSpPr>
        <p:spPr bwMode="auto">
          <a:xfrm rot="1800000">
            <a:off x="3570685" y="2982034"/>
            <a:ext cx="1084659" cy="1556147"/>
          </a:xfrm>
          <a:custGeom>
            <a:avLst/>
            <a:gdLst>
              <a:gd name="T0" fmla="*/ 722779 w 4733"/>
              <a:gd name="T1" fmla="*/ 2073887 h 6776"/>
              <a:gd name="T2" fmla="*/ 1445864 w 4733"/>
              <a:gd name="T3" fmla="*/ 1349434 h 6776"/>
              <a:gd name="T4" fmla="*/ 1336500 w 4733"/>
              <a:gd name="T5" fmla="*/ 966549 h 6776"/>
              <a:gd name="T6" fmla="*/ 1336500 w 4733"/>
              <a:gd name="T7" fmla="*/ 966549 h 6776"/>
              <a:gd name="T8" fmla="*/ 1333140 w 4733"/>
              <a:gd name="T9" fmla="*/ 961040 h 6776"/>
              <a:gd name="T10" fmla="*/ 1331307 w 4733"/>
              <a:gd name="T11" fmla="*/ 957979 h 6776"/>
              <a:gd name="T12" fmla="*/ 722779 w 4733"/>
              <a:gd name="T13" fmla="*/ 0 h 6776"/>
              <a:gd name="T14" fmla="*/ 114557 w 4733"/>
              <a:gd name="T15" fmla="*/ 957979 h 6776"/>
              <a:gd name="T16" fmla="*/ 112724 w 4733"/>
              <a:gd name="T17" fmla="*/ 961040 h 6776"/>
              <a:gd name="T18" fmla="*/ 109058 w 4733"/>
              <a:gd name="T19" fmla="*/ 966549 h 6776"/>
              <a:gd name="T20" fmla="*/ 109058 w 4733"/>
              <a:gd name="T21" fmla="*/ 966549 h 6776"/>
              <a:gd name="T22" fmla="*/ 0 w 4733"/>
              <a:gd name="T23" fmla="*/ 1349434 h 6776"/>
              <a:gd name="T24" fmla="*/ 722779 w 4733"/>
              <a:gd name="T25" fmla="*/ 2073887 h 67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6">
                <a:moveTo>
                  <a:pt x="2366" y="6776"/>
                </a:moveTo>
                <a:cubicBezTo>
                  <a:pt x="3673" y="6776"/>
                  <a:pt x="4733" y="5716"/>
                  <a:pt x="4733" y="4409"/>
                </a:cubicBezTo>
                <a:cubicBezTo>
                  <a:pt x="4733" y="3950"/>
                  <a:pt x="4602" y="3521"/>
                  <a:pt x="4375" y="3158"/>
                </a:cubicBezTo>
                <a:lnTo>
                  <a:pt x="4364" y="3140"/>
                </a:lnTo>
                <a:lnTo>
                  <a:pt x="4358" y="3130"/>
                </a:lnTo>
                <a:lnTo>
                  <a:pt x="2366" y="0"/>
                </a:lnTo>
                <a:lnTo>
                  <a:pt x="375" y="3130"/>
                </a:lnTo>
                <a:lnTo>
                  <a:pt x="369" y="3140"/>
                </a:lnTo>
                <a:lnTo>
                  <a:pt x="357" y="3158"/>
                </a:lnTo>
                <a:cubicBezTo>
                  <a:pt x="131" y="3521"/>
                  <a:pt x="0" y="3950"/>
                  <a:pt x="0" y="4409"/>
                </a:cubicBezTo>
                <a:cubicBezTo>
                  <a:pt x="0" y="5716"/>
                  <a:pt x="1060" y="6776"/>
                  <a:pt x="2366" y="6776"/>
                </a:cubicBezTo>
                <a:close/>
              </a:path>
            </a:pathLst>
          </a:custGeom>
          <a:solidFill>
            <a:srgbClr val="C00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29" name="Freeform 7"/>
          <p:cNvSpPr>
            <a:spLocks/>
          </p:cNvSpPr>
          <p:nvPr/>
        </p:nvSpPr>
        <p:spPr bwMode="auto">
          <a:xfrm rot="1800000">
            <a:off x="3381375" y="1415171"/>
            <a:ext cx="1493044" cy="1165622"/>
          </a:xfrm>
          <a:custGeom>
            <a:avLst/>
            <a:gdLst>
              <a:gd name="T0" fmla="*/ 200118 w 6517"/>
              <a:gd name="T1" fmla="*/ 463841 h 5082"/>
              <a:gd name="T2" fmla="*/ 1188179 w 6517"/>
              <a:gd name="T3" fmla="*/ 200406 h 5082"/>
              <a:gd name="T4" fmla="*/ 1464066 w 6517"/>
              <a:gd name="T5" fmla="*/ 487095 h 5082"/>
              <a:gd name="T6" fmla="*/ 1464066 w 6517"/>
              <a:gd name="T7" fmla="*/ 487095 h 5082"/>
              <a:gd name="T8" fmla="*/ 1467121 w 6517"/>
              <a:gd name="T9" fmla="*/ 492602 h 5082"/>
              <a:gd name="T10" fmla="*/ 1468954 w 6517"/>
              <a:gd name="T11" fmla="*/ 495968 h 5082"/>
              <a:gd name="T12" fmla="*/ 1991093 w 6517"/>
              <a:gd name="T13" fmla="*/ 1503201 h 5082"/>
              <a:gd name="T14" fmla="*/ 858825 w 6517"/>
              <a:gd name="T15" fmla="*/ 1550320 h 5082"/>
              <a:gd name="T16" fmla="*/ 855159 w 6517"/>
              <a:gd name="T17" fmla="*/ 1550320 h 5082"/>
              <a:gd name="T18" fmla="*/ 848743 w 6517"/>
              <a:gd name="T19" fmla="*/ 1550626 h 5082"/>
              <a:gd name="T20" fmla="*/ 848743 w 6517"/>
              <a:gd name="T21" fmla="*/ 1550626 h 5082"/>
              <a:gd name="T22" fmla="*/ 463173 w 6517"/>
              <a:gd name="T23" fmla="*/ 1453329 h 5082"/>
              <a:gd name="T24" fmla="*/ 200118 w 6517"/>
              <a:gd name="T25" fmla="*/ 463841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7" h="5082">
                <a:moveTo>
                  <a:pt x="655" y="1516"/>
                </a:moveTo>
                <a:cubicBezTo>
                  <a:pt x="1310" y="385"/>
                  <a:pt x="2759" y="0"/>
                  <a:pt x="3889" y="655"/>
                </a:cubicBezTo>
                <a:cubicBezTo>
                  <a:pt x="4287" y="885"/>
                  <a:pt x="4592" y="1214"/>
                  <a:pt x="4792" y="1592"/>
                </a:cubicBezTo>
                <a:lnTo>
                  <a:pt x="4802" y="1610"/>
                </a:lnTo>
                <a:lnTo>
                  <a:pt x="4808" y="1621"/>
                </a:lnTo>
                <a:lnTo>
                  <a:pt x="6517" y="4913"/>
                </a:lnTo>
                <a:lnTo>
                  <a:pt x="2811" y="5067"/>
                </a:lnTo>
                <a:lnTo>
                  <a:pt x="2799" y="5067"/>
                </a:lnTo>
                <a:lnTo>
                  <a:pt x="2778" y="5068"/>
                </a:lnTo>
                <a:cubicBezTo>
                  <a:pt x="2350" y="5082"/>
                  <a:pt x="1913" y="4980"/>
                  <a:pt x="1516" y="4750"/>
                </a:cubicBezTo>
                <a:cubicBezTo>
                  <a:pt x="385" y="4095"/>
                  <a:pt x="0" y="2647"/>
                  <a:pt x="655" y="1516"/>
                </a:cubicBezTo>
                <a:close/>
              </a:path>
            </a:pathLst>
          </a:custGeom>
          <a:solidFill>
            <a:srgbClr val="C00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30" name="Freeform 8"/>
          <p:cNvSpPr>
            <a:spLocks/>
          </p:cNvSpPr>
          <p:nvPr/>
        </p:nvSpPr>
        <p:spPr bwMode="auto">
          <a:xfrm rot="1800000">
            <a:off x="4269582" y="3347555"/>
            <a:ext cx="1493044" cy="1166813"/>
          </a:xfrm>
          <a:custGeom>
            <a:avLst/>
            <a:gdLst>
              <a:gd name="T0" fmla="*/ 1791006 w 6518"/>
              <a:gd name="T1" fmla="*/ 1091068 h 5082"/>
              <a:gd name="T2" fmla="*/ 1527991 w 6518"/>
              <a:gd name="T3" fmla="*/ 101580 h 5082"/>
              <a:gd name="T4" fmla="*/ 1142480 w 6518"/>
              <a:gd name="T5" fmla="*/ 4283 h 5082"/>
              <a:gd name="T6" fmla="*/ 1142480 w 6518"/>
              <a:gd name="T7" fmla="*/ 4283 h 5082"/>
              <a:gd name="T8" fmla="*/ 1136065 w 6518"/>
              <a:gd name="T9" fmla="*/ 4283 h 5082"/>
              <a:gd name="T10" fmla="*/ 1132400 w 6518"/>
              <a:gd name="T11" fmla="*/ 4589 h 5082"/>
              <a:gd name="T12" fmla="*/ 0 w 6518"/>
              <a:gd name="T13" fmla="*/ 51402 h 5082"/>
              <a:gd name="T14" fmla="*/ 522364 w 6518"/>
              <a:gd name="T15" fmla="*/ 1058941 h 5082"/>
              <a:gd name="T16" fmla="*/ 523891 w 6518"/>
              <a:gd name="T17" fmla="*/ 1062001 h 5082"/>
              <a:gd name="T18" fmla="*/ 526946 w 6518"/>
              <a:gd name="T19" fmla="*/ 1067814 h 5082"/>
              <a:gd name="T20" fmla="*/ 526946 w 6518"/>
              <a:gd name="T21" fmla="*/ 1067814 h 5082"/>
              <a:gd name="T22" fmla="*/ 802791 w 6518"/>
              <a:gd name="T23" fmla="*/ 1354503 h 5082"/>
              <a:gd name="T24" fmla="*/ 1791006 w 6518"/>
              <a:gd name="T25" fmla="*/ 1091068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8" h="5082">
                <a:moveTo>
                  <a:pt x="5863" y="3566"/>
                </a:moveTo>
                <a:cubicBezTo>
                  <a:pt x="6518" y="2435"/>
                  <a:pt x="6132" y="987"/>
                  <a:pt x="5002" y="332"/>
                </a:cubicBezTo>
                <a:cubicBezTo>
                  <a:pt x="4604" y="101"/>
                  <a:pt x="4168" y="0"/>
                  <a:pt x="3740" y="14"/>
                </a:cubicBezTo>
                <a:lnTo>
                  <a:pt x="3719" y="14"/>
                </a:lnTo>
                <a:lnTo>
                  <a:pt x="3707" y="15"/>
                </a:lnTo>
                <a:lnTo>
                  <a:pt x="0" y="168"/>
                </a:lnTo>
                <a:lnTo>
                  <a:pt x="1710" y="3461"/>
                </a:lnTo>
                <a:lnTo>
                  <a:pt x="1715" y="3471"/>
                </a:lnTo>
                <a:lnTo>
                  <a:pt x="1725" y="3490"/>
                </a:lnTo>
                <a:cubicBezTo>
                  <a:pt x="1926" y="3868"/>
                  <a:pt x="2231" y="4196"/>
                  <a:pt x="2628" y="4427"/>
                </a:cubicBezTo>
                <a:cubicBezTo>
                  <a:pt x="3759" y="5082"/>
                  <a:pt x="5207" y="4696"/>
                  <a:pt x="5863" y="3566"/>
                </a:cubicBezTo>
                <a:close/>
              </a:path>
            </a:pathLst>
          </a:custGeom>
          <a:solidFill>
            <a:srgbClr val="FFC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31" name="Freeform 9"/>
          <p:cNvSpPr>
            <a:spLocks/>
          </p:cNvSpPr>
          <p:nvPr/>
        </p:nvSpPr>
        <p:spPr bwMode="auto">
          <a:xfrm rot="1800000">
            <a:off x="2765822" y="2478399"/>
            <a:ext cx="1495425" cy="1166813"/>
          </a:xfrm>
          <a:custGeom>
            <a:avLst/>
            <a:gdLst>
              <a:gd name="T0" fmla="*/ 199525 w 6523"/>
              <a:gd name="T1" fmla="*/ 1089935 h 5083"/>
              <a:gd name="T2" fmla="*/ 464744 w 6523"/>
              <a:gd name="T3" fmla="*/ 101254 h 5083"/>
              <a:gd name="T4" fmla="*/ 850350 w 6523"/>
              <a:gd name="T5" fmla="*/ 4589 h 5083"/>
              <a:gd name="T6" fmla="*/ 850350 w 6523"/>
              <a:gd name="T7" fmla="*/ 4589 h 5083"/>
              <a:gd name="T8" fmla="*/ 857072 w 6523"/>
              <a:gd name="T9" fmla="*/ 4894 h 5083"/>
              <a:gd name="T10" fmla="*/ 860433 w 6523"/>
              <a:gd name="T11" fmla="*/ 5200 h 5083"/>
              <a:gd name="T12" fmla="*/ 1993112 w 6523"/>
              <a:gd name="T13" fmla="*/ 54451 h 5083"/>
              <a:gd name="T14" fmla="*/ 1468480 w 6523"/>
              <a:gd name="T15" fmla="*/ 1060568 h 5083"/>
              <a:gd name="T16" fmla="*/ 1466647 w 6523"/>
              <a:gd name="T17" fmla="*/ 1063628 h 5083"/>
              <a:gd name="T18" fmla="*/ 1463897 w 6523"/>
              <a:gd name="T19" fmla="*/ 1069440 h 5083"/>
              <a:gd name="T20" fmla="*/ 1463591 w 6523"/>
              <a:gd name="T21" fmla="*/ 1069440 h 5083"/>
              <a:gd name="T22" fmla="*/ 1187067 w 6523"/>
              <a:gd name="T23" fmla="*/ 1355460 h 5083"/>
              <a:gd name="T24" fmla="*/ 199525 w 6523"/>
              <a:gd name="T25" fmla="*/ 1089935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3" h="5083">
                <a:moveTo>
                  <a:pt x="653" y="3563"/>
                </a:moveTo>
                <a:cubicBezTo>
                  <a:pt x="0" y="2431"/>
                  <a:pt x="389" y="983"/>
                  <a:pt x="1521" y="331"/>
                </a:cubicBezTo>
                <a:cubicBezTo>
                  <a:pt x="1919" y="101"/>
                  <a:pt x="2356" y="0"/>
                  <a:pt x="2783" y="15"/>
                </a:cubicBezTo>
                <a:lnTo>
                  <a:pt x="2805" y="16"/>
                </a:lnTo>
                <a:lnTo>
                  <a:pt x="2816" y="17"/>
                </a:lnTo>
                <a:lnTo>
                  <a:pt x="6523" y="178"/>
                </a:lnTo>
                <a:lnTo>
                  <a:pt x="4806" y="3467"/>
                </a:lnTo>
                <a:lnTo>
                  <a:pt x="4800" y="3477"/>
                </a:lnTo>
                <a:lnTo>
                  <a:pt x="4791" y="3496"/>
                </a:lnTo>
                <a:lnTo>
                  <a:pt x="4790" y="3496"/>
                </a:lnTo>
                <a:cubicBezTo>
                  <a:pt x="4589" y="3874"/>
                  <a:pt x="4283" y="4201"/>
                  <a:pt x="3885" y="4431"/>
                </a:cubicBezTo>
                <a:cubicBezTo>
                  <a:pt x="2753" y="5083"/>
                  <a:pt x="1306" y="4695"/>
                  <a:pt x="653" y="3563"/>
                </a:cubicBezTo>
                <a:close/>
              </a:path>
            </a:pathLst>
          </a:custGeom>
          <a:solidFill>
            <a:srgbClr val="FFC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32" name="Freeform 10"/>
          <p:cNvSpPr>
            <a:spLocks/>
          </p:cNvSpPr>
          <p:nvPr/>
        </p:nvSpPr>
        <p:spPr bwMode="auto">
          <a:xfrm rot="1800000">
            <a:off x="4882754" y="2285518"/>
            <a:ext cx="1495425" cy="1166813"/>
          </a:xfrm>
          <a:custGeom>
            <a:avLst/>
            <a:gdLst>
              <a:gd name="T0" fmla="*/ 1793862 w 6522"/>
              <a:gd name="T1" fmla="*/ 465280 h 5083"/>
              <a:gd name="T2" fmla="*/ 805863 w 6522"/>
              <a:gd name="T3" fmla="*/ 199755 h 5083"/>
              <a:gd name="T4" fmla="*/ 529296 w 6522"/>
              <a:gd name="T5" fmla="*/ 485775 h 5083"/>
              <a:gd name="T6" fmla="*/ 529296 w 6522"/>
              <a:gd name="T7" fmla="*/ 485775 h 5083"/>
              <a:gd name="T8" fmla="*/ 526240 w 6522"/>
              <a:gd name="T9" fmla="*/ 491281 h 5083"/>
              <a:gd name="T10" fmla="*/ 524712 w 6522"/>
              <a:gd name="T11" fmla="*/ 494646 h 5083"/>
              <a:gd name="T12" fmla="*/ 0 w 6522"/>
              <a:gd name="T13" fmla="*/ 1500458 h 5083"/>
              <a:gd name="T14" fmla="*/ 1132547 w 6522"/>
              <a:gd name="T15" fmla="*/ 1550015 h 5083"/>
              <a:gd name="T16" fmla="*/ 1136214 w 6522"/>
              <a:gd name="T17" fmla="*/ 1550320 h 5083"/>
              <a:gd name="T18" fmla="*/ 1142632 w 6522"/>
              <a:gd name="T19" fmla="*/ 1550320 h 5083"/>
              <a:gd name="T20" fmla="*/ 1142632 w 6522"/>
              <a:gd name="T21" fmla="*/ 1550320 h 5083"/>
              <a:gd name="T22" fmla="*/ 1528603 w 6522"/>
              <a:gd name="T23" fmla="*/ 1453961 h 5083"/>
              <a:gd name="T24" fmla="*/ 1793862 w 6522"/>
              <a:gd name="T25" fmla="*/ 465280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2" h="5083">
                <a:moveTo>
                  <a:pt x="5870" y="1521"/>
                </a:moveTo>
                <a:cubicBezTo>
                  <a:pt x="5217" y="389"/>
                  <a:pt x="3769" y="0"/>
                  <a:pt x="2637" y="653"/>
                </a:cubicBezTo>
                <a:cubicBezTo>
                  <a:pt x="2239" y="882"/>
                  <a:pt x="1934" y="1210"/>
                  <a:pt x="1732" y="1588"/>
                </a:cubicBezTo>
                <a:lnTo>
                  <a:pt x="1722" y="1606"/>
                </a:lnTo>
                <a:lnTo>
                  <a:pt x="1717" y="1617"/>
                </a:lnTo>
                <a:lnTo>
                  <a:pt x="0" y="4905"/>
                </a:lnTo>
                <a:lnTo>
                  <a:pt x="3706" y="5067"/>
                </a:lnTo>
                <a:lnTo>
                  <a:pt x="3718" y="5068"/>
                </a:lnTo>
                <a:lnTo>
                  <a:pt x="3739" y="5068"/>
                </a:lnTo>
                <a:cubicBezTo>
                  <a:pt x="4167" y="5083"/>
                  <a:pt x="4604" y="4983"/>
                  <a:pt x="5002" y="4753"/>
                </a:cubicBezTo>
                <a:cubicBezTo>
                  <a:pt x="6134" y="4100"/>
                  <a:pt x="6522" y="2653"/>
                  <a:pt x="5870" y="1521"/>
                </a:cubicBezTo>
                <a:close/>
              </a:path>
            </a:pathLst>
          </a:custGeom>
          <a:solidFill>
            <a:srgbClr val="C00000"/>
          </a:solidFill>
          <a:ln>
            <a:noFill/>
          </a:ln>
        </p:spPr>
        <p:txBody>
          <a:bodyPr lIns="91438" tIns="45719" rIns="91438" bIns="45719"/>
          <a:lstStyle/>
          <a:p>
            <a:endParaRPr lang="zh-CN" altLang="en-US">
              <a:latin typeface="微软雅黑" panose="020B0503020204020204" pitchFamily="34" charset="-122"/>
              <a:ea typeface="微软雅黑" panose="020B0503020204020204" pitchFamily="34" charset="-122"/>
            </a:endParaRPr>
          </a:p>
        </p:txBody>
      </p:sp>
      <p:sp>
        <p:nvSpPr>
          <p:cNvPr id="33" name="TextBox 8"/>
          <p:cNvSpPr txBox="1">
            <a:spLocks noChangeArrowheads="1"/>
          </p:cNvSpPr>
          <p:nvPr/>
        </p:nvSpPr>
        <p:spPr bwMode="auto">
          <a:xfrm>
            <a:off x="4877353" y="1843796"/>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01</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4" name="TextBox 9"/>
          <p:cNvSpPr txBox="1">
            <a:spLocks noChangeArrowheads="1"/>
          </p:cNvSpPr>
          <p:nvPr/>
        </p:nvSpPr>
        <p:spPr bwMode="auto">
          <a:xfrm>
            <a:off x="5305978" y="2746290"/>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02</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5" name="TextBox 10"/>
          <p:cNvSpPr txBox="1">
            <a:spLocks noChangeArrowheads="1"/>
          </p:cNvSpPr>
          <p:nvPr/>
        </p:nvSpPr>
        <p:spPr bwMode="auto">
          <a:xfrm>
            <a:off x="4773769" y="3669024"/>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03</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6" name="TextBox 11"/>
          <p:cNvSpPr txBox="1">
            <a:spLocks noChangeArrowheads="1"/>
          </p:cNvSpPr>
          <p:nvPr/>
        </p:nvSpPr>
        <p:spPr bwMode="auto">
          <a:xfrm>
            <a:off x="3781978" y="3569012"/>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04</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7" name="TextBox 12"/>
          <p:cNvSpPr txBox="1">
            <a:spLocks noChangeArrowheads="1"/>
          </p:cNvSpPr>
          <p:nvPr/>
        </p:nvSpPr>
        <p:spPr bwMode="auto">
          <a:xfrm>
            <a:off x="3181309" y="2792724"/>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05</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8" name="TextBox 13"/>
          <p:cNvSpPr txBox="1">
            <a:spLocks noChangeArrowheads="1"/>
          </p:cNvSpPr>
          <p:nvPr/>
        </p:nvSpPr>
        <p:spPr bwMode="auto">
          <a:xfrm>
            <a:off x="3769477" y="1843796"/>
            <a:ext cx="591826" cy="50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a:solidFill>
                  <a:schemeClr val="bg1"/>
                </a:solidFill>
                <a:latin typeface="微软雅黑" panose="020B0503020204020204" pitchFamily="34" charset="-122"/>
                <a:ea typeface="微软雅黑" panose="020B0503020204020204" pitchFamily="34" charset="-122"/>
                <a:cs typeface="Kozuka Gothic Pr6N M"/>
              </a:rPr>
              <a:t>06</a:t>
            </a:r>
            <a:endParaRPr lang="zh-CN" altLang="en-US" sz="2700">
              <a:solidFill>
                <a:schemeClr val="bg1"/>
              </a:solidFill>
              <a:latin typeface="微软雅黑" panose="020B0503020204020204" pitchFamily="34" charset="-122"/>
              <a:ea typeface="微软雅黑" panose="020B0503020204020204" pitchFamily="34" charset="-122"/>
              <a:cs typeface="Kozuka Gothic Pr6N M"/>
            </a:endParaRPr>
          </a:p>
        </p:txBody>
      </p:sp>
      <p:sp>
        <p:nvSpPr>
          <p:cNvPr id="39" name="TextBox 17"/>
          <p:cNvSpPr txBox="1">
            <a:spLocks noChangeArrowheads="1"/>
          </p:cNvSpPr>
          <p:nvPr/>
        </p:nvSpPr>
        <p:spPr bwMode="auto">
          <a:xfrm>
            <a:off x="5765560" y="1511611"/>
            <a:ext cx="905512"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a:solidFill>
                  <a:srgbClr val="FFC000"/>
                </a:solidFill>
                <a:latin typeface="微软雅黑" panose="020B0503020204020204" pitchFamily="34" charset="-122"/>
                <a:ea typeface="微软雅黑" panose="020B0503020204020204" pitchFamily="34" charset="-122"/>
              </a:rPr>
              <a:t>输入标题</a:t>
            </a:r>
          </a:p>
        </p:txBody>
      </p:sp>
      <p:sp>
        <p:nvSpPr>
          <p:cNvPr id="40" name="Rectangle 13" descr="FD1DDF730CE4456e89755B07FE1653D0# #Rectangle 13"/>
          <p:cNvSpPr>
            <a:spLocks noChangeArrowheads="1"/>
          </p:cNvSpPr>
          <p:nvPr/>
        </p:nvSpPr>
        <p:spPr bwMode="auto">
          <a:xfrm>
            <a:off x="6331744" y="2946314"/>
            <a:ext cx="2376488"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19"/>
          <p:cNvSpPr txBox="1">
            <a:spLocks noChangeArrowheads="1"/>
          </p:cNvSpPr>
          <p:nvPr/>
        </p:nvSpPr>
        <p:spPr bwMode="auto">
          <a:xfrm>
            <a:off x="6291282" y="2668899"/>
            <a:ext cx="892949"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a:solidFill>
                  <a:srgbClr val="C00000"/>
                </a:solidFill>
                <a:latin typeface="微软雅黑" panose="020B0503020204020204" pitchFamily="34" charset="-122"/>
                <a:ea typeface="微软雅黑" panose="020B0503020204020204" pitchFamily="34" charset="-122"/>
              </a:rPr>
              <a:t>输入标题</a:t>
            </a:r>
          </a:p>
        </p:txBody>
      </p:sp>
      <p:sp>
        <p:nvSpPr>
          <p:cNvPr id="42" name="Rectangle 13" descr="FD1DDF730CE4456e89755B07FE1653D0# #Rectangle 13"/>
          <p:cNvSpPr>
            <a:spLocks noChangeArrowheads="1"/>
          </p:cNvSpPr>
          <p:nvPr/>
        </p:nvSpPr>
        <p:spPr bwMode="auto">
          <a:xfrm>
            <a:off x="5795962" y="4076218"/>
            <a:ext cx="2376488"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21"/>
          <p:cNvSpPr txBox="1">
            <a:spLocks noChangeArrowheads="1"/>
          </p:cNvSpPr>
          <p:nvPr/>
        </p:nvSpPr>
        <p:spPr bwMode="auto">
          <a:xfrm>
            <a:off x="5765560" y="3798802"/>
            <a:ext cx="905512"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a:solidFill>
                  <a:srgbClr val="FFC000"/>
                </a:solidFill>
                <a:latin typeface="微软雅黑" panose="020B0503020204020204" pitchFamily="34" charset="-122"/>
                <a:ea typeface="微软雅黑" panose="020B0503020204020204" pitchFamily="34" charset="-122"/>
              </a:rPr>
              <a:t>输入标题</a:t>
            </a:r>
          </a:p>
        </p:txBody>
      </p:sp>
      <p:sp>
        <p:nvSpPr>
          <p:cNvPr id="44" name="Rectangle 13" descr="FD1DDF730CE4456e89755B07FE1653D0# #Rectangle 13"/>
          <p:cNvSpPr>
            <a:spLocks noChangeArrowheads="1"/>
          </p:cNvSpPr>
          <p:nvPr/>
        </p:nvSpPr>
        <p:spPr bwMode="auto">
          <a:xfrm>
            <a:off x="1006078" y="1789027"/>
            <a:ext cx="2376488"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23"/>
          <p:cNvSpPr txBox="1">
            <a:spLocks noChangeArrowheads="1"/>
          </p:cNvSpPr>
          <p:nvPr/>
        </p:nvSpPr>
        <p:spPr bwMode="auto">
          <a:xfrm>
            <a:off x="2490234" y="1511611"/>
            <a:ext cx="89233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a:solidFill>
                  <a:srgbClr val="C00000"/>
                </a:solidFill>
                <a:latin typeface="微软雅黑" panose="020B0503020204020204" pitchFamily="34" charset="-122"/>
                <a:ea typeface="微软雅黑" panose="020B0503020204020204" pitchFamily="34" charset="-122"/>
              </a:rPr>
              <a:t>输入标题</a:t>
            </a:r>
          </a:p>
        </p:txBody>
      </p:sp>
      <p:sp>
        <p:nvSpPr>
          <p:cNvPr id="46" name="Rectangle 13" descr="FD1DDF730CE4456e89755B07FE1653D0# #Rectangle 13"/>
          <p:cNvSpPr>
            <a:spLocks noChangeArrowheads="1"/>
          </p:cNvSpPr>
          <p:nvPr/>
        </p:nvSpPr>
        <p:spPr bwMode="auto">
          <a:xfrm>
            <a:off x="427435" y="2946314"/>
            <a:ext cx="2375297"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25"/>
          <p:cNvSpPr txBox="1">
            <a:spLocks noChangeArrowheads="1"/>
          </p:cNvSpPr>
          <p:nvPr/>
        </p:nvSpPr>
        <p:spPr bwMode="auto">
          <a:xfrm>
            <a:off x="1897845" y="2668899"/>
            <a:ext cx="90488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dirty="0">
                <a:solidFill>
                  <a:srgbClr val="FFC000"/>
                </a:solidFill>
                <a:latin typeface="微软雅黑" panose="020B0503020204020204" pitchFamily="34" charset="-122"/>
                <a:ea typeface="微软雅黑" panose="020B0503020204020204" pitchFamily="34" charset="-122"/>
              </a:rPr>
              <a:t>输入标题</a:t>
            </a:r>
          </a:p>
        </p:txBody>
      </p:sp>
      <p:sp>
        <p:nvSpPr>
          <p:cNvPr id="48" name="Rectangle 13" descr="FD1DDF730CE4456e89755B07FE1653D0# #Rectangle 13"/>
          <p:cNvSpPr>
            <a:spLocks noChangeArrowheads="1"/>
          </p:cNvSpPr>
          <p:nvPr/>
        </p:nvSpPr>
        <p:spPr bwMode="auto">
          <a:xfrm>
            <a:off x="1006078" y="4076218"/>
            <a:ext cx="2376488"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eaLnBrk="1" hangingPunct="1">
              <a:lnSpc>
                <a:spcPct val="150000"/>
              </a:lnSpc>
              <a:spcBef>
                <a:spcPct val="0"/>
              </a:spcBef>
              <a:buFont typeface="Arial" charset="0"/>
              <a:buNone/>
              <a:defRPr/>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rPr>
              <a:t>具体文字添加此处。</a:t>
            </a:r>
            <a:endParaRPr lang="en-US" altLang="zh-CN" sz="9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27"/>
          <p:cNvSpPr txBox="1">
            <a:spLocks noChangeArrowheads="1"/>
          </p:cNvSpPr>
          <p:nvPr/>
        </p:nvSpPr>
        <p:spPr bwMode="auto">
          <a:xfrm>
            <a:off x="2490234" y="3798802"/>
            <a:ext cx="892333"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575">
                <a:solidFill>
                  <a:srgbClr val="C00000"/>
                </a:solidFill>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16143582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fltVal val="0.5"/>
                                          </p:val>
                                        </p:tav>
                                        <p:tav tm="100000">
                                          <p:val>
                                            <p:strVal val="#ppt_x"/>
                                          </p:val>
                                        </p:tav>
                                      </p:tavLst>
                                    </p:anim>
                                    <p:anim calcmode="lin" valueType="num">
                                      <p:cBhvr>
                                        <p:cTn id="18" dur="500" fill="hold"/>
                                        <p:tgtEl>
                                          <p:spTgt spid="33"/>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fltVal val="0.5"/>
                                          </p:val>
                                        </p:tav>
                                        <p:tav tm="100000">
                                          <p:val>
                                            <p:strVal val="#ppt_x"/>
                                          </p:val>
                                        </p:tav>
                                      </p:tavLst>
                                    </p:anim>
                                    <p:anim calcmode="lin" valueType="num">
                                      <p:cBhvr>
                                        <p:cTn id="32" dur="500" fill="hold"/>
                                        <p:tgtEl>
                                          <p:spTgt spid="3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anim calcmode="lin" valueType="num">
                                      <p:cBhvr>
                                        <p:cTn id="38" dur="500" fill="hold"/>
                                        <p:tgtEl>
                                          <p:spTgt spid="30"/>
                                        </p:tgtEl>
                                        <p:attrNameLst>
                                          <p:attrName>ppt_x</p:attrName>
                                        </p:attrNameLst>
                                      </p:cBhvr>
                                      <p:tavLst>
                                        <p:tav tm="0">
                                          <p:val>
                                            <p:fltVal val="0.5"/>
                                          </p:val>
                                        </p:tav>
                                        <p:tav tm="100000">
                                          <p:val>
                                            <p:strVal val="#ppt_x"/>
                                          </p:val>
                                        </p:tav>
                                      </p:tavLst>
                                    </p:anim>
                                    <p:anim calcmode="lin" valueType="num">
                                      <p:cBhvr>
                                        <p:cTn id="39" dur="500" fill="hold"/>
                                        <p:tgtEl>
                                          <p:spTgt spid="3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40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fltVal val="0.5"/>
                                          </p:val>
                                        </p:tav>
                                        <p:tav tm="100000">
                                          <p:val>
                                            <p:strVal val="#ppt_x"/>
                                          </p:val>
                                        </p:tav>
                                      </p:tavLst>
                                    </p:anim>
                                    <p:anim calcmode="lin" valueType="num">
                                      <p:cBhvr>
                                        <p:cTn id="46" dur="500" fill="hold"/>
                                        <p:tgtEl>
                                          <p:spTgt spid="35"/>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60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anim calcmode="lin" valueType="num">
                                      <p:cBhvr>
                                        <p:cTn id="52" dur="500" fill="hold"/>
                                        <p:tgtEl>
                                          <p:spTgt spid="28"/>
                                        </p:tgtEl>
                                        <p:attrNameLst>
                                          <p:attrName>ppt_x</p:attrName>
                                        </p:attrNameLst>
                                      </p:cBhvr>
                                      <p:tavLst>
                                        <p:tav tm="0">
                                          <p:val>
                                            <p:fltVal val="0.5"/>
                                          </p:val>
                                        </p:tav>
                                        <p:tav tm="100000">
                                          <p:val>
                                            <p:strVal val="#ppt_x"/>
                                          </p:val>
                                        </p:tav>
                                      </p:tavLst>
                                    </p:anim>
                                    <p:anim calcmode="lin" valueType="num">
                                      <p:cBhvr>
                                        <p:cTn id="53" dur="500" fill="hold"/>
                                        <p:tgtEl>
                                          <p:spTgt spid="28"/>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60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anim calcmode="lin" valueType="num">
                                      <p:cBhvr>
                                        <p:cTn id="59" dur="500" fill="hold"/>
                                        <p:tgtEl>
                                          <p:spTgt spid="36"/>
                                        </p:tgtEl>
                                        <p:attrNameLst>
                                          <p:attrName>ppt_x</p:attrName>
                                        </p:attrNameLst>
                                      </p:cBhvr>
                                      <p:tavLst>
                                        <p:tav tm="0">
                                          <p:val>
                                            <p:fltVal val="0.5"/>
                                          </p:val>
                                        </p:tav>
                                        <p:tav tm="100000">
                                          <p:val>
                                            <p:strVal val="#ppt_x"/>
                                          </p:val>
                                        </p:tav>
                                      </p:tavLst>
                                    </p:anim>
                                    <p:anim calcmode="lin" valueType="num">
                                      <p:cBhvr>
                                        <p:cTn id="60" dur="500" fill="hold"/>
                                        <p:tgtEl>
                                          <p:spTgt spid="36"/>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80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anim calcmode="lin" valueType="num">
                                      <p:cBhvr>
                                        <p:cTn id="66" dur="500" fill="hold"/>
                                        <p:tgtEl>
                                          <p:spTgt spid="31"/>
                                        </p:tgtEl>
                                        <p:attrNameLst>
                                          <p:attrName>ppt_x</p:attrName>
                                        </p:attrNameLst>
                                      </p:cBhvr>
                                      <p:tavLst>
                                        <p:tav tm="0">
                                          <p:val>
                                            <p:fltVal val="0.5"/>
                                          </p:val>
                                        </p:tav>
                                        <p:tav tm="100000">
                                          <p:val>
                                            <p:strVal val="#ppt_x"/>
                                          </p:val>
                                        </p:tav>
                                      </p:tavLst>
                                    </p:anim>
                                    <p:anim calcmode="lin" valueType="num">
                                      <p:cBhvr>
                                        <p:cTn id="67" dur="500" fill="hold"/>
                                        <p:tgtEl>
                                          <p:spTgt spid="31"/>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80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fltVal val="0.5"/>
                                          </p:val>
                                        </p:tav>
                                        <p:tav tm="100000">
                                          <p:val>
                                            <p:strVal val="#ppt_x"/>
                                          </p:val>
                                        </p:tav>
                                      </p:tavLst>
                                    </p:anim>
                                    <p:anim calcmode="lin" valueType="num">
                                      <p:cBhvr>
                                        <p:cTn id="74" dur="500" fill="hold"/>
                                        <p:tgtEl>
                                          <p:spTgt spid="37"/>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10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anim calcmode="lin" valueType="num">
                                      <p:cBhvr>
                                        <p:cTn id="80" dur="500" fill="hold"/>
                                        <p:tgtEl>
                                          <p:spTgt spid="29"/>
                                        </p:tgtEl>
                                        <p:attrNameLst>
                                          <p:attrName>ppt_x</p:attrName>
                                        </p:attrNameLst>
                                      </p:cBhvr>
                                      <p:tavLst>
                                        <p:tav tm="0">
                                          <p:val>
                                            <p:fltVal val="0.5"/>
                                          </p:val>
                                        </p:tav>
                                        <p:tav tm="100000">
                                          <p:val>
                                            <p:strVal val="#ppt_x"/>
                                          </p:val>
                                        </p:tav>
                                      </p:tavLst>
                                    </p:anim>
                                    <p:anim calcmode="lin" valueType="num">
                                      <p:cBhvr>
                                        <p:cTn id="81" dur="500" fill="hold"/>
                                        <p:tgtEl>
                                          <p:spTgt spid="29"/>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10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fltVal val="0.5"/>
                                          </p:val>
                                        </p:tav>
                                        <p:tav tm="100000">
                                          <p:val>
                                            <p:strVal val="#ppt_x"/>
                                          </p:val>
                                        </p:tav>
                                      </p:tavLst>
                                    </p:anim>
                                    <p:anim calcmode="lin" valueType="num">
                                      <p:cBhvr>
                                        <p:cTn id="88" dur="500" fill="hold"/>
                                        <p:tgtEl>
                                          <p:spTgt spid="38"/>
                                        </p:tgtEl>
                                        <p:attrNameLst>
                                          <p:attrName>ppt_y</p:attrName>
                                        </p:attrNameLst>
                                      </p:cBhvr>
                                      <p:tavLst>
                                        <p:tav tm="0">
                                          <p:val>
                                            <p:fltVal val="0.5"/>
                                          </p:val>
                                        </p:tav>
                                        <p:tav tm="100000">
                                          <p:val>
                                            <p:strVal val="#ppt_y"/>
                                          </p:val>
                                        </p:tav>
                                      </p:tavLst>
                                    </p:anim>
                                  </p:childTnLst>
                                </p:cTn>
                              </p:par>
                            </p:childTnLst>
                          </p:cTn>
                        </p:par>
                        <p:par>
                          <p:cTn id="89" fill="hold">
                            <p:stCondLst>
                              <p:cond delay="1500"/>
                            </p:stCondLst>
                            <p:childTnLst>
                              <p:par>
                                <p:cTn id="90" presetID="22" presetClass="entr" presetSubtype="8"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wipe(left)">
                                      <p:cBhvr>
                                        <p:cTn id="92" dur="500"/>
                                        <p:tgtEl>
                                          <p:spTgt spid="3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par>
                                <p:cTn id="96" presetID="22" presetClass="entr" presetSubtype="8" fill="hold" grpId="0" nodeType="withEffect">
                                  <p:stCondLst>
                                    <p:cond delay="20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par>
                                <p:cTn id="99" presetID="22" presetClass="entr" presetSubtype="8" fill="hold" grpId="0" nodeType="withEffect">
                                  <p:stCondLst>
                                    <p:cond delay="200"/>
                                  </p:stCondLst>
                                  <p:childTnLst>
                                    <p:set>
                                      <p:cBhvr>
                                        <p:cTn id="100" dur="1" fill="hold">
                                          <p:stCondLst>
                                            <p:cond delay="0"/>
                                          </p:stCondLst>
                                        </p:cTn>
                                        <p:tgtEl>
                                          <p:spTgt spid="40"/>
                                        </p:tgtEl>
                                        <p:attrNameLst>
                                          <p:attrName>style.visibility</p:attrName>
                                        </p:attrNameLst>
                                      </p:cBhvr>
                                      <p:to>
                                        <p:strVal val="visible"/>
                                      </p:to>
                                    </p:set>
                                    <p:animEffect transition="in" filter="wipe(left)">
                                      <p:cBhvr>
                                        <p:cTn id="101" dur="500"/>
                                        <p:tgtEl>
                                          <p:spTgt spid="40"/>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43"/>
                                        </p:tgtEl>
                                        <p:attrNameLst>
                                          <p:attrName>style.visibility</p:attrName>
                                        </p:attrNameLst>
                                      </p:cBhvr>
                                      <p:to>
                                        <p:strVal val="visible"/>
                                      </p:to>
                                    </p:set>
                                    <p:animEffect transition="in" filter="wipe(left)">
                                      <p:cBhvr>
                                        <p:cTn id="104" dur="500"/>
                                        <p:tgtEl>
                                          <p:spTgt spid="43"/>
                                        </p:tgtEl>
                                      </p:cBhvr>
                                    </p:animEffect>
                                  </p:childTnLst>
                                </p:cTn>
                              </p:par>
                              <p:par>
                                <p:cTn id="105" presetID="22" presetClass="entr" presetSubtype="8" fill="hold" grpId="0" nodeType="withEffect">
                                  <p:stCondLst>
                                    <p:cond delay="400"/>
                                  </p:stCondLst>
                                  <p:childTnLst>
                                    <p:set>
                                      <p:cBhvr>
                                        <p:cTn id="106" dur="1" fill="hold">
                                          <p:stCondLst>
                                            <p:cond delay="0"/>
                                          </p:stCondLst>
                                        </p:cTn>
                                        <p:tgtEl>
                                          <p:spTgt spid="42"/>
                                        </p:tgtEl>
                                        <p:attrNameLst>
                                          <p:attrName>style.visibility</p:attrName>
                                        </p:attrNameLst>
                                      </p:cBhvr>
                                      <p:to>
                                        <p:strVal val="visible"/>
                                      </p:to>
                                    </p:set>
                                    <p:animEffect transition="in" filter="wipe(left)">
                                      <p:cBhvr>
                                        <p:cTn id="107" dur="500"/>
                                        <p:tgtEl>
                                          <p:spTgt spid="42"/>
                                        </p:tgtEl>
                                      </p:cBhvr>
                                    </p:animEffect>
                                  </p:childTnLst>
                                </p:cTn>
                              </p:par>
                              <p:par>
                                <p:cTn id="108" presetID="22" presetClass="entr" presetSubtype="2" fill="hold" grpId="0" nodeType="withEffect">
                                  <p:stCondLst>
                                    <p:cond delay="600"/>
                                  </p:stCondLst>
                                  <p:childTnLst>
                                    <p:set>
                                      <p:cBhvr>
                                        <p:cTn id="109" dur="1" fill="hold">
                                          <p:stCondLst>
                                            <p:cond delay="0"/>
                                          </p:stCondLst>
                                        </p:cTn>
                                        <p:tgtEl>
                                          <p:spTgt spid="49"/>
                                        </p:tgtEl>
                                        <p:attrNameLst>
                                          <p:attrName>style.visibility</p:attrName>
                                        </p:attrNameLst>
                                      </p:cBhvr>
                                      <p:to>
                                        <p:strVal val="visible"/>
                                      </p:to>
                                    </p:set>
                                    <p:animEffect transition="in" filter="wipe(right)">
                                      <p:cBhvr>
                                        <p:cTn id="110" dur="500"/>
                                        <p:tgtEl>
                                          <p:spTgt spid="49"/>
                                        </p:tgtEl>
                                      </p:cBhvr>
                                    </p:animEffect>
                                  </p:childTnLst>
                                </p:cTn>
                              </p:par>
                              <p:par>
                                <p:cTn id="111" presetID="22" presetClass="entr" presetSubtype="2" fill="hold" grpId="0" nodeType="withEffect">
                                  <p:stCondLst>
                                    <p:cond delay="600"/>
                                  </p:stCondLst>
                                  <p:childTnLst>
                                    <p:set>
                                      <p:cBhvr>
                                        <p:cTn id="112" dur="1" fill="hold">
                                          <p:stCondLst>
                                            <p:cond delay="0"/>
                                          </p:stCondLst>
                                        </p:cTn>
                                        <p:tgtEl>
                                          <p:spTgt spid="48"/>
                                        </p:tgtEl>
                                        <p:attrNameLst>
                                          <p:attrName>style.visibility</p:attrName>
                                        </p:attrNameLst>
                                      </p:cBhvr>
                                      <p:to>
                                        <p:strVal val="visible"/>
                                      </p:to>
                                    </p:set>
                                    <p:animEffect transition="in" filter="wipe(right)">
                                      <p:cBhvr>
                                        <p:cTn id="113" dur="500"/>
                                        <p:tgtEl>
                                          <p:spTgt spid="48"/>
                                        </p:tgtEl>
                                      </p:cBhvr>
                                    </p:animEffect>
                                  </p:childTnLst>
                                </p:cTn>
                              </p:par>
                              <p:par>
                                <p:cTn id="114" presetID="22" presetClass="entr" presetSubtype="2" fill="hold" grpId="0" nodeType="withEffect">
                                  <p:stCondLst>
                                    <p:cond delay="800"/>
                                  </p:stCondLst>
                                  <p:childTnLst>
                                    <p:set>
                                      <p:cBhvr>
                                        <p:cTn id="115" dur="1" fill="hold">
                                          <p:stCondLst>
                                            <p:cond delay="0"/>
                                          </p:stCondLst>
                                        </p:cTn>
                                        <p:tgtEl>
                                          <p:spTgt spid="47"/>
                                        </p:tgtEl>
                                        <p:attrNameLst>
                                          <p:attrName>style.visibility</p:attrName>
                                        </p:attrNameLst>
                                      </p:cBhvr>
                                      <p:to>
                                        <p:strVal val="visible"/>
                                      </p:to>
                                    </p:set>
                                    <p:animEffect transition="in" filter="wipe(right)">
                                      <p:cBhvr>
                                        <p:cTn id="116" dur="500"/>
                                        <p:tgtEl>
                                          <p:spTgt spid="47"/>
                                        </p:tgtEl>
                                      </p:cBhvr>
                                    </p:animEffect>
                                  </p:childTnLst>
                                </p:cTn>
                              </p:par>
                              <p:par>
                                <p:cTn id="117" presetID="22" presetClass="entr" presetSubtype="2" fill="hold" grpId="0" nodeType="withEffect">
                                  <p:stCondLst>
                                    <p:cond delay="800"/>
                                  </p:stCondLst>
                                  <p:childTnLst>
                                    <p:set>
                                      <p:cBhvr>
                                        <p:cTn id="118" dur="1" fill="hold">
                                          <p:stCondLst>
                                            <p:cond delay="0"/>
                                          </p:stCondLst>
                                        </p:cTn>
                                        <p:tgtEl>
                                          <p:spTgt spid="46"/>
                                        </p:tgtEl>
                                        <p:attrNameLst>
                                          <p:attrName>style.visibility</p:attrName>
                                        </p:attrNameLst>
                                      </p:cBhvr>
                                      <p:to>
                                        <p:strVal val="visible"/>
                                      </p:to>
                                    </p:set>
                                    <p:animEffect transition="in" filter="wipe(right)">
                                      <p:cBhvr>
                                        <p:cTn id="119" dur="500"/>
                                        <p:tgtEl>
                                          <p:spTgt spid="46"/>
                                        </p:tgtEl>
                                      </p:cBhvr>
                                    </p:animEffect>
                                  </p:childTnLst>
                                </p:cTn>
                              </p:par>
                              <p:par>
                                <p:cTn id="120" presetID="22" presetClass="entr" presetSubtype="2" fill="hold" grpId="0" nodeType="withEffect">
                                  <p:stCondLst>
                                    <p:cond delay="1000"/>
                                  </p:stCondLst>
                                  <p:childTnLst>
                                    <p:set>
                                      <p:cBhvr>
                                        <p:cTn id="121" dur="1" fill="hold">
                                          <p:stCondLst>
                                            <p:cond delay="0"/>
                                          </p:stCondLst>
                                        </p:cTn>
                                        <p:tgtEl>
                                          <p:spTgt spid="45"/>
                                        </p:tgtEl>
                                        <p:attrNameLst>
                                          <p:attrName>style.visibility</p:attrName>
                                        </p:attrNameLst>
                                      </p:cBhvr>
                                      <p:to>
                                        <p:strVal val="visible"/>
                                      </p:to>
                                    </p:set>
                                    <p:animEffect transition="in" filter="wipe(right)">
                                      <p:cBhvr>
                                        <p:cTn id="122" dur="500"/>
                                        <p:tgtEl>
                                          <p:spTgt spid="45"/>
                                        </p:tgtEl>
                                      </p:cBhvr>
                                    </p:animEffect>
                                  </p:childTnLst>
                                </p:cTn>
                              </p:par>
                              <p:par>
                                <p:cTn id="123" presetID="22" presetClass="entr" presetSubtype="2" fill="hold" grpId="0" nodeType="withEffect">
                                  <p:stCondLst>
                                    <p:cond delay="1000"/>
                                  </p:stCondLst>
                                  <p:childTnLst>
                                    <p:set>
                                      <p:cBhvr>
                                        <p:cTn id="124" dur="1" fill="hold">
                                          <p:stCondLst>
                                            <p:cond delay="0"/>
                                          </p:stCondLst>
                                        </p:cTn>
                                        <p:tgtEl>
                                          <p:spTgt spid="44"/>
                                        </p:tgtEl>
                                        <p:attrNameLst>
                                          <p:attrName>style.visibility</p:attrName>
                                        </p:attrNameLst>
                                      </p:cBhvr>
                                      <p:to>
                                        <p:strVal val="visible"/>
                                      </p:to>
                                    </p:set>
                                    <p:animEffect transition="in" filter="wipe(right)">
                                      <p:cBhvr>
                                        <p:cTn id="12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846449" y="1483930"/>
            <a:ext cx="1508936" cy="1508938"/>
            <a:chOff x="1353987" y="1723663"/>
            <a:chExt cx="2559577" cy="2559579"/>
          </a:xfrm>
        </p:grpSpPr>
        <p:sp>
          <p:nvSpPr>
            <p:cNvPr id="5" name="空心弧 4"/>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endParaRPr lang="zh-CN" altLang="en-US" sz="857">
                <a:solidFill>
                  <a:srgbClr val="FFC000"/>
                </a:solidFill>
                <a:latin typeface="Calibri" panose="020F0502020204030204"/>
                <a:ea typeface="宋体"/>
              </a:endParaRPr>
            </a:p>
          </p:txBody>
        </p:sp>
        <p:sp>
          <p:nvSpPr>
            <p:cNvPr id="6" name="空心弧 5"/>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rgbClr val="FFC000"/>
            </a:solidFill>
            <a:ln>
              <a:noFill/>
            </a:ln>
            <a:extLst/>
          </p:spPr>
          <p:txBody>
            <a:bodyPr vert="horz" wrap="square" lIns="68564" tIns="34282" rIns="68564" bIns="34282" numCol="1" anchor="t" anchorCtr="0" compatLnSpc="1">
              <a:prstTxWarp prst="textNoShape">
                <a:avLst/>
              </a:prstTxWarp>
            </a:bodyPr>
            <a:lstStyle/>
            <a:p>
              <a:endParaRPr lang="zh-CN" altLang="en-US" sz="1181">
                <a:solidFill>
                  <a:srgbClr val="FFC000"/>
                </a:solidFill>
                <a:latin typeface="Calibri"/>
                <a:ea typeface="宋体"/>
              </a:endParaRPr>
            </a:p>
          </p:txBody>
        </p:sp>
        <p:sp>
          <p:nvSpPr>
            <p:cNvPr id="7" name="TextBox 52"/>
            <p:cNvSpPr txBox="1"/>
            <p:nvPr/>
          </p:nvSpPr>
          <p:spPr>
            <a:xfrm>
              <a:off x="1842234" y="2573144"/>
              <a:ext cx="1583085" cy="1017828"/>
            </a:xfrm>
            <a:prstGeom prst="rect">
              <a:avLst/>
            </a:prstGeom>
            <a:noFill/>
          </p:spPr>
          <p:txBody>
            <a:bodyPr wrap="none" rtlCol="0">
              <a:spAutoFit/>
            </a:bodyPr>
            <a:lstStyle/>
            <a:p>
              <a:pPr algn="ctr">
                <a:defRPr/>
              </a:pPr>
              <a:r>
                <a:rPr lang="en-US" altLang="zh-CN" sz="3299" kern="0" dirty="0">
                  <a:solidFill>
                    <a:srgbClr val="FFC000"/>
                  </a:solidFill>
                  <a:latin typeface="Impact" panose="020B0806030902050204" pitchFamily="34" charset="0"/>
                  <a:ea typeface="Arial Unicode MS" panose="020B0604020202020204" pitchFamily="34" charset="-122"/>
                  <a:cs typeface="Arial Unicode MS" panose="020B0604020202020204" pitchFamily="34" charset="-122"/>
                </a:rPr>
                <a:t>60%</a:t>
              </a:r>
              <a:endParaRPr lang="zh-CN" altLang="en-US" sz="3299" kern="0" dirty="0">
                <a:solidFill>
                  <a:srgbClr val="FFC00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8" name="组合 7"/>
          <p:cNvGrpSpPr/>
          <p:nvPr/>
        </p:nvGrpSpPr>
        <p:grpSpPr>
          <a:xfrm>
            <a:off x="2788258" y="1483930"/>
            <a:ext cx="1508936" cy="1508938"/>
            <a:chOff x="4604053" y="1723663"/>
            <a:chExt cx="2559577" cy="2559579"/>
          </a:xfrm>
        </p:grpSpPr>
        <p:sp>
          <p:nvSpPr>
            <p:cNvPr id="9" name="空心弧 8"/>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endParaRPr lang="zh-CN" altLang="en-US" sz="857">
                <a:solidFill>
                  <a:srgbClr val="C00000"/>
                </a:solidFill>
                <a:latin typeface="Calibri" panose="020F0502020204030204"/>
                <a:ea typeface="宋体"/>
              </a:endParaRPr>
            </a:p>
          </p:txBody>
        </p:sp>
        <p:sp>
          <p:nvSpPr>
            <p:cNvPr id="10" name="空心弧 9"/>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rgbClr val="C00000"/>
            </a:solidFill>
            <a:ln>
              <a:noFill/>
            </a:ln>
            <a:extLst/>
          </p:spPr>
          <p:txBody>
            <a:bodyPr vert="horz" wrap="square" lIns="68564" tIns="34282" rIns="68564" bIns="34282" numCol="1" anchor="t" anchorCtr="0" compatLnSpc="1">
              <a:prstTxWarp prst="textNoShape">
                <a:avLst/>
              </a:prstTxWarp>
            </a:bodyPr>
            <a:lstStyle/>
            <a:p>
              <a:endParaRPr lang="zh-CN" altLang="en-US" sz="1181">
                <a:solidFill>
                  <a:srgbClr val="C00000"/>
                </a:solidFill>
                <a:latin typeface="Calibri"/>
                <a:ea typeface="宋体"/>
              </a:endParaRPr>
            </a:p>
          </p:txBody>
        </p:sp>
        <p:sp>
          <p:nvSpPr>
            <p:cNvPr id="11" name="TextBox 240"/>
            <p:cNvSpPr txBox="1"/>
            <p:nvPr/>
          </p:nvSpPr>
          <p:spPr>
            <a:xfrm>
              <a:off x="5105894" y="2573144"/>
              <a:ext cx="1555894" cy="1017828"/>
            </a:xfrm>
            <a:prstGeom prst="rect">
              <a:avLst/>
            </a:prstGeom>
            <a:noFill/>
          </p:spPr>
          <p:txBody>
            <a:bodyPr wrap="none" rtlCol="0">
              <a:spAutoFit/>
            </a:bodyPr>
            <a:lstStyle/>
            <a:p>
              <a:pPr algn="ctr">
                <a:defRPr/>
              </a:pPr>
              <a:r>
                <a:rPr lang="en-US" altLang="zh-CN" sz="3299" kern="0" dirty="0">
                  <a:solidFill>
                    <a:srgbClr val="C00000"/>
                  </a:solidFill>
                  <a:latin typeface="Impact" panose="020B0806030902050204" pitchFamily="34" charset="0"/>
                  <a:ea typeface="Arial Unicode MS" panose="020B0604020202020204" pitchFamily="34" charset="-122"/>
                  <a:cs typeface="Arial Unicode MS" panose="020B0604020202020204" pitchFamily="34" charset="-122"/>
                </a:rPr>
                <a:t>25%</a:t>
              </a:r>
              <a:endParaRPr lang="zh-CN" altLang="en-US" sz="3299" kern="0" dirty="0">
                <a:solidFill>
                  <a:srgbClr val="C0000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2" name="组合 11"/>
          <p:cNvGrpSpPr/>
          <p:nvPr/>
        </p:nvGrpSpPr>
        <p:grpSpPr>
          <a:xfrm>
            <a:off x="4864203" y="1483930"/>
            <a:ext cx="1508936" cy="1508938"/>
            <a:chOff x="7946402" y="1730470"/>
            <a:chExt cx="2559577" cy="2559579"/>
          </a:xfrm>
        </p:grpSpPr>
        <p:sp>
          <p:nvSpPr>
            <p:cNvPr id="13" name="空心弧 12"/>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endParaRPr lang="zh-CN" altLang="en-US" sz="857">
                <a:solidFill>
                  <a:srgbClr val="FFC000"/>
                </a:solidFill>
                <a:latin typeface="Calibri" panose="020F0502020204030204"/>
                <a:ea typeface="宋体"/>
              </a:endParaRPr>
            </a:p>
          </p:txBody>
        </p:sp>
        <p:sp>
          <p:nvSpPr>
            <p:cNvPr id="14" name="空心弧 13"/>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rgbClr val="FFC000"/>
            </a:solidFill>
            <a:ln>
              <a:noFill/>
            </a:ln>
            <a:extLst/>
          </p:spPr>
          <p:txBody>
            <a:bodyPr vert="horz" wrap="square" lIns="68564" tIns="34282" rIns="68564" bIns="34282" numCol="1" anchor="t" anchorCtr="0" compatLnSpc="1">
              <a:prstTxWarp prst="textNoShape">
                <a:avLst/>
              </a:prstTxWarp>
            </a:bodyPr>
            <a:lstStyle/>
            <a:p>
              <a:endParaRPr lang="zh-CN" altLang="en-US" sz="1181">
                <a:solidFill>
                  <a:srgbClr val="FFC000"/>
                </a:solidFill>
                <a:latin typeface="Calibri"/>
                <a:ea typeface="宋体"/>
              </a:endParaRPr>
            </a:p>
          </p:txBody>
        </p:sp>
        <p:sp>
          <p:nvSpPr>
            <p:cNvPr id="15" name="TextBox 240"/>
            <p:cNvSpPr txBox="1"/>
            <p:nvPr/>
          </p:nvSpPr>
          <p:spPr>
            <a:xfrm>
              <a:off x="8487671" y="2579951"/>
              <a:ext cx="1477037" cy="1017828"/>
            </a:xfrm>
            <a:prstGeom prst="rect">
              <a:avLst/>
            </a:prstGeom>
            <a:noFill/>
          </p:spPr>
          <p:txBody>
            <a:bodyPr wrap="none" rtlCol="0">
              <a:spAutoFit/>
            </a:bodyPr>
            <a:lstStyle/>
            <a:p>
              <a:pPr algn="ctr">
                <a:defRPr/>
              </a:pPr>
              <a:r>
                <a:rPr lang="en-US" altLang="zh-CN" sz="3299" kern="0" dirty="0">
                  <a:solidFill>
                    <a:srgbClr val="FFC000"/>
                  </a:solidFill>
                  <a:latin typeface="Impact" panose="020B0806030902050204" pitchFamily="34" charset="0"/>
                  <a:ea typeface="Arial Unicode MS" panose="020B0604020202020204" pitchFamily="34" charset="-122"/>
                  <a:cs typeface="Arial Unicode MS" panose="020B0604020202020204" pitchFamily="34" charset="-122"/>
                </a:rPr>
                <a:t>75%</a:t>
              </a:r>
              <a:endParaRPr lang="zh-CN" altLang="en-US" sz="3299" kern="0" dirty="0">
                <a:solidFill>
                  <a:srgbClr val="FFC00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6" name="TextBox 174"/>
          <p:cNvSpPr txBox="1"/>
          <p:nvPr/>
        </p:nvSpPr>
        <p:spPr>
          <a:xfrm>
            <a:off x="567876" y="3417716"/>
            <a:ext cx="1790391" cy="988476"/>
          </a:xfrm>
          <a:prstGeom prst="rect">
            <a:avLst/>
          </a:prstGeom>
          <a:noFill/>
        </p:spPr>
        <p:txBody>
          <a:bodyPr wrap="square" rtlCol="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618504" y="3173063"/>
            <a:ext cx="1739762" cy="300082"/>
          </a:xfrm>
          <a:prstGeom prst="rect">
            <a:avLst/>
          </a:prstGeom>
          <a:noFill/>
        </p:spPr>
        <p:txBody>
          <a:bodyPr wrap="square" rtlCol="0">
            <a:spAutoFit/>
          </a:bodyPr>
          <a:lstStyle/>
          <a:p>
            <a:pPr fontAlgn="base">
              <a:spcBef>
                <a:spcPct val="0"/>
              </a:spcBef>
              <a:spcAft>
                <a:spcPct val="0"/>
              </a:spcAft>
            </a:pPr>
            <a:r>
              <a:rPr lang="zh-CN" altLang="en-US" sz="1350" b="1" dirty="0">
                <a:solidFill>
                  <a:srgbClr val="FFC000"/>
                </a:solidFill>
                <a:latin typeface="微软雅黑" panose="020B0503020204020204" pitchFamily="34" charset="-122"/>
                <a:ea typeface="微软雅黑" panose="020B0503020204020204" pitchFamily="34" charset="-122"/>
              </a:rPr>
              <a:t>单击此处添加标题</a:t>
            </a:r>
          </a:p>
        </p:txBody>
      </p:sp>
      <p:sp>
        <p:nvSpPr>
          <p:cNvPr id="18" name="TextBox 174"/>
          <p:cNvSpPr txBox="1"/>
          <p:nvPr/>
        </p:nvSpPr>
        <p:spPr>
          <a:xfrm>
            <a:off x="2732676" y="3417716"/>
            <a:ext cx="1720852" cy="988476"/>
          </a:xfrm>
          <a:prstGeom prst="rect">
            <a:avLst/>
          </a:prstGeom>
          <a:noFill/>
        </p:spPr>
        <p:txBody>
          <a:bodyPr wrap="square" rtlCol="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p>
        </p:txBody>
      </p:sp>
      <p:sp>
        <p:nvSpPr>
          <p:cNvPr id="19" name="TextBox 175"/>
          <p:cNvSpPr txBox="1"/>
          <p:nvPr/>
        </p:nvSpPr>
        <p:spPr>
          <a:xfrm>
            <a:off x="2783305" y="317306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rgbClr val="C00000"/>
                </a:solidFill>
                <a:latin typeface="微软雅黑" panose="020B0503020204020204" pitchFamily="34" charset="-122"/>
                <a:ea typeface="微软雅黑" panose="020B0503020204020204" pitchFamily="34" charset="-122"/>
              </a:rPr>
              <a:t>单击此处添加标题</a:t>
            </a:r>
          </a:p>
        </p:txBody>
      </p:sp>
      <p:sp>
        <p:nvSpPr>
          <p:cNvPr id="20" name="TextBox 174"/>
          <p:cNvSpPr txBox="1"/>
          <p:nvPr/>
        </p:nvSpPr>
        <p:spPr>
          <a:xfrm>
            <a:off x="4882437" y="3417716"/>
            <a:ext cx="1748115" cy="988476"/>
          </a:xfrm>
          <a:prstGeom prst="rect">
            <a:avLst/>
          </a:prstGeom>
          <a:noFill/>
        </p:spPr>
        <p:txBody>
          <a:bodyPr wrap="square" rtlCol="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p>
        </p:txBody>
      </p:sp>
      <p:sp>
        <p:nvSpPr>
          <p:cNvPr id="21" name="TextBox 175"/>
          <p:cNvSpPr txBox="1"/>
          <p:nvPr/>
        </p:nvSpPr>
        <p:spPr>
          <a:xfrm>
            <a:off x="4933066" y="317306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22" name="组合 21"/>
          <p:cNvGrpSpPr/>
          <p:nvPr/>
        </p:nvGrpSpPr>
        <p:grpSpPr>
          <a:xfrm>
            <a:off x="6896603" y="1483930"/>
            <a:ext cx="1508936" cy="1508938"/>
            <a:chOff x="7946402" y="1730470"/>
            <a:chExt cx="2559577" cy="2559579"/>
          </a:xfrm>
        </p:grpSpPr>
        <p:sp>
          <p:nvSpPr>
            <p:cNvPr id="23" name="空心弧 22"/>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endParaRPr lang="zh-CN" altLang="en-US" sz="857">
                <a:solidFill>
                  <a:srgbClr val="C00000"/>
                </a:solidFill>
                <a:latin typeface="Calibri" panose="020F0502020204030204"/>
                <a:ea typeface="宋体"/>
              </a:endParaRPr>
            </a:p>
          </p:txBody>
        </p:sp>
        <p:sp>
          <p:nvSpPr>
            <p:cNvPr id="24" name="空心弧 23"/>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rgbClr val="C00000"/>
            </a:solidFill>
            <a:ln>
              <a:noFill/>
            </a:ln>
            <a:extLst/>
          </p:spPr>
          <p:txBody>
            <a:bodyPr vert="horz" wrap="square" lIns="68564" tIns="34282" rIns="68564" bIns="34282" numCol="1" anchor="t" anchorCtr="0" compatLnSpc="1">
              <a:prstTxWarp prst="textNoShape">
                <a:avLst/>
              </a:prstTxWarp>
            </a:bodyPr>
            <a:lstStyle/>
            <a:p>
              <a:endParaRPr lang="zh-CN" altLang="en-US" sz="1181">
                <a:solidFill>
                  <a:srgbClr val="C00000"/>
                </a:solidFill>
                <a:latin typeface="Calibri"/>
                <a:ea typeface="宋体"/>
              </a:endParaRPr>
            </a:p>
          </p:txBody>
        </p:sp>
        <p:sp>
          <p:nvSpPr>
            <p:cNvPr id="25" name="TextBox 240"/>
            <p:cNvSpPr txBox="1"/>
            <p:nvPr/>
          </p:nvSpPr>
          <p:spPr>
            <a:xfrm>
              <a:off x="8434649" y="2579951"/>
              <a:ext cx="1583085" cy="1017828"/>
            </a:xfrm>
            <a:prstGeom prst="rect">
              <a:avLst/>
            </a:prstGeom>
            <a:noFill/>
          </p:spPr>
          <p:txBody>
            <a:bodyPr wrap="none" rtlCol="0">
              <a:spAutoFit/>
            </a:bodyPr>
            <a:lstStyle/>
            <a:p>
              <a:pPr algn="ctr">
                <a:defRPr/>
              </a:pPr>
              <a:r>
                <a:rPr lang="en-US" altLang="zh-CN" sz="3299" kern="0" dirty="0">
                  <a:solidFill>
                    <a:srgbClr val="C00000"/>
                  </a:solidFill>
                  <a:latin typeface="Impact" panose="020B0806030902050204" pitchFamily="34" charset="0"/>
                  <a:ea typeface="Arial Unicode MS" panose="020B0604020202020204" pitchFamily="34" charset="-122"/>
                  <a:cs typeface="Arial Unicode MS" panose="020B0604020202020204" pitchFamily="34" charset="-122"/>
                </a:rPr>
                <a:t>90%</a:t>
              </a:r>
              <a:endParaRPr lang="zh-CN" altLang="en-US" sz="3299" kern="0" dirty="0">
                <a:solidFill>
                  <a:srgbClr val="C0000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6" name="TextBox 174"/>
          <p:cNvSpPr txBox="1"/>
          <p:nvPr/>
        </p:nvSpPr>
        <p:spPr>
          <a:xfrm>
            <a:off x="6823475" y="3417716"/>
            <a:ext cx="1748115" cy="988476"/>
          </a:xfrm>
          <a:prstGeom prst="rect">
            <a:avLst/>
          </a:prstGeom>
          <a:noFill/>
        </p:spPr>
        <p:txBody>
          <a:bodyPr wrap="square" rtlCol="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p>
        </p:txBody>
      </p:sp>
      <p:sp>
        <p:nvSpPr>
          <p:cNvPr id="27" name="TextBox 175"/>
          <p:cNvSpPr txBox="1"/>
          <p:nvPr/>
        </p:nvSpPr>
        <p:spPr>
          <a:xfrm>
            <a:off x="6874104" y="317306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rgbClr val="C00000"/>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279767512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randombar(horizontal)">
                                      <p:cBhvr>
                                        <p:cTn id="53" dur="500"/>
                                        <p:tgtEl>
                                          <p:spTgt spid="27"/>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6" grpId="0"/>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Freeform 5"/>
          <p:cNvSpPr>
            <a:spLocks/>
          </p:cNvSpPr>
          <p:nvPr/>
        </p:nvSpPr>
        <p:spPr bwMode="auto">
          <a:xfrm>
            <a:off x="5375421" y="2666400"/>
            <a:ext cx="1452686" cy="1455299"/>
          </a:xfrm>
          <a:custGeom>
            <a:avLst/>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5" name="Freeform 6"/>
          <p:cNvSpPr>
            <a:spLocks/>
          </p:cNvSpPr>
          <p:nvPr/>
        </p:nvSpPr>
        <p:spPr bwMode="auto">
          <a:xfrm>
            <a:off x="4355143" y="2666400"/>
            <a:ext cx="1452686" cy="1455299"/>
          </a:xfrm>
          <a:custGeom>
            <a:avLst/>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ah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6" name="Freeform 7"/>
          <p:cNvSpPr>
            <a:spLocks/>
          </p:cNvSpPr>
          <p:nvPr/>
        </p:nvSpPr>
        <p:spPr bwMode="auto">
          <a:xfrm>
            <a:off x="5375421" y="1644818"/>
            <a:ext cx="1452686" cy="1455299"/>
          </a:xfrm>
          <a:custGeom>
            <a:avLst/>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7" name="Freeform 8"/>
          <p:cNvSpPr>
            <a:spLocks/>
          </p:cNvSpPr>
          <p:nvPr/>
        </p:nvSpPr>
        <p:spPr bwMode="auto">
          <a:xfrm>
            <a:off x="4355143" y="1644818"/>
            <a:ext cx="1452686" cy="1455299"/>
          </a:xfrm>
          <a:custGeom>
            <a:avLst/>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8" name="Freeform 9"/>
          <p:cNvSpPr>
            <a:spLocks/>
          </p:cNvSpPr>
          <p:nvPr/>
        </p:nvSpPr>
        <p:spPr bwMode="auto">
          <a:xfrm>
            <a:off x="3334867" y="2666400"/>
            <a:ext cx="1453993" cy="1455299"/>
          </a:xfrm>
          <a:custGeom>
            <a:avLst/>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ah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9" name="Freeform 10"/>
          <p:cNvSpPr>
            <a:spLocks/>
          </p:cNvSpPr>
          <p:nvPr/>
        </p:nvSpPr>
        <p:spPr bwMode="auto">
          <a:xfrm>
            <a:off x="2315896" y="2666400"/>
            <a:ext cx="1452686" cy="1455299"/>
          </a:xfrm>
          <a:custGeom>
            <a:avLst/>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10" name="Freeform 11"/>
          <p:cNvSpPr>
            <a:spLocks/>
          </p:cNvSpPr>
          <p:nvPr/>
        </p:nvSpPr>
        <p:spPr bwMode="auto">
          <a:xfrm>
            <a:off x="3334867" y="1644818"/>
            <a:ext cx="1453993" cy="1455299"/>
          </a:xfrm>
          <a:custGeom>
            <a:avLst/>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ah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11" name="Freeform 12"/>
          <p:cNvSpPr>
            <a:spLocks/>
          </p:cNvSpPr>
          <p:nvPr/>
        </p:nvSpPr>
        <p:spPr bwMode="auto">
          <a:xfrm>
            <a:off x="2315896" y="1644818"/>
            <a:ext cx="1452686" cy="1455299"/>
          </a:xfrm>
          <a:custGeom>
            <a:avLst/>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chemeClr val="bg1">
              <a:lumMod val="50000"/>
              <a:alpha val="15000"/>
            </a:schemeClr>
          </a:solidFill>
          <a:ln>
            <a:noFill/>
          </a:ln>
        </p:spPr>
        <p:txBody>
          <a:bodyPr vert="horz" wrap="square" lIns="68580" tIns="34290" rIns="68580" bIns="34290" numCol="1" anchor="ctr" anchorCtr="0" compatLnSpc="1">
            <a:prstTxWarp prst="textNoShape">
              <a:avLst/>
            </a:prstTxWarp>
          </a:bodyPr>
          <a:lstStyle/>
          <a:p>
            <a:pPr algn="ctr"/>
            <a:endParaRPr lang="en-US" sz="1053">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2198323" y="2548826"/>
            <a:ext cx="667556" cy="671475"/>
          </a:xfrm>
          <a:custGeom>
            <a:avLst/>
            <a:gdLst>
              <a:gd name="T0" fmla="*/ 178 w 216"/>
              <a:gd name="T1" fmla="*/ 38 h 217"/>
              <a:gd name="T2" fmla="*/ 178 w 216"/>
              <a:gd name="T3" fmla="*/ 178 h 217"/>
              <a:gd name="T4" fmla="*/ 38 w 216"/>
              <a:gd name="T5" fmla="*/ 178 h 217"/>
              <a:gd name="T6" fmla="*/ 38 w 216"/>
              <a:gd name="T7" fmla="*/ 38 h 217"/>
              <a:gd name="T8" fmla="*/ 178 w 216"/>
              <a:gd name="T9" fmla="*/ 38 h 217"/>
            </a:gdLst>
            <a:ahLst/>
            <a:cxnLst>
              <a:cxn ang="0">
                <a:pos x="T0" y="T1"/>
              </a:cxn>
              <a:cxn ang="0">
                <a:pos x="T2" y="T3"/>
              </a:cxn>
              <a:cxn ang="0">
                <a:pos x="T4" y="T5"/>
              </a:cxn>
              <a:cxn ang="0">
                <a:pos x="T6" y="T7"/>
              </a:cxn>
              <a:cxn ang="0">
                <a:pos x="T8" y="T9"/>
              </a:cxn>
            </a:cxnLst>
            <a:rect l="0" t="0" r="r" b="b"/>
            <a:pathLst>
              <a:path w="216" h="217">
                <a:moveTo>
                  <a:pt x="178" y="38"/>
                </a:moveTo>
                <a:cubicBezTo>
                  <a:pt x="216" y="77"/>
                  <a:pt x="216" y="139"/>
                  <a:pt x="178" y="178"/>
                </a:cubicBezTo>
                <a:cubicBezTo>
                  <a:pt x="139" y="217"/>
                  <a:pt x="77" y="217"/>
                  <a:pt x="38" y="178"/>
                </a:cubicBezTo>
                <a:cubicBezTo>
                  <a:pt x="0" y="139"/>
                  <a:pt x="0" y="77"/>
                  <a:pt x="38" y="38"/>
                </a:cubicBezTo>
                <a:cubicBezTo>
                  <a:pt x="77" y="0"/>
                  <a:pt x="139" y="0"/>
                  <a:pt x="178" y="38"/>
                </a:cubicBezTo>
                <a:close/>
              </a:path>
            </a:pathLst>
          </a:custGeom>
          <a:solidFill>
            <a:srgbClr val="C00000"/>
          </a:solidFill>
          <a:ln>
            <a:noFill/>
          </a:ln>
        </p:spPr>
        <p:txBody>
          <a:bodyPr vert="horz" wrap="square" lIns="68580" tIns="34290" rIns="68580" bIns="34290" numCol="1" anchor="ctr" anchorCtr="0" compatLnSpc="1">
            <a:prstTxWarp prst="textNoShape">
              <a:avLst/>
            </a:prstTxWarp>
          </a:bodyPr>
          <a:lstStyle/>
          <a:p>
            <a:pPr algn="ctr"/>
            <a:endParaRPr lang="en-AU" sz="1500" dirty="0">
              <a:solidFill>
                <a:srgbClr val="FFFFFF"/>
              </a:solidFill>
              <a:latin typeface="微软雅黑" panose="020B0503020204020204" pitchFamily="34" charset="-122"/>
              <a:ea typeface="微软雅黑" panose="020B0503020204020204" pitchFamily="34" charset="-122"/>
            </a:endParaRPr>
          </a:p>
        </p:txBody>
      </p:sp>
      <p:sp>
        <p:nvSpPr>
          <p:cNvPr id="13" name="Freeform 14"/>
          <p:cNvSpPr>
            <a:spLocks/>
          </p:cNvSpPr>
          <p:nvPr/>
        </p:nvSpPr>
        <p:spPr bwMode="auto">
          <a:xfrm>
            <a:off x="3214679" y="1527244"/>
            <a:ext cx="671475" cy="671475"/>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FFC000"/>
          </a:solidFill>
          <a:ln>
            <a:noFill/>
          </a:ln>
        </p:spPr>
        <p:txBody>
          <a:bodyPr vert="horz" wrap="square" lIns="68580" tIns="34290" rIns="68580" bIns="34290" numCol="1" anchor="ctr" anchorCtr="0" compatLnSpc="1">
            <a:prstTxWarp prst="textNoShape">
              <a:avLst/>
            </a:prstTxWarp>
          </a:bodyPr>
          <a:lstStyle/>
          <a:p>
            <a:pPr algn="ct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4" name="Freeform 15"/>
          <p:cNvSpPr>
            <a:spLocks/>
          </p:cNvSpPr>
          <p:nvPr/>
        </p:nvSpPr>
        <p:spPr bwMode="auto">
          <a:xfrm>
            <a:off x="3214679" y="3570410"/>
            <a:ext cx="671475" cy="668863"/>
          </a:xfrm>
          <a:custGeom>
            <a:avLst/>
            <a:gdLst>
              <a:gd name="T0" fmla="*/ 179 w 217"/>
              <a:gd name="T1" fmla="*/ 38 h 216"/>
              <a:gd name="T2" fmla="*/ 179 w 217"/>
              <a:gd name="T3" fmla="*/ 178 h 216"/>
              <a:gd name="T4" fmla="*/ 39 w 217"/>
              <a:gd name="T5" fmla="*/ 178 h 216"/>
              <a:gd name="T6" fmla="*/ 39 w 217"/>
              <a:gd name="T7" fmla="*/ 38 h 216"/>
              <a:gd name="T8" fmla="*/ 179 w 217"/>
              <a:gd name="T9" fmla="*/ 38 h 216"/>
            </a:gdLst>
            <a:ahLst/>
            <a:cxnLst>
              <a:cxn ang="0">
                <a:pos x="T0" y="T1"/>
              </a:cxn>
              <a:cxn ang="0">
                <a:pos x="T2" y="T3"/>
              </a:cxn>
              <a:cxn ang="0">
                <a:pos x="T4" y="T5"/>
              </a:cxn>
              <a:cxn ang="0">
                <a:pos x="T6" y="T7"/>
              </a:cxn>
              <a:cxn ang="0">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rgbClr val="FFC000"/>
          </a:solidFill>
          <a:ln>
            <a:noFill/>
          </a:ln>
        </p:spPr>
        <p:txBody>
          <a:bodyPr vert="horz" wrap="square" lIns="68580" tIns="34290" rIns="68580" bIns="34290" numCol="1" anchor="ctr" anchorCtr="0" compatLnSpc="1">
            <a:prstTxWarp prst="textNoShape">
              <a:avLst/>
            </a:prstTxWarp>
          </a:bodyPr>
          <a:lstStyle/>
          <a:p>
            <a:pPr algn="ct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5" name="Freeform 16"/>
          <p:cNvSpPr>
            <a:spLocks/>
          </p:cNvSpPr>
          <p:nvPr/>
        </p:nvSpPr>
        <p:spPr bwMode="auto">
          <a:xfrm>
            <a:off x="4234958" y="2548826"/>
            <a:ext cx="671475" cy="671475"/>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C00000"/>
          </a:solidFill>
          <a:ln>
            <a:noFill/>
          </a:ln>
        </p:spPr>
        <p:txBody>
          <a:bodyPr vert="horz" wrap="square" lIns="68580" tIns="34290" rIns="68580" bIns="34290" numCol="1" anchor="ctr" anchorCtr="0" compatLnSpc="1">
            <a:prstTxWarp prst="textNoShape">
              <a:avLst/>
            </a:prstTxWarp>
          </a:bodyPr>
          <a:lstStyle/>
          <a:p>
            <a:pPr algn="ct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6" name="Freeform 17"/>
          <p:cNvSpPr>
            <a:spLocks/>
          </p:cNvSpPr>
          <p:nvPr/>
        </p:nvSpPr>
        <p:spPr bwMode="auto">
          <a:xfrm>
            <a:off x="5255234" y="1527244"/>
            <a:ext cx="670169" cy="671475"/>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FFC000"/>
          </a:solidFill>
          <a:ln>
            <a:noFill/>
          </a:ln>
        </p:spPr>
        <p:txBody>
          <a:bodyPr vert="horz" wrap="square" lIns="68580" tIns="34290" rIns="68580" bIns="34290" numCol="1" anchor="ctr" anchorCtr="0" compatLnSpc="1">
            <a:prstTxWarp prst="textNoShape">
              <a:avLst/>
            </a:prstTxWarp>
          </a:bodyPr>
          <a:lstStyle/>
          <a:p>
            <a:pPr algn="ct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5255234" y="3570410"/>
            <a:ext cx="670169" cy="668863"/>
          </a:xfrm>
          <a:custGeom>
            <a:avLst/>
            <a:gdLst>
              <a:gd name="T0" fmla="*/ 179 w 217"/>
              <a:gd name="T1" fmla="*/ 38 h 216"/>
              <a:gd name="T2" fmla="*/ 179 w 217"/>
              <a:gd name="T3" fmla="*/ 178 h 216"/>
              <a:gd name="T4" fmla="*/ 39 w 217"/>
              <a:gd name="T5" fmla="*/ 178 h 216"/>
              <a:gd name="T6" fmla="*/ 39 w 217"/>
              <a:gd name="T7" fmla="*/ 38 h 216"/>
              <a:gd name="T8" fmla="*/ 179 w 217"/>
              <a:gd name="T9" fmla="*/ 38 h 216"/>
            </a:gdLst>
            <a:ahLst/>
            <a:cxnLst>
              <a:cxn ang="0">
                <a:pos x="T0" y="T1"/>
              </a:cxn>
              <a:cxn ang="0">
                <a:pos x="T2" y="T3"/>
              </a:cxn>
              <a:cxn ang="0">
                <a:pos x="T4" y="T5"/>
              </a:cxn>
              <a:cxn ang="0">
                <a:pos x="T6" y="T7"/>
              </a:cxn>
              <a:cxn ang="0">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rgbClr val="FFC000"/>
          </a:solidFill>
          <a:ln>
            <a:noFill/>
          </a:ln>
        </p:spPr>
        <p:txBody>
          <a:bodyPr vert="horz" wrap="square" lIns="68580" tIns="34290" rIns="68580" bIns="34290" numCol="1" anchor="ctr" anchorCtr="0" compatLnSpc="1">
            <a:prstTxWarp prst="textNoShape">
              <a:avLst/>
            </a:prstTxWarp>
          </a:bodyPr>
          <a:lstStyle/>
          <a:p>
            <a:pPr algn="ctr"/>
            <a:endParaRPr lang="en-US" sz="1500" dirty="0">
              <a:solidFill>
                <a:srgbClr val="FFFFFF"/>
              </a:solidFill>
              <a:latin typeface="微软雅黑" panose="020B0503020204020204" pitchFamily="34" charset="-122"/>
              <a:ea typeface="微软雅黑" panose="020B0503020204020204" pitchFamily="34" charset="-122"/>
            </a:endParaRPr>
          </a:p>
        </p:txBody>
      </p:sp>
      <p:sp>
        <p:nvSpPr>
          <p:cNvPr id="18" name="Freeform 19"/>
          <p:cNvSpPr>
            <a:spLocks/>
          </p:cNvSpPr>
          <p:nvPr/>
        </p:nvSpPr>
        <p:spPr bwMode="auto">
          <a:xfrm>
            <a:off x="6275512" y="2548826"/>
            <a:ext cx="670169" cy="671475"/>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C00000"/>
          </a:solidFill>
          <a:ln>
            <a:noFill/>
          </a:ln>
        </p:spPr>
        <p:txBody>
          <a:bodyPr vert="horz" wrap="square" lIns="68580" tIns="34290" rIns="68580" bIns="34290" numCol="1" anchor="ctr" anchorCtr="0" compatLnSpc="1">
            <a:prstTxWarp prst="textNoShape">
              <a:avLst/>
            </a:prstTxWarp>
          </a:bodyPr>
          <a:lstStyle/>
          <a:p>
            <a:pPr lvl="0" algn="ctr"/>
            <a:endParaRPr lang="en-US" sz="1500" dirty="0">
              <a:solidFill>
                <a:srgbClr val="FFFFFF"/>
              </a:solidFill>
              <a:latin typeface="微软雅黑" panose="020B0503020204020204" pitchFamily="34" charset="-122"/>
              <a:ea typeface="微软雅黑" panose="020B0503020204020204" pitchFamily="34" charset="-122"/>
            </a:endParaRPr>
          </a:p>
        </p:txBody>
      </p:sp>
      <p:sp>
        <p:nvSpPr>
          <p:cNvPr id="19" name="TextBox 42"/>
          <p:cNvSpPr txBox="1"/>
          <p:nvPr/>
        </p:nvSpPr>
        <p:spPr>
          <a:xfrm flipH="1">
            <a:off x="1258056" y="1564025"/>
            <a:ext cx="998615" cy="161583"/>
          </a:xfrm>
          <a:prstGeom prst="rect">
            <a:avLst/>
          </a:prstGeom>
          <a:noFill/>
        </p:spPr>
        <p:txBody>
          <a:bodyPr wrap="square" lIns="0" tIns="0" rIns="0" bIns="0" rtlCol="0" anchor="ctr">
            <a:spAutoFit/>
          </a:bodyPr>
          <a:lstStyle/>
          <a:p>
            <a:pPr algn="r"/>
            <a:r>
              <a:rPr lang="zh-CN" altLang="en-US" sz="1050" dirty="0">
                <a:solidFill>
                  <a:srgbClr val="FFC000"/>
                </a:solidFill>
                <a:latin typeface="微软雅黑" panose="020B0503020204020204" pitchFamily="34" charset="-122"/>
                <a:ea typeface="微软雅黑" panose="020B0503020204020204" pitchFamily="34" charset="-122"/>
              </a:rPr>
              <a:t>添加标题</a:t>
            </a:r>
            <a:endParaRPr lang="en-AU" sz="1050" dirty="0">
              <a:solidFill>
                <a:srgbClr val="FFC000"/>
              </a:solidFill>
              <a:latin typeface="微软雅黑" panose="020B0503020204020204" pitchFamily="34" charset="-122"/>
              <a:ea typeface="微软雅黑" panose="020B0503020204020204" pitchFamily="34" charset="-122"/>
            </a:endParaRPr>
          </a:p>
        </p:txBody>
      </p:sp>
      <p:sp>
        <p:nvSpPr>
          <p:cNvPr id="20" name="Text Placeholder 32"/>
          <p:cNvSpPr txBox="1">
            <a:spLocks/>
          </p:cNvSpPr>
          <p:nvPr/>
        </p:nvSpPr>
        <p:spPr>
          <a:xfrm flipH="1">
            <a:off x="1258053" y="1771750"/>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1" name="TextBox 46"/>
          <p:cNvSpPr txBox="1"/>
          <p:nvPr/>
        </p:nvSpPr>
        <p:spPr>
          <a:xfrm flipH="1">
            <a:off x="581894" y="2690598"/>
            <a:ext cx="998615" cy="161583"/>
          </a:xfrm>
          <a:prstGeom prst="rect">
            <a:avLst/>
          </a:prstGeom>
          <a:noFill/>
        </p:spPr>
        <p:txBody>
          <a:bodyPr wrap="square" lIns="0" tIns="0" rIns="0" bIns="0" rtlCol="0" anchor="ctr">
            <a:spAutoFit/>
          </a:bodyPr>
          <a:lstStyle/>
          <a:p>
            <a:pPr algn="r"/>
            <a:r>
              <a:rPr lang="zh-CN" altLang="en-US" sz="1050" dirty="0">
                <a:solidFill>
                  <a:srgbClr val="C00000"/>
                </a:solidFill>
                <a:latin typeface="微软雅黑" panose="020B0503020204020204" pitchFamily="34" charset="-122"/>
                <a:ea typeface="微软雅黑" panose="020B0503020204020204" pitchFamily="34" charset="-122"/>
              </a:rPr>
              <a:t>添加标题</a:t>
            </a:r>
          </a:p>
        </p:txBody>
      </p:sp>
      <p:sp>
        <p:nvSpPr>
          <p:cNvPr id="22" name="Text Placeholder 32"/>
          <p:cNvSpPr txBox="1">
            <a:spLocks/>
          </p:cNvSpPr>
          <p:nvPr/>
        </p:nvSpPr>
        <p:spPr>
          <a:xfrm flipH="1">
            <a:off x="581892" y="2898322"/>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3" name="TextBox 49"/>
          <p:cNvSpPr txBox="1"/>
          <p:nvPr/>
        </p:nvSpPr>
        <p:spPr>
          <a:xfrm flipH="1">
            <a:off x="1288208" y="3802601"/>
            <a:ext cx="998615" cy="161583"/>
          </a:xfrm>
          <a:prstGeom prst="rect">
            <a:avLst/>
          </a:prstGeom>
          <a:noFill/>
        </p:spPr>
        <p:txBody>
          <a:bodyPr wrap="square" lIns="0" tIns="0" rIns="0" bIns="0" rtlCol="0" anchor="ctr">
            <a:spAutoFit/>
          </a:bodyPr>
          <a:lstStyle/>
          <a:p>
            <a:pPr algn="r"/>
            <a:r>
              <a:rPr lang="zh-CN" altLang="en-US" sz="1050" dirty="0">
                <a:solidFill>
                  <a:srgbClr val="FFC000"/>
                </a:solidFill>
                <a:latin typeface="微软雅黑" panose="020B0503020204020204" pitchFamily="34" charset="-122"/>
                <a:ea typeface="微软雅黑" panose="020B0503020204020204" pitchFamily="34" charset="-122"/>
              </a:rPr>
              <a:t>添加标题</a:t>
            </a:r>
          </a:p>
        </p:txBody>
      </p:sp>
      <p:sp>
        <p:nvSpPr>
          <p:cNvPr id="24" name="Text Placeholder 32"/>
          <p:cNvSpPr txBox="1">
            <a:spLocks/>
          </p:cNvSpPr>
          <p:nvPr/>
        </p:nvSpPr>
        <p:spPr>
          <a:xfrm flipH="1">
            <a:off x="1288206" y="4010326"/>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5" name="TextBox 55"/>
          <p:cNvSpPr txBox="1"/>
          <p:nvPr/>
        </p:nvSpPr>
        <p:spPr>
          <a:xfrm flipH="1">
            <a:off x="2287925" y="1539071"/>
            <a:ext cx="466647" cy="323165"/>
          </a:xfrm>
          <a:prstGeom prst="rect">
            <a:avLst/>
          </a:prstGeom>
          <a:noFill/>
        </p:spPr>
        <p:txBody>
          <a:bodyPr wrap="square" lIns="0" tIns="0" rIns="0" bIns="0" rtlCol="0" anchor="ctr">
            <a:spAutoFit/>
          </a:bodyPr>
          <a:lstStyle/>
          <a:p>
            <a:pPr algn="ctr"/>
            <a:r>
              <a:rPr lang="en-AU" sz="2100" dirty="0">
                <a:solidFill>
                  <a:srgbClr val="FFC000"/>
                </a:solidFill>
                <a:latin typeface="微软雅黑" panose="020B0503020204020204" pitchFamily="34" charset="-122"/>
                <a:ea typeface="微软雅黑" panose="020B0503020204020204" pitchFamily="34" charset="-122"/>
              </a:rPr>
              <a:t>01</a:t>
            </a:r>
          </a:p>
        </p:txBody>
      </p:sp>
      <p:sp>
        <p:nvSpPr>
          <p:cNvPr id="26" name="TextBox 56"/>
          <p:cNvSpPr txBox="1"/>
          <p:nvPr/>
        </p:nvSpPr>
        <p:spPr>
          <a:xfrm flipH="1">
            <a:off x="1611761" y="2664558"/>
            <a:ext cx="466647" cy="323165"/>
          </a:xfrm>
          <a:prstGeom prst="rect">
            <a:avLst/>
          </a:prstGeom>
          <a:noFill/>
        </p:spPr>
        <p:txBody>
          <a:bodyPr wrap="square" lIns="0" tIns="0" rIns="0" bIns="0" rtlCol="0" anchor="ctr">
            <a:spAutoFit/>
          </a:bodyPr>
          <a:lstStyle/>
          <a:p>
            <a:pPr algn="ctr"/>
            <a:r>
              <a:rPr lang="en-AU" sz="2100" dirty="0">
                <a:solidFill>
                  <a:srgbClr val="C00000"/>
                </a:solidFill>
                <a:latin typeface="微软雅黑" panose="020B0503020204020204" pitchFamily="34" charset="-122"/>
                <a:ea typeface="微软雅黑" panose="020B0503020204020204" pitchFamily="34" charset="-122"/>
              </a:rPr>
              <a:t>02</a:t>
            </a:r>
          </a:p>
        </p:txBody>
      </p:sp>
      <p:sp>
        <p:nvSpPr>
          <p:cNvPr id="27" name="TextBox 57"/>
          <p:cNvSpPr txBox="1"/>
          <p:nvPr/>
        </p:nvSpPr>
        <p:spPr>
          <a:xfrm flipH="1">
            <a:off x="2318075" y="3782510"/>
            <a:ext cx="466647" cy="323165"/>
          </a:xfrm>
          <a:prstGeom prst="rect">
            <a:avLst/>
          </a:prstGeom>
          <a:noFill/>
        </p:spPr>
        <p:txBody>
          <a:bodyPr wrap="square" lIns="0" tIns="0" rIns="0" bIns="0" rtlCol="0" anchor="ctr">
            <a:spAutoFit/>
          </a:bodyPr>
          <a:lstStyle/>
          <a:p>
            <a:pPr algn="ctr"/>
            <a:r>
              <a:rPr lang="en-AU" sz="2100" dirty="0">
                <a:solidFill>
                  <a:srgbClr val="FFC000"/>
                </a:solidFill>
                <a:latin typeface="微软雅黑" panose="020B0503020204020204" pitchFamily="34" charset="-122"/>
                <a:ea typeface="微软雅黑" panose="020B0503020204020204" pitchFamily="34" charset="-122"/>
              </a:rPr>
              <a:t>03</a:t>
            </a:r>
          </a:p>
        </p:txBody>
      </p:sp>
      <p:sp>
        <p:nvSpPr>
          <p:cNvPr id="28" name="TextBox 58"/>
          <p:cNvSpPr txBox="1"/>
          <p:nvPr/>
        </p:nvSpPr>
        <p:spPr>
          <a:xfrm>
            <a:off x="6835377" y="1564025"/>
            <a:ext cx="998615" cy="161583"/>
          </a:xfrm>
          <a:prstGeom prst="rect">
            <a:avLst/>
          </a:prstGeom>
          <a:noFill/>
        </p:spPr>
        <p:txBody>
          <a:bodyPr wrap="square" lIns="0" tIns="0" rIns="0" bIns="0" rtlCol="0" anchor="ctr">
            <a:spAutoFit/>
          </a:bodyPr>
          <a:lstStyle/>
          <a:p>
            <a:r>
              <a:rPr lang="zh-CN" altLang="en-US" sz="1050" dirty="0">
                <a:solidFill>
                  <a:srgbClr val="FFC000"/>
                </a:solidFill>
                <a:latin typeface="微软雅黑" panose="020B0503020204020204" pitchFamily="34" charset="-122"/>
                <a:ea typeface="微软雅黑" panose="020B0503020204020204" pitchFamily="34" charset="-122"/>
              </a:rPr>
              <a:t>添加标题</a:t>
            </a:r>
          </a:p>
        </p:txBody>
      </p:sp>
      <p:sp>
        <p:nvSpPr>
          <p:cNvPr id="29" name="Text Placeholder 32"/>
          <p:cNvSpPr txBox="1">
            <a:spLocks/>
          </p:cNvSpPr>
          <p:nvPr/>
        </p:nvSpPr>
        <p:spPr>
          <a:xfrm>
            <a:off x="6835380" y="1771750"/>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30" name="TextBox 60"/>
          <p:cNvSpPr txBox="1"/>
          <p:nvPr/>
        </p:nvSpPr>
        <p:spPr>
          <a:xfrm>
            <a:off x="7511540" y="2690598"/>
            <a:ext cx="998615" cy="161583"/>
          </a:xfrm>
          <a:prstGeom prst="rect">
            <a:avLst/>
          </a:prstGeom>
          <a:noFill/>
        </p:spPr>
        <p:txBody>
          <a:bodyPr wrap="square" lIns="0" tIns="0" rIns="0" bIns="0" rtlCol="0" anchor="ctr">
            <a:spAutoFit/>
          </a:bodyPr>
          <a:lstStyle/>
          <a:p>
            <a:r>
              <a:rPr lang="zh-CN" altLang="en-US" sz="1050" dirty="0">
                <a:solidFill>
                  <a:srgbClr val="C00000"/>
                </a:solidFill>
                <a:latin typeface="微软雅黑" panose="020B0503020204020204" pitchFamily="34" charset="-122"/>
                <a:ea typeface="微软雅黑" panose="020B0503020204020204" pitchFamily="34" charset="-122"/>
              </a:rPr>
              <a:t>添加标题</a:t>
            </a:r>
          </a:p>
        </p:txBody>
      </p:sp>
      <p:sp>
        <p:nvSpPr>
          <p:cNvPr id="31" name="Text Placeholder 32"/>
          <p:cNvSpPr txBox="1">
            <a:spLocks/>
          </p:cNvSpPr>
          <p:nvPr/>
        </p:nvSpPr>
        <p:spPr>
          <a:xfrm>
            <a:off x="7511543" y="2898322"/>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32" name="TextBox 62"/>
          <p:cNvSpPr txBox="1"/>
          <p:nvPr/>
        </p:nvSpPr>
        <p:spPr>
          <a:xfrm>
            <a:off x="6805226" y="3802601"/>
            <a:ext cx="998615" cy="161583"/>
          </a:xfrm>
          <a:prstGeom prst="rect">
            <a:avLst/>
          </a:prstGeom>
          <a:noFill/>
        </p:spPr>
        <p:txBody>
          <a:bodyPr wrap="square" lIns="0" tIns="0" rIns="0" bIns="0" rtlCol="0" anchor="ctr">
            <a:spAutoFit/>
          </a:bodyPr>
          <a:lstStyle/>
          <a:p>
            <a:r>
              <a:rPr lang="zh-CN" altLang="en-US" sz="1050" dirty="0">
                <a:solidFill>
                  <a:srgbClr val="FFC000"/>
                </a:solidFill>
                <a:latin typeface="微软雅黑" panose="020B0503020204020204" pitchFamily="34" charset="-122"/>
                <a:ea typeface="微软雅黑" panose="020B0503020204020204" pitchFamily="34" charset="-122"/>
              </a:rPr>
              <a:t>添加标题</a:t>
            </a:r>
          </a:p>
        </p:txBody>
      </p:sp>
      <p:sp>
        <p:nvSpPr>
          <p:cNvPr id="33" name="Text Placeholder 32"/>
          <p:cNvSpPr txBox="1">
            <a:spLocks/>
          </p:cNvSpPr>
          <p:nvPr/>
        </p:nvSpPr>
        <p:spPr>
          <a:xfrm>
            <a:off x="6805229" y="4010326"/>
            <a:ext cx="998614" cy="321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34" name="TextBox 64"/>
          <p:cNvSpPr txBox="1"/>
          <p:nvPr/>
        </p:nvSpPr>
        <p:spPr>
          <a:xfrm>
            <a:off x="6337475" y="1539071"/>
            <a:ext cx="466647" cy="323165"/>
          </a:xfrm>
          <a:prstGeom prst="rect">
            <a:avLst/>
          </a:prstGeom>
          <a:noFill/>
        </p:spPr>
        <p:txBody>
          <a:bodyPr wrap="square" lIns="0" tIns="0" rIns="0" bIns="0" rtlCol="0" anchor="ctr">
            <a:spAutoFit/>
          </a:bodyPr>
          <a:lstStyle/>
          <a:p>
            <a:pPr algn="ctr"/>
            <a:r>
              <a:rPr lang="en-AU" sz="2100" dirty="0">
                <a:solidFill>
                  <a:srgbClr val="FFC000"/>
                </a:solidFill>
                <a:latin typeface="微软雅黑" panose="020B0503020204020204" pitchFamily="34" charset="-122"/>
                <a:ea typeface="微软雅黑" panose="020B0503020204020204" pitchFamily="34" charset="-122"/>
              </a:rPr>
              <a:t>01</a:t>
            </a:r>
          </a:p>
        </p:txBody>
      </p:sp>
      <p:sp>
        <p:nvSpPr>
          <p:cNvPr id="35" name="TextBox 65"/>
          <p:cNvSpPr txBox="1"/>
          <p:nvPr/>
        </p:nvSpPr>
        <p:spPr>
          <a:xfrm>
            <a:off x="7013639" y="2664558"/>
            <a:ext cx="466647" cy="323165"/>
          </a:xfrm>
          <a:prstGeom prst="rect">
            <a:avLst/>
          </a:prstGeom>
          <a:noFill/>
        </p:spPr>
        <p:txBody>
          <a:bodyPr wrap="square" lIns="0" tIns="0" rIns="0" bIns="0" rtlCol="0" anchor="ctr">
            <a:spAutoFit/>
          </a:bodyPr>
          <a:lstStyle/>
          <a:p>
            <a:pPr algn="ctr"/>
            <a:r>
              <a:rPr lang="en-AU" sz="2100" dirty="0">
                <a:solidFill>
                  <a:srgbClr val="C00000"/>
                </a:solidFill>
                <a:latin typeface="微软雅黑" panose="020B0503020204020204" pitchFamily="34" charset="-122"/>
                <a:ea typeface="微软雅黑" panose="020B0503020204020204" pitchFamily="34" charset="-122"/>
              </a:rPr>
              <a:t>02</a:t>
            </a:r>
          </a:p>
        </p:txBody>
      </p:sp>
      <p:sp>
        <p:nvSpPr>
          <p:cNvPr id="36" name="TextBox 66"/>
          <p:cNvSpPr txBox="1"/>
          <p:nvPr/>
        </p:nvSpPr>
        <p:spPr>
          <a:xfrm>
            <a:off x="6307325" y="3782510"/>
            <a:ext cx="466647" cy="323165"/>
          </a:xfrm>
          <a:prstGeom prst="rect">
            <a:avLst/>
          </a:prstGeom>
          <a:noFill/>
        </p:spPr>
        <p:txBody>
          <a:bodyPr wrap="square" lIns="0" tIns="0" rIns="0" bIns="0" rtlCol="0" anchor="ctr">
            <a:spAutoFit/>
          </a:bodyPr>
          <a:lstStyle/>
          <a:p>
            <a:pPr algn="ctr"/>
            <a:r>
              <a:rPr lang="en-AU" sz="2100" dirty="0">
                <a:solidFill>
                  <a:srgbClr val="FFC000"/>
                </a:solidFill>
                <a:latin typeface="微软雅黑" panose="020B0503020204020204" pitchFamily="34" charset="-122"/>
                <a:ea typeface="微软雅黑" panose="020B0503020204020204" pitchFamily="34" charset="-122"/>
              </a:rPr>
              <a:t>03</a:t>
            </a:r>
          </a:p>
        </p:txBody>
      </p:sp>
    </p:spTree>
    <p:extLst>
      <p:ext uri="{BB962C8B-B14F-4D97-AF65-F5344CB8AC3E}">
        <p14:creationId xmlns:p14="http://schemas.microsoft.com/office/powerpoint/2010/main" val="409134155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500"/>
                                        <p:tgtEl>
                                          <p:spTgt spid="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5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fade">
                                      <p:cBhvr>
                                        <p:cTn id="112" dur="500"/>
                                        <p:tgtEl>
                                          <p:spTgt spid="3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500"/>
                                        <p:tgtEl>
                                          <p:spTgt spid="3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500"/>
                                        <p:tgtEl>
                                          <p:spTgt spid="3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49"/>
          <p:cNvGrpSpPr>
            <a:grpSpLocks/>
          </p:cNvGrpSpPr>
          <p:nvPr/>
        </p:nvGrpSpPr>
        <p:grpSpPr bwMode="auto">
          <a:xfrm>
            <a:off x="4079259" y="2638069"/>
            <a:ext cx="950232" cy="637077"/>
            <a:chOff x="0" y="0"/>
            <a:chExt cx="935038" cy="568325"/>
          </a:xfrm>
          <a:solidFill>
            <a:srgbClr val="C00000"/>
          </a:solidFill>
        </p:grpSpPr>
        <p:sp>
          <p:nvSpPr>
            <p:cNvPr id="5"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453760" y="1352745"/>
            <a:ext cx="1060447" cy="1199227"/>
            <a:chOff x="4603874" y="1557586"/>
            <a:chExt cx="1414257" cy="1599339"/>
          </a:xfrm>
        </p:grpSpPr>
        <p:sp>
          <p:nvSpPr>
            <p:cNvPr id="12" name="六边形 11"/>
            <p:cNvSpPr/>
            <p:nvPr/>
          </p:nvSpPr>
          <p:spPr>
            <a:xfrm rot="5400000">
              <a:off x="4511333" y="1650127"/>
              <a:ext cx="1599339" cy="1414257"/>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gradFill>
                  <a:gsLst>
                    <a:gs pos="100000">
                      <a:srgbClr val="FF0000"/>
                    </a:gs>
                    <a:gs pos="0">
                      <a:srgbClr val="C00000"/>
                    </a:gs>
                  </a:gsLst>
                  <a:lin ang="5400000" scaled="0"/>
                </a:gradFill>
              </a:endParaRPr>
            </a:p>
          </p:txBody>
        </p:sp>
        <p:sp>
          <p:nvSpPr>
            <p:cNvPr id="13"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14" name="组合 13"/>
          <p:cNvGrpSpPr/>
          <p:nvPr/>
        </p:nvGrpSpPr>
        <p:grpSpPr>
          <a:xfrm>
            <a:off x="4641617" y="1352745"/>
            <a:ext cx="1060447" cy="1199227"/>
            <a:chOff x="6188049" y="1557586"/>
            <a:chExt cx="1414257" cy="1599339"/>
          </a:xfrm>
        </p:grpSpPr>
        <p:sp>
          <p:nvSpPr>
            <p:cNvPr id="15" name="六边形 14"/>
            <p:cNvSpPr/>
            <p:nvPr/>
          </p:nvSpPr>
          <p:spPr>
            <a:xfrm rot="5400000">
              <a:off x="6095508" y="1650127"/>
              <a:ext cx="1599339" cy="141425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p>
          </p:txBody>
        </p:sp>
        <p:sp>
          <p:nvSpPr>
            <p:cNvPr id="1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91419" tIns="45709" rIns="91419" bIns="45709" numCol="1" anchor="t" anchorCtr="0" compatLnSpc="1">
              <a:prstTxWarp prst="textNoShape">
                <a:avLst/>
              </a:prstTxWarp>
            </a:bodyPr>
            <a:lstStyle/>
            <a:p>
              <a:endParaRPr lang="zh-CN" altLang="en-US" sz="1866">
                <a:solidFill>
                  <a:schemeClr val="tx1">
                    <a:lumMod val="75000"/>
                    <a:lumOff val="25000"/>
                  </a:schemeClr>
                </a:solidFill>
              </a:endParaRPr>
            </a:p>
          </p:txBody>
        </p:sp>
      </p:grpSp>
      <p:grpSp>
        <p:nvGrpSpPr>
          <p:cNvPr id="17" name="组合 16"/>
          <p:cNvGrpSpPr/>
          <p:nvPr/>
        </p:nvGrpSpPr>
        <p:grpSpPr>
          <a:xfrm>
            <a:off x="2859832" y="2378622"/>
            <a:ext cx="1060447" cy="1199227"/>
            <a:chOff x="3811786" y="2925738"/>
            <a:chExt cx="1414257" cy="1599339"/>
          </a:xfrm>
        </p:grpSpPr>
        <p:sp>
          <p:nvSpPr>
            <p:cNvPr id="18" name="六边形 17"/>
            <p:cNvSpPr/>
            <p:nvPr/>
          </p:nvSpPr>
          <p:spPr>
            <a:xfrm rot="5400000">
              <a:off x="3719245" y="3018279"/>
              <a:ext cx="1599339" cy="141425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p>
          </p:txBody>
        </p:sp>
        <p:grpSp>
          <p:nvGrpSpPr>
            <p:cNvPr id="19" name="组合 18"/>
            <p:cNvGrpSpPr/>
            <p:nvPr/>
          </p:nvGrpSpPr>
          <p:grpSpPr>
            <a:xfrm>
              <a:off x="4242700" y="3370429"/>
              <a:ext cx="633615" cy="611925"/>
              <a:chOff x="4136908" y="3626190"/>
              <a:chExt cx="449941" cy="434538"/>
            </a:xfrm>
          </p:grpSpPr>
          <p:sp>
            <p:nvSpPr>
              <p:cNvPr id="20"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a:extLst/>
            </p:spPr>
            <p:txBody>
              <a:bodyPr lIns="91419" tIns="45709" rIns="91419" bIns="45709"/>
              <a:lstStyle/>
              <a:p>
                <a:endParaRPr lang="zh-CN" altLang="en-US" sz="1181">
                  <a:solidFill>
                    <a:schemeClr val="tx1">
                      <a:lumMod val="75000"/>
                      <a:lumOff val="25000"/>
                    </a:schemeClr>
                  </a:solidFill>
                </a:endParaRPr>
              </a:p>
            </p:txBody>
          </p:sp>
          <p:sp>
            <p:nvSpPr>
              <p:cNvPr id="21"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a:extLst/>
            </p:spPr>
            <p:txBody>
              <a:bodyPr lIns="91419" tIns="45709" rIns="91419" bIns="45709"/>
              <a:lstStyle/>
              <a:p>
                <a:endParaRPr lang="zh-CN" altLang="en-US" sz="1181">
                  <a:solidFill>
                    <a:schemeClr val="tx1">
                      <a:lumMod val="75000"/>
                      <a:lumOff val="25000"/>
                    </a:schemeClr>
                  </a:solidFill>
                </a:endParaRPr>
              </a:p>
            </p:txBody>
          </p:sp>
        </p:grpSp>
      </p:grpSp>
      <p:grpSp>
        <p:nvGrpSpPr>
          <p:cNvPr id="22" name="组合 21"/>
          <p:cNvGrpSpPr/>
          <p:nvPr/>
        </p:nvGrpSpPr>
        <p:grpSpPr>
          <a:xfrm>
            <a:off x="5216123" y="2378622"/>
            <a:ext cx="1060447" cy="1199227"/>
            <a:chOff x="6954235" y="2925738"/>
            <a:chExt cx="1414257" cy="1599339"/>
          </a:xfrm>
        </p:grpSpPr>
        <p:sp>
          <p:nvSpPr>
            <p:cNvPr id="23" name="六边形 22"/>
            <p:cNvSpPr/>
            <p:nvPr/>
          </p:nvSpPr>
          <p:spPr>
            <a:xfrm rot="5400000">
              <a:off x="6861694" y="3018279"/>
              <a:ext cx="1599339" cy="1414257"/>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p>
          </p:txBody>
        </p:sp>
        <p:grpSp>
          <p:nvGrpSpPr>
            <p:cNvPr id="24" name="组合 23"/>
            <p:cNvGrpSpPr/>
            <p:nvPr/>
          </p:nvGrpSpPr>
          <p:grpSpPr>
            <a:xfrm>
              <a:off x="7355017" y="3486605"/>
              <a:ext cx="688535" cy="429165"/>
              <a:chOff x="7659896" y="3661627"/>
              <a:chExt cx="474499" cy="295756"/>
            </a:xfrm>
          </p:grpSpPr>
          <p:sp>
            <p:nvSpPr>
              <p:cNvPr id="25"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endParaRPr lang="zh-CN" altLang="en-US" sz="1181">
                  <a:solidFill>
                    <a:schemeClr val="tx1">
                      <a:lumMod val="75000"/>
                      <a:lumOff val="25000"/>
                    </a:schemeClr>
                  </a:solidFill>
                </a:endParaRPr>
              </a:p>
            </p:txBody>
          </p:sp>
          <p:sp>
            <p:nvSpPr>
              <p:cNvPr id="26"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875">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sp>
            <p:nvSpPr>
              <p:cNvPr id="27"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875">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grpSp>
      </p:grpSp>
      <p:grpSp>
        <p:nvGrpSpPr>
          <p:cNvPr id="28" name="组合 27"/>
          <p:cNvGrpSpPr/>
          <p:nvPr/>
        </p:nvGrpSpPr>
        <p:grpSpPr>
          <a:xfrm>
            <a:off x="4641617" y="3404498"/>
            <a:ext cx="1060447" cy="1199227"/>
            <a:chOff x="6188049" y="4293890"/>
            <a:chExt cx="1414257" cy="1599339"/>
          </a:xfrm>
        </p:grpSpPr>
        <p:sp>
          <p:nvSpPr>
            <p:cNvPr id="29" name="六边形 28"/>
            <p:cNvSpPr/>
            <p:nvPr/>
          </p:nvSpPr>
          <p:spPr>
            <a:xfrm rot="5400000">
              <a:off x="6095508" y="4386431"/>
              <a:ext cx="1599339" cy="141425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p>
          </p:txBody>
        </p:sp>
        <p:sp>
          <p:nvSpPr>
            <p:cNvPr id="30"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grpSp>
      <p:sp>
        <p:nvSpPr>
          <p:cNvPr id="31" name="直接连接符 17"/>
          <p:cNvSpPr>
            <a:spLocks noChangeShapeType="1"/>
          </p:cNvSpPr>
          <p:nvPr/>
        </p:nvSpPr>
        <p:spPr bwMode="auto">
          <a:xfrm flipH="1" flipV="1">
            <a:off x="2494447" y="4161715"/>
            <a:ext cx="9593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直接连接符 14"/>
          <p:cNvSpPr>
            <a:spLocks noChangeShapeType="1"/>
          </p:cNvSpPr>
          <p:nvPr/>
        </p:nvSpPr>
        <p:spPr bwMode="auto">
          <a:xfrm flipH="1">
            <a:off x="2494450" y="3001738"/>
            <a:ext cx="36538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直接连接符 12"/>
          <p:cNvSpPr>
            <a:spLocks noChangeShapeType="1"/>
          </p:cNvSpPr>
          <p:nvPr/>
        </p:nvSpPr>
        <p:spPr bwMode="auto">
          <a:xfrm flipH="1">
            <a:off x="2494448" y="1763434"/>
            <a:ext cx="959311"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65"/>
          <p:cNvSpPr>
            <a:spLocks noChangeArrowheads="1"/>
          </p:cNvSpPr>
          <p:nvPr/>
        </p:nvSpPr>
        <p:spPr bwMode="auto">
          <a:xfrm>
            <a:off x="1368579" y="1535139"/>
            <a:ext cx="1077174"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FFC000"/>
                </a:solidFill>
                <a:latin typeface="微软雅黑" pitchFamily="34" charset="-122"/>
                <a:ea typeface="微软雅黑" pitchFamily="34" charset="-122"/>
                <a:sym typeface="方正兰亭黑_GBK" pitchFamily="2" charset="-122"/>
              </a:rPr>
              <a:t>添加标题</a:t>
            </a:r>
            <a:endParaRPr lang="en-US" altLang="zh-CN" sz="1500" dirty="0">
              <a:solidFill>
                <a:srgbClr val="FFC000"/>
              </a:solidFill>
              <a:latin typeface="微软雅黑" pitchFamily="34" charset="-122"/>
              <a:ea typeface="微软雅黑" pitchFamily="34" charset="-122"/>
              <a:sym typeface="方正兰亭黑_GBK" pitchFamily="2" charset="-122"/>
            </a:endParaRPr>
          </a:p>
        </p:txBody>
      </p:sp>
      <p:sp>
        <p:nvSpPr>
          <p:cNvPr id="35" name="矩形 34"/>
          <p:cNvSpPr>
            <a:spLocks noChangeArrowheads="1"/>
          </p:cNvSpPr>
          <p:nvPr/>
        </p:nvSpPr>
        <p:spPr bwMode="auto">
          <a:xfrm>
            <a:off x="306513" y="1808919"/>
            <a:ext cx="213924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36" name="矩形 69"/>
          <p:cNvSpPr>
            <a:spLocks noChangeArrowheads="1"/>
          </p:cNvSpPr>
          <p:nvPr/>
        </p:nvSpPr>
        <p:spPr bwMode="auto">
          <a:xfrm>
            <a:off x="1485627" y="2648747"/>
            <a:ext cx="960126"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C00000"/>
                </a:solidFill>
                <a:latin typeface="微软雅黑" pitchFamily="34" charset="-122"/>
                <a:ea typeface="微软雅黑" pitchFamily="34" charset="-122"/>
                <a:sym typeface="方正兰亭黑_GBK" pitchFamily="2" charset="-122"/>
              </a:rPr>
              <a:t>添加标题</a:t>
            </a:r>
            <a:endParaRPr lang="en-US" altLang="zh-CN" sz="1500" dirty="0">
              <a:solidFill>
                <a:srgbClr val="C00000"/>
              </a:solidFill>
              <a:latin typeface="微软雅黑" pitchFamily="34" charset="-122"/>
              <a:ea typeface="微软雅黑" pitchFamily="34" charset="-122"/>
              <a:sym typeface="方正兰亭黑_GBK" pitchFamily="2" charset="-122"/>
            </a:endParaRPr>
          </a:p>
        </p:txBody>
      </p:sp>
      <p:sp>
        <p:nvSpPr>
          <p:cNvPr id="37" name="矩形 47"/>
          <p:cNvSpPr>
            <a:spLocks noChangeArrowheads="1"/>
          </p:cNvSpPr>
          <p:nvPr/>
        </p:nvSpPr>
        <p:spPr bwMode="auto">
          <a:xfrm>
            <a:off x="528825" y="2922529"/>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38" name="矩形 72"/>
          <p:cNvSpPr>
            <a:spLocks noChangeArrowheads="1"/>
          </p:cNvSpPr>
          <p:nvPr/>
        </p:nvSpPr>
        <p:spPr bwMode="auto">
          <a:xfrm>
            <a:off x="1485626" y="3712920"/>
            <a:ext cx="960127"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a:r>
              <a:rPr lang="zh-CN" altLang="en-US" sz="1500" dirty="0">
                <a:solidFill>
                  <a:srgbClr val="FFC000"/>
                </a:solidFill>
                <a:latin typeface="微软雅黑" pitchFamily="34" charset="-122"/>
                <a:ea typeface="微软雅黑" pitchFamily="34" charset="-122"/>
                <a:sym typeface="方正兰亭黑_GBK" pitchFamily="2" charset="-122"/>
              </a:rPr>
              <a:t>添加标题</a:t>
            </a:r>
            <a:endParaRPr lang="en-US" altLang="zh-CN" sz="1500" dirty="0">
              <a:solidFill>
                <a:srgbClr val="FFC000"/>
              </a:solidFill>
              <a:latin typeface="微软雅黑" pitchFamily="34" charset="-122"/>
              <a:ea typeface="微软雅黑" pitchFamily="34" charset="-122"/>
              <a:sym typeface="方正兰亭黑_GBK" pitchFamily="2" charset="-122"/>
            </a:endParaRPr>
          </a:p>
        </p:txBody>
      </p:sp>
      <p:sp>
        <p:nvSpPr>
          <p:cNvPr id="39" name="矩形 47"/>
          <p:cNvSpPr>
            <a:spLocks noChangeArrowheads="1"/>
          </p:cNvSpPr>
          <p:nvPr/>
        </p:nvSpPr>
        <p:spPr bwMode="auto">
          <a:xfrm>
            <a:off x="528825" y="3986701"/>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40" name="矩形 76"/>
          <p:cNvSpPr>
            <a:spLocks noChangeArrowheads="1"/>
          </p:cNvSpPr>
          <p:nvPr/>
        </p:nvSpPr>
        <p:spPr bwMode="auto">
          <a:xfrm>
            <a:off x="6657247" y="1460732"/>
            <a:ext cx="956521"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C00000"/>
                </a:solidFill>
                <a:latin typeface="微软雅黑" pitchFamily="34" charset="-122"/>
                <a:ea typeface="微软雅黑" pitchFamily="34" charset="-122"/>
                <a:sym typeface="方正兰亭黑_GBK" pitchFamily="2" charset="-122"/>
              </a:rPr>
              <a:t>添加标题</a:t>
            </a:r>
            <a:endParaRPr lang="en-US" altLang="zh-CN" sz="1500" dirty="0">
              <a:solidFill>
                <a:srgbClr val="C00000"/>
              </a:solidFill>
              <a:latin typeface="微软雅黑" pitchFamily="34" charset="-122"/>
              <a:ea typeface="微软雅黑" pitchFamily="34" charset="-122"/>
              <a:sym typeface="方正兰亭黑_GBK" pitchFamily="2" charset="-122"/>
            </a:endParaRPr>
          </a:p>
        </p:txBody>
      </p:sp>
      <p:sp>
        <p:nvSpPr>
          <p:cNvPr id="41" name="矩形 47"/>
          <p:cNvSpPr>
            <a:spLocks noChangeArrowheads="1"/>
          </p:cNvSpPr>
          <p:nvPr/>
        </p:nvSpPr>
        <p:spPr bwMode="auto">
          <a:xfrm>
            <a:off x="6657246" y="1746416"/>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42" name="矩形 78"/>
          <p:cNvSpPr>
            <a:spLocks noChangeArrowheads="1"/>
          </p:cNvSpPr>
          <p:nvPr/>
        </p:nvSpPr>
        <p:spPr bwMode="auto">
          <a:xfrm>
            <a:off x="6657247" y="2877209"/>
            <a:ext cx="963663"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FFC000"/>
                </a:solidFill>
                <a:latin typeface="微软雅黑" pitchFamily="34" charset="-122"/>
                <a:ea typeface="微软雅黑" pitchFamily="34" charset="-122"/>
                <a:sym typeface="方正兰亭黑_GBK" pitchFamily="2" charset="-122"/>
              </a:rPr>
              <a:t>添加标题</a:t>
            </a:r>
            <a:endParaRPr lang="en-US" altLang="zh-CN" sz="1500" dirty="0">
              <a:solidFill>
                <a:srgbClr val="FFC000"/>
              </a:solidFill>
              <a:latin typeface="微软雅黑" pitchFamily="34" charset="-122"/>
              <a:ea typeface="微软雅黑" pitchFamily="34" charset="-122"/>
              <a:sym typeface="方正兰亭黑_GBK" pitchFamily="2" charset="-122"/>
            </a:endParaRPr>
          </a:p>
        </p:txBody>
      </p:sp>
      <p:sp>
        <p:nvSpPr>
          <p:cNvPr id="43" name="矩形 42"/>
          <p:cNvSpPr>
            <a:spLocks noChangeArrowheads="1"/>
          </p:cNvSpPr>
          <p:nvPr/>
        </p:nvSpPr>
        <p:spPr bwMode="auto">
          <a:xfrm>
            <a:off x="6657246" y="3162893"/>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44" name="矩形 80"/>
          <p:cNvSpPr>
            <a:spLocks noChangeArrowheads="1"/>
          </p:cNvSpPr>
          <p:nvPr/>
        </p:nvSpPr>
        <p:spPr bwMode="auto">
          <a:xfrm>
            <a:off x="6657247" y="3837261"/>
            <a:ext cx="915119"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r>
              <a:rPr lang="zh-CN" altLang="en-US" sz="1500" dirty="0">
                <a:solidFill>
                  <a:srgbClr val="C00000"/>
                </a:solidFill>
                <a:latin typeface="微软雅黑" pitchFamily="34" charset="-122"/>
                <a:ea typeface="微软雅黑" pitchFamily="34" charset="-122"/>
                <a:sym typeface="方正兰亭黑_GBK" pitchFamily="2" charset="-122"/>
              </a:rPr>
              <a:t>添加标题</a:t>
            </a:r>
            <a:endParaRPr lang="en-US" altLang="zh-CN" sz="1500" dirty="0">
              <a:solidFill>
                <a:srgbClr val="C00000"/>
              </a:solidFill>
              <a:latin typeface="微软雅黑" pitchFamily="34" charset="-122"/>
              <a:ea typeface="微软雅黑" pitchFamily="34" charset="-122"/>
              <a:sym typeface="方正兰亭黑_GBK" pitchFamily="2" charset="-122"/>
            </a:endParaRPr>
          </a:p>
        </p:txBody>
      </p:sp>
      <p:sp>
        <p:nvSpPr>
          <p:cNvPr id="45" name="矩形 44"/>
          <p:cNvSpPr>
            <a:spLocks noChangeArrowheads="1"/>
          </p:cNvSpPr>
          <p:nvPr/>
        </p:nvSpPr>
        <p:spPr bwMode="auto">
          <a:xfrm>
            <a:off x="6657247" y="4122945"/>
            <a:ext cx="201446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nSpc>
                <a:spcPct val="120000"/>
              </a:lnSpc>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在此录入上述图表的描述说明</a:t>
            </a:r>
            <a:endParaRPr lang="en-US" altLang="zh-CN" sz="1050" dirty="0">
              <a:solidFill>
                <a:schemeClr val="tx1">
                  <a:lumMod val="85000"/>
                  <a:lumOff val="15000"/>
                </a:schemeClr>
              </a:solidFill>
              <a:latin typeface="微软雅黑" pitchFamily="34" charset="-122"/>
              <a:ea typeface="微软雅黑" pitchFamily="34" charset="-122"/>
              <a:sym typeface="方正兰亭黑_GBK" pitchFamily="2" charset="-122"/>
            </a:endParaRPr>
          </a:p>
          <a:p>
            <a:pPr>
              <a:lnSpc>
                <a:spcPct val="120000"/>
              </a:lnSpc>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在此录入上述图表的描述说明</a:t>
            </a:r>
            <a:endParaRPr lang="zh-CN" altLang="en-US" sz="1181" dirty="0">
              <a:solidFill>
                <a:schemeClr val="tx1">
                  <a:lumMod val="85000"/>
                  <a:lumOff val="15000"/>
                </a:schemeClr>
              </a:solidFill>
              <a:latin typeface="微软雅黑" pitchFamily="34" charset="-122"/>
              <a:ea typeface="微软雅黑" pitchFamily="34" charset="-122"/>
            </a:endParaRPr>
          </a:p>
        </p:txBody>
      </p:sp>
      <p:sp>
        <p:nvSpPr>
          <p:cNvPr id="46" name="直接连接符 17"/>
          <p:cNvSpPr>
            <a:spLocks noChangeShapeType="1"/>
          </p:cNvSpPr>
          <p:nvPr/>
        </p:nvSpPr>
        <p:spPr bwMode="auto">
          <a:xfrm flipH="1" flipV="1">
            <a:off x="5702064" y="4161715"/>
            <a:ext cx="98757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直接连接符 14"/>
          <p:cNvSpPr>
            <a:spLocks noChangeShapeType="1"/>
          </p:cNvSpPr>
          <p:nvPr/>
        </p:nvSpPr>
        <p:spPr bwMode="auto">
          <a:xfrm flipH="1">
            <a:off x="6276570" y="3009402"/>
            <a:ext cx="35119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rgbClr val="91DC0D"/>
              </a:solidFill>
              <a:latin typeface="微软雅黑" panose="020B0503020204020204" pitchFamily="34" charset="-122"/>
              <a:ea typeface="微软雅黑" panose="020B0503020204020204" pitchFamily="34" charset="-122"/>
            </a:endParaRPr>
          </a:p>
        </p:txBody>
      </p:sp>
      <p:sp>
        <p:nvSpPr>
          <p:cNvPr id="48" name="直接连接符 12"/>
          <p:cNvSpPr>
            <a:spLocks noChangeShapeType="1"/>
          </p:cNvSpPr>
          <p:nvPr/>
        </p:nvSpPr>
        <p:spPr bwMode="auto">
          <a:xfrm flipH="1">
            <a:off x="5702639" y="1771098"/>
            <a:ext cx="96751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sz="118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3453760" y="3404498"/>
            <a:ext cx="1060447" cy="1199227"/>
            <a:chOff x="4603874" y="4293890"/>
            <a:chExt cx="1414257" cy="1599339"/>
          </a:xfrm>
        </p:grpSpPr>
        <p:sp>
          <p:nvSpPr>
            <p:cNvPr id="50" name="六边形 49"/>
            <p:cNvSpPr/>
            <p:nvPr/>
          </p:nvSpPr>
          <p:spPr>
            <a:xfrm rot="5400000">
              <a:off x="4511333" y="4386431"/>
              <a:ext cx="1599339" cy="1414257"/>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1"/>
            </a:p>
          </p:txBody>
        </p:sp>
        <p:sp>
          <p:nvSpPr>
            <p:cNvPr id="51"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endParaRPr lang="en-US" sz="1181">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6363467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360"/>
                                          </p:val>
                                        </p:tav>
                                        <p:tav tm="100000">
                                          <p:val>
                                            <p:fltVal val="0"/>
                                          </p:val>
                                        </p:tav>
                                      </p:tavLst>
                                    </p:anim>
                                    <p:animEffect transition="in" filter="fade">
                                      <p:cBhvr>
                                        <p:cTn id="14" dur="500"/>
                                        <p:tgtEl>
                                          <p:spTgt spid="11"/>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right)">
                                      <p:cBhvr>
                                        <p:cTn id="18" dur="500"/>
                                        <p:tgtEl>
                                          <p:spTgt spid="3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500"/>
                                        <p:tgtEl>
                                          <p:spTgt spid="35"/>
                                        </p:tgtEl>
                                      </p:cBhvr>
                                    </p:animEffect>
                                  </p:childTnLst>
                                </p:cTn>
                              </p:par>
                            </p:childTnLst>
                          </p:cTn>
                        </p:par>
                        <p:par>
                          <p:cTn id="27" fill="hold">
                            <p:stCondLst>
                              <p:cond delay="2500"/>
                            </p:stCondLst>
                            <p:childTnLst>
                              <p:par>
                                <p:cTn id="28" presetID="49" presetClass="entr" presetSubtype="0" decel="10000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360"/>
                                          </p:val>
                                        </p:tav>
                                        <p:tav tm="100000">
                                          <p:val>
                                            <p:fltVal val="0"/>
                                          </p:val>
                                        </p:tav>
                                      </p:tavLst>
                                    </p:anim>
                                    <p:animEffect transition="in" filter="fade">
                                      <p:cBhvr>
                                        <p:cTn id="33" dur="500"/>
                                        <p:tgtEl>
                                          <p:spTgt spid="17"/>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right)">
                                      <p:cBhvr>
                                        <p:cTn id="41" dur="500"/>
                                        <p:tgtEl>
                                          <p:spTgt spid="36"/>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right)">
                                      <p:cBhvr>
                                        <p:cTn id="45" dur="500"/>
                                        <p:tgtEl>
                                          <p:spTgt spid="37"/>
                                        </p:tgtEl>
                                      </p:cBhvr>
                                    </p:animEffect>
                                  </p:childTnLst>
                                </p:cTn>
                              </p:par>
                            </p:childTnLst>
                          </p:cTn>
                        </p:par>
                        <p:par>
                          <p:cTn id="46" fill="hold">
                            <p:stCondLst>
                              <p:cond delay="4500"/>
                            </p:stCondLst>
                            <p:childTnLst>
                              <p:par>
                                <p:cTn id="47" presetID="49" presetClass="entr" presetSubtype="0" decel="100000"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 calcmode="lin" valueType="num">
                                      <p:cBhvr>
                                        <p:cTn id="51" dur="500" fill="hold"/>
                                        <p:tgtEl>
                                          <p:spTgt spid="49"/>
                                        </p:tgtEl>
                                        <p:attrNameLst>
                                          <p:attrName>style.rotation</p:attrName>
                                        </p:attrNameLst>
                                      </p:cBhvr>
                                      <p:tavLst>
                                        <p:tav tm="0">
                                          <p:val>
                                            <p:fltVal val="360"/>
                                          </p:val>
                                        </p:tav>
                                        <p:tav tm="100000">
                                          <p:val>
                                            <p:fltVal val="0"/>
                                          </p:val>
                                        </p:tav>
                                      </p:tavLst>
                                    </p:anim>
                                    <p:animEffect transition="in" filter="fade">
                                      <p:cBhvr>
                                        <p:cTn id="52" dur="500"/>
                                        <p:tgtEl>
                                          <p:spTgt spid="49"/>
                                        </p:tgtEl>
                                      </p:cBhvr>
                                    </p:animEffect>
                                  </p:childTnLst>
                                </p:cTn>
                              </p:par>
                            </p:childTnLst>
                          </p:cTn>
                        </p:par>
                        <p:par>
                          <p:cTn id="53" fill="hold">
                            <p:stCondLst>
                              <p:cond delay="5000"/>
                            </p:stCondLst>
                            <p:childTnLst>
                              <p:par>
                                <p:cTn id="54" presetID="22" presetClass="entr" presetSubtype="2"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right)">
                                      <p:cBhvr>
                                        <p:cTn id="56" dur="500"/>
                                        <p:tgtEl>
                                          <p:spTgt spid="31"/>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right)">
                                      <p:cBhvr>
                                        <p:cTn id="60" dur="500"/>
                                        <p:tgtEl>
                                          <p:spTgt spid="38"/>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right)">
                                      <p:cBhvr>
                                        <p:cTn id="64" dur="500"/>
                                        <p:tgtEl>
                                          <p:spTgt spid="39"/>
                                        </p:tgtEl>
                                      </p:cBhvr>
                                    </p:animEffect>
                                  </p:childTnLst>
                                </p:cTn>
                              </p:par>
                            </p:childTnLst>
                          </p:cTn>
                        </p:par>
                        <p:par>
                          <p:cTn id="65" fill="hold">
                            <p:stCondLst>
                              <p:cond delay="6500"/>
                            </p:stCondLst>
                            <p:childTnLst>
                              <p:par>
                                <p:cTn id="66" presetID="49" presetClass="entr" presetSubtype="0" decel="100000"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fltVal val="0"/>
                                          </p:val>
                                        </p:tav>
                                        <p:tav tm="100000">
                                          <p:val>
                                            <p:strVal val="#ppt_h"/>
                                          </p:val>
                                        </p:tav>
                                      </p:tavLst>
                                    </p:anim>
                                    <p:anim calcmode="lin" valueType="num">
                                      <p:cBhvr>
                                        <p:cTn id="70" dur="500" fill="hold"/>
                                        <p:tgtEl>
                                          <p:spTgt spid="28"/>
                                        </p:tgtEl>
                                        <p:attrNameLst>
                                          <p:attrName>style.rotation</p:attrName>
                                        </p:attrNameLst>
                                      </p:cBhvr>
                                      <p:tavLst>
                                        <p:tav tm="0">
                                          <p:val>
                                            <p:fltVal val="360"/>
                                          </p:val>
                                        </p:tav>
                                        <p:tav tm="100000">
                                          <p:val>
                                            <p:fltVal val="0"/>
                                          </p:val>
                                        </p:tav>
                                      </p:tavLst>
                                    </p:anim>
                                    <p:animEffect transition="in" filter="fade">
                                      <p:cBhvr>
                                        <p:cTn id="71" dur="500"/>
                                        <p:tgtEl>
                                          <p:spTgt spid="28"/>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ipe(left)">
                                      <p:cBhvr>
                                        <p:cTn id="75" dur="500"/>
                                        <p:tgtEl>
                                          <p:spTgt spid="46"/>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500"/>
                                        <p:tgtEl>
                                          <p:spTgt spid="44"/>
                                        </p:tgtEl>
                                      </p:cBhvr>
                                    </p:animEffect>
                                  </p:childTnLst>
                                </p:cTn>
                              </p:par>
                            </p:childTnLst>
                          </p:cTn>
                        </p:par>
                        <p:par>
                          <p:cTn id="80" fill="hold">
                            <p:stCondLst>
                              <p:cond delay="8000"/>
                            </p:stCondLst>
                            <p:childTnLst>
                              <p:par>
                                <p:cTn id="81" presetID="22" presetClass="entr" presetSubtype="8"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wipe(left)">
                                      <p:cBhvr>
                                        <p:cTn id="83" dur="500"/>
                                        <p:tgtEl>
                                          <p:spTgt spid="45"/>
                                        </p:tgtEl>
                                      </p:cBhvr>
                                    </p:animEffect>
                                  </p:childTnLst>
                                </p:cTn>
                              </p:par>
                            </p:childTnLst>
                          </p:cTn>
                        </p:par>
                        <p:par>
                          <p:cTn id="84" fill="hold">
                            <p:stCondLst>
                              <p:cond delay="8500"/>
                            </p:stCondLst>
                            <p:childTnLst>
                              <p:par>
                                <p:cTn id="85" presetID="49" presetClass="entr" presetSubtype="0" decel="100000" fill="hold"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 calcmode="lin" valueType="num">
                                      <p:cBhvr>
                                        <p:cTn id="89" dur="500" fill="hold"/>
                                        <p:tgtEl>
                                          <p:spTgt spid="22"/>
                                        </p:tgtEl>
                                        <p:attrNameLst>
                                          <p:attrName>style.rotation</p:attrName>
                                        </p:attrNameLst>
                                      </p:cBhvr>
                                      <p:tavLst>
                                        <p:tav tm="0">
                                          <p:val>
                                            <p:fltVal val="360"/>
                                          </p:val>
                                        </p:tav>
                                        <p:tav tm="100000">
                                          <p:val>
                                            <p:fltVal val="0"/>
                                          </p:val>
                                        </p:tav>
                                      </p:tavLst>
                                    </p:anim>
                                    <p:animEffect transition="in" filter="fade">
                                      <p:cBhvr>
                                        <p:cTn id="90" dur="500"/>
                                        <p:tgtEl>
                                          <p:spTgt spid="22"/>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left)">
                                      <p:cBhvr>
                                        <p:cTn id="94" dur="500"/>
                                        <p:tgtEl>
                                          <p:spTgt spid="47"/>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childTnLst>
                          </p:cTn>
                        </p:par>
                        <p:par>
                          <p:cTn id="103" fill="hold">
                            <p:stCondLst>
                              <p:cond delay="10500"/>
                            </p:stCondLst>
                            <p:childTnLst>
                              <p:par>
                                <p:cTn id="104" presetID="49" presetClass="entr" presetSubtype="0" decel="100000" fill="hold" nodeType="after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p:cTn id="106" dur="500" fill="hold"/>
                                        <p:tgtEl>
                                          <p:spTgt spid="14"/>
                                        </p:tgtEl>
                                        <p:attrNameLst>
                                          <p:attrName>ppt_w</p:attrName>
                                        </p:attrNameLst>
                                      </p:cBhvr>
                                      <p:tavLst>
                                        <p:tav tm="0">
                                          <p:val>
                                            <p:fltVal val="0"/>
                                          </p:val>
                                        </p:tav>
                                        <p:tav tm="100000">
                                          <p:val>
                                            <p:strVal val="#ppt_w"/>
                                          </p:val>
                                        </p:tav>
                                      </p:tavLst>
                                    </p:anim>
                                    <p:anim calcmode="lin" valueType="num">
                                      <p:cBhvr>
                                        <p:cTn id="107" dur="500" fill="hold"/>
                                        <p:tgtEl>
                                          <p:spTgt spid="14"/>
                                        </p:tgtEl>
                                        <p:attrNameLst>
                                          <p:attrName>ppt_h</p:attrName>
                                        </p:attrNameLst>
                                      </p:cBhvr>
                                      <p:tavLst>
                                        <p:tav tm="0">
                                          <p:val>
                                            <p:fltVal val="0"/>
                                          </p:val>
                                        </p:tav>
                                        <p:tav tm="100000">
                                          <p:val>
                                            <p:strVal val="#ppt_h"/>
                                          </p:val>
                                        </p:tav>
                                      </p:tavLst>
                                    </p:anim>
                                    <p:anim calcmode="lin" valueType="num">
                                      <p:cBhvr>
                                        <p:cTn id="108" dur="500" fill="hold"/>
                                        <p:tgtEl>
                                          <p:spTgt spid="14"/>
                                        </p:tgtEl>
                                        <p:attrNameLst>
                                          <p:attrName>style.rotation</p:attrName>
                                        </p:attrNameLst>
                                      </p:cBhvr>
                                      <p:tavLst>
                                        <p:tav tm="0">
                                          <p:val>
                                            <p:fltVal val="360"/>
                                          </p:val>
                                        </p:tav>
                                        <p:tav tm="100000">
                                          <p:val>
                                            <p:fltVal val="0"/>
                                          </p:val>
                                        </p:tav>
                                      </p:tavLst>
                                    </p:anim>
                                    <p:animEffect transition="in" filter="fade">
                                      <p:cBhvr>
                                        <p:cTn id="109" dur="500"/>
                                        <p:tgtEl>
                                          <p:spTgt spid="14"/>
                                        </p:tgtEl>
                                      </p:cBhvr>
                                    </p:animEffect>
                                  </p:childTnLst>
                                </p:cTn>
                              </p:par>
                            </p:childTnLst>
                          </p:cTn>
                        </p:par>
                        <p:par>
                          <p:cTn id="110" fill="hold">
                            <p:stCondLst>
                              <p:cond delay="11000"/>
                            </p:stCondLst>
                            <p:childTnLst>
                              <p:par>
                                <p:cTn id="111" presetID="22" presetClass="entr" presetSubtype="8" fill="hold" grpId="0" nodeType="after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wipe(left)">
                                      <p:cBhvr>
                                        <p:cTn id="113" dur="500"/>
                                        <p:tgtEl>
                                          <p:spTgt spid="48"/>
                                        </p:tgtEl>
                                      </p:cBhvr>
                                    </p:animEffect>
                                  </p:childTnLst>
                                </p:cTn>
                              </p:par>
                            </p:childTnLst>
                          </p:cTn>
                        </p:par>
                        <p:par>
                          <p:cTn id="114" fill="hold">
                            <p:stCondLst>
                              <p:cond delay="11500"/>
                            </p:stCondLst>
                            <p:childTnLst>
                              <p:par>
                                <p:cTn id="115" presetID="22" presetClass="entr" presetSubtype="8"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wipe(left)">
                                      <p:cBhvr>
                                        <p:cTn id="117" dur="500"/>
                                        <p:tgtEl>
                                          <p:spTgt spid="40"/>
                                        </p:tgtEl>
                                      </p:cBhvr>
                                    </p:animEffect>
                                  </p:childTnLst>
                                </p:cTn>
                              </p:par>
                            </p:childTnLst>
                          </p:cTn>
                        </p:par>
                        <p:par>
                          <p:cTn id="118" fill="hold">
                            <p:stCondLst>
                              <p:cond delay="12000"/>
                            </p:stCondLst>
                            <p:childTnLst>
                              <p:par>
                                <p:cTn id="119" presetID="22" presetClass="entr" presetSubtype="8"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left)">
                                      <p:cBhvr>
                                        <p:cTn id="1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animBg="1"/>
      <p:bldP spid="47" grpId="0" animBg="1"/>
      <p:bldP spid="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6"/>
            <a:ext cx="3036938" cy="1377870"/>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5896" y="1027830"/>
            <a:ext cx="4647156" cy="1815432"/>
          </a:xfrm>
          <a:prstGeom prst="rect">
            <a:avLst/>
          </a:prstGeom>
        </p:spPr>
      </p:pic>
      <p:pic>
        <p:nvPicPr>
          <p:cNvPr id="11" name="图片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747710" y="354562"/>
            <a:ext cx="1165366" cy="1393584"/>
          </a:xfrm>
          <a:prstGeom prst="rect">
            <a:avLst/>
          </a:prstGeom>
        </p:spPr>
      </p:pic>
      <p:sp>
        <p:nvSpPr>
          <p:cNvPr id="12" name="文本框 11"/>
          <p:cNvSpPr txBox="1"/>
          <p:nvPr/>
        </p:nvSpPr>
        <p:spPr>
          <a:xfrm>
            <a:off x="1702842" y="2656357"/>
            <a:ext cx="5711868" cy="646331"/>
          </a:xfrm>
          <a:prstGeom prst="rect">
            <a:avLst/>
          </a:prstGeom>
          <a:noFill/>
        </p:spPr>
        <p:txBody>
          <a:bodyPr wrap="square" rtlCol="0">
            <a:spAutoFit/>
          </a:bodyPr>
          <a:lstStyle/>
          <a:p>
            <a:pPr algn="ctr"/>
            <a:r>
              <a:rPr lang="zh-CN" altLang="en-US" sz="3600" b="1" dirty="0">
                <a:gradFill>
                  <a:gsLst>
                    <a:gs pos="33000">
                      <a:srgbClr val="C00000"/>
                    </a:gs>
                    <a:gs pos="100000">
                      <a:srgbClr val="FF0000"/>
                    </a:gs>
                  </a:gsLst>
                  <a:lin ang="5400000" scaled="1"/>
                </a:gradFill>
                <a:effectLst>
                  <a:outerShdw blurRad="50800" dist="25400" dir="5400000" algn="ctr" rotWithShape="0">
                    <a:srgbClr val="000000">
                      <a:alpha val="68000"/>
                    </a:srgbClr>
                  </a:outerShdw>
                </a:effectLst>
                <a:latin typeface="微软雅黑" panose="020B0503020204020204" pitchFamily="34" charset="-122"/>
                <a:ea typeface="微软雅黑" panose="020B0503020204020204" pitchFamily="34" charset="-122"/>
              </a:rPr>
              <a:t>感谢您的聆听，欢迎下载！</a:t>
            </a:r>
          </a:p>
        </p:txBody>
      </p:sp>
      <p:sp>
        <p:nvSpPr>
          <p:cNvPr id="13" name="文本框 12"/>
          <p:cNvSpPr txBox="1"/>
          <p:nvPr/>
        </p:nvSpPr>
        <p:spPr>
          <a:xfrm>
            <a:off x="2217107" y="3348854"/>
            <a:ext cx="4699578" cy="276999"/>
          </a:xfrm>
          <a:prstGeom prst="rect">
            <a:avLst/>
          </a:prstGeom>
          <a:noFill/>
        </p:spPr>
        <p:txBody>
          <a:bodyPr wrap="square" rtlCol="0">
            <a:spAutoFit/>
          </a:bodyPr>
          <a:lstStyle/>
          <a:p>
            <a:pPr algn="ctr"/>
            <a:r>
              <a:rPr lang="zh-CN" altLang="en-US" sz="120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恢宏大气丨反腐倡廉丨廉政工作丨党政工作丨述职报告丨稳重大气</a:t>
            </a:r>
          </a:p>
        </p:txBody>
      </p:sp>
      <p:sp>
        <p:nvSpPr>
          <p:cNvPr id="14" name="文本框 13"/>
          <p:cNvSpPr txBox="1"/>
          <p:nvPr/>
        </p:nvSpPr>
        <p:spPr>
          <a:xfrm>
            <a:off x="3753863" y="3656024"/>
            <a:ext cx="1626066" cy="261610"/>
          </a:xfrm>
          <a:prstGeom prst="rect">
            <a:avLst/>
          </a:prstGeom>
          <a:noFill/>
        </p:spPr>
        <p:txBody>
          <a:bodyPr wrap="square" rtlCol="0">
            <a:spAutoFit/>
          </a:bodyPr>
          <a:lstStyle/>
          <a:p>
            <a:pPr algn="ctr"/>
            <a:r>
              <a:rPr lang="zh-CN" altLang="en-US"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汇报人：</a:t>
            </a:r>
            <a:r>
              <a:rPr lang="en-US" altLang="zh-CN"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rPr>
              <a:t>XXX</a:t>
            </a:r>
            <a:endParaRPr lang="zh-CN" altLang="en-US" sz="1050" dirty="0">
              <a:gradFill>
                <a:gsLst>
                  <a:gs pos="0">
                    <a:srgbClr val="C00000"/>
                  </a:gs>
                  <a:gs pos="100000">
                    <a:srgbClr val="FF0000"/>
                  </a:gs>
                </a:gsLst>
                <a:lin ang="5400000" scaled="1"/>
              </a:gradFill>
              <a:effectLst>
                <a:outerShdw blurRad="50800" dist="12700" dir="5400000" algn="ctr" rotWithShape="0">
                  <a:srgbClr val="000000">
                    <a:alpha val="72000"/>
                  </a:srgbClr>
                </a:outerShdw>
              </a:effectLst>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5198" y="1027830"/>
            <a:ext cx="4647156" cy="1815432"/>
          </a:xfrm>
          <a:prstGeom prst="rect">
            <a:avLst/>
          </a:prstGeom>
        </p:spPr>
      </p:pic>
      <p:sp>
        <p:nvSpPr>
          <p:cNvPr id="16" name="五角星 15"/>
          <p:cNvSpPr/>
          <p:nvPr/>
        </p:nvSpPr>
        <p:spPr>
          <a:xfrm rot="21146867">
            <a:off x="-987743" y="6859388"/>
            <a:ext cx="427294" cy="42729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7" name="五角星 16"/>
          <p:cNvSpPr/>
          <p:nvPr/>
        </p:nvSpPr>
        <p:spPr>
          <a:xfrm rot="21146867">
            <a:off x="-450832" y="6079076"/>
            <a:ext cx="358536" cy="358536"/>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8" name="五角星 17"/>
          <p:cNvSpPr/>
          <p:nvPr/>
        </p:nvSpPr>
        <p:spPr>
          <a:xfrm rot="21146867">
            <a:off x="-1240361" y="5807295"/>
            <a:ext cx="358536" cy="358536"/>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19" name="五角星 18"/>
          <p:cNvSpPr/>
          <p:nvPr/>
        </p:nvSpPr>
        <p:spPr>
          <a:xfrm rot="21146867">
            <a:off x="-2515345" y="6715370"/>
            <a:ext cx="427294" cy="42729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
        <p:nvSpPr>
          <p:cNvPr id="20" name="五角星 19"/>
          <p:cNvSpPr/>
          <p:nvPr/>
        </p:nvSpPr>
        <p:spPr>
          <a:xfrm rot="21146867">
            <a:off x="-1673495" y="6156405"/>
            <a:ext cx="354304" cy="35430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685783">
              <a:defRPr/>
            </a:pPr>
            <a:endParaRPr lang="zh-CN" altLang="en-US" sz="1400">
              <a:solidFill>
                <a:prstClr val="white"/>
              </a:solidFill>
            </a:endParaRPr>
          </a:p>
        </p:txBody>
      </p:sp>
    </p:spTree>
    <p:extLst>
      <p:ext uri="{BB962C8B-B14F-4D97-AF65-F5344CB8AC3E}">
        <p14:creationId xmlns:p14="http://schemas.microsoft.com/office/powerpoint/2010/main" val="127358232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100"/>
                                        <p:tgtEl>
                                          <p:spTgt spid="5"/>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800" fill="hold"/>
                                        <p:tgtEl>
                                          <p:spTgt spid="6"/>
                                        </p:tgtEl>
                                        <p:attrNameLst>
                                          <p:attrName>ppt_x</p:attrName>
                                        </p:attrNameLst>
                                      </p:cBhvr>
                                      <p:tavLst>
                                        <p:tav tm="0">
                                          <p:val>
                                            <p:strVal val="#ppt_x"/>
                                          </p:val>
                                        </p:tav>
                                        <p:tav tm="100000">
                                          <p:val>
                                            <p:strVal val="#ppt_x"/>
                                          </p:val>
                                        </p:tav>
                                      </p:tavLst>
                                    </p:anim>
                                    <p:anim calcmode="lin" valueType="num">
                                      <p:cBhvr additive="base">
                                        <p:cTn id="12" dur="8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childTnLst>
                          </p:cTn>
                        </p:par>
                        <p:par>
                          <p:cTn id="23" fill="hold">
                            <p:stCondLst>
                              <p:cond delay="3900"/>
                            </p:stCondLst>
                            <p:childTnLst>
                              <p:par>
                                <p:cTn id="24" presetID="4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490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Effect transition="in" filter="fade">
                                      <p:cBhvr>
                                        <p:cTn id="34" dur="1000"/>
                                        <p:tgtEl>
                                          <p:spTgt spid="10"/>
                                        </p:tgtEl>
                                      </p:cBhvr>
                                    </p:animEffect>
                                  </p:childTnLst>
                                </p:cTn>
                              </p:par>
                            </p:childTnLst>
                          </p:cTn>
                        </p:par>
                        <p:par>
                          <p:cTn id="35" fill="hold">
                            <p:stCondLst>
                              <p:cond delay="5900"/>
                            </p:stCondLst>
                            <p:childTnLst>
                              <p:par>
                                <p:cTn id="36" presetID="1" presetClass="entr" presetSubtype="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par>
                                <p:cTn id="38" presetID="6" presetClass="emph" presetSubtype="0" fill="hold" nodeType="withEffect">
                                  <p:stCondLst>
                                    <p:cond delay="0"/>
                                  </p:stCondLst>
                                  <p:childTnLst>
                                    <p:animScale>
                                      <p:cBhvr>
                                        <p:cTn id="39" dur="700" fill="hold"/>
                                        <p:tgtEl>
                                          <p:spTgt spid="15"/>
                                        </p:tgtEl>
                                      </p:cBhvr>
                                      <p:by x="150000" y="150000"/>
                                    </p:animScale>
                                  </p:childTnLst>
                                </p:cTn>
                              </p:par>
                              <p:par>
                                <p:cTn id="40" presetID="10" presetClass="exit" presetSubtype="0" fill="hold" nodeType="with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par>
                          <p:cTn id="43" fill="hold">
                            <p:stCondLst>
                              <p:cond delay="6600"/>
                            </p:stCondLst>
                            <p:childTnLst>
                              <p:par>
                                <p:cTn id="44" presetID="6" presetClass="entr" presetSubtype="16"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circle(in)">
                                      <p:cBhvr>
                                        <p:cTn id="46" dur="2000"/>
                                        <p:tgtEl>
                                          <p:spTgt spid="11"/>
                                        </p:tgtEl>
                                      </p:cBhvr>
                                    </p:animEffect>
                                  </p:childTnLst>
                                </p:cTn>
                              </p:par>
                            </p:childTnLst>
                          </p:cTn>
                        </p:par>
                        <p:par>
                          <p:cTn id="47" fill="hold">
                            <p:stCondLst>
                              <p:cond delay="8600"/>
                            </p:stCondLst>
                            <p:childTnLst>
                              <p:par>
                                <p:cTn id="48" presetID="23" presetClass="entr" presetSubtype="36" fill="hold" grpId="0" nodeType="afterEffect">
                                  <p:stCondLst>
                                    <p:cond delay="0"/>
                                  </p:stCondLst>
                                  <p:iterate type="lt">
                                    <p:tmPct val="10000"/>
                                  </p:iterate>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strVal val="(6*min(max(#ppt_w*#ppt_h,.3),1)-7.4)/-.7*#ppt_w"/>
                                          </p:val>
                                        </p:tav>
                                        <p:tav tm="100000">
                                          <p:val>
                                            <p:strVal val="#ppt_w"/>
                                          </p:val>
                                        </p:tav>
                                      </p:tavLst>
                                    </p:anim>
                                    <p:anim calcmode="lin" valueType="num">
                                      <p:cBhvr>
                                        <p:cTn id="51" dur="500" fill="hold"/>
                                        <p:tgtEl>
                                          <p:spTgt spid="12"/>
                                        </p:tgtEl>
                                        <p:attrNameLst>
                                          <p:attrName>ppt_h</p:attrName>
                                        </p:attrNameLst>
                                      </p:cBhvr>
                                      <p:tavLst>
                                        <p:tav tm="0">
                                          <p:val>
                                            <p:strVal val="(6*min(max(#ppt_w*#ppt_h,.3),1)-7.4)/-.7*#ppt_h"/>
                                          </p:val>
                                        </p:tav>
                                        <p:tav tm="100000">
                                          <p:val>
                                            <p:strVal val="#ppt_h"/>
                                          </p:val>
                                        </p:tav>
                                      </p:tavLst>
                                    </p:anim>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54" fill="hold">
                            <p:stCondLst>
                              <p:cond delay="9650"/>
                            </p:stCondLst>
                            <p:childTnLst>
                              <p:par>
                                <p:cTn id="55" presetID="12" presetClass="entr" presetSubtype="4" fill="hold" grpId="0" nodeType="after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childTnLst>
                          </p:cTn>
                        </p:par>
                        <p:par>
                          <p:cTn id="59" fill="hold">
                            <p:stCondLst>
                              <p:cond delay="11550"/>
                            </p:stCondLst>
                            <p:childTnLst>
                              <p:par>
                                <p:cTn id="60" presetID="14" presetClass="entr" presetSubtype="1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randombar(horizontal)">
                                      <p:cBhvr>
                                        <p:cTn id="62" dur="800"/>
                                        <p:tgtEl>
                                          <p:spTgt spid="14"/>
                                        </p:tgtEl>
                                      </p:cBhvr>
                                    </p:animEffect>
                                  </p:childTnLst>
                                </p:cTn>
                              </p:par>
                            </p:childTnLst>
                          </p:cTn>
                        </p:par>
                        <p:par>
                          <p:cTn id="63" fill="hold">
                            <p:stCondLst>
                              <p:cond delay="12350"/>
                            </p:stCondLst>
                            <p:childTnLst>
                              <p:par>
                                <p:cTn id="64" presetID="0" presetClass="path" presetSubtype="0" accel="50000" decel="50000" fill="hold" grpId="0" nodeType="afterEffect">
                                  <p:stCondLst>
                                    <p:cond delay="0"/>
                                  </p:stCondLst>
                                  <p:childTnLst>
                                    <p:animMotion origin="layout" path="M -1.38889E-6 0 C 0.19688 -0.00494 1.09705 -0.51636 1.13316 -1.40309 " pathEditMode="relative" rAng="0" ptsTypes="AA">
                                      <p:cBhvr>
                                        <p:cTn id="65" dur="2000" fill="hold"/>
                                        <p:tgtEl>
                                          <p:spTgt spid="16"/>
                                        </p:tgtEl>
                                        <p:attrNameLst>
                                          <p:attrName>ppt_x</p:attrName>
                                          <p:attrName>ppt_y</p:attrName>
                                        </p:attrNameLst>
                                      </p:cBhvr>
                                      <p:rCtr x="56649" y="-70154"/>
                                    </p:animMotion>
                                  </p:childTnLst>
                                </p:cTn>
                              </p:par>
                              <p:par>
                                <p:cTn id="66" presetID="8" presetClass="emph" presetSubtype="0" fill="hold" grpId="1" nodeType="withEffect">
                                  <p:stCondLst>
                                    <p:cond delay="250"/>
                                  </p:stCondLst>
                                  <p:childTnLst>
                                    <p:animRot by="21600000">
                                      <p:cBhvr>
                                        <p:cTn id="67" dur="3500" fill="hold"/>
                                        <p:tgtEl>
                                          <p:spTgt spid="16"/>
                                        </p:tgtEl>
                                        <p:attrNameLst>
                                          <p:attrName>r</p:attrName>
                                        </p:attrNameLst>
                                      </p:cBhvr>
                                    </p:animRot>
                                  </p:childTnLst>
                                </p:cTn>
                              </p:par>
                              <p:par>
                                <p:cTn id="68" presetID="0" presetClass="path" presetSubtype="0" accel="50000" decel="50000" fill="hold" grpId="0" nodeType="withEffect">
                                  <p:stCondLst>
                                    <p:cond delay="500"/>
                                  </p:stCondLst>
                                  <p:childTnLst>
                                    <p:animMotion origin="layout" path="M -0.00069 0.02284 C 0.20469 0.01821 1.14375 -0.45062 1.18125 -1.26389 " pathEditMode="relative" rAng="0" ptsTypes="AA">
                                      <p:cBhvr>
                                        <p:cTn id="69" dur="2000" fill="hold"/>
                                        <p:tgtEl>
                                          <p:spTgt spid="17"/>
                                        </p:tgtEl>
                                        <p:attrNameLst>
                                          <p:attrName>ppt_x</p:attrName>
                                          <p:attrName>ppt_y</p:attrName>
                                        </p:attrNameLst>
                                      </p:cBhvr>
                                      <p:rCtr x="59097" y="-64352"/>
                                    </p:animMotion>
                                  </p:childTnLst>
                                </p:cTn>
                              </p:par>
                              <p:par>
                                <p:cTn id="70" presetID="8" presetClass="emph" presetSubtype="0" fill="hold" grpId="1" nodeType="withEffect">
                                  <p:stCondLst>
                                    <p:cond delay="500"/>
                                  </p:stCondLst>
                                  <p:childTnLst>
                                    <p:animRot by="21600000">
                                      <p:cBhvr>
                                        <p:cTn id="71" dur="4500" fill="hold"/>
                                        <p:tgtEl>
                                          <p:spTgt spid="17"/>
                                        </p:tgtEl>
                                        <p:attrNameLst>
                                          <p:attrName>r</p:attrName>
                                        </p:attrNameLst>
                                      </p:cBhvr>
                                    </p:animRot>
                                  </p:childTnLst>
                                </p:cTn>
                              </p:par>
                              <p:par>
                                <p:cTn id="72" presetID="0" presetClass="path" presetSubtype="0" accel="50000" decel="50000" fill="hold" grpId="0" nodeType="withEffect">
                                  <p:stCondLst>
                                    <p:cond delay="750"/>
                                  </p:stCondLst>
                                  <p:childTnLst>
                                    <p:animMotion origin="layout" path="M 2.22222E-6 1.11111E-6 C 0.20833 -0.00494 1.16094 -0.51574 1.19878 -1.40185 " pathEditMode="relative" rAng="0" ptsTypes="AA">
                                      <p:cBhvr>
                                        <p:cTn id="73" dur="2000" fill="hold"/>
                                        <p:tgtEl>
                                          <p:spTgt spid="18"/>
                                        </p:tgtEl>
                                        <p:attrNameLst>
                                          <p:attrName>ppt_x</p:attrName>
                                          <p:attrName>ppt_y</p:attrName>
                                        </p:attrNameLst>
                                      </p:cBhvr>
                                      <p:rCtr x="59948" y="-70093"/>
                                    </p:animMotion>
                                  </p:childTnLst>
                                </p:cTn>
                              </p:par>
                              <p:par>
                                <p:cTn id="74" presetID="8" presetClass="emph" presetSubtype="0" fill="hold" grpId="1" nodeType="withEffect">
                                  <p:stCondLst>
                                    <p:cond delay="750"/>
                                  </p:stCondLst>
                                  <p:childTnLst>
                                    <p:animRot by="21600000">
                                      <p:cBhvr>
                                        <p:cTn id="75" dur="3500" fill="hold"/>
                                        <p:tgtEl>
                                          <p:spTgt spid="18"/>
                                        </p:tgtEl>
                                        <p:attrNameLst>
                                          <p:attrName>r</p:attrName>
                                        </p:attrNameLst>
                                      </p:cBhvr>
                                    </p:animRot>
                                  </p:childTnLst>
                                </p:cTn>
                              </p:par>
                              <p:par>
                                <p:cTn id="76" presetID="0" presetClass="path" presetSubtype="0" accel="50000" decel="50000" fill="hold" grpId="0" nodeType="withEffect">
                                  <p:stCondLst>
                                    <p:cond delay="1000"/>
                                  </p:stCondLst>
                                  <p:childTnLst>
                                    <p:animMotion origin="layout" path="M 0.00555 -0.04259 C 0.20243 -0.04753 1.1026 -0.55895 1.13871 -1.44568 " pathEditMode="relative" rAng="0" ptsTypes="AA">
                                      <p:cBhvr>
                                        <p:cTn id="77" dur="2000" fill="hold"/>
                                        <p:tgtEl>
                                          <p:spTgt spid="19"/>
                                        </p:tgtEl>
                                        <p:attrNameLst>
                                          <p:attrName>ppt_x</p:attrName>
                                          <p:attrName>ppt_y</p:attrName>
                                        </p:attrNameLst>
                                      </p:cBhvr>
                                      <p:rCtr x="56649" y="-70154"/>
                                    </p:animMotion>
                                  </p:childTnLst>
                                </p:cTn>
                              </p:par>
                              <p:par>
                                <p:cTn id="78" presetID="8" presetClass="emph" presetSubtype="0" fill="hold" grpId="1" nodeType="withEffect">
                                  <p:stCondLst>
                                    <p:cond delay="1000"/>
                                  </p:stCondLst>
                                  <p:childTnLst>
                                    <p:animRot by="21600000">
                                      <p:cBhvr>
                                        <p:cTn id="79" dur="4500" fill="hold"/>
                                        <p:tgtEl>
                                          <p:spTgt spid="19"/>
                                        </p:tgtEl>
                                        <p:attrNameLst>
                                          <p:attrName>r</p:attrName>
                                        </p:attrNameLst>
                                      </p:cBhvr>
                                    </p:animRot>
                                  </p:childTnLst>
                                </p:cTn>
                              </p:par>
                              <p:par>
                                <p:cTn id="80" presetID="0" presetClass="path" presetSubtype="0" accel="50000" decel="50000" fill="hold" grpId="0" nodeType="withEffect">
                                  <p:stCondLst>
                                    <p:cond delay="2000"/>
                                  </p:stCondLst>
                                  <p:childTnLst>
                                    <p:animMotion origin="layout" path="M 1.66667E-6 -2.83951E-6 C 0.19687 -0.00494 1.09705 -0.51636 1.13316 -1.40308 " pathEditMode="relative" rAng="0" ptsTypes="AA">
                                      <p:cBhvr>
                                        <p:cTn id="81" dur="2000" fill="hold"/>
                                        <p:tgtEl>
                                          <p:spTgt spid="20"/>
                                        </p:tgtEl>
                                        <p:attrNameLst>
                                          <p:attrName>ppt_x</p:attrName>
                                          <p:attrName>ppt_y</p:attrName>
                                        </p:attrNameLst>
                                      </p:cBhvr>
                                      <p:rCtr x="56649" y="-70154"/>
                                    </p:animMotion>
                                  </p:childTnLst>
                                </p:cTn>
                              </p:par>
                              <p:par>
                                <p:cTn id="82" presetID="8" presetClass="emph" presetSubtype="0" fill="hold" grpId="1" nodeType="withEffect">
                                  <p:stCondLst>
                                    <p:cond delay="1250"/>
                                  </p:stCondLst>
                                  <p:childTnLst>
                                    <p:animRot by="21600000">
                                      <p:cBhvr>
                                        <p:cTn id="83" dur="45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362" y="922047"/>
            <a:ext cx="4027470" cy="157334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1669"/>
            <a:ext cx="4822855" cy="200183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77863"/>
            <a:ext cx="1542011" cy="376563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10038"/>
            <a:ext cx="9144000" cy="1033462"/>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9023" y="2298526"/>
            <a:ext cx="2364978" cy="2844974"/>
          </a:xfrm>
          <a:prstGeom prst="rect">
            <a:avLst/>
          </a:prstGeom>
        </p:spPr>
      </p:pic>
      <p:sp>
        <p:nvSpPr>
          <p:cNvPr id="22" name="文本框 21"/>
          <p:cNvSpPr txBox="1"/>
          <p:nvPr/>
        </p:nvSpPr>
        <p:spPr>
          <a:xfrm>
            <a:off x="2438751" y="2364251"/>
            <a:ext cx="4420406" cy="584775"/>
          </a:xfrm>
          <a:prstGeom prst="rect">
            <a:avLst/>
          </a:prstGeom>
          <a:noFill/>
        </p:spPr>
        <p:txBody>
          <a:bodyPr wrap="square" rtlCol="0">
            <a:spAutoFit/>
          </a:bodyPr>
          <a:lstStyle/>
          <a:p>
            <a:pPr algn="ctr"/>
            <a:r>
              <a:rPr lang="zh-CN" altLang="en-US" sz="3200" b="1" dirty="0">
                <a:gradFill>
                  <a:gsLst>
                    <a:gs pos="33000">
                      <a:srgbClr val="C00000"/>
                    </a:gs>
                    <a:gs pos="100000">
                      <a:srgbClr val="FF0000"/>
                    </a:gs>
                  </a:gsLst>
                  <a:lin ang="5400000" scaled="1"/>
                </a:gradFill>
                <a:latin typeface="微软雅黑" panose="020B0503020204020204" pitchFamily="34" charset="-122"/>
                <a:ea typeface="微软雅黑" panose="020B0503020204020204" pitchFamily="34" charset="-122"/>
              </a:rPr>
              <a:t>添加标题文字内容</a:t>
            </a:r>
          </a:p>
        </p:txBody>
      </p:sp>
      <p:sp>
        <p:nvSpPr>
          <p:cNvPr id="23" name="文本框 22"/>
          <p:cNvSpPr txBox="1"/>
          <p:nvPr/>
        </p:nvSpPr>
        <p:spPr bwMode="auto">
          <a:xfrm>
            <a:off x="3092211" y="2919417"/>
            <a:ext cx="1020229"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4" name="文本框 23"/>
          <p:cNvSpPr txBox="1"/>
          <p:nvPr/>
        </p:nvSpPr>
        <p:spPr bwMode="auto">
          <a:xfrm>
            <a:off x="4141032" y="2913488"/>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5" name="文本框 24"/>
          <p:cNvSpPr txBox="1"/>
          <p:nvPr/>
        </p:nvSpPr>
        <p:spPr bwMode="auto">
          <a:xfrm>
            <a:off x="4141032" y="3207162"/>
            <a:ext cx="1015844"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6" name="文本框 25"/>
          <p:cNvSpPr txBox="1"/>
          <p:nvPr/>
        </p:nvSpPr>
        <p:spPr bwMode="auto">
          <a:xfrm>
            <a:off x="5185467" y="3203108"/>
            <a:ext cx="1048821" cy="300082"/>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7" name="文本框 26"/>
          <p:cNvSpPr txBox="1"/>
          <p:nvPr/>
        </p:nvSpPr>
        <p:spPr bwMode="auto">
          <a:xfrm>
            <a:off x="5185470" y="2913488"/>
            <a:ext cx="1048819"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28" name="文本框 27"/>
          <p:cNvSpPr txBox="1"/>
          <p:nvPr/>
        </p:nvSpPr>
        <p:spPr bwMode="auto">
          <a:xfrm>
            <a:off x="3092212" y="3206689"/>
            <a:ext cx="1048820" cy="275588"/>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312298911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100"/>
                                        <p:tgtEl>
                                          <p:spTgt spid="20"/>
                                        </p:tgtEl>
                                      </p:cBhvr>
                                    </p:animEffect>
                                  </p:childTnLst>
                                </p:cTn>
                              </p:par>
                            </p:childTnLst>
                          </p:cTn>
                        </p:par>
                        <p:par>
                          <p:cTn id="8" fill="hold">
                            <p:stCondLst>
                              <p:cond delay="11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800" fill="hold"/>
                                        <p:tgtEl>
                                          <p:spTgt spid="18"/>
                                        </p:tgtEl>
                                        <p:attrNameLst>
                                          <p:attrName>ppt_x</p:attrName>
                                        </p:attrNameLst>
                                      </p:cBhvr>
                                      <p:tavLst>
                                        <p:tav tm="0">
                                          <p:val>
                                            <p:strVal val="#ppt_x"/>
                                          </p:val>
                                        </p:tav>
                                        <p:tav tm="100000">
                                          <p:val>
                                            <p:strVal val="#ppt_x"/>
                                          </p:val>
                                        </p:tav>
                                      </p:tavLst>
                                    </p:anim>
                                    <p:anim calcmode="lin" valueType="num">
                                      <p:cBhvr additive="base">
                                        <p:cTn id="12" dur="8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900"/>
                            </p:stCondLst>
                            <p:childTnLst>
                              <p:par>
                                <p:cTn id="14" presetID="42"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9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9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800" fill="hold"/>
                                        <p:tgtEl>
                                          <p:spTgt spid="9"/>
                                        </p:tgtEl>
                                        <p:attrNameLst>
                                          <p:attrName>ppt_w</p:attrName>
                                        </p:attrNameLst>
                                      </p:cBhvr>
                                      <p:tavLst>
                                        <p:tav tm="0">
                                          <p:val>
                                            <p:fltVal val="0"/>
                                          </p:val>
                                        </p:tav>
                                        <p:tav tm="100000">
                                          <p:val>
                                            <p:strVal val="#ppt_w"/>
                                          </p:val>
                                        </p:tav>
                                      </p:tavLst>
                                    </p:anim>
                                    <p:anim calcmode="lin" valueType="num">
                                      <p:cBhvr>
                                        <p:cTn id="29" dur="800" fill="hold"/>
                                        <p:tgtEl>
                                          <p:spTgt spid="9"/>
                                        </p:tgtEl>
                                        <p:attrNameLst>
                                          <p:attrName>ppt_h</p:attrName>
                                        </p:attrNameLst>
                                      </p:cBhvr>
                                      <p:tavLst>
                                        <p:tav tm="0">
                                          <p:val>
                                            <p:fltVal val="0"/>
                                          </p:val>
                                        </p:tav>
                                        <p:tav tm="100000">
                                          <p:val>
                                            <p:strVal val="#ppt_h"/>
                                          </p:val>
                                        </p:tav>
                                      </p:tavLst>
                                    </p:anim>
                                    <p:animEffect transition="in" filter="fade">
                                      <p:cBhvr>
                                        <p:cTn id="30" dur="800"/>
                                        <p:tgtEl>
                                          <p:spTgt spid="9"/>
                                        </p:tgtEl>
                                      </p:cBhvr>
                                    </p:animEffect>
                                  </p:childTnLst>
                                </p:cTn>
                              </p:par>
                            </p:childTnLst>
                          </p:cTn>
                        </p:par>
                        <p:par>
                          <p:cTn id="31" fill="hold">
                            <p:stCondLst>
                              <p:cond delay="47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800"/>
                                        <p:tgtEl>
                                          <p:spTgt spid="22"/>
                                        </p:tgtEl>
                                      </p:cBhvr>
                                    </p:animEffect>
                                  </p:childTnLst>
                                </p:cTn>
                              </p:par>
                              <p:par>
                                <p:cTn id="35" presetID="2" presetClass="entr" presetSubtype="4" decel="100000" fill="hold" grpId="0" nodeType="withEffect">
                                  <p:stCondLst>
                                    <p:cond delay="1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11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120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13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1000" fill="hold"/>
                                        <p:tgtEl>
                                          <p:spTgt spid="28"/>
                                        </p:tgtEl>
                                        <p:attrNameLst>
                                          <p:attrName>ppt_x</p:attrName>
                                        </p:attrNameLst>
                                      </p:cBhvr>
                                      <p:tavLst>
                                        <p:tav tm="0">
                                          <p:val>
                                            <p:strVal val="#ppt_x"/>
                                          </p:val>
                                        </p:tav>
                                        <p:tav tm="100000">
                                          <p:val>
                                            <p:strVal val="#ppt_x"/>
                                          </p:val>
                                        </p:tav>
                                      </p:tavLst>
                                    </p:anim>
                                    <p:anim calcmode="lin" valueType="num">
                                      <p:cBhvr additive="base">
                                        <p:cTn id="50" dur="10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14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ppt_x"/>
                                          </p:val>
                                        </p:tav>
                                        <p:tav tm="100000">
                                          <p:val>
                                            <p:strVal val="#ppt_x"/>
                                          </p:val>
                                        </p:tav>
                                      </p:tavLst>
                                    </p:anim>
                                    <p:anim calcmode="lin" valueType="num">
                                      <p:cBhvr additive="base">
                                        <p:cTn id="54" dur="10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150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ppt_x"/>
                                          </p:val>
                                        </p:tav>
                                        <p:tav tm="100000">
                                          <p:val>
                                            <p:strVal val="#ppt_x"/>
                                          </p:val>
                                        </p:tav>
                                      </p:tavLst>
                                    </p:anim>
                                    <p:anim calcmode="lin" valueType="num">
                                      <p:cBhvr additive="base">
                                        <p:cTn id="58"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5" name="椭圆 4"/>
          <p:cNvSpPr/>
          <p:nvPr/>
        </p:nvSpPr>
        <p:spPr>
          <a:xfrm>
            <a:off x="4794227" y="3515038"/>
            <a:ext cx="581660" cy="581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椭圆 5"/>
          <p:cNvSpPr/>
          <p:nvPr/>
        </p:nvSpPr>
        <p:spPr>
          <a:xfrm>
            <a:off x="4794227" y="2461921"/>
            <a:ext cx="581660" cy="5816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32DB47"/>
              </a:solidFill>
            </a:endParaRPr>
          </a:p>
        </p:txBody>
      </p:sp>
      <p:sp>
        <p:nvSpPr>
          <p:cNvPr id="7" name="椭圆 6"/>
          <p:cNvSpPr/>
          <p:nvPr/>
        </p:nvSpPr>
        <p:spPr>
          <a:xfrm>
            <a:off x="4794227" y="1402019"/>
            <a:ext cx="581660" cy="581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68817" y="1475984"/>
            <a:ext cx="2828201" cy="1600868"/>
          </a:xfrm>
          <a:prstGeom prst="rect">
            <a:avLst/>
          </a:prstGeom>
          <a:ln>
            <a:noFill/>
          </a:ln>
          <a:effectLst/>
          <a:extLst/>
        </p:spPr>
      </p:pic>
      <p:sp>
        <p:nvSpPr>
          <p:cNvPr id="9" name="TextBox 42"/>
          <p:cNvSpPr txBox="1"/>
          <p:nvPr/>
        </p:nvSpPr>
        <p:spPr>
          <a:xfrm>
            <a:off x="689162" y="3336493"/>
            <a:ext cx="3345643" cy="1106585"/>
          </a:xfrm>
          <a:prstGeom prst="rect">
            <a:avLst/>
          </a:prstGeom>
          <a:noFill/>
        </p:spPr>
        <p:txBody>
          <a:bodyPr wrap="square" rtlCol="0">
            <a:spAutoFit/>
          </a:bodyPr>
          <a:lstStyle/>
          <a:p>
            <a:pPr indent="216000" algn="just">
              <a:lnSpc>
                <a:spcPct val="150000"/>
              </a:lnSpc>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Freeform 8"/>
          <p:cNvSpPr>
            <a:spLocks noEditPoints="1"/>
          </p:cNvSpPr>
          <p:nvPr/>
        </p:nvSpPr>
        <p:spPr bwMode="auto">
          <a:xfrm>
            <a:off x="4911923" y="2579616"/>
            <a:ext cx="346269" cy="346269"/>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9"/>
          <p:cNvSpPr>
            <a:spLocks/>
          </p:cNvSpPr>
          <p:nvPr/>
        </p:nvSpPr>
        <p:spPr bwMode="auto">
          <a:xfrm>
            <a:off x="4927376" y="3664950"/>
            <a:ext cx="315362" cy="281835"/>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
          <p:cNvSpPr>
            <a:spLocks noEditPoints="1"/>
          </p:cNvSpPr>
          <p:nvPr/>
        </p:nvSpPr>
        <p:spPr bwMode="auto">
          <a:xfrm>
            <a:off x="4931044" y="1543551"/>
            <a:ext cx="308027" cy="298598"/>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3" name="TextBox 46"/>
          <p:cNvSpPr txBox="1"/>
          <p:nvPr/>
        </p:nvSpPr>
        <p:spPr>
          <a:xfrm>
            <a:off x="5598114" y="1341811"/>
            <a:ext cx="1890210" cy="244362"/>
          </a:xfrm>
          <a:prstGeom prst="rect">
            <a:avLst/>
          </a:prstGeom>
          <a:noFill/>
        </p:spPr>
        <p:txBody>
          <a:bodyPr wrap="square" tIns="0" bIns="0" rtlCol="0" anchor="t">
            <a:spAutoFit/>
          </a:bodyPr>
          <a:lstStyle/>
          <a:p>
            <a:pPr>
              <a:lnSpc>
                <a:spcPct val="150000"/>
              </a:lnSpc>
            </a:pPr>
            <a:r>
              <a:rPr lang="zh-CN" altLang="en-US" sz="1200" dirty="0">
                <a:solidFill>
                  <a:srgbClr val="C00000"/>
                </a:solidFill>
                <a:latin typeface="微软雅黑" pitchFamily="34" charset="-122"/>
                <a:ea typeface="微软雅黑" pitchFamily="34" charset="-122"/>
                <a:cs typeface="华文黑体" pitchFamily="2" charset="-122"/>
              </a:rPr>
              <a:t>添加标题文字</a:t>
            </a:r>
          </a:p>
        </p:txBody>
      </p:sp>
      <p:sp>
        <p:nvSpPr>
          <p:cNvPr id="14" name="TextBox 47"/>
          <p:cNvSpPr txBox="1"/>
          <p:nvPr/>
        </p:nvSpPr>
        <p:spPr>
          <a:xfrm>
            <a:off x="5572583" y="1586418"/>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5" name="TextBox 48"/>
          <p:cNvSpPr txBox="1"/>
          <p:nvPr/>
        </p:nvSpPr>
        <p:spPr>
          <a:xfrm>
            <a:off x="5598114" y="2392505"/>
            <a:ext cx="1890210" cy="244362"/>
          </a:xfrm>
          <a:prstGeom prst="rect">
            <a:avLst/>
          </a:prstGeom>
          <a:noFill/>
        </p:spPr>
        <p:txBody>
          <a:bodyPr wrap="square" tIns="0" bIns="0" rtlCol="0" anchor="t">
            <a:spAutoFit/>
          </a:bodyPr>
          <a:lstStyle/>
          <a:p>
            <a:pPr>
              <a:lnSpc>
                <a:spcPct val="150000"/>
              </a:lnSpc>
            </a:pPr>
            <a:r>
              <a:rPr lang="zh-CN" altLang="en-US" sz="1200" dirty="0">
                <a:solidFill>
                  <a:srgbClr val="FFC000"/>
                </a:solidFill>
                <a:latin typeface="微软雅黑" pitchFamily="34" charset="-122"/>
                <a:ea typeface="微软雅黑" pitchFamily="34" charset="-122"/>
                <a:cs typeface="华文黑体" pitchFamily="2" charset="-122"/>
              </a:rPr>
              <a:t>添加标题文字</a:t>
            </a:r>
          </a:p>
        </p:txBody>
      </p:sp>
      <p:sp>
        <p:nvSpPr>
          <p:cNvPr id="16" name="TextBox 49"/>
          <p:cNvSpPr txBox="1"/>
          <p:nvPr/>
        </p:nvSpPr>
        <p:spPr>
          <a:xfrm>
            <a:off x="5572583" y="2637112"/>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7" name="TextBox 50"/>
          <p:cNvSpPr txBox="1"/>
          <p:nvPr/>
        </p:nvSpPr>
        <p:spPr>
          <a:xfrm>
            <a:off x="5598114" y="3452609"/>
            <a:ext cx="1890210" cy="244362"/>
          </a:xfrm>
          <a:prstGeom prst="rect">
            <a:avLst/>
          </a:prstGeom>
          <a:noFill/>
        </p:spPr>
        <p:txBody>
          <a:bodyPr wrap="square" tIns="0" bIns="0" rtlCol="0" anchor="t">
            <a:spAutoFit/>
          </a:bodyPr>
          <a:lstStyle/>
          <a:p>
            <a:pPr>
              <a:lnSpc>
                <a:spcPct val="150000"/>
              </a:lnSpc>
            </a:pPr>
            <a:r>
              <a:rPr lang="zh-CN" altLang="en-US" sz="1200" dirty="0">
                <a:solidFill>
                  <a:srgbClr val="C00000"/>
                </a:solidFill>
                <a:latin typeface="微软雅黑" pitchFamily="34" charset="-122"/>
                <a:ea typeface="微软雅黑" pitchFamily="34" charset="-122"/>
                <a:cs typeface="华文黑体" pitchFamily="2" charset="-122"/>
              </a:rPr>
              <a:t>添加标题文字</a:t>
            </a:r>
          </a:p>
        </p:txBody>
      </p:sp>
      <p:sp>
        <p:nvSpPr>
          <p:cNvPr id="18" name="TextBox 51"/>
          <p:cNvSpPr txBox="1"/>
          <p:nvPr/>
        </p:nvSpPr>
        <p:spPr>
          <a:xfrm>
            <a:off x="5572583" y="3697216"/>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160168985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childTnLst>
                                </p:cTn>
                              </p:par>
                            </p:childTnLst>
                          </p:cTn>
                        </p:par>
                        <p:par>
                          <p:cTn id="35" fill="hold">
                            <p:stCondLst>
                              <p:cond delay="1400"/>
                            </p:stCondLst>
                            <p:childTnLst>
                              <p:par>
                                <p:cTn id="36" presetID="2" presetClass="entr" presetSubtype="2" accel="10000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2" accel="10000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par>
                                <p:cTn id="44" presetID="2" presetClass="entr" presetSubtype="2" accel="100000" fill="hold" grpId="0" nodeType="withEffect">
                                  <p:stCondLst>
                                    <p:cond delay="20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1+#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par>
                                <p:cTn id="48" presetID="2" presetClass="entr" presetSubtype="2" accel="100000" fill="hold" grpId="0" nodeType="withEffect">
                                  <p:stCondLst>
                                    <p:cond delay="20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2" presetClass="entr" presetSubtype="2" accel="100000" fill="hold" grpId="0" nodeType="withEffect">
                                  <p:stCondLst>
                                    <p:cond delay="4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1+#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accel="100000" fill="hold" grpId="0" nodeType="withEffect">
                                  <p:stCondLst>
                                    <p:cond delay="4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1+#ppt_w/2"/>
                                          </p:val>
                                        </p:tav>
                                        <p:tav tm="100000">
                                          <p:val>
                                            <p:strVal val="#ppt_x"/>
                                          </p:val>
                                        </p:tav>
                                      </p:tavLst>
                                    </p:anim>
                                    <p:anim calcmode="lin" valueType="num">
                                      <p:cBhvr additive="base">
                                        <p:cTn id="59" dur="500" fill="hold"/>
                                        <p:tgtEl>
                                          <p:spTgt spid="18"/>
                                        </p:tgtEl>
                                        <p:attrNameLst>
                                          <p:attrName>ppt_y</p:attrName>
                                        </p:attrNameLst>
                                      </p:cBhvr>
                                      <p:tavLst>
                                        <p:tav tm="0">
                                          <p:val>
                                            <p:strVal val="#ppt_y"/>
                                          </p:val>
                                        </p:tav>
                                        <p:tav tm="100000">
                                          <p:val>
                                            <p:strVal val="#ppt_y"/>
                                          </p:val>
                                        </p:tav>
                                      </p:tavLst>
                                    </p:anim>
                                  </p:childTnLst>
                                </p:cTn>
                              </p:par>
                            </p:childTnLst>
                          </p:cTn>
                        </p:par>
                        <p:par>
                          <p:cTn id="60" fill="hold">
                            <p:stCondLst>
                              <p:cond delay="2300"/>
                            </p:stCondLst>
                            <p:childTnLst>
                              <p:par>
                                <p:cTn id="61" presetID="53" presetClass="entr" presetSubtype="16"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Effect transition="in" filter="fade">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animBg="1"/>
      <p:bldP spid="11" grpId="0" animBg="1"/>
      <p:bldP spid="12" grpId="0" animBg="1"/>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grpSp>
        <p:nvGrpSpPr>
          <p:cNvPr id="3" name="组合 2"/>
          <p:cNvGrpSpPr/>
          <p:nvPr/>
        </p:nvGrpSpPr>
        <p:grpSpPr>
          <a:xfrm>
            <a:off x="5963927" y="1351217"/>
            <a:ext cx="2369080" cy="3106686"/>
            <a:chOff x="5963927" y="1351217"/>
            <a:chExt cx="2369080" cy="3106686"/>
          </a:xfrm>
        </p:grpSpPr>
        <p:grpSp>
          <p:nvGrpSpPr>
            <p:cNvPr id="5" name="组合 4"/>
            <p:cNvGrpSpPr/>
            <p:nvPr/>
          </p:nvGrpSpPr>
          <p:grpSpPr>
            <a:xfrm>
              <a:off x="5963927" y="1367912"/>
              <a:ext cx="2369080" cy="3089991"/>
              <a:chOff x="1313863" y="1205784"/>
              <a:chExt cx="3158773" cy="4119987"/>
            </a:xfrm>
          </p:grpSpPr>
          <p:sp>
            <p:nvSpPr>
              <p:cNvPr id="16" name="任意多边形 15"/>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8900000">
                <a:off x="1485500" y="1841816"/>
                <a:ext cx="2742312" cy="1582057"/>
              </a:xfrm>
              <a:prstGeom prst="roundRect">
                <a:avLst>
                  <a:gd name="adj" fmla="val 10245"/>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ysClr val="windowText" lastClr="000000"/>
                  </a:solidFill>
                </a:endParaRPr>
              </a:p>
            </p:txBody>
          </p:sp>
          <p:sp>
            <p:nvSpPr>
              <p:cNvPr id="18" name="任意多边形 17"/>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9"/>
            <p:cNvSpPr txBox="1"/>
            <p:nvPr/>
          </p:nvSpPr>
          <p:spPr>
            <a:xfrm rot="18900000">
              <a:off x="7248401" y="1351217"/>
              <a:ext cx="345287"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E</a:t>
              </a:r>
              <a:endParaRPr lang="zh-CN" altLang="en-US" sz="3300" b="1" dirty="0">
                <a:solidFill>
                  <a:schemeClr val="tx1">
                    <a:lumMod val="75000"/>
                    <a:lumOff val="25000"/>
                  </a:schemeClr>
                </a:solidFill>
              </a:endParaRPr>
            </a:p>
          </p:txBody>
        </p:sp>
        <p:grpSp>
          <p:nvGrpSpPr>
            <p:cNvPr id="7" name="组合 6"/>
            <p:cNvGrpSpPr/>
            <p:nvPr/>
          </p:nvGrpSpPr>
          <p:grpSpPr>
            <a:xfrm rot="18900000">
              <a:off x="6557250" y="2892087"/>
              <a:ext cx="282199" cy="272633"/>
              <a:chOff x="549275" y="533400"/>
              <a:chExt cx="561975" cy="542926"/>
            </a:xfrm>
            <a:solidFill>
              <a:schemeClr val="bg1"/>
            </a:solidFill>
          </p:grpSpPr>
          <p:sp>
            <p:nvSpPr>
              <p:cNvPr id="9"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lstStyle/>
              <a:p>
                <a:endParaRPr lang="zh-CN" altLang="en-US"/>
              </a:p>
            </p:txBody>
          </p:sp>
          <p:sp>
            <p:nvSpPr>
              <p:cNvPr id="10"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lstStyle/>
              <a:p>
                <a:endParaRPr lang="zh-CN" altLang="en-US"/>
              </a:p>
            </p:txBody>
          </p:sp>
          <p:sp>
            <p:nvSpPr>
              <p:cNvPr id="11"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lstStyle/>
              <a:p>
                <a:endParaRPr lang="zh-CN" altLang="en-US"/>
              </a:p>
            </p:txBody>
          </p:sp>
          <p:sp>
            <p:nvSpPr>
              <p:cNvPr id="12"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lstStyle/>
              <a:p>
                <a:endParaRPr lang="zh-CN" altLang="en-US"/>
              </a:p>
            </p:txBody>
          </p:sp>
          <p:sp>
            <p:nvSpPr>
              <p:cNvPr id="13"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lstStyle/>
              <a:p>
                <a:endParaRPr lang="zh-CN" altLang="en-US"/>
              </a:p>
            </p:txBody>
          </p:sp>
          <p:sp>
            <p:nvSpPr>
              <p:cNvPr id="14"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lstStyle/>
              <a:p>
                <a:endParaRPr lang="zh-CN" altLang="en-US"/>
              </a:p>
            </p:txBody>
          </p:sp>
          <p:sp>
            <p:nvSpPr>
              <p:cNvPr id="15"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lstStyle/>
              <a:p>
                <a:endParaRPr lang="zh-CN" altLang="en-US"/>
              </a:p>
            </p:txBody>
          </p:sp>
        </p:grpSp>
        <p:sp>
          <p:nvSpPr>
            <p:cNvPr id="8" name="文本框 67"/>
            <p:cNvSpPr txBox="1"/>
            <p:nvPr/>
          </p:nvSpPr>
          <p:spPr>
            <a:xfrm rot="18900000">
              <a:off x="6618617" y="2254205"/>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9" name="组合 18"/>
          <p:cNvGrpSpPr/>
          <p:nvPr/>
        </p:nvGrpSpPr>
        <p:grpSpPr>
          <a:xfrm>
            <a:off x="4754252" y="1313117"/>
            <a:ext cx="2369080" cy="3099395"/>
            <a:chOff x="4754252" y="1313117"/>
            <a:chExt cx="2369080" cy="3099395"/>
          </a:xfrm>
        </p:grpSpPr>
        <p:grpSp>
          <p:nvGrpSpPr>
            <p:cNvPr id="20" name="组合 19"/>
            <p:cNvGrpSpPr/>
            <p:nvPr/>
          </p:nvGrpSpPr>
          <p:grpSpPr>
            <a:xfrm>
              <a:off x="4754252" y="1313117"/>
              <a:ext cx="2369080" cy="3099395"/>
              <a:chOff x="4754252" y="1313117"/>
              <a:chExt cx="2369080" cy="3099395"/>
            </a:xfrm>
          </p:grpSpPr>
          <p:grpSp>
            <p:nvGrpSpPr>
              <p:cNvPr id="24" name="组合 23"/>
              <p:cNvGrpSpPr/>
              <p:nvPr/>
            </p:nvGrpSpPr>
            <p:grpSpPr>
              <a:xfrm>
                <a:off x="4754252"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18900000">
                  <a:off x="1412062" y="1872236"/>
                  <a:ext cx="2828349" cy="1582057"/>
                </a:xfrm>
                <a:prstGeom prst="roundRect">
                  <a:avLst>
                    <a:gd name="adj" fmla="val 10245"/>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26" name="文本框 66"/>
              <p:cNvSpPr txBox="1"/>
              <p:nvPr/>
            </p:nvSpPr>
            <p:spPr>
              <a:xfrm rot="18900000">
                <a:off x="5370624" y="2265139"/>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1" name="组合 20"/>
            <p:cNvGrpSpPr/>
            <p:nvPr/>
          </p:nvGrpSpPr>
          <p:grpSpPr>
            <a:xfrm rot="18900000">
              <a:off x="5383836" y="2880384"/>
              <a:ext cx="190662" cy="242402"/>
              <a:chOff x="3290888" y="533400"/>
              <a:chExt cx="427038" cy="542925"/>
            </a:xfrm>
            <a:solidFill>
              <a:schemeClr val="bg1"/>
            </a:solidFill>
          </p:grpSpPr>
          <p:sp>
            <p:nvSpPr>
              <p:cNvPr id="22"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3542141" y="1313118"/>
            <a:ext cx="2369080" cy="3099394"/>
            <a:chOff x="3542141" y="1313118"/>
            <a:chExt cx="2369080" cy="3099394"/>
          </a:xfrm>
        </p:grpSpPr>
        <p:grpSp>
          <p:nvGrpSpPr>
            <p:cNvPr id="31" name="组合 30"/>
            <p:cNvGrpSpPr/>
            <p:nvPr/>
          </p:nvGrpSpPr>
          <p:grpSpPr>
            <a:xfrm>
              <a:off x="3542141" y="1322521"/>
              <a:ext cx="2369080" cy="3089991"/>
              <a:chOff x="1313863" y="1205784"/>
              <a:chExt cx="3158773" cy="4119987"/>
            </a:xfrm>
          </p:grpSpPr>
          <p:sp>
            <p:nvSpPr>
              <p:cNvPr id="38" name="任意多边形 3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8900000">
                <a:off x="1447011" y="1857759"/>
                <a:ext cx="2787404" cy="1582057"/>
              </a:xfrm>
              <a:prstGeom prst="roundRect">
                <a:avLst>
                  <a:gd name="adj" fmla="val 10245"/>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33" name="组合 32"/>
            <p:cNvGrpSpPr/>
            <p:nvPr/>
          </p:nvGrpSpPr>
          <p:grpSpPr>
            <a:xfrm rot="18900000">
              <a:off x="4099391" y="2853127"/>
              <a:ext cx="265444" cy="265443"/>
              <a:chOff x="5821363" y="5846763"/>
              <a:chExt cx="541338" cy="541337"/>
            </a:xfrm>
            <a:solidFill>
              <a:schemeClr val="bg1"/>
            </a:solidFill>
          </p:grpSpPr>
          <p:sp>
            <p:nvSpPr>
              <p:cNvPr id="35"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p>
            </p:txBody>
          </p:sp>
          <p:sp>
            <p:nvSpPr>
              <p:cNvPr id="37"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34" name="文本框 65"/>
            <p:cNvSpPr txBox="1"/>
            <p:nvPr/>
          </p:nvSpPr>
          <p:spPr>
            <a:xfrm rot="18900000">
              <a:off x="4170282" y="2243547"/>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41" name="组合 40"/>
          <p:cNvGrpSpPr/>
          <p:nvPr/>
        </p:nvGrpSpPr>
        <p:grpSpPr>
          <a:xfrm>
            <a:off x="2330030" y="1313119"/>
            <a:ext cx="2369080" cy="3099393"/>
            <a:chOff x="2330030" y="1313119"/>
            <a:chExt cx="2369080" cy="3099393"/>
          </a:xfrm>
        </p:grpSpPr>
        <p:grpSp>
          <p:nvGrpSpPr>
            <p:cNvPr id="42" name="组合 41"/>
            <p:cNvGrpSpPr/>
            <p:nvPr/>
          </p:nvGrpSpPr>
          <p:grpSpPr>
            <a:xfrm>
              <a:off x="2330030" y="1322521"/>
              <a:ext cx="2369080" cy="3089991"/>
              <a:chOff x="1313863" y="1205784"/>
              <a:chExt cx="3158773" cy="4119987"/>
            </a:xfrm>
          </p:grpSpPr>
          <p:sp>
            <p:nvSpPr>
              <p:cNvPr id="49" name="任意多边形 4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18900000">
                <a:off x="1403031" y="1875976"/>
                <a:ext cx="2838930" cy="1582057"/>
              </a:xfrm>
              <a:prstGeom prst="roundRect">
                <a:avLst>
                  <a:gd name="adj" fmla="val 10245"/>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44" name="组合 43"/>
            <p:cNvGrpSpPr/>
            <p:nvPr/>
          </p:nvGrpSpPr>
          <p:grpSpPr>
            <a:xfrm rot="18900000">
              <a:off x="2872599" y="2814967"/>
              <a:ext cx="316809" cy="290719"/>
              <a:chOff x="3222625" y="3211513"/>
              <a:chExt cx="539750" cy="495300"/>
            </a:xfrm>
            <a:solidFill>
              <a:schemeClr val="bg1"/>
            </a:solidFill>
          </p:grpSpPr>
          <p:sp>
            <p:nvSpPr>
              <p:cNvPr id="4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p>
            </p:txBody>
          </p:sp>
          <p:sp>
            <p:nvSpPr>
              <p:cNvPr id="47"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p>
            </p:txBody>
          </p:sp>
          <p:sp>
            <p:nvSpPr>
              <p:cNvPr id="4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p>
            </p:txBody>
          </p:sp>
        </p:grpSp>
        <p:sp>
          <p:nvSpPr>
            <p:cNvPr id="45" name="文本框 64"/>
            <p:cNvSpPr txBox="1"/>
            <p:nvPr/>
          </p:nvSpPr>
          <p:spPr>
            <a:xfrm rot="18900000">
              <a:off x="3008672" y="2167401"/>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52" name="组合 51"/>
          <p:cNvGrpSpPr/>
          <p:nvPr/>
        </p:nvGrpSpPr>
        <p:grpSpPr>
          <a:xfrm>
            <a:off x="1117919" y="1313120"/>
            <a:ext cx="2369080" cy="3099392"/>
            <a:chOff x="1117919" y="1313120"/>
            <a:chExt cx="2369080" cy="3099392"/>
          </a:xfrm>
        </p:grpSpPr>
        <p:grpSp>
          <p:nvGrpSpPr>
            <p:cNvPr id="53" name="组合 52"/>
            <p:cNvGrpSpPr/>
            <p:nvPr/>
          </p:nvGrpSpPr>
          <p:grpSpPr>
            <a:xfrm>
              <a:off x="1117919" y="1322521"/>
              <a:ext cx="2369080" cy="3089991"/>
              <a:chOff x="1313863" y="1205784"/>
              <a:chExt cx="3158773" cy="4119987"/>
            </a:xfrm>
          </p:grpSpPr>
          <p:sp>
            <p:nvSpPr>
              <p:cNvPr id="60" name="任意多边形 5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8900000">
                <a:off x="1404860" y="1875219"/>
                <a:ext cx="2836786" cy="1582057"/>
              </a:xfrm>
              <a:prstGeom prst="roundRect">
                <a:avLst>
                  <a:gd name="adj" fmla="val 10245"/>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35"/>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55" name="组合 54"/>
            <p:cNvGrpSpPr/>
            <p:nvPr/>
          </p:nvGrpSpPr>
          <p:grpSpPr>
            <a:xfrm>
              <a:off x="1552228" y="2722191"/>
              <a:ext cx="311277" cy="311276"/>
              <a:chOff x="4549775" y="536575"/>
              <a:chExt cx="539751" cy="539750"/>
            </a:xfrm>
          </p:grpSpPr>
          <p:sp>
            <p:nvSpPr>
              <p:cNvPr id="57"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文本框 63"/>
            <p:cNvSpPr txBox="1"/>
            <p:nvPr/>
          </p:nvSpPr>
          <p:spPr>
            <a:xfrm rot="18900000">
              <a:off x="1655579" y="2151683"/>
              <a:ext cx="1074743" cy="534955"/>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63" name="组合 62"/>
          <p:cNvGrpSpPr/>
          <p:nvPr/>
        </p:nvGrpSpPr>
        <p:grpSpPr>
          <a:xfrm>
            <a:off x="1009255" y="3647127"/>
            <a:ext cx="3505619" cy="371612"/>
            <a:chOff x="5182386" y="2772098"/>
            <a:chExt cx="3505619" cy="371612"/>
          </a:xfrm>
          <a:solidFill>
            <a:srgbClr val="01458E"/>
          </a:solidFill>
        </p:grpSpPr>
        <p:sp>
          <p:nvSpPr>
            <p:cNvPr id="64"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C00000"/>
            </a:solidFill>
            <a:ln>
              <a:noFill/>
            </a:ln>
          </p:spPr>
          <p:txBody>
            <a:bodyPr vert="horz" wrap="square" lIns="68580" tIns="34290" rIns="68580" bIns="34290" numCol="1" anchor="t" anchorCtr="0" compatLnSpc="1"/>
            <a:lstStyle/>
            <a:p>
              <a:endParaRPr lang="zh-CN" altLang="en-US"/>
            </a:p>
          </p:txBody>
        </p:sp>
        <p:sp>
          <p:nvSpPr>
            <p:cNvPr id="65" name="圆角矩形 64"/>
            <p:cNvSpPr/>
            <p:nvPr/>
          </p:nvSpPr>
          <p:spPr>
            <a:xfrm>
              <a:off x="5598626" y="2871397"/>
              <a:ext cx="3089379" cy="272313"/>
            </a:xfrm>
            <a:prstGeom prst="roundRect">
              <a:avLst>
                <a:gd name="adj" fmla="val 993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p>
          </p:txBody>
        </p:sp>
      </p:grpSp>
      <p:sp>
        <p:nvSpPr>
          <p:cNvPr id="66" name="矩形 65"/>
          <p:cNvSpPr/>
          <p:nvPr/>
        </p:nvSpPr>
        <p:spPr>
          <a:xfrm>
            <a:off x="1020140" y="4119985"/>
            <a:ext cx="7440292" cy="456902"/>
          </a:xfrm>
          <a:prstGeom prst="rect">
            <a:avLst/>
          </a:prstGeom>
        </p:spPr>
        <p:txBody>
          <a:bodyPr wrap="square" lIns="65261" tIns="32630" rIns="65261" bIns="32630">
            <a:spAutoFit/>
          </a:bodyPr>
          <a:lstStyle/>
          <a:p>
            <a:pPr algn="just">
              <a:lnSpc>
                <a:spcPct val="150000"/>
              </a:lnSpc>
              <a:spcBef>
                <a:spcPts val="600"/>
              </a:spcBef>
              <a:spcAft>
                <a:spcPts val="600"/>
              </a:spcAft>
              <a:buClr>
                <a:srgbClr val="074AA1"/>
              </a:buClr>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445470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Scale>
                                      <p:cBhvr>
                                        <p:cTn id="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2"/>
                                        </p:tgtEl>
                                        <p:attrNameLst>
                                          <p:attrName>ppt_x</p:attrName>
                                          <p:attrName>ppt_y</p:attrName>
                                        </p:attrNameLst>
                                      </p:cBhvr>
                                    </p:animMotion>
                                    <p:animEffect transition="in" filter="fade">
                                      <p:cBhvr>
                                        <p:cTn id="9" dur="1000"/>
                                        <p:tgtEl>
                                          <p:spTgt spid="52"/>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Scale>
                                      <p:cBhvr>
                                        <p:cTn id="13"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1"/>
                                        </p:tgtEl>
                                        <p:attrNameLst>
                                          <p:attrName>ppt_x</p:attrName>
                                          <p:attrName>ppt_y</p:attrName>
                                        </p:attrNameLst>
                                      </p:cBhvr>
                                    </p:animMotion>
                                    <p:animEffect transition="in" filter="fade">
                                      <p:cBhvr>
                                        <p:cTn id="15" dur="1000"/>
                                        <p:tgtEl>
                                          <p:spTgt spid="41"/>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Scale>
                                      <p:cBhvr>
                                        <p:cTn id="1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0"/>
                                        </p:tgtEl>
                                        <p:attrNameLst>
                                          <p:attrName>ppt_x</p:attrName>
                                          <p:attrName>ppt_y</p:attrName>
                                        </p:attrNameLst>
                                      </p:cBhvr>
                                    </p:animMotion>
                                    <p:animEffect transition="in" filter="fade">
                                      <p:cBhvr>
                                        <p:cTn id="21" dur="1000"/>
                                        <p:tgtEl>
                                          <p:spTgt spid="30"/>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Scale>
                                      <p:cBhvr>
                                        <p:cTn id="2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9"/>
                                        </p:tgtEl>
                                        <p:attrNameLst>
                                          <p:attrName>ppt_x</p:attrName>
                                          <p:attrName>ppt_y</p:attrName>
                                        </p:attrNameLst>
                                      </p:cBhvr>
                                    </p:animMotion>
                                    <p:animEffect transition="in" filter="fade">
                                      <p:cBhvr>
                                        <p:cTn id="27" dur="1000"/>
                                        <p:tgtEl>
                                          <p:spTgt spid="19"/>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Scale>
                                      <p:cBhvr>
                                        <p:cTn id="3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gtEl>
                                        <p:attrNameLst>
                                          <p:attrName>ppt_x</p:attrName>
                                          <p:attrName>ppt_y</p:attrName>
                                        </p:attrNameLst>
                                      </p:cBhvr>
                                    </p:animMotion>
                                    <p:animEffect transition="in" filter="fade">
                                      <p:cBhvr>
                                        <p:cTn id="33" dur="1000"/>
                                        <p:tgtEl>
                                          <p:spTgt spid="3"/>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left)">
                                      <p:cBhvr>
                                        <p:cTn id="41"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6"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0"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C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C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5"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84583327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p:bldP spid="10" grpId="0" animBg="1"/>
      <p:bldP spid="11" grpId="0" animBg="1"/>
      <p:bldP spid="12" grpId="0" animBg="1"/>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cxnSp>
        <p:nvCxnSpPr>
          <p:cNvPr id="3" name="直接连接符 6"/>
          <p:cNvCxnSpPr/>
          <p:nvPr/>
        </p:nvCxnSpPr>
        <p:spPr>
          <a:xfrm>
            <a:off x="4388424" y="2911138"/>
            <a:ext cx="3068678" cy="0"/>
          </a:xfrm>
          <a:prstGeom prst="line">
            <a:avLst/>
          </a:prstGeom>
          <a:noFill/>
          <a:ln w="19050" cap="rnd">
            <a:solidFill>
              <a:srgbClr val="C00000"/>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8"/>
          <p:cNvCxnSpPr/>
          <p:nvPr/>
        </p:nvCxnSpPr>
        <p:spPr>
          <a:xfrm>
            <a:off x="5922763" y="1665418"/>
            <a:ext cx="0" cy="2491442"/>
          </a:xfrm>
          <a:prstGeom prst="line">
            <a:avLst/>
          </a:prstGeom>
          <a:noFill/>
          <a:ln w="19050" cap="rnd">
            <a:solidFill>
              <a:srgbClr val="C00000"/>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 name="斜纹 47"/>
          <p:cNvSpPr/>
          <p:nvPr/>
        </p:nvSpPr>
        <p:spPr>
          <a:xfrm flipH="1">
            <a:off x="514043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4075">
              <a:lnSpc>
                <a:spcPct val="120000"/>
              </a:lnSpc>
              <a:defRPr/>
            </a:pPr>
            <a:endPar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4326638" y="1665418"/>
            <a:ext cx="426797" cy="4389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6"/>
          <p:cNvSpPr>
            <a:spLocks noChangeArrowheads="1"/>
          </p:cNvSpPr>
          <p:nvPr/>
        </p:nvSpPr>
        <p:spPr bwMode="auto">
          <a:xfrm>
            <a:off x="4326637" y="2288670"/>
            <a:ext cx="1134089"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9" name="矩形 6"/>
          <p:cNvSpPr>
            <a:spLocks noChangeArrowheads="1"/>
          </p:cNvSpPr>
          <p:nvPr/>
        </p:nvSpPr>
        <p:spPr bwMode="auto">
          <a:xfrm>
            <a:off x="6468703" y="2280399"/>
            <a:ext cx="1168563"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0" name="矩形 6"/>
          <p:cNvSpPr>
            <a:spLocks noChangeArrowheads="1"/>
          </p:cNvSpPr>
          <p:nvPr/>
        </p:nvSpPr>
        <p:spPr bwMode="auto">
          <a:xfrm>
            <a:off x="6468703" y="3287189"/>
            <a:ext cx="1168563"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1" name="矩形 6"/>
          <p:cNvSpPr>
            <a:spLocks noChangeArrowheads="1"/>
          </p:cNvSpPr>
          <p:nvPr/>
        </p:nvSpPr>
        <p:spPr bwMode="auto">
          <a:xfrm>
            <a:off x="4326637" y="3287189"/>
            <a:ext cx="1134089" cy="31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4075" eaLnBrk="1" hangingPunct="1">
              <a:lnSpc>
                <a:spcPct val="120000"/>
              </a:lnSpc>
            </a:pPr>
            <a:r>
              <a:rPr lang="zh-CN" altLang="en-US" sz="569">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2" name="矩形 11"/>
          <p:cNvSpPr/>
          <p:nvPr/>
        </p:nvSpPr>
        <p:spPr>
          <a:xfrm>
            <a:off x="7210469" y="1665418"/>
            <a:ext cx="426797" cy="4389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4326638" y="3717096"/>
            <a:ext cx="426797" cy="4389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7210469" y="3717096"/>
            <a:ext cx="426797" cy="4389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4075">
              <a:lnSpc>
                <a:spcPct val="120000"/>
              </a:lnSpc>
              <a:defRPr/>
            </a:pPr>
            <a:r>
              <a:rPr lang="en-US" altLang="zh-CN"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996"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1469965" y="3463407"/>
            <a:ext cx="1346473"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p:cNvSpPr txBox="1">
            <a:spLocks/>
          </p:cNvSpPr>
          <p:nvPr/>
        </p:nvSpPr>
        <p:spPr>
          <a:xfrm>
            <a:off x="1469965" y="3625282"/>
            <a:ext cx="2376285" cy="42037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点击添加相关标题文字，修改文字内容，也可以直接复制你的内容到此。</a:t>
            </a:r>
            <a:endParaRPr lang="en-US" altLang="zh-CN" sz="569"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p:nvPr/>
        </p:nvSpPr>
        <p:spPr>
          <a:xfrm>
            <a:off x="1523190" y="1377483"/>
            <a:ext cx="2301367" cy="192473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38">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49991966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Horizontal)">
                                      <p:cBhvr>
                                        <p:cTn id="14" dur="500"/>
                                        <p:tgtEl>
                                          <p:spTgt spid="5"/>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750"/>
                                        <p:tgtEl>
                                          <p:spTgt spid="15"/>
                                        </p:tgtEl>
                                      </p:cBhvr>
                                    </p:animEffect>
                                  </p:childTnLst>
                                </p:cTn>
                              </p:par>
                            </p:childTnLst>
                          </p:cTn>
                        </p:par>
                        <p:par>
                          <p:cTn id="59" fill="hold">
                            <p:stCondLst>
                              <p:cond delay="75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75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animBg="1"/>
      <p:bldP spid="13" grpId="0" animBg="1"/>
      <p:bldP spid="14" grpId="0" animBg="1"/>
      <p:bldP spid="15" grpId="0"/>
      <p:bldP spid="16" grpId="0"/>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7591" y="280977"/>
            <a:ext cx="2673626" cy="369332"/>
          </a:xfrm>
          <a:prstGeom prst="rect">
            <a:avLst/>
          </a:prstGeom>
          <a:noFill/>
        </p:spPr>
        <p:txBody>
          <a:bodyPr wrap="square" rtlCol="0">
            <a:spAutoFit/>
          </a:bodyPr>
          <a:lstStyle/>
          <a:p>
            <a:r>
              <a:rPr lang="zh-CN" altLang="en-US" sz="1800" dirty="0">
                <a:gradFill>
                  <a:gsLst>
                    <a:gs pos="0">
                      <a:schemeClr val="tx1">
                        <a:lumMod val="65000"/>
                        <a:lumOff val="35000"/>
                      </a:schemeClr>
                    </a:gs>
                    <a:gs pos="59000">
                      <a:schemeClr val="tx1">
                        <a:lumMod val="85000"/>
                        <a:lumOff val="15000"/>
                      </a:schemeClr>
                    </a:gs>
                  </a:gsLst>
                  <a:lin ang="5400000" scaled="0"/>
                </a:gradFill>
                <a:latin typeface="微软雅黑" panose="020B0503020204020204" pitchFamily="34" charset="-122"/>
                <a:ea typeface="微软雅黑" panose="020B0503020204020204" pitchFamily="34" charset="-122"/>
              </a:rPr>
              <a:t>党内反腐倡廉模板</a:t>
            </a:r>
          </a:p>
        </p:txBody>
      </p:sp>
      <p:cxnSp>
        <p:nvCxnSpPr>
          <p:cNvPr id="3" name="直接连接符 2"/>
          <p:cNvCxnSpPr/>
          <p:nvPr/>
        </p:nvCxnSpPr>
        <p:spPr>
          <a:xfrm flipH="1">
            <a:off x="3401109" y="3727936"/>
            <a:ext cx="117495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576067" y="3727936"/>
            <a:ext cx="117495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200000" flipV="1">
            <a:off x="3988590" y="3140458"/>
            <a:ext cx="1174956"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2700000" flipH="1">
            <a:off x="3573177" y="3312526"/>
            <a:ext cx="117495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8900000">
            <a:off x="4404000" y="3312526"/>
            <a:ext cx="117495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596621" y="3361586"/>
            <a:ext cx="714227" cy="72548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7492" tIns="48745" rIns="97492" bIns="48745"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6"/>
          <p:cNvSpPr txBox="1"/>
          <p:nvPr/>
        </p:nvSpPr>
        <p:spPr>
          <a:xfrm>
            <a:off x="2674741" y="3487827"/>
            <a:ext cx="533749" cy="466235"/>
          </a:xfrm>
          <a:prstGeom prst="rect">
            <a:avLst/>
          </a:prstGeom>
          <a:noFill/>
        </p:spPr>
        <p:txBody>
          <a:bodyPr wrap="square" lIns="97492" tIns="48745" rIns="97492" bIns="48745" rtlCol="0">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grpSp>
        <p:nvGrpSpPr>
          <p:cNvPr id="11" name="组合 10"/>
          <p:cNvGrpSpPr/>
          <p:nvPr/>
        </p:nvGrpSpPr>
        <p:grpSpPr>
          <a:xfrm>
            <a:off x="3823383" y="2852046"/>
            <a:ext cx="1497236" cy="1497236"/>
            <a:chOff x="3815003" y="3087488"/>
            <a:chExt cx="2237712" cy="2237713"/>
          </a:xfrm>
        </p:grpSpPr>
        <p:sp>
          <p:nvSpPr>
            <p:cNvPr id="12" name="椭圆 11"/>
            <p:cNvSpPr/>
            <p:nvPr/>
          </p:nvSpPr>
          <p:spPr>
            <a:xfrm>
              <a:off x="3993415" y="3271064"/>
              <a:ext cx="1872208" cy="18722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椭圆 4"/>
            <p:cNvSpPr/>
            <p:nvPr/>
          </p:nvSpPr>
          <p:spPr>
            <a:xfrm>
              <a:off x="3815003" y="3087488"/>
              <a:ext cx="2237712" cy="2237713"/>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 name="Rectangle 11"/>
          <p:cNvSpPr>
            <a:spLocks noChangeArrowheads="1"/>
          </p:cNvSpPr>
          <p:nvPr/>
        </p:nvSpPr>
        <p:spPr bwMode="gray">
          <a:xfrm>
            <a:off x="4079586" y="3267889"/>
            <a:ext cx="979355" cy="590931"/>
          </a:xfrm>
          <a:prstGeom prst="rect">
            <a:avLst/>
          </a:prstGeom>
          <a:noFill/>
          <a:ln>
            <a:noFill/>
          </a:ln>
          <a:extLst/>
        </p:spPr>
        <p:txBody>
          <a:bodyPr wrap="square">
            <a:spAutoFit/>
          </a:bodyPr>
          <a:lstStyle/>
          <a:p>
            <a:pPr algn="ctr">
              <a:lnSpc>
                <a:spcPct val="120000"/>
              </a:lnSpc>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a:t>
            </a:r>
            <a:endParaRPr lang="en-US" altLang="zh-CN"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标题内容</a:t>
            </a:r>
            <a:endParaRPr lang="en-US" altLang="zh-CN"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椭圆 14"/>
          <p:cNvSpPr/>
          <p:nvPr/>
        </p:nvSpPr>
        <p:spPr>
          <a:xfrm>
            <a:off x="3038714" y="2212717"/>
            <a:ext cx="714227" cy="7254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7492" tIns="48745" rIns="97492" bIns="48745"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椭圆 15"/>
          <p:cNvSpPr/>
          <p:nvPr/>
        </p:nvSpPr>
        <p:spPr>
          <a:xfrm>
            <a:off x="4225400" y="1776316"/>
            <a:ext cx="714227" cy="72548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7492" tIns="48745" rIns="97492" bIns="48745"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椭圆 16"/>
          <p:cNvSpPr/>
          <p:nvPr/>
        </p:nvSpPr>
        <p:spPr>
          <a:xfrm>
            <a:off x="5294701" y="2212717"/>
            <a:ext cx="714227" cy="7254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7492" tIns="48745" rIns="97492" bIns="48745"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椭圆 17"/>
          <p:cNvSpPr/>
          <p:nvPr/>
        </p:nvSpPr>
        <p:spPr>
          <a:xfrm>
            <a:off x="5833154" y="3361586"/>
            <a:ext cx="714227" cy="72548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7492" tIns="48745" rIns="97492" bIns="48745" rtlCol="0" anchor="ctr"/>
          <a:lstStyle/>
          <a:p>
            <a:pPr algn="ctr">
              <a:lnSpc>
                <a:spcPct val="120000"/>
              </a:lnSpc>
            </a:pPr>
            <a:endParaRPr lang="zh-CN" altLang="en-US" sz="74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36"/>
          <p:cNvSpPr txBox="1"/>
          <p:nvPr/>
        </p:nvSpPr>
        <p:spPr>
          <a:xfrm>
            <a:off x="3139825" y="2345452"/>
            <a:ext cx="533749" cy="466235"/>
          </a:xfrm>
          <a:prstGeom prst="rect">
            <a:avLst/>
          </a:prstGeom>
          <a:noFill/>
        </p:spPr>
        <p:txBody>
          <a:bodyPr wrap="square" lIns="97492" tIns="48745" rIns="97492" bIns="48745" rtlCol="0">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0" name="TextBox 37"/>
          <p:cNvSpPr txBox="1"/>
          <p:nvPr/>
        </p:nvSpPr>
        <p:spPr>
          <a:xfrm>
            <a:off x="4309193" y="1912133"/>
            <a:ext cx="533749" cy="466235"/>
          </a:xfrm>
          <a:prstGeom prst="rect">
            <a:avLst/>
          </a:prstGeom>
          <a:noFill/>
        </p:spPr>
        <p:txBody>
          <a:bodyPr wrap="square" lIns="97492" tIns="48745" rIns="97492" bIns="48745" rtlCol="0">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1" name="TextBox 38"/>
          <p:cNvSpPr txBox="1"/>
          <p:nvPr/>
        </p:nvSpPr>
        <p:spPr>
          <a:xfrm>
            <a:off x="5374068" y="2357482"/>
            <a:ext cx="533749" cy="466235"/>
          </a:xfrm>
          <a:prstGeom prst="rect">
            <a:avLst/>
          </a:prstGeom>
          <a:noFill/>
        </p:spPr>
        <p:txBody>
          <a:bodyPr wrap="square" lIns="97492" tIns="48745" rIns="97492" bIns="48745" rtlCol="0">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2" name="TextBox 39"/>
          <p:cNvSpPr txBox="1"/>
          <p:nvPr/>
        </p:nvSpPr>
        <p:spPr>
          <a:xfrm>
            <a:off x="5925790" y="3488378"/>
            <a:ext cx="533749" cy="466235"/>
          </a:xfrm>
          <a:prstGeom prst="rect">
            <a:avLst/>
          </a:prstGeom>
          <a:noFill/>
        </p:spPr>
        <p:txBody>
          <a:bodyPr wrap="square" lIns="97492" tIns="48745" rIns="97492" bIns="48745" rtlCol="0">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3" name="TextBox 23"/>
          <p:cNvSpPr txBox="1"/>
          <p:nvPr/>
        </p:nvSpPr>
        <p:spPr>
          <a:xfrm>
            <a:off x="1231877" y="3630663"/>
            <a:ext cx="1287857" cy="247184"/>
          </a:xfrm>
          <a:prstGeom prst="rect">
            <a:avLst/>
          </a:prstGeom>
          <a:noFill/>
        </p:spPr>
        <p:txBody>
          <a:bodyPr wrap="square" lIns="0" tIns="0" rIns="0" bIns="0" rtlCol="0">
            <a:spAutoFit/>
          </a:bodyPr>
          <a:lstStyle/>
          <a:p>
            <a:pPr>
              <a:lnSpc>
                <a:spcPct val="15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4"/>
          <p:cNvSpPr txBox="1"/>
          <p:nvPr/>
        </p:nvSpPr>
        <p:spPr>
          <a:xfrm>
            <a:off x="1231875" y="3461928"/>
            <a:ext cx="897682" cy="183896"/>
          </a:xfrm>
          <a:prstGeom prst="rect">
            <a:avLst/>
          </a:prstGeom>
          <a:noFill/>
        </p:spPr>
        <p:txBody>
          <a:bodyPr wrap="none" lIns="0" tIns="0" rIns="0" bIns="0"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5" name="TextBox 23"/>
          <p:cNvSpPr txBox="1"/>
          <p:nvPr/>
        </p:nvSpPr>
        <p:spPr>
          <a:xfrm>
            <a:off x="1662117" y="2348907"/>
            <a:ext cx="1287857" cy="247184"/>
          </a:xfrm>
          <a:prstGeom prst="rect">
            <a:avLst/>
          </a:prstGeom>
          <a:noFill/>
        </p:spPr>
        <p:txBody>
          <a:bodyPr wrap="square" lIns="0" tIns="0" rIns="0" bIns="0" rtlCol="0">
            <a:spAutoFit/>
          </a:bodyPr>
          <a:lstStyle/>
          <a:p>
            <a:pPr>
              <a:lnSpc>
                <a:spcPct val="15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4"/>
          <p:cNvSpPr txBox="1"/>
          <p:nvPr/>
        </p:nvSpPr>
        <p:spPr>
          <a:xfrm>
            <a:off x="1662116" y="2180171"/>
            <a:ext cx="897682" cy="183896"/>
          </a:xfrm>
          <a:prstGeom prst="rect">
            <a:avLst/>
          </a:prstGeom>
          <a:noFill/>
        </p:spPr>
        <p:txBody>
          <a:bodyPr wrap="none" lIns="0" tIns="0" rIns="0" bIns="0" rtlCol="0">
            <a:spAutoFit/>
          </a:bodyPr>
          <a:lstStyle/>
          <a:p>
            <a:pPr>
              <a:lnSpc>
                <a:spcPct val="120000"/>
              </a:lnSpc>
            </a:pPr>
            <a:r>
              <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7" name="TextBox 23"/>
          <p:cNvSpPr txBox="1"/>
          <p:nvPr/>
        </p:nvSpPr>
        <p:spPr>
          <a:xfrm>
            <a:off x="3956730" y="1330911"/>
            <a:ext cx="1287857" cy="247184"/>
          </a:xfrm>
          <a:prstGeom prst="rect">
            <a:avLst/>
          </a:prstGeom>
          <a:noFill/>
        </p:spPr>
        <p:txBody>
          <a:bodyPr wrap="square" lIns="0" tIns="0" rIns="0" bIns="0" rtlCol="0">
            <a:spAutoFit/>
          </a:bodyPr>
          <a:lstStyle/>
          <a:p>
            <a:pPr>
              <a:lnSpc>
                <a:spcPct val="15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4"/>
          <p:cNvSpPr txBox="1"/>
          <p:nvPr/>
        </p:nvSpPr>
        <p:spPr>
          <a:xfrm>
            <a:off x="3956728" y="1162175"/>
            <a:ext cx="897682" cy="183896"/>
          </a:xfrm>
          <a:prstGeom prst="rect">
            <a:avLst/>
          </a:prstGeom>
          <a:noFill/>
        </p:spPr>
        <p:txBody>
          <a:bodyPr wrap="none" lIns="0" tIns="0" rIns="0" bIns="0"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9" name="TextBox 23"/>
          <p:cNvSpPr txBox="1"/>
          <p:nvPr/>
        </p:nvSpPr>
        <p:spPr>
          <a:xfrm>
            <a:off x="6098966" y="2357870"/>
            <a:ext cx="1287857" cy="247184"/>
          </a:xfrm>
          <a:prstGeom prst="rect">
            <a:avLst/>
          </a:prstGeom>
          <a:noFill/>
        </p:spPr>
        <p:txBody>
          <a:bodyPr wrap="square" lIns="0" tIns="0" rIns="0" bIns="0" rtlCol="0">
            <a:spAutoFit/>
          </a:bodyPr>
          <a:lstStyle/>
          <a:p>
            <a:pPr>
              <a:lnSpc>
                <a:spcPct val="15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4"/>
          <p:cNvSpPr txBox="1"/>
          <p:nvPr/>
        </p:nvSpPr>
        <p:spPr>
          <a:xfrm>
            <a:off x="6098964" y="2189135"/>
            <a:ext cx="897682" cy="183896"/>
          </a:xfrm>
          <a:prstGeom prst="rect">
            <a:avLst/>
          </a:prstGeom>
          <a:noFill/>
        </p:spPr>
        <p:txBody>
          <a:bodyPr wrap="none" lIns="0" tIns="0" rIns="0" bIns="0" rtlCol="0">
            <a:spAutoFit/>
          </a:bodyPr>
          <a:lstStyle/>
          <a:p>
            <a:pPr>
              <a:lnSpc>
                <a:spcPct val="120000"/>
              </a:lnSpc>
            </a:pPr>
            <a:r>
              <a:rPr lang="zh-CN" altLang="en-US" sz="996"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31" name="TextBox 23"/>
          <p:cNvSpPr txBox="1"/>
          <p:nvPr/>
        </p:nvSpPr>
        <p:spPr>
          <a:xfrm>
            <a:off x="6654693" y="3612737"/>
            <a:ext cx="1287857" cy="247184"/>
          </a:xfrm>
          <a:prstGeom prst="rect">
            <a:avLst/>
          </a:prstGeom>
          <a:noFill/>
        </p:spPr>
        <p:txBody>
          <a:bodyPr wrap="square" lIns="0" tIns="0" rIns="0" bIns="0" rtlCol="0">
            <a:spAutoFit/>
          </a:bodyPr>
          <a:lstStyle/>
          <a:p>
            <a:pPr>
              <a:lnSpc>
                <a:spcPct val="150000"/>
              </a:lnSpc>
            </a:pPr>
            <a:r>
              <a:rPr lang="zh-CN" altLang="en-US"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569"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24"/>
          <p:cNvSpPr txBox="1"/>
          <p:nvPr/>
        </p:nvSpPr>
        <p:spPr>
          <a:xfrm>
            <a:off x="6654691" y="3444001"/>
            <a:ext cx="897682" cy="183896"/>
          </a:xfrm>
          <a:prstGeom prst="rect">
            <a:avLst/>
          </a:prstGeom>
          <a:noFill/>
        </p:spPr>
        <p:txBody>
          <a:bodyPr wrap="none" lIns="0" tIns="0" rIns="0" bIns="0" rtlCol="0">
            <a:spAutoFit/>
          </a:bodyPr>
          <a:lstStyle/>
          <a:p>
            <a:pPr>
              <a:lnSpc>
                <a:spcPct val="120000"/>
              </a:lnSpc>
            </a:pPr>
            <a:r>
              <a:rPr lang="zh-CN" altLang="en-US" sz="996"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Tree>
    <p:extLst>
      <p:ext uri="{BB962C8B-B14F-4D97-AF65-F5344CB8AC3E}">
        <p14:creationId xmlns:p14="http://schemas.microsoft.com/office/powerpoint/2010/main" val="260386593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randombar(horizontal)">
                                      <p:cBhvr>
                                        <p:cTn id="49" dur="500"/>
                                        <p:tgtEl>
                                          <p:spTgt spid="1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randombar(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randombar(horizontal)">
                                      <p:cBhvr>
                                        <p:cTn id="57" dur="500"/>
                                        <p:tgtEl>
                                          <p:spTgt spid="15"/>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randombar(horizontal)">
                                      <p:cBhvr>
                                        <p:cTn id="65" dur="500"/>
                                        <p:tgtEl>
                                          <p:spTgt spid="16"/>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randombar(horizontal)">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randombar(horizontal)">
                                      <p:cBhvr>
                                        <p:cTn id="73" dur="500"/>
                                        <p:tgtEl>
                                          <p:spTgt spid="1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randombar(horizontal)">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randombar(horizontal)">
                                      <p:cBhvr>
                                        <p:cTn id="81" dur="500"/>
                                        <p:tgtEl>
                                          <p:spTgt spid="18"/>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randombar(horizontal)">
                                      <p:cBhvr>
                                        <p:cTn id="84" dur="500"/>
                                        <p:tgtEl>
                                          <p:spTgt spid="22"/>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ppt_y</p:attrName>
                                        </p:attrNameLst>
                                      </p:cBhvr>
                                      <p:tavLst>
                                        <p:tav tm="0">
                                          <p:val>
                                            <p:strVal val="#ppt_y+#ppt_h*1.125000"/>
                                          </p:val>
                                        </p:tav>
                                        <p:tav tm="100000">
                                          <p:val>
                                            <p:strVal val="#ppt_y"/>
                                          </p:val>
                                        </p:tav>
                                      </p:tavLst>
                                    </p:anim>
                                    <p:animEffect transition="in" filter="wipe(up)">
                                      <p:cBhvr>
                                        <p:cTn id="89" dur="500"/>
                                        <p:tgtEl>
                                          <p:spTgt spid="23"/>
                                        </p:tgtEl>
                                      </p:cBhvr>
                                    </p:animEffect>
                                  </p:childTnLst>
                                </p:cTn>
                              </p:par>
                              <p:par>
                                <p:cTn id="90" presetID="12" presetClass="entr" presetSubtype="1"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p:tgtEl>
                                          <p:spTgt spid="24"/>
                                        </p:tgtEl>
                                        <p:attrNameLst>
                                          <p:attrName>ppt_y</p:attrName>
                                        </p:attrNameLst>
                                      </p:cBhvr>
                                      <p:tavLst>
                                        <p:tav tm="0">
                                          <p:val>
                                            <p:strVal val="#ppt_y-#ppt_h*1.125000"/>
                                          </p:val>
                                        </p:tav>
                                        <p:tav tm="100000">
                                          <p:val>
                                            <p:strVal val="#ppt_y"/>
                                          </p:val>
                                        </p:tav>
                                      </p:tavLst>
                                    </p:anim>
                                    <p:animEffect transition="in" filter="wipe(down)">
                                      <p:cBhvr>
                                        <p:cTn id="93" dur="500"/>
                                        <p:tgtEl>
                                          <p:spTgt spid="24"/>
                                        </p:tgtEl>
                                      </p:cBhvr>
                                    </p:animEffect>
                                  </p:childTnLst>
                                </p:cTn>
                              </p:par>
                            </p:childTnLst>
                          </p:cTn>
                        </p:par>
                        <p:par>
                          <p:cTn id="94" fill="hold">
                            <p:stCondLst>
                              <p:cond delay="1000"/>
                            </p:stCondLst>
                            <p:childTnLst>
                              <p:par>
                                <p:cTn id="95" presetID="12" presetClass="entr" presetSubtype="4"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p:tgtEl>
                                          <p:spTgt spid="25"/>
                                        </p:tgtEl>
                                        <p:attrNameLst>
                                          <p:attrName>ppt_y</p:attrName>
                                        </p:attrNameLst>
                                      </p:cBhvr>
                                      <p:tavLst>
                                        <p:tav tm="0">
                                          <p:val>
                                            <p:strVal val="#ppt_y+#ppt_h*1.125000"/>
                                          </p:val>
                                        </p:tav>
                                        <p:tav tm="100000">
                                          <p:val>
                                            <p:strVal val="#ppt_y"/>
                                          </p:val>
                                        </p:tav>
                                      </p:tavLst>
                                    </p:anim>
                                    <p:animEffect transition="in" filter="wipe(up)">
                                      <p:cBhvr>
                                        <p:cTn id="98" dur="500"/>
                                        <p:tgtEl>
                                          <p:spTgt spid="25"/>
                                        </p:tgtEl>
                                      </p:cBhvr>
                                    </p:animEffect>
                                  </p:childTnLst>
                                </p:cTn>
                              </p:par>
                              <p:par>
                                <p:cTn id="99" presetID="12" presetClass="entr" presetSubtype="1"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ppt_y</p:attrName>
                                        </p:attrNameLst>
                                      </p:cBhvr>
                                      <p:tavLst>
                                        <p:tav tm="0">
                                          <p:val>
                                            <p:strVal val="#ppt_y-#ppt_h*1.125000"/>
                                          </p:val>
                                        </p:tav>
                                        <p:tav tm="100000">
                                          <p:val>
                                            <p:strVal val="#ppt_y"/>
                                          </p:val>
                                        </p:tav>
                                      </p:tavLst>
                                    </p:anim>
                                    <p:animEffect transition="in" filter="wipe(down)">
                                      <p:cBhvr>
                                        <p:cTn id="102" dur="500"/>
                                        <p:tgtEl>
                                          <p:spTgt spid="26"/>
                                        </p:tgtEl>
                                      </p:cBhvr>
                                    </p:animEffect>
                                  </p:childTnLst>
                                </p:cTn>
                              </p:par>
                            </p:childTnLst>
                          </p:cTn>
                        </p:par>
                        <p:par>
                          <p:cTn id="103" fill="hold">
                            <p:stCondLst>
                              <p:cond delay="1500"/>
                            </p:stCondLst>
                            <p:childTnLst>
                              <p:par>
                                <p:cTn id="104" presetID="12" presetClass="entr" presetSubtype="4"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500"/>
                                        <p:tgtEl>
                                          <p:spTgt spid="27"/>
                                        </p:tgtEl>
                                        <p:attrNameLst>
                                          <p:attrName>ppt_y</p:attrName>
                                        </p:attrNameLst>
                                      </p:cBhvr>
                                      <p:tavLst>
                                        <p:tav tm="0">
                                          <p:val>
                                            <p:strVal val="#ppt_y+#ppt_h*1.125000"/>
                                          </p:val>
                                        </p:tav>
                                        <p:tav tm="100000">
                                          <p:val>
                                            <p:strVal val="#ppt_y"/>
                                          </p:val>
                                        </p:tav>
                                      </p:tavLst>
                                    </p:anim>
                                    <p:animEffect transition="in" filter="wipe(up)">
                                      <p:cBhvr>
                                        <p:cTn id="107" dur="500"/>
                                        <p:tgtEl>
                                          <p:spTgt spid="27"/>
                                        </p:tgtEl>
                                      </p:cBhvr>
                                    </p:animEffect>
                                  </p:childTnLst>
                                </p:cTn>
                              </p:par>
                              <p:par>
                                <p:cTn id="108" presetID="12" presetClass="entr" presetSubtype="1" fill="hold" grpId="0" nodeType="with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p:tgtEl>
                                          <p:spTgt spid="28"/>
                                        </p:tgtEl>
                                        <p:attrNameLst>
                                          <p:attrName>ppt_y</p:attrName>
                                        </p:attrNameLst>
                                      </p:cBhvr>
                                      <p:tavLst>
                                        <p:tav tm="0">
                                          <p:val>
                                            <p:strVal val="#ppt_y-#ppt_h*1.125000"/>
                                          </p:val>
                                        </p:tav>
                                        <p:tav tm="100000">
                                          <p:val>
                                            <p:strVal val="#ppt_y"/>
                                          </p:val>
                                        </p:tav>
                                      </p:tavLst>
                                    </p:anim>
                                    <p:animEffect transition="in" filter="wipe(down)">
                                      <p:cBhvr>
                                        <p:cTn id="111" dur="500"/>
                                        <p:tgtEl>
                                          <p:spTgt spid="28"/>
                                        </p:tgtEl>
                                      </p:cBhvr>
                                    </p:animEffect>
                                  </p:childTnLst>
                                </p:cTn>
                              </p:par>
                            </p:childTnLst>
                          </p:cTn>
                        </p:par>
                        <p:par>
                          <p:cTn id="112" fill="hold">
                            <p:stCondLst>
                              <p:cond delay="2000"/>
                            </p:stCondLst>
                            <p:childTnLst>
                              <p:par>
                                <p:cTn id="113" presetID="12" presetClass="entr" presetSubtype="4" fill="hold" grpId="0" nodeType="afterEffect">
                                  <p:stCondLst>
                                    <p:cond delay="0"/>
                                  </p:stCondLst>
                                  <p:childTnLst>
                                    <p:set>
                                      <p:cBhvr>
                                        <p:cTn id="114" dur="1" fill="hold">
                                          <p:stCondLst>
                                            <p:cond delay="0"/>
                                          </p:stCondLst>
                                        </p:cTn>
                                        <p:tgtEl>
                                          <p:spTgt spid="29"/>
                                        </p:tgtEl>
                                        <p:attrNameLst>
                                          <p:attrName>style.visibility</p:attrName>
                                        </p:attrNameLst>
                                      </p:cBhvr>
                                      <p:to>
                                        <p:strVal val="visible"/>
                                      </p:to>
                                    </p:set>
                                    <p:anim calcmode="lin" valueType="num">
                                      <p:cBhvr additive="base">
                                        <p:cTn id="115" dur="500"/>
                                        <p:tgtEl>
                                          <p:spTgt spid="29"/>
                                        </p:tgtEl>
                                        <p:attrNameLst>
                                          <p:attrName>ppt_y</p:attrName>
                                        </p:attrNameLst>
                                      </p:cBhvr>
                                      <p:tavLst>
                                        <p:tav tm="0">
                                          <p:val>
                                            <p:strVal val="#ppt_y+#ppt_h*1.125000"/>
                                          </p:val>
                                        </p:tav>
                                        <p:tav tm="100000">
                                          <p:val>
                                            <p:strVal val="#ppt_y"/>
                                          </p:val>
                                        </p:tav>
                                      </p:tavLst>
                                    </p:anim>
                                    <p:animEffect transition="in" filter="wipe(up)">
                                      <p:cBhvr>
                                        <p:cTn id="116" dur="500"/>
                                        <p:tgtEl>
                                          <p:spTgt spid="29"/>
                                        </p:tgtEl>
                                      </p:cBhvr>
                                    </p:animEffect>
                                  </p:childTnLst>
                                </p:cTn>
                              </p:par>
                              <p:par>
                                <p:cTn id="117" presetID="12" presetClass="entr" presetSubtype="1"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p:tgtEl>
                                          <p:spTgt spid="30"/>
                                        </p:tgtEl>
                                        <p:attrNameLst>
                                          <p:attrName>ppt_y</p:attrName>
                                        </p:attrNameLst>
                                      </p:cBhvr>
                                      <p:tavLst>
                                        <p:tav tm="0">
                                          <p:val>
                                            <p:strVal val="#ppt_y-#ppt_h*1.125000"/>
                                          </p:val>
                                        </p:tav>
                                        <p:tav tm="100000">
                                          <p:val>
                                            <p:strVal val="#ppt_y"/>
                                          </p:val>
                                        </p:tav>
                                      </p:tavLst>
                                    </p:anim>
                                    <p:animEffect transition="in" filter="wipe(down)">
                                      <p:cBhvr>
                                        <p:cTn id="120" dur="500"/>
                                        <p:tgtEl>
                                          <p:spTgt spid="30"/>
                                        </p:tgtEl>
                                      </p:cBhvr>
                                    </p:animEffect>
                                  </p:childTnLst>
                                </p:cTn>
                              </p:par>
                            </p:childTnLst>
                          </p:cTn>
                        </p:par>
                        <p:par>
                          <p:cTn id="121" fill="hold">
                            <p:stCondLst>
                              <p:cond delay="2500"/>
                            </p:stCondLst>
                            <p:childTnLst>
                              <p:par>
                                <p:cTn id="122" presetID="12" presetClass="entr" presetSubtype="4"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 calcmode="lin" valueType="num">
                                      <p:cBhvr additive="base">
                                        <p:cTn id="124" dur="500"/>
                                        <p:tgtEl>
                                          <p:spTgt spid="31"/>
                                        </p:tgtEl>
                                        <p:attrNameLst>
                                          <p:attrName>ppt_y</p:attrName>
                                        </p:attrNameLst>
                                      </p:cBhvr>
                                      <p:tavLst>
                                        <p:tav tm="0">
                                          <p:val>
                                            <p:strVal val="#ppt_y+#ppt_h*1.125000"/>
                                          </p:val>
                                        </p:tav>
                                        <p:tav tm="100000">
                                          <p:val>
                                            <p:strVal val="#ppt_y"/>
                                          </p:val>
                                        </p:tav>
                                      </p:tavLst>
                                    </p:anim>
                                    <p:animEffect transition="in" filter="wipe(up)">
                                      <p:cBhvr>
                                        <p:cTn id="125" dur="500"/>
                                        <p:tgtEl>
                                          <p:spTgt spid="31"/>
                                        </p:tgtEl>
                                      </p:cBhvr>
                                    </p:animEffect>
                                  </p:childTnLst>
                                </p:cTn>
                              </p:par>
                              <p:par>
                                <p:cTn id="126" presetID="12" presetClass="entr" presetSubtype="1" fill="hold" grpId="0" nodeType="withEffect">
                                  <p:stCondLst>
                                    <p:cond delay="0"/>
                                  </p:stCondLst>
                                  <p:childTnLst>
                                    <p:set>
                                      <p:cBhvr>
                                        <p:cTn id="127" dur="1" fill="hold">
                                          <p:stCondLst>
                                            <p:cond delay="0"/>
                                          </p:stCondLst>
                                        </p:cTn>
                                        <p:tgtEl>
                                          <p:spTgt spid="32"/>
                                        </p:tgtEl>
                                        <p:attrNameLst>
                                          <p:attrName>style.visibility</p:attrName>
                                        </p:attrNameLst>
                                      </p:cBhvr>
                                      <p:to>
                                        <p:strVal val="visible"/>
                                      </p:to>
                                    </p:set>
                                    <p:anim calcmode="lin" valueType="num">
                                      <p:cBhvr additive="base">
                                        <p:cTn id="128" dur="500"/>
                                        <p:tgtEl>
                                          <p:spTgt spid="32"/>
                                        </p:tgtEl>
                                        <p:attrNameLst>
                                          <p:attrName>ppt_y</p:attrName>
                                        </p:attrNameLst>
                                      </p:cBhvr>
                                      <p:tavLst>
                                        <p:tav tm="0">
                                          <p:val>
                                            <p:strVal val="#ppt_y-#ppt_h*1.125000"/>
                                          </p:val>
                                        </p:tav>
                                        <p:tav tm="100000">
                                          <p:val>
                                            <p:strVal val="#ppt_y"/>
                                          </p:val>
                                        </p:tav>
                                      </p:tavLst>
                                    </p:anim>
                                    <p:animEffect transition="in" filter="wipe(down)">
                                      <p:cBhvr>
                                        <p:cTn id="1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4" grpId="0"/>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9eb9f47ac9fd8552f3ddbf47df98338851ecc52"/>
  <p:tag name="ISPRING_PRESENTATION_TITLE" val="3984.pptx"/>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5"/>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6"/>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7"/>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2"/>
</p:tagLst>
</file>

<file path=ppt/tags/tag1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1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3"/>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6"/>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4416</Words>
  <Application>Microsoft Office PowerPoint</Application>
  <PresentationFormat>全屏显示(16:9)</PresentationFormat>
  <Paragraphs>468</Paragraphs>
  <Slides>38</Slides>
  <Notes>38</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38</vt:i4>
      </vt:variant>
    </vt:vector>
  </HeadingPairs>
  <TitlesOfParts>
    <vt:vector size="60" baseType="lpstr">
      <vt:lpstr>Avant GardeBook</vt:lpstr>
      <vt:lpstr>Chelsea</vt:lpstr>
      <vt:lpstr>Gill Sans</vt:lpstr>
      <vt:lpstr>Helvetica Light</vt:lpstr>
      <vt:lpstr>HelveticaNeueLT Pro 67 MdCn</vt:lpstr>
      <vt:lpstr>ITC Avant Garde Std XLt</vt:lpstr>
      <vt:lpstr>Kozuka Gothic Pr6N M</vt:lpstr>
      <vt:lpstr>Lato Light</vt:lpstr>
      <vt:lpstr>等线</vt:lpstr>
      <vt:lpstr>方正兰亭黑_GBK</vt:lpstr>
      <vt:lpstr>华文黑体</vt:lpstr>
      <vt:lpstr>宋体</vt:lpstr>
      <vt:lpstr>Arial</vt:lpstr>
      <vt:lpstr>Arial Unicode MS</vt:lpstr>
      <vt:lpstr>Calibri</vt:lpstr>
      <vt:lpstr>Calibri Light</vt:lpstr>
      <vt:lpstr>Helvetica</vt:lpstr>
      <vt:lpstr>Impact</vt:lpstr>
      <vt:lpstr>Open Sans</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3984.pptx</dc:title>
  <dc:creator/>
  <cp:lastModifiedBy/>
  <cp:revision>1</cp:revision>
  <dcterms:created xsi:type="dcterms:W3CDTF">2017-03-18T08:25:53Z</dcterms:created>
  <dcterms:modified xsi:type="dcterms:W3CDTF">2017-03-18T08:29:15Z</dcterms:modified>
</cp:coreProperties>
</file>