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9" r:id="rId2"/>
    <p:sldId id="260" r:id="rId3"/>
    <p:sldId id="261" r:id="rId4"/>
    <p:sldId id="262" r:id="rId5"/>
    <p:sldId id="263" r:id="rId6"/>
    <p:sldId id="266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5" r:id="rId15"/>
    <p:sldId id="273" r:id="rId16"/>
    <p:sldId id="274" r:id="rId17"/>
    <p:sldId id="272" r:id="rId18"/>
    <p:sldId id="276" r:id="rId19"/>
    <p:sldId id="277" r:id="rId20"/>
    <p:sldId id="279" r:id="rId21"/>
    <p:sldId id="280" r:id="rId22"/>
    <p:sldId id="278" r:id="rId23"/>
    <p:sldId id="281" r:id="rId24"/>
    <p:sldId id="282" r:id="rId25"/>
    <p:sldId id="256" r:id="rId26"/>
    <p:sldId id="257" r:id="rId27"/>
    <p:sldId id="258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5548"/>
    <a:srgbClr val="FF9409"/>
    <a:srgbClr val="9E211B"/>
    <a:srgbClr val="E3D2AE"/>
    <a:srgbClr val="DAECF7"/>
    <a:srgbClr val="C7020C"/>
    <a:srgbClr val="C91324"/>
    <a:srgbClr val="162F81"/>
    <a:srgbClr val="8A3E7E"/>
    <a:srgbClr val="426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9" autoAdjust="0"/>
    <p:restoredTop sz="94660"/>
  </p:normalViewPr>
  <p:slideViewPr>
    <p:cSldViewPr snapToGrid="0">
      <p:cViewPr>
        <p:scale>
          <a:sx n="90" d="100"/>
          <a:sy n="90" d="100"/>
        </p:scale>
        <p:origin x="1620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EF02B-BBC6-46CE-AF2C-D44A879198BD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BB1F6-5FDD-425F-8F20-B09132A9C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039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490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0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13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84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hinappt.taobao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5" b="495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3507699" cy="685800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07699" y="0"/>
              <a:ext cx="8684301" cy="1023077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507698" y="5834921"/>
              <a:ext cx="8684301" cy="102308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1892197" y="999133"/>
              <a:ext cx="299803" cy="4835786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3507699" y="1011105"/>
            <a:ext cx="8424975" cy="4823816"/>
            <a:chOff x="1199213" y="572644"/>
            <a:chExt cx="8424975" cy="4823816"/>
          </a:xfrm>
        </p:grpSpPr>
        <p:sp>
          <p:nvSpPr>
            <p:cNvPr id="3" name="矩形 2"/>
            <p:cNvSpPr/>
            <p:nvPr/>
          </p:nvSpPr>
          <p:spPr>
            <a:xfrm>
              <a:off x="1199213" y="584618"/>
              <a:ext cx="4192249" cy="4811842"/>
            </a:xfrm>
            <a:prstGeom prst="rect">
              <a:avLst/>
            </a:prstGeom>
            <a:noFill/>
            <a:ln w="76200">
              <a:solidFill>
                <a:schemeClr val="bg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431939" y="572644"/>
              <a:ext cx="4192249" cy="4811842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19621" y="2022214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sp>
        <p:nvSpPr>
          <p:cNvPr id="15" name="平行四边形 14"/>
          <p:cNvSpPr/>
          <p:nvPr/>
        </p:nvSpPr>
        <p:spPr>
          <a:xfrm>
            <a:off x="7675513" y="980734"/>
            <a:ext cx="4241117" cy="4915635"/>
          </a:xfrm>
          <a:prstGeom prst="parallelogram">
            <a:avLst/>
          </a:prstGeom>
          <a:solidFill>
            <a:srgbClr val="605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72633" y="2022214"/>
            <a:ext cx="2646878" cy="2813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pic>
        <p:nvPicPr>
          <p:cNvPr id="16" name="清水準一 - Bloom of You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52416" y="0"/>
            <a:ext cx="812800" cy="8128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73EB755-BE47-4EF5-8765-94D7FDB412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72" y="6976865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3" grpId="0"/>
      <p:bldP spid="15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31886" y="0"/>
            <a:ext cx="8060113" cy="6858000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501" y="725796"/>
            <a:ext cx="3664226" cy="24986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/>
          <a:stretch/>
        </p:blipFill>
        <p:spPr>
          <a:xfrm>
            <a:off x="2036501" y="3885056"/>
            <a:ext cx="4335117" cy="231235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7351194" y="468998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51194" y="1792437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0128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501" y="601580"/>
            <a:ext cx="3434542" cy="52457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1"/>
          <a:stretch/>
        </p:blipFill>
        <p:spPr>
          <a:xfrm>
            <a:off x="9615237" y="0"/>
            <a:ext cx="2576763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971573" y="1319230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71573" y="2642669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36277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716" y="489286"/>
            <a:ext cx="2422357" cy="3633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7" y="2919664"/>
            <a:ext cx="2422357" cy="36335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570394" y="276493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70394" y="1599932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7" y="4267200"/>
            <a:ext cx="1820258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794" y="254000"/>
            <a:ext cx="6350000" cy="635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8794" y="1645221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88794" y="2968660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9" r="7338"/>
          <a:stretch/>
        </p:blipFill>
        <p:spPr>
          <a:xfrm>
            <a:off x="7657056" y="0"/>
            <a:ext cx="4534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92123" y="2983832"/>
            <a:ext cx="9944842" cy="2534653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845" y="0"/>
            <a:ext cx="2885155" cy="43233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34215" y="3224464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46594" y="3372287"/>
            <a:ext cx="4268262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568" y="708662"/>
            <a:ext cx="2554037" cy="1696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781" y="708662"/>
            <a:ext cx="2496072" cy="170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58" y="665748"/>
            <a:ext cx="5196277" cy="345707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37257" y="491059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37257" y="1814498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86" b="33489"/>
          <a:stretch/>
        </p:blipFill>
        <p:spPr>
          <a:xfrm>
            <a:off x="2447757" y="4443662"/>
            <a:ext cx="8909890" cy="2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6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425" y="143400"/>
            <a:ext cx="4800600" cy="320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7654" y="0"/>
            <a:ext cx="5348999" cy="6858000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58804" y="1179129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58804" y="2502568"/>
            <a:ext cx="4268262" cy="2728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53" y="3487199"/>
            <a:ext cx="4611372" cy="310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7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69991" y="946484"/>
            <a:ext cx="677108" cy="6180222"/>
            <a:chOff x="569991" y="946484"/>
            <a:chExt cx="677108" cy="6180222"/>
          </a:xfrm>
        </p:grpSpPr>
        <p:cxnSp>
          <p:nvCxnSpPr>
            <p:cNvPr id="3" name="直线连接符 2"/>
            <p:cNvCxnSpPr/>
            <p:nvPr/>
          </p:nvCxnSpPr>
          <p:spPr>
            <a:xfrm flipV="1">
              <a:off x="908545" y="3781926"/>
              <a:ext cx="0" cy="3344780"/>
            </a:xfrm>
            <a:prstGeom prst="line">
              <a:avLst/>
            </a:prstGeom>
            <a:ln>
              <a:solidFill>
                <a:srgbClr val="605548"/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569991" y="946484"/>
              <a:ext cx="677108" cy="2277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3200" spc="300" dirty="0">
                  <a:solidFill>
                    <a:srgbClr val="605548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八号店铺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3565" y="1892881"/>
            <a:ext cx="1107996" cy="33810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第三章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246" y="944065"/>
            <a:ext cx="3497855" cy="52786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5291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80350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11" y="843882"/>
            <a:ext cx="6350000" cy="4279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58058" y="1901025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58058" y="3224464"/>
            <a:ext cx="4268262" cy="2728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76310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69991" y="946484"/>
            <a:ext cx="677108" cy="6180222"/>
            <a:chOff x="569991" y="946484"/>
            <a:chExt cx="677108" cy="6180222"/>
          </a:xfrm>
        </p:grpSpPr>
        <p:cxnSp>
          <p:nvCxnSpPr>
            <p:cNvPr id="3" name="直线连接符 2"/>
            <p:cNvCxnSpPr/>
            <p:nvPr/>
          </p:nvCxnSpPr>
          <p:spPr>
            <a:xfrm flipV="1">
              <a:off x="908545" y="3781926"/>
              <a:ext cx="0" cy="3344780"/>
            </a:xfrm>
            <a:prstGeom prst="line">
              <a:avLst/>
            </a:prstGeom>
            <a:ln>
              <a:solidFill>
                <a:srgbClr val="605548"/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569991" y="946484"/>
              <a:ext cx="677108" cy="2277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3200" spc="300" dirty="0">
                  <a:solidFill>
                    <a:srgbClr val="605548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八号店铺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3565" y="1892881"/>
            <a:ext cx="1107996" cy="33810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第四章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246" y="962671"/>
            <a:ext cx="3497855" cy="524146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5291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5954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5" b="495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507699" cy="685800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507699" y="0"/>
              <a:ext cx="8684301" cy="1023077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07698" y="5834921"/>
              <a:ext cx="8684301" cy="102308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892197" y="999133"/>
              <a:ext cx="299803" cy="4835786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507699" y="1023078"/>
            <a:ext cx="8384498" cy="4811843"/>
            <a:chOff x="1199213" y="584617"/>
            <a:chExt cx="8384498" cy="4811843"/>
          </a:xfrm>
        </p:grpSpPr>
        <p:sp>
          <p:nvSpPr>
            <p:cNvPr id="9" name="矩形 8"/>
            <p:cNvSpPr/>
            <p:nvPr/>
          </p:nvSpPr>
          <p:spPr>
            <a:xfrm>
              <a:off x="1199213" y="584618"/>
              <a:ext cx="4192249" cy="4811842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91462" y="584617"/>
              <a:ext cx="4192249" cy="481184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9621" y="2022214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sp>
        <p:nvSpPr>
          <p:cNvPr id="12" name="平行四边形 11"/>
          <p:cNvSpPr/>
          <p:nvPr/>
        </p:nvSpPr>
        <p:spPr>
          <a:xfrm>
            <a:off x="7675513" y="980734"/>
            <a:ext cx="4241117" cy="4915635"/>
          </a:xfrm>
          <a:prstGeom prst="parallelogram">
            <a:avLst/>
          </a:prstGeom>
          <a:solidFill>
            <a:srgbClr val="605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72633" y="2022214"/>
            <a:ext cx="2646878" cy="2813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</p:spTree>
    <p:extLst>
      <p:ext uri="{BB962C8B-B14F-4D97-AF65-F5344CB8AC3E}">
        <p14:creationId xmlns:p14="http://schemas.microsoft.com/office/powerpoint/2010/main" val="8476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707" y="509336"/>
            <a:ext cx="3992597" cy="26617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37848" y="986624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37848" y="2310063"/>
            <a:ext cx="4268262" cy="2728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1" r="20541"/>
          <a:stretch/>
        </p:blipFill>
        <p:spPr>
          <a:xfrm>
            <a:off x="7172706" y="3589421"/>
            <a:ext cx="3992598" cy="2662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07" y="3633502"/>
            <a:ext cx="2457840" cy="349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889" y="759343"/>
            <a:ext cx="3594448" cy="53862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94832" y="1163088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94832" y="2486527"/>
            <a:ext cx="4268262" cy="2728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5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56693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36501" y="834189"/>
            <a:ext cx="6385591" cy="5630780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995" y="520700"/>
            <a:ext cx="5704974" cy="38033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9919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83994" y="4122822"/>
            <a:ext cx="4305858" cy="18070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66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</p:spTree>
    <p:extLst>
      <p:ext uri="{BB962C8B-B14F-4D97-AF65-F5344CB8AC3E}">
        <p14:creationId xmlns:p14="http://schemas.microsoft.com/office/powerpoint/2010/main" val="102184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37" y="753979"/>
            <a:ext cx="3820066" cy="53179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5291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52919" y="505344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</p:spTree>
    <p:extLst>
      <p:ext uri="{BB962C8B-B14F-4D97-AF65-F5344CB8AC3E}">
        <p14:creationId xmlns:p14="http://schemas.microsoft.com/office/powerpoint/2010/main" val="171767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5" b="495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507699" cy="685800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507699" y="0"/>
              <a:ext cx="8684301" cy="1023077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07698" y="5834921"/>
              <a:ext cx="8684301" cy="102308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892197" y="999133"/>
              <a:ext cx="299803" cy="4835786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507699" y="1023078"/>
            <a:ext cx="8384498" cy="4811843"/>
            <a:chOff x="1199213" y="584617"/>
            <a:chExt cx="8384498" cy="4811843"/>
          </a:xfrm>
        </p:grpSpPr>
        <p:sp>
          <p:nvSpPr>
            <p:cNvPr id="9" name="矩形 8"/>
            <p:cNvSpPr/>
            <p:nvPr/>
          </p:nvSpPr>
          <p:spPr>
            <a:xfrm>
              <a:off x="1199213" y="584618"/>
              <a:ext cx="4192249" cy="4811842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91462" y="584617"/>
              <a:ext cx="4192249" cy="481184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9621" y="2022214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sp>
        <p:nvSpPr>
          <p:cNvPr id="12" name="平行四边形 11"/>
          <p:cNvSpPr/>
          <p:nvPr/>
        </p:nvSpPr>
        <p:spPr>
          <a:xfrm>
            <a:off x="7675513" y="980734"/>
            <a:ext cx="4241117" cy="4915635"/>
          </a:xfrm>
          <a:prstGeom prst="parallelogram">
            <a:avLst/>
          </a:prstGeom>
          <a:solidFill>
            <a:srgbClr val="605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72633" y="2022214"/>
            <a:ext cx="2646878" cy="2813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8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欢迎再来</a:t>
            </a:r>
          </a:p>
        </p:txBody>
      </p:sp>
    </p:spTree>
    <p:extLst>
      <p:ext uri="{BB962C8B-B14F-4D97-AF65-F5344CB8AC3E}">
        <p14:creationId xmlns:p14="http://schemas.microsoft.com/office/powerpoint/2010/main" val="4387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569991" y="946484"/>
            <a:ext cx="677108" cy="6180222"/>
            <a:chOff x="569991" y="946484"/>
            <a:chExt cx="677108" cy="6180222"/>
          </a:xfrm>
        </p:grpSpPr>
        <p:cxnSp>
          <p:nvCxnSpPr>
            <p:cNvPr id="4" name="直线连接符 3"/>
            <p:cNvCxnSpPr/>
            <p:nvPr/>
          </p:nvCxnSpPr>
          <p:spPr>
            <a:xfrm flipV="1">
              <a:off x="908545" y="3781926"/>
              <a:ext cx="0" cy="3344780"/>
            </a:xfrm>
            <a:prstGeom prst="line">
              <a:avLst/>
            </a:prstGeom>
            <a:ln>
              <a:solidFill>
                <a:srgbClr val="605548"/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69991" y="946484"/>
              <a:ext cx="677108" cy="2277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3200" spc="300" dirty="0">
                  <a:solidFill>
                    <a:srgbClr val="605548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八号店铺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7398" y="2085474"/>
            <a:ext cx="1107996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目录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2677" y="946484"/>
            <a:ext cx="738664" cy="1751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6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第一章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678" y="3416300"/>
            <a:ext cx="1670616" cy="2551625"/>
          </a:xfrm>
          <a:prstGeom prst="rect">
            <a:avLst/>
          </a:prstGeom>
        </p:spPr>
      </p:pic>
      <p:cxnSp>
        <p:nvCxnSpPr>
          <p:cNvPr id="14" name="直线连接符 13"/>
          <p:cNvCxnSpPr/>
          <p:nvPr/>
        </p:nvCxnSpPr>
        <p:spPr>
          <a:xfrm flipV="1">
            <a:off x="2651206" y="-506199"/>
            <a:ext cx="0" cy="8179208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083" y="3416301"/>
            <a:ext cx="1714372" cy="25516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7"/>
          <a:stretch/>
        </p:blipFill>
        <p:spPr>
          <a:xfrm>
            <a:off x="7875244" y="3416299"/>
            <a:ext cx="1750247" cy="2551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280" y="3416299"/>
            <a:ext cx="1714372" cy="256895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517083" y="946484"/>
            <a:ext cx="738664" cy="1751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6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第二章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75244" y="946484"/>
            <a:ext cx="738664" cy="1751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6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第三章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189650" y="946484"/>
            <a:ext cx="738664" cy="1751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6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第四章</a:t>
            </a:r>
          </a:p>
        </p:txBody>
      </p:sp>
    </p:spTree>
    <p:extLst>
      <p:ext uri="{BB962C8B-B14F-4D97-AF65-F5344CB8AC3E}">
        <p14:creationId xmlns:p14="http://schemas.microsoft.com/office/powerpoint/2010/main" val="22305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69991" y="946484"/>
            <a:ext cx="677108" cy="6180222"/>
            <a:chOff x="569991" y="946484"/>
            <a:chExt cx="677108" cy="6180222"/>
          </a:xfrm>
        </p:grpSpPr>
        <p:cxnSp>
          <p:nvCxnSpPr>
            <p:cNvPr id="3" name="直线连接符 2"/>
            <p:cNvCxnSpPr/>
            <p:nvPr/>
          </p:nvCxnSpPr>
          <p:spPr>
            <a:xfrm flipV="1">
              <a:off x="908545" y="3781926"/>
              <a:ext cx="0" cy="3344780"/>
            </a:xfrm>
            <a:prstGeom prst="line">
              <a:avLst/>
            </a:prstGeom>
            <a:ln>
              <a:solidFill>
                <a:srgbClr val="605548"/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569991" y="946484"/>
              <a:ext cx="677108" cy="2277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3200" spc="300" dirty="0">
                  <a:solidFill>
                    <a:srgbClr val="605548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八号店铺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3565" y="1892881"/>
            <a:ext cx="1107996" cy="33810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第一章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67" y="874935"/>
            <a:ext cx="3546613" cy="54169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5291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7231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线连接符 3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7" name="直线连接符 6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774" y="715617"/>
            <a:ext cx="2316240" cy="3224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3"/>
          <a:stretch/>
        </p:blipFill>
        <p:spPr>
          <a:xfrm>
            <a:off x="5866054" y="715617"/>
            <a:ext cx="2316241" cy="3224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1"/>
          <a:stretch/>
        </p:blipFill>
        <p:spPr>
          <a:xfrm>
            <a:off x="9173336" y="693822"/>
            <a:ext cx="2346590" cy="324625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58774" y="3990962"/>
            <a:ext cx="8961152" cy="55996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欢迎来到八号店铺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35854" y="5041232"/>
            <a:ext cx="6499599" cy="111697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8654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31887" y="0"/>
            <a:ext cx="3776870" cy="6858000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0" r="16300"/>
          <a:stretch/>
        </p:blipFill>
        <p:spPr>
          <a:xfrm>
            <a:off x="4278333" y="1711029"/>
            <a:ext cx="3423242" cy="3423242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219110" y="2487686"/>
            <a:ext cx="2823816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42961" y="1844842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324" y="3422650"/>
            <a:ext cx="3035852" cy="432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697" y="0"/>
            <a:ext cx="4755482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51194" y="468998"/>
            <a:ext cx="3220390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4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51194" y="1792437"/>
            <a:ext cx="4268262" cy="22089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怡然自得的收起别的红玫瑰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你温柔的说你眷恋我 </a:t>
            </a:r>
            <a:endParaRPr kumimoji="1" lang="en-US" altLang="zh-CN" spc="300" dirty="0">
              <a:solidFill>
                <a:srgbClr val="605548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WenYue GuDianMingChaoTi (Non-Commercial Use) W5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然后迫不及待的爱别人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070" y="3999277"/>
            <a:ext cx="2552868" cy="363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2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467883" y="322446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82285" y="1844842"/>
            <a:ext cx="677108" cy="227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32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cxnSp>
        <p:nvCxnSpPr>
          <p:cNvPr id="4" name="直线连接符 3"/>
          <p:cNvCxnSpPr/>
          <p:nvPr/>
        </p:nvCxnSpPr>
        <p:spPr>
          <a:xfrm flipV="1">
            <a:off x="1359393" y="-649704"/>
            <a:ext cx="0" cy="3633536"/>
          </a:xfrm>
          <a:prstGeom prst="line">
            <a:avLst/>
          </a:prstGeom>
          <a:ln>
            <a:solidFill>
              <a:srgbClr val="605548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692888" y="0"/>
            <a:ext cx="3776870" cy="6858000"/>
          </a:xfrm>
          <a:prstGeom prst="rect">
            <a:avLst/>
          </a:prstGeom>
          <a:solidFill>
            <a:srgbClr val="605548"/>
          </a:solidFill>
          <a:ln>
            <a:solidFill>
              <a:srgbClr val="605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8219110" y="724718"/>
            <a:ext cx="2823816" cy="1935653"/>
            <a:chOff x="8219110" y="724718"/>
            <a:chExt cx="2823816" cy="1935653"/>
          </a:xfrm>
        </p:grpSpPr>
        <p:sp>
          <p:nvSpPr>
            <p:cNvPr id="8" name="矩形 7"/>
            <p:cNvSpPr/>
            <p:nvPr/>
          </p:nvSpPr>
          <p:spPr>
            <a:xfrm>
              <a:off x="8318500" y="824108"/>
              <a:ext cx="2724426" cy="1836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9110" y="724718"/>
              <a:ext cx="2724426" cy="1836263"/>
            </a:xfrm>
            <a:prstGeom prst="rect">
              <a:avLst/>
            </a:prstGeom>
          </p:spPr>
        </p:pic>
      </p:grpSp>
      <p:grpSp>
        <p:nvGrpSpPr>
          <p:cNvPr id="10" name="组 9"/>
          <p:cNvGrpSpPr/>
          <p:nvPr/>
        </p:nvGrpSpPr>
        <p:grpSpPr>
          <a:xfrm>
            <a:off x="8219110" y="3837219"/>
            <a:ext cx="2873511" cy="1935653"/>
            <a:chOff x="8169415" y="724718"/>
            <a:chExt cx="2873511" cy="1935653"/>
          </a:xfrm>
        </p:grpSpPr>
        <p:sp>
          <p:nvSpPr>
            <p:cNvPr id="11" name="矩形 10"/>
            <p:cNvSpPr/>
            <p:nvPr/>
          </p:nvSpPr>
          <p:spPr>
            <a:xfrm>
              <a:off x="8318500" y="824108"/>
              <a:ext cx="2724426" cy="1836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641" b="18427"/>
            <a:stretch/>
          </p:blipFill>
          <p:spPr>
            <a:xfrm>
              <a:off x="8169415" y="724718"/>
              <a:ext cx="2724426" cy="1836264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8219110" y="2487686"/>
            <a:ext cx="2823816" cy="11315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zh-CN" altLang="en-US" sz="4000" spc="3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八号店铺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23819" y="1844842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  <p:grpSp>
        <p:nvGrpSpPr>
          <p:cNvPr id="15" name="组 14"/>
          <p:cNvGrpSpPr/>
          <p:nvPr/>
        </p:nvGrpSpPr>
        <p:grpSpPr>
          <a:xfrm>
            <a:off x="1873171" y="883112"/>
            <a:ext cx="2823816" cy="1935653"/>
            <a:chOff x="8219110" y="724718"/>
            <a:chExt cx="2823816" cy="1935653"/>
          </a:xfrm>
        </p:grpSpPr>
        <p:sp>
          <p:nvSpPr>
            <p:cNvPr id="16" name="矩形 15"/>
            <p:cNvSpPr/>
            <p:nvPr/>
          </p:nvSpPr>
          <p:spPr>
            <a:xfrm>
              <a:off x="8318500" y="824108"/>
              <a:ext cx="2724426" cy="1836263"/>
            </a:xfrm>
            <a:prstGeom prst="rect">
              <a:avLst/>
            </a:prstGeom>
            <a:solidFill>
              <a:srgbClr val="605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9110" y="724718"/>
              <a:ext cx="2724426" cy="1836263"/>
            </a:xfrm>
            <a:prstGeom prst="rect">
              <a:avLst/>
            </a:prstGeom>
          </p:spPr>
        </p:pic>
      </p:grpSp>
      <p:grpSp>
        <p:nvGrpSpPr>
          <p:cNvPr id="18" name="组 17"/>
          <p:cNvGrpSpPr/>
          <p:nvPr/>
        </p:nvGrpSpPr>
        <p:grpSpPr>
          <a:xfrm>
            <a:off x="1873171" y="3995613"/>
            <a:ext cx="2873511" cy="1935653"/>
            <a:chOff x="8169415" y="724718"/>
            <a:chExt cx="2873511" cy="1935653"/>
          </a:xfrm>
        </p:grpSpPr>
        <p:sp>
          <p:nvSpPr>
            <p:cNvPr id="19" name="矩形 18"/>
            <p:cNvSpPr/>
            <p:nvPr/>
          </p:nvSpPr>
          <p:spPr>
            <a:xfrm>
              <a:off x="8318500" y="824108"/>
              <a:ext cx="2724426" cy="1836263"/>
            </a:xfrm>
            <a:prstGeom prst="rect">
              <a:avLst/>
            </a:prstGeom>
            <a:solidFill>
              <a:srgbClr val="605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641" b="18427"/>
            <a:stretch/>
          </p:blipFill>
          <p:spPr>
            <a:xfrm>
              <a:off x="8169415" y="724718"/>
              <a:ext cx="2724426" cy="1836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69991" y="946484"/>
            <a:ext cx="677108" cy="6180222"/>
            <a:chOff x="569991" y="946484"/>
            <a:chExt cx="677108" cy="6180222"/>
          </a:xfrm>
        </p:grpSpPr>
        <p:cxnSp>
          <p:nvCxnSpPr>
            <p:cNvPr id="3" name="直线连接符 2"/>
            <p:cNvCxnSpPr/>
            <p:nvPr/>
          </p:nvCxnSpPr>
          <p:spPr>
            <a:xfrm flipV="1">
              <a:off x="908545" y="3781926"/>
              <a:ext cx="0" cy="3344780"/>
            </a:xfrm>
            <a:prstGeom prst="line">
              <a:avLst/>
            </a:prstGeom>
            <a:ln>
              <a:solidFill>
                <a:srgbClr val="605548"/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569991" y="946484"/>
              <a:ext cx="677108" cy="2277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3200" spc="300" dirty="0">
                  <a:solidFill>
                    <a:srgbClr val="605548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八号店铺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3565" y="1892881"/>
            <a:ext cx="1107996" cy="33810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000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第二章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67" y="944065"/>
            <a:ext cx="3546613" cy="52786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52919" y="2002388"/>
            <a:ext cx="2400657" cy="3319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pc="300" dirty="0">
                <a:solidFill>
                  <a:srgbClr val="60554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你认真的说你喜欢白山茶 怡然自得的收起别的红玫瑰 你温柔的说你眷恋我 然后迫不及待的爱别人</a:t>
            </a:r>
          </a:p>
        </p:txBody>
      </p:sp>
    </p:spTree>
    <p:extLst>
      <p:ext uri="{BB962C8B-B14F-4D97-AF65-F5344CB8AC3E}">
        <p14:creationId xmlns:p14="http://schemas.microsoft.com/office/powerpoint/2010/main" val="16153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</TotalTime>
  <Words>748</Words>
  <Application>Microsoft Office PowerPoint</Application>
  <PresentationFormat>宽屏</PresentationFormat>
  <Paragraphs>107</Paragraphs>
  <Slides>27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WenYue GuDianMingChaoTi (Non-Commercial Use) W5</vt:lpstr>
      <vt:lpstr>等线</vt:lpstr>
      <vt:lpstr>等线 Light</vt:lpstr>
      <vt:lpstr>微软雅黑</vt:lpstr>
      <vt:lpstr>中山行书百年纪念版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2017-08-18T03:02:00Z</dcterms:created>
  <dcterms:modified xsi:type="dcterms:W3CDTF">2018-09-28T05:11:21Z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