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charts/colors1.xml" ContentType="application/vnd.ms-office.chartcolorstyle+xml"/>
  <Override PartName="/ppt/charts/style1.xml" ContentType="application/vnd.ms-office.chartstyle+xml"/>
  <Override PartName="/ppt/charts/colors2.xml" ContentType="application/vnd.ms-office.chartcolorstyle+xml"/>
  <Override PartName="/ppt/charts/style2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2"/>
    <p:sldMasterId id="2147483672" r:id="rId3"/>
    <p:sldMasterId id="2147483684" r:id="rId4"/>
  </p:sldMasterIdLst>
  <p:notesMasterIdLst>
    <p:notesMasterId r:id="rId30"/>
  </p:notesMasterIdLst>
  <p:sldIdLst>
    <p:sldId id="271" r:id="rId5"/>
    <p:sldId id="260" r:id="rId6"/>
    <p:sldId id="272" r:id="rId7"/>
    <p:sldId id="273" r:id="rId8"/>
    <p:sldId id="280" r:id="rId9"/>
    <p:sldId id="281" r:id="rId10"/>
    <p:sldId id="278" r:id="rId11"/>
    <p:sldId id="282" r:id="rId12"/>
    <p:sldId id="283" r:id="rId13"/>
    <p:sldId id="284" r:id="rId14"/>
    <p:sldId id="277" r:id="rId15"/>
    <p:sldId id="285" r:id="rId16"/>
    <p:sldId id="286" r:id="rId17"/>
    <p:sldId id="287" r:id="rId18"/>
    <p:sldId id="279" r:id="rId19"/>
    <p:sldId id="288" r:id="rId20"/>
    <p:sldId id="289" r:id="rId21"/>
    <p:sldId id="291" r:id="rId22"/>
    <p:sldId id="258" r:id="rId23"/>
    <p:sldId id="257" r:id="rId24"/>
    <p:sldId id="292" r:id="rId25"/>
    <p:sldId id="293" r:id="rId26"/>
    <p:sldId id="294" r:id="rId27"/>
    <p:sldId id="295" r:id="rId28"/>
    <p:sldId id="298" r:id="rId29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E574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162" autoAdjust="0"/>
    <p:restoredTop sz="95203" autoAdjust="0"/>
  </p:normalViewPr>
  <p:slideViewPr>
    <p:cSldViewPr snapToGrid="0">
      <p:cViewPr varScale="1">
        <p:scale>
          <a:sx n="67" d="100"/>
          <a:sy n="67" d="100"/>
        </p:scale>
        <p:origin x="-930" y="-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6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34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notesMaster" Target="notesMasters/notesMaster1.xml"/><Relationship Id="rId8" Type="http://schemas.openxmlformats.org/officeDocument/2006/relationships/slide" Target="slides/slide4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销售</c:v>
                </c:pt>
              </c:strCache>
            </c:strRef>
          </c:tx>
          <c:spPr>
            <a:pattFill prst="wdUpDiag">
              <a:fgClr>
                <a:srgbClr val="2E5740"/>
              </a:fgClr>
              <a:bgClr>
                <a:schemeClr val="bg1"/>
              </a:bgClr>
            </a:pattFill>
            <a:ln>
              <a:noFill/>
            </a:ln>
            <a:effectLst/>
          </c:spPr>
          <c:invertIfNegative val="0"/>
          <c:cat>
            <c:numRef>
              <c:f>Sheet1!$A$2:$A$7</c:f>
              <c:numCache>
                <c:formatCode>General</c:formatCode>
                <c:ptCount val="6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</c:numCache>
            </c:numRef>
          </c:cat>
          <c:val>
            <c:numRef>
              <c:f>Sheet1!$B$2:$B$7</c:f>
              <c:numCache>
                <c:formatCode>General</c:formatCode>
                <c:ptCount val="6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  <c:pt idx="4">
                  <c:v>3.6</c:v>
                </c:pt>
                <c:pt idx="5">
                  <c:v>2.8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361F-4D4E-A431-C05E9932352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892024832"/>
        <c:axId val="756242048"/>
      </c:barChart>
      <c:catAx>
        <c:axId val="8920248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600" b="0" i="0" u="none" strike="noStrike" kern="1200" baseline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+mn-cs"/>
              </a:defRPr>
            </a:pPr>
            <a:endParaRPr lang="zh-CN"/>
          </a:p>
        </c:txPr>
        <c:crossAx val="756242048"/>
        <c:crosses val="autoZero"/>
        <c:auto val="1"/>
        <c:lblAlgn val="ctr"/>
        <c:lblOffset val="100"/>
        <c:noMultiLvlLbl val="0"/>
      </c:catAx>
      <c:valAx>
        <c:axId val="7562420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400" b="0" i="0" u="none" strike="noStrike" kern="1200" baseline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+mn-cs"/>
              </a:defRPr>
            </a:pPr>
            <a:endParaRPr lang="zh-CN"/>
          </a:p>
        </c:txPr>
        <c:crossAx val="89202483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/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2017</c:v>
                </c:pt>
              </c:strCache>
            </c:strRef>
          </c:tx>
          <c:spPr>
            <a:ln w="28575" cap="rnd">
              <a:solidFill>
                <a:schemeClr val="bg1"/>
              </a:solidFill>
              <a:round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c:spPr>
          <c:marker>
            <c:symbol val="circle"/>
            <c:size val="14"/>
            <c:spPr>
              <a:solidFill>
                <a:schemeClr val="bg1"/>
              </a:solidFill>
              <a:ln w="28575">
                <a:solidFill>
                  <a:schemeClr val="bg1"/>
                </a:solidFill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c:spPr>
          </c:marker>
          <c:dLbls>
            <c:dLbl>
              <c:idx val="3"/>
              <c:layout>
                <c:manualLayout>
                  <c:x val="1.6878704104779301E-2"/>
                  <c:y val="-5.1916796141709499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0-69D9-46C9-AE7C-D3877CF5C89C}"/>
                </c:ex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/>
              <a:lstStyle/>
              <a:p>
                <a:pPr>
                  <a:defRPr lang="zh-CN" sz="1600" b="0" i="0" u="none" strike="noStrike" kern="1200" baseline="0">
                    <a:solidFill>
                      <a:schemeClr val="bg1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  <a:cs typeface="+mn-cs"/>
                  </a:defRPr>
                </a:pPr>
                <a:endParaRPr lang="zh-CN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1.6</c:v>
                </c:pt>
                <c:pt idx="1">
                  <c:v>2.4</c:v>
                </c:pt>
                <c:pt idx="2">
                  <c:v>1.2</c:v>
                </c:pt>
                <c:pt idx="3">
                  <c:v>4.5999999999999996</c:v>
                </c:pt>
              </c:numCache>
            </c:numRef>
          </c: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1-69D9-46C9-AE7C-D3877CF5C89C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892690432"/>
        <c:axId val="756604928"/>
      </c:lineChart>
      <c:catAx>
        <c:axId val="8926904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600" b="0" i="0" u="none" strike="noStrike" kern="1200" baseline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+mn-cs"/>
              </a:defRPr>
            </a:pPr>
            <a:endParaRPr lang="zh-CN"/>
          </a:p>
        </c:txPr>
        <c:crossAx val="756604928"/>
        <c:crosses val="autoZero"/>
        <c:auto val="1"/>
        <c:lblAlgn val="ctr"/>
        <c:lblOffset val="100"/>
        <c:noMultiLvlLbl val="0"/>
      </c:catAx>
      <c:valAx>
        <c:axId val="75660492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600" b="0" i="0" u="none" strike="noStrike" kern="1200" baseline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+mn-cs"/>
              </a:defRPr>
            </a:pPr>
            <a:endParaRPr lang="zh-CN"/>
          </a:p>
        </c:txPr>
        <c:crossAx val="89269043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 sz="1600">
          <a:solidFill>
            <a:schemeClr val="bg1"/>
          </a:solidFill>
          <a:latin typeface="华文细黑" panose="02010600040101010101" pitchFamily="2" charset="-122"/>
          <a:ea typeface="华文细黑" panose="02010600040101010101" pitchFamily="2" charset="-122"/>
        </a:defRPr>
      </a:pPr>
      <a:endParaRPr lang="zh-CN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2018/5/26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391126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402096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 smtClean="0"/>
              <a:t>更多精品素材：</a:t>
            </a:r>
            <a:r>
              <a:rPr lang="en-US" altLang="zh-CN" dirty="0" smtClean="0"/>
              <a:t>http://shop248912786.taobao.com/index.htm  </a:t>
            </a:r>
            <a:r>
              <a:rPr lang="zh-CN" altLang="en-US" dirty="0" smtClean="0"/>
              <a:t>（下拉可隐藏）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469444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 smtClean="0"/>
              <a:t>更多精品素材：</a:t>
            </a:r>
            <a:r>
              <a:rPr lang="en-US" altLang="zh-CN" dirty="0" smtClean="0"/>
              <a:t>http://shop248912786.taobao.com/index.htm  </a:t>
            </a:r>
            <a:r>
              <a:rPr lang="zh-CN" altLang="en-US" dirty="0" smtClean="0"/>
              <a:t>（下拉可隐藏）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36457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2018/5/26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2018/5/26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2018/5/26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2018/5/26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2018/5/26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2018/5/26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2018/5/26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2018/5/26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2018/5/26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2018/5/26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2018/5/26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2018/5/26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2018/5/26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2018/5/26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2018/5/26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D527E-1393-45B5-8BD0-70D81AE17C47}" type="datetimeFigureOut">
              <a:rPr lang="zh-CN" altLang="en-US" smtClean="0"/>
              <a:t>2018/5/26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94535-9A2C-492C-AE3C-B6B57703995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D527E-1393-45B5-8BD0-70D81AE17C47}" type="datetimeFigureOut">
              <a:rPr lang="zh-CN" altLang="en-US" smtClean="0"/>
              <a:t>2018/5/26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94535-9A2C-492C-AE3C-B6B57703995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D527E-1393-45B5-8BD0-70D81AE17C47}" type="datetimeFigureOut">
              <a:rPr lang="zh-CN" altLang="en-US" smtClean="0"/>
              <a:t>2018/5/26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94535-9A2C-492C-AE3C-B6B57703995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D527E-1393-45B5-8BD0-70D81AE17C47}" type="datetimeFigureOut">
              <a:rPr lang="zh-CN" altLang="en-US" smtClean="0"/>
              <a:t>2018/5/26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94535-9A2C-492C-AE3C-B6B57703995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D527E-1393-45B5-8BD0-70D81AE17C47}" type="datetimeFigureOut">
              <a:rPr lang="zh-CN" altLang="en-US" smtClean="0"/>
              <a:t>2018/5/26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94535-9A2C-492C-AE3C-B6B57703995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D527E-1393-45B5-8BD0-70D81AE17C47}" type="datetimeFigureOut">
              <a:rPr lang="zh-CN" altLang="en-US" smtClean="0"/>
              <a:t>2018/5/26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94535-9A2C-492C-AE3C-B6B57703995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D527E-1393-45B5-8BD0-70D81AE17C47}" type="datetimeFigureOut">
              <a:rPr lang="zh-CN" altLang="en-US" smtClean="0"/>
              <a:t>2018/5/26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94535-9A2C-492C-AE3C-B6B57703995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2018/5/26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D527E-1393-45B5-8BD0-70D81AE17C47}" type="datetimeFigureOut">
              <a:rPr lang="zh-CN" altLang="en-US" smtClean="0"/>
              <a:t>2018/5/26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94535-9A2C-492C-AE3C-B6B57703995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D527E-1393-45B5-8BD0-70D81AE17C47}" type="datetimeFigureOut">
              <a:rPr lang="zh-CN" altLang="en-US" smtClean="0"/>
              <a:t>2018/5/26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94535-9A2C-492C-AE3C-B6B57703995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D527E-1393-45B5-8BD0-70D81AE17C47}" type="datetimeFigureOut">
              <a:rPr lang="zh-CN" altLang="en-US" smtClean="0"/>
              <a:t>2018/5/26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94535-9A2C-492C-AE3C-B6B57703995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D527E-1393-45B5-8BD0-70D81AE17C47}" type="datetimeFigureOut">
              <a:rPr lang="zh-CN" altLang="en-US" smtClean="0"/>
              <a:t>2018/5/26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94535-9A2C-492C-AE3C-B6B57703995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2018/5/26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2018/5/26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2018/5/26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2018/5/26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2018/5/26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2018/5/26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2018/5/26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2018/5/26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2018/5/26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2018/5/26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2018/5/26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2018/5/26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2018/5/26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2018/5/26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2018/5/26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2018/5/26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2018/5/26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  <a:t>2018/5/26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0" y="0"/>
            <a:ext cx="12192000" cy="684276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  <a:t>2018/5/26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0D527E-1393-45B5-8BD0-70D81AE17C47}" type="datetimeFigureOut">
              <a:rPr lang="zh-CN" altLang="en-US" smtClean="0"/>
              <a:t>2018/5/26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A94535-9A2C-492C-AE3C-B6B57703995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  <a:t>2018/5/26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5F5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chart" Target="../charts/char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emf"/><Relationship Id="rId5" Type="http://schemas.openxmlformats.org/officeDocument/2006/relationships/image" Target="../media/image3.png"/><Relationship Id="rId4" Type="http://schemas.openxmlformats.org/officeDocument/2006/relationships/image" Target="../media/image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em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emf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chart" Target="../charts/char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42760"/>
          </a:xfrm>
          <a:prstGeom prst="rect">
            <a:avLst/>
          </a:prstGeom>
        </p:spPr>
      </p:pic>
      <p:grpSp>
        <p:nvGrpSpPr>
          <p:cNvPr id="30" name="组合 29"/>
          <p:cNvGrpSpPr/>
          <p:nvPr/>
        </p:nvGrpSpPr>
        <p:grpSpPr>
          <a:xfrm>
            <a:off x="3095075" y="1414746"/>
            <a:ext cx="6001850" cy="1340072"/>
            <a:chOff x="3095075" y="1664584"/>
            <a:chExt cx="6001850" cy="1340072"/>
          </a:xfrm>
        </p:grpSpPr>
        <p:pic>
          <p:nvPicPr>
            <p:cNvPr id="27" name="图片 2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095075" y="1664584"/>
              <a:ext cx="6001850" cy="1340072"/>
            </a:xfrm>
            <a:prstGeom prst="rect">
              <a:avLst/>
            </a:prstGeom>
          </p:spPr>
        </p:pic>
        <p:grpSp>
          <p:nvGrpSpPr>
            <p:cNvPr id="28" name="组合 27"/>
            <p:cNvGrpSpPr/>
            <p:nvPr/>
          </p:nvGrpSpPr>
          <p:grpSpPr>
            <a:xfrm rot="1083525">
              <a:off x="4533724" y="2262594"/>
              <a:ext cx="948539" cy="481316"/>
              <a:chOff x="3095075" y="3422370"/>
              <a:chExt cx="2584747" cy="1311574"/>
            </a:xfrm>
          </p:grpSpPr>
          <p:sp>
            <p:nvSpPr>
              <p:cNvPr id="7" name="Freeform 69"/>
              <p:cNvSpPr>
                <a:spLocks noEditPoints="1"/>
              </p:cNvSpPr>
              <p:nvPr/>
            </p:nvSpPr>
            <p:spPr bwMode="auto">
              <a:xfrm>
                <a:off x="3095075" y="3564162"/>
                <a:ext cx="809395" cy="1169782"/>
              </a:xfrm>
              <a:custGeom>
                <a:avLst/>
                <a:gdLst>
                  <a:gd name="T0" fmla="*/ 113 w 187"/>
                  <a:gd name="T1" fmla="*/ 100 h 270"/>
                  <a:gd name="T2" fmla="*/ 16 w 187"/>
                  <a:gd name="T3" fmla="*/ 40 h 270"/>
                  <a:gd name="T4" fmla="*/ 16 w 187"/>
                  <a:gd name="T5" fmla="*/ 40 h 270"/>
                  <a:gd name="T6" fmla="*/ 13 w 187"/>
                  <a:gd name="T7" fmla="*/ 40 h 270"/>
                  <a:gd name="T8" fmla="*/ 12 w 187"/>
                  <a:gd name="T9" fmla="*/ 44 h 270"/>
                  <a:gd name="T10" fmla="*/ 3 w 187"/>
                  <a:gd name="T11" fmla="*/ 54 h 270"/>
                  <a:gd name="T12" fmla="*/ 9 w 187"/>
                  <a:gd name="T13" fmla="*/ 59 h 270"/>
                  <a:gd name="T14" fmla="*/ 13 w 187"/>
                  <a:gd name="T15" fmla="*/ 149 h 270"/>
                  <a:gd name="T16" fmla="*/ 21 w 187"/>
                  <a:gd name="T17" fmla="*/ 254 h 270"/>
                  <a:gd name="T18" fmla="*/ 30 w 187"/>
                  <a:gd name="T19" fmla="*/ 270 h 270"/>
                  <a:gd name="T20" fmla="*/ 181 w 187"/>
                  <a:gd name="T21" fmla="*/ 187 h 270"/>
                  <a:gd name="T22" fmla="*/ 113 w 187"/>
                  <a:gd name="T23" fmla="*/ 100 h 270"/>
                  <a:gd name="T24" fmla="*/ 150 w 187"/>
                  <a:gd name="T25" fmla="*/ 215 h 270"/>
                  <a:gd name="T26" fmla="*/ 38 w 187"/>
                  <a:gd name="T27" fmla="*/ 249 h 270"/>
                  <a:gd name="T28" fmla="*/ 32 w 187"/>
                  <a:gd name="T29" fmla="*/ 163 h 270"/>
                  <a:gd name="T30" fmla="*/ 20 w 187"/>
                  <a:gd name="T31" fmla="*/ 51 h 270"/>
                  <a:gd name="T32" fmla="*/ 78 w 187"/>
                  <a:gd name="T33" fmla="*/ 42 h 270"/>
                  <a:gd name="T34" fmla="*/ 85 w 187"/>
                  <a:gd name="T35" fmla="*/ 104 h 270"/>
                  <a:gd name="T36" fmla="*/ 91 w 187"/>
                  <a:gd name="T37" fmla="*/ 119 h 270"/>
                  <a:gd name="T38" fmla="*/ 150 w 187"/>
                  <a:gd name="T39" fmla="*/ 215 h 2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87" h="270">
                    <a:moveTo>
                      <a:pt x="113" y="100"/>
                    </a:moveTo>
                    <a:cubicBezTo>
                      <a:pt x="149" y="51"/>
                      <a:pt x="66" y="0"/>
                      <a:pt x="16" y="40"/>
                    </a:cubicBezTo>
                    <a:cubicBezTo>
                      <a:pt x="16" y="40"/>
                      <a:pt x="16" y="40"/>
                      <a:pt x="16" y="40"/>
                    </a:cubicBezTo>
                    <a:cubicBezTo>
                      <a:pt x="15" y="38"/>
                      <a:pt x="13" y="38"/>
                      <a:pt x="13" y="40"/>
                    </a:cubicBezTo>
                    <a:cubicBezTo>
                      <a:pt x="12" y="41"/>
                      <a:pt x="12" y="43"/>
                      <a:pt x="12" y="44"/>
                    </a:cubicBezTo>
                    <a:cubicBezTo>
                      <a:pt x="9" y="47"/>
                      <a:pt x="6" y="50"/>
                      <a:pt x="3" y="54"/>
                    </a:cubicBezTo>
                    <a:cubicBezTo>
                      <a:pt x="0" y="58"/>
                      <a:pt x="6" y="62"/>
                      <a:pt x="9" y="59"/>
                    </a:cubicBezTo>
                    <a:cubicBezTo>
                      <a:pt x="6" y="88"/>
                      <a:pt x="11" y="120"/>
                      <a:pt x="13" y="149"/>
                    </a:cubicBezTo>
                    <a:cubicBezTo>
                      <a:pt x="15" y="183"/>
                      <a:pt x="13" y="221"/>
                      <a:pt x="21" y="254"/>
                    </a:cubicBezTo>
                    <a:cubicBezTo>
                      <a:pt x="18" y="261"/>
                      <a:pt x="21" y="270"/>
                      <a:pt x="30" y="270"/>
                    </a:cubicBezTo>
                    <a:cubicBezTo>
                      <a:pt x="87" y="270"/>
                      <a:pt x="173" y="259"/>
                      <a:pt x="181" y="187"/>
                    </a:cubicBezTo>
                    <a:cubicBezTo>
                      <a:pt x="187" y="139"/>
                      <a:pt x="156" y="101"/>
                      <a:pt x="113" y="100"/>
                    </a:cubicBezTo>
                    <a:close/>
                    <a:moveTo>
                      <a:pt x="150" y="215"/>
                    </a:moveTo>
                    <a:cubicBezTo>
                      <a:pt x="126" y="246"/>
                      <a:pt x="76" y="249"/>
                      <a:pt x="38" y="249"/>
                    </a:cubicBezTo>
                    <a:cubicBezTo>
                      <a:pt x="40" y="221"/>
                      <a:pt x="34" y="191"/>
                      <a:pt x="32" y="163"/>
                    </a:cubicBezTo>
                    <a:cubicBezTo>
                      <a:pt x="28" y="127"/>
                      <a:pt x="30" y="86"/>
                      <a:pt x="20" y="51"/>
                    </a:cubicBezTo>
                    <a:cubicBezTo>
                      <a:pt x="37" y="40"/>
                      <a:pt x="57" y="37"/>
                      <a:pt x="78" y="42"/>
                    </a:cubicBezTo>
                    <a:cubicBezTo>
                      <a:pt x="114" y="52"/>
                      <a:pt x="112" y="85"/>
                      <a:pt x="85" y="104"/>
                    </a:cubicBezTo>
                    <a:cubicBezTo>
                      <a:pt x="77" y="109"/>
                      <a:pt x="82" y="121"/>
                      <a:pt x="91" y="119"/>
                    </a:cubicBezTo>
                    <a:cubicBezTo>
                      <a:pt x="152" y="101"/>
                      <a:pt x="187" y="168"/>
                      <a:pt x="150" y="215"/>
                    </a:cubicBezTo>
                    <a:close/>
                  </a:path>
                </a:pathLst>
              </a:custGeom>
              <a:solidFill>
                <a:srgbClr val="F5F5F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" name="Freeform 70"/>
              <p:cNvSpPr>
                <a:spLocks noEditPoints="1"/>
              </p:cNvSpPr>
              <p:nvPr/>
            </p:nvSpPr>
            <p:spPr bwMode="auto">
              <a:xfrm>
                <a:off x="3384567" y="4196317"/>
                <a:ext cx="283584" cy="313123"/>
              </a:xfrm>
              <a:custGeom>
                <a:avLst/>
                <a:gdLst>
                  <a:gd name="T0" fmla="*/ 63 w 65"/>
                  <a:gd name="T1" fmla="*/ 31 h 72"/>
                  <a:gd name="T2" fmla="*/ 8 w 65"/>
                  <a:gd name="T3" fmla="*/ 7 h 72"/>
                  <a:gd name="T4" fmla="*/ 1 w 65"/>
                  <a:gd name="T5" fmla="*/ 18 h 72"/>
                  <a:gd name="T6" fmla="*/ 12 w 65"/>
                  <a:gd name="T7" fmla="*/ 64 h 72"/>
                  <a:gd name="T8" fmla="*/ 24 w 65"/>
                  <a:gd name="T9" fmla="*/ 61 h 72"/>
                  <a:gd name="T10" fmla="*/ 63 w 65"/>
                  <a:gd name="T11" fmla="*/ 31 h 72"/>
                  <a:gd name="T12" fmla="*/ 22 w 65"/>
                  <a:gd name="T13" fmla="*/ 42 h 72"/>
                  <a:gd name="T14" fmla="*/ 20 w 65"/>
                  <a:gd name="T15" fmla="*/ 22 h 72"/>
                  <a:gd name="T16" fmla="*/ 47 w 65"/>
                  <a:gd name="T17" fmla="*/ 32 h 72"/>
                  <a:gd name="T18" fmla="*/ 22 w 65"/>
                  <a:gd name="T19" fmla="*/ 42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5" h="72">
                    <a:moveTo>
                      <a:pt x="63" y="31"/>
                    </a:moveTo>
                    <a:cubicBezTo>
                      <a:pt x="61" y="3"/>
                      <a:pt x="28" y="0"/>
                      <a:pt x="8" y="7"/>
                    </a:cubicBezTo>
                    <a:cubicBezTo>
                      <a:pt x="3" y="9"/>
                      <a:pt x="0" y="13"/>
                      <a:pt x="1" y="18"/>
                    </a:cubicBezTo>
                    <a:cubicBezTo>
                      <a:pt x="6" y="33"/>
                      <a:pt x="6" y="50"/>
                      <a:pt x="12" y="64"/>
                    </a:cubicBezTo>
                    <a:cubicBezTo>
                      <a:pt x="15" y="72"/>
                      <a:pt x="25" y="69"/>
                      <a:pt x="24" y="61"/>
                    </a:cubicBezTo>
                    <a:cubicBezTo>
                      <a:pt x="43" y="63"/>
                      <a:pt x="65" y="53"/>
                      <a:pt x="63" y="31"/>
                    </a:cubicBezTo>
                    <a:close/>
                    <a:moveTo>
                      <a:pt x="22" y="42"/>
                    </a:moveTo>
                    <a:cubicBezTo>
                      <a:pt x="22" y="36"/>
                      <a:pt x="22" y="29"/>
                      <a:pt x="20" y="22"/>
                    </a:cubicBezTo>
                    <a:cubicBezTo>
                      <a:pt x="31" y="20"/>
                      <a:pt x="44" y="20"/>
                      <a:pt x="47" y="32"/>
                    </a:cubicBezTo>
                    <a:cubicBezTo>
                      <a:pt x="50" y="45"/>
                      <a:pt x="32" y="43"/>
                      <a:pt x="22" y="42"/>
                    </a:cubicBezTo>
                    <a:close/>
                  </a:path>
                </a:pathLst>
              </a:custGeom>
              <a:solidFill>
                <a:srgbClr val="F5F5F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" name="Freeform 71"/>
              <p:cNvSpPr>
                <a:spLocks noEditPoints="1"/>
              </p:cNvSpPr>
              <p:nvPr/>
            </p:nvSpPr>
            <p:spPr bwMode="auto">
              <a:xfrm>
                <a:off x="3272315" y="3812297"/>
                <a:ext cx="215643" cy="194964"/>
              </a:xfrm>
              <a:custGeom>
                <a:avLst/>
                <a:gdLst>
                  <a:gd name="T0" fmla="*/ 47 w 50"/>
                  <a:gd name="T1" fmla="*/ 5 h 45"/>
                  <a:gd name="T2" fmla="*/ 40 w 50"/>
                  <a:gd name="T3" fmla="*/ 0 h 45"/>
                  <a:gd name="T4" fmla="*/ 9 w 50"/>
                  <a:gd name="T5" fmla="*/ 4 h 45"/>
                  <a:gd name="T6" fmla="*/ 2 w 50"/>
                  <a:gd name="T7" fmla="*/ 13 h 45"/>
                  <a:gd name="T8" fmla="*/ 19 w 50"/>
                  <a:gd name="T9" fmla="*/ 44 h 45"/>
                  <a:gd name="T10" fmla="*/ 23 w 50"/>
                  <a:gd name="T11" fmla="*/ 42 h 45"/>
                  <a:gd name="T12" fmla="*/ 30 w 50"/>
                  <a:gd name="T13" fmla="*/ 41 h 45"/>
                  <a:gd name="T14" fmla="*/ 45 w 50"/>
                  <a:gd name="T15" fmla="*/ 30 h 45"/>
                  <a:gd name="T16" fmla="*/ 47 w 50"/>
                  <a:gd name="T17" fmla="*/ 5 h 45"/>
                  <a:gd name="T18" fmla="*/ 33 w 50"/>
                  <a:gd name="T19" fmla="*/ 21 h 45"/>
                  <a:gd name="T20" fmla="*/ 21 w 50"/>
                  <a:gd name="T21" fmla="*/ 26 h 45"/>
                  <a:gd name="T22" fmla="*/ 18 w 50"/>
                  <a:gd name="T23" fmla="*/ 29 h 45"/>
                  <a:gd name="T24" fmla="*/ 16 w 50"/>
                  <a:gd name="T25" fmla="*/ 17 h 45"/>
                  <a:gd name="T26" fmla="*/ 34 w 50"/>
                  <a:gd name="T27" fmla="*/ 14 h 45"/>
                  <a:gd name="T28" fmla="*/ 33 w 50"/>
                  <a:gd name="T29" fmla="*/ 21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0" h="45">
                    <a:moveTo>
                      <a:pt x="47" y="5"/>
                    </a:moveTo>
                    <a:cubicBezTo>
                      <a:pt x="46" y="2"/>
                      <a:pt x="43" y="0"/>
                      <a:pt x="40" y="0"/>
                    </a:cubicBezTo>
                    <a:cubicBezTo>
                      <a:pt x="29" y="0"/>
                      <a:pt x="19" y="4"/>
                      <a:pt x="9" y="4"/>
                    </a:cubicBezTo>
                    <a:cubicBezTo>
                      <a:pt x="4" y="4"/>
                      <a:pt x="0" y="8"/>
                      <a:pt x="2" y="13"/>
                    </a:cubicBezTo>
                    <a:cubicBezTo>
                      <a:pt x="6" y="23"/>
                      <a:pt x="10" y="36"/>
                      <a:pt x="19" y="44"/>
                    </a:cubicBezTo>
                    <a:cubicBezTo>
                      <a:pt x="20" y="45"/>
                      <a:pt x="23" y="44"/>
                      <a:pt x="23" y="42"/>
                    </a:cubicBezTo>
                    <a:cubicBezTo>
                      <a:pt x="25" y="43"/>
                      <a:pt x="27" y="43"/>
                      <a:pt x="30" y="41"/>
                    </a:cubicBezTo>
                    <a:cubicBezTo>
                      <a:pt x="35" y="37"/>
                      <a:pt x="41" y="35"/>
                      <a:pt x="45" y="30"/>
                    </a:cubicBezTo>
                    <a:cubicBezTo>
                      <a:pt x="50" y="23"/>
                      <a:pt x="48" y="13"/>
                      <a:pt x="47" y="5"/>
                    </a:cubicBezTo>
                    <a:close/>
                    <a:moveTo>
                      <a:pt x="33" y="21"/>
                    </a:moveTo>
                    <a:cubicBezTo>
                      <a:pt x="30" y="23"/>
                      <a:pt x="25" y="24"/>
                      <a:pt x="21" y="26"/>
                    </a:cubicBezTo>
                    <a:cubicBezTo>
                      <a:pt x="19" y="27"/>
                      <a:pt x="18" y="28"/>
                      <a:pt x="18" y="29"/>
                    </a:cubicBezTo>
                    <a:cubicBezTo>
                      <a:pt x="17" y="25"/>
                      <a:pt x="17" y="21"/>
                      <a:pt x="16" y="17"/>
                    </a:cubicBezTo>
                    <a:cubicBezTo>
                      <a:pt x="22" y="16"/>
                      <a:pt x="28" y="15"/>
                      <a:pt x="34" y="14"/>
                    </a:cubicBezTo>
                    <a:cubicBezTo>
                      <a:pt x="34" y="17"/>
                      <a:pt x="34" y="20"/>
                      <a:pt x="33" y="21"/>
                    </a:cubicBezTo>
                    <a:close/>
                  </a:path>
                </a:pathLst>
              </a:custGeom>
              <a:solidFill>
                <a:srgbClr val="F5F5F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" name="Freeform 72"/>
              <p:cNvSpPr>
                <a:spLocks noEditPoints="1"/>
              </p:cNvSpPr>
              <p:nvPr/>
            </p:nvSpPr>
            <p:spPr bwMode="auto">
              <a:xfrm>
                <a:off x="3677011" y="3581886"/>
                <a:ext cx="871429" cy="918693"/>
              </a:xfrm>
              <a:custGeom>
                <a:avLst/>
                <a:gdLst>
                  <a:gd name="T0" fmla="*/ 125 w 201"/>
                  <a:gd name="T1" fmla="*/ 7 h 212"/>
                  <a:gd name="T2" fmla="*/ 74 w 201"/>
                  <a:gd name="T3" fmla="*/ 87 h 212"/>
                  <a:gd name="T4" fmla="*/ 83 w 201"/>
                  <a:gd name="T5" fmla="*/ 83 h 212"/>
                  <a:gd name="T6" fmla="*/ 115 w 201"/>
                  <a:gd name="T7" fmla="*/ 79 h 212"/>
                  <a:gd name="T8" fmla="*/ 121 w 201"/>
                  <a:gd name="T9" fmla="*/ 110 h 212"/>
                  <a:gd name="T10" fmla="*/ 119 w 201"/>
                  <a:gd name="T11" fmla="*/ 110 h 212"/>
                  <a:gd name="T12" fmla="*/ 72 w 201"/>
                  <a:gd name="T13" fmla="*/ 190 h 212"/>
                  <a:gd name="T14" fmla="*/ 101 w 201"/>
                  <a:gd name="T15" fmla="*/ 212 h 212"/>
                  <a:gd name="T16" fmla="*/ 125 w 201"/>
                  <a:gd name="T17" fmla="*/ 196 h 212"/>
                  <a:gd name="T18" fmla="*/ 126 w 201"/>
                  <a:gd name="T19" fmla="*/ 197 h 212"/>
                  <a:gd name="T20" fmla="*/ 135 w 201"/>
                  <a:gd name="T21" fmla="*/ 206 h 212"/>
                  <a:gd name="T22" fmla="*/ 158 w 201"/>
                  <a:gd name="T23" fmla="*/ 200 h 212"/>
                  <a:gd name="T24" fmla="*/ 171 w 201"/>
                  <a:gd name="T25" fmla="*/ 193 h 212"/>
                  <a:gd name="T26" fmla="*/ 125 w 201"/>
                  <a:gd name="T27" fmla="*/ 7 h 212"/>
                  <a:gd name="T28" fmla="*/ 141 w 201"/>
                  <a:gd name="T29" fmla="*/ 187 h 212"/>
                  <a:gd name="T30" fmla="*/ 136 w 201"/>
                  <a:gd name="T31" fmla="*/ 171 h 212"/>
                  <a:gd name="T32" fmla="*/ 118 w 201"/>
                  <a:gd name="T33" fmla="*/ 171 h 212"/>
                  <a:gd name="T34" fmla="*/ 99 w 201"/>
                  <a:gd name="T35" fmla="*/ 193 h 212"/>
                  <a:gd name="T36" fmla="*/ 88 w 201"/>
                  <a:gd name="T37" fmla="*/ 178 h 212"/>
                  <a:gd name="T38" fmla="*/ 122 w 201"/>
                  <a:gd name="T39" fmla="*/ 119 h 212"/>
                  <a:gd name="T40" fmla="*/ 122 w 201"/>
                  <a:gd name="T41" fmla="*/ 118 h 212"/>
                  <a:gd name="T42" fmla="*/ 133 w 201"/>
                  <a:gd name="T43" fmla="*/ 116 h 212"/>
                  <a:gd name="T44" fmla="*/ 109 w 201"/>
                  <a:gd name="T45" fmla="*/ 46 h 212"/>
                  <a:gd name="T46" fmla="*/ 86 w 201"/>
                  <a:gd name="T47" fmla="*/ 51 h 212"/>
                  <a:gd name="T48" fmla="*/ 67 w 201"/>
                  <a:gd name="T49" fmla="*/ 67 h 212"/>
                  <a:gd name="T50" fmla="*/ 65 w 201"/>
                  <a:gd name="T51" fmla="*/ 40 h 212"/>
                  <a:gd name="T52" fmla="*/ 122 w 201"/>
                  <a:gd name="T53" fmla="*/ 23 h 212"/>
                  <a:gd name="T54" fmla="*/ 157 w 201"/>
                  <a:gd name="T55" fmla="*/ 75 h 212"/>
                  <a:gd name="T56" fmla="*/ 154 w 201"/>
                  <a:gd name="T57" fmla="*/ 185 h 212"/>
                  <a:gd name="T58" fmla="*/ 141 w 201"/>
                  <a:gd name="T59" fmla="*/ 187 h 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201" h="212">
                    <a:moveTo>
                      <a:pt x="125" y="7"/>
                    </a:moveTo>
                    <a:cubicBezTo>
                      <a:pt x="74" y="0"/>
                      <a:pt x="0" y="57"/>
                      <a:pt x="74" y="87"/>
                    </a:cubicBezTo>
                    <a:cubicBezTo>
                      <a:pt x="77" y="88"/>
                      <a:pt x="81" y="86"/>
                      <a:pt x="83" y="83"/>
                    </a:cubicBezTo>
                    <a:cubicBezTo>
                      <a:pt x="90" y="68"/>
                      <a:pt x="107" y="58"/>
                      <a:pt x="115" y="79"/>
                    </a:cubicBezTo>
                    <a:cubicBezTo>
                      <a:pt x="118" y="89"/>
                      <a:pt x="120" y="99"/>
                      <a:pt x="121" y="110"/>
                    </a:cubicBezTo>
                    <a:cubicBezTo>
                      <a:pt x="120" y="110"/>
                      <a:pt x="120" y="110"/>
                      <a:pt x="119" y="110"/>
                    </a:cubicBezTo>
                    <a:cubicBezTo>
                      <a:pt x="81" y="114"/>
                      <a:pt x="58" y="155"/>
                      <a:pt x="72" y="190"/>
                    </a:cubicBezTo>
                    <a:cubicBezTo>
                      <a:pt x="77" y="202"/>
                      <a:pt x="87" y="212"/>
                      <a:pt x="101" y="212"/>
                    </a:cubicBezTo>
                    <a:cubicBezTo>
                      <a:pt x="112" y="212"/>
                      <a:pt x="120" y="205"/>
                      <a:pt x="125" y="196"/>
                    </a:cubicBezTo>
                    <a:cubicBezTo>
                      <a:pt x="126" y="197"/>
                      <a:pt x="126" y="197"/>
                      <a:pt x="126" y="197"/>
                    </a:cubicBezTo>
                    <a:cubicBezTo>
                      <a:pt x="126" y="202"/>
                      <a:pt x="129" y="207"/>
                      <a:pt x="135" y="206"/>
                    </a:cubicBezTo>
                    <a:cubicBezTo>
                      <a:pt x="141" y="206"/>
                      <a:pt x="152" y="205"/>
                      <a:pt x="158" y="200"/>
                    </a:cubicBezTo>
                    <a:cubicBezTo>
                      <a:pt x="163" y="203"/>
                      <a:pt x="171" y="200"/>
                      <a:pt x="171" y="193"/>
                    </a:cubicBezTo>
                    <a:cubicBezTo>
                      <a:pt x="171" y="143"/>
                      <a:pt x="201" y="17"/>
                      <a:pt x="125" y="7"/>
                    </a:cubicBezTo>
                    <a:close/>
                    <a:moveTo>
                      <a:pt x="141" y="187"/>
                    </a:moveTo>
                    <a:cubicBezTo>
                      <a:pt x="139" y="181"/>
                      <a:pt x="137" y="176"/>
                      <a:pt x="136" y="171"/>
                    </a:cubicBezTo>
                    <a:cubicBezTo>
                      <a:pt x="134" y="161"/>
                      <a:pt x="121" y="163"/>
                      <a:pt x="118" y="171"/>
                    </a:cubicBezTo>
                    <a:cubicBezTo>
                      <a:pt x="115" y="178"/>
                      <a:pt x="109" y="193"/>
                      <a:pt x="99" y="193"/>
                    </a:cubicBezTo>
                    <a:cubicBezTo>
                      <a:pt x="93" y="193"/>
                      <a:pt x="90" y="183"/>
                      <a:pt x="88" y="178"/>
                    </a:cubicBezTo>
                    <a:cubicBezTo>
                      <a:pt x="80" y="151"/>
                      <a:pt x="101" y="132"/>
                      <a:pt x="122" y="119"/>
                    </a:cubicBezTo>
                    <a:cubicBezTo>
                      <a:pt x="122" y="119"/>
                      <a:pt x="122" y="118"/>
                      <a:pt x="122" y="118"/>
                    </a:cubicBezTo>
                    <a:cubicBezTo>
                      <a:pt x="125" y="122"/>
                      <a:pt x="132" y="122"/>
                      <a:pt x="133" y="116"/>
                    </a:cubicBezTo>
                    <a:cubicBezTo>
                      <a:pt x="137" y="92"/>
                      <a:pt x="133" y="59"/>
                      <a:pt x="109" y="46"/>
                    </a:cubicBezTo>
                    <a:cubicBezTo>
                      <a:pt x="102" y="42"/>
                      <a:pt x="91" y="45"/>
                      <a:pt x="86" y="51"/>
                    </a:cubicBezTo>
                    <a:cubicBezTo>
                      <a:pt x="82" y="55"/>
                      <a:pt x="74" y="71"/>
                      <a:pt x="67" y="67"/>
                    </a:cubicBezTo>
                    <a:cubicBezTo>
                      <a:pt x="53" y="60"/>
                      <a:pt x="56" y="49"/>
                      <a:pt x="65" y="40"/>
                    </a:cubicBezTo>
                    <a:cubicBezTo>
                      <a:pt x="79" y="26"/>
                      <a:pt x="104" y="21"/>
                      <a:pt x="122" y="23"/>
                    </a:cubicBezTo>
                    <a:cubicBezTo>
                      <a:pt x="149" y="27"/>
                      <a:pt x="155" y="52"/>
                      <a:pt x="157" y="75"/>
                    </a:cubicBezTo>
                    <a:cubicBezTo>
                      <a:pt x="161" y="111"/>
                      <a:pt x="155" y="149"/>
                      <a:pt x="154" y="185"/>
                    </a:cubicBezTo>
                    <a:cubicBezTo>
                      <a:pt x="150" y="184"/>
                      <a:pt x="146" y="186"/>
                      <a:pt x="141" y="187"/>
                    </a:cubicBezTo>
                    <a:close/>
                  </a:path>
                </a:pathLst>
              </a:custGeom>
              <a:solidFill>
                <a:srgbClr val="F5F5F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" name="Freeform 73"/>
              <p:cNvSpPr/>
              <p:nvPr/>
            </p:nvSpPr>
            <p:spPr bwMode="auto">
              <a:xfrm>
                <a:off x="4131926" y="4175640"/>
                <a:ext cx="124068" cy="138839"/>
              </a:xfrm>
              <a:custGeom>
                <a:avLst/>
                <a:gdLst>
                  <a:gd name="T0" fmla="*/ 26 w 29"/>
                  <a:gd name="T1" fmla="*/ 5 h 32"/>
                  <a:gd name="T2" fmla="*/ 19 w 29"/>
                  <a:gd name="T3" fmla="*/ 2 h 32"/>
                  <a:gd name="T4" fmla="*/ 4 w 29"/>
                  <a:gd name="T5" fmla="*/ 10 h 32"/>
                  <a:gd name="T6" fmla="*/ 4 w 29"/>
                  <a:gd name="T7" fmla="*/ 14 h 32"/>
                  <a:gd name="T8" fmla="*/ 4 w 29"/>
                  <a:gd name="T9" fmla="*/ 14 h 32"/>
                  <a:gd name="T10" fmla="*/ 2 w 29"/>
                  <a:gd name="T11" fmla="*/ 26 h 32"/>
                  <a:gd name="T12" fmla="*/ 15 w 29"/>
                  <a:gd name="T13" fmla="*/ 29 h 32"/>
                  <a:gd name="T14" fmla="*/ 29 w 29"/>
                  <a:gd name="T15" fmla="*/ 17 h 32"/>
                  <a:gd name="T16" fmla="*/ 26 w 29"/>
                  <a:gd name="T17" fmla="*/ 5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9" h="32">
                    <a:moveTo>
                      <a:pt x="26" y="5"/>
                    </a:moveTo>
                    <a:cubicBezTo>
                      <a:pt x="23" y="4"/>
                      <a:pt x="22" y="2"/>
                      <a:pt x="19" y="2"/>
                    </a:cubicBezTo>
                    <a:cubicBezTo>
                      <a:pt x="13" y="0"/>
                      <a:pt x="6" y="4"/>
                      <a:pt x="4" y="10"/>
                    </a:cubicBezTo>
                    <a:cubicBezTo>
                      <a:pt x="4" y="11"/>
                      <a:pt x="4" y="12"/>
                      <a:pt x="4" y="14"/>
                    </a:cubicBezTo>
                    <a:cubicBezTo>
                      <a:pt x="4" y="14"/>
                      <a:pt x="4" y="14"/>
                      <a:pt x="4" y="14"/>
                    </a:cubicBezTo>
                    <a:cubicBezTo>
                      <a:pt x="1" y="17"/>
                      <a:pt x="0" y="22"/>
                      <a:pt x="2" y="26"/>
                    </a:cubicBezTo>
                    <a:cubicBezTo>
                      <a:pt x="5" y="30"/>
                      <a:pt x="11" y="32"/>
                      <a:pt x="15" y="29"/>
                    </a:cubicBezTo>
                    <a:cubicBezTo>
                      <a:pt x="20" y="26"/>
                      <a:pt x="27" y="23"/>
                      <a:pt x="29" y="17"/>
                    </a:cubicBezTo>
                    <a:cubicBezTo>
                      <a:pt x="29" y="13"/>
                      <a:pt x="29" y="8"/>
                      <a:pt x="26" y="5"/>
                    </a:cubicBezTo>
                    <a:close/>
                  </a:path>
                </a:pathLst>
              </a:custGeom>
              <a:solidFill>
                <a:srgbClr val="F5F5F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" name="Freeform 74"/>
              <p:cNvSpPr>
                <a:spLocks noEditPoints="1"/>
              </p:cNvSpPr>
              <p:nvPr/>
            </p:nvSpPr>
            <p:spPr bwMode="auto">
              <a:xfrm>
                <a:off x="4421418" y="3602564"/>
                <a:ext cx="620339" cy="856659"/>
              </a:xfrm>
              <a:custGeom>
                <a:avLst/>
                <a:gdLst>
                  <a:gd name="T0" fmla="*/ 137 w 143"/>
                  <a:gd name="T1" fmla="*/ 111 h 197"/>
                  <a:gd name="T2" fmla="*/ 93 w 143"/>
                  <a:gd name="T3" fmla="*/ 118 h 197"/>
                  <a:gd name="T4" fmla="*/ 57 w 143"/>
                  <a:gd name="T5" fmla="*/ 110 h 197"/>
                  <a:gd name="T6" fmla="*/ 68 w 143"/>
                  <a:gd name="T7" fmla="*/ 73 h 197"/>
                  <a:gd name="T8" fmla="*/ 100 w 143"/>
                  <a:gd name="T9" fmla="*/ 87 h 197"/>
                  <a:gd name="T10" fmla="*/ 116 w 143"/>
                  <a:gd name="T11" fmla="*/ 87 h 197"/>
                  <a:gd name="T12" fmla="*/ 139 w 143"/>
                  <a:gd name="T13" fmla="*/ 56 h 197"/>
                  <a:gd name="T14" fmla="*/ 135 w 143"/>
                  <a:gd name="T15" fmla="*/ 43 h 197"/>
                  <a:gd name="T16" fmla="*/ 136 w 143"/>
                  <a:gd name="T17" fmla="*/ 36 h 197"/>
                  <a:gd name="T18" fmla="*/ 33 w 143"/>
                  <a:gd name="T19" fmla="*/ 39 h 197"/>
                  <a:gd name="T20" fmla="*/ 20 w 143"/>
                  <a:gd name="T21" fmla="*/ 155 h 197"/>
                  <a:gd name="T22" fmla="*/ 92 w 143"/>
                  <a:gd name="T23" fmla="*/ 192 h 197"/>
                  <a:gd name="T24" fmla="*/ 140 w 143"/>
                  <a:gd name="T25" fmla="*/ 123 h 197"/>
                  <a:gd name="T26" fmla="*/ 137 w 143"/>
                  <a:gd name="T27" fmla="*/ 111 h 197"/>
                  <a:gd name="T28" fmla="*/ 90 w 143"/>
                  <a:gd name="T29" fmla="*/ 175 h 197"/>
                  <a:gd name="T30" fmla="*/ 37 w 143"/>
                  <a:gd name="T31" fmla="*/ 149 h 197"/>
                  <a:gd name="T32" fmla="*/ 37 w 143"/>
                  <a:gd name="T33" fmla="*/ 64 h 197"/>
                  <a:gd name="T34" fmla="*/ 76 w 143"/>
                  <a:gd name="T35" fmla="*/ 29 h 197"/>
                  <a:gd name="T36" fmla="*/ 127 w 143"/>
                  <a:gd name="T37" fmla="*/ 43 h 197"/>
                  <a:gd name="T38" fmla="*/ 123 w 143"/>
                  <a:gd name="T39" fmla="*/ 46 h 197"/>
                  <a:gd name="T40" fmla="*/ 109 w 143"/>
                  <a:gd name="T41" fmla="*/ 66 h 197"/>
                  <a:gd name="T42" fmla="*/ 68 w 143"/>
                  <a:gd name="T43" fmla="*/ 50 h 197"/>
                  <a:gd name="T44" fmla="*/ 38 w 143"/>
                  <a:gd name="T45" fmla="*/ 96 h 197"/>
                  <a:gd name="T46" fmla="*/ 66 w 143"/>
                  <a:gd name="T47" fmla="*/ 143 h 197"/>
                  <a:gd name="T48" fmla="*/ 122 w 143"/>
                  <a:gd name="T49" fmla="*/ 126 h 197"/>
                  <a:gd name="T50" fmla="*/ 90 w 143"/>
                  <a:gd name="T51" fmla="*/ 175 h 1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43" h="197">
                    <a:moveTo>
                      <a:pt x="137" y="111"/>
                    </a:moveTo>
                    <a:cubicBezTo>
                      <a:pt x="121" y="106"/>
                      <a:pt x="107" y="111"/>
                      <a:pt x="93" y="118"/>
                    </a:cubicBezTo>
                    <a:cubicBezTo>
                      <a:pt x="78" y="125"/>
                      <a:pt x="62" y="132"/>
                      <a:pt x="57" y="110"/>
                    </a:cubicBezTo>
                    <a:cubicBezTo>
                      <a:pt x="53" y="97"/>
                      <a:pt x="59" y="82"/>
                      <a:pt x="68" y="73"/>
                    </a:cubicBezTo>
                    <a:cubicBezTo>
                      <a:pt x="81" y="57"/>
                      <a:pt x="93" y="74"/>
                      <a:pt x="100" y="87"/>
                    </a:cubicBezTo>
                    <a:cubicBezTo>
                      <a:pt x="103" y="93"/>
                      <a:pt x="112" y="92"/>
                      <a:pt x="116" y="87"/>
                    </a:cubicBezTo>
                    <a:cubicBezTo>
                      <a:pt x="123" y="76"/>
                      <a:pt x="132" y="67"/>
                      <a:pt x="139" y="56"/>
                    </a:cubicBezTo>
                    <a:cubicBezTo>
                      <a:pt x="142" y="50"/>
                      <a:pt x="139" y="45"/>
                      <a:pt x="135" y="43"/>
                    </a:cubicBezTo>
                    <a:cubicBezTo>
                      <a:pt x="137" y="41"/>
                      <a:pt x="138" y="39"/>
                      <a:pt x="136" y="36"/>
                    </a:cubicBezTo>
                    <a:cubicBezTo>
                      <a:pt x="108" y="0"/>
                      <a:pt x="62" y="6"/>
                      <a:pt x="33" y="39"/>
                    </a:cubicBezTo>
                    <a:cubicBezTo>
                      <a:pt x="5" y="69"/>
                      <a:pt x="0" y="119"/>
                      <a:pt x="20" y="155"/>
                    </a:cubicBezTo>
                    <a:cubicBezTo>
                      <a:pt x="33" y="180"/>
                      <a:pt x="64" y="197"/>
                      <a:pt x="92" y="192"/>
                    </a:cubicBezTo>
                    <a:cubicBezTo>
                      <a:pt x="126" y="187"/>
                      <a:pt x="141" y="155"/>
                      <a:pt x="140" y="123"/>
                    </a:cubicBezTo>
                    <a:cubicBezTo>
                      <a:pt x="143" y="120"/>
                      <a:pt x="142" y="113"/>
                      <a:pt x="137" y="111"/>
                    </a:cubicBezTo>
                    <a:close/>
                    <a:moveTo>
                      <a:pt x="90" y="175"/>
                    </a:moveTo>
                    <a:cubicBezTo>
                      <a:pt x="70" y="179"/>
                      <a:pt x="48" y="165"/>
                      <a:pt x="37" y="149"/>
                    </a:cubicBezTo>
                    <a:cubicBezTo>
                      <a:pt x="19" y="125"/>
                      <a:pt x="23" y="89"/>
                      <a:pt x="37" y="64"/>
                    </a:cubicBezTo>
                    <a:cubicBezTo>
                      <a:pt x="45" y="47"/>
                      <a:pt x="59" y="35"/>
                      <a:pt x="76" y="29"/>
                    </a:cubicBezTo>
                    <a:cubicBezTo>
                      <a:pt x="95" y="24"/>
                      <a:pt x="112" y="34"/>
                      <a:pt x="127" y="43"/>
                    </a:cubicBezTo>
                    <a:cubicBezTo>
                      <a:pt x="126" y="44"/>
                      <a:pt x="124" y="45"/>
                      <a:pt x="123" y="46"/>
                    </a:cubicBezTo>
                    <a:cubicBezTo>
                      <a:pt x="119" y="53"/>
                      <a:pt x="114" y="60"/>
                      <a:pt x="109" y="66"/>
                    </a:cubicBezTo>
                    <a:cubicBezTo>
                      <a:pt x="99" y="53"/>
                      <a:pt x="85" y="43"/>
                      <a:pt x="68" y="50"/>
                    </a:cubicBezTo>
                    <a:cubicBezTo>
                      <a:pt x="51" y="57"/>
                      <a:pt x="41" y="78"/>
                      <a:pt x="38" y="96"/>
                    </a:cubicBezTo>
                    <a:cubicBezTo>
                      <a:pt x="36" y="116"/>
                      <a:pt x="44" y="139"/>
                      <a:pt x="66" y="143"/>
                    </a:cubicBezTo>
                    <a:cubicBezTo>
                      <a:pt x="86" y="148"/>
                      <a:pt x="103" y="131"/>
                      <a:pt x="122" y="126"/>
                    </a:cubicBezTo>
                    <a:cubicBezTo>
                      <a:pt x="121" y="148"/>
                      <a:pt x="115" y="169"/>
                      <a:pt x="90" y="175"/>
                    </a:cubicBezTo>
                    <a:close/>
                  </a:path>
                </a:pathLst>
              </a:custGeom>
              <a:solidFill>
                <a:srgbClr val="F5F5F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3" name="Freeform 75"/>
              <p:cNvSpPr>
                <a:spLocks noEditPoints="1"/>
              </p:cNvSpPr>
              <p:nvPr/>
            </p:nvSpPr>
            <p:spPr bwMode="auto">
              <a:xfrm>
                <a:off x="4950184" y="3422370"/>
                <a:ext cx="729638" cy="871430"/>
              </a:xfrm>
              <a:custGeom>
                <a:avLst/>
                <a:gdLst>
                  <a:gd name="T0" fmla="*/ 153 w 168"/>
                  <a:gd name="T1" fmla="*/ 137 h 201"/>
                  <a:gd name="T2" fmla="*/ 117 w 168"/>
                  <a:gd name="T3" fmla="*/ 109 h 201"/>
                  <a:gd name="T4" fmla="*/ 133 w 168"/>
                  <a:gd name="T5" fmla="*/ 20 h 201"/>
                  <a:gd name="T6" fmla="*/ 120 w 168"/>
                  <a:gd name="T7" fmla="*/ 20 h 201"/>
                  <a:gd name="T8" fmla="*/ 89 w 168"/>
                  <a:gd name="T9" fmla="*/ 50 h 201"/>
                  <a:gd name="T10" fmla="*/ 88 w 168"/>
                  <a:gd name="T11" fmla="*/ 19 h 201"/>
                  <a:gd name="T12" fmla="*/ 80 w 168"/>
                  <a:gd name="T13" fmla="*/ 10 h 201"/>
                  <a:gd name="T14" fmla="*/ 32 w 168"/>
                  <a:gd name="T15" fmla="*/ 196 h 201"/>
                  <a:gd name="T16" fmla="*/ 36 w 168"/>
                  <a:gd name="T17" fmla="*/ 199 h 201"/>
                  <a:gd name="T18" fmla="*/ 41 w 168"/>
                  <a:gd name="T19" fmla="*/ 201 h 201"/>
                  <a:gd name="T20" fmla="*/ 68 w 168"/>
                  <a:gd name="T21" fmla="*/ 196 h 201"/>
                  <a:gd name="T22" fmla="*/ 76 w 168"/>
                  <a:gd name="T23" fmla="*/ 185 h 201"/>
                  <a:gd name="T24" fmla="*/ 77 w 168"/>
                  <a:gd name="T25" fmla="*/ 157 h 201"/>
                  <a:gd name="T26" fmla="*/ 122 w 168"/>
                  <a:gd name="T27" fmla="*/ 183 h 201"/>
                  <a:gd name="T28" fmla="*/ 133 w 168"/>
                  <a:gd name="T29" fmla="*/ 182 h 201"/>
                  <a:gd name="T30" fmla="*/ 153 w 168"/>
                  <a:gd name="T31" fmla="*/ 151 h 201"/>
                  <a:gd name="T32" fmla="*/ 153 w 168"/>
                  <a:gd name="T33" fmla="*/ 137 h 201"/>
                  <a:gd name="T34" fmla="*/ 71 w 168"/>
                  <a:gd name="T35" fmla="*/ 28 h 201"/>
                  <a:gd name="T36" fmla="*/ 71 w 168"/>
                  <a:gd name="T37" fmla="*/ 66 h 201"/>
                  <a:gd name="T38" fmla="*/ 84 w 168"/>
                  <a:gd name="T39" fmla="*/ 73 h 201"/>
                  <a:gd name="T40" fmla="*/ 127 w 168"/>
                  <a:gd name="T41" fmla="*/ 40 h 201"/>
                  <a:gd name="T42" fmla="*/ 100 w 168"/>
                  <a:gd name="T43" fmla="*/ 98 h 201"/>
                  <a:gd name="T44" fmla="*/ 98 w 168"/>
                  <a:gd name="T45" fmla="*/ 104 h 201"/>
                  <a:gd name="T46" fmla="*/ 98 w 168"/>
                  <a:gd name="T47" fmla="*/ 121 h 201"/>
                  <a:gd name="T48" fmla="*/ 133 w 168"/>
                  <a:gd name="T49" fmla="*/ 146 h 201"/>
                  <a:gd name="T50" fmla="*/ 123 w 168"/>
                  <a:gd name="T51" fmla="*/ 163 h 201"/>
                  <a:gd name="T52" fmla="*/ 72 w 168"/>
                  <a:gd name="T53" fmla="*/ 132 h 201"/>
                  <a:gd name="T54" fmla="*/ 59 w 168"/>
                  <a:gd name="T55" fmla="*/ 142 h 201"/>
                  <a:gd name="T56" fmla="*/ 59 w 168"/>
                  <a:gd name="T57" fmla="*/ 181 h 201"/>
                  <a:gd name="T58" fmla="*/ 41 w 168"/>
                  <a:gd name="T59" fmla="*/ 188 h 201"/>
                  <a:gd name="T60" fmla="*/ 71 w 168"/>
                  <a:gd name="T61" fmla="*/ 28 h 2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68" h="201">
                    <a:moveTo>
                      <a:pt x="153" y="137"/>
                    </a:moveTo>
                    <a:cubicBezTo>
                      <a:pt x="142" y="126"/>
                      <a:pt x="130" y="116"/>
                      <a:pt x="117" y="109"/>
                    </a:cubicBezTo>
                    <a:cubicBezTo>
                      <a:pt x="141" y="83"/>
                      <a:pt x="168" y="48"/>
                      <a:pt x="133" y="20"/>
                    </a:cubicBezTo>
                    <a:cubicBezTo>
                      <a:pt x="130" y="17"/>
                      <a:pt x="124" y="16"/>
                      <a:pt x="120" y="20"/>
                    </a:cubicBezTo>
                    <a:cubicBezTo>
                      <a:pt x="111" y="32"/>
                      <a:pt x="101" y="41"/>
                      <a:pt x="89" y="50"/>
                    </a:cubicBezTo>
                    <a:cubicBezTo>
                      <a:pt x="88" y="39"/>
                      <a:pt x="87" y="29"/>
                      <a:pt x="88" y="19"/>
                    </a:cubicBezTo>
                    <a:cubicBezTo>
                      <a:pt x="89" y="13"/>
                      <a:pt x="84" y="10"/>
                      <a:pt x="80" y="10"/>
                    </a:cubicBezTo>
                    <a:cubicBezTo>
                      <a:pt x="0" y="0"/>
                      <a:pt x="21" y="153"/>
                      <a:pt x="32" y="196"/>
                    </a:cubicBezTo>
                    <a:cubicBezTo>
                      <a:pt x="33" y="198"/>
                      <a:pt x="34" y="199"/>
                      <a:pt x="36" y="199"/>
                    </a:cubicBezTo>
                    <a:cubicBezTo>
                      <a:pt x="37" y="200"/>
                      <a:pt x="39" y="201"/>
                      <a:pt x="41" y="201"/>
                    </a:cubicBezTo>
                    <a:cubicBezTo>
                      <a:pt x="50" y="200"/>
                      <a:pt x="58" y="196"/>
                      <a:pt x="68" y="196"/>
                    </a:cubicBezTo>
                    <a:cubicBezTo>
                      <a:pt x="74" y="196"/>
                      <a:pt x="77" y="190"/>
                      <a:pt x="76" y="185"/>
                    </a:cubicBezTo>
                    <a:cubicBezTo>
                      <a:pt x="75" y="176"/>
                      <a:pt x="76" y="167"/>
                      <a:pt x="77" y="157"/>
                    </a:cubicBezTo>
                    <a:cubicBezTo>
                      <a:pt x="91" y="167"/>
                      <a:pt x="106" y="176"/>
                      <a:pt x="122" y="183"/>
                    </a:cubicBezTo>
                    <a:cubicBezTo>
                      <a:pt x="126" y="185"/>
                      <a:pt x="130" y="185"/>
                      <a:pt x="133" y="182"/>
                    </a:cubicBezTo>
                    <a:cubicBezTo>
                      <a:pt x="141" y="172"/>
                      <a:pt x="146" y="160"/>
                      <a:pt x="153" y="151"/>
                    </a:cubicBezTo>
                    <a:cubicBezTo>
                      <a:pt x="157" y="147"/>
                      <a:pt x="158" y="141"/>
                      <a:pt x="153" y="137"/>
                    </a:cubicBezTo>
                    <a:close/>
                    <a:moveTo>
                      <a:pt x="71" y="28"/>
                    </a:moveTo>
                    <a:cubicBezTo>
                      <a:pt x="71" y="40"/>
                      <a:pt x="72" y="53"/>
                      <a:pt x="71" y="66"/>
                    </a:cubicBezTo>
                    <a:cubicBezTo>
                      <a:pt x="70" y="72"/>
                      <a:pt x="79" y="76"/>
                      <a:pt x="84" y="73"/>
                    </a:cubicBezTo>
                    <a:cubicBezTo>
                      <a:pt x="100" y="64"/>
                      <a:pt x="114" y="53"/>
                      <a:pt x="127" y="40"/>
                    </a:cubicBezTo>
                    <a:cubicBezTo>
                      <a:pt x="141" y="61"/>
                      <a:pt x="111" y="84"/>
                      <a:pt x="100" y="98"/>
                    </a:cubicBezTo>
                    <a:cubicBezTo>
                      <a:pt x="99" y="100"/>
                      <a:pt x="98" y="102"/>
                      <a:pt x="98" y="104"/>
                    </a:cubicBezTo>
                    <a:cubicBezTo>
                      <a:pt x="92" y="108"/>
                      <a:pt x="90" y="117"/>
                      <a:pt x="98" y="121"/>
                    </a:cubicBezTo>
                    <a:cubicBezTo>
                      <a:pt x="111" y="129"/>
                      <a:pt x="122" y="136"/>
                      <a:pt x="133" y="146"/>
                    </a:cubicBezTo>
                    <a:cubicBezTo>
                      <a:pt x="130" y="152"/>
                      <a:pt x="127" y="158"/>
                      <a:pt x="123" y="163"/>
                    </a:cubicBezTo>
                    <a:cubicBezTo>
                      <a:pt x="105" y="155"/>
                      <a:pt x="88" y="145"/>
                      <a:pt x="72" y="132"/>
                    </a:cubicBezTo>
                    <a:cubicBezTo>
                      <a:pt x="65" y="127"/>
                      <a:pt x="58" y="136"/>
                      <a:pt x="59" y="142"/>
                    </a:cubicBezTo>
                    <a:cubicBezTo>
                      <a:pt x="61" y="155"/>
                      <a:pt x="58" y="168"/>
                      <a:pt x="59" y="181"/>
                    </a:cubicBezTo>
                    <a:cubicBezTo>
                      <a:pt x="53" y="184"/>
                      <a:pt x="47" y="187"/>
                      <a:pt x="41" y="188"/>
                    </a:cubicBezTo>
                    <a:cubicBezTo>
                      <a:pt x="37" y="148"/>
                      <a:pt x="27" y="36"/>
                      <a:pt x="71" y="28"/>
                    </a:cubicBezTo>
                    <a:close/>
                  </a:path>
                </a:pathLst>
              </a:custGeom>
              <a:solidFill>
                <a:srgbClr val="F5F5F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29" name="组合 28"/>
            <p:cNvGrpSpPr/>
            <p:nvPr/>
          </p:nvGrpSpPr>
          <p:grpSpPr>
            <a:xfrm>
              <a:off x="5621992" y="2357359"/>
              <a:ext cx="685327" cy="448577"/>
              <a:chOff x="6155414" y="3321934"/>
              <a:chExt cx="1137289" cy="744407"/>
            </a:xfrm>
          </p:grpSpPr>
          <p:sp>
            <p:nvSpPr>
              <p:cNvPr id="14" name="Freeform 76"/>
              <p:cNvSpPr>
                <a:spLocks noEditPoints="1"/>
              </p:cNvSpPr>
              <p:nvPr/>
            </p:nvSpPr>
            <p:spPr bwMode="auto">
              <a:xfrm>
                <a:off x="6155414" y="3321934"/>
                <a:ext cx="1137289" cy="744407"/>
              </a:xfrm>
              <a:custGeom>
                <a:avLst/>
                <a:gdLst>
                  <a:gd name="T0" fmla="*/ 240 w 262"/>
                  <a:gd name="T1" fmla="*/ 20 h 172"/>
                  <a:gd name="T2" fmla="*/ 239 w 262"/>
                  <a:gd name="T3" fmla="*/ 14 h 172"/>
                  <a:gd name="T4" fmla="*/ 227 w 262"/>
                  <a:gd name="T5" fmla="*/ 8 h 172"/>
                  <a:gd name="T6" fmla="*/ 215 w 262"/>
                  <a:gd name="T7" fmla="*/ 1 h 172"/>
                  <a:gd name="T8" fmla="*/ 206 w 262"/>
                  <a:gd name="T9" fmla="*/ 4 h 172"/>
                  <a:gd name="T10" fmla="*/ 141 w 262"/>
                  <a:gd name="T11" fmla="*/ 52 h 172"/>
                  <a:gd name="T12" fmla="*/ 136 w 262"/>
                  <a:gd name="T13" fmla="*/ 27 h 172"/>
                  <a:gd name="T14" fmla="*/ 129 w 262"/>
                  <a:gd name="T15" fmla="*/ 21 h 172"/>
                  <a:gd name="T16" fmla="*/ 11 w 262"/>
                  <a:gd name="T17" fmla="*/ 21 h 172"/>
                  <a:gd name="T18" fmla="*/ 4 w 262"/>
                  <a:gd name="T19" fmla="*/ 27 h 172"/>
                  <a:gd name="T20" fmla="*/ 4 w 262"/>
                  <a:gd name="T21" fmla="*/ 87 h 172"/>
                  <a:gd name="T22" fmla="*/ 13 w 262"/>
                  <a:gd name="T23" fmla="*/ 94 h 172"/>
                  <a:gd name="T24" fmla="*/ 48 w 262"/>
                  <a:gd name="T25" fmla="*/ 94 h 172"/>
                  <a:gd name="T26" fmla="*/ 45 w 262"/>
                  <a:gd name="T27" fmla="*/ 101 h 172"/>
                  <a:gd name="T28" fmla="*/ 44 w 262"/>
                  <a:gd name="T29" fmla="*/ 155 h 172"/>
                  <a:gd name="T30" fmla="*/ 50 w 262"/>
                  <a:gd name="T31" fmla="*/ 163 h 172"/>
                  <a:gd name="T32" fmla="*/ 98 w 262"/>
                  <a:gd name="T33" fmla="*/ 168 h 172"/>
                  <a:gd name="T34" fmla="*/ 105 w 262"/>
                  <a:gd name="T35" fmla="*/ 159 h 172"/>
                  <a:gd name="T36" fmla="*/ 109 w 262"/>
                  <a:gd name="T37" fmla="*/ 89 h 172"/>
                  <a:gd name="T38" fmla="*/ 131 w 262"/>
                  <a:gd name="T39" fmla="*/ 87 h 172"/>
                  <a:gd name="T40" fmla="*/ 131 w 262"/>
                  <a:gd name="T41" fmla="*/ 86 h 172"/>
                  <a:gd name="T42" fmla="*/ 174 w 262"/>
                  <a:gd name="T43" fmla="*/ 156 h 172"/>
                  <a:gd name="T44" fmla="*/ 251 w 262"/>
                  <a:gd name="T45" fmla="*/ 105 h 172"/>
                  <a:gd name="T46" fmla="*/ 240 w 262"/>
                  <a:gd name="T47" fmla="*/ 20 h 172"/>
                  <a:gd name="T48" fmla="*/ 122 w 262"/>
                  <a:gd name="T49" fmla="*/ 67 h 172"/>
                  <a:gd name="T50" fmla="*/ 93 w 262"/>
                  <a:gd name="T51" fmla="*/ 71 h 172"/>
                  <a:gd name="T52" fmla="*/ 89 w 262"/>
                  <a:gd name="T53" fmla="*/ 88 h 172"/>
                  <a:gd name="T54" fmla="*/ 86 w 262"/>
                  <a:gd name="T55" fmla="*/ 151 h 172"/>
                  <a:gd name="T56" fmla="*/ 60 w 262"/>
                  <a:gd name="T57" fmla="*/ 148 h 172"/>
                  <a:gd name="T58" fmla="*/ 58 w 262"/>
                  <a:gd name="T59" fmla="*/ 125 h 172"/>
                  <a:gd name="T60" fmla="*/ 55 w 262"/>
                  <a:gd name="T61" fmla="*/ 99 h 172"/>
                  <a:gd name="T62" fmla="*/ 58 w 262"/>
                  <a:gd name="T63" fmla="*/ 95 h 172"/>
                  <a:gd name="T64" fmla="*/ 57 w 262"/>
                  <a:gd name="T65" fmla="*/ 94 h 172"/>
                  <a:gd name="T66" fmla="*/ 58 w 262"/>
                  <a:gd name="T67" fmla="*/ 83 h 172"/>
                  <a:gd name="T68" fmla="*/ 21 w 262"/>
                  <a:gd name="T69" fmla="*/ 76 h 172"/>
                  <a:gd name="T70" fmla="*/ 20 w 262"/>
                  <a:gd name="T71" fmla="*/ 43 h 172"/>
                  <a:gd name="T72" fmla="*/ 70 w 262"/>
                  <a:gd name="T73" fmla="*/ 33 h 172"/>
                  <a:gd name="T74" fmla="*/ 117 w 262"/>
                  <a:gd name="T75" fmla="*/ 37 h 172"/>
                  <a:gd name="T76" fmla="*/ 122 w 262"/>
                  <a:gd name="T77" fmla="*/ 67 h 172"/>
                  <a:gd name="T78" fmla="*/ 234 w 262"/>
                  <a:gd name="T79" fmla="*/ 86 h 172"/>
                  <a:gd name="T80" fmla="*/ 187 w 262"/>
                  <a:gd name="T81" fmla="*/ 139 h 172"/>
                  <a:gd name="T82" fmla="*/ 157 w 262"/>
                  <a:gd name="T83" fmla="*/ 62 h 172"/>
                  <a:gd name="T84" fmla="*/ 210 w 262"/>
                  <a:gd name="T85" fmla="*/ 20 h 172"/>
                  <a:gd name="T86" fmla="*/ 234 w 262"/>
                  <a:gd name="T87" fmla="*/ 86 h 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262" h="172">
                    <a:moveTo>
                      <a:pt x="240" y="20"/>
                    </a:moveTo>
                    <a:cubicBezTo>
                      <a:pt x="241" y="18"/>
                      <a:pt x="241" y="15"/>
                      <a:pt x="239" y="14"/>
                    </a:cubicBezTo>
                    <a:cubicBezTo>
                      <a:pt x="235" y="11"/>
                      <a:pt x="231" y="9"/>
                      <a:pt x="227" y="8"/>
                    </a:cubicBezTo>
                    <a:cubicBezTo>
                      <a:pt x="224" y="5"/>
                      <a:pt x="220" y="3"/>
                      <a:pt x="215" y="1"/>
                    </a:cubicBezTo>
                    <a:cubicBezTo>
                      <a:pt x="212" y="0"/>
                      <a:pt x="209" y="1"/>
                      <a:pt x="206" y="4"/>
                    </a:cubicBezTo>
                    <a:cubicBezTo>
                      <a:pt x="179" y="4"/>
                      <a:pt x="154" y="25"/>
                      <a:pt x="141" y="52"/>
                    </a:cubicBezTo>
                    <a:cubicBezTo>
                      <a:pt x="140" y="44"/>
                      <a:pt x="138" y="35"/>
                      <a:pt x="136" y="27"/>
                    </a:cubicBezTo>
                    <a:cubicBezTo>
                      <a:pt x="135" y="24"/>
                      <a:pt x="132" y="21"/>
                      <a:pt x="129" y="21"/>
                    </a:cubicBezTo>
                    <a:cubicBezTo>
                      <a:pt x="90" y="13"/>
                      <a:pt x="50" y="13"/>
                      <a:pt x="11" y="21"/>
                    </a:cubicBezTo>
                    <a:cubicBezTo>
                      <a:pt x="8" y="21"/>
                      <a:pt x="5" y="24"/>
                      <a:pt x="4" y="27"/>
                    </a:cubicBezTo>
                    <a:cubicBezTo>
                      <a:pt x="0" y="47"/>
                      <a:pt x="0" y="67"/>
                      <a:pt x="4" y="87"/>
                    </a:cubicBezTo>
                    <a:cubicBezTo>
                      <a:pt x="5" y="91"/>
                      <a:pt x="9" y="94"/>
                      <a:pt x="13" y="94"/>
                    </a:cubicBezTo>
                    <a:cubicBezTo>
                      <a:pt x="25" y="94"/>
                      <a:pt x="36" y="95"/>
                      <a:pt x="48" y="94"/>
                    </a:cubicBezTo>
                    <a:cubicBezTo>
                      <a:pt x="46" y="96"/>
                      <a:pt x="45" y="98"/>
                      <a:pt x="45" y="101"/>
                    </a:cubicBezTo>
                    <a:cubicBezTo>
                      <a:pt x="39" y="117"/>
                      <a:pt x="44" y="138"/>
                      <a:pt x="44" y="155"/>
                    </a:cubicBezTo>
                    <a:cubicBezTo>
                      <a:pt x="44" y="159"/>
                      <a:pt x="46" y="162"/>
                      <a:pt x="50" y="163"/>
                    </a:cubicBezTo>
                    <a:cubicBezTo>
                      <a:pt x="65" y="169"/>
                      <a:pt x="82" y="172"/>
                      <a:pt x="98" y="168"/>
                    </a:cubicBezTo>
                    <a:cubicBezTo>
                      <a:pt x="102" y="167"/>
                      <a:pt x="105" y="163"/>
                      <a:pt x="105" y="159"/>
                    </a:cubicBezTo>
                    <a:cubicBezTo>
                      <a:pt x="105" y="136"/>
                      <a:pt x="105" y="112"/>
                      <a:pt x="109" y="89"/>
                    </a:cubicBezTo>
                    <a:cubicBezTo>
                      <a:pt x="116" y="88"/>
                      <a:pt x="123" y="87"/>
                      <a:pt x="131" y="87"/>
                    </a:cubicBezTo>
                    <a:cubicBezTo>
                      <a:pt x="131" y="87"/>
                      <a:pt x="131" y="86"/>
                      <a:pt x="131" y="86"/>
                    </a:cubicBezTo>
                    <a:cubicBezTo>
                      <a:pt x="128" y="115"/>
                      <a:pt x="140" y="143"/>
                      <a:pt x="174" y="156"/>
                    </a:cubicBezTo>
                    <a:cubicBezTo>
                      <a:pt x="209" y="170"/>
                      <a:pt x="239" y="133"/>
                      <a:pt x="251" y="105"/>
                    </a:cubicBezTo>
                    <a:cubicBezTo>
                      <a:pt x="262" y="77"/>
                      <a:pt x="258" y="43"/>
                      <a:pt x="240" y="20"/>
                    </a:cubicBezTo>
                    <a:close/>
                    <a:moveTo>
                      <a:pt x="122" y="67"/>
                    </a:moveTo>
                    <a:cubicBezTo>
                      <a:pt x="112" y="68"/>
                      <a:pt x="102" y="69"/>
                      <a:pt x="93" y="71"/>
                    </a:cubicBezTo>
                    <a:cubicBezTo>
                      <a:pt x="84" y="73"/>
                      <a:pt x="84" y="83"/>
                      <a:pt x="89" y="88"/>
                    </a:cubicBezTo>
                    <a:cubicBezTo>
                      <a:pt x="86" y="109"/>
                      <a:pt x="86" y="130"/>
                      <a:pt x="86" y="151"/>
                    </a:cubicBezTo>
                    <a:cubicBezTo>
                      <a:pt x="77" y="152"/>
                      <a:pt x="69" y="151"/>
                      <a:pt x="60" y="148"/>
                    </a:cubicBezTo>
                    <a:cubicBezTo>
                      <a:pt x="60" y="141"/>
                      <a:pt x="59" y="133"/>
                      <a:pt x="58" y="125"/>
                    </a:cubicBezTo>
                    <a:cubicBezTo>
                      <a:pt x="57" y="122"/>
                      <a:pt x="57" y="99"/>
                      <a:pt x="55" y="99"/>
                    </a:cubicBezTo>
                    <a:cubicBezTo>
                      <a:pt x="57" y="99"/>
                      <a:pt x="60" y="97"/>
                      <a:pt x="58" y="95"/>
                    </a:cubicBezTo>
                    <a:cubicBezTo>
                      <a:pt x="58" y="95"/>
                      <a:pt x="58" y="94"/>
                      <a:pt x="57" y="94"/>
                    </a:cubicBezTo>
                    <a:cubicBezTo>
                      <a:pt x="62" y="92"/>
                      <a:pt x="64" y="84"/>
                      <a:pt x="58" y="83"/>
                    </a:cubicBezTo>
                    <a:cubicBezTo>
                      <a:pt x="45" y="81"/>
                      <a:pt x="34" y="78"/>
                      <a:pt x="21" y="76"/>
                    </a:cubicBezTo>
                    <a:cubicBezTo>
                      <a:pt x="20" y="65"/>
                      <a:pt x="19" y="54"/>
                      <a:pt x="20" y="43"/>
                    </a:cubicBezTo>
                    <a:cubicBezTo>
                      <a:pt x="21" y="30"/>
                      <a:pt x="60" y="33"/>
                      <a:pt x="70" y="33"/>
                    </a:cubicBezTo>
                    <a:cubicBezTo>
                      <a:pt x="86" y="33"/>
                      <a:pt x="101" y="35"/>
                      <a:pt x="117" y="37"/>
                    </a:cubicBezTo>
                    <a:cubicBezTo>
                      <a:pt x="123" y="38"/>
                      <a:pt x="123" y="56"/>
                      <a:pt x="122" y="67"/>
                    </a:cubicBezTo>
                    <a:close/>
                    <a:moveTo>
                      <a:pt x="234" y="86"/>
                    </a:moveTo>
                    <a:cubicBezTo>
                      <a:pt x="230" y="109"/>
                      <a:pt x="214" y="138"/>
                      <a:pt x="187" y="139"/>
                    </a:cubicBezTo>
                    <a:cubicBezTo>
                      <a:pt x="148" y="140"/>
                      <a:pt x="145" y="87"/>
                      <a:pt x="157" y="62"/>
                    </a:cubicBezTo>
                    <a:cubicBezTo>
                      <a:pt x="168" y="42"/>
                      <a:pt x="188" y="24"/>
                      <a:pt x="210" y="20"/>
                    </a:cubicBezTo>
                    <a:cubicBezTo>
                      <a:pt x="231" y="38"/>
                      <a:pt x="240" y="58"/>
                      <a:pt x="234" y="86"/>
                    </a:cubicBezTo>
                    <a:close/>
                  </a:path>
                </a:pathLst>
              </a:custGeom>
              <a:solidFill>
                <a:srgbClr val="F5F5F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5" name="Freeform 77"/>
              <p:cNvSpPr>
                <a:spLocks noEditPoints="1"/>
              </p:cNvSpPr>
              <p:nvPr/>
            </p:nvSpPr>
            <p:spPr bwMode="auto">
              <a:xfrm>
                <a:off x="6876189" y="3496221"/>
                <a:ext cx="248136" cy="301308"/>
              </a:xfrm>
              <a:custGeom>
                <a:avLst/>
                <a:gdLst>
                  <a:gd name="T0" fmla="*/ 53 w 57"/>
                  <a:gd name="T1" fmla="*/ 16 h 70"/>
                  <a:gd name="T2" fmla="*/ 10 w 57"/>
                  <a:gd name="T3" fmla="*/ 14 h 70"/>
                  <a:gd name="T4" fmla="*/ 14 w 57"/>
                  <a:gd name="T5" fmla="*/ 23 h 70"/>
                  <a:gd name="T6" fmla="*/ 7 w 57"/>
                  <a:gd name="T7" fmla="*/ 28 h 70"/>
                  <a:gd name="T8" fmla="*/ 13 w 57"/>
                  <a:gd name="T9" fmla="*/ 58 h 70"/>
                  <a:gd name="T10" fmla="*/ 44 w 57"/>
                  <a:gd name="T11" fmla="*/ 51 h 70"/>
                  <a:gd name="T12" fmla="*/ 53 w 57"/>
                  <a:gd name="T13" fmla="*/ 16 h 70"/>
                  <a:gd name="T14" fmla="*/ 37 w 57"/>
                  <a:gd name="T15" fmla="*/ 28 h 70"/>
                  <a:gd name="T16" fmla="*/ 32 w 57"/>
                  <a:gd name="T17" fmla="*/ 38 h 70"/>
                  <a:gd name="T18" fmla="*/ 26 w 57"/>
                  <a:gd name="T19" fmla="*/ 46 h 70"/>
                  <a:gd name="T20" fmla="*/ 25 w 57"/>
                  <a:gd name="T21" fmla="*/ 47 h 70"/>
                  <a:gd name="T22" fmla="*/ 23 w 57"/>
                  <a:gd name="T23" fmla="*/ 42 h 70"/>
                  <a:gd name="T24" fmla="*/ 20 w 57"/>
                  <a:gd name="T25" fmla="*/ 35 h 70"/>
                  <a:gd name="T26" fmla="*/ 24 w 57"/>
                  <a:gd name="T27" fmla="*/ 34 h 70"/>
                  <a:gd name="T28" fmla="*/ 33 w 57"/>
                  <a:gd name="T29" fmla="*/ 28 h 70"/>
                  <a:gd name="T30" fmla="*/ 31 w 57"/>
                  <a:gd name="T31" fmla="*/ 22 h 70"/>
                  <a:gd name="T32" fmla="*/ 33 w 57"/>
                  <a:gd name="T33" fmla="*/ 21 h 70"/>
                  <a:gd name="T34" fmla="*/ 36 w 57"/>
                  <a:gd name="T35" fmla="*/ 21 h 70"/>
                  <a:gd name="T36" fmla="*/ 37 w 57"/>
                  <a:gd name="T37" fmla="*/ 22 h 70"/>
                  <a:gd name="T38" fmla="*/ 37 w 57"/>
                  <a:gd name="T39" fmla="*/ 23 h 70"/>
                  <a:gd name="T40" fmla="*/ 37 w 57"/>
                  <a:gd name="T41" fmla="*/ 23 h 70"/>
                  <a:gd name="T42" fmla="*/ 37 w 57"/>
                  <a:gd name="T43" fmla="*/ 24 h 70"/>
                  <a:gd name="T44" fmla="*/ 37 w 57"/>
                  <a:gd name="T45" fmla="*/ 28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57" h="70">
                    <a:moveTo>
                      <a:pt x="53" y="16"/>
                    </a:moveTo>
                    <a:cubicBezTo>
                      <a:pt x="46" y="0"/>
                      <a:pt x="19" y="1"/>
                      <a:pt x="10" y="14"/>
                    </a:cubicBezTo>
                    <a:cubicBezTo>
                      <a:pt x="8" y="17"/>
                      <a:pt x="10" y="22"/>
                      <a:pt x="14" y="23"/>
                    </a:cubicBezTo>
                    <a:cubicBezTo>
                      <a:pt x="11" y="24"/>
                      <a:pt x="9" y="25"/>
                      <a:pt x="7" y="28"/>
                    </a:cubicBezTo>
                    <a:cubicBezTo>
                      <a:pt x="0" y="37"/>
                      <a:pt x="8" y="50"/>
                      <a:pt x="13" y="58"/>
                    </a:cubicBezTo>
                    <a:cubicBezTo>
                      <a:pt x="23" y="70"/>
                      <a:pt x="37" y="61"/>
                      <a:pt x="44" y="51"/>
                    </a:cubicBezTo>
                    <a:cubicBezTo>
                      <a:pt x="51" y="42"/>
                      <a:pt x="57" y="28"/>
                      <a:pt x="53" y="16"/>
                    </a:cubicBezTo>
                    <a:close/>
                    <a:moveTo>
                      <a:pt x="37" y="28"/>
                    </a:moveTo>
                    <a:cubicBezTo>
                      <a:pt x="36" y="32"/>
                      <a:pt x="35" y="34"/>
                      <a:pt x="32" y="38"/>
                    </a:cubicBezTo>
                    <a:cubicBezTo>
                      <a:pt x="30" y="42"/>
                      <a:pt x="29" y="43"/>
                      <a:pt x="26" y="46"/>
                    </a:cubicBezTo>
                    <a:cubicBezTo>
                      <a:pt x="26" y="46"/>
                      <a:pt x="26" y="46"/>
                      <a:pt x="25" y="47"/>
                    </a:cubicBezTo>
                    <a:cubicBezTo>
                      <a:pt x="24" y="45"/>
                      <a:pt x="23" y="44"/>
                      <a:pt x="23" y="42"/>
                    </a:cubicBezTo>
                    <a:cubicBezTo>
                      <a:pt x="22" y="41"/>
                      <a:pt x="19" y="37"/>
                      <a:pt x="20" y="35"/>
                    </a:cubicBezTo>
                    <a:cubicBezTo>
                      <a:pt x="19" y="36"/>
                      <a:pt x="23" y="34"/>
                      <a:pt x="24" y="34"/>
                    </a:cubicBezTo>
                    <a:cubicBezTo>
                      <a:pt x="27" y="32"/>
                      <a:pt x="30" y="30"/>
                      <a:pt x="33" y="28"/>
                    </a:cubicBezTo>
                    <a:cubicBezTo>
                      <a:pt x="36" y="26"/>
                      <a:pt x="35" y="22"/>
                      <a:pt x="31" y="22"/>
                    </a:cubicBezTo>
                    <a:cubicBezTo>
                      <a:pt x="32" y="21"/>
                      <a:pt x="32" y="21"/>
                      <a:pt x="33" y="21"/>
                    </a:cubicBezTo>
                    <a:cubicBezTo>
                      <a:pt x="35" y="21"/>
                      <a:pt x="37" y="22"/>
                      <a:pt x="36" y="21"/>
                    </a:cubicBezTo>
                    <a:cubicBezTo>
                      <a:pt x="36" y="21"/>
                      <a:pt x="37" y="22"/>
                      <a:pt x="37" y="22"/>
                    </a:cubicBezTo>
                    <a:cubicBezTo>
                      <a:pt x="37" y="22"/>
                      <a:pt x="37" y="22"/>
                      <a:pt x="37" y="23"/>
                    </a:cubicBezTo>
                    <a:cubicBezTo>
                      <a:pt x="37" y="23"/>
                      <a:pt x="37" y="23"/>
                      <a:pt x="37" y="23"/>
                    </a:cubicBezTo>
                    <a:cubicBezTo>
                      <a:pt x="37" y="23"/>
                      <a:pt x="37" y="23"/>
                      <a:pt x="37" y="24"/>
                    </a:cubicBezTo>
                    <a:cubicBezTo>
                      <a:pt x="37" y="26"/>
                      <a:pt x="37" y="26"/>
                      <a:pt x="37" y="28"/>
                    </a:cubicBezTo>
                    <a:close/>
                  </a:path>
                </a:pathLst>
              </a:custGeom>
              <a:solidFill>
                <a:srgbClr val="F5F5F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4" name="组合 3"/>
            <p:cNvGrpSpPr/>
            <p:nvPr/>
          </p:nvGrpSpPr>
          <p:grpSpPr>
            <a:xfrm>
              <a:off x="6397283" y="2235325"/>
              <a:ext cx="1308279" cy="507247"/>
              <a:chOff x="3328440" y="4370603"/>
              <a:chExt cx="3512301" cy="1361793"/>
            </a:xfrm>
          </p:grpSpPr>
          <p:sp>
            <p:nvSpPr>
              <p:cNvPr id="16" name="Freeform 78"/>
              <p:cNvSpPr/>
              <p:nvPr/>
            </p:nvSpPr>
            <p:spPr bwMode="auto">
              <a:xfrm>
                <a:off x="3328440" y="4896414"/>
                <a:ext cx="499226" cy="835982"/>
              </a:xfrm>
              <a:custGeom>
                <a:avLst/>
                <a:gdLst>
                  <a:gd name="T0" fmla="*/ 109 w 115"/>
                  <a:gd name="T1" fmla="*/ 131 h 193"/>
                  <a:gd name="T2" fmla="*/ 82 w 115"/>
                  <a:gd name="T3" fmla="*/ 90 h 193"/>
                  <a:gd name="T4" fmla="*/ 65 w 115"/>
                  <a:gd name="T5" fmla="*/ 65 h 193"/>
                  <a:gd name="T6" fmla="*/ 86 w 115"/>
                  <a:gd name="T7" fmla="*/ 58 h 193"/>
                  <a:gd name="T8" fmla="*/ 88 w 115"/>
                  <a:gd name="T9" fmla="*/ 44 h 193"/>
                  <a:gd name="T10" fmla="*/ 47 w 115"/>
                  <a:gd name="T11" fmla="*/ 52 h 193"/>
                  <a:gd name="T12" fmla="*/ 63 w 115"/>
                  <a:gd name="T13" fmla="*/ 90 h 193"/>
                  <a:gd name="T14" fmla="*/ 93 w 115"/>
                  <a:gd name="T15" fmla="*/ 133 h 193"/>
                  <a:gd name="T16" fmla="*/ 40 w 115"/>
                  <a:gd name="T17" fmla="*/ 165 h 193"/>
                  <a:gd name="T18" fmla="*/ 39 w 115"/>
                  <a:gd name="T19" fmla="*/ 161 h 193"/>
                  <a:gd name="T20" fmla="*/ 32 w 115"/>
                  <a:gd name="T21" fmla="*/ 139 h 193"/>
                  <a:gd name="T22" fmla="*/ 31 w 115"/>
                  <a:gd name="T23" fmla="*/ 130 h 193"/>
                  <a:gd name="T24" fmla="*/ 35 w 115"/>
                  <a:gd name="T25" fmla="*/ 84 h 193"/>
                  <a:gd name="T26" fmla="*/ 22 w 115"/>
                  <a:gd name="T27" fmla="*/ 40 h 193"/>
                  <a:gd name="T28" fmla="*/ 86 w 115"/>
                  <a:gd name="T29" fmla="*/ 22 h 193"/>
                  <a:gd name="T30" fmla="*/ 91 w 115"/>
                  <a:gd name="T31" fmla="*/ 46 h 193"/>
                  <a:gd name="T32" fmla="*/ 104 w 115"/>
                  <a:gd name="T33" fmla="*/ 41 h 193"/>
                  <a:gd name="T34" fmla="*/ 102 w 115"/>
                  <a:gd name="T35" fmla="*/ 18 h 193"/>
                  <a:gd name="T36" fmla="*/ 93 w 115"/>
                  <a:gd name="T37" fmla="*/ 7 h 193"/>
                  <a:gd name="T38" fmla="*/ 89 w 115"/>
                  <a:gd name="T39" fmla="*/ 8 h 193"/>
                  <a:gd name="T40" fmla="*/ 5 w 115"/>
                  <a:gd name="T41" fmla="*/ 52 h 193"/>
                  <a:gd name="T42" fmla="*/ 22 w 115"/>
                  <a:gd name="T43" fmla="*/ 95 h 193"/>
                  <a:gd name="T44" fmla="*/ 28 w 115"/>
                  <a:gd name="T45" fmla="*/ 118 h 193"/>
                  <a:gd name="T46" fmla="*/ 28 w 115"/>
                  <a:gd name="T47" fmla="*/ 118 h 193"/>
                  <a:gd name="T48" fmla="*/ 18 w 115"/>
                  <a:gd name="T49" fmla="*/ 118 h 193"/>
                  <a:gd name="T50" fmla="*/ 17 w 115"/>
                  <a:gd name="T51" fmla="*/ 121 h 193"/>
                  <a:gd name="T52" fmla="*/ 16 w 115"/>
                  <a:gd name="T53" fmla="*/ 128 h 193"/>
                  <a:gd name="T54" fmla="*/ 19 w 115"/>
                  <a:gd name="T55" fmla="*/ 143 h 193"/>
                  <a:gd name="T56" fmla="*/ 27 w 115"/>
                  <a:gd name="T57" fmla="*/ 162 h 193"/>
                  <a:gd name="T58" fmla="*/ 20 w 115"/>
                  <a:gd name="T59" fmla="*/ 160 h 193"/>
                  <a:gd name="T60" fmla="*/ 16 w 115"/>
                  <a:gd name="T61" fmla="*/ 167 h 193"/>
                  <a:gd name="T62" fmla="*/ 109 w 115"/>
                  <a:gd name="T63" fmla="*/ 131 h 1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15" h="193">
                    <a:moveTo>
                      <a:pt x="109" y="131"/>
                    </a:moveTo>
                    <a:cubicBezTo>
                      <a:pt x="107" y="116"/>
                      <a:pt x="91" y="101"/>
                      <a:pt x="82" y="90"/>
                    </a:cubicBezTo>
                    <a:cubicBezTo>
                      <a:pt x="76" y="82"/>
                      <a:pt x="70" y="73"/>
                      <a:pt x="65" y="65"/>
                    </a:cubicBezTo>
                    <a:cubicBezTo>
                      <a:pt x="58" y="51"/>
                      <a:pt x="77" y="57"/>
                      <a:pt x="86" y="58"/>
                    </a:cubicBezTo>
                    <a:cubicBezTo>
                      <a:pt x="94" y="59"/>
                      <a:pt x="95" y="46"/>
                      <a:pt x="88" y="44"/>
                    </a:cubicBezTo>
                    <a:cubicBezTo>
                      <a:pt x="76" y="41"/>
                      <a:pt x="53" y="36"/>
                      <a:pt x="47" y="52"/>
                    </a:cubicBezTo>
                    <a:cubicBezTo>
                      <a:pt x="43" y="65"/>
                      <a:pt x="55" y="80"/>
                      <a:pt x="63" y="90"/>
                    </a:cubicBezTo>
                    <a:cubicBezTo>
                      <a:pt x="71" y="101"/>
                      <a:pt x="92" y="119"/>
                      <a:pt x="93" y="133"/>
                    </a:cubicBezTo>
                    <a:cubicBezTo>
                      <a:pt x="97" y="166"/>
                      <a:pt x="65" y="170"/>
                      <a:pt x="40" y="165"/>
                    </a:cubicBezTo>
                    <a:cubicBezTo>
                      <a:pt x="40" y="164"/>
                      <a:pt x="40" y="163"/>
                      <a:pt x="39" y="161"/>
                    </a:cubicBezTo>
                    <a:cubicBezTo>
                      <a:pt x="36" y="154"/>
                      <a:pt x="33" y="147"/>
                      <a:pt x="32" y="139"/>
                    </a:cubicBezTo>
                    <a:cubicBezTo>
                      <a:pt x="31" y="136"/>
                      <a:pt x="31" y="133"/>
                      <a:pt x="31" y="130"/>
                    </a:cubicBezTo>
                    <a:cubicBezTo>
                      <a:pt x="50" y="126"/>
                      <a:pt x="43" y="102"/>
                      <a:pt x="35" y="84"/>
                    </a:cubicBezTo>
                    <a:cubicBezTo>
                      <a:pt x="29" y="71"/>
                      <a:pt x="20" y="55"/>
                      <a:pt x="22" y="40"/>
                    </a:cubicBezTo>
                    <a:cubicBezTo>
                      <a:pt x="27" y="19"/>
                      <a:pt x="66" y="23"/>
                      <a:pt x="86" y="22"/>
                    </a:cubicBezTo>
                    <a:cubicBezTo>
                      <a:pt x="87" y="31"/>
                      <a:pt x="87" y="38"/>
                      <a:pt x="91" y="46"/>
                    </a:cubicBezTo>
                    <a:cubicBezTo>
                      <a:pt x="95" y="53"/>
                      <a:pt x="107" y="48"/>
                      <a:pt x="104" y="41"/>
                    </a:cubicBezTo>
                    <a:cubicBezTo>
                      <a:pt x="101" y="34"/>
                      <a:pt x="100" y="25"/>
                      <a:pt x="102" y="18"/>
                    </a:cubicBezTo>
                    <a:cubicBezTo>
                      <a:pt x="103" y="12"/>
                      <a:pt x="99" y="7"/>
                      <a:pt x="93" y="7"/>
                    </a:cubicBezTo>
                    <a:cubicBezTo>
                      <a:pt x="92" y="7"/>
                      <a:pt x="90" y="7"/>
                      <a:pt x="89" y="8"/>
                    </a:cubicBezTo>
                    <a:cubicBezTo>
                      <a:pt x="57" y="0"/>
                      <a:pt x="0" y="8"/>
                      <a:pt x="5" y="52"/>
                    </a:cubicBezTo>
                    <a:cubicBezTo>
                      <a:pt x="8" y="67"/>
                      <a:pt x="15" y="81"/>
                      <a:pt x="22" y="95"/>
                    </a:cubicBezTo>
                    <a:cubicBezTo>
                      <a:pt x="26" y="104"/>
                      <a:pt x="34" y="114"/>
                      <a:pt x="28" y="118"/>
                    </a:cubicBezTo>
                    <a:cubicBezTo>
                      <a:pt x="28" y="118"/>
                      <a:pt x="28" y="118"/>
                      <a:pt x="28" y="118"/>
                    </a:cubicBezTo>
                    <a:cubicBezTo>
                      <a:pt x="25" y="115"/>
                      <a:pt x="20" y="114"/>
                      <a:pt x="18" y="118"/>
                    </a:cubicBezTo>
                    <a:cubicBezTo>
                      <a:pt x="17" y="119"/>
                      <a:pt x="17" y="120"/>
                      <a:pt x="17" y="121"/>
                    </a:cubicBezTo>
                    <a:cubicBezTo>
                      <a:pt x="14" y="123"/>
                      <a:pt x="14" y="126"/>
                      <a:pt x="16" y="128"/>
                    </a:cubicBezTo>
                    <a:cubicBezTo>
                      <a:pt x="16" y="133"/>
                      <a:pt x="17" y="138"/>
                      <a:pt x="19" y="143"/>
                    </a:cubicBezTo>
                    <a:cubicBezTo>
                      <a:pt x="20" y="150"/>
                      <a:pt x="23" y="156"/>
                      <a:pt x="27" y="162"/>
                    </a:cubicBezTo>
                    <a:cubicBezTo>
                      <a:pt x="25" y="162"/>
                      <a:pt x="22" y="161"/>
                      <a:pt x="20" y="160"/>
                    </a:cubicBezTo>
                    <a:cubicBezTo>
                      <a:pt x="16" y="158"/>
                      <a:pt x="13" y="165"/>
                      <a:pt x="16" y="167"/>
                    </a:cubicBezTo>
                    <a:cubicBezTo>
                      <a:pt x="49" y="193"/>
                      <a:pt x="115" y="185"/>
                      <a:pt x="109" y="131"/>
                    </a:cubicBezTo>
                    <a:close/>
                  </a:path>
                </a:pathLst>
              </a:custGeom>
              <a:solidFill>
                <a:srgbClr val="F5F5F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7" name="Freeform 79"/>
              <p:cNvSpPr>
                <a:spLocks noEditPoints="1"/>
              </p:cNvSpPr>
              <p:nvPr/>
            </p:nvSpPr>
            <p:spPr bwMode="auto">
              <a:xfrm>
                <a:off x="3727230" y="4692588"/>
                <a:ext cx="632155" cy="909831"/>
              </a:xfrm>
              <a:custGeom>
                <a:avLst/>
                <a:gdLst>
                  <a:gd name="T0" fmla="*/ 146 w 146"/>
                  <a:gd name="T1" fmla="*/ 139 h 210"/>
                  <a:gd name="T2" fmla="*/ 115 w 146"/>
                  <a:gd name="T3" fmla="*/ 121 h 210"/>
                  <a:gd name="T4" fmla="*/ 105 w 146"/>
                  <a:gd name="T5" fmla="*/ 130 h 210"/>
                  <a:gd name="T6" fmla="*/ 100 w 146"/>
                  <a:gd name="T7" fmla="*/ 134 h 210"/>
                  <a:gd name="T8" fmla="*/ 96 w 146"/>
                  <a:gd name="T9" fmla="*/ 135 h 210"/>
                  <a:gd name="T10" fmla="*/ 93 w 146"/>
                  <a:gd name="T11" fmla="*/ 135 h 210"/>
                  <a:gd name="T12" fmla="*/ 93 w 146"/>
                  <a:gd name="T13" fmla="*/ 134 h 210"/>
                  <a:gd name="T14" fmla="*/ 92 w 146"/>
                  <a:gd name="T15" fmla="*/ 134 h 210"/>
                  <a:gd name="T16" fmla="*/ 88 w 146"/>
                  <a:gd name="T17" fmla="*/ 130 h 210"/>
                  <a:gd name="T18" fmla="*/ 87 w 146"/>
                  <a:gd name="T19" fmla="*/ 130 h 210"/>
                  <a:gd name="T20" fmla="*/ 84 w 146"/>
                  <a:gd name="T21" fmla="*/ 125 h 210"/>
                  <a:gd name="T22" fmla="*/ 84 w 146"/>
                  <a:gd name="T23" fmla="*/ 123 h 210"/>
                  <a:gd name="T24" fmla="*/ 81 w 146"/>
                  <a:gd name="T25" fmla="*/ 114 h 210"/>
                  <a:gd name="T26" fmla="*/ 81 w 146"/>
                  <a:gd name="T27" fmla="*/ 112 h 210"/>
                  <a:gd name="T28" fmla="*/ 81 w 146"/>
                  <a:gd name="T29" fmla="*/ 103 h 210"/>
                  <a:gd name="T30" fmla="*/ 82 w 146"/>
                  <a:gd name="T31" fmla="*/ 99 h 210"/>
                  <a:gd name="T32" fmla="*/ 82 w 146"/>
                  <a:gd name="T33" fmla="*/ 98 h 210"/>
                  <a:gd name="T34" fmla="*/ 83 w 146"/>
                  <a:gd name="T35" fmla="*/ 96 h 210"/>
                  <a:gd name="T36" fmla="*/ 84 w 146"/>
                  <a:gd name="T37" fmla="*/ 95 h 210"/>
                  <a:gd name="T38" fmla="*/ 85 w 146"/>
                  <a:gd name="T39" fmla="*/ 95 h 210"/>
                  <a:gd name="T40" fmla="*/ 88 w 146"/>
                  <a:gd name="T41" fmla="*/ 95 h 210"/>
                  <a:gd name="T42" fmla="*/ 89 w 146"/>
                  <a:gd name="T43" fmla="*/ 95 h 210"/>
                  <a:gd name="T44" fmla="*/ 95 w 146"/>
                  <a:gd name="T45" fmla="*/ 96 h 210"/>
                  <a:gd name="T46" fmla="*/ 97 w 146"/>
                  <a:gd name="T47" fmla="*/ 98 h 210"/>
                  <a:gd name="T48" fmla="*/ 117 w 146"/>
                  <a:gd name="T49" fmla="*/ 108 h 210"/>
                  <a:gd name="T50" fmla="*/ 123 w 146"/>
                  <a:gd name="T51" fmla="*/ 96 h 210"/>
                  <a:gd name="T52" fmla="*/ 133 w 146"/>
                  <a:gd name="T53" fmla="*/ 91 h 210"/>
                  <a:gd name="T54" fmla="*/ 143 w 146"/>
                  <a:gd name="T55" fmla="*/ 83 h 210"/>
                  <a:gd name="T56" fmla="*/ 143 w 146"/>
                  <a:gd name="T57" fmla="*/ 82 h 210"/>
                  <a:gd name="T58" fmla="*/ 143 w 146"/>
                  <a:gd name="T59" fmla="*/ 73 h 210"/>
                  <a:gd name="T60" fmla="*/ 26 w 146"/>
                  <a:gd name="T61" fmla="*/ 147 h 210"/>
                  <a:gd name="T62" fmla="*/ 146 w 146"/>
                  <a:gd name="T63" fmla="*/ 143 h 210"/>
                  <a:gd name="T64" fmla="*/ 61 w 146"/>
                  <a:gd name="T65" fmla="*/ 74 h 210"/>
                  <a:gd name="T66" fmla="*/ 119 w 146"/>
                  <a:gd name="T67" fmla="*/ 85 h 210"/>
                  <a:gd name="T68" fmla="*/ 87 w 146"/>
                  <a:gd name="T69" fmla="*/ 75 h 210"/>
                  <a:gd name="T70" fmla="*/ 78 w 146"/>
                  <a:gd name="T71" fmla="*/ 148 h 210"/>
                  <a:gd name="T72" fmla="*/ 119 w 146"/>
                  <a:gd name="T73" fmla="*/ 127 h 210"/>
                  <a:gd name="T74" fmla="*/ 132 w 146"/>
                  <a:gd name="T75" fmla="*/ 144 h 210"/>
                  <a:gd name="T76" fmla="*/ 46 w 146"/>
                  <a:gd name="T77" fmla="*/ 143 h 2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46" h="210">
                    <a:moveTo>
                      <a:pt x="146" y="143"/>
                    </a:moveTo>
                    <a:cubicBezTo>
                      <a:pt x="146" y="141"/>
                      <a:pt x="146" y="140"/>
                      <a:pt x="146" y="139"/>
                    </a:cubicBezTo>
                    <a:cubicBezTo>
                      <a:pt x="142" y="129"/>
                      <a:pt x="130" y="121"/>
                      <a:pt x="120" y="117"/>
                    </a:cubicBezTo>
                    <a:cubicBezTo>
                      <a:pt x="117" y="116"/>
                      <a:pt x="115" y="118"/>
                      <a:pt x="115" y="121"/>
                    </a:cubicBezTo>
                    <a:cubicBezTo>
                      <a:pt x="114" y="120"/>
                      <a:pt x="112" y="121"/>
                      <a:pt x="111" y="123"/>
                    </a:cubicBezTo>
                    <a:cubicBezTo>
                      <a:pt x="109" y="125"/>
                      <a:pt x="107" y="128"/>
                      <a:pt x="105" y="130"/>
                    </a:cubicBezTo>
                    <a:cubicBezTo>
                      <a:pt x="104" y="131"/>
                      <a:pt x="103" y="132"/>
                      <a:pt x="101" y="133"/>
                    </a:cubicBezTo>
                    <a:cubicBezTo>
                      <a:pt x="102" y="132"/>
                      <a:pt x="98" y="134"/>
                      <a:pt x="100" y="134"/>
                    </a:cubicBezTo>
                    <a:cubicBezTo>
                      <a:pt x="99" y="134"/>
                      <a:pt x="98" y="134"/>
                      <a:pt x="97" y="135"/>
                    </a:cubicBezTo>
                    <a:cubicBezTo>
                      <a:pt x="97" y="135"/>
                      <a:pt x="96" y="135"/>
                      <a:pt x="96" y="135"/>
                    </a:cubicBezTo>
                    <a:cubicBezTo>
                      <a:pt x="96" y="135"/>
                      <a:pt x="96" y="135"/>
                      <a:pt x="96" y="135"/>
                    </a:cubicBezTo>
                    <a:cubicBezTo>
                      <a:pt x="95" y="135"/>
                      <a:pt x="94" y="135"/>
                      <a:pt x="93" y="135"/>
                    </a:cubicBezTo>
                    <a:cubicBezTo>
                      <a:pt x="93" y="135"/>
                      <a:pt x="93" y="135"/>
                      <a:pt x="93" y="135"/>
                    </a:cubicBezTo>
                    <a:cubicBezTo>
                      <a:pt x="93" y="135"/>
                      <a:pt x="93" y="135"/>
                      <a:pt x="93" y="134"/>
                    </a:cubicBezTo>
                    <a:cubicBezTo>
                      <a:pt x="92" y="134"/>
                      <a:pt x="92" y="134"/>
                      <a:pt x="92" y="134"/>
                    </a:cubicBezTo>
                    <a:cubicBezTo>
                      <a:pt x="92" y="134"/>
                      <a:pt x="92" y="134"/>
                      <a:pt x="92" y="134"/>
                    </a:cubicBezTo>
                    <a:cubicBezTo>
                      <a:pt x="92" y="134"/>
                      <a:pt x="91" y="134"/>
                      <a:pt x="91" y="134"/>
                    </a:cubicBezTo>
                    <a:cubicBezTo>
                      <a:pt x="90" y="133"/>
                      <a:pt x="89" y="131"/>
                      <a:pt x="88" y="130"/>
                    </a:cubicBezTo>
                    <a:cubicBezTo>
                      <a:pt x="87" y="130"/>
                      <a:pt x="88" y="130"/>
                      <a:pt x="87" y="130"/>
                    </a:cubicBezTo>
                    <a:cubicBezTo>
                      <a:pt x="87" y="130"/>
                      <a:pt x="87" y="130"/>
                      <a:pt x="87" y="130"/>
                    </a:cubicBezTo>
                    <a:cubicBezTo>
                      <a:pt x="87" y="129"/>
                      <a:pt x="86" y="128"/>
                      <a:pt x="86" y="127"/>
                    </a:cubicBezTo>
                    <a:cubicBezTo>
                      <a:pt x="85" y="126"/>
                      <a:pt x="85" y="125"/>
                      <a:pt x="84" y="125"/>
                    </a:cubicBezTo>
                    <a:cubicBezTo>
                      <a:pt x="84" y="124"/>
                      <a:pt x="84" y="124"/>
                      <a:pt x="84" y="124"/>
                    </a:cubicBezTo>
                    <a:cubicBezTo>
                      <a:pt x="84" y="124"/>
                      <a:pt x="84" y="123"/>
                      <a:pt x="84" y="123"/>
                    </a:cubicBezTo>
                    <a:cubicBezTo>
                      <a:pt x="83" y="121"/>
                      <a:pt x="82" y="119"/>
                      <a:pt x="82" y="117"/>
                    </a:cubicBezTo>
                    <a:cubicBezTo>
                      <a:pt x="81" y="116"/>
                      <a:pt x="81" y="115"/>
                      <a:pt x="81" y="114"/>
                    </a:cubicBezTo>
                    <a:cubicBezTo>
                      <a:pt x="81" y="113"/>
                      <a:pt x="81" y="113"/>
                      <a:pt x="81" y="113"/>
                    </a:cubicBezTo>
                    <a:cubicBezTo>
                      <a:pt x="81" y="113"/>
                      <a:pt x="81" y="112"/>
                      <a:pt x="81" y="112"/>
                    </a:cubicBezTo>
                    <a:cubicBezTo>
                      <a:pt x="81" y="110"/>
                      <a:pt x="81" y="108"/>
                      <a:pt x="81" y="106"/>
                    </a:cubicBezTo>
                    <a:cubicBezTo>
                      <a:pt x="81" y="105"/>
                      <a:pt x="81" y="104"/>
                      <a:pt x="81" y="103"/>
                    </a:cubicBezTo>
                    <a:cubicBezTo>
                      <a:pt x="81" y="103"/>
                      <a:pt x="81" y="102"/>
                      <a:pt x="81" y="102"/>
                    </a:cubicBezTo>
                    <a:cubicBezTo>
                      <a:pt x="81" y="101"/>
                      <a:pt x="82" y="100"/>
                      <a:pt x="82" y="99"/>
                    </a:cubicBezTo>
                    <a:cubicBezTo>
                      <a:pt x="82" y="99"/>
                      <a:pt x="82" y="99"/>
                      <a:pt x="82" y="98"/>
                    </a:cubicBezTo>
                    <a:cubicBezTo>
                      <a:pt x="82" y="98"/>
                      <a:pt x="82" y="98"/>
                      <a:pt x="82" y="98"/>
                    </a:cubicBezTo>
                    <a:cubicBezTo>
                      <a:pt x="82" y="98"/>
                      <a:pt x="83" y="97"/>
                      <a:pt x="83" y="96"/>
                    </a:cubicBezTo>
                    <a:cubicBezTo>
                      <a:pt x="83" y="96"/>
                      <a:pt x="83" y="96"/>
                      <a:pt x="83" y="96"/>
                    </a:cubicBezTo>
                    <a:cubicBezTo>
                      <a:pt x="84" y="96"/>
                      <a:pt x="84" y="96"/>
                      <a:pt x="84" y="96"/>
                    </a:cubicBezTo>
                    <a:cubicBezTo>
                      <a:pt x="84" y="95"/>
                      <a:pt x="84" y="95"/>
                      <a:pt x="84" y="95"/>
                    </a:cubicBezTo>
                    <a:cubicBezTo>
                      <a:pt x="84" y="95"/>
                      <a:pt x="84" y="95"/>
                      <a:pt x="84" y="95"/>
                    </a:cubicBezTo>
                    <a:cubicBezTo>
                      <a:pt x="84" y="95"/>
                      <a:pt x="85" y="95"/>
                      <a:pt x="85" y="95"/>
                    </a:cubicBezTo>
                    <a:cubicBezTo>
                      <a:pt x="85" y="95"/>
                      <a:pt x="85" y="95"/>
                      <a:pt x="86" y="95"/>
                    </a:cubicBezTo>
                    <a:cubicBezTo>
                      <a:pt x="86" y="95"/>
                      <a:pt x="88" y="95"/>
                      <a:pt x="88" y="95"/>
                    </a:cubicBezTo>
                    <a:cubicBezTo>
                      <a:pt x="88" y="95"/>
                      <a:pt x="89" y="95"/>
                      <a:pt x="89" y="95"/>
                    </a:cubicBezTo>
                    <a:cubicBezTo>
                      <a:pt x="89" y="95"/>
                      <a:pt x="89" y="95"/>
                      <a:pt x="89" y="95"/>
                    </a:cubicBezTo>
                    <a:cubicBezTo>
                      <a:pt x="90" y="95"/>
                      <a:pt x="91" y="95"/>
                      <a:pt x="92" y="95"/>
                    </a:cubicBezTo>
                    <a:cubicBezTo>
                      <a:pt x="93" y="96"/>
                      <a:pt x="94" y="96"/>
                      <a:pt x="95" y="96"/>
                    </a:cubicBezTo>
                    <a:cubicBezTo>
                      <a:pt x="95" y="96"/>
                      <a:pt x="95" y="97"/>
                      <a:pt x="95" y="97"/>
                    </a:cubicBezTo>
                    <a:cubicBezTo>
                      <a:pt x="96" y="97"/>
                      <a:pt x="97" y="97"/>
                      <a:pt x="97" y="98"/>
                    </a:cubicBezTo>
                    <a:cubicBezTo>
                      <a:pt x="100" y="99"/>
                      <a:pt x="103" y="101"/>
                      <a:pt x="106" y="103"/>
                    </a:cubicBezTo>
                    <a:cubicBezTo>
                      <a:pt x="109" y="105"/>
                      <a:pt x="113" y="107"/>
                      <a:pt x="117" y="108"/>
                    </a:cubicBezTo>
                    <a:cubicBezTo>
                      <a:pt x="123" y="110"/>
                      <a:pt x="127" y="103"/>
                      <a:pt x="125" y="98"/>
                    </a:cubicBezTo>
                    <a:cubicBezTo>
                      <a:pt x="124" y="97"/>
                      <a:pt x="124" y="97"/>
                      <a:pt x="123" y="96"/>
                    </a:cubicBezTo>
                    <a:cubicBezTo>
                      <a:pt x="126" y="97"/>
                      <a:pt x="129" y="96"/>
                      <a:pt x="130" y="94"/>
                    </a:cubicBezTo>
                    <a:cubicBezTo>
                      <a:pt x="131" y="93"/>
                      <a:pt x="132" y="92"/>
                      <a:pt x="133" y="91"/>
                    </a:cubicBezTo>
                    <a:cubicBezTo>
                      <a:pt x="134" y="91"/>
                      <a:pt x="136" y="89"/>
                      <a:pt x="137" y="89"/>
                    </a:cubicBezTo>
                    <a:cubicBezTo>
                      <a:pt x="139" y="87"/>
                      <a:pt x="141" y="86"/>
                      <a:pt x="143" y="83"/>
                    </a:cubicBezTo>
                    <a:cubicBezTo>
                      <a:pt x="143" y="83"/>
                      <a:pt x="143" y="82"/>
                      <a:pt x="143" y="82"/>
                    </a:cubicBezTo>
                    <a:cubicBezTo>
                      <a:pt x="145" y="78"/>
                      <a:pt x="144" y="81"/>
                      <a:pt x="143" y="82"/>
                    </a:cubicBezTo>
                    <a:cubicBezTo>
                      <a:pt x="145" y="80"/>
                      <a:pt x="146" y="77"/>
                      <a:pt x="144" y="74"/>
                    </a:cubicBezTo>
                    <a:cubicBezTo>
                      <a:pt x="143" y="74"/>
                      <a:pt x="143" y="73"/>
                      <a:pt x="143" y="73"/>
                    </a:cubicBezTo>
                    <a:cubicBezTo>
                      <a:pt x="143" y="70"/>
                      <a:pt x="143" y="67"/>
                      <a:pt x="141" y="64"/>
                    </a:cubicBezTo>
                    <a:cubicBezTo>
                      <a:pt x="88" y="0"/>
                      <a:pt x="0" y="80"/>
                      <a:pt x="26" y="147"/>
                    </a:cubicBezTo>
                    <a:cubicBezTo>
                      <a:pt x="47" y="199"/>
                      <a:pt x="138" y="210"/>
                      <a:pt x="146" y="145"/>
                    </a:cubicBezTo>
                    <a:cubicBezTo>
                      <a:pt x="146" y="144"/>
                      <a:pt x="146" y="143"/>
                      <a:pt x="146" y="143"/>
                    </a:cubicBezTo>
                    <a:close/>
                    <a:moveTo>
                      <a:pt x="46" y="143"/>
                    </a:moveTo>
                    <a:cubicBezTo>
                      <a:pt x="33" y="121"/>
                      <a:pt x="46" y="90"/>
                      <a:pt x="61" y="74"/>
                    </a:cubicBezTo>
                    <a:cubicBezTo>
                      <a:pt x="81" y="53"/>
                      <a:pt x="106" y="59"/>
                      <a:pt x="127" y="75"/>
                    </a:cubicBezTo>
                    <a:cubicBezTo>
                      <a:pt x="123" y="78"/>
                      <a:pt x="120" y="82"/>
                      <a:pt x="119" y="85"/>
                    </a:cubicBezTo>
                    <a:cubicBezTo>
                      <a:pt x="118" y="87"/>
                      <a:pt x="118" y="88"/>
                      <a:pt x="118" y="89"/>
                    </a:cubicBezTo>
                    <a:cubicBezTo>
                      <a:pt x="110" y="81"/>
                      <a:pt x="98" y="76"/>
                      <a:pt x="87" y="75"/>
                    </a:cubicBezTo>
                    <a:cubicBezTo>
                      <a:pt x="76" y="75"/>
                      <a:pt x="67" y="83"/>
                      <a:pt x="63" y="93"/>
                    </a:cubicBezTo>
                    <a:cubicBezTo>
                      <a:pt x="57" y="110"/>
                      <a:pt x="63" y="137"/>
                      <a:pt x="78" y="148"/>
                    </a:cubicBezTo>
                    <a:cubicBezTo>
                      <a:pt x="96" y="160"/>
                      <a:pt x="112" y="142"/>
                      <a:pt x="119" y="127"/>
                    </a:cubicBezTo>
                    <a:cubicBezTo>
                      <a:pt x="119" y="127"/>
                      <a:pt x="119" y="127"/>
                      <a:pt x="119" y="127"/>
                    </a:cubicBezTo>
                    <a:cubicBezTo>
                      <a:pt x="121" y="129"/>
                      <a:pt x="124" y="131"/>
                      <a:pt x="125" y="133"/>
                    </a:cubicBezTo>
                    <a:cubicBezTo>
                      <a:pt x="128" y="136"/>
                      <a:pt x="130" y="141"/>
                      <a:pt x="132" y="144"/>
                    </a:cubicBezTo>
                    <a:cubicBezTo>
                      <a:pt x="133" y="146"/>
                      <a:pt x="135" y="147"/>
                      <a:pt x="137" y="147"/>
                    </a:cubicBezTo>
                    <a:cubicBezTo>
                      <a:pt x="119" y="184"/>
                      <a:pt x="65" y="175"/>
                      <a:pt x="46" y="143"/>
                    </a:cubicBezTo>
                    <a:close/>
                  </a:path>
                </a:pathLst>
              </a:custGeom>
              <a:solidFill>
                <a:srgbClr val="F5F5F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8" name="Freeform 80"/>
              <p:cNvSpPr>
                <a:spLocks noEditPoints="1"/>
              </p:cNvSpPr>
              <p:nvPr/>
            </p:nvSpPr>
            <p:spPr bwMode="auto">
              <a:xfrm>
                <a:off x="4403694" y="4630555"/>
                <a:ext cx="620339" cy="918693"/>
              </a:xfrm>
              <a:custGeom>
                <a:avLst/>
                <a:gdLst>
                  <a:gd name="T0" fmla="*/ 135 w 143"/>
                  <a:gd name="T1" fmla="*/ 74 h 212"/>
                  <a:gd name="T2" fmla="*/ 62 w 143"/>
                  <a:gd name="T3" fmla="*/ 56 h 212"/>
                  <a:gd name="T4" fmla="*/ 62 w 143"/>
                  <a:gd name="T5" fmla="*/ 10 h 212"/>
                  <a:gd name="T6" fmla="*/ 53 w 143"/>
                  <a:gd name="T7" fmla="*/ 1 h 212"/>
                  <a:gd name="T8" fmla="*/ 25 w 143"/>
                  <a:gd name="T9" fmla="*/ 8 h 212"/>
                  <a:gd name="T10" fmla="*/ 22 w 143"/>
                  <a:gd name="T11" fmla="*/ 9 h 212"/>
                  <a:gd name="T12" fmla="*/ 17 w 143"/>
                  <a:gd name="T13" fmla="*/ 12 h 212"/>
                  <a:gd name="T14" fmla="*/ 4 w 143"/>
                  <a:gd name="T15" fmla="*/ 111 h 212"/>
                  <a:gd name="T16" fmla="*/ 6 w 143"/>
                  <a:gd name="T17" fmla="*/ 204 h 212"/>
                  <a:gd name="T18" fmla="*/ 22 w 143"/>
                  <a:gd name="T19" fmla="*/ 204 h 212"/>
                  <a:gd name="T20" fmla="*/ 22 w 143"/>
                  <a:gd name="T21" fmla="*/ 202 h 212"/>
                  <a:gd name="T22" fmla="*/ 25 w 143"/>
                  <a:gd name="T23" fmla="*/ 202 h 212"/>
                  <a:gd name="T24" fmla="*/ 55 w 143"/>
                  <a:gd name="T25" fmla="*/ 198 h 212"/>
                  <a:gd name="T26" fmla="*/ 62 w 143"/>
                  <a:gd name="T27" fmla="*/ 190 h 212"/>
                  <a:gd name="T28" fmla="*/ 62 w 143"/>
                  <a:gd name="T29" fmla="*/ 127 h 212"/>
                  <a:gd name="T30" fmla="*/ 82 w 143"/>
                  <a:gd name="T31" fmla="*/ 126 h 212"/>
                  <a:gd name="T32" fmla="*/ 87 w 143"/>
                  <a:gd name="T33" fmla="*/ 160 h 212"/>
                  <a:gd name="T34" fmla="*/ 94 w 143"/>
                  <a:gd name="T35" fmla="*/ 171 h 212"/>
                  <a:gd name="T36" fmla="*/ 128 w 143"/>
                  <a:gd name="T37" fmla="*/ 166 h 212"/>
                  <a:gd name="T38" fmla="*/ 132 w 143"/>
                  <a:gd name="T39" fmla="*/ 158 h 212"/>
                  <a:gd name="T40" fmla="*/ 141 w 143"/>
                  <a:gd name="T41" fmla="*/ 132 h 212"/>
                  <a:gd name="T42" fmla="*/ 135 w 143"/>
                  <a:gd name="T43" fmla="*/ 74 h 212"/>
                  <a:gd name="T44" fmla="*/ 105 w 143"/>
                  <a:gd name="T45" fmla="*/ 154 h 212"/>
                  <a:gd name="T46" fmla="*/ 65 w 143"/>
                  <a:gd name="T47" fmla="*/ 96 h 212"/>
                  <a:gd name="T48" fmla="*/ 44 w 143"/>
                  <a:gd name="T49" fmla="*/ 184 h 212"/>
                  <a:gd name="T50" fmla="*/ 24 w 143"/>
                  <a:gd name="T51" fmla="*/ 191 h 212"/>
                  <a:gd name="T52" fmla="*/ 23 w 143"/>
                  <a:gd name="T53" fmla="*/ 122 h 212"/>
                  <a:gd name="T54" fmla="*/ 26 w 143"/>
                  <a:gd name="T55" fmla="*/ 21 h 212"/>
                  <a:gd name="T56" fmla="*/ 26 w 143"/>
                  <a:gd name="T57" fmla="*/ 21 h 212"/>
                  <a:gd name="T58" fmla="*/ 44 w 143"/>
                  <a:gd name="T59" fmla="*/ 19 h 212"/>
                  <a:gd name="T60" fmla="*/ 44 w 143"/>
                  <a:gd name="T61" fmla="*/ 76 h 212"/>
                  <a:gd name="T62" fmla="*/ 60 w 143"/>
                  <a:gd name="T63" fmla="*/ 83 h 212"/>
                  <a:gd name="T64" fmla="*/ 67 w 143"/>
                  <a:gd name="T65" fmla="*/ 80 h 212"/>
                  <a:gd name="T66" fmla="*/ 102 w 143"/>
                  <a:gd name="T67" fmla="*/ 66 h 212"/>
                  <a:gd name="T68" fmla="*/ 120 w 143"/>
                  <a:gd name="T69" fmla="*/ 91 h 212"/>
                  <a:gd name="T70" fmla="*/ 123 w 143"/>
                  <a:gd name="T71" fmla="*/ 148 h 212"/>
                  <a:gd name="T72" fmla="*/ 123 w 143"/>
                  <a:gd name="T73" fmla="*/ 150 h 212"/>
                  <a:gd name="T74" fmla="*/ 119 w 143"/>
                  <a:gd name="T75" fmla="*/ 151 h 212"/>
                  <a:gd name="T76" fmla="*/ 105 w 143"/>
                  <a:gd name="T77" fmla="*/ 154 h 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43" h="212">
                    <a:moveTo>
                      <a:pt x="135" y="74"/>
                    </a:moveTo>
                    <a:cubicBezTo>
                      <a:pt x="123" y="45"/>
                      <a:pt x="81" y="34"/>
                      <a:pt x="62" y="56"/>
                    </a:cubicBezTo>
                    <a:cubicBezTo>
                      <a:pt x="62" y="40"/>
                      <a:pt x="62" y="25"/>
                      <a:pt x="62" y="10"/>
                    </a:cubicBezTo>
                    <a:cubicBezTo>
                      <a:pt x="62" y="5"/>
                      <a:pt x="58" y="0"/>
                      <a:pt x="53" y="1"/>
                    </a:cubicBezTo>
                    <a:cubicBezTo>
                      <a:pt x="43" y="2"/>
                      <a:pt x="34" y="5"/>
                      <a:pt x="25" y="8"/>
                    </a:cubicBezTo>
                    <a:cubicBezTo>
                      <a:pt x="24" y="8"/>
                      <a:pt x="23" y="9"/>
                      <a:pt x="22" y="9"/>
                    </a:cubicBezTo>
                    <a:cubicBezTo>
                      <a:pt x="20" y="9"/>
                      <a:pt x="18" y="10"/>
                      <a:pt x="17" y="12"/>
                    </a:cubicBezTo>
                    <a:cubicBezTo>
                      <a:pt x="8" y="44"/>
                      <a:pt x="5" y="78"/>
                      <a:pt x="4" y="111"/>
                    </a:cubicBezTo>
                    <a:cubicBezTo>
                      <a:pt x="3" y="140"/>
                      <a:pt x="0" y="174"/>
                      <a:pt x="6" y="204"/>
                    </a:cubicBezTo>
                    <a:cubicBezTo>
                      <a:pt x="7" y="212"/>
                      <a:pt x="20" y="212"/>
                      <a:pt x="22" y="204"/>
                    </a:cubicBezTo>
                    <a:cubicBezTo>
                      <a:pt x="22" y="203"/>
                      <a:pt x="22" y="202"/>
                      <a:pt x="22" y="202"/>
                    </a:cubicBezTo>
                    <a:cubicBezTo>
                      <a:pt x="23" y="202"/>
                      <a:pt x="24" y="202"/>
                      <a:pt x="25" y="202"/>
                    </a:cubicBezTo>
                    <a:cubicBezTo>
                      <a:pt x="34" y="203"/>
                      <a:pt x="46" y="201"/>
                      <a:pt x="55" y="198"/>
                    </a:cubicBezTo>
                    <a:cubicBezTo>
                      <a:pt x="59" y="197"/>
                      <a:pt x="62" y="194"/>
                      <a:pt x="62" y="190"/>
                    </a:cubicBezTo>
                    <a:cubicBezTo>
                      <a:pt x="63" y="169"/>
                      <a:pt x="59" y="148"/>
                      <a:pt x="62" y="127"/>
                    </a:cubicBezTo>
                    <a:cubicBezTo>
                      <a:pt x="64" y="111"/>
                      <a:pt x="75" y="113"/>
                      <a:pt x="82" y="126"/>
                    </a:cubicBezTo>
                    <a:cubicBezTo>
                      <a:pt x="87" y="135"/>
                      <a:pt x="89" y="150"/>
                      <a:pt x="87" y="160"/>
                    </a:cubicBezTo>
                    <a:cubicBezTo>
                      <a:pt x="86" y="165"/>
                      <a:pt x="89" y="170"/>
                      <a:pt x="94" y="171"/>
                    </a:cubicBezTo>
                    <a:cubicBezTo>
                      <a:pt x="106" y="175"/>
                      <a:pt x="117" y="172"/>
                      <a:pt x="128" y="166"/>
                    </a:cubicBezTo>
                    <a:cubicBezTo>
                      <a:pt x="132" y="165"/>
                      <a:pt x="133" y="161"/>
                      <a:pt x="132" y="158"/>
                    </a:cubicBezTo>
                    <a:cubicBezTo>
                      <a:pt x="141" y="157"/>
                      <a:pt x="141" y="139"/>
                      <a:pt x="141" y="132"/>
                    </a:cubicBezTo>
                    <a:cubicBezTo>
                      <a:pt x="142" y="113"/>
                      <a:pt x="143" y="92"/>
                      <a:pt x="135" y="74"/>
                    </a:cubicBezTo>
                    <a:close/>
                    <a:moveTo>
                      <a:pt x="105" y="154"/>
                    </a:moveTo>
                    <a:cubicBezTo>
                      <a:pt x="105" y="130"/>
                      <a:pt x="93" y="89"/>
                      <a:pt x="65" y="96"/>
                    </a:cubicBezTo>
                    <a:cubicBezTo>
                      <a:pt x="33" y="105"/>
                      <a:pt x="41" y="156"/>
                      <a:pt x="44" y="184"/>
                    </a:cubicBezTo>
                    <a:cubicBezTo>
                      <a:pt x="37" y="186"/>
                      <a:pt x="30" y="188"/>
                      <a:pt x="24" y="191"/>
                    </a:cubicBezTo>
                    <a:cubicBezTo>
                      <a:pt x="26" y="168"/>
                      <a:pt x="23" y="144"/>
                      <a:pt x="23" y="122"/>
                    </a:cubicBezTo>
                    <a:cubicBezTo>
                      <a:pt x="22" y="88"/>
                      <a:pt x="22" y="55"/>
                      <a:pt x="26" y="21"/>
                    </a:cubicBezTo>
                    <a:cubicBezTo>
                      <a:pt x="26" y="21"/>
                      <a:pt x="26" y="21"/>
                      <a:pt x="26" y="21"/>
                    </a:cubicBezTo>
                    <a:cubicBezTo>
                      <a:pt x="32" y="21"/>
                      <a:pt x="38" y="20"/>
                      <a:pt x="44" y="19"/>
                    </a:cubicBezTo>
                    <a:cubicBezTo>
                      <a:pt x="43" y="38"/>
                      <a:pt x="44" y="57"/>
                      <a:pt x="44" y="76"/>
                    </a:cubicBezTo>
                    <a:cubicBezTo>
                      <a:pt x="44" y="85"/>
                      <a:pt x="54" y="87"/>
                      <a:pt x="60" y="83"/>
                    </a:cubicBezTo>
                    <a:cubicBezTo>
                      <a:pt x="62" y="83"/>
                      <a:pt x="65" y="82"/>
                      <a:pt x="67" y="80"/>
                    </a:cubicBezTo>
                    <a:cubicBezTo>
                      <a:pt x="77" y="66"/>
                      <a:pt x="84" y="58"/>
                      <a:pt x="102" y="66"/>
                    </a:cubicBezTo>
                    <a:cubicBezTo>
                      <a:pt x="112" y="71"/>
                      <a:pt x="117" y="80"/>
                      <a:pt x="120" y="91"/>
                    </a:cubicBezTo>
                    <a:cubicBezTo>
                      <a:pt x="125" y="109"/>
                      <a:pt x="123" y="129"/>
                      <a:pt x="123" y="148"/>
                    </a:cubicBezTo>
                    <a:cubicBezTo>
                      <a:pt x="122" y="149"/>
                      <a:pt x="123" y="149"/>
                      <a:pt x="123" y="150"/>
                    </a:cubicBezTo>
                    <a:cubicBezTo>
                      <a:pt x="121" y="150"/>
                      <a:pt x="120" y="150"/>
                      <a:pt x="119" y="151"/>
                    </a:cubicBezTo>
                    <a:cubicBezTo>
                      <a:pt x="115" y="153"/>
                      <a:pt x="110" y="154"/>
                      <a:pt x="105" y="154"/>
                    </a:cubicBezTo>
                    <a:close/>
                  </a:path>
                </a:pathLst>
              </a:custGeom>
              <a:solidFill>
                <a:srgbClr val="F5F5F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9" name="Freeform 81"/>
              <p:cNvSpPr>
                <a:spLocks noEditPoints="1"/>
              </p:cNvSpPr>
              <p:nvPr/>
            </p:nvSpPr>
            <p:spPr bwMode="auto">
              <a:xfrm>
                <a:off x="4950184" y="4636463"/>
                <a:ext cx="729638" cy="824166"/>
              </a:xfrm>
              <a:custGeom>
                <a:avLst/>
                <a:gdLst>
                  <a:gd name="T0" fmla="*/ 84 w 168"/>
                  <a:gd name="T1" fmla="*/ 0 h 190"/>
                  <a:gd name="T2" fmla="*/ 76 w 168"/>
                  <a:gd name="T3" fmla="*/ 11 h 190"/>
                  <a:gd name="T4" fmla="*/ 102 w 168"/>
                  <a:gd name="T5" fmla="*/ 171 h 190"/>
                  <a:gd name="T6" fmla="*/ 164 w 168"/>
                  <a:gd name="T7" fmla="*/ 79 h 190"/>
                  <a:gd name="T8" fmla="*/ 84 w 168"/>
                  <a:gd name="T9" fmla="*/ 0 h 190"/>
                  <a:gd name="T10" fmla="*/ 112 w 168"/>
                  <a:gd name="T11" fmla="*/ 150 h 190"/>
                  <a:gd name="T12" fmla="*/ 88 w 168"/>
                  <a:gd name="T13" fmla="*/ 20 h 190"/>
                  <a:gd name="T14" fmla="*/ 91 w 168"/>
                  <a:gd name="T15" fmla="*/ 18 h 190"/>
                  <a:gd name="T16" fmla="*/ 112 w 168"/>
                  <a:gd name="T17" fmla="*/ 150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8" h="190">
                    <a:moveTo>
                      <a:pt x="84" y="0"/>
                    </a:moveTo>
                    <a:cubicBezTo>
                      <a:pt x="77" y="0"/>
                      <a:pt x="75" y="6"/>
                      <a:pt x="76" y="11"/>
                    </a:cubicBezTo>
                    <a:cubicBezTo>
                      <a:pt x="3" y="8"/>
                      <a:pt x="0" y="187"/>
                      <a:pt x="102" y="171"/>
                    </a:cubicBezTo>
                    <a:cubicBezTo>
                      <a:pt x="146" y="165"/>
                      <a:pt x="165" y="119"/>
                      <a:pt x="164" y="79"/>
                    </a:cubicBezTo>
                    <a:cubicBezTo>
                      <a:pt x="163" y="33"/>
                      <a:pt x="130" y="0"/>
                      <a:pt x="84" y="0"/>
                    </a:cubicBezTo>
                    <a:close/>
                    <a:moveTo>
                      <a:pt x="112" y="150"/>
                    </a:moveTo>
                    <a:cubicBezTo>
                      <a:pt x="38" y="190"/>
                      <a:pt x="9" y="25"/>
                      <a:pt x="88" y="20"/>
                    </a:cubicBezTo>
                    <a:cubicBezTo>
                      <a:pt x="89" y="20"/>
                      <a:pt x="91" y="19"/>
                      <a:pt x="91" y="18"/>
                    </a:cubicBezTo>
                    <a:cubicBezTo>
                      <a:pt x="154" y="25"/>
                      <a:pt x="168" y="120"/>
                      <a:pt x="112" y="150"/>
                    </a:cubicBezTo>
                    <a:close/>
                  </a:path>
                </a:pathLst>
              </a:custGeom>
              <a:solidFill>
                <a:srgbClr val="F5F5F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0" name="Freeform 82"/>
              <p:cNvSpPr>
                <a:spLocks noEditPoints="1"/>
              </p:cNvSpPr>
              <p:nvPr/>
            </p:nvSpPr>
            <p:spPr bwMode="auto">
              <a:xfrm>
                <a:off x="5233767" y="4793024"/>
                <a:ext cx="307215" cy="375158"/>
              </a:xfrm>
              <a:custGeom>
                <a:avLst/>
                <a:gdLst>
                  <a:gd name="T0" fmla="*/ 62 w 71"/>
                  <a:gd name="T1" fmla="*/ 32 h 87"/>
                  <a:gd name="T2" fmla="*/ 11 w 71"/>
                  <a:gd name="T3" fmla="*/ 16 h 87"/>
                  <a:gd name="T4" fmla="*/ 13 w 71"/>
                  <a:gd name="T5" fmla="*/ 25 h 87"/>
                  <a:gd name="T6" fmla="*/ 14 w 71"/>
                  <a:gd name="T7" fmla="*/ 25 h 87"/>
                  <a:gd name="T8" fmla="*/ 1 w 71"/>
                  <a:gd name="T9" fmla="*/ 57 h 87"/>
                  <a:gd name="T10" fmla="*/ 52 w 71"/>
                  <a:gd name="T11" fmla="*/ 79 h 87"/>
                  <a:gd name="T12" fmla="*/ 62 w 71"/>
                  <a:gd name="T13" fmla="*/ 32 h 87"/>
                  <a:gd name="T14" fmla="*/ 46 w 71"/>
                  <a:gd name="T15" fmla="*/ 62 h 87"/>
                  <a:gd name="T16" fmla="*/ 17 w 71"/>
                  <a:gd name="T17" fmla="*/ 54 h 87"/>
                  <a:gd name="T18" fmla="*/ 31 w 71"/>
                  <a:gd name="T19" fmla="*/ 27 h 87"/>
                  <a:gd name="T20" fmla="*/ 31 w 71"/>
                  <a:gd name="T21" fmla="*/ 27 h 87"/>
                  <a:gd name="T22" fmla="*/ 44 w 71"/>
                  <a:gd name="T23" fmla="*/ 37 h 87"/>
                  <a:gd name="T24" fmla="*/ 46 w 71"/>
                  <a:gd name="T25" fmla="*/ 62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1" h="87">
                    <a:moveTo>
                      <a:pt x="62" y="32"/>
                    </a:moveTo>
                    <a:cubicBezTo>
                      <a:pt x="54" y="18"/>
                      <a:pt x="25" y="0"/>
                      <a:pt x="11" y="16"/>
                    </a:cubicBezTo>
                    <a:cubicBezTo>
                      <a:pt x="8" y="19"/>
                      <a:pt x="9" y="24"/>
                      <a:pt x="13" y="25"/>
                    </a:cubicBezTo>
                    <a:cubicBezTo>
                      <a:pt x="13" y="25"/>
                      <a:pt x="14" y="25"/>
                      <a:pt x="14" y="25"/>
                    </a:cubicBezTo>
                    <a:cubicBezTo>
                      <a:pt x="5" y="33"/>
                      <a:pt x="0" y="44"/>
                      <a:pt x="1" y="57"/>
                    </a:cubicBezTo>
                    <a:cubicBezTo>
                      <a:pt x="3" y="82"/>
                      <a:pt x="32" y="87"/>
                      <a:pt x="52" y="79"/>
                    </a:cubicBezTo>
                    <a:cubicBezTo>
                      <a:pt x="70" y="71"/>
                      <a:pt x="71" y="47"/>
                      <a:pt x="62" y="32"/>
                    </a:cubicBezTo>
                    <a:close/>
                    <a:moveTo>
                      <a:pt x="46" y="62"/>
                    </a:moveTo>
                    <a:cubicBezTo>
                      <a:pt x="37" y="69"/>
                      <a:pt x="19" y="67"/>
                      <a:pt x="17" y="54"/>
                    </a:cubicBezTo>
                    <a:cubicBezTo>
                      <a:pt x="17" y="45"/>
                      <a:pt x="23" y="33"/>
                      <a:pt x="31" y="27"/>
                    </a:cubicBezTo>
                    <a:cubicBezTo>
                      <a:pt x="31" y="27"/>
                      <a:pt x="31" y="27"/>
                      <a:pt x="31" y="27"/>
                    </a:cubicBezTo>
                    <a:cubicBezTo>
                      <a:pt x="36" y="29"/>
                      <a:pt x="41" y="32"/>
                      <a:pt x="44" y="37"/>
                    </a:cubicBezTo>
                    <a:cubicBezTo>
                      <a:pt x="50" y="43"/>
                      <a:pt x="54" y="56"/>
                      <a:pt x="46" y="62"/>
                    </a:cubicBezTo>
                    <a:close/>
                  </a:path>
                </a:pathLst>
              </a:custGeom>
              <a:solidFill>
                <a:srgbClr val="F5F5F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" name="Freeform 83"/>
              <p:cNvSpPr>
                <a:spLocks noEditPoints="1"/>
              </p:cNvSpPr>
              <p:nvPr/>
            </p:nvSpPr>
            <p:spPr bwMode="auto">
              <a:xfrm>
                <a:off x="5543936" y="4583291"/>
                <a:ext cx="841890" cy="703051"/>
              </a:xfrm>
              <a:custGeom>
                <a:avLst/>
                <a:gdLst>
                  <a:gd name="T0" fmla="*/ 103 w 194"/>
                  <a:gd name="T1" fmla="*/ 1 h 162"/>
                  <a:gd name="T2" fmla="*/ 100 w 194"/>
                  <a:gd name="T3" fmla="*/ 2 h 162"/>
                  <a:gd name="T4" fmla="*/ 94 w 194"/>
                  <a:gd name="T5" fmla="*/ 154 h 162"/>
                  <a:gd name="T6" fmla="*/ 103 w 194"/>
                  <a:gd name="T7" fmla="*/ 1 h 162"/>
                  <a:gd name="T8" fmla="*/ 98 w 194"/>
                  <a:gd name="T9" fmla="*/ 136 h 162"/>
                  <a:gd name="T10" fmla="*/ 102 w 194"/>
                  <a:gd name="T11" fmla="*/ 17 h 162"/>
                  <a:gd name="T12" fmla="*/ 147 w 194"/>
                  <a:gd name="T13" fmla="*/ 78 h 162"/>
                  <a:gd name="T14" fmla="*/ 98 w 194"/>
                  <a:gd name="T15" fmla="*/ 136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4" h="162">
                    <a:moveTo>
                      <a:pt x="103" y="1"/>
                    </a:moveTo>
                    <a:cubicBezTo>
                      <a:pt x="102" y="1"/>
                      <a:pt x="101" y="1"/>
                      <a:pt x="100" y="2"/>
                    </a:cubicBezTo>
                    <a:cubicBezTo>
                      <a:pt x="33" y="7"/>
                      <a:pt x="0" y="144"/>
                      <a:pt x="94" y="154"/>
                    </a:cubicBezTo>
                    <a:cubicBezTo>
                      <a:pt x="179" y="162"/>
                      <a:pt x="194" y="0"/>
                      <a:pt x="103" y="1"/>
                    </a:cubicBezTo>
                    <a:close/>
                    <a:moveTo>
                      <a:pt x="98" y="136"/>
                    </a:moveTo>
                    <a:cubicBezTo>
                      <a:pt x="28" y="141"/>
                      <a:pt x="48" y="39"/>
                      <a:pt x="102" y="17"/>
                    </a:cubicBezTo>
                    <a:cubicBezTo>
                      <a:pt x="132" y="28"/>
                      <a:pt x="149" y="44"/>
                      <a:pt x="147" y="78"/>
                    </a:cubicBezTo>
                    <a:cubicBezTo>
                      <a:pt x="145" y="105"/>
                      <a:pt x="126" y="134"/>
                      <a:pt x="98" y="136"/>
                    </a:cubicBezTo>
                    <a:close/>
                  </a:path>
                </a:pathLst>
              </a:custGeom>
              <a:solidFill>
                <a:srgbClr val="F5F5F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" name="Freeform 84"/>
              <p:cNvSpPr>
                <a:spLocks noEditPoints="1"/>
              </p:cNvSpPr>
              <p:nvPr/>
            </p:nvSpPr>
            <p:spPr bwMode="auto">
              <a:xfrm>
                <a:off x="5851152" y="4793024"/>
                <a:ext cx="248136" cy="262907"/>
              </a:xfrm>
              <a:custGeom>
                <a:avLst/>
                <a:gdLst>
                  <a:gd name="T0" fmla="*/ 48 w 57"/>
                  <a:gd name="T1" fmla="*/ 5 h 61"/>
                  <a:gd name="T2" fmla="*/ 16 w 57"/>
                  <a:gd name="T3" fmla="*/ 7 h 61"/>
                  <a:gd name="T4" fmla="*/ 15 w 57"/>
                  <a:gd name="T5" fmla="*/ 15 h 61"/>
                  <a:gd name="T6" fmla="*/ 8 w 57"/>
                  <a:gd name="T7" fmla="*/ 20 h 61"/>
                  <a:gd name="T8" fmla="*/ 1 w 57"/>
                  <a:gd name="T9" fmla="*/ 47 h 61"/>
                  <a:gd name="T10" fmla="*/ 7 w 57"/>
                  <a:gd name="T11" fmla="*/ 55 h 61"/>
                  <a:gd name="T12" fmla="*/ 54 w 57"/>
                  <a:gd name="T13" fmla="*/ 36 h 61"/>
                  <a:gd name="T14" fmla="*/ 56 w 57"/>
                  <a:gd name="T15" fmla="*/ 22 h 61"/>
                  <a:gd name="T16" fmla="*/ 48 w 57"/>
                  <a:gd name="T17" fmla="*/ 5 h 61"/>
                  <a:gd name="T18" fmla="*/ 16 w 57"/>
                  <a:gd name="T19" fmla="*/ 41 h 61"/>
                  <a:gd name="T20" fmla="*/ 25 w 57"/>
                  <a:gd name="T21" fmla="*/ 20 h 61"/>
                  <a:gd name="T22" fmla="*/ 29 w 57"/>
                  <a:gd name="T23" fmla="*/ 20 h 61"/>
                  <a:gd name="T24" fmla="*/ 39 w 57"/>
                  <a:gd name="T25" fmla="*/ 21 h 61"/>
                  <a:gd name="T26" fmla="*/ 34 w 57"/>
                  <a:gd name="T27" fmla="*/ 38 h 61"/>
                  <a:gd name="T28" fmla="*/ 16 w 57"/>
                  <a:gd name="T29" fmla="*/ 41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7" h="61">
                    <a:moveTo>
                      <a:pt x="48" y="5"/>
                    </a:moveTo>
                    <a:cubicBezTo>
                      <a:pt x="40" y="1"/>
                      <a:pt x="23" y="0"/>
                      <a:pt x="16" y="7"/>
                    </a:cubicBezTo>
                    <a:cubicBezTo>
                      <a:pt x="14" y="9"/>
                      <a:pt x="13" y="12"/>
                      <a:pt x="15" y="15"/>
                    </a:cubicBezTo>
                    <a:cubicBezTo>
                      <a:pt x="12" y="16"/>
                      <a:pt x="10" y="18"/>
                      <a:pt x="8" y="20"/>
                    </a:cubicBezTo>
                    <a:cubicBezTo>
                      <a:pt x="2" y="28"/>
                      <a:pt x="0" y="38"/>
                      <a:pt x="1" y="47"/>
                    </a:cubicBezTo>
                    <a:cubicBezTo>
                      <a:pt x="2" y="51"/>
                      <a:pt x="3" y="53"/>
                      <a:pt x="7" y="55"/>
                    </a:cubicBezTo>
                    <a:cubicBezTo>
                      <a:pt x="26" y="61"/>
                      <a:pt x="46" y="57"/>
                      <a:pt x="54" y="36"/>
                    </a:cubicBezTo>
                    <a:cubicBezTo>
                      <a:pt x="55" y="32"/>
                      <a:pt x="56" y="27"/>
                      <a:pt x="56" y="22"/>
                    </a:cubicBezTo>
                    <a:cubicBezTo>
                      <a:pt x="57" y="13"/>
                      <a:pt x="55" y="10"/>
                      <a:pt x="48" y="5"/>
                    </a:cubicBezTo>
                    <a:close/>
                    <a:moveTo>
                      <a:pt x="16" y="41"/>
                    </a:moveTo>
                    <a:cubicBezTo>
                      <a:pt x="15" y="33"/>
                      <a:pt x="19" y="26"/>
                      <a:pt x="25" y="20"/>
                    </a:cubicBezTo>
                    <a:cubicBezTo>
                      <a:pt x="26" y="20"/>
                      <a:pt x="27" y="20"/>
                      <a:pt x="29" y="20"/>
                    </a:cubicBezTo>
                    <a:cubicBezTo>
                      <a:pt x="33" y="20"/>
                      <a:pt x="36" y="20"/>
                      <a:pt x="39" y="21"/>
                    </a:cubicBezTo>
                    <a:cubicBezTo>
                      <a:pt x="39" y="27"/>
                      <a:pt x="38" y="33"/>
                      <a:pt x="34" y="38"/>
                    </a:cubicBezTo>
                    <a:cubicBezTo>
                      <a:pt x="29" y="42"/>
                      <a:pt x="22" y="42"/>
                      <a:pt x="16" y="41"/>
                    </a:cubicBezTo>
                    <a:close/>
                  </a:path>
                </a:pathLst>
              </a:custGeom>
              <a:solidFill>
                <a:srgbClr val="F5F5F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" name="Freeform 85"/>
              <p:cNvSpPr>
                <a:spLocks noEditPoints="1"/>
              </p:cNvSpPr>
              <p:nvPr/>
            </p:nvSpPr>
            <p:spPr bwMode="auto">
              <a:xfrm>
                <a:off x="6276527" y="4370603"/>
                <a:ext cx="564214" cy="770994"/>
              </a:xfrm>
              <a:custGeom>
                <a:avLst/>
                <a:gdLst>
                  <a:gd name="T0" fmla="*/ 116 w 130"/>
                  <a:gd name="T1" fmla="*/ 116 h 178"/>
                  <a:gd name="T2" fmla="*/ 115 w 130"/>
                  <a:gd name="T3" fmla="*/ 117 h 178"/>
                  <a:gd name="T4" fmla="*/ 112 w 130"/>
                  <a:gd name="T5" fmla="*/ 85 h 178"/>
                  <a:gd name="T6" fmla="*/ 98 w 130"/>
                  <a:gd name="T7" fmla="*/ 77 h 178"/>
                  <a:gd name="T8" fmla="*/ 58 w 130"/>
                  <a:gd name="T9" fmla="*/ 93 h 178"/>
                  <a:gd name="T10" fmla="*/ 53 w 130"/>
                  <a:gd name="T11" fmla="*/ 8 h 178"/>
                  <a:gd name="T12" fmla="*/ 39 w 130"/>
                  <a:gd name="T13" fmla="*/ 3 h 178"/>
                  <a:gd name="T14" fmla="*/ 21 w 130"/>
                  <a:gd name="T15" fmla="*/ 8 h 178"/>
                  <a:gd name="T16" fmla="*/ 14 w 130"/>
                  <a:gd name="T17" fmla="*/ 11 h 178"/>
                  <a:gd name="T18" fmla="*/ 13 w 130"/>
                  <a:gd name="T19" fmla="*/ 14 h 178"/>
                  <a:gd name="T20" fmla="*/ 12 w 130"/>
                  <a:gd name="T21" fmla="*/ 14 h 178"/>
                  <a:gd name="T22" fmla="*/ 10 w 130"/>
                  <a:gd name="T23" fmla="*/ 18 h 178"/>
                  <a:gd name="T24" fmla="*/ 11 w 130"/>
                  <a:gd name="T25" fmla="*/ 18 h 178"/>
                  <a:gd name="T26" fmla="*/ 11 w 130"/>
                  <a:gd name="T27" fmla="*/ 19 h 178"/>
                  <a:gd name="T28" fmla="*/ 0 w 130"/>
                  <a:gd name="T29" fmla="*/ 168 h 178"/>
                  <a:gd name="T30" fmla="*/ 11 w 130"/>
                  <a:gd name="T31" fmla="*/ 176 h 178"/>
                  <a:gd name="T32" fmla="*/ 123 w 130"/>
                  <a:gd name="T33" fmla="*/ 132 h 178"/>
                  <a:gd name="T34" fmla="*/ 116 w 130"/>
                  <a:gd name="T35" fmla="*/ 116 h 178"/>
                  <a:gd name="T36" fmla="*/ 23 w 130"/>
                  <a:gd name="T37" fmla="*/ 24 h 178"/>
                  <a:gd name="T38" fmla="*/ 36 w 130"/>
                  <a:gd name="T39" fmla="*/ 23 h 178"/>
                  <a:gd name="T40" fmla="*/ 38 w 130"/>
                  <a:gd name="T41" fmla="*/ 109 h 178"/>
                  <a:gd name="T42" fmla="*/ 52 w 130"/>
                  <a:gd name="T43" fmla="*/ 117 h 178"/>
                  <a:gd name="T44" fmla="*/ 93 w 130"/>
                  <a:gd name="T45" fmla="*/ 100 h 178"/>
                  <a:gd name="T46" fmla="*/ 100 w 130"/>
                  <a:gd name="T47" fmla="*/ 122 h 178"/>
                  <a:gd name="T48" fmla="*/ 18 w 130"/>
                  <a:gd name="T49" fmla="*/ 156 h 178"/>
                  <a:gd name="T50" fmla="*/ 23 w 130"/>
                  <a:gd name="T51" fmla="*/ 24 h 1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30" h="178">
                    <a:moveTo>
                      <a:pt x="116" y="116"/>
                    </a:moveTo>
                    <a:cubicBezTo>
                      <a:pt x="116" y="116"/>
                      <a:pt x="116" y="117"/>
                      <a:pt x="115" y="117"/>
                    </a:cubicBezTo>
                    <a:cubicBezTo>
                      <a:pt x="118" y="107"/>
                      <a:pt x="113" y="95"/>
                      <a:pt x="112" y="85"/>
                    </a:cubicBezTo>
                    <a:cubicBezTo>
                      <a:pt x="112" y="78"/>
                      <a:pt x="104" y="73"/>
                      <a:pt x="98" y="77"/>
                    </a:cubicBezTo>
                    <a:cubicBezTo>
                      <a:pt x="85" y="84"/>
                      <a:pt x="71" y="88"/>
                      <a:pt x="58" y="93"/>
                    </a:cubicBezTo>
                    <a:cubicBezTo>
                      <a:pt x="58" y="65"/>
                      <a:pt x="60" y="37"/>
                      <a:pt x="53" y="8"/>
                    </a:cubicBezTo>
                    <a:cubicBezTo>
                      <a:pt x="52" y="2"/>
                      <a:pt x="44" y="0"/>
                      <a:pt x="39" y="3"/>
                    </a:cubicBezTo>
                    <a:cubicBezTo>
                      <a:pt x="33" y="5"/>
                      <a:pt x="27" y="6"/>
                      <a:pt x="21" y="8"/>
                    </a:cubicBezTo>
                    <a:cubicBezTo>
                      <a:pt x="19" y="8"/>
                      <a:pt x="16" y="9"/>
                      <a:pt x="14" y="11"/>
                    </a:cubicBezTo>
                    <a:cubicBezTo>
                      <a:pt x="14" y="11"/>
                      <a:pt x="13" y="12"/>
                      <a:pt x="13" y="14"/>
                    </a:cubicBezTo>
                    <a:cubicBezTo>
                      <a:pt x="12" y="14"/>
                      <a:pt x="12" y="14"/>
                      <a:pt x="12" y="14"/>
                    </a:cubicBezTo>
                    <a:cubicBezTo>
                      <a:pt x="10" y="14"/>
                      <a:pt x="10" y="16"/>
                      <a:pt x="10" y="18"/>
                    </a:cubicBezTo>
                    <a:cubicBezTo>
                      <a:pt x="10" y="18"/>
                      <a:pt x="11" y="18"/>
                      <a:pt x="11" y="18"/>
                    </a:cubicBezTo>
                    <a:cubicBezTo>
                      <a:pt x="11" y="18"/>
                      <a:pt x="11" y="19"/>
                      <a:pt x="11" y="19"/>
                    </a:cubicBezTo>
                    <a:cubicBezTo>
                      <a:pt x="5" y="68"/>
                      <a:pt x="1" y="118"/>
                      <a:pt x="0" y="168"/>
                    </a:cubicBezTo>
                    <a:cubicBezTo>
                      <a:pt x="0" y="174"/>
                      <a:pt x="5" y="178"/>
                      <a:pt x="11" y="176"/>
                    </a:cubicBezTo>
                    <a:cubicBezTo>
                      <a:pt x="47" y="168"/>
                      <a:pt x="92" y="154"/>
                      <a:pt x="123" y="132"/>
                    </a:cubicBezTo>
                    <a:cubicBezTo>
                      <a:pt x="130" y="127"/>
                      <a:pt x="126" y="114"/>
                      <a:pt x="116" y="116"/>
                    </a:cubicBezTo>
                    <a:close/>
                    <a:moveTo>
                      <a:pt x="23" y="24"/>
                    </a:moveTo>
                    <a:cubicBezTo>
                      <a:pt x="27" y="24"/>
                      <a:pt x="32" y="24"/>
                      <a:pt x="36" y="23"/>
                    </a:cubicBezTo>
                    <a:cubicBezTo>
                      <a:pt x="41" y="51"/>
                      <a:pt x="38" y="80"/>
                      <a:pt x="38" y="109"/>
                    </a:cubicBezTo>
                    <a:cubicBezTo>
                      <a:pt x="39" y="116"/>
                      <a:pt x="46" y="121"/>
                      <a:pt x="52" y="117"/>
                    </a:cubicBezTo>
                    <a:cubicBezTo>
                      <a:pt x="65" y="109"/>
                      <a:pt x="80" y="105"/>
                      <a:pt x="93" y="100"/>
                    </a:cubicBezTo>
                    <a:cubicBezTo>
                      <a:pt x="94" y="108"/>
                      <a:pt x="96" y="116"/>
                      <a:pt x="100" y="122"/>
                    </a:cubicBezTo>
                    <a:cubicBezTo>
                      <a:pt x="72" y="132"/>
                      <a:pt x="46" y="147"/>
                      <a:pt x="18" y="156"/>
                    </a:cubicBezTo>
                    <a:cubicBezTo>
                      <a:pt x="19" y="112"/>
                      <a:pt x="26" y="68"/>
                      <a:pt x="23" y="24"/>
                    </a:cubicBezTo>
                    <a:close/>
                  </a:path>
                </a:pathLst>
              </a:custGeom>
              <a:solidFill>
                <a:srgbClr val="F5F5F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sp>
        <p:nvSpPr>
          <p:cNvPr id="31" name="文本框 30"/>
          <p:cNvSpPr txBox="1"/>
          <p:nvPr/>
        </p:nvSpPr>
        <p:spPr>
          <a:xfrm>
            <a:off x="1542143" y="3149552"/>
            <a:ext cx="910771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5400" b="1" dirty="0">
                <a:ln w="21590">
                  <a:solidFill>
                    <a:schemeClr val="bg1"/>
                  </a:solidFill>
                </a:ln>
                <a:noFill/>
                <a:latin typeface="微软雅黑" panose="020B0503020204020204" pitchFamily="34" charset="-122"/>
                <a:ea typeface="微软雅黑" panose="020B0503020204020204" pitchFamily="34" charset="-122"/>
              </a:rPr>
              <a:t>卡通黑板风格通用说课课件</a:t>
            </a:r>
          </a:p>
        </p:txBody>
      </p:sp>
      <p:grpSp>
        <p:nvGrpSpPr>
          <p:cNvPr id="32" name="组合 31"/>
          <p:cNvGrpSpPr/>
          <p:nvPr/>
        </p:nvGrpSpPr>
        <p:grpSpPr>
          <a:xfrm>
            <a:off x="1629503" y="4138149"/>
            <a:ext cx="8932994" cy="455385"/>
            <a:chOff x="1792514" y="2520974"/>
            <a:chExt cx="8606972" cy="455385"/>
          </a:xfrm>
        </p:grpSpPr>
        <p:cxnSp>
          <p:nvCxnSpPr>
            <p:cNvPr id="33" name="直接连接符 32"/>
            <p:cNvCxnSpPr/>
            <p:nvPr/>
          </p:nvCxnSpPr>
          <p:spPr>
            <a:xfrm>
              <a:off x="1792514" y="2520974"/>
              <a:ext cx="8606972" cy="0"/>
            </a:xfrm>
            <a:prstGeom prst="line">
              <a:avLst/>
            </a:prstGeom>
            <a:ln>
              <a:solidFill>
                <a:schemeClr val="bg1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接连接符 33"/>
            <p:cNvCxnSpPr/>
            <p:nvPr/>
          </p:nvCxnSpPr>
          <p:spPr>
            <a:xfrm>
              <a:off x="1792514" y="2976359"/>
              <a:ext cx="8606972" cy="0"/>
            </a:xfrm>
            <a:prstGeom prst="line">
              <a:avLst/>
            </a:prstGeom>
            <a:ln>
              <a:solidFill>
                <a:schemeClr val="bg1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5" name="文本框 34"/>
          <p:cNvSpPr txBox="1"/>
          <p:nvPr/>
        </p:nvSpPr>
        <p:spPr>
          <a:xfrm>
            <a:off x="1585823" y="4174389"/>
            <a:ext cx="90203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2000" dirty="0">
                <a:ln>
                  <a:solidFill>
                    <a:schemeClr val="bg1"/>
                  </a:solidFill>
                </a:ln>
                <a:noFill/>
                <a:latin typeface="华文细黑" panose="02010600040101010101" pitchFamily="2" charset="-122"/>
                <a:ea typeface="华文细黑" panose="02010600040101010101" pitchFamily="2" charset="-122"/>
              </a:rPr>
              <a:t>THE BLACKBOARD STYLE GENERAL TEACHING COURSEWARE CARTOON</a:t>
            </a:r>
            <a:endParaRPr lang="zh-CN" altLang="en-US" sz="2000" dirty="0">
              <a:ln>
                <a:solidFill>
                  <a:schemeClr val="bg1"/>
                </a:solidFill>
              </a:ln>
              <a:noFill/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36" name="矩形: 圆角 35"/>
          <p:cNvSpPr/>
          <p:nvPr/>
        </p:nvSpPr>
        <p:spPr>
          <a:xfrm>
            <a:off x="4634230" y="4909185"/>
            <a:ext cx="2994025" cy="522605"/>
          </a:xfrm>
          <a:prstGeom prst="roundRect">
            <a:avLst>
              <a:gd name="adj" fmla="val 22223"/>
            </a:avLst>
          </a:prstGeom>
          <a:noFill/>
          <a:ln w="57150">
            <a:solidFill>
              <a:schemeClr val="bg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文本框 36"/>
          <p:cNvSpPr txBox="1"/>
          <p:nvPr/>
        </p:nvSpPr>
        <p:spPr>
          <a:xfrm>
            <a:off x="4785995" y="4948555"/>
            <a:ext cx="26904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ln w="6350">
                  <a:solidFill>
                    <a:schemeClr val="bg1"/>
                  </a:solidFill>
                </a:ln>
                <a:noFill/>
                <a:latin typeface="微软雅黑" panose="020B0503020204020204" pitchFamily="34" charset="-122"/>
                <a:ea typeface="微软雅黑" panose="020B0503020204020204" pitchFamily="34" charset="-122"/>
              </a:rPr>
              <a:t>讲课</a:t>
            </a:r>
            <a:r>
              <a:rPr lang="zh-CN" altLang="en-US" sz="2400" b="1" dirty="0" smtClean="0">
                <a:ln w="6350">
                  <a:solidFill>
                    <a:schemeClr val="bg1"/>
                  </a:solidFill>
                </a:ln>
                <a:noFill/>
                <a:latin typeface="微软雅黑" panose="020B0503020204020204" pitchFamily="34" charset="-122"/>
                <a:ea typeface="微软雅黑" panose="020B0503020204020204" pitchFamily="34" charset="-122"/>
              </a:rPr>
              <a:t>人</a:t>
            </a:r>
            <a:endParaRPr lang="zh-CN" altLang="en-US" sz="2400" b="1" dirty="0">
              <a:ln w="6350">
                <a:solidFill>
                  <a:schemeClr val="bg1"/>
                </a:solidFill>
              </a:ln>
              <a:noFill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4276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39899" y="498511"/>
            <a:ext cx="4138031" cy="923925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5656423" y="827063"/>
            <a:ext cx="7049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3200">
                <a:ln>
                  <a:solidFill>
                    <a:schemeClr val="bg1"/>
                  </a:solidFill>
                </a:ln>
                <a:noFill/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endParaRPr lang="zh-CN" altLang="en-US" sz="3200" dirty="0">
              <a:ln>
                <a:solidFill>
                  <a:schemeClr val="bg1"/>
                </a:solidFill>
              </a:ln>
              <a:noFill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5" name="图表 4"/>
          <p:cNvGraphicFramePr/>
          <p:nvPr/>
        </p:nvGraphicFramePr>
        <p:xfrm>
          <a:off x="1611533" y="2124882"/>
          <a:ext cx="8968935" cy="25929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6" name="文本框 5"/>
          <p:cNvSpPr txBox="1"/>
          <p:nvPr/>
        </p:nvSpPr>
        <p:spPr>
          <a:xfrm>
            <a:off x="5250104" y="5060471"/>
            <a:ext cx="16196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dist">
              <a:defRPr sz="2800" b="1">
                <a:ln w="21590">
                  <a:solidFill>
                    <a:schemeClr val="bg1"/>
                  </a:solidFill>
                </a:ln>
                <a:noFill/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2400" dirty="0"/>
              <a:t>课件内容</a:t>
            </a:r>
          </a:p>
        </p:txBody>
      </p:sp>
      <p:cxnSp>
        <p:nvCxnSpPr>
          <p:cNvPr id="7" name="直接连接符 6"/>
          <p:cNvCxnSpPr/>
          <p:nvPr/>
        </p:nvCxnSpPr>
        <p:spPr>
          <a:xfrm>
            <a:off x="5773479" y="5573484"/>
            <a:ext cx="572865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矩形 7"/>
          <p:cNvSpPr/>
          <p:nvPr/>
        </p:nvSpPr>
        <p:spPr>
          <a:xfrm>
            <a:off x="827709" y="5624833"/>
            <a:ext cx="10464405" cy="3139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12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This PPT template for the rice husk designer pencil demo works, focusing on the production of high-end design templates, I hope</a:t>
            </a:r>
            <a:endParaRPr lang="zh-CN" altLang="en-US" sz="12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4276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26985" y="3198168"/>
            <a:ext cx="4138031" cy="923925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5743509" y="3526720"/>
            <a:ext cx="7049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3200">
                <a:ln>
                  <a:solidFill>
                    <a:schemeClr val="bg1"/>
                  </a:solidFill>
                </a:ln>
                <a:noFill/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  <a:endParaRPr lang="zh-CN" altLang="en-US" sz="3200" dirty="0">
              <a:ln>
                <a:solidFill>
                  <a:schemeClr val="bg1"/>
                </a:solidFill>
              </a:ln>
              <a:noFill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4171247" y="4242616"/>
            <a:ext cx="38495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3600" b="1">
                <a:ln w="21590">
                  <a:solidFill>
                    <a:schemeClr val="bg1"/>
                  </a:solidFill>
                </a:ln>
                <a:noFill/>
                <a:latin typeface="微软雅黑" panose="020B0503020204020204" pitchFamily="34" charset="-122"/>
                <a:ea typeface="微软雅黑" panose="020B0503020204020204" pitchFamily="34" charset="-122"/>
              </a:rPr>
              <a:t>添加您的标题</a:t>
            </a:r>
            <a:endParaRPr lang="zh-CN" altLang="en-US" sz="3600" b="1" dirty="0">
              <a:ln w="21590">
                <a:solidFill>
                  <a:schemeClr val="bg1"/>
                </a:solidFill>
              </a:ln>
              <a:noFill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3052082" y="4920604"/>
            <a:ext cx="608783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2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This PPT template for the rice husk designer pencil demo works, focusing on the production of high-end</a:t>
            </a:r>
            <a:endParaRPr lang="zh-CN" altLang="en-US" sz="12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2" name="Freeform 57"/>
          <p:cNvSpPr>
            <a:spLocks noEditPoints="1"/>
          </p:cNvSpPr>
          <p:nvPr/>
        </p:nvSpPr>
        <p:spPr bwMode="auto">
          <a:xfrm>
            <a:off x="5700654" y="1339149"/>
            <a:ext cx="1051945" cy="1925503"/>
          </a:xfrm>
          <a:custGeom>
            <a:avLst/>
            <a:gdLst>
              <a:gd name="T0" fmla="*/ 222 w 273"/>
              <a:gd name="T1" fmla="*/ 182 h 500"/>
              <a:gd name="T2" fmla="*/ 188 w 273"/>
              <a:gd name="T3" fmla="*/ 175 h 500"/>
              <a:gd name="T4" fmla="*/ 185 w 273"/>
              <a:gd name="T5" fmla="*/ 164 h 500"/>
              <a:gd name="T6" fmla="*/ 160 w 273"/>
              <a:gd name="T7" fmla="*/ 117 h 500"/>
              <a:gd name="T8" fmla="*/ 145 w 273"/>
              <a:gd name="T9" fmla="*/ 172 h 500"/>
              <a:gd name="T10" fmla="*/ 138 w 273"/>
              <a:gd name="T11" fmla="*/ 284 h 500"/>
              <a:gd name="T12" fmla="*/ 142 w 273"/>
              <a:gd name="T13" fmla="*/ 62 h 500"/>
              <a:gd name="T14" fmla="*/ 135 w 273"/>
              <a:gd name="T15" fmla="*/ 5 h 500"/>
              <a:gd name="T16" fmla="*/ 119 w 273"/>
              <a:gd name="T17" fmla="*/ 80 h 500"/>
              <a:gd name="T18" fmla="*/ 128 w 273"/>
              <a:gd name="T19" fmla="*/ 196 h 500"/>
              <a:gd name="T20" fmla="*/ 72 w 273"/>
              <a:gd name="T21" fmla="*/ 148 h 500"/>
              <a:gd name="T22" fmla="*/ 71 w 273"/>
              <a:gd name="T23" fmla="*/ 195 h 500"/>
              <a:gd name="T24" fmla="*/ 58 w 273"/>
              <a:gd name="T25" fmla="*/ 153 h 500"/>
              <a:gd name="T26" fmla="*/ 73 w 273"/>
              <a:gd name="T27" fmla="*/ 143 h 500"/>
              <a:gd name="T28" fmla="*/ 64 w 273"/>
              <a:gd name="T29" fmla="*/ 82 h 500"/>
              <a:gd name="T30" fmla="*/ 51 w 273"/>
              <a:gd name="T31" fmla="*/ 85 h 500"/>
              <a:gd name="T32" fmla="*/ 38 w 273"/>
              <a:gd name="T33" fmla="*/ 88 h 500"/>
              <a:gd name="T34" fmla="*/ 33 w 273"/>
              <a:gd name="T35" fmla="*/ 109 h 500"/>
              <a:gd name="T36" fmla="*/ 41 w 273"/>
              <a:gd name="T37" fmla="*/ 146 h 500"/>
              <a:gd name="T38" fmla="*/ 48 w 273"/>
              <a:gd name="T39" fmla="*/ 152 h 500"/>
              <a:gd name="T40" fmla="*/ 65 w 273"/>
              <a:gd name="T41" fmla="*/ 226 h 500"/>
              <a:gd name="T42" fmla="*/ 40 w 273"/>
              <a:gd name="T43" fmla="*/ 201 h 500"/>
              <a:gd name="T44" fmla="*/ 38 w 273"/>
              <a:gd name="T45" fmla="*/ 192 h 500"/>
              <a:gd name="T46" fmla="*/ 5 w 273"/>
              <a:gd name="T47" fmla="*/ 206 h 500"/>
              <a:gd name="T48" fmla="*/ 41 w 273"/>
              <a:gd name="T49" fmla="*/ 310 h 500"/>
              <a:gd name="T50" fmla="*/ 56 w 273"/>
              <a:gd name="T51" fmla="*/ 483 h 500"/>
              <a:gd name="T52" fmla="*/ 44 w 273"/>
              <a:gd name="T53" fmla="*/ 316 h 500"/>
              <a:gd name="T54" fmla="*/ 30 w 273"/>
              <a:gd name="T55" fmla="*/ 207 h 500"/>
              <a:gd name="T56" fmla="*/ 51 w 273"/>
              <a:gd name="T57" fmla="*/ 324 h 500"/>
              <a:gd name="T58" fmla="*/ 104 w 273"/>
              <a:gd name="T59" fmla="*/ 332 h 500"/>
              <a:gd name="T60" fmla="*/ 168 w 273"/>
              <a:gd name="T61" fmla="*/ 472 h 500"/>
              <a:gd name="T62" fmla="*/ 77 w 273"/>
              <a:gd name="T63" fmla="*/ 478 h 500"/>
              <a:gd name="T64" fmla="*/ 181 w 273"/>
              <a:gd name="T65" fmla="*/ 479 h 500"/>
              <a:gd name="T66" fmla="*/ 194 w 273"/>
              <a:gd name="T67" fmla="*/ 306 h 500"/>
              <a:gd name="T68" fmla="*/ 192 w 273"/>
              <a:gd name="T69" fmla="*/ 291 h 500"/>
              <a:gd name="T70" fmla="*/ 272 w 273"/>
              <a:gd name="T71" fmla="*/ 149 h 500"/>
              <a:gd name="T72" fmla="*/ 12 w 273"/>
              <a:gd name="T73" fmla="*/ 202 h 500"/>
              <a:gd name="T74" fmla="*/ 20 w 273"/>
              <a:gd name="T75" fmla="*/ 198 h 500"/>
              <a:gd name="T76" fmla="*/ 77 w 273"/>
              <a:gd name="T77" fmla="*/ 246 h 500"/>
              <a:gd name="T78" fmla="*/ 70 w 273"/>
              <a:gd name="T79" fmla="*/ 205 h 500"/>
              <a:gd name="T80" fmla="*/ 85 w 273"/>
              <a:gd name="T81" fmla="*/ 198 h 500"/>
              <a:gd name="T82" fmla="*/ 166 w 273"/>
              <a:gd name="T83" fmla="*/ 130 h 500"/>
              <a:gd name="T84" fmla="*/ 152 w 273"/>
              <a:gd name="T85" fmla="*/ 167 h 500"/>
              <a:gd name="T86" fmla="*/ 137 w 273"/>
              <a:gd name="T87" fmla="*/ 291 h 500"/>
              <a:gd name="T88" fmla="*/ 153 w 273"/>
              <a:gd name="T89" fmla="*/ 296 h 500"/>
              <a:gd name="T90" fmla="*/ 159 w 273"/>
              <a:gd name="T91" fmla="*/ 318 h 500"/>
              <a:gd name="T92" fmla="*/ 180 w 273"/>
              <a:gd name="T93" fmla="*/ 177 h 500"/>
              <a:gd name="T94" fmla="*/ 185 w 273"/>
              <a:gd name="T95" fmla="*/ 298 h 500"/>
              <a:gd name="T96" fmla="*/ 192 w 273"/>
              <a:gd name="T97" fmla="*/ 280 h 500"/>
              <a:gd name="T98" fmla="*/ 226 w 273"/>
              <a:gd name="T99" fmla="*/ 193 h 500"/>
              <a:gd name="T100" fmla="*/ 231 w 273"/>
              <a:gd name="T101" fmla="*/ 182 h 5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273" h="500">
                <a:moveTo>
                  <a:pt x="263" y="143"/>
                </a:moveTo>
                <a:cubicBezTo>
                  <a:pt x="248" y="153"/>
                  <a:pt x="237" y="168"/>
                  <a:pt x="223" y="180"/>
                </a:cubicBezTo>
                <a:cubicBezTo>
                  <a:pt x="222" y="180"/>
                  <a:pt x="222" y="181"/>
                  <a:pt x="222" y="182"/>
                </a:cubicBezTo>
                <a:cubicBezTo>
                  <a:pt x="214" y="186"/>
                  <a:pt x="208" y="198"/>
                  <a:pt x="204" y="205"/>
                </a:cubicBezTo>
                <a:cubicBezTo>
                  <a:pt x="199" y="211"/>
                  <a:pt x="195" y="218"/>
                  <a:pt x="192" y="225"/>
                </a:cubicBezTo>
                <a:cubicBezTo>
                  <a:pt x="191" y="208"/>
                  <a:pt x="190" y="192"/>
                  <a:pt x="188" y="175"/>
                </a:cubicBezTo>
                <a:cubicBezTo>
                  <a:pt x="189" y="175"/>
                  <a:pt x="189" y="175"/>
                  <a:pt x="190" y="175"/>
                </a:cubicBezTo>
                <a:cubicBezTo>
                  <a:pt x="195" y="172"/>
                  <a:pt x="192" y="165"/>
                  <a:pt x="187" y="164"/>
                </a:cubicBezTo>
                <a:cubicBezTo>
                  <a:pt x="187" y="164"/>
                  <a:pt x="186" y="164"/>
                  <a:pt x="185" y="164"/>
                </a:cubicBezTo>
                <a:cubicBezTo>
                  <a:pt x="185" y="164"/>
                  <a:pt x="184" y="164"/>
                  <a:pt x="183" y="164"/>
                </a:cubicBezTo>
                <a:cubicBezTo>
                  <a:pt x="183" y="147"/>
                  <a:pt x="178" y="130"/>
                  <a:pt x="168" y="116"/>
                </a:cubicBezTo>
                <a:cubicBezTo>
                  <a:pt x="166" y="113"/>
                  <a:pt x="161" y="113"/>
                  <a:pt x="160" y="117"/>
                </a:cubicBezTo>
                <a:cubicBezTo>
                  <a:pt x="154" y="134"/>
                  <a:pt x="153" y="153"/>
                  <a:pt x="145" y="169"/>
                </a:cubicBezTo>
                <a:cubicBezTo>
                  <a:pt x="145" y="169"/>
                  <a:pt x="145" y="170"/>
                  <a:pt x="145" y="171"/>
                </a:cubicBezTo>
                <a:cubicBezTo>
                  <a:pt x="145" y="171"/>
                  <a:pt x="145" y="172"/>
                  <a:pt x="145" y="172"/>
                </a:cubicBezTo>
                <a:cubicBezTo>
                  <a:pt x="145" y="210"/>
                  <a:pt x="153" y="248"/>
                  <a:pt x="153" y="286"/>
                </a:cubicBezTo>
                <a:cubicBezTo>
                  <a:pt x="150" y="285"/>
                  <a:pt x="145" y="285"/>
                  <a:pt x="142" y="284"/>
                </a:cubicBezTo>
                <a:cubicBezTo>
                  <a:pt x="140" y="284"/>
                  <a:pt x="139" y="284"/>
                  <a:pt x="138" y="284"/>
                </a:cubicBezTo>
                <a:cubicBezTo>
                  <a:pt x="148" y="219"/>
                  <a:pt x="136" y="146"/>
                  <a:pt x="135" y="82"/>
                </a:cubicBezTo>
                <a:cubicBezTo>
                  <a:pt x="135" y="80"/>
                  <a:pt x="134" y="78"/>
                  <a:pt x="132" y="77"/>
                </a:cubicBezTo>
                <a:cubicBezTo>
                  <a:pt x="137" y="74"/>
                  <a:pt x="140" y="68"/>
                  <a:pt x="142" y="62"/>
                </a:cubicBezTo>
                <a:cubicBezTo>
                  <a:pt x="147" y="47"/>
                  <a:pt x="144" y="29"/>
                  <a:pt x="135" y="16"/>
                </a:cubicBezTo>
                <a:cubicBezTo>
                  <a:pt x="133" y="15"/>
                  <a:pt x="132" y="14"/>
                  <a:pt x="130" y="14"/>
                </a:cubicBezTo>
                <a:cubicBezTo>
                  <a:pt x="132" y="11"/>
                  <a:pt x="133" y="8"/>
                  <a:pt x="135" y="5"/>
                </a:cubicBezTo>
                <a:cubicBezTo>
                  <a:pt x="136" y="3"/>
                  <a:pt x="132" y="0"/>
                  <a:pt x="130" y="3"/>
                </a:cubicBezTo>
                <a:cubicBezTo>
                  <a:pt x="120" y="17"/>
                  <a:pt x="110" y="31"/>
                  <a:pt x="105" y="48"/>
                </a:cubicBezTo>
                <a:cubicBezTo>
                  <a:pt x="102" y="59"/>
                  <a:pt x="105" y="76"/>
                  <a:pt x="119" y="80"/>
                </a:cubicBezTo>
                <a:cubicBezTo>
                  <a:pt x="121" y="80"/>
                  <a:pt x="123" y="80"/>
                  <a:pt x="125" y="80"/>
                </a:cubicBezTo>
                <a:cubicBezTo>
                  <a:pt x="125" y="81"/>
                  <a:pt x="125" y="81"/>
                  <a:pt x="125" y="82"/>
                </a:cubicBezTo>
                <a:cubicBezTo>
                  <a:pt x="125" y="120"/>
                  <a:pt x="126" y="158"/>
                  <a:pt x="128" y="196"/>
                </a:cubicBezTo>
                <a:cubicBezTo>
                  <a:pt x="129" y="237"/>
                  <a:pt x="125" y="278"/>
                  <a:pt x="126" y="318"/>
                </a:cubicBezTo>
                <a:cubicBezTo>
                  <a:pt x="113" y="260"/>
                  <a:pt x="95" y="203"/>
                  <a:pt x="77" y="147"/>
                </a:cubicBezTo>
                <a:cubicBezTo>
                  <a:pt x="75" y="144"/>
                  <a:pt x="71" y="145"/>
                  <a:pt x="72" y="148"/>
                </a:cubicBezTo>
                <a:cubicBezTo>
                  <a:pt x="75" y="162"/>
                  <a:pt x="79" y="176"/>
                  <a:pt x="83" y="190"/>
                </a:cubicBezTo>
                <a:cubicBezTo>
                  <a:pt x="82" y="190"/>
                  <a:pt x="82" y="190"/>
                  <a:pt x="81" y="190"/>
                </a:cubicBezTo>
                <a:cubicBezTo>
                  <a:pt x="78" y="192"/>
                  <a:pt x="74" y="193"/>
                  <a:pt x="71" y="195"/>
                </a:cubicBezTo>
                <a:cubicBezTo>
                  <a:pt x="68" y="196"/>
                  <a:pt x="64" y="198"/>
                  <a:pt x="63" y="201"/>
                </a:cubicBezTo>
                <a:cubicBezTo>
                  <a:pt x="58" y="184"/>
                  <a:pt x="55" y="167"/>
                  <a:pt x="58" y="153"/>
                </a:cubicBezTo>
                <a:cubicBezTo>
                  <a:pt x="58" y="153"/>
                  <a:pt x="58" y="153"/>
                  <a:pt x="58" y="153"/>
                </a:cubicBezTo>
                <a:cubicBezTo>
                  <a:pt x="61" y="152"/>
                  <a:pt x="63" y="152"/>
                  <a:pt x="65" y="152"/>
                </a:cubicBezTo>
                <a:cubicBezTo>
                  <a:pt x="67" y="151"/>
                  <a:pt x="68" y="150"/>
                  <a:pt x="68" y="149"/>
                </a:cubicBezTo>
                <a:cubicBezTo>
                  <a:pt x="71" y="148"/>
                  <a:pt x="73" y="146"/>
                  <a:pt x="73" y="143"/>
                </a:cubicBezTo>
                <a:cubicBezTo>
                  <a:pt x="73" y="123"/>
                  <a:pt x="76" y="102"/>
                  <a:pt x="75" y="82"/>
                </a:cubicBezTo>
                <a:cubicBezTo>
                  <a:pt x="74" y="75"/>
                  <a:pt x="64" y="75"/>
                  <a:pt x="64" y="82"/>
                </a:cubicBezTo>
                <a:cubicBezTo>
                  <a:pt x="64" y="82"/>
                  <a:pt x="64" y="82"/>
                  <a:pt x="64" y="82"/>
                </a:cubicBezTo>
                <a:cubicBezTo>
                  <a:pt x="60" y="79"/>
                  <a:pt x="52" y="81"/>
                  <a:pt x="53" y="87"/>
                </a:cubicBezTo>
                <a:cubicBezTo>
                  <a:pt x="53" y="89"/>
                  <a:pt x="54" y="91"/>
                  <a:pt x="54" y="93"/>
                </a:cubicBezTo>
                <a:cubicBezTo>
                  <a:pt x="53" y="91"/>
                  <a:pt x="52" y="88"/>
                  <a:pt x="51" y="85"/>
                </a:cubicBezTo>
                <a:cubicBezTo>
                  <a:pt x="48" y="78"/>
                  <a:pt x="38" y="81"/>
                  <a:pt x="39" y="89"/>
                </a:cubicBezTo>
                <a:cubicBezTo>
                  <a:pt x="39" y="90"/>
                  <a:pt x="39" y="91"/>
                  <a:pt x="40" y="92"/>
                </a:cubicBezTo>
                <a:cubicBezTo>
                  <a:pt x="39" y="91"/>
                  <a:pt x="39" y="89"/>
                  <a:pt x="38" y="88"/>
                </a:cubicBezTo>
                <a:cubicBezTo>
                  <a:pt x="36" y="81"/>
                  <a:pt x="25" y="84"/>
                  <a:pt x="27" y="91"/>
                </a:cubicBezTo>
                <a:cubicBezTo>
                  <a:pt x="28" y="93"/>
                  <a:pt x="29" y="96"/>
                  <a:pt x="29" y="98"/>
                </a:cubicBezTo>
                <a:cubicBezTo>
                  <a:pt x="31" y="102"/>
                  <a:pt x="32" y="106"/>
                  <a:pt x="33" y="109"/>
                </a:cubicBezTo>
                <a:cubicBezTo>
                  <a:pt x="29" y="103"/>
                  <a:pt x="26" y="96"/>
                  <a:pt x="23" y="89"/>
                </a:cubicBezTo>
                <a:cubicBezTo>
                  <a:pt x="20" y="83"/>
                  <a:pt x="11" y="88"/>
                  <a:pt x="14" y="94"/>
                </a:cubicBezTo>
                <a:cubicBezTo>
                  <a:pt x="22" y="111"/>
                  <a:pt x="29" y="131"/>
                  <a:pt x="41" y="146"/>
                </a:cubicBezTo>
                <a:cubicBezTo>
                  <a:pt x="42" y="147"/>
                  <a:pt x="42" y="147"/>
                  <a:pt x="43" y="148"/>
                </a:cubicBezTo>
                <a:cubicBezTo>
                  <a:pt x="43" y="149"/>
                  <a:pt x="44" y="150"/>
                  <a:pt x="45" y="150"/>
                </a:cubicBezTo>
                <a:cubicBezTo>
                  <a:pt x="46" y="151"/>
                  <a:pt x="47" y="152"/>
                  <a:pt x="48" y="152"/>
                </a:cubicBezTo>
                <a:cubicBezTo>
                  <a:pt x="49" y="153"/>
                  <a:pt x="50" y="153"/>
                  <a:pt x="51" y="153"/>
                </a:cubicBezTo>
                <a:cubicBezTo>
                  <a:pt x="51" y="154"/>
                  <a:pt x="52" y="155"/>
                  <a:pt x="53" y="156"/>
                </a:cubicBezTo>
                <a:cubicBezTo>
                  <a:pt x="46" y="176"/>
                  <a:pt x="60" y="209"/>
                  <a:pt x="65" y="226"/>
                </a:cubicBezTo>
                <a:cubicBezTo>
                  <a:pt x="73" y="257"/>
                  <a:pt x="81" y="289"/>
                  <a:pt x="92" y="319"/>
                </a:cubicBezTo>
                <a:cubicBezTo>
                  <a:pt x="87" y="318"/>
                  <a:pt x="81" y="318"/>
                  <a:pt x="75" y="318"/>
                </a:cubicBezTo>
                <a:cubicBezTo>
                  <a:pt x="73" y="277"/>
                  <a:pt x="56" y="238"/>
                  <a:pt x="40" y="201"/>
                </a:cubicBezTo>
                <a:cubicBezTo>
                  <a:pt x="40" y="200"/>
                  <a:pt x="39" y="199"/>
                  <a:pt x="38" y="199"/>
                </a:cubicBezTo>
                <a:cubicBezTo>
                  <a:pt x="38" y="198"/>
                  <a:pt x="38" y="197"/>
                  <a:pt x="37" y="197"/>
                </a:cubicBezTo>
                <a:cubicBezTo>
                  <a:pt x="39" y="196"/>
                  <a:pt x="40" y="194"/>
                  <a:pt x="38" y="192"/>
                </a:cubicBezTo>
                <a:cubicBezTo>
                  <a:pt x="30" y="179"/>
                  <a:pt x="21" y="167"/>
                  <a:pt x="10" y="156"/>
                </a:cubicBezTo>
                <a:cubicBezTo>
                  <a:pt x="7" y="154"/>
                  <a:pt x="0" y="155"/>
                  <a:pt x="1" y="160"/>
                </a:cubicBezTo>
                <a:cubicBezTo>
                  <a:pt x="3" y="175"/>
                  <a:pt x="3" y="191"/>
                  <a:pt x="5" y="206"/>
                </a:cubicBezTo>
                <a:cubicBezTo>
                  <a:pt x="5" y="207"/>
                  <a:pt x="6" y="208"/>
                  <a:pt x="6" y="209"/>
                </a:cubicBezTo>
                <a:cubicBezTo>
                  <a:pt x="6" y="209"/>
                  <a:pt x="6" y="210"/>
                  <a:pt x="6" y="210"/>
                </a:cubicBezTo>
                <a:cubicBezTo>
                  <a:pt x="14" y="244"/>
                  <a:pt x="28" y="277"/>
                  <a:pt x="41" y="310"/>
                </a:cubicBezTo>
                <a:cubicBezTo>
                  <a:pt x="41" y="310"/>
                  <a:pt x="41" y="310"/>
                  <a:pt x="41" y="310"/>
                </a:cubicBezTo>
                <a:cubicBezTo>
                  <a:pt x="26" y="330"/>
                  <a:pt x="32" y="368"/>
                  <a:pt x="35" y="391"/>
                </a:cubicBezTo>
                <a:cubicBezTo>
                  <a:pt x="37" y="419"/>
                  <a:pt x="39" y="459"/>
                  <a:pt x="56" y="483"/>
                </a:cubicBezTo>
                <a:cubicBezTo>
                  <a:pt x="58" y="487"/>
                  <a:pt x="64" y="486"/>
                  <a:pt x="64" y="481"/>
                </a:cubicBezTo>
                <a:cubicBezTo>
                  <a:pt x="62" y="456"/>
                  <a:pt x="52" y="431"/>
                  <a:pt x="48" y="406"/>
                </a:cubicBezTo>
                <a:cubicBezTo>
                  <a:pt x="43" y="376"/>
                  <a:pt x="46" y="346"/>
                  <a:pt x="44" y="316"/>
                </a:cubicBezTo>
                <a:cubicBezTo>
                  <a:pt x="47" y="319"/>
                  <a:pt x="52" y="316"/>
                  <a:pt x="51" y="312"/>
                </a:cubicBezTo>
                <a:cubicBezTo>
                  <a:pt x="42" y="278"/>
                  <a:pt x="32" y="244"/>
                  <a:pt x="17" y="212"/>
                </a:cubicBezTo>
                <a:cubicBezTo>
                  <a:pt x="22" y="211"/>
                  <a:pt x="26" y="209"/>
                  <a:pt x="30" y="207"/>
                </a:cubicBezTo>
                <a:cubicBezTo>
                  <a:pt x="45" y="243"/>
                  <a:pt x="60" y="280"/>
                  <a:pt x="67" y="318"/>
                </a:cubicBezTo>
                <a:cubicBezTo>
                  <a:pt x="61" y="318"/>
                  <a:pt x="56" y="320"/>
                  <a:pt x="52" y="322"/>
                </a:cubicBezTo>
                <a:cubicBezTo>
                  <a:pt x="51" y="322"/>
                  <a:pt x="51" y="323"/>
                  <a:pt x="51" y="324"/>
                </a:cubicBezTo>
                <a:cubicBezTo>
                  <a:pt x="61" y="332"/>
                  <a:pt x="81" y="332"/>
                  <a:pt x="97" y="332"/>
                </a:cubicBezTo>
                <a:cubicBezTo>
                  <a:pt x="97" y="333"/>
                  <a:pt x="97" y="333"/>
                  <a:pt x="98" y="334"/>
                </a:cubicBezTo>
                <a:cubicBezTo>
                  <a:pt x="99" y="337"/>
                  <a:pt x="105" y="336"/>
                  <a:pt x="104" y="332"/>
                </a:cubicBezTo>
                <a:cubicBezTo>
                  <a:pt x="108" y="332"/>
                  <a:pt x="112" y="332"/>
                  <a:pt x="115" y="332"/>
                </a:cubicBezTo>
                <a:cubicBezTo>
                  <a:pt x="138" y="332"/>
                  <a:pt x="170" y="334"/>
                  <a:pt x="193" y="323"/>
                </a:cubicBezTo>
                <a:cubicBezTo>
                  <a:pt x="189" y="373"/>
                  <a:pt x="180" y="423"/>
                  <a:pt x="168" y="472"/>
                </a:cubicBezTo>
                <a:cubicBezTo>
                  <a:pt x="167" y="473"/>
                  <a:pt x="167" y="473"/>
                  <a:pt x="167" y="474"/>
                </a:cubicBezTo>
                <a:cubicBezTo>
                  <a:pt x="155" y="479"/>
                  <a:pt x="144" y="485"/>
                  <a:pt x="128" y="485"/>
                </a:cubicBezTo>
                <a:cubicBezTo>
                  <a:pt x="112" y="486"/>
                  <a:pt x="93" y="483"/>
                  <a:pt x="77" y="478"/>
                </a:cubicBezTo>
                <a:cubicBezTo>
                  <a:pt x="74" y="476"/>
                  <a:pt x="71" y="482"/>
                  <a:pt x="75" y="484"/>
                </a:cubicBezTo>
                <a:cubicBezTo>
                  <a:pt x="94" y="495"/>
                  <a:pt x="112" y="500"/>
                  <a:pt x="134" y="499"/>
                </a:cubicBezTo>
                <a:cubicBezTo>
                  <a:pt x="150" y="498"/>
                  <a:pt x="172" y="494"/>
                  <a:pt x="181" y="479"/>
                </a:cubicBezTo>
                <a:cubicBezTo>
                  <a:pt x="182" y="477"/>
                  <a:pt x="182" y="475"/>
                  <a:pt x="181" y="473"/>
                </a:cubicBezTo>
                <a:cubicBezTo>
                  <a:pt x="196" y="419"/>
                  <a:pt x="204" y="363"/>
                  <a:pt x="207" y="306"/>
                </a:cubicBezTo>
                <a:cubicBezTo>
                  <a:pt x="207" y="298"/>
                  <a:pt x="195" y="298"/>
                  <a:pt x="194" y="306"/>
                </a:cubicBezTo>
                <a:cubicBezTo>
                  <a:pt x="194" y="307"/>
                  <a:pt x="194" y="308"/>
                  <a:pt x="194" y="308"/>
                </a:cubicBezTo>
                <a:cubicBezTo>
                  <a:pt x="193" y="309"/>
                  <a:pt x="192" y="309"/>
                  <a:pt x="191" y="310"/>
                </a:cubicBezTo>
                <a:cubicBezTo>
                  <a:pt x="192" y="303"/>
                  <a:pt x="192" y="297"/>
                  <a:pt x="192" y="291"/>
                </a:cubicBezTo>
                <a:cubicBezTo>
                  <a:pt x="213" y="271"/>
                  <a:pt x="251" y="230"/>
                  <a:pt x="246" y="201"/>
                </a:cubicBezTo>
                <a:cubicBezTo>
                  <a:pt x="247" y="201"/>
                  <a:pt x="248" y="201"/>
                  <a:pt x="249" y="199"/>
                </a:cubicBezTo>
                <a:cubicBezTo>
                  <a:pt x="259" y="184"/>
                  <a:pt x="269" y="168"/>
                  <a:pt x="272" y="149"/>
                </a:cubicBezTo>
                <a:cubicBezTo>
                  <a:pt x="273" y="145"/>
                  <a:pt x="268" y="140"/>
                  <a:pt x="263" y="143"/>
                </a:cubicBezTo>
                <a:close/>
                <a:moveTo>
                  <a:pt x="20" y="198"/>
                </a:moveTo>
                <a:cubicBezTo>
                  <a:pt x="17" y="199"/>
                  <a:pt x="15" y="201"/>
                  <a:pt x="12" y="202"/>
                </a:cubicBezTo>
                <a:cubicBezTo>
                  <a:pt x="13" y="192"/>
                  <a:pt x="13" y="182"/>
                  <a:pt x="13" y="173"/>
                </a:cubicBezTo>
                <a:cubicBezTo>
                  <a:pt x="19" y="179"/>
                  <a:pt x="25" y="186"/>
                  <a:pt x="30" y="194"/>
                </a:cubicBezTo>
                <a:cubicBezTo>
                  <a:pt x="27" y="195"/>
                  <a:pt x="23" y="197"/>
                  <a:pt x="20" y="198"/>
                </a:cubicBezTo>
                <a:close/>
                <a:moveTo>
                  <a:pt x="103" y="319"/>
                </a:moveTo>
                <a:cubicBezTo>
                  <a:pt x="102" y="319"/>
                  <a:pt x="102" y="319"/>
                  <a:pt x="101" y="319"/>
                </a:cubicBezTo>
                <a:cubicBezTo>
                  <a:pt x="95" y="294"/>
                  <a:pt x="84" y="270"/>
                  <a:pt x="77" y="246"/>
                </a:cubicBezTo>
                <a:cubicBezTo>
                  <a:pt x="74" y="235"/>
                  <a:pt x="68" y="220"/>
                  <a:pt x="64" y="206"/>
                </a:cubicBezTo>
                <a:cubicBezTo>
                  <a:pt x="65" y="206"/>
                  <a:pt x="66" y="206"/>
                  <a:pt x="67" y="206"/>
                </a:cubicBezTo>
                <a:cubicBezTo>
                  <a:pt x="68" y="205"/>
                  <a:pt x="69" y="205"/>
                  <a:pt x="70" y="205"/>
                </a:cubicBezTo>
                <a:cubicBezTo>
                  <a:pt x="70" y="205"/>
                  <a:pt x="70" y="205"/>
                  <a:pt x="70" y="204"/>
                </a:cubicBezTo>
                <a:cubicBezTo>
                  <a:pt x="72" y="203"/>
                  <a:pt x="74" y="203"/>
                  <a:pt x="75" y="202"/>
                </a:cubicBezTo>
                <a:cubicBezTo>
                  <a:pt x="78" y="201"/>
                  <a:pt x="82" y="200"/>
                  <a:pt x="85" y="198"/>
                </a:cubicBezTo>
                <a:cubicBezTo>
                  <a:pt x="96" y="239"/>
                  <a:pt x="108" y="278"/>
                  <a:pt x="118" y="319"/>
                </a:cubicBezTo>
                <a:cubicBezTo>
                  <a:pt x="113" y="319"/>
                  <a:pt x="108" y="319"/>
                  <a:pt x="103" y="319"/>
                </a:cubicBezTo>
                <a:close/>
                <a:moveTo>
                  <a:pt x="166" y="130"/>
                </a:moveTo>
                <a:cubicBezTo>
                  <a:pt x="172" y="141"/>
                  <a:pt x="173" y="153"/>
                  <a:pt x="174" y="165"/>
                </a:cubicBezTo>
                <a:cubicBezTo>
                  <a:pt x="171" y="166"/>
                  <a:pt x="167" y="166"/>
                  <a:pt x="164" y="167"/>
                </a:cubicBezTo>
                <a:cubicBezTo>
                  <a:pt x="161" y="167"/>
                  <a:pt x="156" y="166"/>
                  <a:pt x="152" y="167"/>
                </a:cubicBezTo>
                <a:cubicBezTo>
                  <a:pt x="160" y="157"/>
                  <a:pt x="163" y="143"/>
                  <a:pt x="166" y="130"/>
                </a:cubicBezTo>
                <a:close/>
                <a:moveTo>
                  <a:pt x="130" y="319"/>
                </a:moveTo>
                <a:cubicBezTo>
                  <a:pt x="133" y="310"/>
                  <a:pt x="135" y="301"/>
                  <a:pt x="137" y="291"/>
                </a:cubicBezTo>
                <a:cubicBezTo>
                  <a:pt x="137" y="292"/>
                  <a:pt x="138" y="292"/>
                  <a:pt x="138" y="292"/>
                </a:cubicBezTo>
                <a:cubicBezTo>
                  <a:pt x="143" y="293"/>
                  <a:pt x="148" y="294"/>
                  <a:pt x="153" y="296"/>
                </a:cubicBezTo>
                <a:cubicBezTo>
                  <a:pt x="153" y="296"/>
                  <a:pt x="153" y="296"/>
                  <a:pt x="153" y="296"/>
                </a:cubicBezTo>
                <a:cubicBezTo>
                  <a:pt x="153" y="303"/>
                  <a:pt x="153" y="311"/>
                  <a:pt x="152" y="318"/>
                </a:cubicBezTo>
                <a:cubicBezTo>
                  <a:pt x="145" y="319"/>
                  <a:pt x="137" y="319"/>
                  <a:pt x="130" y="319"/>
                </a:cubicBezTo>
                <a:close/>
                <a:moveTo>
                  <a:pt x="159" y="318"/>
                </a:moveTo>
                <a:cubicBezTo>
                  <a:pt x="169" y="274"/>
                  <a:pt x="164" y="219"/>
                  <a:pt x="151" y="177"/>
                </a:cubicBezTo>
                <a:cubicBezTo>
                  <a:pt x="156" y="178"/>
                  <a:pt x="162" y="177"/>
                  <a:pt x="166" y="177"/>
                </a:cubicBezTo>
                <a:cubicBezTo>
                  <a:pt x="170" y="177"/>
                  <a:pt x="175" y="177"/>
                  <a:pt x="180" y="177"/>
                </a:cubicBezTo>
                <a:cubicBezTo>
                  <a:pt x="179" y="215"/>
                  <a:pt x="181" y="253"/>
                  <a:pt x="184" y="291"/>
                </a:cubicBezTo>
                <a:cubicBezTo>
                  <a:pt x="183" y="293"/>
                  <a:pt x="182" y="294"/>
                  <a:pt x="182" y="295"/>
                </a:cubicBezTo>
                <a:cubicBezTo>
                  <a:pt x="181" y="297"/>
                  <a:pt x="183" y="299"/>
                  <a:pt x="185" y="298"/>
                </a:cubicBezTo>
                <a:cubicBezTo>
                  <a:pt x="185" y="303"/>
                  <a:pt x="185" y="307"/>
                  <a:pt x="185" y="312"/>
                </a:cubicBezTo>
                <a:cubicBezTo>
                  <a:pt x="177" y="315"/>
                  <a:pt x="168" y="317"/>
                  <a:pt x="159" y="318"/>
                </a:cubicBezTo>
                <a:close/>
                <a:moveTo>
                  <a:pt x="192" y="280"/>
                </a:moveTo>
                <a:cubicBezTo>
                  <a:pt x="193" y="267"/>
                  <a:pt x="193" y="253"/>
                  <a:pt x="192" y="240"/>
                </a:cubicBezTo>
                <a:cubicBezTo>
                  <a:pt x="198" y="231"/>
                  <a:pt x="204" y="222"/>
                  <a:pt x="210" y="213"/>
                </a:cubicBezTo>
                <a:cubicBezTo>
                  <a:pt x="214" y="207"/>
                  <a:pt x="221" y="200"/>
                  <a:pt x="226" y="193"/>
                </a:cubicBezTo>
                <a:cubicBezTo>
                  <a:pt x="249" y="209"/>
                  <a:pt x="213" y="253"/>
                  <a:pt x="192" y="280"/>
                </a:cubicBezTo>
                <a:close/>
                <a:moveTo>
                  <a:pt x="241" y="191"/>
                </a:moveTo>
                <a:cubicBezTo>
                  <a:pt x="239" y="187"/>
                  <a:pt x="236" y="184"/>
                  <a:pt x="231" y="182"/>
                </a:cubicBezTo>
                <a:cubicBezTo>
                  <a:pt x="240" y="176"/>
                  <a:pt x="248" y="169"/>
                  <a:pt x="256" y="162"/>
                </a:cubicBezTo>
                <a:cubicBezTo>
                  <a:pt x="253" y="172"/>
                  <a:pt x="247" y="182"/>
                  <a:pt x="241" y="191"/>
                </a:cubicBezTo>
                <a:close/>
              </a:path>
            </a:pathLst>
          </a:custGeom>
          <a:solidFill>
            <a:srgbClr val="F5F5F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39899" y="498511"/>
            <a:ext cx="4138031" cy="923925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5656423" y="827063"/>
            <a:ext cx="7049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3200">
                <a:ln>
                  <a:solidFill>
                    <a:schemeClr val="bg1"/>
                  </a:solidFill>
                </a:ln>
                <a:noFill/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  <a:endParaRPr lang="zh-CN" altLang="en-US" sz="3200" dirty="0">
              <a:ln>
                <a:solidFill>
                  <a:schemeClr val="bg1"/>
                </a:solidFill>
              </a:ln>
              <a:noFill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1132115" y="3309259"/>
            <a:ext cx="9927771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组合 9"/>
          <p:cNvGrpSpPr/>
          <p:nvPr/>
        </p:nvGrpSpPr>
        <p:grpSpPr>
          <a:xfrm>
            <a:off x="2264230" y="2772230"/>
            <a:ext cx="1074057" cy="1074057"/>
            <a:chOff x="2061029" y="2844800"/>
            <a:chExt cx="1074057" cy="1074057"/>
          </a:xfrm>
        </p:grpSpPr>
        <p:sp>
          <p:nvSpPr>
            <p:cNvPr id="8" name="椭圆 7"/>
            <p:cNvSpPr/>
            <p:nvPr/>
          </p:nvSpPr>
          <p:spPr>
            <a:xfrm>
              <a:off x="2061029" y="2844800"/>
              <a:ext cx="1074057" cy="1074057"/>
            </a:xfrm>
            <a:prstGeom prst="ellipse">
              <a:avLst/>
            </a:prstGeom>
            <a:solidFill>
              <a:srgbClr val="2E5740"/>
            </a:solidFill>
            <a:ln w="571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椭圆 8"/>
            <p:cNvSpPr/>
            <p:nvPr/>
          </p:nvSpPr>
          <p:spPr>
            <a:xfrm>
              <a:off x="2203221" y="2986992"/>
              <a:ext cx="789672" cy="789672"/>
            </a:xfrm>
            <a:prstGeom prst="ellipse">
              <a:avLst/>
            </a:prstGeom>
            <a:solidFill>
              <a:srgbClr val="2E5740"/>
            </a:solidFill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4460725" y="2772230"/>
            <a:ext cx="1074057" cy="1074057"/>
            <a:chOff x="2061029" y="2844800"/>
            <a:chExt cx="1074057" cy="1074057"/>
          </a:xfrm>
        </p:grpSpPr>
        <p:sp>
          <p:nvSpPr>
            <p:cNvPr id="12" name="椭圆 11"/>
            <p:cNvSpPr/>
            <p:nvPr/>
          </p:nvSpPr>
          <p:spPr>
            <a:xfrm>
              <a:off x="2061029" y="2844800"/>
              <a:ext cx="1074057" cy="1074057"/>
            </a:xfrm>
            <a:prstGeom prst="ellipse">
              <a:avLst/>
            </a:prstGeom>
            <a:solidFill>
              <a:srgbClr val="2E5740"/>
            </a:solidFill>
            <a:ln w="571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2203221" y="2986992"/>
              <a:ext cx="789672" cy="789672"/>
            </a:xfrm>
            <a:prstGeom prst="ellipse">
              <a:avLst/>
            </a:prstGeom>
            <a:solidFill>
              <a:srgbClr val="2E5740"/>
            </a:solidFill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6657220" y="2772230"/>
            <a:ext cx="1074057" cy="1074057"/>
            <a:chOff x="2061029" y="2844800"/>
            <a:chExt cx="1074057" cy="1074057"/>
          </a:xfrm>
        </p:grpSpPr>
        <p:sp>
          <p:nvSpPr>
            <p:cNvPr id="15" name="椭圆 14"/>
            <p:cNvSpPr/>
            <p:nvPr/>
          </p:nvSpPr>
          <p:spPr>
            <a:xfrm>
              <a:off x="2061029" y="2844800"/>
              <a:ext cx="1074057" cy="1074057"/>
            </a:xfrm>
            <a:prstGeom prst="ellipse">
              <a:avLst/>
            </a:prstGeom>
            <a:solidFill>
              <a:srgbClr val="2E5740"/>
            </a:solidFill>
            <a:ln w="571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椭圆 15"/>
            <p:cNvSpPr/>
            <p:nvPr/>
          </p:nvSpPr>
          <p:spPr>
            <a:xfrm>
              <a:off x="2203221" y="2986992"/>
              <a:ext cx="789672" cy="789672"/>
            </a:xfrm>
            <a:prstGeom prst="ellipse">
              <a:avLst/>
            </a:prstGeom>
            <a:solidFill>
              <a:srgbClr val="2E5740"/>
            </a:solidFill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8853714" y="2772230"/>
            <a:ext cx="1074057" cy="1074057"/>
            <a:chOff x="2061029" y="2844800"/>
            <a:chExt cx="1074057" cy="1074057"/>
          </a:xfrm>
        </p:grpSpPr>
        <p:sp>
          <p:nvSpPr>
            <p:cNvPr id="18" name="椭圆 17"/>
            <p:cNvSpPr/>
            <p:nvPr/>
          </p:nvSpPr>
          <p:spPr>
            <a:xfrm>
              <a:off x="2061029" y="2844800"/>
              <a:ext cx="1074057" cy="1074057"/>
            </a:xfrm>
            <a:prstGeom prst="ellipse">
              <a:avLst/>
            </a:prstGeom>
            <a:solidFill>
              <a:srgbClr val="2E5740"/>
            </a:solidFill>
            <a:ln w="571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椭圆 18"/>
            <p:cNvSpPr/>
            <p:nvPr/>
          </p:nvSpPr>
          <p:spPr>
            <a:xfrm>
              <a:off x="2203221" y="2986992"/>
              <a:ext cx="789672" cy="789672"/>
            </a:xfrm>
            <a:prstGeom prst="ellipse">
              <a:avLst/>
            </a:prstGeom>
            <a:solidFill>
              <a:srgbClr val="2E5740"/>
            </a:solidFill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6985785" y="3013002"/>
            <a:ext cx="416926" cy="568050"/>
            <a:chOff x="3873501" y="34925"/>
            <a:chExt cx="744538" cy="1014413"/>
          </a:xfrm>
        </p:grpSpPr>
        <p:sp>
          <p:nvSpPr>
            <p:cNvPr id="22" name="Freeform 14"/>
            <p:cNvSpPr>
              <a:spLocks noEditPoints="1"/>
            </p:cNvSpPr>
            <p:nvPr/>
          </p:nvSpPr>
          <p:spPr bwMode="auto">
            <a:xfrm>
              <a:off x="3930651" y="238125"/>
              <a:ext cx="682625" cy="811213"/>
            </a:xfrm>
            <a:custGeom>
              <a:avLst/>
              <a:gdLst>
                <a:gd name="T0" fmla="*/ 247 w 293"/>
                <a:gd name="T1" fmla="*/ 272 h 348"/>
                <a:gd name="T2" fmla="*/ 292 w 293"/>
                <a:gd name="T3" fmla="*/ 160 h 348"/>
                <a:gd name="T4" fmla="*/ 136 w 293"/>
                <a:gd name="T5" fmla="*/ 42 h 348"/>
                <a:gd name="T6" fmla="*/ 131 w 293"/>
                <a:gd name="T7" fmla="*/ 29 h 348"/>
                <a:gd name="T8" fmla="*/ 129 w 293"/>
                <a:gd name="T9" fmla="*/ 18 h 348"/>
                <a:gd name="T10" fmla="*/ 130 w 293"/>
                <a:gd name="T11" fmla="*/ 18 h 348"/>
                <a:gd name="T12" fmla="*/ 140 w 293"/>
                <a:gd name="T13" fmla="*/ 10 h 348"/>
                <a:gd name="T14" fmla="*/ 128 w 293"/>
                <a:gd name="T15" fmla="*/ 4 h 348"/>
                <a:gd name="T16" fmla="*/ 117 w 293"/>
                <a:gd name="T17" fmla="*/ 9 h 348"/>
                <a:gd name="T18" fmla="*/ 104 w 293"/>
                <a:gd name="T19" fmla="*/ 15 h 348"/>
                <a:gd name="T20" fmla="*/ 106 w 293"/>
                <a:gd name="T21" fmla="*/ 21 h 348"/>
                <a:gd name="T22" fmla="*/ 116 w 293"/>
                <a:gd name="T23" fmla="*/ 20 h 348"/>
                <a:gd name="T24" fmla="*/ 119 w 293"/>
                <a:gd name="T25" fmla="*/ 32 h 348"/>
                <a:gd name="T26" fmla="*/ 126 w 293"/>
                <a:gd name="T27" fmla="*/ 43 h 348"/>
                <a:gd name="T28" fmla="*/ 2 w 293"/>
                <a:gd name="T29" fmla="*/ 195 h 348"/>
                <a:gd name="T30" fmla="*/ 73 w 293"/>
                <a:gd name="T31" fmla="*/ 308 h 348"/>
                <a:gd name="T32" fmla="*/ 57 w 293"/>
                <a:gd name="T33" fmla="*/ 340 h 348"/>
                <a:gd name="T34" fmla="*/ 62 w 293"/>
                <a:gd name="T35" fmla="*/ 347 h 348"/>
                <a:gd name="T36" fmla="*/ 86 w 293"/>
                <a:gd name="T37" fmla="*/ 337 h 348"/>
                <a:gd name="T38" fmla="*/ 98 w 293"/>
                <a:gd name="T39" fmla="*/ 318 h 348"/>
                <a:gd name="T40" fmla="*/ 154 w 293"/>
                <a:gd name="T41" fmla="*/ 322 h 348"/>
                <a:gd name="T42" fmla="*/ 228 w 293"/>
                <a:gd name="T43" fmla="*/ 290 h 348"/>
                <a:gd name="T44" fmla="*/ 258 w 293"/>
                <a:gd name="T45" fmla="*/ 319 h 348"/>
                <a:gd name="T46" fmla="*/ 264 w 293"/>
                <a:gd name="T47" fmla="*/ 316 h 348"/>
                <a:gd name="T48" fmla="*/ 261 w 293"/>
                <a:gd name="T49" fmla="*/ 291 h 348"/>
                <a:gd name="T50" fmla="*/ 247 w 293"/>
                <a:gd name="T51" fmla="*/ 272 h 348"/>
                <a:gd name="T52" fmla="*/ 69 w 293"/>
                <a:gd name="T53" fmla="*/ 336 h 348"/>
                <a:gd name="T54" fmla="*/ 80 w 293"/>
                <a:gd name="T55" fmla="*/ 312 h 348"/>
                <a:gd name="T56" fmla="*/ 80 w 293"/>
                <a:gd name="T57" fmla="*/ 311 h 348"/>
                <a:gd name="T58" fmla="*/ 88 w 293"/>
                <a:gd name="T59" fmla="*/ 315 h 348"/>
                <a:gd name="T60" fmla="*/ 69 w 293"/>
                <a:gd name="T61" fmla="*/ 336 h 348"/>
                <a:gd name="T62" fmla="*/ 151 w 293"/>
                <a:gd name="T63" fmla="*/ 310 h 348"/>
                <a:gd name="T64" fmla="*/ 100 w 293"/>
                <a:gd name="T65" fmla="*/ 307 h 348"/>
                <a:gd name="T66" fmla="*/ 94 w 293"/>
                <a:gd name="T67" fmla="*/ 306 h 348"/>
                <a:gd name="T68" fmla="*/ 15 w 293"/>
                <a:gd name="T69" fmla="*/ 187 h 348"/>
                <a:gd name="T70" fmla="*/ 128 w 293"/>
                <a:gd name="T71" fmla="*/ 52 h 348"/>
                <a:gd name="T72" fmla="*/ 135 w 293"/>
                <a:gd name="T73" fmla="*/ 54 h 348"/>
                <a:gd name="T74" fmla="*/ 283 w 293"/>
                <a:gd name="T75" fmla="*/ 180 h 348"/>
                <a:gd name="T76" fmla="*/ 151 w 293"/>
                <a:gd name="T77" fmla="*/ 310 h 348"/>
                <a:gd name="T78" fmla="*/ 232 w 293"/>
                <a:gd name="T79" fmla="*/ 287 h 348"/>
                <a:gd name="T80" fmla="*/ 232 w 293"/>
                <a:gd name="T81" fmla="*/ 286 h 348"/>
                <a:gd name="T82" fmla="*/ 241 w 293"/>
                <a:gd name="T83" fmla="*/ 278 h 348"/>
                <a:gd name="T84" fmla="*/ 250 w 293"/>
                <a:gd name="T85" fmla="*/ 292 h 348"/>
                <a:gd name="T86" fmla="*/ 254 w 293"/>
                <a:gd name="T87" fmla="*/ 308 h 348"/>
                <a:gd name="T88" fmla="*/ 232 w 293"/>
                <a:gd name="T89" fmla="*/ 287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93" h="348">
                  <a:moveTo>
                    <a:pt x="247" y="272"/>
                  </a:moveTo>
                  <a:cubicBezTo>
                    <a:pt x="275" y="242"/>
                    <a:pt x="292" y="201"/>
                    <a:pt x="292" y="160"/>
                  </a:cubicBezTo>
                  <a:cubicBezTo>
                    <a:pt x="291" y="90"/>
                    <a:pt x="203" y="19"/>
                    <a:pt x="136" y="42"/>
                  </a:cubicBezTo>
                  <a:cubicBezTo>
                    <a:pt x="134" y="38"/>
                    <a:pt x="132" y="33"/>
                    <a:pt x="131" y="29"/>
                  </a:cubicBezTo>
                  <a:cubicBezTo>
                    <a:pt x="130" y="25"/>
                    <a:pt x="130" y="21"/>
                    <a:pt x="129" y="18"/>
                  </a:cubicBezTo>
                  <a:cubicBezTo>
                    <a:pt x="130" y="18"/>
                    <a:pt x="130" y="18"/>
                    <a:pt x="130" y="18"/>
                  </a:cubicBezTo>
                  <a:cubicBezTo>
                    <a:pt x="135" y="19"/>
                    <a:pt x="140" y="16"/>
                    <a:pt x="140" y="10"/>
                  </a:cubicBezTo>
                  <a:cubicBezTo>
                    <a:pt x="140" y="5"/>
                    <a:pt x="133" y="0"/>
                    <a:pt x="128" y="4"/>
                  </a:cubicBezTo>
                  <a:cubicBezTo>
                    <a:pt x="125" y="6"/>
                    <a:pt x="121" y="7"/>
                    <a:pt x="117" y="9"/>
                  </a:cubicBezTo>
                  <a:cubicBezTo>
                    <a:pt x="113" y="11"/>
                    <a:pt x="108" y="13"/>
                    <a:pt x="104" y="15"/>
                  </a:cubicBezTo>
                  <a:cubicBezTo>
                    <a:pt x="101" y="16"/>
                    <a:pt x="102" y="21"/>
                    <a:pt x="106" y="21"/>
                  </a:cubicBezTo>
                  <a:cubicBezTo>
                    <a:pt x="109" y="21"/>
                    <a:pt x="113" y="21"/>
                    <a:pt x="116" y="20"/>
                  </a:cubicBezTo>
                  <a:cubicBezTo>
                    <a:pt x="116" y="24"/>
                    <a:pt x="118" y="28"/>
                    <a:pt x="119" y="32"/>
                  </a:cubicBezTo>
                  <a:cubicBezTo>
                    <a:pt x="121" y="36"/>
                    <a:pt x="123" y="40"/>
                    <a:pt x="126" y="43"/>
                  </a:cubicBezTo>
                  <a:cubicBezTo>
                    <a:pt x="51" y="43"/>
                    <a:pt x="5" y="128"/>
                    <a:pt x="2" y="195"/>
                  </a:cubicBezTo>
                  <a:cubicBezTo>
                    <a:pt x="0" y="247"/>
                    <a:pt x="31" y="288"/>
                    <a:pt x="73" y="308"/>
                  </a:cubicBezTo>
                  <a:cubicBezTo>
                    <a:pt x="65" y="318"/>
                    <a:pt x="60" y="328"/>
                    <a:pt x="57" y="340"/>
                  </a:cubicBezTo>
                  <a:cubicBezTo>
                    <a:pt x="56" y="343"/>
                    <a:pt x="59" y="346"/>
                    <a:pt x="62" y="347"/>
                  </a:cubicBezTo>
                  <a:cubicBezTo>
                    <a:pt x="71" y="348"/>
                    <a:pt x="79" y="344"/>
                    <a:pt x="86" y="337"/>
                  </a:cubicBezTo>
                  <a:cubicBezTo>
                    <a:pt x="90" y="332"/>
                    <a:pt x="95" y="325"/>
                    <a:pt x="98" y="318"/>
                  </a:cubicBezTo>
                  <a:cubicBezTo>
                    <a:pt x="116" y="323"/>
                    <a:pt x="135" y="324"/>
                    <a:pt x="154" y="322"/>
                  </a:cubicBezTo>
                  <a:cubicBezTo>
                    <a:pt x="181" y="318"/>
                    <a:pt x="207" y="306"/>
                    <a:pt x="228" y="290"/>
                  </a:cubicBezTo>
                  <a:cubicBezTo>
                    <a:pt x="232" y="305"/>
                    <a:pt x="242" y="315"/>
                    <a:pt x="258" y="319"/>
                  </a:cubicBezTo>
                  <a:cubicBezTo>
                    <a:pt x="260" y="320"/>
                    <a:pt x="263" y="319"/>
                    <a:pt x="264" y="316"/>
                  </a:cubicBezTo>
                  <a:cubicBezTo>
                    <a:pt x="265" y="307"/>
                    <a:pt x="264" y="299"/>
                    <a:pt x="261" y="291"/>
                  </a:cubicBezTo>
                  <a:cubicBezTo>
                    <a:pt x="258" y="284"/>
                    <a:pt x="254" y="275"/>
                    <a:pt x="247" y="272"/>
                  </a:cubicBezTo>
                  <a:close/>
                  <a:moveTo>
                    <a:pt x="69" y="336"/>
                  </a:moveTo>
                  <a:cubicBezTo>
                    <a:pt x="72" y="327"/>
                    <a:pt x="75" y="319"/>
                    <a:pt x="80" y="312"/>
                  </a:cubicBezTo>
                  <a:cubicBezTo>
                    <a:pt x="80" y="311"/>
                    <a:pt x="80" y="311"/>
                    <a:pt x="80" y="311"/>
                  </a:cubicBezTo>
                  <a:cubicBezTo>
                    <a:pt x="82" y="313"/>
                    <a:pt x="85" y="314"/>
                    <a:pt x="88" y="315"/>
                  </a:cubicBezTo>
                  <a:cubicBezTo>
                    <a:pt x="83" y="323"/>
                    <a:pt x="78" y="333"/>
                    <a:pt x="69" y="336"/>
                  </a:cubicBezTo>
                  <a:close/>
                  <a:moveTo>
                    <a:pt x="151" y="310"/>
                  </a:moveTo>
                  <a:cubicBezTo>
                    <a:pt x="133" y="313"/>
                    <a:pt x="115" y="312"/>
                    <a:pt x="100" y="307"/>
                  </a:cubicBezTo>
                  <a:cubicBezTo>
                    <a:pt x="99" y="306"/>
                    <a:pt x="96" y="305"/>
                    <a:pt x="94" y="306"/>
                  </a:cubicBezTo>
                  <a:cubicBezTo>
                    <a:pt x="46" y="290"/>
                    <a:pt x="12" y="241"/>
                    <a:pt x="15" y="187"/>
                  </a:cubicBezTo>
                  <a:cubicBezTo>
                    <a:pt x="17" y="123"/>
                    <a:pt x="66" y="66"/>
                    <a:pt x="128" y="52"/>
                  </a:cubicBezTo>
                  <a:cubicBezTo>
                    <a:pt x="129" y="54"/>
                    <a:pt x="132" y="56"/>
                    <a:pt x="135" y="54"/>
                  </a:cubicBezTo>
                  <a:cubicBezTo>
                    <a:pt x="206" y="22"/>
                    <a:pt x="293" y="110"/>
                    <a:pt x="283" y="180"/>
                  </a:cubicBezTo>
                  <a:cubicBezTo>
                    <a:pt x="274" y="245"/>
                    <a:pt x="213" y="298"/>
                    <a:pt x="151" y="310"/>
                  </a:cubicBezTo>
                  <a:close/>
                  <a:moveTo>
                    <a:pt x="232" y="287"/>
                  </a:moveTo>
                  <a:cubicBezTo>
                    <a:pt x="232" y="287"/>
                    <a:pt x="232" y="287"/>
                    <a:pt x="232" y="286"/>
                  </a:cubicBezTo>
                  <a:cubicBezTo>
                    <a:pt x="235" y="284"/>
                    <a:pt x="238" y="281"/>
                    <a:pt x="241" y="278"/>
                  </a:cubicBezTo>
                  <a:cubicBezTo>
                    <a:pt x="243" y="283"/>
                    <a:pt x="247" y="287"/>
                    <a:pt x="250" y="292"/>
                  </a:cubicBezTo>
                  <a:cubicBezTo>
                    <a:pt x="253" y="297"/>
                    <a:pt x="254" y="303"/>
                    <a:pt x="254" y="308"/>
                  </a:cubicBezTo>
                  <a:cubicBezTo>
                    <a:pt x="244" y="305"/>
                    <a:pt x="237" y="298"/>
                    <a:pt x="232" y="287"/>
                  </a:cubicBez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" name="Freeform 15"/>
            <p:cNvSpPr/>
            <p:nvPr/>
          </p:nvSpPr>
          <p:spPr bwMode="auto">
            <a:xfrm>
              <a:off x="3973513" y="363537"/>
              <a:ext cx="615950" cy="563563"/>
            </a:xfrm>
            <a:custGeom>
              <a:avLst/>
              <a:gdLst>
                <a:gd name="T0" fmla="*/ 162 w 264"/>
                <a:gd name="T1" fmla="*/ 16 h 242"/>
                <a:gd name="T2" fmla="*/ 162 w 264"/>
                <a:gd name="T3" fmla="*/ 28 h 242"/>
                <a:gd name="T4" fmla="*/ 230 w 264"/>
                <a:gd name="T5" fmla="*/ 151 h 242"/>
                <a:gd name="T6" fmla="*/ 180 w 264"/>
                <a:gd name="T7" fmla="*/ 208 h 242"/>
                <a:gd name="T8" fmla="*/ 178 w 264"/>
                <a:gd name="T9" fmla="*/ 202 h 242"/>
                <a:gd name="T10" fmla="*/ 175 w 264"/>
                <a:gd name="T11" fmla="*/ 192 h 242"/>
                <a:gd name="T12" fmla="*/ 169 w 264"/>
                <a:gd name="T13" fmla="*/ 192 h 242"/>
                <a:gd name="T14" fmla="*/ 170 w 264"/>
                <a:gd name="T15" fmla="*/ 203 h 242"/>
                <a:gd name="T16" fmla="*/ 174 w 264"/>
                <a:gd name="T17" fmla="*/ 212 h 242"/>
                <a:gd name="T18" fmla="*/ 124 w 264"/>
                <a:gd name="T19" fmla="*/ 228 h 242"/>
                <a:gd name="T20" fmla="*/ 20 w 264"/>
                <a:gd name="T21" fmla="*/ 125 h 242"/>
                <a:gd name="T22" fmla="*/ 65 w 264"/>
                <a:gd name="T23" fmla="*/ 40 h 242"/>
                <a:gd name="T24" fmla="*/ 152 w 264"/>
                <a:gd name="T25" fmla="*/ 18 h 242"/>
                <a:gd name="T26" fmla="*/ 153 w 264"/>
                <a:gd name="T27" fmla="*/ 12 h 242"/>
                <a:gd name="T28" fmla="*/ 10 w 264"/>
                <a:gd name="T29" fmla="*/ 109 h 242"/>
                <a:gd name="T30" fmla="*/ 117 w 264"/>
                <a:gd name="T31" fmla="*/ 241 h 242"/>
                <a:gd name="T32" fmla="*/ 245 w 264"/>
                <a:gd name="T33" fmla="*/ 143 h 242"/>
                <a:gd name="T34" fmla="*/ 162 w 264"/>
                <a:gd name="T35" fmla="*/ 16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64" h="242">
                  <a:moveTo>
                    <a:pt x="162" y="16"/>
                  </a:moveTo>
                  <a:cubicBezTo>
                    <a:pt x="155" y="16"/>
                    <a:pt x="155" y="27"/>
                    <a:pt x="162" y="28"/>
                  </a:cubicBezTo>
                  <a:cubicBezTo>
                    <a:pt x="225" y="34"/>
                    <a:pt x="253" y="97"/>
                    <a:pt x="230" y="151"/>
                  </a:cubicBezTo>
                  <a:cubicBezTo>
                    <a:pt x="220" y="175"/>
                    <a:pt x="202" y="195"/>
                    <a:pt x="180" y="208"/>
                  </a:cubicBezTo>
                  <a:cubicBezTo>
                    <a:pt x="180" y="206"/>
                    <a:pt x="179" y="204"/>
                    <a:pt x="178" y="202"/>
                  </a:cubicBezTo>
                  <a:cubicBezTo>
                    <a:pt x="176" y="199"/>
                    <a:pt x="175" y="196"/>
                    <a:pt x="175" y="192"/>
                  </a:cubicBezTo>
                  <a:cubicBezTo>
                    <a:pt x="175" y="188"/>
                    <a:pt x="169" y="188"/>
                    <a:pt x="169" y="192"/>
                  </a:cubicBezTo>
                  <a:cubicBezTo>
                    <a:pt x="168" y="196"/>
                    <a:pt x="169" y="199"/>
                    <a:pt x="170" y="203"/>
                  </a:cubicBezTo>
                  <a:cubicBezTo>
                    <a:pt x="171" y="206"/>
                    <a:pt x="171" y="210"/>
                    <a:pt x="174" y="212"/>
                  </a:cubicBezTo>
                  <a:cubicBezTo>
                    <a:pt x="159" y="220"/>
                    <a:pt x="142" y="226"/>
                    <a:pt x="124" y="228"/>
                  </a:cubicBezTo>
                  <a:cubicBezTo>
                    <a:pt x="62" y="235"/>
                    <a:pt x="19" y="184"/>
                    <a:pt x="20" y="125"/>
                  </a:cubicBezTo>
                  <a:cubicBezTo>
                    <a:pt x="20" y="91"/>
                    <a:pt x="37" y="59"/>
                    <a:pt x="65" y="40"/>
                  </a:cubicBezTo>
                  <a:cubicBezTo>
                    <a:pt x="91" y="22"/>
                    <a:pt x="123" y="22"/>
                    <a:pt x="152" y="18"/>
                  </a:cubicBezTo>
                  <a:cubicBezTo>
                    <a:pt x="156" y="18"/>
                    <a:pt x="157" y="12"/>
                    <a:pt x="153" y="12"/>
                  </a:cubicBezTo>
                  <a:cubicBezTo>
                    <a:pt x="87" y="0"/>
                    <a:pt x="18" y="41"/>
                    <a:pt x="10" y="109"/>
                  </a:cubicBezTo>
                  <a:cubicBezTo>
                    <a:pt x="0" y="180"/>
                    <a:pt x="44" y="239"/>
                    <a:pt x="117" y="241"/>
                  </a:cubicBezTo>
                  <a:cubicBezTo>
                    <a:pt x="175" y="242"/>
                    <a:pt x="227" y="196"/>
                    <a:pt x="245" y="143"/>
                  </a:cubicBezTo>
                  <a:cubicBezTo>
                    <a:pt x="264" y="85"/>
                    <a:pt x="222" y="22"/>
                    <a:pt x="162" y="16"/>
                  </a:cubicBez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" name="Freeform 16"/>
            <p:cNvSpPr/>
            <p:nvPr/>
          </p:nvSpPr>
          <p:spPr bwMode="auto">
            <a:xfrm>
              <a:off x="4195763" y="827087"/>
              <a:ext cx="31750" cy="58738"/>
            </a:xfrm>
            <a:custGeom>
              <a:avLst/>
              <a:gdLst>
                <a:gd name="T0" fmla="*/ 5 w 14"/>
                <a:gd name="T1" fmla="*/ 4 h 25"/>
                <a:gd name="T2" fmla="*/ 1 w 14"/>
                <a:gd name="T3" fmla="*/ 20 h 25"/>
                <a:gd name="T4" fmla="*/ 7 w 14"/>
                <a:gd name="T5" fmla="*/ 21 h 25"/>
                <a:gd name="T6" fmla="*/ 12 w 14"/>
                <a:gd name="T7" fmla="*/ 7 h 25"/>
                <a:gd name="T8" fmla="*/ 5 w 14"/>
                <a:gd name="T9" fmla="*/ 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25">
                  <a:moveTo>
                    <a:pt x="5" y="4"/>
                  </a:moveTo>
                  <a:cubicBezTo>
                    <a:pt x="2" y="9"/>
                    <a:pt x="0" y="14"/>
                    <a:pt x="1" y="20"/>
                  </a:cubicBezTo>
                  <a:cubicBezTo>
                    <a:pt x="1" y="24"/>
                    <a:pt x="7" y="25"/>
                    <a:pt x="7" y="21"/>
                  </a:cubicBezTo>
                  <a:cubicBezTo>
                    <a:pt x="8" y="16"/>
                    <a:pt x="11" y="11"/>
                    <a:pt x="12" y="7"/>
                  </a:cubicBezTo>
                  <a:cubicBezTo>
                    <a:pt x="14" y="2"/>
                    <a:pt x="8" y="0"/>
                    <a:pt x="5" y="4"/>
                  </a:cubicBez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" name="Freeform 17"/>
            <p:cNvSpPr/>
            <p:nvPr/>
          </p:nvSpPr>
          <p:spPr bwMode="auto">
            <a:xfrm>
              <a:off x="4056063" y="746125"/>
              <a:ext cx="50800" cy="44450"/>
            </a:xfrm>
            <a:custGeom>
              <a:avLst/>
              <a:gdLst>
                <a:gd name="T0" fmla="*/ 12 w 22"/>
                <a:gd name="T1" fmla="*/ 4 h 19"/>
                <a:gd name="T2" fmla="*/ 3 w 22"/>
                <a:gd name="T3" fmla="*/ 11 h 19"/>
                <a:gd name="T4" fmla="*/ 8 w 22"/>
                <a:gd name="T5" fmla="*/ 16 h 19"/>
                <a:gd name="T6" fmla="*/ 18 w 22"/>
                <a:gd name="T7" fmla="*/ 9 h 19"/>
                <a:gd name="T8" fmla="*/ 12 w 22"/>
                <a:gd name="T9" fmla="*/ 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19">
                  <a:moveTo>
                    <a:pt x="12" y="4"/>
                  </a:moveTo>
                  <a:cubicBezTo>
                    <a:pt x="10" y="7"/>
                    <a:pt x="6" y="9"/>
                    <a:pt x="3" y="11"/>
                  </a:cubicBezTo>
                  <a:cubicBezTo>
                    <a:pt x="0" y="15"/>
                    <a:pt x="5" y="19"/>
                    <a:pt x="8" y="16"/>
                  </a:cubicBezTo>
                  <a:cubicBezTo>
                    <a:pt x="11" y="14"/>
                    <a:pt x="15" y="12"/>
                    <a:pt x="18" y="9"/>
                  </a:cubicBezTo>
                  <a:cubicBezTo>
                    <a:pt x="22" y="6"/>
                    <a:pt x="16" y="0"/>
                    <a:pt x="12" y="4"/>
                  </a:cubicBez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" name="Freeform 18"/>
            <p:cNvSpPr/>
            <p:nvPr/>
          </p:nvSpPr>
          <p:spPr bwMode="auto">
            <a:xfrm>
              <a:off x="4030663" y="646112"/>
              <a:ext cx="44450" cy="15875"/>
            </a:xfrm>
            <a:custGeom>
              <a:avLst/>
              <a:gdLst>
                <a:gd name="T0" fmla="*/ 14 w 19"/>
                <a:gd name="T1" fmla="*/ 0 h 7"/>
                <a:gd name="T2" fmla="*/ 4 w 19"/>
                <a:gd name="T3" fmla="*/ 0 h 7"/>
                <a:gd name="T4" fmla="*/ 4 w 19"/>
                <a:gd name="T5" fmla="*/ 7 h 7"/>
                <a:gd name="T6" fmla="*/ 14 w 19"/>
                <a:gd name="T7" fmla="*/ 7 h 7"/>
                <a:gd name="T8" fmla="*/ 14 w 19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7">
                  <a:moveTo>
                    <a:pt x="14" y="0"/>
                  </a:moveTo>
                  <a:cubicBezTo>
                    <a:pt x="11" y="0"/>
                    <a:pt x="8" y="0"/>
                    <a:pt x="4" y="0"/>
                  </a:cubicBezTo>
                  <a:cubicBezTo>
                    <a:pt x="0" y="0"/>
                    <a:pt x="0" y="6"/>
                    <a:pt x="4" y="7"/>
                  </a:cubicBezTo>
                  <a:cubicBezTo>
                    <a:pt x="8" y="7"/>
                    <a:pt x="11" y="7"/>
                    <a:pt x="14" y="7"/>
                  </a:cubicBezTo>
                  <a:cubicBezTo>
                    <a:pt x="19" y="7"/>
                    <a:pt x="19" y="0"/>
                    <a:pt x="14" y="0"/>
                  </a:cubicBez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" name="Freeform 19"/>
            <p:cNvSpPr/>
            <p:nvPr/>
          </p:nvSpPr>
          <p:spPr bwMode="auto">
            <a:xfrm>
              <a:off x="4076701" y="541337"/>
              <a:ext cx="28575" cy="31750"/>
            </a:xfrm>
            <a:custGeom>
              <a:avLst/>
              <a:gdLst>
                <a:gd name="T0" fmla="*/ 9 w 12"/>
                <a:gd name="T1" fmla="*/ 5 h 14"/>
                <a:gd name="T2" fmla="*/ 7 w 12"/>
                <a:gd name="T3" fmla="*/ 4 h 14"/>
                <a:gd name="T4" fmla="*/ 1 w 12"/>
                <a:gd name="T5" fmla="*/ 5 h 14"/>
                <a:gd name="T6" fmla="*/ 6 w 12"/>
                <a:gd name="T7" fmla="*/ 13 h 14"/>
                <a:gd name="T8" fmla="*/ 11 w 12"/>
                <a:gd name="T9" fmla="*/ 11 h 14"/>
                <a:gd name="T10" fmla="*/ 9 w 12"/>
                <a:gd name="T11" fmla="*/ 5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14">
                  <a:moveTo>
                    <a:pt x="9" y="5"/>
                  </a:moveTo>
                  <a:cubicBezTo>
                    <a:pt x="9" y="4"/>
                    <a:pt x="8" y="4"/>
                    <a:pt x="7" y="4"/>
                  </a:cubicBezTo>
                  <a:cubicBezTo>
                    <a:pt x="6" y="0"/>
                    <a:pt x="0" y="1"/>
                    <a:pt x="1" y="5"/>
                  </a:cubicBezTo>
                  <a:cubicBezTo>
                    <a:pt x="1" y="8"/>
                    <a:pt x="3" y="11"/>
                    <a:pt x="6" y="13"/>
                  </a:cubicBezTo>
                  <a:cubicBezTo>
                    <a:pt x="7" y="14"/>
                    <a:pt x="11" y="14"/>
                    <a:pt x="11" y="11"/>
                  </a:cubicBezTo>
                  <a:cubicBezTo>
                    <a:pt x="12" y="9"/>
                    <a:pt x="10" y="7"/>
                    <a:pt x="9" y="5"/>
                  </a:cubicBez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" name="Freeform 20"/>
            <p:cNvSpPr/>
            <p:nvPr/>
          </p:nvSpPr>
          <p:spPr bwMode="auto">
            <a:xfrm>
              <a:off x="4181476" y="439737"/>
              <a:ext cx="34925" cy="53975"/>
            </a:xfrm>
            <a:custGeom>
              <a:avLst/>
              <a:gdLst>
                <a:gd name="T0" fmla="*/ 11 w 15"/>
                <a:gd name="T1" fmla="*/ 16 h 23"/>
                <a:gd name="T2" fmla="*/ 5 w 15"/>
                <a:gd name="T3" fmla="*/ 4 h 23"/>
                <a:gd name="T4" fmla="*/ 0 w 15"/>
                <a:gd name="T5" fmla="*/ 4 h 23"/>
                <a:gd name="T6" fmla="*/ 8 w 15"/>
                <a:gd name="T7" fmla="*/ 21 h 23"/>
                <a:gd name="T8" fmla="*/ 11 w 15"/>
                <a:gd name="T9" fmla="*/ 16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23">
                  <a:moveTo>
                    <a:pt x="11" y="16"/>
                  </a:moveTo>
                  <a:cubicBezTo>
                    <a:pt x="8" y="13"/>
                    <a:pt x="5" y="8"/>
                    <a:pt x="5" y="4"/>
                  </a:cubicBezTo>
                  <a:cubicBezTo>
                    <a:pt x="5" y="0"/>
                    <a:pt x="0" y="0"/>
                    <a:pt x="0" y="4"/>
                  </a:cubicBezTo>
                  <a:cubicBezTo>
                    <a:pt x="0" y="10"/>
                    <a:pt x="2" y="18"/>
                    <a:pt x="8" y="21"/>
                  </a:cubicBezTo>
                  <a:cubicBezTo>
                    <a:pt x="12" y="23"/>
                    <a:pt x="15" y="18"/>
                    <a:pt x="11" y="16"/>
                  </a:cubicBez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" name="Freeform 21"/>
            <p:cNvSpPr/>
            <p:nvPr/>
          </p:nvSpPr>
          <p:spPr bwMode="auto">
            <a:xfrm>
              <a:off x="4371976" y="454025"/>
              <a:ext cx="39688" cy="30163"/>
            </a:xfrm>
            <a:custGeom>
              <a:avLst/>
              <a:gdLst>
                <a:gd name="T0" fmla="*/ 9 w 17"/>
                <a:gd name="T1" fmla="*/ 1 h 13"/>
                <a:gd name="T2" fmla="*/ 3 w 17"/>
                <a:gd name="T3" fmla="*/ 5 h 13"/>
                <a:gd name="T4" fmla="*/ 8 w 17"/>
                <a:gd name="T5" fmla="*/ 10 h 13"/>
                <a:gd name="T6" fmla="*/ 9 w 17"/>
                <a:gd name="T7" fmla="*/ 10 h 13"/>
                <a:gd name="T8" fmla="*/ 11 w 17"/>
                <a:gd name="T9" fmla="*/ 9 h 13"/>
                <a:gd name="T10" fmla="*/ 9 w 17"/>
                <a:gd name="T11" fmla="*/ 1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" h="13">
                  <a:moveTo>
                    <a:pt x="9" y="1"/>
                  </a:moveTo>
                  <a:cubicBezTo>
                    <a:pt x="7" y="1"/>
                    <a:pt x="5" y="3"/>
                    <a:pt x="3" y="5"/>
                  </a:cubicBezTo>
                  <a:cubicBezTo>
                    <a:pt x="0" y="9"/>
                    <a:pt x="5" y="13"/>
                    <a:pt x="8" y="10"/>
                  </a:cubicBezTo>
                  <a:cubicBezTo>
                    <a:pt x="7" y="11"/>
                    <a:pt x="9" y="10"/>
                    <a:pt x="9" y="10"/>
                  </a:cubicBezTo>
                  <a:cubicBezTo>
                    <a:pt x="9" y="10"/>
                    <a:pt x="10" y="9"/>
                    <a:pt x="11" y="9"/>
                  </a:cubicBezTo>
                  <a:cubicBezTo>
                    <a:pt x="17" y="9"/>
                    <a:pt x="16" y="0"/>
                    <a:pt x="9" y="1"/>
                  </a:cubicBez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" name="Freeform 22"/>
            <p:cNvSpPr/>
            <p:nvPr/>
          </p:nvSpPr>
          <p:spPr bwMode="auto">
            <a:xfrm>
              <a:off x="4429126" y="533400"/>
              <a:ext cx="44450" cy="34925"/>
            </a:xfrm>
            <a:custGeom>
              <a:avLst/>
              <a:gdLst>
                <a:gd name="T0" fmla="*/ 13 w 19"/>
                <a:gd name="T1" fmla="*/ 3 h 15"/>
                <a:gd name="T2" fmla="*/ 4 w 19"/>
                <a:gd name="T3" fmla="*/ 8 h 15"/>
                <a:gd name="T4" fmla="*/ 2 w 19"/>
                <a:gd name="T5" fmla="*/ 12 h 15"/>
                <a:gd name="T6" fmla="*/ 19 w 19"/>
                <a:gd name="T7" fmla="*/ 6 h 15"/>
                <a:gd name="T8" fmla="*/ 13 w 19"/>
                <a:gd name="T9" fmla="*/ 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15">
                  <a:moveTo>
                    <a:pt x="13" y="3"/>
                  </a:moveTo>
                  <a:cubicBezTo>
                    <a:pt x="10" y="5"/>
                    <a:pt x="9" y="9"/>
                    <a:pt x="4" y="8"/>
                  </a:cubicBezTo>
                  <a:cubicBezTo>
                    <a:pt x="2" y="7"/>
                    <a:pt x="0" y="11"/>
                    <a:pt x="2" y="12"/>
                  </a:cubicBezTo>
                  <a:cubicBezTo>
                    <a:pt x="8" y="15"/>
                    <a:pt x="18" y="14"/>
                    <a:pt x="19" y="6"/>
                  </a:cubicBezTo>
                  <a:cubicBezTo>
                    <a:pt x="19" y="3"/>
                    <a:pt x="16" y="0"/>
                    <a:pt x="13" y="3"/>
                  </a:cubicBez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" name="Freeform 23"/>
            <p:cNvSpPr/>
            <p:nvPr/>
          </p:nvSpPr>
          <p:spPr bwMode="auto">
            <a:xfrm>
              <a:off x="4475163" y="633412"/>
              <a:ext cx="50800" cy="33338"/>
            </a:xfrm>
            <a:custGeom>
              <a:avLst/>
              <a:gdLst>
                <a:gd name="T0" fmla="*/ 19 w 22"/>
                <a:gd name="T1" fmla="*/ 3 h 14"/>
                <a:gd name="T2" fmla="*/ 3 w 22"/>
                <a:gd name="T3" fmla="*/ 6 h 14"/>
                <a:gd name="T4" fmla="*/ 7 w 22"/>
                <a:gd name="T5" fmla="*/ 12 h 14"/>
                <a:gd name="T6" fmla="*/ 19 w 22"/>
                <a:gd name="T7" fmla="*/ 9 h 14"/>
                <a:gd name="T8" fmla="*/ 19 w 22"/>
                <a:gd name="T9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14">
                  <a:moveTo>
                    <a:pt x="19" y="3"/>
                  </a:moveTo>
                  <a:cubicBezTo>
                    <a:pt x="15" y="0"/>
                    <a:pt x="7" y="2"/>
                    <a:pt x="3" y="6"/>
                  </a:cubicBezTo>
                  <a:cubicBezTo>
                    <a:pt x="0" y="9"/>
                    <a:pt x="4" y="14"/>
                    <a:pt x="7" y="12"/>
                  </a:cubicBezTo>
                  <a:cubicBezTo>
                    <a:pt x="11" y="9"/>
                    <a:pt x="16" y="11"/>
                    <a:pt x="19" y="9"/>
                  </a:cubicBezTo>
                  <a:cubicBezTo>
                    <a:pt x="22" y="8"/>
                    <a:pt x="22" y="4"/>
                    <a:pt x="19" y="3"/>
                  </a:cubicBez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" name="Freeform 24"/>
            <p:cNvSpPr/>
            <p:nvPr/>
          </p:nvSpPr>
          <p:spPr bwMode="auto">
            <a:xfrm>
              <a:off x="4438651" y="725487"/>
              <a:ext cx="41275" cy="26988"/>
            </a:xfrm>
            <a:custGeom>
              <a:avLst/>
              <a:gdLst>
                <a:gd name="T0" fmla="*/ 4 w 18"/>
                <a:gd name="T1" fmla="*/ 0 h 12"/>
                <a:gd name="T2" fmla="*/ 4 w 18"/>
                <a:gd name="T3" fmla="*/ 7 h 12"/>
                <a:gd name="T4" fmla="*/ 9 w 18"/>
                <a:gd name="T5" fmla="*/ 9 h 12"/>
                <a:gd name="T6" fmla="*/ 14 w 18"/>
                <a:gd name="T7" fmla="*/ 12 h 12"/>
                <a:gd name="T8" fmla="*/ 18 w 18"/>
                <a:gd name="T9" fmla="*/ 8 h 12"/>
                <a:gd name="T10" fmla="*/ 4 w 18"/>
                <a:gd name="T1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12">
                  <a:moveTo>
                    <a:pt x="4" y="0"/>
                  </a:moveTo>
                  <a:cubicBezTo>
                    <a:pt x="1" y="0"/>
                    <a:pt x="0" y="6"/>
                    <a:pt x="4" y="7"/>
                  </a:cubicBezTo>
                  <a:cubicBezTo>
                    <a:pt x="5" y="7"/>
                    <a:pt x="7" y="8"/>
                    <a:pt x="9" y="9"/>
                  </a:cubicBezTo>
                  <a:cubicBezTo>
                    <a:pt x="11" y="10"/>
                    <a:pt x="12" y="12"/>
                    <a:pt x="14" y="12"/>
                  </a:cubicBezTo>
                  <a:cubicBezTo>
                    <a:pt x="16" y="12"/>
                    <a:pt x="18" y="10"/>
                    <a:pt x="18" y="8"/>
                  </a:cubicBezTo>
                  <a:cubicBezTo>
                    <a:pt x="18" y="3"/>
                    <a:pt x="9" y="0"/>
                    <a:pt x="4" y="0"/>
                  </a:cubicBez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" name="Freeform 25"/>
            <p:cNvSpPr>
              <a:spLocks noEditPoints="1"/>
            </p:cNvSpPr>
            <p:nvPr/>
          </p:nvSpPr>
          <p:spPr bwMode="auto">
            <a:xfrm>
              <a:off x="4130676" y="444500"/>
              <a:ext cx="204788" cy="315913"/>
            </a:xfrm>
            <a:custGeom>
              <a:avLst/>
              <a:gdLst>
                <a:gd name="T0" fmla="*/ 81 w 88"/>
                <a:gd name="T1" fmla="*/ 2 h 135"/>
                <a:gd name="T2" fmla="*/ 76 w 88"/>
                <a:gd name="T3" fmla="*/ 1 h 135"/>
                <a:gd name="T4" fmla="*/ 60 w 88"/>
                <a:gd name="T5" fmla="*/ 82 h 135"/>
                <a:gd name="T6" fmla="*/ 61 w 88"/>
                <a:gd name="T7" fmla="*/ 84 h 135"/>
                <a:gd name="T8" fmla="*/ 60 w 88"/>
                <a:gd name="T9" fmla="*/ 85 h 135"/>
                <a:gd name="T10" fmla="*/ 58 w 88"/>
                <a:gd name="T11" fmla="*/ 86 h 135"/>
                <a:gd name="T12" fmla="*/ 2 w 88"/>
                <a:gd name="T13" fmla="*/ 122 h 135"/>
                <a:gd name="T14" fmla="*/ 4 w 88"/>
                <a:gd name="T15" fmla="*/ 131 h 135"/>
                <a:gd name="T16" fmla="*/ 69 w 88"/>
                <a:gd name="T17" fmla="*/ 98 h 135"/>
                <a:gd name="T18" fmla="*/ 69 w 88"/>
                <a:gd name="T19" fmla="*/ 98 h 135"/>
                <a:gd name="T20" fmla="*/ 70 w 88"/>
                <a:gd name="T21" fmla="*/ 97 h 135"/>
                <a:gd name="T22" fmla="*/ 72 w 88"/>
                <a:gd name="T23" fmla="*/ 94 h 135"/>
                <a:gd name="T24" fmla="*/ 72 w 88"/>
                <a:gd name="T25" fmla="*/ 91 h 135"/>
                <a:gd name="T26" fmla="*/ 72 w 88"/>
                <a:gd name="T27" fmla="*/ 91 h 135"/>
                <a:gd name="T28" fmla="*/ 74 w 88"/>
                <a:gd name="T29" fmla="*/ 87 h 135"/>
                <a:gd name="T30" fmla="*/ 74 w 88"/>
                <a:gd name="T31" fmla="*/ 85 h 135"/>
                <a:gd name="T32" fmla="*/ 83 w 88"/>
                <a:gd name="T33" fmla="*/ 37 h 135"/>
                <a:gd name="T34" fmla="*/ 81 w 88"/>
                <a:gd name="T35" fmla="*/ 2 h 135"/>
                <a:gd name="T36" fmla="*/ 16 w 88"/>
                <a:gd name="T37" fmla="*/ 123 h 135"/>
                <a:gd name="T38" fmla="*/ 56 w 88"/>
                <a:gd name="T39" fmla="*/ 93 h 135"/>
                <a:gd name="T40" fmla="*/ 59 w 88"/>
                <a:gd name="T41" fmla="*/ 97 h 135"/>
                <a:gd name="T42" fmla="*/ 16 w 88"/>
                <a:gd name="T43" fmla="*/ 123 h 135"/>
                <a:gd name="T44" fmla="*/ 75 w 88"/>
                <a:gd name="T45" fmla="*/ 42 h 135"/>
                <a:gd name="T46" fmla="*/ 68 w 88"/>
                <a:gd name="T47" fmla="*/ 80 h 135"/>
                <a:gd name="T48" fmla="*/ 67 w 88"/>
                <a:gd name="T49" fmla="*/ 80 h 135"/>
                <a:gd name="T50" fmla="*/ 77 w 88"/>
                <a:gd name="T51" fmla="*/ 10 h 135"/>
                <a:gd name="T52" fmla="*/ 75 w 88"/>
                <a:gd name="T53" fmla="*/ 42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88" h="135">
                  <a:moveTo>
                    <a:pt x="81" y="2"/>
                  </a:moveTo>
                  <a:cubicBezTo>
                    <a:pt x="80" y="0"/>
                    <a:pt x="78" y="0"/>
                    <a:pt x="76" y="1"/>
                  </a:cubicBezTo>
                  <a:cubicBezTo>
                    <a:pt x="51" y="17"/>
                    <a:pt x="59" y="58"/>
                    <a:pt x="60" y="82"/>
                  </a:cubicBezTo>
                  <a:cubicBezTo>
                    <a:pt x="60" y="83"/>
                    <a:pt x="60" y="83"/>
                    <a:pt x="61" y="84"/>
                  </a:cubicBezTo>
                  <a:cubicBezTo>
                    <a:pt x="60" y="84"/>
                    <a:pt x="60" y="84"/>
                    <a:pt x="60" y="85"/>
                  </a:cubicBezTo>
                  <a:cubicBezTo>
                    <a:pt x="59" y="85"/>
                    <a:pt x="59" y="85"/>
                    <a:pt x="58" y="86"/>
                  </a:cubicBezTo>
                  <a:cubicBezTo>
                    <a:pt x="38" y="94"/>
                    <a:pt x="15" y="105"/>
                    <a:pt x="2" y="122"/>
                  </a:cubicBezTo>
                  <a:cubicBezTo>
                    <a:pt x="0" y="125"/>
                    <a:pt x="0" y="130"/>
                    <a:pt x="4" y="131"/>
                  </a:cubicBezTo>
                  <a:cubicBezTo>
                    <a:pt x="30" y="135"/>
                    <a:pt x="55" y="119"/>
                    <a:pt x="69" y="98"/>
                  </a:cubicBezTo>
                  <a:cubicBezTo>
                    <a:pt x="69" y="98"/>
                    <a:pt x="69" y="98"/>
                    <a:pt x="69" y="98"/>
                  </a:cubicBezTo>
                  <a:cubicBezTo>
                    <a:pt x="70" y="97"/>
                    <a:pt x="70" y="97"/>
                    <a:pt x="70" y="97"/>
                  </a:cubicBezTo>
                  <a:cubicBezTo>
                    <a:pt x="71" y="96"/>
                    <a:pt x="71" y="95"/>
                    <a:pt x="72" y="94"/>
                  </a:cubicBezTo>
                  <a:cubicBezTo>
                    <a:pt x="72" y="93"/>
                    <a:pt x="72" y="92"/>
                    <a:pt x="72" y="91"/>
                  </a:cubicBezTo>
                  <a:cubicBezTo>
                    <a:pt x="72" y="91"/>
                    <a:pt x="72" y="91"/>
                    <a:pt x="72" y="91"/>
                  </a:cubicBezTo>
                  <a:cubicBezTo>
                    <a:pt x="73" y="90"/>
                    <a:pt x="73" y="88"/>
                    <a:pt x="74" y="87"/>
                  </a:cubicBezTo>
                  <a:cubicBezTo>
                    <a:pt x="74" y="87"/>
                    <a:pt x="74" y="86"/>
                    <a:pt x="74" y="85"/>
                  </a:cubicBezTo>
                  <a:cubicBezTo>
                    <a:pt x="77" y="69"/>
                    <a:pt x="81" y="53"/>
                    <a:pt x="83" y="37"/>
                  </a:cubicBezTo>
                  <a:cubicBezTo>
                    <a:pt x="84" y="26"/>
                    <a:pt x="88" y="10"/>
                    <a:pt x="81" y="2"/>
                  </a:cubicBezTo>
                  <a:close/>
                  <a:moveTo>
                    <a:pt x="16" y="123"/>
                  </a:moveTo>
                  <a:cubicBezTo>
                    <a:pt x="29" y="112"/>
                    <a:pt x="43" y="104"/>
                    <a:pt x="56" y="93"/>
                  </a:cubicBezTo>
                  <a:cubicBezTo>
                    <a:pt x="57" y="95"/>
                    <a:pt x="58" y="96"/>
                    <a:pt x="59" y="97"/>
                  </a:cubicBezTo>
                  <a:cubicBezTo>
                    <a:pt x="48" y="110"/>
                    <a:pt x="33" y="123"/>
                    <a:pt x="16" y="123"/>
                  </a:cubicBezTo>
                  <a:close/>
                  <a:moveTo>
                    <a:pt x="75" y="42"/>
                  </a:moveTo>
                  <a:cubicBezTo>
                    <a:pt x="73" y="54"/>
                    <a:pt x="71" y="67"/>
                    <a:pt x="68" y="80"/>
                  </a:cubicBezTo>
                  <a:cubicBezTo>
                    <a:pt x="68" y="80"/>
                    <a:pt x="67" y="80"/>
                    <a:pt x="67" y="80"/>
                  </a:cubicBezTo>
                  <a:cubicBezTo>
                    <a:pt x="67" y="59"/>
                    <a:pt x="63" y="27"/>
                    <a:pt x="77" y="10"/>
                  </a:cubicBezTo>
                  <a:cubicBezTo>
                    <a:pt x="80" y="18"/>
                    <a:pt x="76" y="36"/>
                    <a:pt x="75" y="42"/>
                  </a:cubicBez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" name="Freeform 26"/>
            <p:cNvSpPr>
              <a:spLocks noEditPoints="1"/>
            </p:cNvSpPr>
            <p:nvPr/>
          </p:nvSpPr>
          <p:spPr bwMode="auto">
            <a:xfrm>
              <a:off x="3873501" y="254000"/>
              <a:ext cx="242888" cy="200025"/>
            </a:xfrm>
            <a:custGeom>
              <a:avLst/>
              <a:gdLst>
                <a:gd name="T0" fmla="*/ 102 w 104"/>
                <a:gd name="T1" fmla="*/ 33 h 86"/>
                <a:gd name="T2" fmla="*/ 58 w 104"/>
                <a:gd name="T3" fmla="*/ 1 h 86"/>
                <a:gd name="T4" fmla="*/ 20 w 104"/>
                <a:gd name="T5" fmla="*/ 23 h 86"/>
                <a:gd name="T6" fmla="*/ 35 w 104"/>
                <a:gd name="T7" fmla="*/ 86 h 86"/>
                <a:gd name="T8" fmla="*/ 39 w 104"/>
                <a:gd name="T9" fmla="*/ 84 h 86"/>
                <a:gd name="T10" fmla="*/ 41 w 104"/>
                <a:gd name="T11" fmla="*/ 85 h 86"/>
                <a:gd name="T12" fmla="*/ 64 w 104"/>
                <a:gd name="T13" fmla="*/ 69 h 86"/>
                <a:gd name="T14" fmla="*/ 101 w 104"/>
                <a:gd name="T15" fmla="*/ 39 h 86"/>
                <a:gd name="T16" fmla="*/ 102 w 104"/>
                <a:gd name="T17" fmla="*/ 33 h 86"/>
                <a:gd name="T18" fmla="*/ 63 w 104"/>
                <a:gd name="T19" fmla="*/ 58 h 86"/>
                <a:gd name="T20" fmla="*/ 39 w 104"/>
                <a:gd name="T21" fmla="*/ 80 h 86"/>
                <a:gd name="T22" fmla="*/ 36 w 104"/>
                <a:gd name="T23" fmla="*/ 77 h 86"/>
                <a:gd name="T24" fmla="*/ 28 w 104"/>
                <a:gd name="T25" fmla="*/ 29 h 86"/>
                <a:gd name="T26" fmla="*/ 56 w 104"/>
                <a:gd name="T27" fmla="*/ 11 h 86"/>
                <a:gd name="T28" fmla="*/ 91 w 104"/>
                <a:gd name="T29" fmla="*/ 34 h 86"/>
                <a:gd name="T30" fmla="*/ 63 w 104"/>
                <a:gd name="T31" fmla="*/ 58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04" h="86">
                  <a:moveTo>
                    <a:pt x="102" y="33"/>
                  </a:moveTo>
                  <a:cubicBezTo>
                    <a:pt x="92" y="17"/>
                    <a:pt x="78" y="2"/>
                    <a:pt x="58" y="1"/>
                  </a:cubicBezTo>
                  <a:cubicBezTo>
                    <a:pt x="42" y="0"/>
                    <a:pt x="29" y="11"/>
                    <a:pt x="20" y="23"/>
                  </a:cubicBezTo>
                  <a:cubicBezTo>
                    <a:pt x="6" y="42"/>
                    <a:pt x="0" y="86"/>
                    <a:pt x="35" y="86"/>
                  </a:cubicBezTo>
                  <a:cubicBezTo>
                    <a:pt x="37" y="86"/>
                    <a:pt x="38" y="85"/>
                    <a:pt x="39" y="84"/>
                  </a:cubicBezTo>
                  <a:cubicBezTo>
                    <a:pt x="39" y="85"/>
                    <a:pt x="40" y="85"/>
                    <a:pt x="41" y="85"/>
                  </a:cubicBezTo>
                  <a:cubicBezTo>
                    <a:pt x="48" y="86"/>
                    <a:pt x="59" y="73"/>
                    <a:pt x="64" y="69"/>
                  </a:cubicBezTo>
                  <a:cubicBezTo>
                    <a:pt x="76" y="59"/>
                    <a:pt x="88" y="49"/>
                    <a:pt x="101" y="39"/>
                  </a:cubicBezTo>
                  <a:cubicBezTo>
                    <a:pt x="103" y="38"/>
                    <a:pt x="104" y="35"/>
                    <a:pt x="102" y="33"/>
                  </a:cubicBezTo>
                  <a:close/>
                  <a:moveTo>
                    <a:pt x="63" y="58"/>
                  </a:moveTo>
                  <a:cubicBezTo>
                    <a:pt x="57" y="63"/>
                    <a:pt x="43" y="72"/>
                    <a:pt x="39" y="80"/>
                  </a:cubicBezTo>
                  <a:cubicBezTo>
                    <a:pt x="39" y="78"/>
                    <a:pt x="38" y="77"/>
                    <a:pt x="36" y="77"/>
                  </a:cubicBezTo>
                  <a:cubicBezTo>
                    <a:pt x="10" y="73"/>
                    <a:pt x="17" y="46"/>
                    <a:pt x="28" y="29"/>
                  </a:cubicBezTo>
                  <a:cubicBezTo>
                    <a:pt x="34" y="20"/>
                    <a:pt x="44" y="12"/>
                    <a:pt x="56" y="11"/>
                  </a:cubicBezTo>
                  <a:cubicBezTo>
                    <a:pt x="71" y="10"/>
                    <a:pt x="83" y="23"/>
                    <a:pt x="91" y="34"/>
                  </a:cubicBezTo>
                  <a:cubicBezTo>
                    <a:pt x="81" y="42"/>
                    <a:pt x="72" y="50"/>
                    <a:pt x="63" y="58"/>
                  </a:cubicBez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" name="Freeform 27"/>
            <p:cNvSpPr/>
            <p:nvPr/>
          </p:nvSpPr>
          <p:spPr bwMode="auto">
            <a:xfrm>
              <a:off x="3951288" y="309562"/>
              <a:ext cx="57150" cy="77788"/>
            </a:xfrm>
            <a:custGeom>
              <a:avLst/>
              <a:gdLst>
                <a:gd name="T0" fmla="*/ 15 w 25"/>
                <a:gd name="T1" fmla="*/ 3 h 33"/>
                <a:gd name="T2" fmla="*/ 11 w 25"/>
                <a:gd name="T3" fmla="*/ 5 h 33"/>
                <a:gd name="T4" fmla="*/ 2 w 25"/>
                <a:gd name="T5" fmla="*/ 6 h 33"/>
                <a:gd name="T6" fmla="*/ 1 w 25"/>
                <a:gd name="T7" fmla="*/ 28 h 33"/>
                <a:gd name="T8" fmla="*/ 8 w 25"/>
                <a:gd name="T9" fmla="*/ 28 h 33"/>
                <a:gd name="T10" fmla="*/ 8 w 25"/>
                <a:gd name="T11" fmla="*/ 26 h 33"/>
                <a:gd name="T12" fmla="*/ 15 w 25"/>
                <a:gd name="T13" fmla="*/ 21 h 33"/>
                <a:gd name="T14" fmla="*/ 20 w 25"/>
                <a:gd name="T15" fmla="*/ 13 h 33"/>
                <a:gd name="T16" fmla="*/ 15 w 25"/>
                <a:gd name="T17" fmla="*/ 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33">
                  <a:moveTo>
                    <a:pt x="15" y="3"/>
                  </a:moveTo>
                  <a:cubicBezTo>
                    <a:pt x="14" y="4"/>
                    <a:pt x="12" y="4"/>
                    <a:pt x="11" y="5"/>
                  </a:cubicBezTo>
                  <a:cubicBezTo>
                    <a:pt x="10" y="0"/>
                    <a:pt x="1" y="0"/>
                    <a:pt x="2" y="6"/>
                  </a:cubicBezTo>
                  <a:cubicBezTo>
                    <a:pt x="2" y="14"/>
                    <a:pt x="0" y="21"/>
                    <a:pt x="1" y="28"/>
                  </a:cubicBezTo>
                  <a:cubicBezTo>
                    <a:pt x="1" y="33"/>
                    <a:pt x="8" y="33"/>
                    <a:pt x="8" y="28"/>
                  </a:cubicBezTo>
                  <a:cubicBezTo>
                    <a:pt x="8" y="27"/>
                    <a:pt x="8" y="27"/>
                    <a:pt x="8" y="26"/>
                  </a:cubicBezTo>
                  <a:cubicBezTo>
                    <a:pt x="11" y="26"/>
                    <a:pt x="14" y="25"/>
                    <a:pt x="15" y="21"/>
                  </a:cubicBezTo>
                  <a:cubicBezTo>
                    <a:pt x="15" y="17"/>
                    <a:pt x="17" y="15"/>
                    <a:pt x="20" y="13"/>
                  </a:cubicBezTo>
                  <a:cubicBezTo>
                    <a:pt x="25" y="9"/>
                    <a:pt x="20" y="2"/>
                    <a:pt x="15" y="3"/>
                  </a:cubicBez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" name="Freeform 28"/>
            <p:cNvSpPr/>
            <p:nvPr/>
          </p:nvSpPr>
          <p:spPr bwMode="auto">
            <a:xfrm>
              <a:off x="3952876" y="34925"/>
              <a:ext cx="665163" cy="384175"/>
            </a:xfrm>
            <a:custGeom>
              <a:avLst/>
              <a:gdLst>
                <a:gd name="T0" fmla="*/ 260 w 285"/>
                <a:gd name="T1" fmla="*/ 81 h 165"/>
                <a:gd name="T2" fmla="*/ 224 w 285"/>
                <a:gd name="T3" fmla="*/ 71 h 165"/>
                <a:gd name="T4" fmla="*/ 222 w 285"/>
                <a:gd name="T5" fmla="*/ 66 h 165"/>
                <a:gd name="T6" fmla="*/ 177 w 285"/>
                <a:gd name="T7" fmla="*/ 11 h 165"/>
                <a:gd name="T8" fmla="*/ 108 w 285"/>
                <a:gd name="T9" fmla="*/ 10 h 165"/>
                <a:gd name="T10" fmla="*/ 48 w 285"/>
                <a:gd name="T11" fmla="*/ 28 h 165"/>
                <a:gd name="T12" fmla="*/ 3 w 285"/>
                <a:gd name="T13" fmla="*/ 93 h 165"/>
                <a:gd name="T14" fmla="*/ 7 w 285"/>
                <a:gd name="T15" fmla="*/ 98 h 165"/>
                <a:gd name="T16" fmla="*/ 32 w 285"/>
                <a:gd name="T17" fmla="*/ 67 h 165"/>
                <a:gd name="T18" fmla="*/ 93 w 285"/>
                <a:gd name="T19" fmla="*/ 25 h 165"/>
                <a:gd name="T20" fmla="*/ 165 w 285"/>
                <a:gd name="T21" fmla="*/ 22 h 165"/>
                <a:gd name="T22" fmla="*/ 213 w 285"/>
                <a:gd name="T23" fmla="*/ 75 h 165"/>
                <a:gd name="T24" fmla="*/ 186 w 285"/>
                <a:gd name="T25" fmla="*/ 97 h 165"/>
                <a:gd name="T26" fmla="*/ 195 w 285"/>
                <a:gd name="T27" fmla="*/ 103 h 165"/>
                <a:gd name="T28" fmla="*/ 254 w 285"/>
                <a:gd name="T29" fmla="*/ 91 h 165"/>
                <a:gd name="T30" fmla="*/ 253 w 285"/>
                <a:gd name="T31" fmla="*/ 150 h 165"/>
                <a:gd name="T32" fmla="*/ 218 w 285"/>
                <a:gd name="T33" fmla="*/ 119 h 165"/>
                <a:gd name="T34" fmla="*/ 187 w 285"/>
                <a:gd name="T35" fmla="*/ 111 h 165"/>
                <a:gd name="T36" fmla="*/ 189 w 285"/>
                <a:gd name="T37" fmla="*/ 114 h 165"/>
                <a:gd name="T38" fmla="*/ 221 w 285"/>
                <a:gd name="T39" fmla="*/ 135 h 165"/>
                <a:gd name="T40" fmla="*/ 250 w 285"/>
                <a:gd name="T41" fmla="*/ 162 h 165"/>
                <a:gd name="T42" fmla="*/ 258 w 285"/>
                <a:gd name="T43" fmla="*/ 162 h 165"/>
                <a:gd name="T44" fmla="*/ 260 w 285"/>
                <a:gd name="T45" fmla="*/ 81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5" h="165">
                  <a:moveTo>
                    <a:pt x="260" y="81"/>
                  </a:moveTo>
                  <a:cubicBezTo>
                    <a:pt x="249" y="71"/>
                    <a:pt x="236" y="68"/>
                    <a:pt x="224" y="71"/>
                  </a:cubicBezTo>
                  <a:cubicBezTo>
                    <a:pt x="224" y="69"/>
                    <a:pt x="223" y="68"/>
                    <a:pt x="222" y="66"/>
                  </a:cubicBezTo>
                  <a:cubicBezTo>
                    <a:pt x="204" y="48"/>
                    <a:pt x="199" y="25"/>
                    <a:pt x="177" y="11"/>
                  </a:cubicBezTo>
                  <a:cubicBezTo>
                    <a:pt x="159" y="0"/>
                    <a:pt x="127" y="7"/>
                    <a:pt x="108" y="10"/>
                  </a:cubicBezTo>
                  <a:cubicBezTo>
                    <a:pt x="86" y="12"/>
                    <a:pt x="66" y="16"/>
                    <a:pt x="48" y="28"/>
                  </a:cubicBezTo>
                  <a:cubicBezTo>
                    <a:pt x="22" y="45"/>
                    <a:pt x="24" y="76"/>
                    <a:pt x="3" y="93"/>
                  </a:cubicBezTo>
                  <a:cubicBezTo>
                    <a:pt x="0" y="95"/>
                    <a:pt x="4" y="100"/>
                    <a:pt x="7" y="98"/>
                  </a:cubicBezTo>
                  <a:cubicBezTo>
                    <a:pt x="21" y="90"/>
                    <a:pt x="25" y="81"/>
                    <a:pt x="32" y="67"/>
                  </a:cubicBezTo>
                  <a:cubicBezTo>
                    <a:pt x="42" y="41"/>
                    <a:pt x="69" y="30"/>
                    <a:pt x="93" y="25"/>
                  </a:cubicBezTo>
                  <a:cubicBezTo>
                    <a:pt x="116" y="21"/>
                    <a:pt x="142" y="18"/>
                    <a:pt x="165" y="22"/>
                  </a:cubicBezTo>
                  <a:cubicBezTo>
                    <a:pt x="188" y="25"/>
                    <a:pt x="198" y="60"/>
                    <a:pt x="213" y="75"/>
                  </a:cubicBezTo>
                  <a:cubicBezTo>
                    <a:pt x="202" y="80"/>
                    <a:pt x="193" y="88"/>
                    <a:pt x="186" y="97"/>
                  </a:cubicBezTo>
                  <a:cubicBezTo>
                    <a:pt x="182" y="103"/>
                    <a:pt x="191" y="108"/>
                    <a:pt x="195" y="103"/>
                  </a:cubicBezTo>
                  <a:cubicBezTo>
                    <a:pt x="210" y="84"/>
                    <a:pt x="234" y="72"/>
                    <a:pt x="254" y="91"/>
                  </a:cubicBezTo>
                  <a:cubicBezTo>
                    <a:pt x="271" y="107"/>
                    <a:pt x="266" y="132"/>
                    <a:pt x="253" y="150"/>
                  </a:cubicBezTo>
                  <a:cubicBezTo>
                    <a:pt x="242" y="139"/>
                    <a:pt x="231" y="128"/>
                    <a:pt x="218" y="119"/>
                  </a:cubicBezTo>
                  <a:cubicBezTo>
                    <a:pt x="211" y="113"/>
                    <a:pt x="195" y="101"/>
                    <a:pt x="187" y="111"/>
                  </a:cubicBezTo>
                  <a:cubicBezTo>
                    <a:pt x="185" y="112"/>
                    <a:pt x="187" y="115"/>
                    <a:pt x="189" y="114"/>
                  </a:cubicBezTo>
                  <a:cubicBezTo>
                    <a:pt x="196" y="110"/>
                    <a:pt x="216" y="131"/>
                    <a:pt x="221" y="135"/>
                  </a:cubicBezTo>
                  <a:cubicBezTo>
                    <a:pt x="231" y="144"/>
                    <a:pt x="240" y="153"/>
                    <a:pt x="250" y="162"/>
                  </a:cubicBezTo>
                  <a:cubicBezTo>
                    <a:pt x="252" y="164"/>
                    <a:pt x="256" y="165"/>
                    <a:pt x="258" y="162"/>
                  </a:cubicBezTo>
                  <a:cubicBezTo>
                    <a:pt x="278" y="139"/>
                    <a:pt x="285" y="104"/>
                    <a:pt x="260" y="81"/>
                  </a:cubicBez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" name="Freeform 29"/>
            <p:cNvSpPr/>
            <p:nvPr/>
          </p:nvSpPr>
          <p:spPr bwMode="auto">
            <a:xfrm>
              <a:off x="4433888" y="239712"/>
              <a:ext cx="66675" cy="69850"/>
            </a:xfrm>
            <a:custGeom>
              <a:avLst/>
              <a:gdLst>
                <a:gd name="T0" fmla="*/ 28 w 29"/>
                <a:gd name="T1" fmla="*/ 23 h 30"/>
                <a:gd name="T2" fmla="*/ 23 w 29"/>
                <a:gd name="T3" fmla="*/ 15 h 30"/>
                <a:gd name="T4" fmla="*/ 15 w 29"/>
                <a:gd name="T5" fmla="*/ 9 h 30"/>
                <a:gd name="T6" fmla="*/ 12 w 29"/>
                <a:gd name="T7" fmla="*/ 9 h 30"/>
                <a:gd name="T8" fmla="*/ 11 w 29"/>
                <a:gd name="T9" fmla="*/ 7 h 30"/>
                <a:gd name="T10" fmla="*/ 2 w 29"/>
                <a:gd name="T11" fmla="*/ 6 h 30"/>
                <a:gd name="T12" fmla="*/ 0 w 29"/>
                <a:gd name="T13" fmla="*/ 19 h 30"/>
                <a:gd name="T14" fmla="*/ 4 w 29"/>
                <a:gd name="T15" fmla="*/ 23 h 30"/>
                <a:gd name="T16" fmla="*/ 14 w 29"/>
                <a:gd name="T17" fmla="*/ 23 h 30"/>
                <a:gd name="T18" fmla="*/ 22 w 29"/>
                <a:gd name="T19" fmla="*/ 28 h 30"/>
                <a:gd name="T20" fmla="*/ 28 w 29"/>
                <a:gd name="T21" fmla="*/ 23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9" h="30">
                  <a:moveTo>
                    <a:pt x="28" y="23"/>
                  </a:moveTo>
                  <a:cubicBezTo>
                    <a:pt x="26" y="20"/>
                    <a:pt x="25" y="18"/>
                    <a:pt x="23" y="15"/>
                  </a:cubicBezTo>
                  <a:cubicBezTo>
                    <a:pt x="21" y="13"/>
                    <a:pt x="18" y="10"/>
                    <a:pt x="15" y="9"/>
                  </a:cubicBezTo>
                  <a:cubicBezTo>
                    <a:pt x="14" y="8"/>
                    <a:pt x="13" y="9"/>
                    <a:pt x="12" y="9"/>
                  </a:cubicBezTo>
                  <a:cubicBezTo>
                    <a:pt x="12" y="8"/>
                    <a:pt x="11" y="8"/>
                    <a:pt x="11" y="7"/>
                  </a:cubicBezTo>
                  <a:cubicBezTo>
                    <a:pt x="11" y="1"/>
                    <a:pt x="4" y="0"/>
                    <a:pt x="2" y="6"/>
                  </a:cubicBezTo>
                  <a:cubicBezTo>
                    <a:pt x="0" y="10"/>
                    <a:pt x="0" y="14"/>
                    <a:pt x="0" y="19"/>
                  </a:cubicBezTo>
                  <a:cubicBezTo>
                    <a:pt x="0" y="21"/>
                    <a:pt x="2" y="23"/>
                    <a:pt x="4" y="23"/>
                  </a:cubicBezTo>
                  <a:cubicBezTo>
                    <a:pt x="5" y="28"/>
                    <a:pt x="12" y="28"/>
                    <a:pt x="14" y="23"/>
                  </a:cubicBezTo>
                  <a:cubicBezTo>
                    <a:pt x="16" y="25"/>
                    <a:pt x="19" y="27"/>
                    <a:pt x="22" y="28"/>
                  </a:cubicBezTo>
                  <a:cubicBezTo>
                    <a:pt x="25" y="30"/>
                    <a:pt x="29" y="26"/>
                    <a:pt x="28" y="23"/>
                  </a:cubicBez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9144054" y="3082133"/>
            <a:ext cx="493376" cy="417814"/>
            <a:chOff x="8477251" y="119062"/>
            <a:chExt cx="881063" cy="746125"/>
          </a:xfrm>
        </p:grpSpPr>
        <p:sp>
          <p:nvSpPr>
            <p:cNvPr id="39" name="Freeform 37"/>
            <p:cNvSpPr>
              <a:spLocks noEditPoints="1"/>
            </p:cNvSpPr>
            <p:nvPr/>
          </p:nvSpPr>
          <p:spPr bwMode="auto">
            <a:xfrm>
              <a:off x="8477251" y="119062"/>
              <a:ext cx="881063" cy="746125"/>
            </a:xfrm>
            <a:custGeom>
              <a:avLst/>
              <a:gdLst>
                <a:gd name="T0" fmla="*/ 272 w 378"/>
                <a:gd name="T1" fmla="*/ 68 h 320"/>
                <a:gd name="T2" fmla="*/ 225 w 378"/>
                <a:gd name="T3" fmla="*/ 18 h 320"/>
                <a:gd name="T4" fmla="*/ 106 w 378"/>
                <a:gd name="T5" fmla="*/ 35 h 320"/>
                <a:gd name="T6" fmla="*/ 26 w 378"/>
                <a:gd name="T7" fmla="*/ 183 h 320"/>
                <a:gd name="T8" fmla="*/ 121 w 378"/>
                <a:gd name="T9" fmla="*/ 295 h 320"/>
                <a:gd name="T10" fmla="*/ 294 w 378"/>
                <a:gd name="T11" fmla="*/ 309 h 320"/>
                <a:gd name="T12" fmla="*/ 356 w 378"/>
                <a:gd name="T13" fmla="*/ 312 h 320"/>
                <a:gd name="T14" fmla="*/ 377 w 378"/>
                <a:gd name="T15" fmla="*/ 192 h 320"/>
                <a:gd name="T16" fmla="*/ 174 w 378"/>
                <a:gd name="T17" fmla="*/ 22 h 320"/>
                <a:gd name="T18" fmla="*/ 247 w 378"/>
                <a:gd name="T19" fmla="*/ 34 h 320"/>
                <a:gd name="T20" fmla="*/ 252 w 378"/>
                <a:gd name="T21" fmla="*/ 66 h 320"/>
                <a:gd name="T22" fmla="*/ 169 w 378"/>
                <a:gd name="T23" fmla="*/ 51 h 320"/>
                <a:gd name="T24" fmla="*/ 240 w 378"/>
                <a:gd name="T25" fmla="*/ 65 h 320"/>
                <a:gd name="T26" fmla="*/ 147 w 378"/>
                <a:gd name="T27" fmla="*/ 49 h 320"/>
                <a:gd name="T28" fmla="*/ 301 w 378"/>
                <a:gd name="T29" fmla="*/ 249 h 320"/>
                <a:gd name="T30" fmla="*/ 248 w 378"/>
                <a:gd name="T31" fmla="*/ 302 h 320"/>
                <a:gd name="T32" fmla="*/ 29 w 378"/>
                <a:gd name="T33" fmla="*/ 239 h 320"/>
                <a:gd name="T34" fmla="*/ 117 w 378"/>
                <a:gd name="T35" fmla="*/ 192 h 320"/>
                <a:gd name="T36" fmla="*/ 129 w 378"/>
                <a:gd name="T37" fmla="*/ 191 h 320"/>
                <a:gd name="T38" fmla="*/ 118 w 378"/>
                <a:gd name="T39" fmla="*/ 235 h 320"/>
                <a:gd name="T40" fmla="*/ 157 w 378"/>
                <a:gd name="T41" fmla="*/ 207 h 320"/>
                <a:gd name="T42" fmla="*/ 158 w 378"/>
                <a:gd name="T43" fmla="*/ 192 h 320"/>
                <a:gd name="T44" fmla="*/ 171 w 378"/>
                <a:gd name="T45" fmla="*/ 152 h 320"/>
                <a:gd name="T46" fmla="*/ 116 w 378"/>
                <a:gd name="T47" fmla="*/ 181 h 320"/>
                <a:gd name="T48" fmla="*/ 64 w 378"/>
                <a:gd name="T49" fmla="*/ 179 h 320"/>
                <a:gd name="T50" fmla="*/ 60 w 378"/>
                <a:gd name="T51" fmla="*/ 60 h 320"/>
                <a:gd name="T52" fmla="*/ 325 w 378"/>
                <a:gd name="T53" fmla="*/ 96 h 320"/>
                <a:gd name="T54" fmla="*/ 314 w 378"/>
                <a:gd name="T55" fmla="*/ 104 h 320"/>
                <a:gd name="T56" fmla="*/ 276 w 378"/>
                <a:gd name="T57" fmla="*/ 199 h 320"/>
                <a:gd name="T58" fmla="*/ 163 w 378"/>
                <a:gd name="T59" fmla="*/ 197 h 320"/>
                <a:gd name="T60" fmla="*/ 267 w 378"/>
                <a:gd name="T61" fmla="*/ 227 h 320"/>
                <a:gd name="T62" fmla="*/ 301 w 378"/>
                <a:gd name="T63" fmla="*/ 249 h 320"/>
                <a:gd name="T64" fmla="*/ 160 w 378"/>
                <a:gd name="T65" fmla="*/ 157 h 320"/>
                <a:gd name="T66" fmla="*/ 159 w 378"/>
                <a:gd name="T67" fmla="*/ 184 h 320"/>
                <a:gd name="T68" fmla="*/ 149 w 378"/>
                <a:gd name="T69" fmla="*/ 193 h 320"/>
                <a:gd name="T70" fmla="*/ 144 w 378"/>
                <a:gd name="T71" fmla="*/ 214 h 320"/>
                <a:gd name="T72" fmla="*/ 134 w 378"/>
                <a:gd name="T73" fmla="*/ 229 h 320"/>
                <a:gd name="T74" fmla="*/ 133 w 378"/>
                <a:gd name="T75" fmla="*/ 229 h 320"/>
                <a:gd name="T76" fmla="*/ 130 w 378"/>
                <a:gd name="T77" fmla="*/ 230 h 320"/>
                <a:gd name="T78" fmla="*/ 129 w 378"/>
                <a:gd name="T79" fmla="*/ 230 h 320"/>
                <a:gd name="T80" fmla="*/ 128 w 378"/>
                <a:gd name="T81" fmla="*/ 229 h 320"/>
                <a:gd name="T82" fmla="*/ 126 w 378"/>
                <a:gd name="T83" fmla="*/ 228 h 320"/>
                <a:gd name="T84" fmla="*/ 125 w 378"/>
                <a:gd name="T85" fmla="*/ 227 h 320"/>
                <a:gd name="T86" fmla="*/ 123 w 378"/>
                <a:gd name="T87" fmla="*/ 225 h 320"/>
                <a:gd name="T88" fmla="*/ 121 w 378"/>
                <a:gd name="T89" fmla="*/ 221 h 320"/>
                <a:gd name="T90" fmla="*/ 121 w 378"/>
                <a:gd name="T91" fmla="*/ 217 h 320"/>
                <a:gd name="T92" fmla="*/ 122 w 378"/>
                <a:gd name="T93" fmla="*/ 210 h 320"/>
                <a:gd name="T94" fmla="*/ 136 w 378"/>
                <a:gd name="T95" fmla="*/ 193 h 320"/>
                <a:gd name="T96" fmla="*/ 149 w 378"/>
                <a:gd name="T97" fmla="*/ 193 h 320"/>
                <a:gd name="T98" fmla="*/ 306 w 378"/>
                <a:gd name="T99" fmla="*/ 295 h 320"/>
                <a:gd name="T100" fmla="*/ 313 w 378"/>
                <a:gd name="T101" fmla="*/ 240 h 320"/>
                <a:gd name="T102" fmla="*/ 334 w 378"/>
                <a:gd name="T103" fmla="*/ 104 h 320"/>
                <a:gd name="T104" fmla="*/ 357 w 378"/>
                <a:gd name="T105" fmla="*/ 134 h 320"/>
                <a:gd name="T106" fmla="*/ 357 w 378"/>
                <a:gd name="T107" fmla="*/ 146 h 320"/>
                <a:gd name="T108" fmla="*/ 349 w 378"/>
                <a:gd name="T109" fmla="*/ 272 h 320"/>
                <a:gd name="T110" fmla="*/ 356 w 378"/>
                <a:gd name="T111" fmla="*/ 297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78" h="320">
                  <a:moveTo>
                    <a:pt x="358" y="103"/>
                  </a:moveTo>
                  <a:cubicBezTo>
                    <a:pt x="340" y="76"/>
                    <a:pt x="301" y="71"/>
                    <a:pt x="272" y="68"/>
                  </a:cubicBezTo>
                  <a:cubicBezTo>
                    <a:pt x="272" y="68"/>
                    <a:pt x="271" y="68"/>
                    <a:pt x="271" y="68"/>
                  </a:cubicBezTo>
                  <a:cubicBezTo>
                    <a:pt x="290" y="37"/>
                    <a:pt x="252" y="22"/>
                    <a:pt x="225" y="18"/>
                  </a:cubicBezTo>
                  <a:cubicBezTo>
                    <a:pt x="192" y="14"/>
                    <a:pt x="142" y="0"/>
                    <a:pt x="142" y="48"/>
                  </a:cubicBezTo>
                  <a:cubicBezTo>
                    <a:pt x="130" y="44"/>
                    <a:pt x="118" y="39"/>
                    <a:pt x="106" y="35"/>
                  </a:cubicBezTo>
                  <a:cubicBezTo>
                    <a:pt x="52" y="18"/>
                    <a:pt x="13" y="99"/>
                    <a:pt x="5" y="141"/>
                  </a:cubicBezTo>
                  <a:cubicBezTo>
                    <a:pt x="0" y="163"/>
                    <a:pt x="10" y="176"/>
                    <a:pt x="26" y="183"/>
                  </a:cubicBezTo>
                  <a:cubicBezTo>
                    <a:pt x="17" y="211"/>
                    <a:pt x="6" y="248"/>
                    <a:pt x="35" y="268"/>
                  </a:cubicBezTo>
                  <a:cubicBezTo>
                    <a:pt x="60" y="285"/>
                    <a:pt x="92" y="289"/>
                    <a:pt x="121" y="295"/>
                  </a:cubicBezTo>
                  <a:cubicBezTo>
                    <a:pt x="157" y="303"/>
                    <a:pt x="194" y="307"/>
                    <a:pt x="231" y="312"/>
                  </a:cubicBezTo>
                  <a:cubicBezTo>
                    <a:pt x="251" y="315"/>
                    <a:pt x="277" y="320"/>
                    <a:pt x="294" y="309"/>
                  </a:cubicBezTo>
                  <a:cubicBezTo>
                    <a:pt x="315" y="304"/>
                    <a:pt x="333" y="298"/>
                    <a:pt x="353" y="311"/>
                  </a:cubicBezTo>
                  <a:cubicBezTo>
                    <a:pt x="354" y="311"/>
                    <a:pt x="355" y="312"/>
                    <a:pt x="356" y="312"/>
                  </a:cubicBezTo>
                  <a:cubicBezTo>
                    <a:pt x="357" y="316"/>
                    <a:pt x="364" y="317"/>
                    <a:pt x="365" y="312"/>
                  </a:cubicBezTo>
                  <a:cubicBezTo>
                    <a:pt x="375" y="273"/>
                    <a:pt x="376" y="232"/>
                    <a:pt x="377" y="192"/>
                  </a:cubicBezTo>
                  <a:cubicBezTo>
                    <a:pt x="378" y="161"/>
                    <a:pt x="376" y="129"/>
                    <a:pt x="358" y="103"/>
                  </a:cubicBezTo>
                  <a:close/>
                  <a:moveTo>
                    <a:pt x="174" y="22"/>
                  </a:moveTo>
                  <a:cubicBezTo>
                    <a:pt x="187" y="21"/>
                    <a:pt x="200" y="25"/>
                    <a:pt x="213" y="27"/>
                  </a:cubicBezTo>
                  <a:cubicBezTo>
                    <a:pt x="225" y="29"/>
                    <a:pt x="236" y="30"/>
                    <a:pt x="247" y="34"/>
                  </a:cubicBezTo>
                  <a:cubicBezTo>
                    <a:pt x="266" y="39"/>
                    <a:pt x="265" y="52"/>
                    <a:pt x="261" y="67"/>
                  </a:cubicBezTo>
                  <a:cubicBezTo>
                    <a:pt x="258" y="66"/>
                    <a:pt x="255" y="66"/>
                    <a:pt x="252" y="66"/>
                  </a:cubicBezTo>
                  <a:cubicBezTo>
                    <a:pt x="260" y="21"/>
                    <a:pt x="163" y="15"/>
                    <a:pt x="162" y="50"/>
                  </a:cubicBezTo>
                  <a:cubicBezTo>
                    <a:pt x="162" y="54"/>
                    <a:pt x="168" y="55"/>
                    <a:pt x="169" y="51"/>
                  </a:cubicBezTo>
                  <a:cubicBezTo>
                    <a:pt x="174" y="38"/>
                    <a:pt x="197" y="38"/>
                    <a:pt x="208" y="39"/>
                  </a:cubicBezTo>
                  <a:cubicBezTo>
                    <a:pt x="225" y="39"/>
                    <a:pt x="241" y="47"/>
                    <a:pt x="240" y="65"/>
                  </a:cubicBezTo>
                  <a:cubicBezTo>
                    <a:pt x="222" y="63"/>
                    <a:pt x="204" y="61"/>
                    <a:pt x="186" y="59"/>
                  </a:cubicBezTo>
                  <a:cubicBezTo>
                    <a:pt x="172" y="57"/>
                    <a:pt x="159" y="53"/>
                    <a:pt x="147" y="49"/>
                  </a:cubicBezTo>
                  <a:cubicBezTo>
                    <a:pt x="150" y="33"/>
                    <a:pt x="155" y="22"/>
                    <a:pt x="174" y="22"/>
                  </a:cubicBezTo>
                  <a:close/>
                  <a:moveTo>
                    <a:pt x="301" y="249"/>
                  </a:moveTo>
                  <a:cubicBezTo>
                    <a:pt x="301" y="264"/>
                    <a:pt x="301" y="284"/>
                    <a:pt x="291" y="297"/>
                  </a:cubicBezTo>
                  <a:cubicBezTo>
                    <a:pt x="282" y="307"/>
                    <a:pt x="260" y="303"/>
                    <a:pt x="248" y="302"/>
                  </a:cubicBezTo>
                  <a:cubicBezTo>
                    <a:pt x="195" y="298"/>
                    <a:pt x="142" y="288"/>
                    <a:pt x="90" y="276"/>
                  </a:cubicBezTo>
                  <a:cubicBezTo>
                    <a:pt x="67" y="271"/>
                    <a:pt x="37" y="265"/>
                    <a:pt x="29" y="239"/>
                  </a:cubicBezTo>
                  <a:cubicBezTo>
                    <a:pt x="24" y="224"/>
                    <a:pt x="30" y="203"/>
                    <a:pt x="34" y="186"/>
                  </a:cubicBezTo>
                  <a:cubicBezTo>
                    <a:pt x="60" y="194"/>
                    <a:pt x="97" y="192"/>
                    <a:pt x="117" y="192"/>
                  </a:cubicBezTo>
                  <a:cubicBezTo>
                    <a:pt x="119" y="192"/>
                    <a:pt x="120" y="191"/>
                    <a:pt x="121" y="189"/>
                  </a:cubicBezTo>
                  <a:cubicBezTo>
                    <a:pt x="123" y="190"/>
                    <a:pt x="126" y="191"/>
                    <a:pt x="129" y="191"/>
                  </a:cubicBezTo>
                  <a:cubicBezTo>
                    <a:pt x="121" y="196"/>
                    <a:pt x="114" y="202"/>
                    <a:pt x="112" y="212"/>
                  </a:cubicBezTo>
                  <a:cubicBezTo>
                    <a:pt x="109" y="220"/>
                    <a:pt x="112" y="229"/>
                    <a:pt x="118" y="235"/>
                  </a:cubicBezTo>
                  <a:cubicBezTo>
                    <a:pt x="124" y="241"/>
                    <a:pt x="133" y="242"/>
                    <a:pt x="140" y="238"/>
                  </a:cubicBezTo>
                  <a:cubicBezTo>
                    <a:pt x="151" y="232"/>
                    <a:pt x="155" y="218"/>
                    <a:pt x="157" y="207"/>
                  </a:cubicBezTo>
                  <a:cubicBezTo>
                    <a:pt x="158" y="202"/>
                    <a:pt x="159" y="197"/>
                    <a:pt x="158" y="192"/>
                  </a:cubicBezTo>
                  <a:cubicBezTo>
                    <a:pt x="158" y="192"/>
                    <a:pt x="158" y="192"/>
                    <a:pt x="158" y="192"/>
                  </a:cubicBezTo>
                  <a:cubicBezTo>
                    <a:pt x="161" y="191"/>
                    <a:pt x="165" y="191"/>
                    <a:pt x="168" y="190"/>
                  </a:cubicBezTo>
                  <a:cubicBezTo>
                    <a:pt x="189" y="185"/>
                    <a:pt x="180" y="164"/>
                    <a:pt x="171" y="152"/>
                  </a:cubicBezTo>
                  <a:cubicBezTo>
                    <a:pt x="159" y="135"/>
                    <a:pt x="140" y="136"/>
                    <a:pt x="128" y="152"/>
                  </a:cubicBezTo>
                  <a:cubicBezTo>
                    <a:pt x="122" y="160"/>
                    <a:pt x="116" y="170"/>
                    <a:pt x="116" y="181"/>
                  </a:cubicBezTo>
                  <a:cubicBezTo>
                    <a:pt x="115" y="182"/>
                    <a:pt x="115" y="183"/>
                    <a:pt x="115" y="185"/>
                  </a:cubicBezTo>
                  <a:cubicBezTo>
                    <a:pt x="98" y="182"/>
                    <a:pt x="81" y="180"/>
                    <a:pt x="64" y="179"/>
                  </a:cubicBezTo>
                  <a:cubicBezTo>
                    <a:pt x="33" y="176"/>
                    <a:pt x="8" y="165"/>
                    <a:pt x="20" y="130"/>
                  </a:cubicBezTo>
                  <a:cubicBezTo>
                    <a:pt x="29" y="105"/>
                    <a:pt x="43" y="80"/>
                    <a:pt x="60" y="60"/>
                  </a:cubicBezTo>
                  <a:cubicBezTo>
                    <a:pt x="86" y="28"/>
                    <a:pt x="141" y="62"/>
                    <a:pt x="172" y="69"/>
                  </a:cubicBezTo>
                  <a:cubicBezTo>
                    <a:pt x="215" y="78"/>
                    <a:pt x="283" y="71"/>
                    <a:pt x="325" y="96"/>
                  </a:cubicBezTo>
                  <a:cubicBezTo>
                    <a:pt x="323" y="97"/>
                    <a:pt x="321" y="99"/>
                    <a:pt x="319" y="101"/>
                  </a:cubicBezTo>
                  <a:cubicBezTo>
                    <a:pt x="317" y="101"/>
                    <a:pt x="315" y="102"/>
                    <a:pt x="314" y="104"/>
                  </a:cubicBezTo>
                  <a:cubicBezTo>
                    <a:pt x="314" y="105"/>
                    <a:pt x="314" y="106"/>
                    <a:pt x="313" y="106"/>
                  </a:cubicBezTo>
                  <a:cubicBezTo>
                    <a:pt x="291" y="131"/>
                    <a:pt x="290" y="169"/>
                    <a:pt x="276" y="199"/>
                  </a:cubicBezTo>
                  <a:cubicBezTo>
                    <a:pt x="254" y="245"/>
                    <a:pt x="195" y="185"/>
                    <a:pt x="163" y="195"/>
                  </a:cubicBezTo>
                  <a:cubicBezTo>
                    <a:pt x="162" y="195"/>
                    <a:pt x="162" y="196"/>
                    <a:pt x="163" y="197"/>
                  </a:cubicBezTo>
                  <a:cubicBezTo>
                    <a:pt x="175" y="208"/>
                    <a:pt x="197" y="213"/>
                    <a:pt x="212" y="218"/>
                  </a:cubicBezTo>
                  <a:cubicBezTo>
                    <a:pt x="229" y="224"/>
                    <a:pt x="250" y="232"/>
                    <a:pt x="267" y="227"/>
                  </a:cubicBezTo>
                  <a:cubicBezTo>
                    <a:pt x="289" y="219"/>
                    <a:pt x="296" y="196"/>
                    <a:pt x="302" y="172"/>
                  </a:cubicBezTo>
                  <a:cubicBezTo>
                    <a:pt x="300" y="197"/>
                    <a:pt x="301" y="223"/>
                    <a:pt x="301" y="249"/>
                  </a:cubicBezTo>
                  <a:close/>
                  <a:moveTo>
                    <a:pt x="127" y="180"/>
                  </a:moveTo>
                  <a:cubicBezTo>
                    <a:pt x="135" y="166"/>
                    <a:pt x="143" y="142"/>
                    <a:pt x="160" y="157"/>
                  </a:cubicBezTo>
                  <a:cubicBezTo>
                    <a:pt x="165" y="161"/>
                    <a:pt x="174" y="171"/>
                    <a:pt x="173" y="178"/>
                  </a:cubicBezTo>
                  <a:cubicBezTo>
                    <a:pt x="172" y="184"/>
                    <a:pt x="164" y="184"/>
                    <a:pt x="159" y="184"/>
                  </a:cubicBezTo>
                  <a:cubicBezTo>
                    <a:pt x="148" y="184"/>
                    <a:pt x="138" y="182"/>
                    <a:pt x="127" y="180"/>
                  </a:cubicBezTo>
                  <a:close/>
                  <a:moveTo>
                    <a:pt x="149" y="193"/>
                  </a:moveTo>
                  <a:cubicBezTo>
                    <a:pt x="148" y="196"/>
                    <a:pt x="148" y="201"/>
                    <a:pt x="147" y="204"/>
                  </a:cubicBezTo>
                  <a:cubicBezTo>
                    <a:pt x="146" y="208"/>
                    <a:pt x="145" y="211"/>
                    <a:pt x="144" y="214"/>
                  </a:cubicBezTo>
                  <a:cubicBezTo>
                    <a:pt x="143" y="219"/>
                    <a:pt x="140" y="223"/>
                    <a:pt x="138" y="226"/>
                  </a:cubicBezTo>
                  <a:cubicBezTo>
                    <a:pt x="136" y="228"/>
                    <a:pt x="136" y="228"/>
                    <a:pt x="134" y="229"/>
                  </a:cubicBezTo>
                  <a:cubicBezTo>
                    <a:pt x="134" y="229"/>
                    <a:pt x="134" y="229"/>
                    <a:pt x="134" y="229"/>
                  </a:cubicBezTo>
                  <a:cubicBezTo>
                    <a:pt x="134" y="229"/>
                    <a:pt x="134" y="229"/>
                    <a:pt x="133" y="229"/>
                  </a:cubicBezTo>
                  <a:cubicBezTo>
                    <a:pt x="133" y="229"/>
                    <a:pt x="132" y="230"/>
                    <a:pt x="132" y="230"/>
                  </a:cubicBezTo>
                  <a:cubicBezTo>
                    <a:pt x="131" y="230"/>
                    <a:pt x="131" y="230"/>
                    <a:pt x="130" y="230"/>
                  </a:cubicBezTo>
                  <a:cubicBezTo>
                    <a:pt x="130" y="230"/>
                    <a:pt x="130" y="230"/>
                    <a:pt x="130" y="230"/>
                  </a:cubicBezTo>
                  <a:cubicBezTo>
                    <a:pt x="130" y="230"/>
                    <a:pt x="129" y="230"/>
                    <a:pt x="129" y="230"/>
                  </a:cubicBezTo>
                  <a:cubicBezTo>
                    <a:pt x="129" y="230"/>
                    <a:pt x="128" y="229"/>
                    <a:pt x="128" y="229"/>
                  </a:cubicBezTo>
                  <a:cubicBezTo>
                    <a:pt x="128" y="229"/>
                    <a:pt x="128" y="229"/>
                    <a:pt x="128" y="229"/>
                  </a:cubicBezTo>
                  <a:cubicBezTo>
                    <a:pt x="128" y="229"/>
                    <a:pt x="128" y="229"/>
                    <a:pt x="128" y="229"/>
                  </a:cubicBezTo>
                  <a:cubicBezTo>
                    <a:pt x="127" y="229"/>
                    <a:pt x="126" y="229"/>
                    <a:pt x="126" y="228"/>
                  </a:cubicBezTo>
                  <a:cubicBezTo>
                    <a:pt x="126" y="228"/>
                    <a:pt x="126" y="228"/>
                    <a:pt x="126" y="228"/>
                  </a:cubicBezTo>
                  <a:cubicBezTo>
                    <a:pt x="126" y="228"/>
                    <a:pt x="125" y="228"/>
                    <a:pt x="125" y="227"/>
                  </a:cubicBezTo>
                  <a:cubicBezTo>
                    <a:pt x="125" y="227"/>
                    <a:pt x="124" y="227"/>
                    <a:pt x="124" y="226"/>
                  </a:cubicBezTo>
                  <a:cubicBezTo>
                    <a:pt x="124" y="226"/>
                    <a:pt x="123" y="225"/>
                    <a:pt x="123" y="225"/>
                  </a:cubicBezTo>
                  <a:cubicBezTo>
                    <a:pt x="122" y="224"/>
                    <a:pt x="122" y="224"/>
                    <a:pt x="122" y="223"/>
                  </a:cubicBezTo>
                  <a:cubicBezTo>
                    <a:pt x="122" y="223"/>
                    <a:pt x="121" y="222"/>
                    <a:pt x="121" y="221"/>
                  </a:cubicBezTo>
                  <a:cubicBezTo>
                    <a:pt x="121" y="221"/>
                    <a:pt x="121" y="220"/>
                    <a:pt x="121" y="219"/>
                  </a:cubicBezTo>
                  <a:cubicBezTo>
                    <a:pt x="121" y="219"/>
                    <a:pt x="121" y="218"/>
                    <a:pt x="121" y="217"/>
                  </a:cubicBezTo>
                  <a:cubicBezTo>
                    <a:pt x="121" y="216"/>
                    <a:pt x="121" y="215"/>
                    <a:pt x="121" y="214"/>
                  </a:cubicBezTo>
                  <a:cubicBezTo>
                    <a:pt x="121" y="213"/>
                    <a:pt x="121" y="211"/>
                    <a:pt x="122" y="210"/>
                  </a:cubicBezTo>
                  <a:cubicBezTo>
                    <a:pt x="122" y="208"/>
                    <a:pt x="123" y="206"/>
                    <a:pt x="124" y="204"/>
                  </a:cubicBezTo>
                  <a:cubicBezTo>
                    <a:pt x="127" y="200"/>
                    <a:pt x="131" y="196"/>
                    <a:pt x="136" y="193"/>
                  </a:cubicBezTo>
                  <a:cubicBezTo>
                    <a:pt x="136" y="193"/>
                    <a:pt x="136" y="193"/>
                    <a:pt x="136" y="192"/>
                  </a:cubicBezTo>
                  <a:cubicBezTo>
                    <a:pt x="140" y="193"/>
                    <a:pt x="145" y="193"/>
                    <a:pt x="149" y="193"/>
                  </a:cubicBezTo>
                  <a:close/>
                  <a:moveTo>
                    <a:pt x="356" y="297"/>
                  </a:moveTo>
                  <a:cubicBezTo>
                    <a:pt x="342" y="286"/>
                    <a:pt x="323" y="289"/>
                    <a:pt x="306" y="295"/>
                  </a:cubicBezTo>
                  <a:cubicBezTo>
                    <a:pt x="306" y="295"/>
                    <a:pt x="307" y="295"/>
                    <a:pt x="307" y="295"/>
                  </a:cubicBezTo>
                  <a:cubicBezTo>
                    <a:pt x="314" y="278"/>
                    <a:pt x="313" y="257"/>
                    <a:pt x="313" y="240"/>
                  </a:cubicBezTo>
                  <a:cubicBezTo>
                    <a:pt x="314" y="197"/>
                    <a:pt x="313" y="155"/>
                    <a:pt x="323" y="114"/>
                  </a:cubicBezTo>
                  <a:cubicBezTo>
                    <a:pt x="326" y="110"/>
                    <a:pt x="330" y="107"/>
                    <a:pt x="334" y="104"/>
                  </a:cubicBezTo>
                  <a:cubicBezTo>
                    <a:pt x="335" y="104"/>
                    <a:pt x="335" y="103"/>
                    <a:pt x="336" y="103"/>
                  </a:cubicBezTo>
                  <a:cubicBezTo>
                    <a:pt x="345" y="111"/>
                    <a:pt x="352" y="121"/>
                    <a:pt x="357" y="134"/>
                  </a:cubicBezTo>
                  <a:cubicBezTo>
                    <a:pt x="358" y="137"/>
                    <a:pt x="359" y="141"/>
                    <a:pt x="360" y="144"/>
                  </a:cubicBezTo>
                  <a:cubicBezTo>
                    <a:pt x="359" y="144"/>
                    <a:pt x="358" y="145"/>
                    <a:pt x="357" y="146"/>
                  </a:cubicBezTo>
                  <a:cubicBezTo>
                    <a:pt x="347" y="187"/>
                    <a:pt x="348" y="230"/>
                    <a:pt x="343" y="271"/>
                  </a:cubicBezTo>
                  <a:cubicBezTo>
                    <a:pt x="343" y="275"/>
                    <a:pt x="348" y="275"/>
                    <a:pt x="349" y="272"/>
                  </a:cubicBezTo>
                  <a:cubicBezTo>
                    <a:pt x="356" y="236"/>
                    <a:pt x="360" y="198"/>
                    <a:pt x="363" y="161"/>
                  </a:cubicBezTo>
                  <a:cubicBezTo>
                    <a:pt x="369" y="205"/>
                    <a:pt x="357" y="253"/>
                    <a:pt x="356" y="297"/>
                  </a:cubicBez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" name="Freeform 38"/>
            <p:cNvSpPr/>
            <p:nvPr/>
          </p:nvSpPr>
          <p:spPr bwMode="auto">
            <a:xfrm>
              <a:off x="9213851" y="458787"/>
              <a:ext cx="47625" cy="328613"/>
            </a:xfrm>
            <a:custGeom>
              <a:avLst/>
              <a:gdLst>
                <a:gd name="T0" fmla="*/ 15 w 21"/>
                <a:gd name="T1" fmla="*/ 3 h 141"/>
                <a:gd name="T2" fmla="*/ 1 w 21"/>
                <a:gd name="T3" fmla="*/ 137 h 141"/>
                <a:gd name="T4" fmla="*/ 6 w 21"/>
                <a:gd name="T5" fmla="*/ 138 h 141"/>
                <a:gd name="T6" fmla="*/ 21 w 21"/>
                <a:gd name="T7" fmla="*/ 4 h 141"/>
                <a:gd name="T8" fmla="*/ 15 w 21"/>
                <a:gd name="T9" fmla="*/ 3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41">
                  <a:moveTo>
                    <a:pt x="15" y="3"/>
                  </a:moveTo>
                  <a:cubicBezTo>
                    <a:pt x="8" y="47"/>
                    <a:pt x="10" y="93"/>
                    <a:pt x="1" y="137"/>
                  </a:cubicBezTo>
                  <a:cubicBezTo>
                    <a:pt x="0" y="140"/>
                    <a:pt x="5" y="141"/>
                    <a:pt x="6" y="138"/>
                  </a:cubicBezTo>
                  <a:cubicBezTo>
                    <a:pt x="20" y="96"/>
                    <a:pt x="19" y="48"/>
                    <a:pt x="21" y="4"/>
                  </a:cubicBezTo>
                  <a:cubicBezTo>
                    <a:pt x="21" y="0"/>
                    <a:pt x="16" y="0"/>
                    <a:pt x="15" y="3"/>
                  </a:cubicBez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2558432" y="3064118"/>
            <a:ext cx="463151" cy="470263"/>
            <a:chOff x="7188201" y="5394325"/>
            <a:chExt cx="827088" cy="839788"/>
          </a:xfrm>
        </p:grpSpPr>
        <p:sp>
          <p:nvSpPr>
            <p:cNvPr id="42" name="Freeform 90"/>
            <p:cNvSpPr>
              <a:spLocks noEditPoints="1"/>
            </p:cNvSpPr>
            <p:nvPr/>
          </p:nvSpPr>
          <p:spPr bwMode="auto">
            <a:xfrm>
              <a:off x="7188201" y="5394325"/>
              <a:ext cx="827088" cy="839788"/>
            </a:xfrm>
            <a:custGeom>
              <a:avLst/>
              <a:gdLst>
                <a:gd name="T0" fmla="*/ 190 w 355"/>
                <a:gd name="T1" fmla="*/ 21 h 360"/>
                <a:gd name="T2" fmla="*/ 4 w 355"/>
                <a:gd name="T3" fmla="*/ 209 h 360"/>
                <a:gd name="T4" fmla="*/ 54 w 355"/>
                <a:gd name="T5" fmla="*/ 313 h 360"/>
                <a:gd name="T6" fmla="*/ 205 w 355"/>
                <a:gd name="T7" fmla="*/ 356 h 360"/>
                <a:gd name="T8" fmla="*/ 23 w 355"/>
                <a:gd name="T9" fmla="*/ 243 h 360"/>
                <a:gd name="T10" fmla="*/ 34 w 355"/>
                <a:gd name="T11" fmla="*/ 226 h 360"/>
                <a:gd name="T12" fmla="*/ 44 w 355"/>
                <a:gd name="T13" fmla="*/ 283 h 360"/>
                <a:gd name="T14" fmla="*/ 39 w 355"/>
                <a:gd name="T15" fmla="*/ 247 h 360"/>
                <a:gd name="T16" fmla="*/ 40 w 355"/>
                <a:gd name="T17" fmla="*/ 231 h 360"/>
                <a:gd name="T18" fmla="*/ 175 w 355"/>
                <a:gd name="T19" fmla="*/ 347 h 360"/>
                <a:gd name="T20" fmla="*/ 176 w 355"/>
                <a:gd name="T21" fmla="*/ 331 h 360"/>
                <a:gd name="T22" fmla="*/ 208 w 355"/>
                <a:gd name="T23" fmla="*/ 342 h 360"/>
                <a:gd name="T24" fmla="*/ 204 w 355"/>
                <a:gd name="T25" fmla="*/ 336 h 360"/>
                <a:gd name="T26" fmla="*/ 206 w 355"/>
                <a:gd name="T27" fmla="*/ 331 h 360"/>
                <a:gd name="T28" fmla="*/ 192 w 355"/>
                <a:gd name="T29" fmla="*/ 325 h 360"/>
                <a:gd name="T30" fmla="*/ 173 w 355"/>
                <a:gd name="T31" fmla="*/ 308 h 360"/>
                <a:gd name="T32" fmla="*/ 142 w 355"/>
                <a:gd name="T33" fmla="*/ 330 h 360"/>
                <a:gd name="T34" fmla="*/ 151 w 355"/>
                <a:gd name="T35" fmla="*/ 336 h 360"/>
                <a:gd name="T36" fmla="*/ 132 w 355"/>
                <a:gd name="T37" fmla="*/ 306 h 360"/>
                <a:gd name="T38" fmla="*/ 220 w 355"/>
                <a:gd name="T39" fmla="*/ 338 h 360"/>
                <a:gd name="T40" fmla="*/ 300 w 355"/>
                <a:gd name="T41" fmla="*/ 217 h 360"/>
                <a:gd name="T42" fmla="*/ 305 w 355"/>
                <a:gd name="T43" fmla="*/ 247 h 360"/>
                <a:gd name="T44" fmla="*/ 317 w 355"/>
                <a:gd name="T45" fmla="*/ 256 h 360"/>
                <a:gd name="T46" fmla="*/ 290 w 355"/>
                <a:gd name="T47" fmla="*/ 210 h 360"/>
                <a:gd name="T48" fmla="*/ 327 w 355"/>
                <a:gd name="T49" fmla="*/ 230 h 360"/>
                <a:gd name="T50" fmla="*/ 312 w 355"/>
                <a:gd name="T51" fmla="*/ 211 h 360"/>
                <a:gd name="T52" fmla="*/ 305 w 355"/>
                <a:gd name="T53" fmla="*/ 198 h 360"/>
                <a:gd name="T54" fmla="*/ 327 w 355"/>
                <a:gd name="T55" fmla="*/ 230 h 360"/>
                <a:gd name="T56" fmla="*/ 245 w 355"/>
                <a:gd name="T57" fmla="*/ 196 h 360"/>
                <a:gd name="T58" fmla="*/ 239 w 355"/>
                <a:gd name="T59" fmla="*/ 203 h 360"/>
                <a:gd name="T60" fmla="*/ 297 w 355"/>
                <a:gd name="T61" fmla="*/ 286 h 360"/>
                <a:gd name="T62" fmla="*/ 130 w 355"/>
                <a:gd name="T63" fmla="*/ 294 h 360"/>
                <a:gd name="T64" fmla="*/ 76 w 355"/>
                <a:gd name="T65" fmla="*/ 275 h 360"/>
                <a:gd name="T66" fmla="*/ 119 w 355"/>
                <a:gd name="T67" fmla="*/ 306 h 360"/>
                <a:gd name="T68" fmla="*/ 67 w 355"/>
                <a:gd name="T69" fmla="*/ 243 h 360"/>
                <a:gd name="T70" fmla="*/ 56 w 355"/>
                <a:gd name="T71" fmla="*/ 97 h 360"/>
                <a:gd name="T72" fmla="*/ 89 w 355"/>
                <a:gd name="T73" fmla="*/ 165 h 360"/>
                <a:gd name="T74" fmla="*/ 157 w 355"/>
                <a:gd name="T75" fmla="*/ 207 h 360"/>
                <a:gd name="T76" fmla="*/ 214 w 355"/>
                <a:gd name="T77" fmla="*/ 168 h 360"/>
                <a:gd name="T78" fmla="*/ 104 w 355"/>
                <a:gd name="T79" fmla="*/ 108 h 360"/>
                <a:gd name="T80" fmla="*/ 61 w 355"/>
                <a:gd name="T81" fmla="*/ 89 h 360"/>
                <a:gd name="T82" fmla="*/ 194 w 355"/>
                <a:gd name="T83" fmla="*/ 35 h 360"/>
                <a:gd name="T84" fmla="*/ 284 w 355"/>
                <a:gd name="T85" fmla="*/ 117 h 360"/>
                <a:gd name="T86" fmla="*/ 276 w 355"/>
                <a:gd name="T87" fmla="*/ 120 h 360"/>
                <a:gd name="T88" fmla="*/ 311 w 355"/>
                <a:gd name="T89" fmla="*/ 129 h 360"/>
                <a:gd name="T90" fmla="*/ 335 w 355"/>
                <a:gd name="T91" fmla="*/ 183 h 360"/>
                <a:gd name="T92" fmla="*/ 107 w 355"/>
                <a:gd name="T93" fmla="*/ 146 h 360"/>
                <a:gd name="T94" fmla="*/ 113 w 355"/>
                <a:gd name="T95" fmla="*/ 149 h 360"/>
                <a:gd name="T96" fmla="*/ 110 w 355"/>
                <a:gd name="T97" fmla="*/ 154 h 360"/>
                <a:gd name="T98" fmla="*/ 133 w 355"/>
                <a:gd name="T99" fmla="*/ 160 h 360"/>
                <a:gd name="T100" fmla="*/ 150 w 355"/>
                <a:gd name="T101" fmla="*/ 165 h 360"/>
                <a:gd name="T102" fmla="*/ 172 w 355"/>
                <a:gd name="T103" fmla="*/ 144 h 360"/>
                <a:gd name="T104" fmla="*/ 163 w 355"/>
                <a:gd name="T105" fmla="*/ 130 h 360"/>
                <a:gd name="T106" fmla="*/ 153 w 355"/>
                <a:gd name="T107" fmla="*/ 111 h 360"/>
                <a:gd name="T108" fmla="*/ 179 w 355"/>
                <a:gd name="T109" fmla="*/ 102 h 360"/>
                <a:gd name="T110" fmla="*/ 150 w 355"/>
                <a:gd name="T111" fmla="*/ 197 h 360"/>
                <a:gd name="T112" fmla="*/ 111 w 355"/>
                <a:gd name="T113" fmla="*/ 152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55" h="360">
                  <a:moveTo>
                    <a:pt x="348" y="161"/>
                  </a:moveTo>
                  <a:cubicBezTo>
                    <a:pt x="342" y="78"/>
                    <a:pt x="284" y="0"/>
                    <a:pt x="194" y="24"/>
                  </a:cubicBezTo>
                  <a:cubicBezTo>
                    <a:pt x="194" y="23"/>
                    <a:pt x="192" y="21"/>
                    <a:pt x="190" y="21"/>
                  </a:cubicBezTo>
                  <a:cubicBezTo>
                    <a:pt x="93" y="13"/>
                    <a:pt x="1" y="105"/>
                    <a:pt x="4" y="202"/>
                  </a:cubicBezTo>
                  <a:cubicBezTo>
                    <a:pt x="1" y="203"/>
                    <a:pt x="0" y="207"/>
                    <a:pt x="3" y="208"/>
                  </a:cubicBezTo>
                  <a:cubicBezTo>
                    <a:pt x="3" y="208"/>
                    <a:pt x="4" y="209"/>
                    <a:pt x="4" y="209"/>
                  </a:cubicBezTo>
                  <a:cubicBezTo>
                    <a:pt x="4" y="212"/>
                    <a:pt x="4" y="214"/>
                    <a:pt x="5" y="217"/>
                  </a:cubicBezTo>
                  <a:cubicBezTo>
                    <a:pt x="10" y="255"/>
                    <a:pt x="26" y="286"/>
                    <a:pt x="50" y="310"/>
                  </a:cubicBezTo>
                  <a:cubicBezTo>
                    <a:pt x="51" y="311"/>
                    <a:pt x="52" y="313"/>
                    <a:pt x="54" y="313"/>
                  </a:cubicBezTo>
                  <a:cubicBezTo>
                    <a:pt x="86" y="344"/>
                    <a:pt x="131" y="360"/>
                    <a:pt x="179" y="358"/>
                  </a:cubicBezTo>
                  <a:cubicBezTo>
                    <a:pt x="182" y="360"/>
                    <a:pt x="185" y="360"/>
                    <a:pt x="188" y="358"/>
                  </a:cubicBezTo>
                  <a:cubicBezTo>
                    <a:pt x="193" y="357"/>
                    <a:pt x="199" y="357"/>
                    <a:pt x="205" y="356"/>
                  </a:cubicBezTo>
                  <a:cubicBezTo>
                    <a:pt x="301" y="340"/>
                    <a:pt x="355" y="254"/>
                    <a:pt x="348" y="161"/>
                  </a:cubicBezTo>
                  <a:close/>
                  <a:moveTo>
                    <a:pt x="30" y="228"/>
                  </a:moveTo>
                  <a:cubicBezTo>
                    <a:pt x="25" y="232"/>
                    <a:pt x="24" y="237"/>
                    <a:pt x="23" y="243"/>
                  </a:cubicBezTo>
                  <a:cubicBezTo>
                    <a:pt x="22" y="239"/>
                    <a:pt x="20" y="234"/>
                    <a:pt x="19" y="230"/>
                  </a:cubicBezTo>
                  <a:cubicBezTo>
                    <a:pt x="18" y="225"/>
                    <a:pt x="17" y="220"/>
                    <a:pt x="16" y="215"/>
                  </a:cubicBezTo>
                  <a:cubicBezTo>
                    <a:pt x="22" y="219"/>
                    <a:pt x="29" y="222"/>
                    <a:pt x="34" y="226"/>
                  </a:cubicBezTo>
                  <a:cubicBezTo>
                    <a:pt x="33" y="226"/>
                    <a:pt x="31" y="227"/>
                    <a:pt x="30" y="228"/>
                  </a:cubicBezTo>
                  <a:close/>
                  <a:moveTo>
                    <a:pt x="54" y="296"/>
                  </a:moveTo>
                  <a:cubicBezTo>
                    <a:pt x="50" y="292"/>
                    <a:pt x="47" y="287"/>
                    <a:pt x="44" y="283"/>
                  </a:cubicBezTo>
                  <a:cubicBezTo>
                    <a:pt x="44" y="283"/>
                    <a:pt x="44" y="283"/>
                    <a:pt x="44" y="283"/>
                  </a:cubicBezTo>
                  <a:cubicBezTo>
                    <a:pt x="52" y="277"/>
                    <a:pt x="50" y="260"/>
                    <a:pt x="50" y="251"/>
                  </a:cubicBezTo>
                  <a:cubicBezTo>
                    <a:pt x="51" y="245"/>
                    <a:pt x="43" y="243"/>
                    <a:pt x="39" y="247"/>
                  </a:cubicBezTo>
                  <a:cubicBezTo>
                    <a:pt x="39" y="247"/>
                    <a:pt x="38" y="248"/>
                    <a:pt x="37" y="249"/>
                  </a:cubicBezTo>
                  <a:cubicBezTo>
                    <a:pt x="38" y="244"/>
                    <a:pt x="39" y="238"/>
                    <a:pt x="40" y="233"/>
                  </a:cubicBezTo>
                  <a:cubicBezTo>
                    <a:pt x="40" y="232"/>
                    <a:pt x="40" y="231"/>
                    <a:pt x="40" y="231"/>
                  </a:cubicBezTo>
                  <a:cubicBezTo>
                    <a:pt x="43" y="234"/>
                    <a:pt x="47" y="237"/>
                    <a:pt x="50" y="240"/>
                  </a:cubicBezTo>
                  <a:cubicBezTo>
                    <a:pt x="65" y="256"/>
                    <a:pt x="62" y="278"/>
                    <a:pt x="54" y="296"/>
                  </a:cubicBezTo>
                  <a:close/>
                  <a:moveTo>
                    <a:pt x="175" y="347"/>
                  </a:moveTo>
                  <a:cubicBezTo>
                    <a:pt x="170" y="347"/>
                    <a:pt x="166" y="347"/>
                    <a:pt x="161" y="347"/>
                  </a:cubicBezTo>
                  <a:cubicBezTo>
                    <a:pt x="161" y="347"/>
                    <a:pt x="161" y="347"/>
                    <a:pt x="161" y="347"/>
                  </a:cubicBezTo>
                  <a:cubicBezTo>
                    <a:pt x="167" y="342"/>
                    <a:pt x="172" y="336"/>
                    <a:pt x="176" y="331"/>
                  </a:cubicBezTo>
                  <a:cubicBezTo>
                    <a:pt x="176" y="336"/>
                    <a:pt x="176" y="341"/>
                    <a:pt x="175" y="347"/>
                  </a:cubicBezTo>
                  <a:close/>
                  <a:moveTo>
                    <a:pt x="220" y="338"/>
                  </a:moveTo>
                  <a:cubicBezTo>
                    <a:pt x="216" y="339"/>
                    <a:pt x="212" y="341"/>
                    <a:pt x="208" y="342"/>
                  </a:cubicBezTo>
                  <a:cubicBezTo>
                    <a:pt x="204" y="343"/>
                    <a:pt x="201" y="343"/>
                    <a:pt x="198" y="344"/>
                  </a:cubicBezTo>
                  <a:cubicBezTo>
                    <a:pt x="198" y="344"/>
                    <a:pt x="198" y="344"/>
                    <a:pt x="198" y="343"/>
                  </a:cubicBezTo>
                  <a:cubicBezTo>
                    <a:pt x="200" y="341"/>
                    <a:pt x="202" y="339"/>
                    <a:pt x="204" y="336"/>
                  </a:cubicBezTo>
                  <a:cubicBezTo>
                    <a:pt x="204" y="336"/>
                    <a:pt x="205" y="335"/>
                    <a:pt x="205" y="333"/>
                  </a:cubicBezTo>
                  <a:cubicBezTo>
                    <a:pt x="205" y="333"/>
                    <a:pt x="206" y="332"/>
                    <a:pt x="206" y="331"/>
                  </a:cubicBezTo>
                  <a:cubicBezTo>
                    <a:pt x="206" y="331"/>
                    <a:pt x="206" y="331"/>
                    <a:pt x="206" y="331"/>
                  </a:cubicBezTo>
                  <a:cubicBezTo>
                    <a:pt x="206" y="331"/>
                    <a:pt x="206" y="331"/>
                    <a:pt x="206" y="331"/>
                  </a:cubicBezTo>
                  <a:cubicBezTo>
                    <a:pt x="207" y="325"/>
                    <a:pt x="202" y="321"/>
                    <a:pt x="197" y="322"/>
                  </a:cubicBezTo>
                  <a:cubicBezTo>
                    <a:pt x="195" y="323"/>
                    <a:pt x="194" y="324"/>
                    <a:pt x="192" y="325"/>
                  </a:cubicBezTo>
                  <a:cubicBezTo>
                    <a:pt x="192" y="318"/>
                    <a:pt x="191" y="312"/>
                    <a:pt x="190" y="305"/>
                  </a:cubicBezTo>
                  <a:cubicBezTo>
                    <a:pt x="189" y="298"/>
                    <a:pt x="179" y="298"/>
                    <a:pt x="176" y="303"/>
                  </a:cubicBezTo>
                  <a:cubicBezTo>
                    <a:pt x="175" y="305"/>
                    <a:pt x="174" y="306"/>
                    <a:pt x="173" y="308"/>
                  </a:cubicBezTo>
                  <a:cubicBezTo>
                    <a:pt x="173" y="304"/>
                    <a:pt x="172" y="300"/>
                    <a:pt x="171" y="296"/>
                  </a:cubicBezTo>
                  <a:cubicBezTo>
                    <a:pt x="170" y="291"/>
                    <a:pt x="163" y="290"/>
                    <a:pt x="161" y="295"/>
                  </a:cubicBezTo>
                  <a:cubicBezTo>
                    <a:pt x="153" y="306"/>
                    <a:pt x="148" y="317"/>
                    <a:pt x="142" y="330"/>
                  </a:cubicBezTo>
                  <a:cubicBezTo>
                    <a:pt x="140" y="334"/>
                    <a:pt x="147" y="339"/>
                    <a:pt x="150" y="334"/>
                  </a:cubicBezTo>
                  <a:cubicBezTo>
                    <a:pt x="153" y="328"/>
                    <a:pt x="157" y="321"/>
                    <a:pt x="161" y="315"/>
                  </a:cubicBezTo>
                  <a:cubicBezTo>
                    <a:pt x="159" y="323"/>
                    <a:pt x="156" y="330"/>
                    <a:pt x="151" y="336"/>
                  </a:cubicBezTo>
                  <a:cubicBezTo>
                    <a:pt x="148" y="340"/>
                    <a:pt x="148" y="343"/>
                    <a:pt x="150" y="346"/>
                  </a:cubicBezTo>
                  <a:cubicBezTo>
                    <a:pt x="144" y="345"/>
                    <a:pt x="138" y="344"/>
                    <a:pt x="132" y="343"/>
                  </a:cubicBezTo>
                  <a:cubicBezTo>
                    <a:pt x="132" y="334"/>
                    <a:pt x="126" y="310"/>
                    <a:pt x="132" y="306"/>
                  </a:cubicBezTo>
                  <a:cubicBezTo>
                    <a:pt x="144" y="297"/>
                    <a:pt x="156" y="284"/>
                    <a:pt x="171" y="282"/>
                  </a:cubicBezTo>
                  <a:cubicBezTo>
                    <a:pt x="186" y="280"/>
                    <a:pt x="202" y="295"/>
                    <a:pt x="211" y="304"/>
                  </a:cubicBezTo>
                  <a:cubicBezTo>
                    <a:pt x="220" y="313"/>
                    <a:pt x="220" y="326"/>
                    <a:pt x="220" y="338"/>
                  </a:cubicBezTo>
                  <a:close/>
                  <a:moveTo>
                    <a:pt x="291" y="230"/>
                  </a:moveTo>
                  <a:cubicBezTo>
                    <a:pt x="292" y="227"/>
                    <a:pt x="295" y="224"/>
                    <a:pt x="297" y="220"/>
                  </a:cubicBezTo>
                  <a:cubicBezTo>
                    <a:pt x="298" y="219"/>
                    <a:pt x="299" y="218"/>
                    <a:pt x="300" y="217"/>
                  </a:cubicBezTo>
                  <a:cubicBezTo>
                    <a:pt x="300" y="223"/>
                    <a:pt x="299" y="229"/>
                    <a:pt x="296" y="235"/>
                  </a:cubicBezTo>
                  <a:cubicBezTo>
                    <a:pt x="295" y="237"/>
                    <a:pt x="294" y="240"/>
                    <a:pt x="293" y="242"/>
                  </a:cubicBezTo>
                  <a:cubicBezTo>
                    <a:pt x="290" y="249"/>
                    <a:pt x="302" y="255"/>
                    <a:pt x="305" y="247"/>
                  </a:cubicBezTo>
                  <a:cubicBezTo>
                    <a:pt x="307" y="243"/>
                    <a:pt x="310" y="240"/>
                    <a:pt x="312" y="236"/>
                  </a:cubicBezTo>
                  <a:cubicBezTo>
                    <a:pt x="312" y="240"/>
                    <a:pt x="312" y="243"/>
                    <a:pt x="312" y="247"/>
                  </a:cubicBezTo>
                  <a:cubicBezTo>
                    <a:pt x="311" y="251"/>
                    <a:pt x="314" y="254"/>
                    <a:pt x="317" y="256"/>
                  </a:cubicBezTo>
                  <a:cubicBezTo>
                    <a:pt x="312" y="264"/>
                    <a:pt x="307" y="273"/>
                    <a:pt x="302" y="280"/>
                  </a:cubicBezTo>
                  <a:cubicBezTo>
                    <a:pt x="288" y="264"/>
                    <a:pt x="281" y="246"/>
                    <a:pt x="275" y="226"/>
                  </a:cubicBezTo>
                  <a:cubicBezTo>
                    <a:pt x="274" y="223"/>
                    <a:pt x="285" y="214"/>
                    <a:pt x="290" y="210"/>
                  </a:cubicBezTo>
                  <a:cubicBezTo>
                    <a:pt x="287" y="216"/>
                    <a:pt x="284" y="223"/>
                    <a:pt x="283" y="229"/>
                  </a:cubicBezTo>
                  <a:cubicBezTo>
                    <a:pt x="283" y="234"/>
                    <a:pt x="290" y="234"/>
                    <a:pt x="291" y="230"/>
                  </a:cubicBezTo>
                  <a:close/>
                  <a:moveTo>
                    <a:pt x="327" y="230"/>
                  </a:moveTo>
                  <a:cubicBezTo>
                    <a:pt x="327" y="230"/>
                    <a:pt x="327" y="230"/>
                    <a:pt x="327" y="230"/>
                  </a:cubicBezTo>
                  <a:cubicBezTo>
                    <a:pt x="327" y="225"/>
                    <a:pt x="326" y="220"/>
                    <a:pt x="326" y="215"/>
                  </a:cubicBezTo>
                  <a:cubicBezTo>
                    <a:pt x="326" y="207"/>
                    <a:pt x="316" y="205"/>
                    <a:pt x="312" y="211"/>
                  </a:cubicBezTo>
                  <a:cubicBezTo>
                    <a:pt x="312" y="212"/>
                    <a:pt x="312" y="212"/>
                    <a:pt x="312" y="212"/>
                  </a:cubicBezTo>
                  <a:cubicBezTo>
                    <a:pt x="311" y="208"/>
                    <a:pt x="309" y="204"/>
                    <a:pt x="307" y="200"/>
                  </a:cubicBezTo>
                  <a:cubicBezTo>
                    <a:pt x="306" y="199"/>
                    <a:pt x="306" y="199"/>
                    <a:pt x="305" y="198"/>
                  </a:cubicBezTo>
                  <a:cubicBezTo>
                    <a:pt x="314" y="194"/>
                    <a:pt x="322" y="192"/>
                    <a:pt x="333" y="196"/>
                  </a:cubicBezTo>
                  <a:cubicBezTo>
                    <a:pt x="333" y="196"/>
                    <a:pt x="334" y="196"/>
                    <a:pt x="334" y="196"/>
                  </a:cubicBezTo>
                  <a:cubicBezTo>
                    <a:pt x="333" y="208"/>
                    <a:pt x="331" y="219"/>
                    <a:pt x="327" y="230"/>
                  </a:cubicBezTo>
                  <a:close/>
                  <a:moveTo>
                    <a:pt x="335" y="183"/>
                  </a:moveTo>
                  <a:cubicBezTo>
                    <a:pt x="306" y="173"/>
                    <a:pt x="285" y="200"/>
                    <a:pt x="264" y="217"/>
                  </a:cubicBezTo>
                  <a:cubicBezTo>
                    <a:pt x="259" y="210"/>
                    <a:pt x="250" y="204"/>
                    <a:pt x="245" y="196"/>
                  </a:cubicBezTo>
                  <a:cubicBezTo>
                    <a:pt x="239" y="187"/>
                    <a:pt x="233" y="178"/>
                    <a:pt x="227" y="169"/>
                  </a:cubicBezTo>
                  <a:cubicBezTo>
                    <a:pt x="225" y="165"/>
                    <a:pt x="218" y="169"/>
                    <a:pt x="221" y="173"/>
                  </a:cubicBezTo>
                  <a:cubicBezTo>
                    <a:pt x="226" y="184"/>
                    <a:pt x="233" y="194"/>
                    <a:pt x="239" y="203"/>
                  </a:cubicBezTo>
                  <a:cubicBezTo>
                    <a:pt x="245" y="211"/>
                    <a:pt x="250" y="222"/>
                    <a:pt x="258" y="227"/>
                  </a:cubicBezTo>
                  <a:cubicBezTo>
                    <a:pt x="260" y="228"/>
                    <a:pt x="261" y="228"/>
                    <a:pt x="263" y="227"/>
                  </a:cubicBezTo>
                  <a:cubicBezTo>
                    <a:pt x="270" y="250"/>
                    <a:pt x="277" y="271"/>
                    <a:pt x="297" y="286"/>
                  </a:cubicBezTo>
                  <a:cubicBezTo>
                    <a:pt x="280" y="306"/>
                    <a:pt x="259" y="323"/>
                    <a:pt x="232" y="334"/>
                  </a:cubicBezTo>
                  <a:cubicBezTo>
                    <a:pt x="231" y="308"/>
                    <a:pt x="222" y="294"/>
                    <a:pt x="199" y="278"/>
                  </a:cubicBezTo>
                  <a:cubicBezTo>
                    <a:pt x="172" y="260"/>
                    <a:pt x="151" y="277"/>
                    <a:pt x="130" y="294"/>
                  </a:cubicBezTo>
                  <a:cubicBezTo>
                    <a:pt x="126" y="288"/>
                    <a:pt x="116" y="285"/>
                    <a:pt x="110" y="283"/>
                  </a:cubicBezTo>
                  <a:cubicBezTo>
                    <a:pt x="100" y="278"/>
                    <a:pt x="90" y="273"/>
                    <a:pt x="80" y="267"/>
                  </a:cubicBezTo>
                  <a:cubicBezTo>
                    <a:pt x="75" y="264"/>
                    <a:pt x="71" y="271"/>
                    <a:pt x="76" y="275"/>
                  </a:cubicBezTo>
                  <a:cubicBezTo>
                    <a:pt x="84" y="280"/>
                    <a:pt x="93" y="285"/>
                    <a:pt x="102" y="290"/>
                  </a:cubicBezTo>
                  <a:cubicBezTo>
                    <a:pt x="107" y="293"/>
                    <a:pt x="114" y="299"/>
                    <a:pt x="120" y="302"/>
                  </a:cubicBezTo>
                  <a:cubicBezTo>
                    <a:pt x="119" y="303"/>
                    <a:pt x="119" y="304"/>
                    <a:pt x="119" y="306"/>
                  </a:cubicBezTo>
                  <a:cubicBezTo>
                    <a:pt x="121" y="318"/>
                    <a:pt x="122" y="329"/>
                    <a:pt x="125" y="340"/>
                  </a:cubicBezTo>
                  <a:cubicBezTo>
                    <a:pt x="102" y="334"/>
                    <a:pt x="81" y="322"/>
                    <a:pt x="64" y="306"/>
                  </a:cubicBezTo>
                  <a:cubicBezTo>
                    <a:pt x="73" y="285"/>
                    <a:pt x="78" y="264"/>
                    <a:pt x="67" y="243"/>
                  </a:cubicBezTo>
                  <a:cubicBezTo>
                    <a:pt x="58" y="223"/>
                    <a:pt x="36" y="212"/>
                    <a:pt x="15" y="205"/>
                  </a:cubicBezTo>
                  <a:cubicBezTo>
                    <a:pt x="13" y="164"/>
                    <a:pt x="29" y="126"/>
                    <a:pt x="55" y="96"/>
                  </a:cubicBezTo>
                  <a:cubicBezTo>
                    <a:pt x="55" y="96"/>
                    <a:pt x="56" y="97"/>
                    <a:pt x="56" y="97"/>
                  </a:cubicBezTo>
                  <a:cubicBezTo>
                    <a:pt x="69" y="106"/>
                    <a:pt x="82" y="115"/>
                    <a:pt x="94" y="123"/>
                  </a:cubicBezTo>
                  <a:cubicBezTo>
                    <a:pt x="97" y="124"/>
                    <a:pt x="100" y="123"/>
                    <a:pt x="102" y="121"/>
                  </a:cubicBezTo>
                  <a:cubicBezTo>
                    <a:pt x="99" y="136"/>
                    <a:pt x="95" y="150"/>
                    <a:pt x="89" y="165"/>
                  </a:cubicBezTo>
                  <a:cubicBezTo>
                    <a:pt x="88" y="167"/>
                    <a:pt x="90" y="170"/>
                    <a:pt x="92" y="172"/>
                  </a:cubicBezTo>
                  <a:cubicBezTo>
                    <a:pt x="110" y="185"/>
                    <a:pt x="129" y="196"/>
                    <a:pt x="146" y="210"/>
                  </a:cubicBezTo>
                  <a:cubicBezTo>
                    <a:pt x="151" y="213"/>
                    <a:pt x="156" y="210"/>
                    <a:pt x="157" y="207"/>
                  </a:cubicBezTo>
                  <a:cubicBezTo>
                    <a:pt x="157" y="207"/>
                    <a:pt x="157" y="207"/>
                    <a:pt x="158" y="207"/>
                  </a:cubicBezTo>
                  <a:cubicBezTo>
                    <a:pt x="171" y="202"/>
                    <a:pt x="182" y="193"/>
                    <a:pt x="194" y="186"/>
                  </a:cubicBezTo>
                  <a:cubicBezTo>
                    <a:pt x="203" y="180"/>
                    <a:pt x="213" y="179"/>
                    <a:pt x="214" y="168"/>
                  </a:cubicBezTo>
                  <a:cubicBezTo>
                    <a:pt x="217" y="143"/>
                    <a:pt x="206" y="117"/>
                    <a:pt x="192" y="98"/>
                  </a:cubicBezTo>
                  <a:cubicBezTo>
                    <a:pt x="170" y="67"/>
                    <a:pt x="133" y="87"/>
                    <a:pt x="110" y="106"/>
                  </a:cubicBezTo>
                  <a:cubicBezTo>
                    <a:pt x="108" y="104"/>
                    <a:pt x="104" y="105"/>
                    <a:pt x="104" y="108"/>
                  </a:cubicBezTo>
                  <a:cubicBezTo>
                    <a:pt x="104" y="110"/>
                    <a:pt x="103" y="113"/>
                    <a:pt x="103" y="115"/>
                  </a:cubicBezTo>
                  <a:cubicBezTo>
                    <a:pt x="103" y="115"/>
                    <a:pt x="102" y="114"/>
                    <a:pt x="102" y="113"/>
                  </a:cubicBezTo>
                  <a:cubicBezTo>
                    <a:pt x="90" y="103"/>
                    <a:pt x="74" y="96"/>
                    <a:pt x="61" y="89"/>
                  </a:cubicBezTo>
                  <a:cubicBezTo>
                    <a:pt x="61" y="89"/>
                    <a:pt x="61" y="89"/>
                    <a:pt x="61" y="89"/>
                  </a:cubicBezTo>
                  <a:cubicBezTo>
                    <a:pt x="94" y="54"/>
                    <a:pt x="141" y="31"/>
                    <a:pt x="187" y="30"/>
                  </a:cubicBezTo>
                  <a:cubicBezTo>
                    <a:pt x="187" y="33"/>
                    <a:pt x="190" y="36"/>
                    <a:pt x="194" y="35"/>
                  </a:cubicBezTo>
                  <a:cubicBezTo>
                    <a:pt x="265" y="17"/>
                    <a:pt x="310" y="61"/>
                    <a:pt x="327" y="120"/>
                  </a:cubicBezTo>
                  <a:cubicBezTo>
                    <a:pt x="323" y="119"/>
                    <a:pt x="320" y="119"/>
                    <a:pt x="317" y="118"/>
                  </a:cubicBezTo>
                  <a:cubicBezTo>
                    <a:pt x="306" y="117"/>
                    <a:pt x="295" y="116"/>
                    <a:pt x="284" y="117"/>
                  </a:cubicBezTo>
                  <a:cubicBezTo>
                    <a:pt x="288" y="98"/>
                    <a:pt x="289" y="78"/>
                    <a:pt x="290" y="59"/>
                  </a:cubicBezTo>
                  <a:cubicBezTo>
                    <a:pt x="291" y="53"/>
                    <a:pt x="280" y="52"/>
                    <a:pt x="279" y="58"/>
                  </a:cubicBezTo>
                  <a:cubicBezTo>
                    <a:pt x="276" y="78"/>
                    <a:pt x="276" y="100"/>
                    <a:pt x="276" y="120"/>
                  </a:cubicBezTo>
                  <a:cubicBezTo>
                    <a:pt x="276" y="123"/>
                    <a:pt x="279" y="124"/>
                    <a:pt x="281" y="123"/>
                  </a:cubicBezTo>
                  <a:cubicBezTo>
                    <a:pt x="281" y="123"/>
                    <a:pt x="281" y="123"/>
                    <a:pt x="281" y="123"/>
                  </a:cubicBezTo>
                  <a:cubicBezTo>
                    <a:pt x="291" y="124"/>
                    <a:pt x="301" y="126"/>
                    <a:pt x="311" y="129"/>
                  </a:cubicBezTo>
                  <a:cubicBezTo>
                    <a:pt x="316" y="130"/>
                    <a:pt x="324" y="136"/>
                    <a:pt x="331" y="136"/>
                  </a:cubicBezTo>
                  <a:cubicBezTo>
                    <a:pt x="333" y="147"/>
                    <a:pt x="334" y="157"/>
                    <a:pt x="335" y="168"/>
                  </a:cubicBezTo>
                  <a:cubicBezTo>
                    <a:pt x="335" y="173"/>
                    <a:pt x="335" y="178"/>
                    <a:pt x="335" y="183"/>
                  </a:cubicBezTo>
                  <a:close/>
                  <a:moveTo>
                    <a:pt x="110" y="111"/>
                  </a:moveTo>
                  <a:cubicBezTo>
                    <a:pt x="120" y="107"/>
                    <a:pt x="133" y="101"/>
                    <a:pt x="145" y="98"/>
                  </a:cubicBezTo>
                  <a:cubicBezTo>
                    <a:pt x="129" y="111"/>
                    <a:pt x="115" y="127"/>
                    <a:pt x="107" y="146"/>
                  </a:cubicBezTo>
                  <a:cubicBezTo>
                    <a:pt x="110" y="135"/>
                    <a:pt x="111" y="123"/>
                    <a:pt x="110" y="111"/>
                  </a:cubicBezTo>
                  <a:close/>
                  <a:moveTo>
                    <a:pt x="135" y="121"/>
                  </a:moveTo>
                  <a:cubicBezTo>
                    <a:pt x="129" y="131"/>
                    <a:pt x="121" y="140"/>
                    <a:pt x="113" y="149"/>
                  </a:cubicBezTo>
                  <a:cubicBezTo>
                    <a:pt x="120" y="139"/>
                    <a:pt x="127" y="129"/>
                    <a:pt x="135" y="121"/>
                  </a:cubicBezTo>
                  <a:close/>
                  <a:moveTo>
                    <a:pt x="111" y="152"/>
                  </a:moveTo>
                  <a:cubicBezTo>
                    <a:pt x="111" y="153"/>
                    <a:pt x="110" y="153"/>
                    <a:pt x="110" y="154"/>
                  </a:cubicBezTo>
                  <a:cubicBezTo>
                    <a:pt x="104" y="161"/>
                    <a:pt x="112" y="170"/>
                    <a:pt x="119" y="164"/>
                  </a:cubicBezTo>
                  <a:cubicBezTo>
                    <a:pt x="129" y="156"/>
                    <a:pt x="137" y="147"/>
                    <a:pt x="145" y="138"/>
                  </a:cubicBezTo>
                  <a:cubicBezTo>
                    <a:pt x="142" y="146"/>
                    <a:pt x="138" y="153"/>
                    <a:pt x="133" y="160"/>
                  </a:cubicBezTo>
                  <a:cubicBezTo>
                    <a:pt x="128" y="167"/>
                    <a:pt x="138" y="175"/>
                    <a:pt x="144" y="169"/>
                  </a:cubicBezTo>
                  <a:cubicBezTo>
                    <a:pt x="146" y="167"/>
                    <a:pt x="149" y="164"/>
                    <a:pt x="151" y="162"/>
                  </a:cubicBezTo>
                  <a:cubicBezTo>
                    <a:pt x="150" y="163"/>
                    <a:pt x="150" y="164"/>
                    <a:pt x="150" y="165"/>
                  </a:cubicBezTo>
                  <a:cubicBezTo>
                    <a:pt x="147" y="171"/>
                    <a:pt x="153" y="179"/>
                    <a:pt x="159" y="175"/>
                  </a:cubicBezTo>
                  <a:cubicBezTo>
                    <a:pt x="168" y="169"/>
                    <a:pt x="176" y="162"/>
                    <a:pt x="183" y="154"/>
                  </a:cubicBezTo>
                  <a:cubicBezTo>
                    <a:pt x="189" y="147"/>
                    <a:pt x="180" y="137"/>
                    <a:pt x="172" y="144"/>
                  </a:cubicBezTo>
                  <a:cubicBezTo>
                    <a:pt x="172" y="144"/>
                    <a:pt x="172" y="144"/>
                    <a:pt x="172" y="144"/>
                  </a:cubicBezTo>
                  <a:cubicBezTo>
                    <a:pt x="173" y="142"/>
                    <a:pt x="174" y="139"/>
                    <a:pt x="175" y="136"/>
                  </a:cubicBezTo>
                  <a:cubicBezTo>
                    <a:pt x="178" y="129"/>
                    <a:pt x="168" y="125"/>
                    <a:pt x="163" y="130"/>
                  </a:cubicBezTo>
                  <a:cubicBezTo>
                    <a:pt x="163" y="130"/>
                    <a:pt x="162" y="130"/>
                    <a:pt x="162" y="130"/>
                  </a:cubicBezTo>
                  <a:cubicBezTo>
                    <a:pt x="163" y="126"/>
                    <a:pt x="163" y="122"/>
                    <a:pt x="163" y="118"/>
                  </a:cubicBezTo>
                  <a:cubicBezTo>
                    <a:pt x="163" y="112"/>
                    <a:pt x="158" y="109"/>
                    <a:pt x="153" y="111"/>
                  </a:cubicBezTo>
                  <a:cubicBezTo>
                    <a:pt x="154" y="108"/>
                    <a:pt x="155" y="105"/>
                    <a:pt x="156" y="102"/>
                  </a:cubicBezTo>
                  <a:cubicBezTo>
                    <a:pt x="157" y="99"/>
                    <a:pt x="156" y="97"/>
                    <a:pt x="154" y="96"/>
                  </a:cubicBezTo>
                  <a:cubicBezTo>
                    <a:pt x="164" y="95"/>
                    <a:pt x="172" y="96"/>
                    <a:pt x="179" y="102"/>
                  </a:cubicBezTo>
                  <a:cubicBezTo>
                    <a:pt x="193" y="117"/>
                    <a:pt x="201" y="140"/>
                    <a:pt x="202" y="159"/>
                  </a:cubicBezTo>
                  <a:cubicBezTo>
                    <a:pt x="202" y="172"/>
                    <a:pt x="163" y="188"/>
                    <a:pt x="152" y="195"/>
                  </a:cubicBezTo>
                  <a:cubicBezTo>
                    <a:pt x="152" y="195"/>
                    <a:pt x="151" y="196"/>
                    <a:pt x="150" y="197"/>
                  </a:cubicBezTo>
                  <a:cubicBezTo>
                    <a:pt x="135" y="185"/>
                    <a:pt x="119" y="175"/>
                    <a:pt x="103" y="164"/>
                  </a:cubicBezTo>
                  <a:cubicBezTo>
                    <a:pt x="104" y="159"/>
                    <a:pt x="105" y="155"/>
                    <a:pt x="107" y="150"/>
                  </a:cubicBezTo>
                  <a:cubicBezTo>
                    <a:pt x="107" y="152"/>
                    <a:pt x="110" y="153"/>
                    <a:pt x="111" y="152"/>
                  </a:cubicBez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grpSp>
          <p:nvGrpSpPr>
            <p:cNvPr id="43" name="组合 42"/>
            <p:cNvGrpSpPr/>
            <p:nvPr/>
          </p:nvGrpSpPr>
          <p:grpSpPr>
            <a:xfrm>
              <a:off x="7308851" y="5476875"/>
              <a:ext cx="606425" cy="688975"/>
              <a:chOff x="7308851" y="5476875"/>
              <a:chExt cx="606425" cy="688975"/>
            </a:xfrm>
          </p:grpSpPr>
          <p:sp>
            <p:nvSpPr>
              <p:cNvPr id="44" name="Freeform 89"/>
              <p:cNvSpPr/>
              <p:nvPr/>
            </p:nvSpPr>
            <p:spPr bwMode="auto">
              <a:xfrm>
                <a:off x="7667626" y="6165850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5F5F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5" name="Freeform 91"/>
              <p:cNvSpPr/>
              <p:nvPr/>
            </p:nvSpPr>
            <p:spPr bwMode="auto">
              <a:xfrm>
                <a:off x="7685088" y="5678487"/>
                <a:ext cx="160338" cy="57150"/>
              </a:xfrm>
              <a:custGeom>
                <a:avLst/>
                <a:gdLst>
                  <a:gd name="T0" fmla="*/ 62 w 69"/>
                  <a:gd name="T1" fmla="*/ 0 h 24"/>
                  <a:gd name="T2" fmla="*/ 44 w 69"/>
                  <a:gd name="T3" fmla="*/ 4 h 24"/>
                  <a:gd name="T4" fmla="*/ 22 w 69"/>
                  <a:gd name="T5" fmla="*/ 9 h 24"/>
                  <a:gd name="T6" fmla="*/ 6 w 69"/>
                  <a:gd name="T7" fmla="*/ 20 h 24"/>
                  <a:gd name="T8" fmla="*/ 30 w 69"/>
                  <a:gd name="T9" fmla="*/ 18 h 24"/>
                  <a:gd name="T10" fmla="*/ 66 w 69"/>
                  <a:gd name="T11" fmla="*/ 9 h 24"/>
                  <a:gd name="T12" fmla="*/ 62 w 69"/>
                  <a:gd name="T1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9" h="24">
                    <a:moveTo>
                      <a:pt x="62" y="0"/>
                    </a:moveTo>
                    <a:cubicBezTo>
                      <a:pt x="56" y="0"/>
                      <a:pt x="49" y="3"/>
                      <a:pt x="44" y="4"/>
                    </a:cubicBezTo>
                    <a:cubicBezTo>
                      <a:pt x="36" y="6"/>
                      <a:pt x="29" y="8"/>
                      <a:pt x="22" y="9"/>
                    </a:cubicBezTo>
                    <a:cubicBezTo>
                      <a:pt x="19" y="10"/>
                      <a:pt x="0" y="13"/>
                      <a:pt x="6" y="20"/>
                    </a:cubicBezTo>
                    <a:cubicBezTo>
                      <a:pt x="10" y="24"/>
                      <a:pt x="25" y="19"/>
                      <a:pt x="30" y="18"/>
                    </a:cubicBezTo>
                    <a:cubicBezTo>
                      <a:pt x="40" y="16"/>
                      <a:pt x="57" y="16"/>
                      <a:pt x="66" y="9"/>
                    </a:cubicBezTo>
                    <a:cubicBezTo>
                      <a:pt x="69" y="6"/>
                      <a:pt x="66" y="1"/>
                      <a:pt x="62" y="0"/>
                    </a:cubicBezTo>
                    <a:close/>
                  </a:path>
                </a:pathLst>
              </a:custGeom>
              <a:solidFill>
                <a:srgbClr val="F5F5F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" name="Freeform 92"/>
              <p:cNvSpPr/>
              <p:nvPr/>
            </p:nvSpPr>
            <p:spPr bwMode="auto">
              <a:xfrm>
                <a:off x="7572376" y="5476875"/>
                <a:ext cx="38100" cy="115888"/>
              </a:xfrm>
              <a:custGeom>
                <a:avLst/>
                <a:gdLst>
                  <a:gd name="T0" fmla="*/ 14 w 16"/>
                  <a:gd name="T1" fmla="*/ 15 h 50"/>
                  <a:gd name="T2" fmla="*/ 8 w 16"/>
                  <a:gd name="T3" fmla="*/ 0 h 50"/>
                  <a:gd name="T4" fmla="*/ 2 w 16"/>
                  <a:gd name="T5" fmla="*/ 15 h 50"/>
                  <a:gd name="T6" fmla="*/ 6 w 16"/>
                  <a:gd name="T7" fmla="*/ 45 h 50"/>
                  <a:gd name="T8" fmla="*/ 15 w 16"/>
                  <a:gd name="T9" fmla="*/ 44 h 50"/>
                  <a:gd name="T10" fmla="*/ 14 w 16"/>
                  <a:gd name="T11" fmla="*/ 15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6" h="50">
                    <a:moveTo>
                      <a:pt x="14" y="15"/>
                    </a:moveTo>
                    <a:cubicBezTo>
                      <a:pt x="14" y="11"/>
                      <a:pt x="16" y="0"/>
                      <a:pt x="8" y="0"/>
                    </a:cubicBezTo>
                    <a:cubicBezTo>
                      <a:pt x="0" y="0"/>
                      <a:pt x="1" y="11"/>
                      <a:pt x="2" y="15"/>
                    </a:cubicBezTo>
                    <a:cubicBezTo>
                      <a:pt x="2" y="25"/>
                      <a:pt x="3" y="36"/>
                      <a:pt x="6" y="45"/>
                    </a:cubicBezTo>
                    <a:cubicBezTo>
                      <a:pt x="7" y="50"/>
                      <a:pt x="15" y="49"/>
                      <a:pt x="15" y="44"/>
                    </a:cubicBezTo>
                    <a:cubicBezTo>
                      <a:pt x="14" y="34"/>
                      <a:pt x="14" y="25"/>
                      <a:pt x="14" y="15"/>
                    </a:cubicBezTo>
                    <a:close/>
                  </a:path>
                </a:pathLst>
              </a:custGeom>
              <a:solidFill>
                <a:srgbClr val="F5F5F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7" name="Freeform 93"/>
              <p:cNvSpPr/>
              <p:nvPr/>
            </p:nvSpPr>
            <p:spPr bwMode="auto">
              <a:xfrm>
                <a:off x="7308851" y="5810250"/>
                <a:ext cx="125413" cy="82550"/>
              </a:xfrm>
              <a:custGeom>
                <a:avLst/>
                <a:gdLst>
                  <a:gd name="T0" fmla="*/ 51 w 54"/>
                  <a:gd name="T1" fmla="*/ 3 h 36"/>
                  <a:gd name="T2" fmla="*/ 38 w 54"/>
                  <a:gd name="T3" fmla="*/ 6 h 36"/>
                  <a:gd name="T4" fmla="*/ 20 w 54"/>
                  <a:gd name="T5" fmla="*/ 16 h 36"/>
                  <a:gd name="T6" fmla="*/ 5 w 54"/>
                  <a:gd name="T7" fmla="*/ 25 h 36"/>
                  <a:gd name="T8" fmla="*/ 1 w 54"/>
                  <a:gd name="T9" fmla="*/ 30 h 36"/>
                  <a:gd name="T10" fmla="*/ 1 w 54"/>
                  <a:gd name="T11" fmla="*/ 32 h 36"/>
                  <a:gd name="T12" fmla="*/ 2 w 54"/>
                  <a:gd name="T13" fmla="*/ 35 h 36"/>
                  <a:gd name="T14" fmla="*/ 5 w 54"/>
                  <a:gd name="T15" fmla="*/ 36 h 36"/>
                  <a:gd name="T16" fmla="*/ 12 w 54"/>
                  <a:gd name="T17" fmla="*/ 33 h 36"/>
                  <a:gd name="T18" fmla="*/ 28 w 54"/>
                  <a:gd name="T19" fmla="*/ 25 h 36"/>
                  <a:gd name="T20" fmla="*/ 43 w 54"/>
                  <a:gd name="T21" fmla="*/ 18 h 36"/>
                  <a:gd name="T22" fmla="*/ 53 w 54"/>
                  <a:gd name="T23" fmla="*/ 10 h 36"/>
                  <a:gd name="T24" fmla="*/ 51 w 54"/>
                  <a:gd name="T25" fmla="*/ 3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4" h="36">
                    <a:moveTo>
                      <a:pt x="51" y="3"/>
                    </a:moveTo>
                    <a:cubicBezTo>
                      <a:pt x="46" y="0"/>
                      <a:pt x="42" y="3"/>
                      <a:pt x="38" y="6"/>
                    </a:cubicBezTo>
                    <a:cubicBezTo>
                      <a:pt x="32" y="9"/>
                      <a:pt x="26" y="12"/>
                      <a:pt x="20" y="16"/>
                    </a:cubicBezTo>
                    <a:cubicBezTo>
                      <a:pt x="15" y="19"/>
                      <a:pt x="10" y="22"/>
                      <a:pt x="5" y="25"/>
                    </a:cubicBezTo>
                    <a:cubicBezTo>
                      <a:pt x="4" y="26"/>
                      <a:pt x="2" y="28"/>
                      <a:pt x="1" y="30"/>
                    </a:cubicBezTo>
                    <a:cubicBezTo>
                      <a:pt x="0" y="34"/>
                      <a:pt x="2" y="29"/>
                      <a:pt x="1" y="32"/>
                    </a:cubicBezTo>
                    <a:cubicBezTo>
                      <a:pt x="0" y="33"/>
                      <a:pt x="1" y="34"/>
                      <a:pt x="2" y="35"/>
                    </a:cubicBezTo>
                    <a:cubicBezTo>
                      <a:pt x="3" y="35"/>
                      <a:pt x="4" y="36"/>
                      <a:pt x="5" y="36"/>
                    </a:cubicBezTo>
                    <a:cubicBezTo>
                      <a:pt x="8" y="36"/>
                      <a:pt x="10" y="34"/>
                      <a:pt x="12" y="33"/>
                    </a:cubicBezTo>
                    <a:cubicBezTo>
                      <a:pt x="17" y="31"/>
                      <a:pt x="22" y="28"/>
                      <a:pt x="28" y="25"/>
                    </a:cubicBezTo>
                    <a:cubicBezTo>
                      <a:pt x="33" y="23"/>
                      <a:pt x="38" y="20"/>
                      <a:pt x="43" y="18"/>
                    </a:cubicBezTo>
                    <a:cubicBezTo>
                      <a:pt x="47" y="16"/>
                      <a:pt x="53" y="14"/>
                      <a:pt x="53" y="10"/>
                    </a:cubicBezTo>
                    <a:cubicBezTo>
                      <a:pt x="54" y="7"/>
                      <a:pt x="53" y="4"/>
                      <a:pt x="51" y="3"/>
                    </a:cubicBezTo>
                    <a:close/>
                  </a:path>
                </a:pathLst>
              </a:custGeom>
              <a:solidFill>
                <a:srgbClr val="F5F5F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8" name="Freeform 94"/>
              <p:cNvSpPr/>
              <p:nvPr/>
            </p:nvSpPr>
            <p:spPr bwMode="auto">
              <a:xfrm>
                <a:off x="7556501" y="5886450"/>
                <a:ext cx="41275" cy="138113"/>
              </a:xfrm>
              <a:custGeom>
                <a:avLst/>
                <a:gdLst>
                  <a:gd name="T0" fmla="*/ 15 w 18"/>
                  <a:gd name="T1" fmla="*/ 28 h 59"/>
                  <a:gd name="T2" fmla="*/ 9 w 18"/>
                  <a:gd name="T3" fmla="*/ 4 h 59"/>
                  <a:gd name="T4" fmla="*/ 1 w 18"/>
                  <a:gd name="T5" fmla="*/ 6 h 59"/>
                  <a:gd name="T6" fmla="*/ 6 w 18"/>
                  <a:gd name="T7" fmla="*/ 28 h 59"/>
                  <a:gd name="T8" fmla="*/ 12 w 18"/>
                  <a:gd name="T9" fmla="*/ 56 h 59"/>
                  <a:gd name="T10" fmla="*/ 18 w 18"/>
                  <a:gd name="T11" fmla="*/ 55 h 59"/>
                  <a:gd name="T12" fmla="*/ 15 w 18"/>
                  <a:gd name="T13" fmla="*/ 28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" h="59">
                    <a:moveTo>
                      <a:pt x="15" y="28"/>
                    </a:moveTo>
                    <a:cubicBezTo>
                      <a:pt x="14" y="20"/>
                      <a:pt x="13" y="11"/>
                      <a:pt x="9" y="4"/>
                    </a:cubicBezTo>
                    <a:cubicBezTo>
                      <a:pt x="7" y="0"/>
                      <a:pt x="0" y="2"/>
                      <a:pt x="1" y="6"/>
                    </a:cubicBezTo>
                    <a:cubicBezTo>
                      <a:pt x="1" y="14"/>
                      <a:pt x="4" y="20"/>
                      <a:pt x="6" y="28"/>
                    </a:cubicBezTo>
                    <a:cubicBezTo>
                      <a:pt x="8" y="37"/>
                      <a:pt x="9" y="47"/>
                      <a:pt x="12" y="56"/>
                    </a:cubicBezTo>
                    <a:cubicBezTo>
                      <a:pt x="13" y="59"/>
                      <a:pt x="18" y="58"/>
                      <a:pt x="18" y="55"/>
                    </a:cubicBezTo>
                    <a:cubicBezTo>
                      <a:pt x="18" y="46"/>
                      <a:pt x="17" y="37"/>
                      <a:pt x="15" y="28"/>
                    </a:cubicBezTo>
                    <a:close/>
                  </a:path>
                </a:pathLst>
              </a:custGeom>
              <a:solidFill>
                <a:srgbClr val="F5F5F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9" name="Freeform 95"/>
              <p:cNvSpPr/>
              <p:nvPr/>
            </p:nvSpPr>
            <p:spPr bwMode="auto">
              <a:xfrm>
                <a:off x="7735888" y="5980112"/>
                <a:ext cx="88900" cy="79375"/>
              </a:xfrm>
              <a:custGeom>
                <a:avLst/>
                <a:gdLst>
                  <a:gd name="T0" fmla="*/ 31 w 38"/>
                  <a:gd name="T1" fmla="*/ 1 h 34"/>
                  <a:gd name="T2" fmla="*/ 23 w 38"/>
                  <a:gd name="T3" fmla="*/ 8 h 34"/>
                  <a:gd name="T4" fmla="*/ 15 w 38"/>
                  <a:gd name="T5" fmla="*/ 16 h 34"/>
                  <a:gd name="T6" fmla="*/ 7 w 38"/>
                  <a:gd name="T7" fmla="*/ 23 h 34"/>
                  <a:gd name="T8" fmla="*/ 5 w 38"/>
                  <a:gd name="T9" fmla="*/ 25 h 34"/>
                  <a:gd name="T10" fmla="*/ 1 w 38"/>
                  <a:gd name="T11" fmla="*/ 26 h 34"/>
                  <a:gd name="T12" fmla="*/ 3 w 38"/>
                  <a:gd name="T13" fmla="*/ 33 h 34"/>
                  <a:gd name="T14" fmla="*/ 14 w 38"/>
                  <a:gd name="T15" fmla="*/ 30 h 34"/>
                  <a:gd name="T16" fmla="*/ 28 w 38"/>
                  <a:gd name="T17" fmla="*/ 19 h 34"/>
                  <a:gd name="T18" fmla="*/ 38 w 38"/>
                  <a:gd name="T19" fmla="*/ 6 h 34"/>
                  <a:gd name="T20" fmla="*/ 31 w 38"/>
                  <a:gd name="T21" fmla="*/ 1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8" h="34">
                    <a:moveTo>
                      <a:pt x="31" y="1"/>
                    </a:moveTo>
                    <a:cubicBezTo>
                      <a:pt x="27" y="2"/>
                      <a:pt x="25" y="5"/>
                      <a:pt x="23" y="8"/>
                    </a:cubicBezTo>
                    <a:cubicBezTo>
                      <a:pt x="20" y="10"/>
                      <a:pt x="18" y="13"/>
                      <a:pt x="15" y="16"/>
                    </a:cubicBezTo>
                    <a:cubicBezTo>
                      <a:pt x="13" y="18"/>
                      <a:pt x="10" y="21"/>
                      <a:pt x="7" y="23"/>
                    </a:cubicBezTo>
                    <a:cubicBezTo>
                      <a:pt x="6" y="24"/>
                      <a:pt x="6" y="24"/>
                      <a:pt x="5" y="25"/>
                    </a:cubicBezTo>
                    <a:cubicBezTo>
                      <a:pt x="4" y="24"/>
                      <a:pt x="2" y="24"/>
                      <a:pt x="1" y="26"/>
                    </a:cubicBezTo>
                    <a:cubicBezTo>
                      <a:pt x="0" y="28"/>
                      <a:pt x="0" y="32"/>
                      <a:pt x="3" y="33"/>
                    </a:cubicBezTo>
                    <a:cubicBezTo>
                      <a:pt x="7" y="34"/>
                      <a:pt x="11" y="32"/>
                      <a:pt x="14" y="30"/>
                    </a:cubicBezTo>
                    <a:cubicBezTo>
                      <a:pt x="19" y="27"/>
                      <a:pt x="23" y="23"/>
                      <a:pt x="28" y="19"/>
                    </a:cubicBezTo>
                    <a:cubicBezTo>
                      <a:pt x="31" y="16"/>
                      <a:pt x="37" y="12"/>
                      <a:pt x="38" y="6"/>
                    </a:cubicBezTo>
                    <a:cubicBezTo>
                      <a:pt x="38" y="2"/>
                      <a:pt x="34" y="0"/>
                      <a:pt x="31" y="1"/>
                    </a:cubicBezTo>
                    <a:close/>
                  </a:path>
                </a:pathLst>
              </a:custGeom>
              <a:solidFill>
                <a:srgbClr val="F5F5F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0" name="Freeform 96"/>
              <p:cNvSpPr/>
              <p:nvPr/>
            </p:nvSpPr>
            <p:spPr bwMode="auto">
              <a:xfrm>
                <a:off x="7915276" y="5637212"/>
                <a:ext cx="0" cy="4763"/>
              </a:xfrm>
              <a:custGeom>
                <a:avLst/>
                <a:gdLst>
                  <a:gd name="T0" fmla="*/ 0 h 2"/>
                  <a:gd name="T1" fmla="*/ 1 h 2"/>
                  <a:gd name="T2" fmla="*/ 1 h 2"/>
                  <a:gd name="T3" fmla="*/ 1 h 2"/>
                  <a:gd name="T4" fmla="*/ 0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2"/>
                      <a:pt x="0" y="2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5F5F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" name="Freeform 97"/>
              <p:cNvSpPr/>
              <p:nvPr/>
            </p:nvSpPr>
            <p:spPr bwMode="auto">
              <a:xfrm>
                <a:off x="7864476" y="5553075"/>
                <a:ext cx="50800" cy="103188"/>
              </a:xfrm>
              <a:custGeom>
                <a:avLst/>
                <a:gdLst>
                  <a:gd name="T0" fmla="*/ 22 w 22"/>
                  <a:gd name="T1" fmla="*/ 36 h 44"/>
                  <a:gd name="T2" fmla="*/ 22 w 22"/>
                  <a:gd name="T3" fmla="*/ 36 h 44"/>
                  <a:gd name="T4" fmla="*/ 22 w 22"/>
                  <a:gd name="T5" fmla="*/ 35 h 44"/>
                  <a:gd name="T6" fmla="*/ 21 w 22"/>
                  <a:gd name="T7" fmla="*/ 29 h 44"/>
                  <a:gd name="T8" fmla="*/ 20 w 22"/>
                  <a:gd name="T9" fmla="*/ 20 h 44"/>
                  <a:gd name="T10" fmla="*/ 14 w 22"/>
                  <a:gd name="T11" fmla="*/ 14 h 44"/>
                  <a:gd name="T12" fmla="*/ 15 w 22"/>
                  <a:gd name="T13" fmla="*/ 10 h 44"/>
                  <a:gd name="T14" fmla="*/ 6 w 22"/>
                  <a:gd name="T15" fmla="*/ 4 h 44"/>
                  <a:gd name="T16" fmla="*/ 0 w 22"/>
                  <a:gd name="T17" fmla="*/ 23 h 44"/>
                  <a:gd name="T18" fmla="*/ 1 w 22"/>
                  <a:gd name="T19" fmla="*/ 25 h 44"/>
                  <a:gd name="T20" fmla="*/ 1 w 22"/>
                  <a:gd name="T21" fmla="*/ 33 h 44"/>
                  <a:gd name="T22" fmla="*/ 10 w 22"/>
                  <a:gd name="T23" fmla="*/ 38 h 44"/>
                  <a:gd name="T24" fmla="*/ 18 w 22"/>
                  <a:gd name="T25" fmla="*/ 42 h 44"/>
                  <a:gd name="T26" fmla="*/ 22 w 22"/>
                  <a:gd name="T27" fmla="*/ 37 h 44"/>
                  <a:gd name="T28" fmla="*/ 22 w 22"/>
                  <a:gd name="T29" fmla="*/ 37 h 44"/>
                  <a:gd name="T30" fmla="*/ 22 w 22"/>
                  <a:gd name="T31" fmla="*/ 36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2" h="44">
                    <a:moveTo>
                      <a:pt x="22" y="36"/>
                    </a:moveTo>
                    <a:cubicBezTo>
                      <a:pt x="22" y="36"/>
                      <a:pt x="22" y="36"/>
                      <a:pt x="22" y="36"/>
                    </a:cubicBezTo>
                    <a:cubicBezTo>
                      <a:pt x="22" y="36"/>
                      <a:pt x="22" y="35"/>
                      <a:pt x="22" y="35"/>
                    </a:cubicBezTo>
                    <a:cubicBezTo>
                      <a:pt x="22" y="33"/>
                      <a:pt x="22" y="31"/>
                      <a:pt x="21" y="29"/>
                    </a:cubicBezTo>
                    <a:cubicBezTo>
                      <a:pt x="21" y="26"/>
                      <a:pt x="20" y="23"/>
                      <a:pt x="20" y="20"/>
                    </a:cubicBezTo>
                    <a:cubicBezTo>
                      <a:pt x="20" y="17"/>
                      <a:pt x="17" y="14"/>
                      <a:pt x="14" y="14"/>
                    </a:cubicBezTo>
                    <a:cubicBezTo>
                      <a:pt x="14" y="13"/>
                      <a:pt x="14" y="11"/>
                      <a:pt x="15" y="10"/>
                    </a:cubicBezTo>
                    <a:cubicBezTo>
                      <a:pt x="16" y="5"/>
                      <a:pt x="9" y="0"/>
                      <a:pt x="6" y="4"/>
                    </a:cubicBezTo>
                    <a:cubicBezTo>
                      <a:pt x="1" y="10"/>
                      <a:pt x="0" y="16"/>
                      <a:pt x="0" y="23"/>
                    </a:cubicBezTo>
                    <a:cubicBezTo>
                      <a:pt x="0" y="24"/>
                      <a:pt x="1" y="24"/>
                      <a:pt x="1" y="25"/>
                    </a:cubicBezTo>
                    <a:cubicBezTo>
                      <a:pt x="1" y="28"/>
                      <a:pt x="1" y="30"/>
                      <a:pt x="1" y="33"/>
                    </a:cubicBezTo>
                    <a:cubicBezTo>
                      <a:pt x="0" y="37"/>
                      <a:pt x="7" y="41"/>
                      <a:pt x="10" y="38"/>
                    </a:cubicBezTo>
                    <a:cubicBezTo>
                      <a:pt x="12" y="41"/>
                      <a:pt x="14" y="44"/>
                      <a:pt x="18" y="42"/>
                    </a:cubicBezTo>
                    <a:cubicBezTo>
                      <a:pt x="20" y="41"/>
                      <a:pt x="22" y="40"/>
                      <a:pt x="22" y="37"/>
                    </a:cubicBezTo>
                    <a:cubicBezTo>
                      <a:pt x="22" y="37"/>
                      <a:pt x="22" y="37"/>
                      <a:pt x="22" y="37"/>
                    </a:cubicBezTo>
                    <a:cubicBezTo>
                      <a:pt x="22" y="37"/>
                      <a:pt x="22" y="36"/>
                      <a:pt x="22" y="36"/>
                    </a:cubicBezTo>
                    <a:close/>
                  </a:path>
                </a:pathLst>
              </a:custGeom>
              <a:solidFill>
                <a:srgbClr val="F5F5F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sp>
        <p:nvSpPr>
          <p:cNvPr id="52" name="Freeform 52"/>
          <p:cNvSpPr>
            <a:spLocks noEditPoints="1"/>
          </p:cNvSpPr>
          <p:nvPr/>
        </p:nvSpPr>
        <p:spPr bwMode="auto">
          <a:xfrm>
            <a:off x="4776400" y="3086342"/>
            <a:ext cx="442705" cy="421370"/>
          </a:xfrm>
          <a:custGeom>
            <a:avLst/>
            <a:gdLst>
              <a:gd name="T0" fmla="*/ 298 w 339"/>
              <a:gd name="T1" fmla="*/ 84 h 323"/>
              <a:gd name="T2" fmla="*/ 104 w 339"/>
              <a:gd name="T3" fmla="*/ 53 h 323"/>
              <a:gd name="T4" fmla="*/ 57 w 339"/>
              <a:gd name="T5" fmla="*/ 250 h 323"/>
              <a:gd name="T6" fmla="*/ 262 w 339"/>
              <a:gd name="T7" fmla="*/ 269 h 323"/>
              <a:gd name="T8" fmla="*/ 298 w 339"/>
              <a:gd name="T9" fmla="*/ 84 h 323"/>
              <a:gd name="T10" fmla="*/ 170 w 339"/>
              <a:gd name="T11" fmla="*/ 38 h 323"/>
              <a:gd name="T12" fmla="*/ 261 w 339"/>
              <a:gd name="T13" fmla="*/ 66 h 323"/>
              <a:gd name="T14" fmla="*/ 163 w 339"/>
              <a:gd name="T15" fmla="*/ 84 h 323"/>
              <a:gd name="T16" fmla="*/ 170 w 339"/>
              <a:gd name="T17" fmla="*/ 38 h 323"/>
              <a:gd name="T18" fmla="*/ 105 w 339"/>
              <a:gd name="T19" fmla="*/ 63 h 323"/>
              <a:gd name="T20" fmla="*/ 112 w 339"/>
              <a:gd name="T21" fmla="*/ 62 h 323"/>
              <a:gd name="T22" fmla="*/ 159 w 339"/>
              <a:gd name="T23" fmla="*/ 39 h 323"/>
              <a:gd name="T24" fmla="*/ 153 w 339"/>
              <a:gd name="T25" fmla="*/ 89 h 323"/>
              <a:gd name="T26" fmla="*/ 118 w 339"/>
              <a:gd name="T27" fmla="*/ 116 h 323"/>
              <a:gd name="T28" fmla="*/ 104 w 339"/>
              <a:gd name="T29" fmla="*/ 63 h 323"/>
              <a:gd name="T30" fmla="*/ 105 w 339"/>
              <a:gd name="T31" fmla="*/ 63 h 323"/>
              <a:gd name="T32" fmla="*/ 98 w 339"/>
              <a:gd name="T33" fmla="*/ 69 h 323"/>
              <a:gd name="T34" fmla="*/ 110 w 339"/>
              <a:gd name="T35" fmla="*/ 123 h 323"/>
              <a:gd name="T36" fmla="*/ 93 w 339"/>
              <a:gd name="T37" fmla="*/ 143 h 323"/>
              <a:gd name="T38" fmla="*/ 48 w 339"/>
              <a:gd name="T39" fmla="*/ 133 h 323"/>
              <a:gd name="T40" fmla="*/ 98 w 339"/>
              <a:gd name="T41" fmla="*/ 69 h 323"/>
              <a:gd name="T42" fmla="*/ 46 w 339"/>
              <a:gd name="T43" fmla="*/ 139 h 323"/>
              <a:gd name="T44" fmla="*/ 47 w 339"/>
              <a:gd name="T45" fmla="*/ 140 h 323"/>
              <a:gd name="T46" fmla="*/ 87 w 339"/>
              <a:gd name="T47" fmla="*/ 152 h 323"/>
              <a:gd name="T48" fmla="*/ 60 w 339"/>
              <a:gd name="T49" fmla="*/ 233 h 323"/>
              <a:gd name="T50" fmla="*/ 46 w 339"/>
              <a:gd name="T51" fmla="*/ 139 h 323"/>
              <a:gd name="T52" fmla="*/ 66 w 339"/>
              <a:gd name="T53" fmla="*/ 242 h 323"/>
              <a:gd name="T54" fmla="*/ 68 w 339"/>
              <a:gd name="T55" fmla="*/ 239 h 323"/>
              <a:gd name="T56" fmla="*/ 96 w 339"/>
              <a:gd name="T57" fmla="*/ 167 h 323"/>
              <a:gd name="T58" fmla="*/ 101 w 339"/>
              <a:gd name="T59" fmla="*/ 206 h 323"/>
              <a:gd name="T60" fmla="*/ 107 w 339"/>
              <a:gd name="T61" fmla="*/ 276 h 323"/>
              <a:gd name="T62" fmla="*/ 78 w 339"/>
              <a:gd name="T63" fmla="*/ 254 h 323"/>
              <a:gd name="T64" fmla="*/ 66 w 339"/>
              <a:gd name="T65" fmla="*/ 242 h 323"/>
              <a:gd name="T66" fmla="*/ 123 w 339"/>
              <a:gd name="T67" fmla="*/ 283 h 323"/>
              <a:gd name="T68" fmla="*/ 103 w 339"/>
              <a:gd name="T69" fmla="*/ 156 h 323"/>
              <a:gd name="T70" fmla="*/ 116 w 339"/>
              <a:gd name="T71" fmla="*/ 139 h 323"/>
              <a:gd name="T72" fmla="*/ 241 w 339"/>
              <a:gd name="T73" fmla="*/ 268 h 323"/>
              <a:gd name="T74" fmla="*/ 123 w 339"/>
              <a:gd name="T75" fmla="*/ 283 h 323"/>
              <a:gd name="T76" fmla="*/ 257 w 339"/>
              <a:gd name="T77" fmla="*/ 254 h 323"/>
              <a:gd name="T78" fmla="*/ 250 w 339"/>
              <a:gd name="T79" fmla="*/ 261 h 323"/>
              <a:gd name="T80" fmla="*/ 152 w 339"/>
              <a:gd name="T81" fmla="*/ 184 h 323"/>
              <a:gd name="T82" fmla="*/ 123 w 339"/>
              <a:gd name="T83" fmla="*/ 131 h 323"/>
              <a:gd name="T84" fmla="*/ 160 w 339"/>
              <a:gd name="T85" fmla="*/ 99 h 323"/>
              <a:gd name="T86" fmla="*/ 176 w 339"/>
              <a:gd name="T87" fmla="*/ 111 h 323"/>
              <a:gd name="T88" fmla="*/ 299 w 339"/>
              <a:gd name="T89" fmla="*/ 177 h 323"/>
              <a:gd name="T90" fmla="*/ 302 w 339"/>
              <a:gd name="T91" fmla="*/ 179 h 323"/>
              <a:gd name="T92" fmla="*/ 257 w 339"/>
              <a:gd name="T93" fmla="*/ 254 h 323"/>
              <a:gd name="T94" fmla="*/ 228 w 339"/>
              <a:gd name="T95" fmla="*/ 118 h 323"/>
              <a:gd name="T96" fmla="*/ 175 w 339"/>
              <a:gd name="T97" fmla="*/ 97 h 323"/>
              <a:gd name="T98" fmla="*/ 170 w 339"/>
              <a:gd name="T99" fmla="*/ 93 h 323"/>
              <a:gd name="T100" fmla="*/ 274 w 339"/>
              <a:gd name="T101" fmla="*/ 81 h 323"/>
              <a:gd name="T102" fmla="*/ 278 w 339"/>
              <a:gd name="T103" fmla="*/ 80 h 323"/>
              <a:gd name="T104" fmla="*/ 291 w 339"/>
              <a:gd name="T105" fmla="*/ 96 h 323"/>
              <a:gd name="T106" fmla="*/ 304 w 339"/>
              <a:gd name="T107" fmla="*/ 168 h 323"/>
              <a:gd name="T108" fmla="*/ 228 w 339"/>
              <a:gd name="T109" fmla="*/ 118 h 3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39" h="323">
                <a:moveTo>
                  <a:pt x="298" y="84"/>
                </a:moveTo>
                <a:cubicBezTo>
                  <a:pt x="261" y="31"/>
                  <a:pt x="153" y="0"/>
                  <a:pt x="104" y="53"/>
                </a:cubicBezTo>
                <a:cubicBezTo>
                  <a:pt x="35" y="93"/>
                  <a:pt x="0" y="182"/>
                  <a:pt x="57" y="250"/>
                </a:cubicBezTo>
                <a:cubicBezTo>
                  <a:pt x="112" y="315"/>
                  <a:pt x="197" y="323"/>
                  <a:pt x="262" y="269"/>
                </a:cubicBezTo>
                <a:cubicBezTo>
                  <a:pt x="314" y="225"/>
                  <a:pt x="339" y="143"/>
                  <a:pt x="298" y="84"/>
                </a:cubicBezTo>
                <a:close/>
                <a:moveTo>
                  <a:pt x="170" y="38"/>
                </a:moveTo>
                <a:cubicBezTo>
                  <a:pt x="201" y="36"/>
                  <a:pt x="235" y="47"/>
                  <a:pt x="261" y="66"/>
                </a:cubicBezTo>
                <a:cubicBezTo>
                  <a:pt x="228" y="60"/>
                  <a:pt x="194" y="67"/>
                  <a:pt x="163" y="84"/>
                </a:cubicBezTo>
                <a:cubicBezTo>
                  <a:pt x="157" y="70"/>
                  <a:pt x="163" y="53"/>
                  <a:pt x="170" y="38"/>
                </a:cubicBezTo>
                <a:close/>
                <a:moveTo>
                  <a:pt x="105" y="63"/>
                </a:moveTo>
                <a:cubicBezTo>
                  <a:pt x="107" y="65"/>
                  <a:pt x="110" y="65"/>
                  <a:pt x="112" y="62"/>
                </a:cubicBezTo>
                <a:cubicBezTo>
                  <a:pt x="125" y="49"/>
                  <a:pt x="142" y="42"/>
                  <a:pt x="159" y="39"/>
                </a:cubicBezTo>
                <a:cubicBezTo>
                  <a:pt x="149" y="56"/>
                  <a:pt x="145" y="74"/>
                  <a:pt x="153" y="89"/>
                </a:cubicBezTo>
                <a:cubicBezTo>
                  <a:pt x="140" y="97"/>
                  <a:pt x="129" y="106"/>
                  <a:pt x="118" y="116"/>
                </a:cubicBezTo>
                <a:cubicBezTo>
                  <a:pt x="112" y="99"/>
                  <a:pt x="108" y="81"/>
                  <a:pt x="104" y="63"/>
                </a:cubicBezTo>
                <a:cubicBezTo>
                  <a:pt x="105" y="63"/>
                  <a:pt x="105" y="63"/>
                  <a:pt x="105" y="63"/>
                </a:cubicBezTo>
                <a:close/>
                <a:moveTo>
                  <a:pt x="98" y="69"/>
                </a:moveTo>
                <a:cubicBezTo>
                  <a:pt x="100" y="87"/>
                  <a:pt x="104" y="105"/>
                  <a:pt x="110" y="123"/>
                </a:cubicBezTo>
                <a:cubicBezTo>
                  <a:pt x="104" y="130"/>
                  <a:pt x="99" y="136"/>
                  <a:pt x="93" y="143"/>
                </a:cubicBezTo>
                <a:cubicBezTo>
                  <a:pt x="84" y="134"/>
                  <a:pt x="69" y="130"/>
                  <a:pt x="48" y="133"/>
                </a:cubicBezTo>
                <a:cubicBezTo>
                  <a:pt x="57" y="106"/>
                  <a:pt x="78" y="87"/>
                  <a:pt x="98" y="69"/>
                </a:cubicBezTo>
                <a:close/>
                <a:moveTo>
                  <a:pt x="46" y="139"/>
                </a:moveTo>
                <a:cubicBezTo>
                  <a:pt x="46" y="139"/>
                  <a:pt x="46" y="140"/>
                  <a:pt x="47" y="140"/>
                </a:cubicBezTo>
                <a:cubicBezTo>
                  <a:pt x="67" y="138"/>
                  <a:pt x="79" y="143"/>
                  <a:pt x="87" y="152"/>
                </a:cubicBezTo>
                <a:cubicBezTo>
                  <a:pt x="71" y="177"/>
                  <a:pt x="61" y="205"/>
                  <a:pt x="60" y="233"/>
                </a:cubicBezTo>
                <a:cubicBezTo>
                  <a:pt x="42" y="205"/>
                  <a:pt x="37" y="171"/>
                  <a:pt x="46" y="139"/>
                </a:cubicBezTo>
                <a:close/>
                <a:moveTo>
                  <a:pt x="66" y="242"/>
                </a:moveTo>
                <a:cubicBezTo>
                  <a:pt x="67" y="242"/>
                  <a:pt x="68" y="241"/>
                  <a:pt x="68" y="239"/>
                </a:cubicBezTo>
                <a:cubicBezTo>
                  <a:pt x="73" y="215"/>
                  <a:pt x="82" y="190"/>
                  <a:pt x="96" y="167"/>
                </a:cubicBezTo>
                <a:cubicBezTo>
                  <a:pt x="100" y="178"/>
                  <a:pt x="101" y="192"/>
                  <a:pt x="101" y="206"/>
                </a:cubicBezTo>
                <a:cubicBezTo>
                  <a:pt x="102" y="230"/>
                  <a:pt x="101" y="253"/>
                  <a:pt x="107" y="276"/>
                </a:cubicBezTo>
                <a:cubicBezTo>
                  <a:pt x="97" y="270"/>
                  <a:pt x="87" y="263"/>
                  <a:pt x="78" y="254"/>
                </a:cubicBezTo>
                <a:cubicBezTo>
                  <a:pt x="74" y="250"/>
                  <a:pt x="70" y="246"/>
                  <a:pt x="66" y="242"/>
                </a:cubicBezTo>
                <a:close/>
                <a:moveTo>
                  <a:pt x="123" y="283"/>
                </a:moveTo>
                <a:cubicBezTo>
                  <a:pt x="110" y="248"/>
                  <a:pt x="119" y="189"/>
                  <a:pt x="103" y="156"/>
                </a:cubicBezTo>
                <a:cubicBezTo>
                  <a:pt x="107" y="150"/>
                  <a:pt x="111" y="144"/>
                  <a:pt x="116" y="139"/>
                </a:cubicBezTo>
                <a:cubicBezTo>
                  <a:pt x="139" y="196"/>
                  <a:pt x="183" y="245"/>
                  <a:pt x="241" y="268"/>
                </a:cubicBezTo>
                <a:cubicBezTo>
                  <a:pt x="205" y="295"/>
                  <a:pt x="162" y="299"/>
                  <a:pt x="123" y="283"/>
                </a:cubicBezTo>
                <a:close/>
                <a:moveTo>
                  <a:pt x="257" y="254"/>
                </a:moveTo>
                <a:cubicBezTo>
                  <a:pt x="255" y="257"/>
                  <a:pt x="252" y="259"/>
                  <a:pt x="250" y="261"/>
                </a:cubicBezTo>
                <a:cubicBezTo>
                  <a:pt x="213" y="240"/>
                  <a:pt x="179" y="219"/>
                  <a:pt x="152" y="184"/>
                </a:cubicBezTo>
                <a:cubicBezTo>
                  <a:pt x="140" y="168"/>
                  <a:pt x="130" y="150"/>
                  <a:pt x="123" y="131"/>
                </a:cubicBezTo>
                <a:cubicBezTo>
                  <a:pt x="134" y="119"/>
                  <a:pt x="147" y="108"/>
                  <a:pt x="160" y="99"/>
                </a:cubicBezTo>
                <a:cubicBezTo>
                  <a:pt x="164" y="104"/>
                  <a:pt x="169" y="108"/>
                  <a:pt x="176" y="111"/>
                </a:cubicBezTo>
                <a:cubicBezTo>
                  <a:pt x="218" y="133"/>
                  <a:pt x="272" y="133"/>
                  <a:pt x="299" y="177"/>
                </a:cubicBezTo>
                <a:cubicBezTo>
                  <a:pt x="300" y="178"/>
                  <a:pt x="301" y="179"/>
                  <a:pt x="302" y="179"/>
                </a:cubicBezTo>
                <a:cubicBezTo>
                  <a:pt x="294" y="208"/>
                  <a:pt x="277" y="235"/>
                  <a:pt x="257" y="254"/>
                </a:cubicBezTo>
                <a:close/>
                <a:moveTo>
                  <a:pt x="228" y="118"/>
                </a:moveTo>
                <a:cubicBezTo>
                  <a:pt x="210" y="112"/>
                  <a:pt x="192" y="107"/>
                  <a:pt x="175" y="97"/>
                </a:cubicBezTo>
                <a:cubicBezTo>
                  <a:pt x="173" y="96"/>
                  <a:pt x="172" y="94"/>
                  <a:pt x="170" y="93"/>
                </a:cubicBezTo>
                <a:cubicBezTo>
                  <a:pt x="201" y="76"/>
                  <a:pt x="237" y="70"/>
                  <a:pt x="274" y="81"/>
                </a:cubicBezTo>
                <a:cubicBezTo>
                  <a:pt x="276" y="81"/>
                  <a:pt x="277" y="81"/>
                  <a:pt x="278" y="80"/>
                </a:cubicBezTo>
                <a:cubicBezTo>
                  <a:pt x="283" y="85"/>
                  <a:pt x="287" y="90"/>
                  <a:pt x="291" y="96"/>
                </a:cubicBezTo>
                <a:cubicBezTo>
                  <a:pt x="306" y="118"/>
                  <a:pt x="309" y="143"/>
                  <a:pt x="304" y="168"/>
                </a:cubicBezTo>
                <a:cubicBezTo>
                  <a:pt x="291" y="139"/>
                  <a:pt x="257" y="127"/>
                  <a:pt x="228" y="118"/>
                </a:cubicBezTo>
                <a:close/>
              </a:path>
            </a:pathLst>
          </a:custGeom>
          <a:solidFill>
            <a:srgbClr val="F5F5F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3" name="文本框 52"/>
          <p:cNvSpPr txBox="1"/>
          <p:nvPr/>
        </p:nvSpPr>
        <p:spPr>
          <a:xfrm>
            <a:off x="1950000" y="4026229"/>
            <a:ext cx="16196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dist">
              <a:defRPr sz="2800" b="1">
                <a:ln w="21590">
                  <a:solidFill>
                    <a:schemeClr val="bg1"/>
                  </a:solidFill>
                </a:ln>
                <a:noFill/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2400"/>
              <a:t>一年一班</a:t>
            </a:r>
            <a:endParaRPr lang="zh-CN" altLang="en-US" sz="2400" dirty="0"/>
          </a:p>
        </p:txBody>
      </p:sp>
      <p:cxnSp>
        <p:nvCxnSpPr>
          <p:cNvPr id="54" name="直接连接符 53"/>
          <p:cNvCxnSpPr/>
          <p:nvPr/>
        </p:nvCxnSpPr>
        <p:spPr>
          <a:xfrm>
            <a:off x="2473375" y="4539242"/>
            <a:ext cx="572865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矩形 54"/>
          <p:cNvSpPr/>
          <p:nvPr/>
        </p:nvSpPr>
        <p:spPr>
          <a:xfrm>
            <a:off x="1577633" y="4661206"/>
            <a:ext cx="2391296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12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This PPT template for the rice husk designer pencil demo works, focusing on the production </a:t>
            </a:r>
            <a:r>
              <a:rPr lang="en-US" altLang="zh-CN" sz="120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of high-end</a:t>
            </a:r>
            <a:endParaRPr lang="zh-CN" altLang="en-US" sz="12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56" name="文本框 55"/>
          <p:cNvSpPr txBox="1"/>
          <p:nvPr/>
        </p:nvSpPr>
        <p:spPr>
          <a:xfrm>
            <a:off x="4185200" y="4049781"/>
            <a:ext cx="16196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dist">
              <a:defRPr sz="2800" b="1">
                <a:ln w="21590">
                  <a:solidFill>
                    <a:schemeClr val="bg1"/>
                  </a:solidFill>
                </a:ln>
                <a:noFill/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2400"/>
              <a:t>二年一班</a:t>
            </a:r>
            <a:endParaRPr lang="zh-CN" altLang="en-US" sz="2400" dirty="0"/>
          </a:p>
        </p:txBody>
      </p:sp>
      <p:cxnSp>
        <p:nvCxnSpPr>
          <p:cNvPr id="57" name="直接连接符 56"/>
          <p:cNvCxnSpPr/>
          <p:nvPr/>
        </p:nvCxnSpPr>
        <p:spPr>
          <a:xfrm>
            <a:off x="4708575" y="4562794"/>
            <a:ext cx="572865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矩形 57"/>
          <p:cNvSpPr/>
          <p:nvPr/>
        </p:nvSpPr>
        <p:spPr>
          <a:xfrm>
            <a:off x="3812833" y="4684758"/>
            <a:ext cx="2391296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12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This PPT template for the rice husk designer pencil demo works, focusing on the production </a:t>
            </a:r>
            <a:r>
              <a:rPr lang="en-US" altLang="zh-CN" sz="120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of high-end</a:t>
            </a:r>
            <a:endParaRPr lang="zh-CN" altLang="en-US" sz="12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59" name="文本框 58"/>
          <p:cNvSpPr txBox="1"/>
          <p:nvPr/>
        </p:nvSpPr>
        <p:spPr>
          <a:xfrm>
            <a:off x="6383549" y="4049781"/>
            <a:ext cx="16196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dist">
              <a:defRPr sz="2800" b="1">
                <a:ln w="21590">
                  <a:solidFill>
                    <a:schemeClr val="bg1"/>
                  </a:solidFill>
                </a:ln>
                <a:noFill/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2400"/>
              <a:t>三年一班</a:t>
            </a:r>
            <a:endParaRPr lang="zh-CN" altLang="en-US" sz="2400" dirty="0"/>
          </a:p>
        </p:txBody>
      </p:sp>
      <p:cxnSp>
        <p:nvCxnSpPr>
          <p:cNvPr id="60" name="直接连接符 59"/>
          <p:cNvCxnSpPr/>
          <p:nvPr/>
        </p:nvCxnSpPr>
        <p:spPr>
          <a:xfrm>
            <a:off x="6906924" y="4562794"/>
            <a:ext cx="572865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矩形 60"/>
          <p:cNvSpPr/>
          <p:nvPr/>
        </p:nvSpPr>
        <p:spPr>
          <a:xfrm>
            <a:off x="6011182" y="4684758"/>
            <a:ext cx="2391296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12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This PPT template for the rice husk designer pencil demo works, focusing on the production </a:t>
            </a:r>
            <a:r>
              <a:rPr lang="en-US" altLang="zh-CN" sz="120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of high-end</a:t>
            </a:r>
            <a:endParaRPr lang="zh-CN" altLang="en-US" sz="12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62" name="文本框 61"/>
          <p:cNvSpPr txBox="1"/>
          <p:nvPr/>
        </p:nvSpPr>
        <p:spPr>
          <a:xfrm>
            <a:off x="8589721" y="4049781"/>
            <a:ext cx="16196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dist">
              <a:defRPr sz="2800" b="1">
                <a:ln w="21590">
                  <a:solidFill>
                    <a:schemeClr val="bg1"/>
                  </a:solidFill>
                </a:ln>
                <a:noFill/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2400"/>
              <a:t>四年一班</a:t>
            </a:r>
            <a:endParaRPr lang="zh-CN" altLang="en-US" sz="2400" dirty="0"/>
          </a:p>
        </p:txBody>
      </p:sp>
      <p:cxnSp>
        <p:nvCxnSpPr>
          <p:cNvPr id="63" name="直接连接符 62"/>
          <p:cNvCxnSpPr/>
          <p:nvPr/>
        </p:nvCxnSpPr>
        <p:spPr>
          <a:xfrm>
            <a:off x="9113096" y="4562794"/>
            <a:ext cx="572865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矩形 63"/>
          <p:cNvSpPr/>
          <p:nvPr/>
        </p:nvSpPr>
        <p:spPr>
          <a:xfrm>
            <a:off x="8217354" y="4684758"/>
            <a:ext cx="2391296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12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This PPT template for the rice husk designer pencil demo works, focusing on the production </a:t>
            </a:r>
            <a:r>
              <a:rPr lang="en-US" altLang="zh-CN" sz="120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of high-end</a:t>
            </a:r>
            <a:endParaRPr lang="zh-CN" altLang="en-US" sz="12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39899" y="498511"/>
            <a:ext cx="4138031" cy="923925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5656423" y="827063"/>
            <a:ext cx="7049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3200">
                <a:ln>
                  <a:solidFill>
                    <a:schemeClr val="bg1"/>
                  </a:solidFill>
                </a:ln>
                <a:noFill/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  <a:endParaRPr lang="zh-CN" altLang="en-US" sz="3200" dirty="0">
              <a:ln>
                <a:solidFill>
                  <a:schemeClr val="bg1"/>
                </a:solidFill>
              </a:ln>
              <a:noFill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4335169" y="2336800"/>
            <a:ext cx="3521662" cy="3309257"/>
            <a:chOff x="3939899" y="2336800"/>
            <a:chExt cx="3521662" cy="3309257"/>
          </a:xfrm>
        </p:grpSpPr>
        <p:sp>
          <p:nvSpPr>
            <p:cNvPr id="5" name="矩形: 圆角 4"/>
            <p:cNvSpPr/>
            <p:nvPr/>
          </p:nvSpPr>
          <p:spPr>
            <a:xfrm>
              <a:off x="3939899" y="2336800"/>
              <a:ext cx="1452647" cy="1436914"/>
            </a:xfrm>
            <a:prstGeom prst="roundRect">
              <a:avLst>
                <a:gd name="adj" fmla="val 14482"/>
              </a:avLst>
            </a:prstGeom>
            <a:noFill/>
            <a:ln w="57150">
              <a:solidFill>
                <a:schemeClr val="bg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矩形: 圆角 5"/>
            <p:cNvSpPr/>
            <p:nvPr/>
          </p:nvSpPr>
          <p:spPr>
            <a:xfrm>
              <a:off x="6008914" y="2336800"/>
              <a:ext cx="1452647" cy="1436914"/>
            </a:xfrm>
            <a:prstGeom prst="roundRect">
              <a:avLst>
                <a:gd name="adj" fmla="val 14482"/>
              </a:avLst>
            </a:prstGeom>
            <a:noFill/>
            <a:ln w="57150">
              <a:solidFill>
                <a:schemeClr val="bg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矩形: 圆角 6"/>
            <p:cNvSpPr/>
            <p:nvPr/>
          </p:nvSpPr>
          <p:spPr>
            <a:xfrm>
              <a:off x="3939899" y="4209143"/>
              <a:ext cx="1452647" cy="1436914"/>
            </a:xfrm>
            <a:prstGeom prst="roundRect">
              <a:avLst>
                <a:gd name="adj" fmla="val 14482"/>
              </a:avLst>
            </a:prstGeom>
            <a:noFill/>
            <a:ln w="57150">
              <a:solidFill>
                <a:schemeClr val="bg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矩形: 圆角 7"/>
            <p:cNvSpPr/>
            <p:nvPr/>
          </p:nvSpPr>
          <p:spPr>
            <a:xfrm>
              <a:off x="6008914" y="4209143"/>
              <a:ext cx="1452647" cy="1436914"/>
            </a:xfrm>
            <a:prstGeom prst="roundRect">
              <a:avLst>
                <a:gd name="adj" fmla="val 14482"/>
              </a:avLst>
            </a:prstGeom>
            <a:noFill/>
            <a:ln w="57150">
              <a:solidFill>
                <a:schemeClr val="bg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11" name="直接连接符 10"/>
          <p:cNvCxnSpPr/>
          <p:nvPr/>
        </p:nvCxnSpPr>
        <p:spPr>
          <a:xfrm>
            <a:off x="4335169" y="3991429"/>
            <a:ext cx="3521662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 rot="5400000">
            <a:off x="4364198" y="3991429"/>
            <a:ext cx="3521662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" name="组合 12"/>
          <p:cNvGrpSpPr/>
          <p:nvPr/>
        </p:nvGrpSpPr>
        <p:grpSpPr>
          <a:xfrm>
            <a:off x="4528677" y="2618689"/>
            <a:ext cx="967864" cy="802229"/>
            <a:chOff x="3382963" y="6081712"/>
            <a:chExt cx="769938" cy="638175"/>
          </a:xfrm>
        </p:grpSpPr>
        <p:sp>
          <p:nvSpPr>
            <p:cNvPr id="14" name="Freeform 53"/>
            <p:cNvSpPr>
              <a:spLocks noEditPoints="1"/>
            </p:cNvSpPr>
            <p:nvPr/>
          </p:nvSpPr>
          <p:spPr bwMode="auto">
            <a:xfrm>
              <a:off x="3382963" y="6081712"/>
              <a:ext cx="769938" cy="638175"/>
            </a:xfrm>
            <a:custGeom>
              <a:avLst/>
              <a:gdLst>
                <a:gd name="T0" fmla="*/ 210 w 331"/>
                <a:gd name="T1" fmla="*/ 33 h 274"/>
                <a:gd name="T2" fmla="*/ 202 w 331"/>
                <a:gd name="T3" fmla="*/ 29 h 274"/>
                <a:gd name="T4" fmla="*/ 190 w 331"/>
                <a:gd name="T5" fmla="*/ 31 h 274"/>
                <a:gd name="T6" fmla="*/ 103 w 331"/>
                <a:gd name="T7" fmla="*/ 237 h 274"/>
                <a:gd name="T8" fmla="*/ 295 w 331"/>
                <a:gd name="T9" fmla="*/ 190 h 274"/>
                <a:gd name="T10" fmla="*/ 210 w 331"/>
                <a:gd name="T11" fmla="*/ 33 h 274"/>
                <a:gd name="T12" fmla="*/ 267 w 331"/>
                <a:gd name="T13" fmla="*/ 207 h 274"/>
                <a:gd name="T14" fmla="*/ 93 w 331"/>
                <a:gd name="T15" fmla="*/ 214 h 274"/>
                <a:gd name="T16" fmla="*/ 79 w 331"/>
                <a:gd name="T17" fmla="*/ 94 h 274"/>
                <a:gd name="T18" fmla="*/ 178 w 331"/>
                <a:gd name="T19" fmla="*/ 40 h 274"/>
                <a:gd name="T20" fmla="*/ 178 w 331"/>
                <a:gd name="T21" fmla="*/ 44 h 274"/>
                <a:gd name="T22" fmla="*/ 187 w 331"/>
                <a:gd name="T23" fmla="*/ 85 h 274"/>
                <a:gd name="T24" fmla="*/ 158 w 331"/>
                <a:gd name="T25" fmla="*/ 71 h 274"/>
                <a:gd name="T26" fmla="*/ 156 w 331"/>
                <a:gd name="T27" fmla="*/ 77 h 274"/>
                <a:gd name="T28" fmla="*/ 188 w 331"/>
                <a:gd name="T29" fmla="*/ 96 h 274"/>
                <a:gd name="T30" fmla="*/ 188 w 331"/>
                <a:gd name="T31" fmla="*/ 98 h 274"/>
                <a:gd name="T32" fmla="*/ 195 w 331"/>
                <a:gd name="T33" fmla="*/ 104 h 274"/>
                <a:gd name="T34" fmla="*/ 195 w 331"/>
                <a:gd name="T35" fmla="*/ 106 h 274"/>
                <a:gd name="T36" fmla="*/ 198 w 331"/>
                <a:gd name="T37" fmla="*/ 109 h 274"/>
                <a:gd name="T38" fmla="*/ 208 w 331"/>
                <a:gd name="T39" fmla="*/ 110 h 274"/>
                <a:gd name="T40" fmla="*/ 236 w 331"/>
                <a:gd name="T41" fmla="*/ 96 h 274"/>
                <a:gd name="T42" fmla="*/ 231 w 331"/>
                <a:gd name="T43" fmla="*/ 85 h 274"/>
                <a:gd name="T44" fmla="*/ 203 w 331"/>
                <a:gd name="T45" fmla="*/ 97 h 274"/>
                <a:gd name="T46" fmla="*/ 201 w 331"/>
                <a:gd name="T47" fmla="*/ 95 h 274"/>
                <a:gd name="T48" fmla="*/ 200 w 331"/>
                <a:gd name="T49" fmla="*/ 92 h 274"/>
                <a:gd name="T50" fmla="*/ 207 w 331"/>
                <a:gd name="T51" fmla="*/ 46 h 274"/>
                <a:gd name="T52" fmla="*/ 267 w 331"/>
                <a:gd name="T53" fmla="*/ 207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31" h="274">
                  <a:moveTo>
                    <a:pt x="210" y="33"/>
                  </a:moveTo>
                  <a:cubicBezTo>
                    <a:pt x="209" y="30"/>
                    <a:pt x="205" y="28"/>
                    <a:pt x="202" y="29"/>
                  </a:cubicBezTo>
                  <a:cubicBezTo>
                    <a:pt x="198" y="29"/>
                    <a:pt x="194" y="30"/>
                    <a:pt x="190" y="31"/>
                  </a:cubicBezTo>
                  <a:cubicBezTo>
                    <a:pt x="76" y="0"/>
                    <a:pt x="0" y="174"/>
                    <a:pt x="103" y="237"/>
                  </a:cubicBezTo>
                  <a:cubicBezTo>
                    <a:pt x="164" y="274"/>
                    <a:pt x="260" y="253"/>
                    <a:pt x="295" y="190"/>
                  </a:cubicBezTo>
                  <a:cubicBezTo>
                    <a:pt x="331" y="126"/>
                    <a:pt x="283" y="34"/>
                    <a:pt x="210" y="33"/>
                  </a:cubicBezTo>
                  <a:close/>
                  <a:moveTo>
                    <a:pt x="267" y="207"/>
                  </a:moveTo>
                  <a:cubicBezTo>
                    <a:pt x="227" y="252"/>
                    <a:pt x="137" y="254"/>
                    <a:pt x="93" y="214"/>
                  </a:cubicBezTo>
                  <a:cubicBezTo>
                    <a:pt x="59" y="184"/>
                    <a:pt x="60" y="132"/>
                    <a:pt x="79" y="94"/>
                  </a:cubicBezTo>
                  <a:cubicBezTo>
                    <a:pt x="100" y="54"/>
                    <a:pt x="137" y="40"/>
                    <a:pt x="178" y="40"/>
                  </a:cubicBezTo>
                  <a:cubicBezTo>
                    <a:pt x="178" y="41"/>
                    <a:pt x="178" y="43"/>
                    <a:pt x="178" y="44"/>
                  </a:cubicBezTo>
                  <a:cubicBezTo>
                    <a:pt x="182" y="57"/>
                    <a:pt x="186" y="71"/>
                    <a:pt x="187" y="85"/>
                  </a:cubicBezTo>
                  <a:cubicBezTo>
                    <a:pt x="179" y="79"/>
                    <a:pt x="170" y="74"/>
                    <a:pt x="158" y="71"/>
                  </a:cubicBezTo>
                  <a:cubicBezTo>
                    <a:pt x="154" y="69"/>
                    <a:pt x="152" y="76"/>
                    <a:pt x="156" y="77"/>
                  </a:cubicBezTo>
                  <a:cubicBezTo>
                    <a:pt x="167" y="81"/>
                    <a:pt x="179" y="87"/>
                    <a:pt x="188" y="96"/>
                  </a:cubicBezTo>
                  <a:cubicBezTo>
                    <a:pt x="188" y="97"/>
                    <a:pt x="188" y="97"/>
                    <a:pt x="188" y="98"/>
                  </a:cubicBezTo>
                  <a:cubicBezTo>
                    <a:pt x="188" y="103"/>
                    <a:pt x="191" y="104"/>
                    <a:pt x="195" y="104"/>
                  </a:cubicBezTo>
                  <a:cubicBezTo>
                    <a:pt x="195" y="105"/>
                    <a:pt x="195" y="105"/>
                    <a:pt x="195" y="106"/>
                  </a:cubicBezTo>
                  <a:cubicBezTo>
                    <a:pt x="196" y="108"/>
                    <a:pt x="197" y="108"/>
                    <a:pt x="198" y="109"/>
                  </a:cubicBezTo>
                  <a:cubicBezTo>
                    <a:pt x="200" y="112"/>
                    <a:pt x="205" y="113"/>
                    <a:pt x="208" y="110"/>
                  </a:cubicBezTo>
                  <a:cubicBezTo>
                    <a:pt x="215" y="101"/>
                    <a:pt x="227" y="102"/>
                    <a:pt x="236" y="96"/>
                  </a:cubicBezTo>
                  <a:cubicBezTo>
                    <a:pt x="241" y="93"/>
                    <a:pt x="238" y="82"/>
                    <a:pt x="231" y="85"/>
                  </a:cubicBezTo>
                  <a:cubicBezTo>
                    <a:pt x="221" y="89"/>
                    <a:pt x="210" y="90"/>
                    <a:pt x="203" y="97"/>
                  </a:cubicBezTo>
                  <a:cubicBezTo>
                    <a:pt x="202" y="96"/>
                    <a:pt x="201" y="96"/>
                    <a:pt x="201" y="95"/>
                  </a:cubicBezTo>
                  <a:cubicBezTo>
                    <a:pt x="201" y="94"/>
                    <a:pt x="200" y="93"/>
                    <a:pt x="200" y="92"/>
                  </a:cubicBezTo>
                  <a:cubicBezTo>
                    <a:pt x="202" y="76"/>
                    <a:pt x="203" y="61"/>
                    <a:pt x="207" y="46"/>
                  </a:cubicBezTo>
                  <a:cubicBezTo>
                    <a:pt x="288" y="47"/>
                    <a:pt x="318" y="150"/>
                    <a:pt x="267" y="207"/>
                  </a:cubicBez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" name="Freeform 54"/>
            <p:cNvSpPr/>
            <p:nvPr/>
          </p:nvSpPr>
          <p:spPr bwMode="auto">
            <a:xfrm>
              <a:off x="3573463" y="6251575"/>
              <a:ext cx="169863" cy="306388"/>
            </a:xfrm>
            <a:custGeom>
              <a:avLst/>
              <a:gdLst>
                <a:gd name="T0" fmla="*/ 68 w 73"/>
                <a:gd name="T1" fmla="*/ 99 h 131"/>
                <a:gd name="T2" fmla="*/ 60 w 73"/>
                <a:gd name="T3" fmla="*/ 97 h 131"/>
                <a:gd name="T4" fmla="*/ 55 w 73"/>
                <a:gd name="T5" fmla="*/ 77 h 131"/>
                <a:gd name="T6" fmla="*/ 44 w 73"/>
                <a:gd name="T7" fmla="*/ 73 h 131"/>
                <a:gd name="T8" fmla="*/ 43 w 73"/>
                <a:gd name="T9" fmla="*/ 65 h 131"/>
                <a:gd name="T10" fmla="*/ 31 w 73"/>
                <a:gd name="T11" fmla="*/ 63 h 131"/>
                <a:gd name="T12" fmla="*/ 27 w 73"/>
                <a:gd name="T13" fmla="*/ 70 h 131"/>
                <a:gd name="T14" fmla="*/ 28 w 73"/>
                <a:gd name="T15" fmla="*/ 40 h 131"/>
                <a:gd name="T16" fmla="*/ 20 w 73"/>
                <a:gd name="T17" fmla="*/ 34 h 131"/>
                <a:gd name="T18" fmla="*/ 22 w 73"/>
                <a:gd name="T19" fmla="*/ 8 h 131"/>
                <a:gd name="T20" fmla="*/ 12 w 73"/>
                <a:gd name="T21" fmla="*/ 5 h 131"/>
                <a:gd name="T22" fmla="*/ 1 w 73"/>
                <a:gd name="T23" fmla="*/ 71 h 131"/>
                <a:gd name="T24" fmla="*/ 3 w 73"/>
                <a:gd name="T25" fmla="*/ 75 h 131"/>
                <a:gd name="T26" fmla="*/ 3 w 73"/>
                <a:gd name="T27" fmla="*/ 79 h 131"/>
                <a:gd name="T28" fmla="*/ 13 w 73"/>
                <a:gd name="T29" fmla="*/ 84 h 131"/>
                <a:gd name="T30" fmla="*/ 12 w 73"/>
                <a:gd name="T31" fmla="*/ 108 h 131"/>
                <a:gd name="T32" fmla="*/ 26 w 73"/>
                <a:gd name="T33" fmla="*/ 110 h 131"/>
                <a:gd name="T34" fmla="*/ 34 w 73"/>
                <a:gd name="T35" fmla="*/ 88 h 131"/>
                <a:gd name="T36" fmla="*/ 35 w 73"/>
                <a:gd name="T37" fmla="*/ 118 h 131"/>
                <a:gd name="T38" fmla="*/ 48 w 73"/>
                <a:gd name="T39" fmla="*/ 119 h 131"/>
                <a:gd name="T40" fmla="*/ 49 w 73"/>
                <a:gd name="T41" fmla="*/ 110 h 131"/>
                <a:gd name="T42" fmla="*/ 50 w 73"/>
                <a:gd name="T43" fmla="*/ 113 h 131"/>
                <a:gd name="T44" fmla="*/ 60 w 73"/>
                <a:gd name="T45" fmla="*/ 117 h 131"/>
                <a:gd name="T46" fmla="*/ 61 w 73"/>
                <a:gd name="T47" fmla="*/ 116 h 131"/>
                <a:gd name="T48" fmla="*/ 64 w 73"/>
                <a:gd name="T49" fmla="*/ 126 h 131"/>
                <a:gd name="T50" fmla="*/ 72 w 73"/>
                <a:gd name="T51" fmla="*/ 125 h 131"/>
                <a:gd name="T52" fmla="*/ 68 w 73"/>
                <a:gd name="T53" fmla="*/ 99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73" h="131">
                  <a:moveTo>
                    <a:pt x="68" y="99"/>
                  </a:moveTo>
                  <a:cubicBezTo>
                    <a:pt x="67" y="95"/>
                    <a:pt x="62" y="94"/>
                    <a:pt x="60" y="97"/>
                  </a:cubicBezTo>
                  <a:cubicBezTo>
                    <a:pt x="58" y="90"/>
                    <a:pt x="56" y="83"/>
                    <a:pt x="55" y="77"/>
                  </a:cubicBezTo>
                  <a:cubicBezTo>
                    <a:pt x="54" y="72"/>
                    <a:pt x="48" y="71"/>
                    <a:pt x="44" y="73"/>
                  </a:cubicBezTo>
                  <a:cubicBezTo>
                    <a:pt x="44" y="71"/>
                    <a:pt x="43" y="68"/>
                    <a:pt x="43" y="65"/>
                  </a:cubicBezTo>
                  <a:cubicBezTo>
                    <a:pt x="41" y="59"/>
                    <a:pt x="33" y="58"/>
                    <a:pt x="31" y="63"/>
                  </a:cubicBezTo>
                  <a:cubicBezTo>
                    <a:pt x="29" y="65"/>
                    <a:pt x="28" y="67"/>
                    <a:pt x="27" y="70"/>
                  </a:cubicBezTo>
                  <a:cubicBezTo>
                    <a:pt x="28" y="60"/>
                    <a:pt x="28" y="50"/>
                    <a:pt x="28" y="40"/>
                  </a:cubicBezTo>
                  <a:cubicBezTo>
                    <a:pt x="28" y="35"/>
                    <a:pt x="24" y="33"/>
                    <a:pt x="20" y="34"/>
                  </a:cubicBezTo>
                  <a:cubicBezTo>
                    <a:pt x="21" y="25"/>
                    <a:pt x="22" y="17"/>
                    <a:pt x="22" y="8"/>
                  </a:cubicBezTo>
                  <a:cubicBezTo>
                    <a:pt x="23" y="3"/>
                    <a:pt x="14" y="0"/>
                    <a:pt x="12" y="5"/>
                  </a:cubicBezTo>
                  <a:cubicBezTo>
                    <a:pt x="3" y="27"/>
                    <a:pt x="0" y="48"/>
                    <a:pt x="1" y="71"/>
                  </a:cubicBezTo>
                  <a:cubicBezTo>
                    <a:pt x="1" y="73"/>
                    <a:pt x="2" y="74"/>
                    <a:pt x="3" y="75"/>
                  </a:cubicBezTo>
                  <a:cubicBezTo>
                    <a:pt x="3" y="76"/>
                    <a:pt x="3" y="77"/>
                    <a:pt x="3" y="79"/>
                  </a:cubicBezTo>
                  <a:cubicBezTo>
                    <a:pt x="2" y="85"/>
                    <a:pt x="9" y="87"/>
                    <a:pt x="13" y="84"/>
                  </a:cubicBezTo>
                  <a:cubicBezTo>
                    <a:pt x="13" y="92"/>
                    <a:pt x="13" y="100"/>
                    <a:pt x="12" y="108"/>
                  </a:cubicBezTo>
                  <a:cubicBezTo>
                    <a:pt x="12" y="116"/>
                    <a:pt x="23" y="117"/>
                    <a:pt x="26" y="110"/>
                  </a:cubicBezTo>
                  <a:cubicBezTo>
                    <a:pt x="28" y="102"/>
                    <a:pt x="31" y="95"/>
                    <a:pt x="34" y="88"/>
                  </a:cubicBezTo>
                  <a:cubicBezTo>
                    <a:pt x="35" y="98"/>
                    <a:pt x="35" y="108"/>
                    <a:pt x="35" y="118"/>
                  </a:cubicBezTo>
                  <a:cubicBezTo>
                    <a:pt x="35" y="125"/>
                    <a:pt x="46" y="127"/>
                    <a:pt x="48" y="119"/>
                  </a:cubicBezTo>
                  <a:cubicBezTo>
                    <a:pt x="48" y="116"/>
                    <a:pt x="49" y="113"/>
                    <a:pt x="49" y="110"/>
                  </a:cubicBezTo>
                  <a:cubicBezTo>
                    <a:pt x="49" y="111"/>
                    <a:pt x="49" y="112"/>
                    <a:pt x="50" y="113"/>
                  </a:cubicBezTo>
                  <a:cubicBezTo>
                    <a:pt x="50" y="118"/>
                    <a:pt x="56" y="121"/>
                    <a:pt x="60" y="117"/>
                  </a:cubicBezTo>
                  <a:cubicBezTo>
                    <a:pt x="61" y="117"/>
                    <a:pt x="61" y="116"/>
                    <a:pt x="61" y="116"/>
                  </a:cubicBezTo>
                  <a:cubicBezTo>
                    <a:pt x="62" y="119"/>
                    <a:pt x="63" y="123"/>
                    <a:pt x="64" y="126"/>
                  </a:cubicBezTo>
                  <a:cubicBezTo>
                    <a:pt x="65" y="131"/>
                    <a:pt x="72" y="129"/>
                    <a:pt x="72" y="125"/>
                  </a:cubicBezTo>
                  <a:cubicBezTo>
                    <a:pt x="73" y="116"/>
                    <a:pt x="71" y="108"/>
                    <a:pt x="68" y="99"/>
                  </a:cubicBez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" name="Freeform 55"/>
            <p:cNvSpPr/>
            <p:nvPr/>
          </p:nvSpPr>
          <p:spPr bwMode="auto">
            <a:xfrm>
              <a:off x="3895726" y="6400800"/>
              <a:ext cx="150813" cy="157163"/>
            </a:xfrm>
            <a:custGeom>
              <a:avLst/>
              <a:gdLst>
                <a:gd name="T0" fmla="*/ 65 w 65"/>
                <a:gd name="T1" fmla="*/ 22 h 67"/>
                <a:gd name="T2" fmla="*/ 64 w 65"/>
                <a:gd name="T3" fmla="*/ 10 h 67"/>
                <a:gd name="T4" fmla="*/ 49 w 65"/>
                <a:gd name="T5" fmla="*/ 10 h 67"/>
                <a:gd name="T6" fmla="*/ 49 w 65"/>
                <a:gd name="T7" fmla="*/ 10 h 67"/>
                <a:gd name="T8" fmla="*/ 49 w 65"/>
                <a:gd name="T9" fmla="*/ 10 h 67"/>
                <a:gd name="T10" fmla="*/ 40 w 65"/>
                <a:gd name="T11" fmla="*/ 17 h 67"/>
                <a:gd name="T12" fmla="*/ 39 w 65"/>
                <a:gd name="T13" fmla="*/ 20 h 67"/>
                <a:gd name="T14" fmla="*/ 39 w 65"/>
                <a:gd name="T15" fmla="*/ 20 h 67"/>
                <a:gd name="T16" fmla="*/ 25 w 65"/>
                <a:gd name="T17" fmla="*/ 22 h 67"/>
                <a:gd name="T18" fmla="*/ 25 w 65"/>
                <a:gd name="T19" fmla="*/ 27 h 67"/>
                <a:gd name="T20" fmla="*/ 24 w 65"/>
                <a:gd name="T21" fmla="*/ 25 h 67"/>
                <a:gd name="T22" fmla="*/ 11 w 65"/>
                <a:gd name="T23" fmla="*/ 27 h 67"/>
                <a:gd name="T24" fmla="*/ 10 w 65"/>
                <a:gd name="T25" fmla="*/ 33 h 67"/>
                <a:gd name="T26" fmla="*/ 2 w 65"/>
                <a:gd name="T27" fmla="*/ 39 h 67"/>
                <a:gd name="T28" fmla="*/ 0 w 65"/>
                <a:gd name="T29" fmla="*/ 51 h 67"/>
                <a:gd name="T30" fmla="*/ 5 w 65"/>
                <a:gd name="T31" fmla="*/ 56 h 67"/>
                <a:gd name="T32" fmla="*/ 6 w 65"/>
                <a:gd name="T33" fmla="*/ 60 h 67"/>
                <a:gd name="T34" fmla="*/ 19 w 65"/>
                <a:gd name="T35" fmla="*/ 58 h 67"/>
                <a:gd name="T36" fmla="*/ 20 w 65"/>
                <a:gd name="T37" fmla="*/ 49 h 67"/>
                <a:gd name="T38" fmla="*/ 23 w 65"/>
                <a:gd name="T39" fmla="*/ 58 h 67"/>
                <a:gd name="T40" fmla="*/ 36 w 65"/>
                <a:gd name="T41" fmla="*/ 56 h 67"/>
                <a:gd name="T42" fmla="*/ 37 w 65"/>
                <a:gd name="T43" fmla="*/ 49 h 67"/>
                <a:gd name="T44" fmla="*/ 49 w 65"/>
                <a:gd name="T45" fmla="*/ 44 h 67"/>
                <a:gd name="T46" fmla="*/ 51 w 65"/>
                <a:gd name="T47" fmla="*/ 32 h 67"/>
                <a:gd name="T48" fmla="*/ 51 w 65"/>
                <a:gd name="T49" fmla="*/ 32 h 67"/>
                <a:gd name="T50" fmla="*/ 64 w 65"/>
                <a:gd name="T51" fmla="*/ 27 h 67"/>
                <a:gd name="T52" fmla="*/ 64 w 65"/>
                <a:gd name="T53" fmla="*/ 25 h 67"/>
                <a:gd name="T54" fmla="*/ 65 w 65"/>
                <a:gd name="T55" fmla="*/ 22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65" h="67">
                  <a:moveTo>
                    <a:pt x="65" y="22"/>
                  </a:moveTo>
                  <a:cubicBezTo>
                    <a:pt x="65" y="18"/>
                    <a:pt x="64" y="14"/>
                    <a:pt x="64" y="10"/>
                  </a:cubicBezTo>
                  <a:cubicBezTo>
                    <a:pt x="63" y="1"/>
                    <a:pt x="49" y="0"/>
                    <a:pt x="49" y="10"/>
                  </a:cubicBezTo>
                  <a:cubicBezTo>
                    <a:pt x="49" y="10"/>
                    <a:pt x="49" y="10"/>
                    <a:pt x="49" y="10"/>
                  </a:cubicBezTo>
                  <a:cubicBezTo>
                    <a:pt x="49" y="10"/>
                    <a:pt x="49" y="10"/>
                    <a:pt x="49" y="10"/>
                  </a:cubicBezTo>
                  <a:cubicBezTo>
                    <a:pt x="44" y="9"/>
                    <a:pt x="40" y="12"/>
                    <a:pt x="40" y="17"/>
                  </a:cubicBezTo>
                  <a:cubicBezTo>
                    <a:pt x="39" y="18"/>
                    <a:pt x="39" y="19"/>
                    <a:pt x="39" y="20"/>
                  </a:cubicBezTo>
                  <a:cubicBezTo>
                    <a:pt x="39" y="20"/>
                    <a:pt x="39" y="20"/>
                    <a:pt x="39" y="20"/>
                  </a:cubicBezTo>
                  <a:cubicBezTo>
                    <a:pt x="36" y="13"/>
                    <a:pt x="25" y="14"/>
                    <a:pt x="25" y="22"/>
                  </a:cubicBezTo>
                  <a:cubicBezTo>
                    <a:pt x="25" y="23"/>
                    <a:pt x="25" y="25"/>
                    <a:pt x="25" y="27"/>
                  </a:cubicBezTo>
                  <a:cubicBezTo>
                    <a:pt x="25" y="26"/>
                    <a:pt x="24" y="26"/>
                    <a:pt x="24" y="25"/>
                  </a:cubicBezTo>
                  <a:cubicBezTo>
                    <a:pt x="21" y="18"/>
                    <a:pt x="11" y="19"/>
                    <a:pt x="11" y="27"/>
                  </a:cubicBezTo>
                  <a:cubicBezTo>
                    <a:pt x="11" y="29"/>
                    <a:pt x="10" y="31"/>
                    <a:pt x="10" y="33"/>
                  </a:cubicBezTo>
                  <a:cubicBezTo>
                    <a:pt x="7" y="32"/>
                    <a:pt x="2" y="34"/>
                    <a:pt x="2" y="39"/>
                  </a:cubicBezTo>
                  <a:cubicBezTo>
                    <a:pt x="1" y="43"/>
                    <a:pt x="0" y="47"/>
                    <a:pt x="0" y="51"/>
                  </a:cubicBezTo>
                  <a:cubicBezTo>
                    <a:pt x="0" y="54"/>
                    <a:pt x="2" y="56"/>
                    <a:pt x="5" y="56"/>
                  </a:cubicBezTo>
                  <a:cubicBezTo>
                    <a:pt x="6" y="58"/>
                    <a:pt x="6" y="59"/>
                    <a:pt x="6" y="60"/>
                  </a:cubicBezTo>
                  <a:cubicBezTo>
                    <a:pt x="9" y="67"/>
                    <a:pt x="19" y="66"/>
                    <a:pt x="19" y="58"/>
                  </a:cubicBezTo>
                  <a:cubicBezTo>
                    <a:pt x="19" y="55"/>
                    <a:pt x="20" y="52"/>
                    <a:pt x="20" y="49"/>
                  </a:cubicBezTo>
                  <a:cubicBezTo>
                    <a:pt x="21" y="52"/>
                    <a:pt x="22" y="55"/>
                    <a:pt x="23" y="58"/>
                  </a:cubicBezTo>
                  <a:cubicBezTo>
                    <a:pt x="25" y="66"/>
                    <a:pt x="36" y="63"/>
                    <a:pt x="36" y="56"/>
                  </a:cubicBezTo>
                  <a:cubicBezTo>
                    <a:pt x="37" y="54"/>
                    <a:pt x="37" y="51"/>
                    <a:pt x="37" y="49"/>
                  </a:cubicBezTo>
                  <a:cubicBezTo>
                    <a:pt x="41" y="53"/>
                    <a:pt x="49" y="51"/>
                    <a:pt x="49" y="44"/>
                  </a:cubicBezTo>
                  <a:cubicBezTo>
                    <a:pt x="49" y="40"/>
                    <a:pt x="50" y="36"/>
                    <a:pt x="51" y="32"/>
                  </a:cubicBezTo>
                  <a:cubicBezTo>
                    <a:pt x="51" y="32"/>
                    <a:pt x="51" y="32"/>
                    <a:pt x="51" y="32"/>
                  </a:cubicBezTo>
                  <a:cubicBezTo>
                    <a:pt x="55" y="37"/>
                    <a:pt x="64" y="33"/>
                    <a:pt x="64" y="27"/>
                  </a:cubicBezTo>
                  <a:cubicBezTo>
                    <a:pt x="64" y="26"/>
                    <a:pt x="64" y="26"/>
                    <a:pt x="64" y="25"/>
                  </a:cubicBezTo>
                  <a:cubicBezTo>
                    <a:pt x="64" y="24"/>
                    <a:pt x="65" y="23"/>
                    <a:pt x="65" y="22"/>
                  </a:cubicBez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7" name="Freeform 156"/>
          <p:cNvSpPr>
            <a:spLocks noEditPoints="1"/>
          </p:cNvSpPr>
          <p:nvPr/>
        </p:nvSpPr>
        <p:spPr bwMode="auto">
          <a:xfrm>
            <a:off x="6679730" y="4471606"/>
            <a:ext cx="925956" cy="911987"/>
          </a:xfrm>
          <a:custGeom>
            <a:avLst/>
            <a:gdLst>
              <a:gd name="T0" fmla="*/ 258 w 316"/>
              <a:gd name="T1" fmla="*/ 69 h 311"/>
              <a:gd name="T2" fmla="*/ 230 w 316"/>
              <a:gd name="T3" fmla="*/ 67 h 311"/>
              <a:gd name="T4" fmla="*/ 177 w 316"/>
              <a:gd name="T5" fmla="*/ 52 h 311"/>
              <a:gd name="T6" fmla="*/ 137 w 316"/>
              <a:gd name="T7" fmla="*/ 52 h 311"/>
              <a:gd name="T8" fmla="*/ 112 w 316"/>
              <a:gd name="T9" fmla="*/ 63 h 311"/>
              <a:gd name="T10" fmla="*/ 69 w 316"/>
              <a:gd name="T11" fmla="*/ 4 h 311"/>
              <a:gd name="T12" fmla="*/ 22 w 316"/>
              <a:gd name="T13" fmla="*/ 277 h 311"/>
              <a:gd name="T14" fmla="*/ 39 w 316"/>
              <a:gd name="T15" fmla="*/ 278 h 311"/>
              <a:gd name="T16" fmla="*/ 86 w 316"/>
              <a:gd name="T17" fmla="*/ 234 h 311"/>
              <a:gd name="T18" fmla="*/ 139 w 316"/>
              <a:gd name="T19" fmla="*/ 249 h 311"/>
              <a:gd name="T20" fmla="*/ 184 w 316"/>
              <a:gd name="T21" fmla="*/ 243 h 311"/>
              <a:gd name="T22" fmla="*/ 219 w 316"/>
              <a:gd name="T23" fmla="*/ 300 h 311"/>
              <a:gd name="T24" fmla="*/ 279 w 316"/>
              <a:gd name="T25" fmla="*/ 28 h 311"/>
              <a:gd name="T26" fmla="*/ 247 w 316"/>
              <a:gd name="T27" fmla="*/ 79 h 311"/>
              <a:gd name="T28" fmla="*/ 231 w 316"/>
              <a:gd name="T29" fmla="*/ 78 h 311"/>
              <a:gd name="T30" fmla="*/ 216 w 316"/>
              <a:gd name="T31" fmla="*/ 65 h 311"/>
              <a:gd name="T32" fmla="*/ 218 w 316"/>
              <a:gd name="T33" fmla="*/ 82 h 311"/>
              <a:gd name="T34" fmla="*/ 170 w 316"/>
              <a:gd name="T35" fmla="*/ 62 h 311"/>
              <a:gd name="T36" fmla="*/ 166 w 316"/>
              <a:gd name="T37" fmla="*/ 73 h 311"/>
              <a:gd name="T38" fmla="*/ 145 w 316"/>
              <a:gd name="T39" fmla="*/ 68 h 311"/>
              <a:gd name="T40" fmla="*/ 108 w 316"/>
              <a:gd name="T41" fmla="*/ 70 h 311"/>
              <a:gd name="T42" fmla="*/ 155 w 316"/>
              <a:gd name="T43" fmla="*/ 74 h 311"/>
              <a:gd name="T44" fmla="*/ 208 w 316"/>
              <a:gd name="T45" fmla="*/ 99 h 311"/>
              <a:gd name="T46" fmla="*/ 248 w 316"/>
              <a:gd name="T47" fmla="*/ 147 h 311"/>
              <a:gd name="T48" fmla="*/ 237 w 316"/>
              <a:gd name="T49" fmla="*/ 160 h 311"/>
              <a:gd name="T50" fmla="*/ 236 w 316"/>
              <a:gd name="T51" fmla="*/ 164 h 311"/>
              <a:gd name="T52" fmla="*/ 233 w 316"/>
              <a:gd name="T53" fmla="*/ 164 h 311"/>
              <a:gd name="T54" fmla="*/ 224 w 316"/>
              <a:gd name="T55" fmla="*/ 159 h 311"/>
              <a:gd name="T56" fmla="*/ 219 w 316"/>
              <a:gd name="T57" fmla="*/ 155 h 311"/>
              <a:gd name="T58" fmla="*/ 217 w 316"/>
              <a:gd name="T59" fmla="*/ 152 h 311"/>
              <a:gd name="T60" fmla="*/ 218 w 316"/>
              <a:gd name="T61" fmla="*/ 150 h 311"/>
              <a:gd name="T62" fmla="*/ 228 w 316"/>
              <a:gd name="T63" fmla="*/ 141 h 311"/>
              <a:gd name="T64" fmla="*/ 185 w 316"/>
              <a:gd name="T65" fmla="*/ 127 h 311"/>
              <a:gd name="T66" fmla="*/ 176 w 316"/>
              <a:gd name="T67" fmla="*/ 135 h 311"/>
              <a:gd name="T68" fmla="*/ 148 w 316"/>
              <a:gd name="T69" fmla="*/ 124 h 311"/>
              <a:gd name="T70" fmla="*/ 140 w 316"/>
              <a:gd name="T71" fmla="*/ 127 h 311"/>
              <a:gd name="T72" fmla="*/ 98 w 316"/>
              <a:gd name="T73" fmla="*/ 131 h 311"/>
              <a:gd name="T74" fmla="*/ 192 w 316"/>
              <a:gd name="T75" fmla="*/ 155 h 311"/>
              <a:gd name="T76" fmla="*/ 192 w 316"/>
              <a:gd name="T77" fmla="*/ 155 h 311"/>
              <a:gd name="T78" fmla="*/ 147 w 316"/>
              <a:gd name="T79" fmla="*/ 137 h 311"/>
              <a:gd name="T80" fmla="*/ 109 w 316"/>
              <a:gd name="T81" fmla="*/ 134 h 311"/>
              <a:gd name="T82" fmla="*/ 130 w 316"/>
              <a:gd name="T83" fmla="*/ 131 h 311"/>
              <a:gd name="T84" fmla="*/ 108 w 316"/>
              <a:gd name="T85" fmla="*/ 139 h 311"/>
              <a:gd name="T86" fmla="*/ 29 w 316"/>
              <a:gd name="T87" fmla="*/ 265 h 311"/>
              <a:gd name="T88" fmla="*/ 70 w 316"/>
              <a:gd name="T89" fmla="*/ 16 h 311"/>
              <a:gd name="T90" fmla="*/ 34 w 316"/>
              <a:gd name="T91" fmla="*/ 266 h 311"/>
              <a:gd name="T92" fmla="*/ 65 w 316"/>
              <a:gd name="T93" fmla="*/ 204 h 311"/>
              <a:gd name="T94" fmla="*/ 97 w 316"/>
              <a:gd name="T95" fmla="*/ 232 h 311"/>
              <a:gd name="T96" fmla="*/ 101 w 316"/>
              <a:gd name="T97" fmla="*/ 230 h 311"/>
              <a:gd name="T98" fmla="*/ 140 w 316"/>
              <a:gd name="T99" fmla="*/ 226 h 311"/>
              <a:gd name="T100" fmla="*/ 162 w 316"/>
              <a:gd name="T101" fmla="*/ 244 h 311"/>
              <a:gd name="T102" fmla="*/ 167 w 316"/>
              <a:gd name="T103" fmla="*/ 245 h 311"/>
              <a:gd name="T104" fmla="*/ 161 w 316"/>
              <a:gd name="T105" fmla="*/ 221 h 311"/>
              <a:gd name="T106" fmla="*/ 132 w 316"/>
              <a:gd name="T107" fmla="*/ 209 h 311"/>
              <a:gd name="T108" fmla="*/ 121 w 316"/>
              <a:gd name="T109" fmla="*/ 215 h 311"/>
              <a:gd name="T110" fmla="*/ 94 w 316"/>
              <a:gd name="T111" fmla="*/ 206 h 311"/>
              <a:gd name="T112" fmla="*/ 64 w 316"/>
              <a:gd name="T113" fmla="*/ 195 h 311"/>
              <a:gd name="T114" fmla="*/ 97 w 316"/>
              <a:gd name="T115" fmla="*/ 143 h 311"/>
              <a:gd name="T116" fmla="*/ 170 w 316"/>
              <a:gd name="T117" fmla="*/ 154 h 311"/>
              <a:gd name="T118" fmla="*/ 208 w 316"/>
              <a:gd name="T119" fmla="*/ 157 h 311"/>
              <a:gd name="T120" fmla="*/ 210 w 316"/>
              <a:gd name="T121" fmla="*/ 238 h 311"/>
              <a:gd name="T122" fmla="*/ 230 w 316"/>
              <a:gd name="T123" fmla="*/ 295 h 311"/>
              <a:gd name="T124" fmla="*/ 279 w 316"/>
              <a:gd name="T125" fmla="*/ 40 h 3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16" h="311">
                <a:moveTo>
                  <a:pt x="279" y="28"/>
                </a:moveTo>
                <a:cubicBezTo>
                  <a:pt x="276" y="28"/>
                  <a:pt x="274" y="30"/>
                  <a:pt x="273" y="32"/>
                </a:cubicBezTo>
                <a:cubicBezTo>
                  <a:pt x="272" y="32"/>
                  <a:pt x="271" y="33"/>
                  <a:pt x="270" y="34"/>
                </a:cubicBezTo>
                <a:cubicBezTo>
                  <a:pt x="264" y="44"/>
                  <a:pt x="260" y="56"/>
                  <a:pt x="258" y="69"/>
                </a:cubicBezTo>
                <a:cubicBezTo>
                  <a:pt x="256" y="64"/>
                  <a:pt x="252" y="59"/>
                  <a:pt x="246" y="58"/>
                </a:cubicBezTo>
                <a:cubicBezTo>
                  <a:pt x="242" y="57"/>
                  <a:pt x="240" y="61"/>
                  <a:pt x="242" y="64"/>
                </a:cubicBezTo>
                <a:cubicBezTo>
                  <a:pt x="242" y="64"/>
                  <a:pt x="243" y="64"/>
                  <a:pt x="243" y="64"/>
                </a:cubicBezTo>
                <a:cubicBezTo>
                  <a:pt x="239" y="63"/>
                  <a:pt x="234" y="64"/>
                  <a:pt x="230" y="67"/>
                </a:cubicBezTo>
                <a:cubicBezTo>
                  <a:pt x="226" y="59"/>
                  <a:pt x="217" y="51"/>
                  <a:pt x="208" y="55"/>
                </a:cubicBezTo>
                <a:cubicBezTo>
                  <a:pt x="208" y="53"/>
                  <a:pt x="206" y="53"/>
                  <a:pt x="205" y="54"/>
                </a:cubicBezTo>
                <a:cubicBezTo>
                  <a:pt x="201" y="56"/>
                  <a:pt x="198" y="59"/>
                  <a:pt x="195" y="62"/>
                </a:cubicBezTo>
                <a:cubicBezTo>
                  <a:pt x="192" y="54"/>
                  <a:pt x="185" y="51"/>
                  <a:pt x="177" y="52"/>
                </a:cubicBezTo>
                <a:cubicBezTo>
                  <a:pt x="176" y="51"/>
                  <a:pt x="175" y="51"/>
                  <a:pt x="174" y="51"/>
                </a:cubicBezTo>
                <a:cubicBezTo>
                  <a:pt x="168" y="52"/>
                  <a:pt x="163" y="57"/>
                  <a:pt x="160" y="62"/>
                </a:cubicBezTo>
                <a:cubicBezTo>
                  <a:pt x="160" y="58"/>
                  <a:pt x="160" y="54"/>
                  <a:pt x="159" y="50"/>
                </a:cubicBezTo>
                <a:cubicBezTo>
                  <a:pt x="154" y="41"/>
                  <a:pt x="144" y="46"/>
                  <a:pt x="137" y="52"/>
                </a:cubicBezTo>
                <a:cubicBezTo>
                  <a:pt x="138" y="50"/>
                  <a:pt x="139" y="49"/>
                  <a:pt x="139" y="47"/>
                </a:cubicBezTo>
                <a:cubicBezTo>
                  <a:pt x="140" y="46"/>
                  <a:pt x="139" y="44"/>
                  <a:pt x="137" y="45"/>
                </a:cubicBezTo>
                <a:cubicBezTo>
                  <a:pt x="130" y="47"/>
                  <a:pt x="124" y="56"/>
                  <a:pt x="122" y="64"/>
                </a:cubicBezTo>
                <a:cubicBezTo>
                  <a:pt x="119" y="63"/>
                  <a:pt x="115" y="64"/>
                  <a:pt x="112" y="63"/>
                </a:cubicBezTo>
                <a:cubicBezTo>
                  <a:pt x="110" y="63"/>
                  <a:pt x="108" y="62"/>
                  <a:pt x="106" y="62"/>
                </a:cubicBezTo>
                <a:cubicBezTo>
                  <a:pt x="109" y="45"/>
                  <a:pt x="110" y="29"/>
                  <a:pt x="110" y="12"/>
                </a:cubicBezTo>
                <a:cubicBezTo>
                  <a:pt x="110" y="10"/>
                  <a:pt x="108" y="7"/>
                  <a:pt x="105" y="6"/>
                </a:cubicBezTo>
                <a:cubicBezTo>
                  <a:pt x="93" y="4"/>
                  <a:pt x="82" y="2"/>
                  <a:pt x="69" y="4"/>
                </a:cubicBezTo>
                <a:cubicBezTo>
                  <a:pt x="68" y="1"/>
                  <a:pt x="63" y="0"/>
                  <a:pt x="62" y="3"/>
                </a:cubicBezTo>
                <a:cubicBezTo>
                  <a:pt x="41" y="52"/>
                  <a:pt x="34" y="109"/>
                  <a:pt x="26" y="161"/>
                </a:cubicBezTo>
                <a:cubicBezTo>
                  <a:pt x="21" y="189"/>
                  <a:pt x="0" y="246"/>
                  <a:pt x="19" y="273"/>
                </a:cubicBezTo>
                <a:cubicBezTo>
                  <a:pt x="19" y="275"/>
                  <a:pt x="20" y="276"/>
                  <a:pt x="22" y="277"/>
                </a:cubicBezTo>
                <a:cubicBezTo>
                  <a:pt x="24" y="279"/>
                  <a:pt x="29" y="279"/>
                  <a:pt x="33" y="279"/>
                </a:cubicBezTo>
                <a:cubicBezTo>
                  <a:pt x="33" y="279"/>
                  <a:pt x="33" y="280"/>
                  <a:pt x="33" y="280"/>
                </a:cubicBezTo>
                <a:cubicBezTo>
                  <a:pt x="33" y="283"/>
                  <a:pt x="38" y="284"/>
                  <a:pt x="39" y="281"/>
                </a:cubicBezTo>
                <a:cubicBezTo>
                  <a:pt x="39" y="280"/>
                  <a:pt x="39" y="279"/>
                  <a:pt x="39" y="278"/>
                </a:cubicBezTo>
                <a:cubicBezTo>
                  <a:pt x="40" y="277"/>
                  <a:pt x="41" y="276"/>
                  <a:pt x="42" y="274"/>
                </a:cubicBezTo>
                <a:cubicBezTo>
                  <a:pt x="42" y="273"/>
                  <a:pt x="42" y="271"/>
                  <a:pt x="41" y="269"/>
                </a:cubicBezTo>
                <a:cubicBezTo>
                  <a:pt x="44" y="256"/>
                  <a:pt x="48" y="242"/>
                  <a:pt x="52" y="229"/>
                </a:cubicBezTo>
                <a:cubicBezTo>
                  <a:pt x="59" y="239"/>
                  <a:pt x="77" y="242"/>
                  <a:pt x="86" y="234"/>
                </a:cubicBezTo>
                <a:cubicBezTo>
                  <a:pt x="88" y="243"/>
                  <a:pt x="98" y="245"/>
                  <a:pt x="106" y="240"/>
                </a:cubicBezTo>
                <a:cubicBezTo>
                  <a:pt x="109" y="238"/>
                  <a:pt x="111" y="236"/>
                  <a:pt x="113" y="234"/>
                </a:cubicBezTo>
                <a:cubicBezTo>
                  <a:pt x="113" y="234"/>
                  <a:pt x="113" y="235"/>
                  <a:pt x="113" y="235"/>
                </a:cubicBezTo>
                <a:cubicBezTo>
                  <a:pt x="113" y="249"/>
                  <a:pt x="127" y="252"/>
                  <a:pt x="139" y="249"/>
                </a:cubicBezTo>
                <a:cubicBezTo>
                  <a:pt x="144" y="247"/>
                  <a:pt x="149" y="243"/>
                  <a:pt x="151" y="238"/>
                </a:cubicBezTo>
                <a:cubicBezTo>
                  <a:pt x="150" y="241"/>
                  <a:pt x="150" y="245"/>
                  <a:pt x="151" y="248"/>
                </a:cubicBezTo>
                <a:cubicBezTo>
                  <a:pt x="152" y="260"/>
                  <a:pt x="165" y="262"/>
                  <a:pt x="174" y="255"/>
                </a:cubicBezTo>
                <a:cubicBezTo>
                  <a:pt x="178" y="252"/>
                  <a:pt x="182" y="248"/>
                  <a:pt x="184" y="243"/>
                </a:cubicBezTo>
                <a:cubicBezTo>
                  <a:pt x="191" y="244"/>
                  <a:pt x="198" y="246"/>
                  <a:pt x="205" y="247"/>
                </a:cubicBezTo>
                <a:cubicBezTo>
                  <a:pt x="210" y="248"/>
                  <a:pt x="217" y="251"/>
                  <a:pt x="222" y="251"/>
                </a:cubicBezTo>
                <a:cubicBezTo>
                  <a:pt x="218" y="265"/>
                  <a:pt x="215" y="279"/>
                  <a:pt x="212" y="293"/>
                </a:cubicBezTo>
                <a:cubicBezTo>
                  <a:pt x="212" y="298"/>
                  <a:pt x="216" y="301"/>
                  <a:pt x="219" y="300"/>
                </a:cubicBezTo>
                <a:cubicBezTo>
                  <a:pt x="225" y="306"/>
                  <a:pt x="240" y="307"/>
                  <a:pt x="246" y="310"/>
                </a:cubicBezTo>
                <a:cubicBezTo>
                  <a:pt x="249" y="311"/>
                  <a:pt x="252" y="308"/>
                  <a:pt x="253" y="306"/>
                </a:cubicBezTo>
                <a:cubicBezTo>
                  <a:pt x="275" y="237"/>
                  <a:pt x="285" y="167"/>
                  <a:pt x="301" y="97"/>
                </a:cubicBezTo>
                <a:cubicBezTo>
                  <a:pt x="307" y="73"/>
                  <a:pt x="316" y="29"/>
                  <a:pt x="279" y="28"/>
                </a:cubicBezTo>
                <a:close/>
                <a:moveTo>
                  <a:pt x="231" y="78"/>
                </a:moveTo>
                <a:cubicBezTo>
                  <a:pt x="234" y="74"/>
                  <a:pt x="239" y="70"/>
                  <a:pt x="244" y="68"/>
                </a:cubicBezTo>
                <a:cubicBezTo>
                  <a:pt x="244" y="67"/>
                  <a:pt x="245" y="67"/>
                  <a:pt x="245" y="66"/>
                </a:cubicBezTo>
                <a:cubicBezTo>
                  <a:pt x="247" y="70"/>
                  <a:pt x="249" y="74"/>
                  <a:pt x="247" y="79"/>
                </a:cubicBezTo>
                <a:cubicBezTo>
                  <a:pt x="245" y="84"/>
                  <a:pt x="241" y="90"/>
                  <a:pt x="236" y="91"/>
                </a:cubicBezTo>
                <a:cubicBezTo>
                  <a:pt x="234" y="92"/>
                  <a:pt x="232" y="91"/>
                  <a:pt x="230" y="90"/>
                </a:cubicBezTo>
                <a:cubicBezTo>
                  <a:pt x="229" y="89"/>
                  <a:pt x="228" y="87"/>
                  <a:pt x="228" y="86"/>
                </a:cubicBezTo>
                <a:cubicBezTo>
                  <a:pt x="230" y="83"/>
                  <a:pt x="231" y="81"/>
                  <a:pt x="231" y="78"/>
                </a:cubicBezTo>
                <a:close/>
                <a:moveTo>
                  <a:pt x="200" y="78"/>
                </a:moveTo>
                <a:cubicBezTo>
                  <a:pt x="200" y="71"/>
                  <a:pt x="202" y="66"/>
                  <a:pt x="206" y="61"/>
                </a:cubicBezTo>
                <a:cubicBezTo>
                  <a:pt x="206" y="61"/>
                  <a:pt x="206" y="61"/>
                  <a:pt x="207" y="62"/>
                </a:cubicBezTo>
                <a:cubicBezTo>
                  <a:pt x="210" y="63"/>
                  <a:pt x="213" y="63"/>
                  <a:pt x="216" y="65"/>
                </a:cubicBezTo>
                <a:cubicBezTo>
                  <a:pt x="219" y="66"/>
                  <a:pt x="221" y="70"/>
                  <a:pt x="221" y="73"/>
                </a:cubicBezTo>
                <a:cubicBezTo>
                  <a:pt x="221" y="74"/>
                  <a:pt x="221" y="74"/>
                  <a:pt x="221" y="75"/>
                </a:cubicBezTo>
                <a:cubicBezTo>
                  <a:pt x="221" y="76"/>
                  <a:pt x="220" y="77"/>
                  <a:pt x="220" y="77"/>
                </a:cubicBezTo>
                <a:cubicBezTo>
                  <a:pt x="219" y="79"/>
                  <a:pt x="219" y="80"/>
                  <a:pt x="218" y="82"/>
                </a:cubicBezTo>
                <a:cubicBezTo>
                  <a:pt x="215" y="85"/>
                  <a:pt x="210" y="88"/>
                  <a:pt x="205" y="88"/>
                </a:cubicBezTo>
                <a:cubicBezTo>
                  <a:pt x="200" y="88"/>
                  <a:pt x="200" y="81"/>
                  <a:pt x="200" y="78"/>
                </a:cubicBezTo>
                <a:close/>
                <a:moveTo>
                  <a:pt x="166" y="73"/>
                </a:moveTo>
                <a:cubicBezTo>
                  <a:pt x="166" y="69"/>
                  <a:pt x="168" y="66"/>
                  <a:pt x="170" y="62"/>
                </a:cubicBezTo>
                <a:cubicBezTo>
                  <a:pt x="171" y="63"/>
                  <a:pt x="172" y="63"/>
                  <a:pt x="173" y="63"/>
                </a:cubicBezTo>
                <a:cubicBezTo>
                  <a:pt x="178" y="62"/>
                  <a:pt x="185" y="61"/>
                  <a:pt x="185" y="67"/>
                </a:cubicBezTo>
                <a:cubicBezTo>
                  <a:pt x="186" y="73"/>
                  <a:pt x="182" y="78"/>
                  <a:pt x="176" y="80"/>
                </a:cubicBezTo>
                <a:cubicBezTo>
                  <a:pt x="170" y="81"/>
                  <a:pt x="164" y="80"/>
                  <a:pt x="166" y="73"/>
                </a:cubicBezTo>
                <a:close/>
                <a:moveTo>
                  <a:pt x="138" y="66"/>
                </a:moveTo>
                <a:cubicBezTo>
                  <a:pt x="142" y="64"/>
                  <a:pt x="145" y="61"/>
                  <a:pt x="148" y="59"/>
                </a:cubicBezTo>
                <a:cubicBezTo>
                  <a:pt x="148" y="59"/>
                  <a:pt x="148" y="60"/>
                  <a:pt x="148" y="60"/>
                </a:cubicBezTo>
                <a:cubicBezTo>
                  <a:pt x="147" y="63"/>
                  <a:pt x="146" y="66"/>
                  <a:pt x="145" y="68"/>
                </a:cubicBezTo>
                <a:cubicBezTo>
                  <a:pt x="142" y="72"/>
                  <a:pt x="139" y="76"/>
                  <a:pt x="135" y="74"/>
                </a:cubicBezTo>
                <a:cubicBezTo>
                  <a:pt x="133" y="71"/>
                  <a:pt x="132" y="68"/>
                  <a:pt x="132" y="65"/>
                </a:cubicBezTo>
                <a:cubicBezTo>
                  <a:pt x="134" y="66"/>
                  <a:pt x="136" y="67"/>
                  <a:pt x="138" y="66"/>
                </a:cubicBezTo>
                <a:close/>
                <a:moveTo>
                  <a:pt x="108" y="70"/>
                </a:moveTo>
                <a:cubicBezTo>
                  <a:pt x="112" y="71"/>
                  <a:pt x="118" y="74"/>
                  <a:pt x="123" y="73"/>
                </a:cubicBezTo>
                <a:cubicBezTo>
                  <a:pt x="123" y="76"/>
                  <a:pt x="124" y="78"/>
                  <a:pt x="126" y="81"/>
                </a:cubicBezTo>
                <a:cubicBezTo>
                  <a:pt x="135" y="91"/>
                  <a:pt x="147" y="86"/>
                  <a:pt x="154" y="76"/>
                </a:cubicBezTo>
                <a:cubicBezTo>
                  <a:pt x="154" y="76"/>
                  <a:pt x="154" y="75"/>
                  <a:pt x="155" y="74"/>
                </a:cubicBezTo>
                <a:cubicBezTo>
                  <a:pt x="155" y="75"/>
                  <a:pt x="155" y="75"/>
                  <a:pt x="155" y="76"/>
                </a:cubicBezTo>
                <a:cubicBezTo>
                  <a:pt x="153" y="91"/>
                  <a:pt x="170" y="93"/>
                  <a:pt x="181" y="91"/>
                </a:cubicBezTo>
                <a:cubicBezTo>
                  <a:pt x="184" y="90"/>
                  <a:pt x="187" y="88"/>
                  <a:pt x="189" y="86"/>
                </a:cubicBezTo>
                <a:cubicBezTo>
                  <a:pt x="191" y="94"/>
                  <a:pt x="198" y="100"/>
                  <a:pt x="208" y="99"/>
                </a:cubicBezTo>
                <a:cubicBezTo>
                  <a:pt x="212" y="98"/>
                  <a:pt x="216" y="96"/>
                  <a:pt x="220" y="94"/>
                </a:cubicBezTo>
                <a:cubicBezTo>
                  <a:pt x="223" y="99"/>
                  <a:pt x="228" y="102"/>
                  <a:pt x="234" y="103"/>
                </a:cubicBezTo>
                <a:cubicBezTo>
                  <a:pt x="243" y="103"/>
                  <a:pt x="250" y="97"/>
                  <a:pt x="254" y="90"/>
                </a:cubicBezTo>
                <a:cubicBezTo>
                  <a:pt x="252" y="109"/>
                  <a:pt x="251" y="130"/>
                  <a:pt x="248" y="147"/>
                </a:cubicBezTo>
                <a:cubicBezTo>
                  <a:pt x="248" y="148"/>
                  <a:pt x="247" y="149"/>
                  <a:pt x="247" y="150"/>
                </a:cubicBezTo>
                <a:cubicBezTo>
                  <a:pt x="246" y="148"/>
                  <a:pt x="245" y="146"/>
                  <a:pt x="244" y="144"/>
                </a:cubicBezTo>
                <a:cubicBezTo>
                  <a:pt x="242" y="141"/>
                  <a:pt x="235" y="141"/>
                  <a:pt x="236" y="146"/>
                </a:cubicBezTo>
                <a:cubicBezTo>
                  <a:pt x="236" y="151"/>
                  <a:pt x="237" y="155"/>
                  <a:pt x="237" y="160"/>
                </a:cubicBezTo>
                <a:cubicBezTo>
                  <a:pt x="237" y="160"/>
                  <a:pt x="237" y="161"/>
                  <a:pt x="237" y="162"/>
                </a:cubicBezTo>
                <a:cubicBezTo>
                  <a:pt x="237" y="162"/>
                  <a:pt x="237" y="163"/>
                  <a:pt x="237" y="163"/>
                </a:cubicBezTo>
                <a:cubicBezTo>
                  <a:pt x="237" y="163"/>
                  <a:pt x="237" y="163"/>
                  <a:pt x="237" y="163"/>
                </a:cubicBezTo>
                <a:cubicBezTo>
                  <a:pt x="236" y="163"/>
                  <a:pt x="236" y="164"/>
                  <a:pt x="236" y="164"/>
                </a:cubicBezTo>
                <a:cubicBezTo>
                  <a:pt x="236" y="164"/>
                  <a:pt x="236" y="164"/>
                  <a:pt x="235" y="164"/>
                </a:cubicBezTo>
                <a:cubicBezTo>
                  <a:pt x="235" y="164"/>
                  <a:pt x="235" y="164"/>
                  <a:pt x="235" y="164"/>
                </a:cubicBezTo>
                <a:cubicBezTo>
                  <a:pt x="235" y="164"/>
                  <a:pt x="234" y="164"/>
                  <a:pt x="234" y="164"/>
                </a:cubicBezTo>
                <a:cubicBezTo>
                  <a:pt x="233" y="164"/>
                  <a:pt x="233" y="164"/>
                  <a:pt x="233" y="164"/>
                </a:cubicBezTo>
                <a:cubicBezTo>
                  <a:pt x="232" y="163"/>
                  <a:pt x="231" y="163"/>
                  <a:pt x="231" y="163"/>
                </a:cubicBezTo>
                <a:cubicBezTo>
                  <a:pt x="230" y="163"/>
                  <a:pt x="230" y="163"/>
                  <a:pt x="229" y="163"/>
                </a:cubicBezTo>
                <a:cubicBezTo>
                  <a:pt x="229" y="162"/>
                  <a:pt x="228" y="162"/>
                  <a:pt x="228" y="162"/>
                </a:cubicBezTo>
                <a:cubicBezTo>
                  <a:pt x="226" y="161"/>
                  <a:pt x="225" y="160"/>
                  <a:pt x="224" y="159"/>
                </a:cubicBezTo>
                <a:cubicBezTo>
                  <a:pt x="224" y="159"/>
                  <a:pt x="223" y="159"/>
                  <a:pt x="223" y="159"/>
                </a:cubicBezTo>
                <a:cubicBezTo>
                  <a:pt x="223" y="159"/>
                  <a:pt x="223" y="159"/>
                  <a:pt x="223" y="159"/>
                </a:cubicBezTo>
                <a:cubicBezTo>
                  <a:pt x="223" y="158"/>
                  <a:pt x="222" y="158"/>
                  <a:pt x="221" y="157"/>
                </a:cubicBezTo>
                <a:cubicBezTo>
                  <a:pt x="220" y="156"/>
                  <a:pt x="219" y="156"/>
                  <a:pt x="219" y="155"/>
                </a:cubicBezTo>
                <a:cubicBezTo>
                  <a:pt x="218" y="154"/>
                  <a:pt x="218" y="154"/>
                  <a:pt x="218" y="154"/>
                </a:cubicBezTo>
                <a:cubicBezTo>
                  <a:pt x="218" y="154"/>
                  <a:pt x="218" y="153"/>
                  <a:pt x="218" y="153"/>
                </a:cubicBezTo>
                <a:cubicBezTo>
                  <a:pt x="217" y="153"/>
                  <a:pt x="217" y="152"/>
                  <a:pt x="217" y="152"/>
                </a:cubicBezTo>
                <a:cubicBezTo>
                  <a:pt x="217" y="152"/>
                  <a:pt x="217" y="152"/>
                  <a:pt x="217" y="152"/>
                </a:cubicBezTo>
                <a:cubicBezTo>
                  <a:pt x="217" y="152"/>
                  <a:pt x="217" y="152"/>
                  <a:pt x="217" y="152"/>
                </a:cubicBezTo>
                <a:cubicBezTo>
                  <a:pt x="217" y="151"/>
                  <a:pt x="218" y="151"/>
                  <a:pt x="218" y="151"/>
                </a:cubicBezTo>
                <a:cubicBezTo>
                  <a:pt x="218" y="151"/>
                  <a:pt x="218" y="151"/>
                  <a:pt x="218" y="151"/>
                </a:cubicBezTo>
                <a:cubicBezTo>
                  <a:pt x="218" y="151"/>
                  <a:pt x="218" y="151"/>
                  <a:pt x="218" y="150"/>
                </a:cubicBezTo>
                <a:cubicBezTo>
                  <a:pt x="219" y="149"/>
                  <a:pt x="218" y="150"/>
                  <a:pt x="219" y="150"/>
                </a:cubicBezTo>
                <a:cubicBezTo>
                  <a:pt x="221" y="149"/>
                  <a:pt x="222" y="148"/>
                  <a:pt x="224" y="148"/>
                </a:cubicBezTo>
                <a:cubicBezTo>
                  <a:pt x="225" y="147"/>
                  <a:pt x="227" y="147"/>
                  <a:pt x="229" y="146"/>
                </a:cubicBezTo>
                <a:cubicBezTo>
                  <a:pt x="232" y="146"/>
                  <a:pt x="231" y="141"/>
                  <a:pt x="228" y="141"/>
                </a:cubicBezTo>
                <a:cubicBezTo>
                  <a:pt x="223" y="141"/>
                  <a:pt x="218" y="141"/>
                  <a:pt x="213" y="143"/>
                </a:cubicBezTo>
                <a:cubicBezTo>
                  <a:pt x="213" y="139"/>
                  <a:pt x="213" y="136"/>
                  <a:pt x="211" y="133"/>
                </a:cubicBezTo>
                <a:cubicBezTo>
                  <a:pt x="205" y="124"/>
                  <a:pt x="196" y="123"/>
                  <a:pt x="187" y="127"/>
                </a:cubicBezTo>
                <a:cubicBezTo>
                  <a:pt x="186" y="126"/>
                  <a:pt x="186" y="126"/>
                  <a:pt x="185" y="127"/>
                </a:cubicBezTo>
                <a:cubicBezTo>
                  <a:pt x="183" y="128"/>
                  <a:pt x="181" y="130"/>
                  <a:pt x="179" y="132"/>
                </a:cubicBezTo>
                <a:cubicBezTo>
                  <a:pt x="178" y="132"/>
                  <a:pt x="177" y="133"/>
                  <a:pt x="177" y="134"/>
                </a:cubicBezTo>
                <a:cubicBezTo>
                  <a:pt x="176" y="134"/>
                  <a:pt x="176" y="135"/>
                  <a:pt x="176" y="135"/>
                </a:cubicBezTo>
                <a:cubicBezTo>
                  <a:pt x="176" y="135"/>
                  <a:pt x="176" y="135"/>
                  <a:pt x="176" y="135"/>
                </a:cubicBezTo>
                <a:cubicBezTo>
                  <a:pt x="176" y="133"/>
                  <a:pt x="175" y="131"/>
                  <a:pt x="174" y="129"/>
                </a:cubicBezTo>
                <a:cubicBezTo>
                  <a:pt x="171" y="123"/>
                  <a:pt x="165" y="121"/>
                  <a:pt x="159" y="121"/>
                </a:cubicBezTo>
                <a:cubicBezTo>
                  <a:pt x="159" y="120"/>
                  <a:pt x="158" y="120"/>
                  <a:pt x="157" y="120"/>
                </a:cubicBezTo>
                <a:cubicBezTo>
                  <a:pt x="154" y="121"/>
                  <a:pt x="151" y="122"/>
                  <a:pt x="148" y="124"/>
                </a:cubicBezTo>
                <a:cubicBezTo>
                  <a:pt x="147" y="124"/>
                  <a:pt x="146" y="125"/>
                  <a:pt x="145" y="126"/>
                </a:cubicBezTo>
                <a:cubicBezTo>
                  <a:pt x="144" y="126"/>
                  <a:pt x="144" y="127"/>
                  <a:pt x="144" y="127"/>
                </a:cubicBezTo>
                <a:cubicBezTo>
                  <a:pt x="142" y="128"/>
                  <a:pt x="142" y="129"/>
                  <a:pt x="141" y="131"/>
                </a:cubicBezTo>
                <a:cubicBezTo>
                  <a:pt x="141" y="129"/>
                  <a:pt x="140" y="128"/>
                  <a:pt x="140" y="127"/>
                </a:cubicBezTo>
                <a:cubicBezTo>
                  <a:pt x="138" y="117"/>
                  <a:pt x="128" y="116"/>
                  <a:pt x="121" y="119"/>
                </a:cubicBezTo>
                <a:cubicBezTo>
                  <a:pt x="120" y="118"/>
                  <a:pt x="119" y="117"/>
                  <a:pt x="118" y="117"/>
                </a:cubicBezTo>
                <a:cubicBezTo>
                  <a:pt x="110" y="119"/>
                  <a:pt x="103" y="124"/>
                  <a:pt x="99" y="131"/>
                </a:cubicBezTo>
                <a:cubicBezTo>
                  <a:pt x="99" y="131"/>
                  <a:pt x="98" y="131"/>
                  <a:pt x="98" y="131"/>
                </a:cubicBezTo>
                <a:cubicBezTo>
                  <a:pt x="95" y="131"/>
                  <a:pt x="91" y="130"/>
                  <a:pt x="88" y="129"/>
                </a:cubicBezTo>
                <a:cubicBezTo>
                  <a:pt x="95" y="109"/>
                  <a:pt x="101" y="89"/>
                  <a:pt x="105" y="69"/>
                </a:cubicBezTo>
                <a:cubicBezTo>
                  <a:pt x="106" y="69"/>
                  <a:pt x="107" y="70"/>
                  <a:pt x="108" y="70"/>
                </a:cubicBezTo>
                <a:close/>
                <a:moveTo>
                  <a:pt x="192" y="155"/>
                </a:moveTo>
                <a:cubicBezTo>
                  <a:pt x="186" y="158"/>
                  <a:pt x="181" y="157"/>
                  <a:pt x="181" y="150"/>
                </a:cubicBezTo>
                <a:cubicBezTo>
                  <a:pt x="180" y="146"/>
                  <a:pt x="181" y="142"/>
                  <a:pt x="183" y="139"/>
                </a:cubicBezTo>
                <a:cubicBezTo>
                  <a:pt x="188" y="137"/>
                  <a:pt x="197" y="133"/>
                  <a:pt x="200" y="139"/>
                </a:cubicBezTo>
                <a:cubicBezTo>
                  <a:pt x="203" y="145"/>
                  <a:pt x="197" y="152"/>
                  <a:pt x="192" y="155"/>
                </a:cubicBezTo>
                <a:close/>
                <a:moveTo>
                  <a:pt x="162" y="144"/>
                </a:moveTo>
                <a:cubicBezTo>
                  <a:pt x="162" y="146"/>
                  <a:pt x="160" y="147"/>
                  <a:pt x="159" y="148"/>
                </a:cubicBezTo>
                <a:cubicBezTo>
                  <a:pt x="158" y="149"/>
                  <a:pt x="157" y="149"/>
                  <a:pt x="156" y="149"/>
                </a:cubicBezTo>
                <a:cubicBezTo>
                  <a:pt x="151" y="147"/>
                  <a:pt x="147" y="143"/>
                  <a:pt x="147" y="137"/>
                </a:cubicBezTo>
                <a:cubicBezTo>
                  <a:pt x="147" y="136"/>
                  <a:pt x="147" y="135"/>
                  <a:pt x="148" y="133"/>
                </a:cubicBezTo>
                <a:cubicBezTo>
                  <a:pt x="152" y="133"/>
                  <a:pt x="161" y="129"/>
                  <a:pt x="164" y="133"/>
                </a:cubicBezTo>
                <a:cubicBezTo>
                  <a:pt x="166" y="136"/>
                  <a:pt x="164" y="141"/>
                  <a:pt x="162" y="144"/>
                </a:cubicBezTo>
                <a:close/>
                <a:moveTo>
                  <a:pt x="109" y="134"/>
                </a:moveTo>
                <a:cubicBezTo>
                  <a:pt x="109" y="134"/>
                  <a:pt x="108" y="134"/>
                  <a:pt x="108" y="134"/>
                </a:cubicBezTo>
                <a:cubicBezTo>
                  <a:pt x="109" y="132"/>
                  <a:pt x="110" y="130"/>
                  <a:pt x="112" y="128"/>
                </a:cubicBezTo>
                <a:cubicBezTo>
                  <a:pt x="113" y="130"/>
                  <a:pt x="115" y="132"/>
                  <a:pt x="117" y="131"/>
                </a:cubicBezTo>
                <a:cubicBezTo>
                  <a:pt x="121" y="130"/>
                  <a:pt x="129" y="125"/>
                  <a:pt x="130" y="131"/>
                </a:cubicBezTo>
                <a:cubicBezTo>
                  <a:pt x="131" y="135"/>
                  <a:pt x="127" y="141"/>
                  <a:pt x="124" y="143"/>
                </a:cubicBezTo>
                <a:cubicBezTo>
                  <a:pt x="119" y="147"/>
                  <a:pt x="109" y="147"/>
                  <a:pt x="107" y="140"/>
                </a:cubicBezTo>
                <a:cubicBezTo>
                  <a:pt x="107" y="140"/>
                  <a:pt x="107" y="140"/>
                  <a:pt x="107" y="140"/>
                </a:cubicBezTo>
                <a:cubicBezTo>
                  <a:pt x="108" y="140"/>
                  <a:pt x="108" y="140"/>
                  <a:pt x="108" y="139"/>
                </a:cubicBezTo>
                <a:cubicBezTo>
                  <a:pt x="110" y="138"/>
                  <a:pt x="111" y="136"/>
                  <a:pt x="109" y="134"/>
                </a:cubicBezTo>
                <a:close/>
                <a:moveTo>
                  <a:pt x="34" y="266"/>
                </a:moveTo>
                <a:cubicBezTo>
                  <a:pt x="32" y="266"/>
                  <a:pt x="31" y="266"/>
                  <a:pt x="29" y="266"/>
                </a:cubicBezTo>
                <a:cubicBezTo>
                  <a:pt x="29" y="265"/>
                  <a:pt x="29" y="265"/>
                  <a:pt x="29" y="265"/>
                </a:cubicBezTo>
                <a:cubicBezTo>
                  <a:pt x="29" y="263"/>
                  <a:pt x="26" y="262"/>
                  <a:pt x="25" y="262"/>
                </a:cubicBezTo>
                <a:cubicBezTo>
                  <a:pt x="28" y="227"/>
                  <a:pt x="34" y="193"/>
                  <a:pt x="40" y="158"/>
                </a:cubicBezTo>
                <a:cubicBezTo>
                  <a:pt x="48" y="110"/>
                  <a:pt x="54" y="61"/>
                  <a:pt x="66" y="15"/>
                </a:cubicBezTo>
                <a:cubicBezTo>
                  <a:pt x="67" y="16"/>
                  <a:pt x="68" y="16"/>
                  <a:pt x="70" y="16"/>
                </a:cubicBezTo>
                <a:cubicBezTo>
                  <a:pt x="77" y="15"/>
                  <a:pt x="98" y="10"/>
                  <a:pt x="98" y="23"/>
                </a:cubicBezTo>
                <a:cubicBezTo>
                  <a:pt x="97" y="40"/>
                  <a:pt x="94" y="56"/>
                  <a:pt x="90" y="73"/>
                </a:cubicBezTo>
                <a:cubicBezTo>
                  <a:pt x="85" y="97"/>
                  <a:pt x="76" y="121"/>
                  <a:pt x="67" y="144"/>
                </a:cubicBezTo>
                <a:cubicBezTo>
                  <a:pt x="53" y="184"/>
                  <a:pt x="37" y="224"/>
                  <a:pt x="34" y="266"/>
                </a:cubicBezTo>
                <a:close/>
                <a:moveTo>
                  <a:pt x="81" y="223"/>
                </a:moveTo>
                <a:cubicBezTo>
                  <a:pt x="77" y="230"/>
                  <a:pt x="67" y="227"/>
                  <a:pt x="62" y="223"/>
                </a:cubicBezTo>
                <a:cubicBezTo>
                  <a:pt x="57" y="218"/>
                  <a:pt x="59" y="210"/>
                  <a:pt x="63" y="204"/>
                </a:cubicBezTo>
                <a:cubicBezTo>
                  <a:pt x="64" y="204"/>
                  <a:pt x="64" y="204"/>
                  <a:pt x="65" y="204"/>
                </a:cubicBezTo>
                <a:cubicBezTo>
                  <a:pt x="71" y="203"/>
                  <a:pt x="79" y="201"/>
                  <a:pt x="83" y="207"/>
                </a:cubicBezTo>
                <a:cubicBezTo>
                  <a:pt x="85" y="212"/>
                  <a:pt x="84" y="219"/>
                  <a:pt x="81" y="223"/>
                </a:cubicBezTo>
                <a:close/>
                <a:moveTo>
                  <a:pt x="101" y="230"/>
                </a:moveTo>
                <a:cubicBezTo>
                  <a:pt x="100" y="231"/>
                  <a:pt x="96" y="232"/>
                  <a:pt x="97" y="232"/>
                </a:cubicBezTo>
                <a:cubicBezTo>
                  <a:pt x="96" y="231"/>
                  <a:pt x="96" y="227"/>
                  <a:pt x="97" y="226"/>
                </a:cubicBezTo>
                <a:cubicBezTo>
                  <a:pt x="97" y="222"/>
                  <a:pt x="99" y="216"/>
                  <a:pt x="101" y="212"/>
                </a:cubicBezTo>
                <a:cubicBezTo>
                  <a:pt x="105" y="211"/>
                  <a:pt x="110" y="209"/>
                  <a:pt x="110" y="214"/>
                </a:cubicBezTo>
                <a:cubicBezTo>
                  <a:pt x="111" y="220"/>
                  <a:pt x="106" y="227"/>
                  <a:pt x="101" y="230"/>
                </a:cubicBezTo>
                <a:close/>
                <a:moveTo>
                  <a:pt x="134" y="237"/>
                </a:moveTo>
                <a:cubicBezTo>
                  <a:pt x="128" y="239"/>
                  <a:pt x="124" y="238"/>
                  <a:pt x="125" y="231"/>
                </a:cubicBezTo>
                <a:cubicBezTo>
                  <a:pt x="125" y="228"/>
                  <a:pt x="126" y="225"/>
                  <a:pt x="127" y="222"/>
                </a:cubicBezTo>
                <a:cubicBezTo>
                  <a:pt x="132" y="222"/>
                  <a:pt x="138" y="221"/>
                  <a:pt x="140" y="226"/>
                </a:cubicBezTo>
                <a:cubicBezTo>
                  <a:pt x="142" y="231"/>
                  <a:pt x="139" y="236"/>
                  <a:pt x="134" y="237"/>
                </a:cubicBezTo>
                <a:close/>
                <a:moveTo>
                  <a:pt x="167" y="245"/>
                </a:moveTo>
                <a:cubicBezTo>
                  <a:pt x="166" y="245"/>
                  <a:pt x="163" y="247"/>
                  <a:pt x="163" y="247"/>
                </a:cubicBezTo>
                <a:cubicBezTo>
                  <a:pt x="163" y="247"/>
                  <a:pt x="162" y="246"/>
                  <a:pt x="162" y="244"/>
                </a:cubicBezTo>
                <a:cubicBezTo>
                  <a:pt x="162" y="239"/>
                  <a:pt x="164" y="233"/>
                  <a:pt x="167" y="229"/>
                </a:cubicBezTo>
                <a:cubicBezTo>
                  <a:pt x="168" y="229"/>
                  <a:pt x="168" y="228"/>
                  <a:pt x="168" y="228"/>
                </a:cubicBezTo>
                <a:cubicBezTo>
                  <a:pt x="171" y="227"/>
                  <a:pt x="174" y="227"/>
                  <a:pt x="175" y="230"/>
                </a:cubicBezTo>
                <a:cubicBezTo>
                  <a:pt x="175" y="236"/>
                  <a:pt x="171" y="241"/>
                  <a:pt x="167" y="245"/>
                </a:cubicBezTo>
                <a:close/>
                <a:moveTo>
                  <a:pt x="210" y="238"/>
                </a:moveTo>
                <a:cubicBezTo>
                  <a:pt x="202" y="237"/>
                  <a:pt x="195" y="236"/>
                  <a:pt x="187" y="235"/>
                </a:cubicBezTo>
                <a:cubicBezTo>
                  <a:pt x="187" y="232"/>
                  <a:pt x="187" y="229"/>
                  <a:pt x="186" y="226"/>
                </a:cubicBezTo>
                <a:cubicBezTo>
                  <a:pt x="183" y="214"/>
                  <a:pt x="170" y="214"/>
                  <a:pt x="161" y="221"/>
                </a:cubicBezTo>
                <a:cubicBezTo>
                  <a:pt x="160" y="222"/>
                  <a:pt x="160" y="224"/>
                  <a:pt x="160" y="225"/>
                </a:cubicBezTo>
                <a:cubicBezTo>
                  <a:pt x="157" y="228"/>
                  <a:pt x="154" y="231"/>
                  <a:pt x="153" y="234"/>
                </a:cubicBezTo>
                <a:cubicBezTo>
                  <a:pt x="154" y="231"/>
                  <a:pt x="154" y="227"/>
                  <a:pt x="152" y="223"/>
                </a:cubicBezTo>
                <a:cubicBezTo>
                  <a:pt x="150" y="215"/>
                  <a:pt x="141" y="209"/>
                  <a:pt x="132" y="209"/>
                </a:cubicBezTo>
                <a:cubicBezTo>
                  <a:pt x="131" y="208"/>
                  <a:pt x="130" y="208"/>
                  <a:pt x="129" y="209"/>
                </a:cubicBezTo>
                <a:cubicBezTo>
                  <a:pt x="128" y="209"/>
                  <a:pt x="128" y="210"/>
                  <a:pt x="127" y="210"/>
                </a:cubicBezTo>
                <a:cubicBezTo>
                  <a:pt x="125" y="211"/>
                  <a:pt x="124" y="212"/>
                  <a:pt x="122" y="213"/>
                </a:cubicBezTo>
                <a:cubicBezTo>
                  <a:pt x="122" y="214"/>
                  <a:pt x="122" y="214"/>
                  <a:pt x="121" y="215"/>
                </a:cubicBezTo>
                <a:cubicBezTo>
                  <a:pt x="121" y="215"/>
                  <a:pt x="121" y="215"/>
                  <a:pt x="121" y="216"/>
                </a:cubicBezTo>
                <a:cubicBezTo>
                  <a:pt x="121" y="214"/>
                  <a:pt x="121" y="212"/>
                  <a:pt x="120" y="211"/>
                </a:cubicBezTo>
                <a:cubicBezTo>
                  <a:pt x="119" y="206"/>
                  <a:pt x="116" y="202"/>
                  <a:pt x="111" y="201"/>
                </a:cubicBezTo>
                <a:cubicBezTo>
                  <a:pt x="105" y="199"/>
                  <a:pt x="99" y="202"/>
                  <a:pt x="94" y="206"/>
                </a:cubicBezTo>
                <a:cubicBezTo>
                  <a:pt x="94" y="205"/>
                  <a:pt x="93" y="204"/>
                  <a:pt x="93" y="203"/>
                </a:cubicBezTo>
                <a:cubicBezTo>
                  <a:pt x="89" y="194"/>
                  <a:pt x="78" y="190"/>
                  <a:pt x="69" y="193"/>
                </a:cubicBezTo>
                <a:cubicBezTo>
                  <a:pt x="69" y="193"/>
                  <a:pt x="69" y="193"/>
                  <a:pt x="69" y="193"/>
                </a:cubicBezTo>
                <a:cubicBezTo>
                  <a:pt x="67" y="193"/>
                  <a:pt x="66" y="194"/>
                  <a:pt x="64" y="195"/>
                </a:cubicBezTo>
                <a:cubicBezTo>
                  <a:pt x="71" y="175"/>
                  <a:pt x="79" y="156"/>
                  <a:pt x="86" y="136"/>
                </a:cubicBezTo>
                <a:cubicBezTo>
                  <a:pt x="89" y="137"/>
                  <a:pt x="92" y="138"/>
                  <a:pt x="96" y="139"/>
                </a:cubicBezTo>
                <a:cubicBezTo>
                  <a:pt x="96" y="139"/>
                  <a:pt x="97" y="140"/>
                  <a:pt x="97" y="140"/>
                </a:cubicBezTo>
                <a:cubicBezTo>
                  <a:pt x="97" y="141"/>
                  <a:pt x="97" y="142"/>
                  <a:pt x="97" y="143"/>
                </a:cubicBezTo>
                <a:cubicBezTo>
                  <a:pt x="100" y="156"/>
                  <a:pt x="118" y="160"/>
                  <a:pt x="129" y="153"/>
                </a:cubicBezTo>
                <a:cubicBezTo>
                  <a:pt x="133" y="151"/>
                  <a:pt x="136" y="148"/>
                  <a:pt x="138" y="144"/>
                </a:cubicBezTo>
                <a:cubicBezTo>
                  <a:pt x="138" y="147"/>
                  <a:pt x="140" y="150"/>
                  <a:pt x="142" y="153"/>
                </a:cubicBezTo>
                <a:cubicBezTo>
                  <a:pt x="150" y="162"/>
                  <a:pt x="162" y="163"/>
                  <a:pt x="170" y="154"/>
                </a:cubicBezTo>
                <a:cubicBezTo>
                  <a:pt x="170" y="154"/>
                  <a:pt x="170" y="154"/>
                  <a:pt x="170" y="153"/>
                </a:cubicBezTo>
                <a:cubicBezTo>
                  <a:pt x="171" y="154"/>
                  <a:pt x="170" y="154"/>
                  <a:pt x="170" y="154"/>
                </a:cubicBezTo>
                <a:cubicBezTo>
                  <a:pt x="172" y="169"/>
                  <a:pt x="187" y="171"/>
                  <a:pt x="198" y="165"/>
                </a:cubicBezTo>
                <a:cubicBezTo>
                  <a:pt x="202" y="163"/>
                  <a:pt x="205" y="161"/>
                  <a:pt x="208" y="157"/>
                </a:cubicBezTo>
                <a:cubicBezTo>
                  <a:pt x="209" y="160"/>
                  <a:pt x="211" y="163"/>
                  <a:pt x="213" y="165"/>
                </a:cubicBezTo>
                <a:cubicBezTo>
                  <a:pt x="219" y="172"/>
                  <a:pt x="233" y="179"/>
                  <a:pt x="242" y="174"/>
                </a:cubicBezTo>
                <a:cubicBezTo>
                  <a:pt x="237" y="197"/>
                  <a:pt x="230" y="219"/>
                  <a:pt x="225" y="241"/>
                </a:cubicBezTo>
                <a:cubicBezTo>
                  <a:pt x="221" y="238"/>
                  <a:pt x="214" y="239"/>
                  <a:pt x="210" y="238"/>
                </a:cubicBezTo>
                <a:close/>
                <a:moveTo>
                  <a:pt x="288" y="100"/>
                </a:moveTo>
                <a:cubicBezTo>
                  <a:pt x="282" y="124"/>
                  <a:pt x="279" y="149"/>
                  <a:pt x="274" y="173"/>
                </a:cubicBezTo>
                <a:cubicBezTo>
                  <a:pt x="267" y="209"/>
                  <a:pt x="258" y="244"/>
                  <a:pt x="248" y="279"/>
                </a:cubicBezTo>
                <a:cubicBezTo>
                  <a:pt x="244" y="296"/>
                  <a:pt x="247" y="298"/>
                  <a:pt x="230" y="295"/>
                </a:cubicBezTo>
                <a:cubicBezTo>
                  <a:pt x="228" y="295"/>
                  <a:pt x="226" y="295"/>
                  <a:pt x="224" y="295"/>
                </a:cubicBezTo>
                <a:cubicBezTo>
                  <a:pt x="235" y="250"/>
                  <a:pt x="249" y="206"/>
                  <a:pt x="259" y="162"/>
                </a:cubicBezTo>
                <a:cubicBezTo>
                  <a:pt x="268" y="122"/>
                  <a:pt x="273" y="80"/>
                  <a:pt x="278" y="40"/>
                </a:cubicBezTo>
                <a:cubicBezTo>
                  <a:pt x="278" y="40"/>
                  <a:pt x="279" y="40"/>
                  <a:pt x="279" y="40"/>
                </a:cubicBezTo>
                <a:cubicBezTo>
                  <a:pt x="308" y="41"/>
                  <a:pt x="292" y="85"/>
                  <a:pt x="288" y="100"/>
                </a:cubicBezTo>
                <a:close/>
              </a:path>
            </a:pathLst>
          </a:custGeom>
          <a:solidFill>
            <a:srgbClr val="F5F5F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18" name="组合 17"/>
          <p:cNvGrpSpPr/>
          <p:nvPr/>
        </p:nvGrpSpPr>
        <p:grpSpPr>
          <a:xfrm>
            <a:off x="4652395" y="4549434"/>
            <a:ext cx="818194" cy="756331"/>
            <a:chOff x="2797176" y="3924300"/>
            <a:chExt cx="650875" cy="601663"/>
          </a:xfrm>
        </p:grpSpPr>
        <p:sp>
          <p:nvSpPr>
            <p:cNvPr id="19" name="Freeform 168"/>
            <p:cNvSpPr>
              <a:spLocks noEditPoints="1"/>
            </p:cNvSpPr>
            <p:nvPr/>
          </p:nvSpPr>
          <p:spPr bwMode="auto">
            <a:xfrm>
              <a:off x="2797176" y="3943350"/>
              <a:ext cx="650875" cy="582613"/>
            </a:xfrm>
            <a:custGeom>
              <a:avLst/>
              <a:gdLst>
                <a:gd name="T0" fmla="*/ 272 w 279"/>
                <a:gd name="T1" fmla="*/ 100 h 250"/>
                <a:gd name="T2" fmla="*/ 171 w 279"/>
                <a:gd name="T3" fmla="*/ 84 h 250"/>
                <a:gd name="T4" fmla="*/ 190 w 279"/>
                <a:gd name="T5" fmla="*/ 10 h 250"/>
                <a:gd name="T6" fmla="*/ 180 w 279"/>
                <a:gd name="T7" fmla="*/ 6 h 250"/>
                <a:gd name="T8" fmla="*/ 157 w 279"/>
                <a:gd name="T9" fmla="*/ 81 h 250"/>
                <a:gd name="T10" fmla="*/ 124 w 279"/>
                <a:gd name="T11" fmla="*/ 74 h 250"/>
                <a:gd name="T12" fmla="*/ 139 w 279"/>
                <a:gd name="T13" fmla="*/ 12 h 250"/>
                <a:gd name="T14" fmla="*/ 129 w 279"/>
                <a:gd name="T15" fmla="*/ 8 h 250"/>
                <a:gd name="T16" fmla="*/ 108 w 279"/>
                <a:gd name="T17" fmla="*/ 72 h 250"/>
                <a:gd name="T18" fmla="*/ 24 w 279"/>
                <a:gd name="T19" fmla="*/ 63 h 250"/>
                <a:gd name="T20" fmla="*/ 24 w 279"/>
                <a:gd name="T21" fmla="*/ 71 h 250"/>
                <a:gd name="T22" fmla="*/ 106 w 279"/>
                <a:gd name="T23" fmla="*/ 83 h 250"/>
                <a:gd name="T24" fmla="*/ 101 w 279"/>
                <a:gd name="T25" fmla="*/ 115 h 250"/>
                <a:gd name="T26" fmla="*/ 95 w 279"/>
                <a:gd name="T27" fmla="*/ 146 h 250"/>
                <a:gd name="T28" fmla="*/ 6 w 279"/>
                <a:gd name="T29" fmla="*/ 127 h 250"/>
                <a:gd name="T30" fmla="*/ 3 w 279"/>
                <a:gd name="T31" fmla="*/ 133 h 250"/>
                <a:gd name="T32" fmla="*/ 93 w 279"/>
                <a:gd name="T33" fmla="*/ 156 h 250"/>
                <a:gd name="T34" fmla="*/ 81 w 279"/>
                <a:gd name="T35" fmla="*/ 227 h 250"/>
                <a:gd name="T36" fmla="*/ 88 w 279"/>
                <a:gd name="T37" fmla="*/ 229 h 250"/>
                <a:gd name="T38" fmla="*/ 108 w 279"/>
                <a:gd name="T39" fmla="*/ 157 h 250"/>
                <a:gd name="T40" fmla="*/ 141 w 279"/>
                <a:gd name="T41" fmla="*/ 159 h 250"/>
                <a:gd name="T42" fmla="*/ 136 w 279"/>
                <a:gd name="T43" fmla="*/ 247 h 250"/>
                <a:gd name="T44" fmla="*/ 141 w 279"/>
                <a:gd name="T45" fmla="*/ 247 h 250"/>
                <a:gd name="T46" fmla="*/ 153 w 279"/>
                <a:gd name="T47" fmla="*/ 159 h 250"/>
                <a:gd name="T48" fmla="*/ 254 w 279"/>
                <a:gd name="T49" fmla="*/ 171 h 250"/>
                <a:gd name="T50" fmla="*/ 257 w 279"/>
                <a:gd name="T51" fmla="*/ 163 h 250"/>
                <a:gd name="T52" fmla="*/ 155 w 279"/>
                <a:gd name="T53" fmla="*/ 146 h 250"/>
                <a:gd name="T54" fmla="*/ 160 w 279"/>
                <a:gd name="T55" fmla="*/ 122 h 250"/>
                <a:gd name="T56" fmla="*/ 167 w 279"/>
                <a:gd name="T57" fmla="*/ 96 h 250"/>
                <a:gd name="T58" fmla="*/ 272 w 279"/>
                <a:gd name="T59" fmla="*/ 111 h 250"/>
                <a:gd name="T60" fmla="*/ 272 w 279"/>
                <a:gd name="T61" fmla="*/ 100 h 250"/>
                <a:gd name="T62" fmla="*/ 121 w 279"/>
                <a:gd name="T63" fmla="*/ 86 h 250"/>
                <a:gd name="T64" fmla="*/ 153 w 279"/>
                <a:gd name="T65" fmla="*/ 93 h 250"/>
                <a:gd name="T66" fmla="*/ 153 w 279"/>
                <a:gd name="T67" fmla="*/ 93 h 250"/>
                <a:gd name="T68" fmla="*/ 132 w 279"/>
                <a:gd name="T69" fmla="*/ 110 h 250"/>
                <a:gd name="T70" fmla="*/ 125 w 279"/>
                <a:gd name="T71" fmla="*/ 95 h 250"/>
                <a:gd name="T72" fmla="*/ 120 w 279"/>
                <a:gd name="T73" fmla="*/ 93 h 250"/>
                <a:gd name="T74" fmla="*/ 121 w 279"/>
                <a:gd name="T75" fmla="*/ 86 h 250"/>
                <a:gd name="T76" fmla="*/ 124 w 279"/>
                <a:gd name="T77" fmla="*/ 117 h 250"/>
                <a:gd name="T78" fmla="*/ 113 w 279"/>
                <a:gd name="T79" fmla="*/ 123 h 250"/>
                <a:gd name="T80" fmla="*/ 118 w 279"/>
                <a:gd name="T81" fmla="*/ 98 h 250"/>
                <a:gd name="T82" fmla="*/ 124 w 279"/>
                <a:gd name="T83" fmla="*/ 117 h 250"/>
                <a:gd name="T84" fmla="*/ 144 w 279"/>
                <a:gd name="T85" fmla="*/ 146 h 250"/>
                <a:gd name="T86" fmla="*/ 110 w 279"/>
                <a:gd name="T87" fmla="*/ 146 h 250"/>
                <a:gd name="T88" fmla="*/ 112 w 279"/>
                <a:gd name="T89" fmla="*/ 133 h 250"/>
                <a:gd name="T90" fmla="*/ 128 w 279"/>
                <a:gd name="T91" fmla="*/ 126 h 250"/>
                <a:gd name="T92" fmla="*/ 138 w 279"/>
                <a:gd name="T93" fmla="*/ 140 h 250"/>
                <a:gd name="T94" fmla="*/ 145 w 279"/>
                <a:gd name="T95" fmla="*/ 139 h 250"/>
                <a:gd name="T96" fmla="*/ 144 w 279"/>
                <a:gd name="T97" fmla="*/ 146 h 250"/>
                <a:gd name="T98" fmla="*/ 145 w 279"/>
                <a:gd name="T99" fmla="*/ 137 h 250"/>
                <a:gd name="T100" fmla="*/ 145 w 279"/>
                <a:gd name="T101" fmla="*/ 136 h 250"/>
                <a:gd name="T102" fmla="*/ 137 w 279"/>
                <a:gd name="T103" fmla="*/ 120 h 250"/>
                <a:gd name="T104" fmla="*/ 151 w 279"/>
                <a:gd name="T105" fmla="*/ 107 h 250"/>
                <a:gd name="T106" fmla="*/ 149 w 279"/>
                <a:gd name="T107" fmla="*/ 119 h 250"/>
                <a:gd name="T108" fmla="*/ 145 w 279"/>
                <a:gd name="T109" fmla="*/ 137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79" h="250">
                  <a:moveTo>
                    <a:pt x="272" y="100"/>
                  </a:moveTo>
                  <a:cubicBezTo>
                    <a:pt x="238" y="97"/>
                    <a:pt x="204" y="90"/>
                    <a:pt x="171" y="84"/>
                  </a:cubicBezTo>
                  <a:cubicBezTo>
                    <a:pt x="178" y="59"/>
                    <a:pt x="186" y="35"/>
                    <a:pt x="190" y="10"/>
                  </a:cubicBezTo>
                  <a:cubicBezTo>
                    <a:pt x="190" y="5"/>
                    <a:pt x="183" y="0"/>
                    <a:pt x="180" y="6"/>
                  </a:cubicBezTo>
                  <a:cubicBezTo>
                    <a:pt x="169" y="29"/>
                    <a:pt x="163" y="55"/>
                    <a:pt x="157" y="81"/>
                  </a:cubicBezTo>
                  <a:cubicBezTo>
                    <a:pt x="146" y="79"/>
                    <a:pt x="135" y="76"/>
                    <a:pt x="124" y="74"/>
                  </a:cubicBezTo>
                  <a:cubicBezTo>
                    <a:pt x="129" y="54"/>
                    <a:pt x="134" y="33"/>
                    <a:pt x="139" y="12"/>
                  </a:cubicBezTo>
                  <a:cubicBezTo>
                    <a:pt x="141" y="6"/>
                    <a:pt x="132" y="2"/>
                    <a:pt x="129" y="8"/>
                  </a:cubicBezTo>
                  <a:cubicBezTo>
                    <a:pt x="118" y="27"/>
                    <a:pt x="112" y="49"/>
                    <a:pt x="108" y="72"/>
                  </a:cubicBezTo>
                  <a:cubicBezTo>
                    <a:pt x="80" y="67"/>
                    <a:pt x="52" y="63"/>
                    <a:pt x="24" y="63"/>
                  </a:cubicBezTo>
                  <a:cubicBezTo>
                    <a:pt x="19" y="62"/>
                    <a:pt x="19" y="71"/>
                    <a:pt x="24" y="71"/>
                  </a:cubicBezTo>
                  <a:cubicBezTo>
                    <a:pt x="52" y="73"/>
                    <a:pt x="79" y="77"/>
                    <a:pt x="106" y="83"/>
                  </a:cubicBezTo>
                  <a:cubicBezTo>
                    <a:pt x="104" y="94"/>
                    <a:pt x="103" y="104"/>
                    <a:pt x="101" y="115"/>
                  </a:cubicBezTo>
                  <a:cubicBezTo>
                    <a:pt x="99" y="125"/>
                    <a:pt x="97" y="135"/>
                    <a:pt x="95" y="146"/>
                  </a:cubicBezTo>
                  <a:cubicBezTo>
                    <a:pt x="65" y="144"/>
                    <a:pt x="35" y="141"/>
                    <a:pt x="6" y="127"/>
                  </a:cubicBezTo>
                  <a:cubicBezTo>
                    <a:pt x="3" y="126"/>
                    <a:pt x="0" y="131"/>
                    <a:pt x="3" y="133"/>
                  </a:cubicBezTo>
                  <a:cubicBezTo>
                    <a:pt x="31" y="147"/>
                    <a:pt x="62" y="153"/>
                    <a:pt x="93" y="156"/>
                  </a:cubicBezTo>
                  <a:cubicBezTo>
                    <a:pt x="88" y="180"/>
                    <a:pt x="83" y="204"/>
                    <a:pt x="81" y="227"/>
                  </a:cubicBezTo>
                  <a:cubicBezTo>
                    <a:pt x="81" y="231"/>
                    <a:pt x="86" y="232"/>
                    <a:pt x="88" y="229"/>
                  </a:cubicBezTo>
                  <a:cubicBezTo>
                    <a:pt x="101" y="209"/>
                    <a:pt x="105" y="182"/>
                    <a:pt x="108" y="157"/>
                  </a:cubicBezTo>
                  <a:cubicBezTo>
                    <a:pt x="119" y="158"/>
                    <a:pt x="130" y="158"/>
                    <a:pt x="141" y="159"/>
                  </a:cubicBezTo>
                  <a:cubicBezTo>
                    <a:pt x="137" y="188"/>
                    <a:pt x="134" y="217"/>
                    <a:pt x="136" y="247"/>
                  </a:cubicBezTo>
                  <a:cubicBezTo>
                    <a:pt x="136" y="250"/>
                    <a:pt x="141" y="250"/>
                    <a:pt x="141" y="247"/>
                  </a:cubicBezTo>
                  <a:cubicBezTo>
                    <a:pt x="144" y="217"/>
                    <a:pt x="148" y="188"/>
                    <a:pt x="153" y="159"/>
                  </a:cubicBezTo>
                  <a:cubicBezTo>
                    <a:pt x="187" y="160"/>
                    <a:pt x="222" y="162"/>
                    <a:pt x="254" y="171"/>
                  </a:cubicBezTo>
                  <a:cubicBezTo>
                    <a:pt x="259" y="172"/>
                    <a:pt x="262" y="165"/>
                    <a:pt x="257" y="163"/>
                  </a:cubicBezTo>
                  <a:cubicBezTo>
                    <a:pt x="225" y="149"/>
                    <a:pt x="190" y="146"/>
                    <a:pt x="155" y="146"/>
                  </a:cubicBezTo>
                  <a:cubicBezTo>
                    <a:pt x="157" y="138"/>
                    <a:pt x="159" y="130"/>
                    <a:pt x="160" y="122"/>
                  </a:cubicBezTo>
                  <a:cubicBezTo>
                    <a:pt x="162" y="113"/>
                    <a:pt x="165" y="104"/>
                    <a:pt x="167" y="96"/>
                  </a:cubicBezTo>
                  <a:cubicBezTo>
                    <a:pt x="202" y="103"/>
                    <a:pt x="237" y="109"/>
                    <a:pt x="272" y="111"/>
                  </a:cubicBezTo>
                  <a:cubicBezTo>
                    <a:pt x="279" y="111"/>
                    <a:pt x="279" y="101"/>
                    <a:pt x="272" y="100"/>
                  </a:cubicBezTo>
                  <a:close/>
                  <a:moveTo>
                    <a:pt x="121" y="86"/>
                  </a:moveTo>
                  <a:cubicBezTo>
                    <a:pt x="132" y="88"/>
                    <a:pt x="142" y="90"/>
                    <a:pt x="153" y="93"/>
                  </a:cubicBezTo>
                  <a:cubicBezTo>
                    <a:pt x="153" y="93"/>
                    <a:pt x="153" y="93"/>
                    <a:pt x="153" y="93"/>
                  </a:cubicBezTo>
                  <a:cubicBezTo>
                    <a:pt x="146" y="99"/>
                    <a:pt x="139" y="105"/>
                    <a:pt x="132" y="110"/>
                  </a:cubicBezTo>
                  <a:cubicBezTo>
                    <a:pt x="130" y="105"/>
                    <a:pt x="127" y="100"/>
                    <a:pt x="125" y="95"/>
                  </a:cubicBezTo>
                  <a:cubicBezTo>
                    <a:pt x="124" y="92"/>
                    <a:pt x="121" y="92"/>
                    <a:pt x="120" y="93"/>
                  </a:cubicBezTo>
                  <a:cubicBezTo>
                    <a:pt x="120" y="90"/>
                    <a:pt x="121" y="88"/>
                    <a:pt x="121" y="86"/>
                  </a:cubicBezTo>
                  <a:close/>
                  <a:moveTo>
                    <a:pt x="124" y="117"/>
                  </a:moveTo>
                  <a:cubicBezTo>
                    <a:pt x="121" y="119"/>
                    <a:pt x="117" y="121"/>
                    <a:pt x="113" y="123"/>
                  </a:cubicBezTo>
                  <a:cubicBezTo>
                    <a:pt x="115" y="115"/>
                    <a:pt x="117" y="107"/>
                    <a:pt x="118" y="98"/>
                  </a:cubicBezTo>
                  <a:cubicBezTo>
                    <a:pt x="120" y="104"/>
                    <a:pt x="122" y="110"/>
                    <a:pt x="124" y="117"/>
                  </a:cubicBezTo>
                  <a:close/>
                  <a:moveTo>
                    <a:pt x="144" y="146"/>
                  </a:moveTo>
                  <a:cubicBezTo>
                    <a:pt x="132" y="146"/>
                    <a:pt x="121" y="146"/>
                    <a:pt x="110" y="146"/>
                  </a:cubicBezTo>
                  <a:cubicBezTo>
                    <a:pt x="110" y="142"/>
                    <a:pt x="111" y="137"/>
                    <a:pt x="112" y="133"/>
                  </a:cubicBezTo>
                  <a:cubicBezTo>
                    <a:pt x="117" y="131"/>
                    <a:pt x="123" y="129"/>
                    <a:pt x="128" y="126"/>
                  </a:cubicBezTo>
                  <a:cubicBezTo>
                    <a:pt x="131" y="131"/>
                    <a:pt x="134" y="136"/>
                    <a:pt x="138" y="140"/>
                  </a:cubicBezTo>
                  <a:cubicBezTo>
                    <a:pt x="140" y="143"/>
                    <a:pt x="144" y="142"/>
                    <a:pt x="145" y="139"/>
                  </a:cubicBezTo>
                  <a:cubicBezTo>
                    <a:pt x="144" y="142"/>
                    <a:pt x="144" y="144"/>
                    <a:pt x="144" y="146"/>
                  </a:cubicBezTo>
                  <a:close/>
                  <a:moveTo>
                    <a:pt x="145" y="137"/>
                  </a:moveTo>
                  <a:cubicBezTo>
                    <a:pt x="145" y="137"/>
                    <a:pt x="145" y="136"/>
                    <a:pt x="145" y="136"/>
                  </a:cubicBezTo>
                  <a:cubicBezTo>
                    <a:pt x="144" y="130"/>
                    <a:pt x="140" y="125"/>
                    <a:pt x="137" y="120"/>
                  </a:cubicBezTo>
                  <a:cubicBezTo>
                    <a:pt x="142" y="116"/>
                    <a:pt x="147" y="112"/>
                    <a:pt x="151" y="107"/>
                  </a:cubicBezTo>
                  <a:cubicBezTo>
                    <a:pt x="151" y="111"/>
                    <a:pt x="150" y="115"/>
                    <a:pt x="149" y="119"/>
                  </a:cubicBezTo>
                  <a:cubicBezTo>
                    <a:pt x="148" y="125"/>
                    <a:pt x="147" y="131"/>
                    <a:pt x="145" y="137"/>
                  </a:cubicBez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" name="Freeform 169"/>
            <p:cNvSpPr/>
            <p:nvPr/>
          </p:nvSpPr>
          <p:spPr bwMode="auto">
            <a:xfrm>
              <a:off x="2846388" y="4311650"/>
              <a:ext cx="139700" cy="149225"/>
            </a:xfrm>
            <a:custGeom>
              <a:avLst/>
              <a:gdLst>
                <a:gd name="T0" fmla="*/ 50 w 60"/>
                <a:gd name="T1" fmla="*/ 11 h 64"/>
                <a:gd name="T2" fmla="*/ 31 w 60"/>
                <a:gd name="T3" fmla="*/ 21 h 64"/>
                <a:gd name="T4" fmla="*/ 14 w 60"/>
                <a:gd name="T5" fmla="*/ 5 h 64"/>
                <a:gd name="T6" fmla="*/ 7 w 60"/>
                <a:gd name="T7" fmla="*/ 12 h 64"/>
                <a:gd name="T8" fmla="*/ 20 w 60"/>
                <a:gd name="T9" fmla="*/ 27 h 64"/>
                <a:gd name="T10" fmla="*/ 4 w 60"/>
                <a:gd name="T11" fmla="*/ 33 h 64"/>
                <a:gd name="T12" fmla="*/ 6 w 60"/>
                <a:gd name="T13" fmla="*/ 42 h 64"/>
                <a:gd name="T14" fmla="*/ 28 w 60"/>
                <a:gd name="T15" fmla="*/ 37 h 64"/>
                <a:gd name="T16" fmla="*/ 43 w 60"/>
                <a:gd name="T17" fmla="*/ 59 h 64"/>
                <a:gd name="T18" fmla="*/ 53 w 60"/>
                <a:gd name="T19" fmla="*/ 53 h 64"/>
                <a:gd name="T20" fmla="*/ 40 w 60"/>
                <a:gd name="T21" fmla="*/ 31 h 64"/>
                <a:gd name="T22" fmla="*/ 56 w 60"/>
                <a:gd name="T23" fmla="*/ 20 h 64"/>
                <a:gd name="T24" fmla="*/ 50 w 60"/>
                <a:gd name="T25" fmla="*/ 11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0" h="64">
                  <a:moveTo>
                    <a:pt x="50" y="11"/>
                  </a:moveTo>
                  <a:cubicBezTo>
                    <a:pt x="43" y="13"/>
                    <a:pt x="37" y="17"/>
                    <a:pt x="31" y="21"/>
                  </a:cubicBezTo>
                  <a:cubicBezTo>
                    <a:pt x="26" y="15"/>
                    <a:pt x="20" y="9"/>
                    <a:pt x="14" y="5"/>
                  </a:cubicBezTo>
                  <a:cubicBezTo>
                    <a:pt x="9" y="0"/>
                    <a:pt x="2" y="8"/>
                    <a:pt x="7" y="12"/>
                  </a:cubicBezTo>
                  <a:cubicBezTo>
                    <a:pt x="12" y="17"/>
                    <a:pt x="16" y="22"/>
                    <a:pt x="20" y="27"/>
                  </a:cubicBezTo>
                  <a:cubicBezTo>
                    <a:pt x="15" y="29"/>
                    <a:pt x="10" y="31"/>
                    <a:pt x="4" y="33"/>
                  </a:cubicBezTo>
                  <a:cubicBezTo>
                    <a:pt x="0" y="35"/>
                    <a:pt x="0" y="42"/>
                    <a:pt x="6" y="42"/>
                  </a:cubicBezTo>
                  <a:cubicBezTo>
                    <a:pt x="13" y="42"/>
                    <a:pt x="20" y="40"/>
                    <a:pt x="28" y="37"/>
                  </a:cubicBezTo>
                  <a:cubicBezTo>
                    <a:pt x="33" y="44"/>
                    <a:pt x="37" y="52"/>
                    <a:pt x="43" y="59"/>
                  </a:cubicBezTo>
                  <a:cubicBezTo>
                    <a:pt x="46" y="64"/>
                    <a:pt x="55" y="59"/>
                    <a:pt x="53" y="53"/>
                  </a:cubicBezTo>
                  <a:cubicBezTo>
                    <a:pt x="50" y="45"/>
                    <a:pt x="45" y="38"/>
                    <a:pt x="40" y="31"/>
                  </a:cubicBezTo>
                  <a:cubicBezTo>
                    <a:pt x="46" y="27"/>
                    <a:pt x="51" y="23"/>
                    <a:pt x="56" y="20"/>
                  </a:cubicBezTo>
                  <a:cubicBezTo>
                    <a:pt x="60" y="16"/>
                    <a:pt x="55" y="9"/>
                    <a:pt x="50" y="11"/>
                  </a:cubicBez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" name="Freeform 170"/>
            <p:cNvSpPr/>
            <p:nvPr/>
          </p:nvSpPr>
          <p:spPr bwMode="auto">
            <a:xfrm>
              <a:off x="3270251" y="3965575"/>
              <a:ext cx="174625" cy="158750"/>
            </a:xfrm>
            <a:custGeom>
              <a:avLst/>
              <a:gdLst>
                <a:gd name="T0" fmla="*/ 64 w 75"/>
                <a:gd name="T1" fmla="*/ 13 h 68"/>
                <a:gd name="T2" fmla="*/ 41 w 75"/>
                <a:gd name="T3" fmla="*/ 26 h 68"/>
                <a:gd name="T4" fmla="*/ 22 w 75"/>
                <a:gd name="T5" fmla="*/ 4 h 68"/>
                <a:gd name="T6" fmla="*/ 15 w 75"/>
                <a:gd name="T7" fmla="*/ 12 h 68"/>
                <a:gd name="T8" fmla="*/ 31 w 75"/>
                <a:gd name="T9" fmla="*/ 33 h 68"/>
                <a:gd name="T10" fmla="*/ 6 w 75"/>
                <a:gd name="T11" fmla="*/ 47 h 68"/>
                <a:gd name="T12" fmla="*/ 11 w 75"/>
                <a:gd name="T13" fmla="*/ 56 h 68"/>
                <a:gd name="T14" fmla="*/ 37 w 75"/>
                <a:gd name="T15" fmla="*/ 43 h 68"/>
                <a:gd name="T16" fmla="*/ 51 w 75"/>
                <a:gd name="T17" fmla="*/ 63 h 68"/>
                <a:gd name="T18" fmla="*/ 60 w 75"/>
                <a:gd name="T19" fmla="*/ 58 h 68"/>
                <a:gd name="T20" fmla="*/ 49 w 75"/>
                <a:gd name="T21" fmla="*/ 36 h 68"/>
                <a:gd name="T22" fmla="*/ 70 w 75"/>
                <a:gd name="T23" fmla="*/ 23 h 68"/>
                <a:gd name="T24" fmla="*/ 64 w 75"/>
                <a:gd name="T25" fmla="*/ 13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5" h="68">
                  <a:moveTo>
                    <a:pt x="64" y="13"/>
                  </a:moveTo>
                  <a:cubicBezTo>
                    <a:pt x="56" y="17"/>
                    <a:pt x="49" y="21"/>
                    <a:pt x="41" y="26"/>
                  </a:cubicBezTo>
                  <a:cubicBezTo>
                    <a:pt x="35" y="18"/>
                    <a:pt x="29" y="11"/>
                    <a:pt x="22" y="4"/>
                  </a:cubicBezTo>
                  <a:cubicBezTo>
                    <a:pt x="17" y="0"/>
                    <a:pt x="10" y="7"/>
                    <a:pt x="15" y="12"/>
                  </a:cubicBezTo>
                  <a:cubicBezTo>
                    <a:pt x="20" y="18"/>
                    <a:pt x="26" y="25"/>
                    <a:pt x="31" y="33"/>
                  </a:cubicBezTo>
                  <a:cubicBezTo>
                    <a:pt x="22" y="38"/>
                    <a:pt x="14" y="43"/>
                    <a:pt x="6" y="47"/>
                  </a:cubicBezTo>
                  <a:cubicBezTo>
                    <a:pt x="0" y="51"/>
                    <a:pt x="5" y="59"/>
                    <a:pt x="11" y="56"/>
                  </a:cubicBezTo>
                  <a:cubicBezTo>
                    <a:pt x="20" y="52"/>
                    <a:pt x="29" y="48"/>
                    <a:pt x="37" y="43"/>
                  </a:cubicBezTo>
                  <a:cubicBezTo>
                    <a:pt x="41" y="50"/>
                    <a:pt x="45" y="57"/>
                    <a:pt x="51" y="63"/>
                  </a:cubicBezTo>
                  <a:cubicBezTo>
                    <a:pt x="55" y="68"/>
                    <a:pt x="62" y="63"/>
                    <a:pt x="60" y="58"/>
                  </a:cubicBezTo>
                  <a:cubicBezTo>
                    <a:pt x="58" y="50"/>
                    <a:pt x="54" y="43"/>
                    <a:pt x="49" y="36"/>
                  </a:cubicBezTo>
                  <a:cubicBezTo>
                    <a:pt x="56" y="32"/>
                    <a:pt x="63" y="28"/>
                    <a:pt x="70" y="23"/>
                  </a:cubicBezTo>
                  <a:cubicBezTo>
                    <a:pt x="75" y="18"/>
                    <a:pt x="71" y="10"/>
                    <a:pt x="64" y="13"/>
                  </a:cubicBez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" name="Freeform 171"/>
            <p:cNvSpPr>
              <a:spLocks noEditPoints="1"/>
            </p:cNvSpPr>
            <p:nvPr/>
          </p:nvSpPr>
          <p:spPr bwMode="auto">
            <a:xfrm>
              <a:off x="2921001" y="3924300"/>
              <a:ext cx="111125" cy="149225"/>
            </a:xfrm>
            <a:custGeom>
              <a:avLst/>
              <a:gdLst>
                <a:gd name="T0" fmla="*/ 47 w 48"/>
                <a:gd name="T1" fmla="*/ 34 h 64"/>
                <a:gd name="T2" fmla="*/ 25 w 48"/>
                <a:gd name="T3" fmla="*/ 2 h 64"/>
                <a:gd name="T4" fmla="*/ 9 w 48"/>
                <a:gd name="T5" fmla="*/ 4 h 64"/>
                <a:gd name="T6" fmla="*/ 3 w 48"/>
                <a:gd name="T7" fmla="*/ 25 h 64"/>
                <a:gd name="T8" fmla="*/ 3 w 48"/>
                <a:gd name="T9" fmla="*/ 26 h 64"/>
                <a:gd name="T10" fmla="*/ 6 w 48"/>
                <a:gd name="T11" fmla="*/ 30 h 64"/>
                <a:gd name="T12" fmla="*/ 14 w 48"/>
                <a:gd name="T13" fmla="*/ 58 h 64"/>
                <a:gd name="T14" fmla="*/ 47 w 48"/>
                <a:gd name="T15" fmla="*/ 34 h 64"/>
                <a:gd name="T16" fmla="*/ 23 w 48"/>
                <a:gd name="T17" fmla="*/ 47 h 64"/>
                <a:gd name="T18" fmla="*/ 14 w 48"/>
                <a:gd name="T19" fmla="*/ 40 h 64"/>
                <a:gd name="T20" fmla="*/ 19 w 48"/>
                <a:gd name="T21" fmla="*/ 27 h 64"/>
                <a:gd name="T22" fmla="*/ 16 w 48"/>
                <a:gd name="T23" fmla="*/ 20 h 64"/>
                <a:gd name="T24" fmla="*/ 13 w 48"/>
                <a:gd name="T25" fmla="*/ 22 h 64"/>
                <a:gd name="T26" fmla="*/ 16 w 48"/>
                <a:gd name="T27" fmla="*/ 12 h 64"/>
                <a:gd name="T28" fmla="*/ 17 w 48"/>
                <a:gd name="T29" fmla="*/ 11 h 64"/>
                <a:gd name="T30" fmla="*/ 20 w 48"/>
                <a:gd name="T31" fmla="*/ 12 h 64"/>
                <a:gd name="T32" fmla="*/ 34 w 48"/>
                <a:gd name="T33" fmla="*/ 32 h 64"/>
                <a:gd name="T34" fmla="*/ 23 w 48"/>
                <a:gd name="T35" fmla="*/ 47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8" h="64">
                  <a:moveTo>
                    <a:pt x="47" y="34"/>
                  </a:moveTo>
                  <a:cubicBezTo>
                    <a:pt x="46" y="22"/>
                    <a:pt x="37" y="8"/>
                    <a:pt x="25" y="2"/>
                  </a:cubicBezTo>
                  <a:cubicBezTo>
                    <a:pt x="20" y="0"/>
                    <a:pt x="14" y="0"/>
                    <a:pt x="9" y="4"/>
                  </a:cubicBezTo>
                  <a:cubicBezTo>
                    <a:pt x="3" y="8"/>
                    <a:pt x="3" y="18"/>
                    <a:pt x="3" y="25"/>
                  </a:cubicBezTo>
                  <a:cubicBezTo>
                    <a:pt x="3" y="25"/>
                    <a:pt x="3" y="26"/>
                    <a:pt x="3" y="26"/>
                  </a:cubicBezTo>
                  <a:cubicBezTo>
                    <a:pt x="3" y="28"/>
                    <a:pt x="4" y="29"/>
                    <a:pt x="6" y="30"/>
                  </a:cubicBezTo>
                  <a:cubicBezTo>
                    <a:pt x="0" y="40"/>
                    <a:pt x="2" y="53"/>
                    <a:pt x="14" y="58"/>
                  </a:cubicBezTo>
                  <a:cubicBezTo>
                    <a:pt x="30" y="64"/>
                    <a:pt x="48" y="51"/>
                    <a:pt x="47" y="34"/>
                  </a:cubicBezTo>
                  <a:close/>
                  <a:moveTo>
                    <a:pt x="23" y="47"/>
                  </a:moveTo>
                  <a:cubicBezTo>
                    <a:pt x="18" y="47"/>
                    <a:pt x="14" y="45"/>
                    <a:pt x="14" y="40"/>
                  </a:cubicBezTo>
                  <a:cubicBezTo>
                    <a:pt x="14" y="36"/>
                    <a:pt x="16" y="30"/>
                    <a:pt x="19" y="27"/>
                  </a:cubicBezTo>
                  <a:cubicBezTo>
                    <a:pt x="23" y="25"/>
                    <a:pt x="21" y="18"/>
                    <a:pt x="16" y="20"/>
                  </a:cubicBezTo>
                  <a:cubicBezTo>
                    <a:pt x="15" y="20"/>
                    <a:pt x="14" y="21"/>
                    <a:pt x="13" y="22"/>
                  </a:cubicBezTo>
                  <a:cubicBezTo>
                    <a:pt x="13" y="18"/>
                    <a:pt x="14" y="14"/>
                    <a:pt x="16" y="12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9" y="11"/>
                    <a:pt x="19" y="11"/>
                    <a:pt x="20" y="12"/>
                  </a:cubicBezTo>
                  <a:cubicBezTo>
                    <a:pt x="28" y="15"/>
                    <a:pt x="32" y="24"/>
                    <a:pt x="34" y="32"/>
                  </a:cubicBezTo>
                  <a:cubicBezTo>
                    <a:pt x="36" y="39"/>
                    <a:pt x="33" y="46"/>
                    <a:pt x="23" y="47"/>
                  </a:cubicBez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" name="Freeform 172"/>
            <p:cNvSpPr>
              <a:spLocks noEditPoints="1"/>
            </p:cNvSpPr>
            <p:nvPr/>
          </p:nvSpPr>
          <p:spPr bwMode="auto">
            <a:xfrm>
              <a:off x="3205163" y="4327525"/>
              <a:ext cx="125413" cy="179388"/>
            </a:xfrm>
            <a:custGeom>
              <a:avLst/>
              <a:gdLst>
                <a:gd name="T0" fmla="*/ 52 w 54"/>
                <a:gd name="T1" fmla="*/ 37 h 77"/>
                <a:gd name="T2" fmla="*/ 40 w 54"/>
                <a:gd name="T3" fmla="*/ 8 h 77"/>
                <a:gd name="T4" fmla="*/ 21 w 54"/>
                <a:gd name="T5" fmla="*/ 3 h 77"/>
                <a:gd name="T6" fmla="*/ 5 w 54"/>
                <a:gd name="T7" fmla="*/ 26 h 77"/>
                <a:gd name="T8" fmla="*/ 4 w 54"/>
                <a:gd name="T9" fmla="*/ 27 h 77"/>
                <a:gd name="T10" fmla="*/ 1 w 54"/>
                <a:gd name="T11" fmla="*/ 45 h 77"/>
                <a:gd name="T12" fmla="*/ 20 w 54"/>
                <a:gd name="T13" fmla="*/ 69 h 77"/>
                <a:gd name="T14" fmla="*/ 48 w 54"/>
                <a:gd name="T15" fmla="*/ 67 h 77"/>
                <a:gd name="T16" fmla="*/ 52 w 54"/>
                <a:gd name="T17" fmla="*/ 37 h 77"/>
                <a:gd name="T18" fmla="*/ 39 w 54"/>
                <a:gd name="T19" fmla="*/ 50 h 77"/>
                <a:gd name="T20" fmla="*/ 36 w 54"/>
                <a:gd name="T21" fmla="*/ 60 h 77"/>
                <a:gd name="T22" fmla="*/ 36 w 54"/>
                <a:gd name="T23" fmla="*/ 60 h 77"/>
                <a:gd name="T24" fmla="*/ 36 w 54"/>
                <a:gd name="T25" fmla="*/ 61 h 77"/>
                <a:gd name="T26" fmla="*/ 36 w 54"/>
                <a:gd name="T27" fmla="*/ 61 h 77"/>
                <a:gd name="T28" fmla="*/ 35 w 54"/>
                <a:gd name="T29" fmla="*/ 61 h 77"/>
                <a:gd name="T30" fmla="*/ 34 w 54"/>
                <a:gd name="T31" fmla="*/ 61 h 77"/>
                <a:gd name="T32" fmla="*/ 33 w 54"/>
                <a:gd name="T33" fmla="*/ 61 h 77"/>
                <a:gd name="T34" fmla="*/ 20 w 54"/>
                <a:gd name="T35" fmla="*/ 51 h 77"/>
                <a:gd name="T36" fmla="*/ 12 w 54"/>
                <a:gd name="T37" fmla="*/ 38 h 77"/>
                <a:gd name="T38" fmla="*/ 13 w 54"/>
                <a:gd name="T39" fmla="*/ 33 h 77"/>
                <a:gd name="T40" fmla="*/ 14 w 54"/>
                <a:gd name="T41" fmla="*/ 31 h 77"/>
                <a:gd name="T42" fmla="*/ 17 w 54"/>
                <a:gd name="T43" fmla="*/ 26 h 77"/>
                <a:gd name="T44" fmla="*/ 18 w 54"/>
                <a:gd name="T45" fmla="*/ 25 h 77"/>
                <a:gd name="T46" fmla="*/ 19 w 54"/>
                <a:gd name="T47" fmla="*/ 23 h 77"/>
                <a:gd name="T48" fmla="*/ 25 w 54"/>
                <a:gd name="T49" fmla="*/ 15 h 77"/>
                <a:gd name="T50" fmla="*/ 27 w 54"/>
                <a:gd name="T51" fmla="*/ 14 h 77"/>
                <a:gd name="T52" fmla="*/ 26 w 54"/>
                <a:gd name="T53" fmla="*/ 14 h 77"/>
                <a:gd name="T54" fmla="*/ 27 w 54"/>
                <a:gd name="T55" fmla="*/ 14 h 77"/>
                <a:gd name="T56" fmla="*/ 28 w 54"/>
                <a:gd name="T57" fmla="*/ 14 h 77"/>
                <a:gd name="T58" fmla="*/ 29 w 54"/>
                <a:gd name="T59" fmla="*/ 15 h 77"/>
                <a:gd name="T60" fmla="*/ 29 w 54"/>
                <a:gd name="T61" fmla="*/ 15 h 77"/>
                <a:gd name="T62" fmla="*/ 30 w 54"/>
                <a:gd name="T63" fmla="*/ 15 h 77"/>
                <a:gd name="T64" fmla="*/ 31 w 54"/>
                <a:gd name="T65" fmla="*/ 17 h 77"/>
                <a:gd name="T66" fmla="*/ 34 w 54"/>
                <a:gd name="T67" fmla="*/ 22 h 77"/>
                <a:gd name="T68" fmla="*/ 36 w 54"/>
                <a:gd name="T69" fmla="*/ 28 h 77"/>
                <a:gd name="T70" fmla="*/ 38 w 54"/>
                <a:gd name="T71" fmla="*/ 36 h 77"/>
                <a:gd name="T72" fmla="*/ 39 w 54"/>
                <a:gd name="T73" fmla="*/ 5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4" h="77">
                  <a:moveTo>
                    <a:pt x="52" y="37"/>
                  </a:moveTo>
                  <a:cubicBezTo>
                    <a:pt x="50" y="27"/>
                    <a:pt x="47" y="16"/>
                    <a:pt x="40" y="8"/>
                  </a:cubicBezTo>
                  <a:cubicBezTo>
                    <a:pt x="35" y="2"/>
                    <a:pt x="28" y="0"/>
                    <a:pt x="21" y="3"/>
                  </a:cubicBezTo>
                  <a:cubicBezTo>
                    <a:pt x="12" y="7"/>
                    <a:pt x="8" y="17"/>
                    <a:pt x="5" y="26"/>
                  </a:cubicBezTo>
                  <a:cubicBezTo>
                    <a:pt x="5" y="26"/>
                    <a:pt x="4" y="27"/>
                    <a:pt x="4" y="27"/>
                  </a:cubicBezTo>
                  <a:cubicBezTo>
                    <a:pt x="0" y="33"/>
                    <a:pt x="0" y="39"/>
                    <a:pt x="1" y="45"/>
                  </a:cubicBezTo>
                  <a:cubicBezTo>
                    <a:pt x="3" y="55"/>
                    <a:pt x="13" y="63"/>
                    <a:pt x="20" y="69"/>
                  </a:cubicBezTo>
                  <a:cubicBezTo>
                    <a:pt x="29" y="75"/>
                    <a:pt x="41" y="77"/>
                    <a:pt x="48" y="67"/>
                  </a:cubicBezTo>
                  <a:cubicBezTo>
                    <a:pt x="54" y="59"/>
                    <a:pt x="53" y="46"/>
                    <a:pt x="52" y="37"/>
                  </a:cubicBezTo>
                  <a:close/>
                  <a:moveTo>
                    <a:pt x="39" y="50"/>
                  </a:moveTo>
                  <a:cubicBezTo>
                    <a:pt x="39" y="54"/>
                    <a:pt x="38" y="57"/>
                    <a:pt x="36" y="60"/>
                  </a:cubicBezTo>
                  <a:cubicBezTo>
                    <a:pt x="36" y="60"/>
                    <a:pt x="36" y="60"/>
                    <a:pt x="36" y="60"/>
                  </a:cubicBezTo>
                  <a:cubicBezTo>
                    <a:pt x="36" y="60"/>
                    <a:pt x="36" y="60"/>
                    <a:pt x="36" y="61"/>
                  </a:cubicBezTo>
                  <a:cubicBezTo>
                    <a:pt x="36" y="61"/>
                    <a:pt x="36" y="61"/>
                    <a:pt x="36" y="61"/>
                  </a:cubicBezTo>
                  <a:cubicBezTo>
                    <a:pt x="35" y="61"/>
                    <a:pt x="35" y="61"/>
                    <a:pt x="35" y="61"/>
                  </a:cubicBezTo>
                  <a:cubicBezTo>
                    <a:pt x="35" y="61"/>
                    <a:pt x="34" y="61"/>
                    <a:pt x="34" y="61"/>
                  </a:cubicBezTo>
                  <a:cubicBezTo>
                    <a:pt x="34" y="61"/>
                    <a:pt x="34" y="61"/>
                    <a:pt x="33" y="61"/>
                  </a:cubicBezTo>
                  <a:cubicBezTo>
                    <a:pt x="29" y="60"/>
                    <a:pt x="24" y="55"/>
                    <a:pt x="20" y="51"/>
                  </a:cubicBezTo>
                  <a:cubicBezTo>
                    <a:pt x="16" y="47"/>
                    <a:pt x="12" y="44"/>
                    <a:pt x="12" y="38"/>
                  </a:cubicBezTo>
                  <a:cubicBezTo>
                    <a:pt x="11" y="36"/>
                    <a:pt x="12" y="34"/>
                    <a:pt x="13" y="33"/>
                  </a:cubicBezTo>
                  <a:cubicBezTo>
                    <a:pt x="13" y="32"/>
                    <a:pt x="14" y="32"/>
                    <a:pt x="14" y="31"/>
                  </a:cubicBezTo>
                  <a:cubicBezTo>
                    <a:pt x="15" y="29"/>
                    <a:pt x="16" y="28"/>
                    <a:pt x="17" y="26"/>
                  </a:cubicBezTo>
                  <a:cubicBezTo>
                    <a:pt x="17" y="26"/>
                    <a:pt x="18" y="25"/>
                    <a:pt x="18" y="25"/>
                  </a:cubicBezTo>
                  <a:cubicBezTo>
                    <a:pt x="19" y="25"/>
                    <a:pt x="19" y="23"/>
                    <a:pt x="19" y="23"/>
                  </a:cubicBezTo>
                  <a:cubicBezTo>
                    <a:pt x="21" y="20"/>
                    <a:pt x="23" y="17"/>
                    <a:pt x="25" y="15"/>
                  </a:cubicBezTo>
                  <a:cubicBezTo>
                    <a:pt x="24" y="16"/>
                    <a:pt x="26" y="15"/>
                    <a:pt x="27" y="14"/>
                  </a:cubicBezTo>
                  <a:cubicBezTo>
                    <a:pt x="26" y="15"/>
                    <a:pt x="28" y="14"/>
                    <a:pt x="26" y="14"/>
                  </a:cubicBezTo>
                  <a:cubicBezTo>
                    <a:pt x="28" y="14"/>
                    <a:pt x="28" y="14"/>
                    <a:pt x="27" y="14"/>
                  </a:cubicBezTo>
                  <a:cubicBezTo>
                    <a:pt x="28" y="14"/>
                    <a:pt x="28" y="14"/>
                    <a:pt x="28" y="14"/>
                  </a:cubicBezTo>
                  <a:cubicBezTo>
                    <a:pt x="28" y="14"/>
                    <a:pt x="28" y="14"/>
                    <a:pt x="29" y="15"/>
                  </a:cubicBezTo>
                  <a:cubicBezTo>
                    <a:pt x="29" y="15"/>
                    <a:pt x="29" y="15"/>
                    <a:pt x="29" y="15"/>
                  </a:cubicBezTo>
                  <a:cubicBezTo>
                    <a:pt x="29" y="15"/>
                    <a:pt x="29" y="15"/>
                    <a:pt x="30" y="15"/>
                  </a:cubicBezTo>
                  <a:cubicBezTo>
                    <a:pt x="30" y="16"/>
                    <a:pt x="31" y="17"/>
                    <a:pt x="31" y="17"/>
                  </a:cubicBezTo>
                  <a:cubicBezTo>
                    <a:pt x="32" y="19"/>
                    <a:pt x="33" y="21"/>
                    <a:pt x="34" y="22"/>
                  </a:cubicBezTo>
                  <a:cubicBezTo>
                    <a:pt x="35" y="24"/>
                    <a:pt x="35" y="25"/>
                    <a:pt x="36" y="28"/>
                  </a:cubicBezTo>
                  <a:cubicBezTo>
                    <a:pt x="37" y="31"/>
                    <a:pt x="38" y="33"/>
                    <a:pt x="38" y="36"/>
                  </a:cubicBezTo>
                  <a:cubicBezTo>
                    <a:pt x="39" y="40"/>
                    <a:pt x="39" y="45"/>
                    <a:pt x="39" y="50"/>
                  </a:cubicBez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6792491" y="2607245"/>
            <a:ext cx="720411" cy="896023"/>
            <a:chOff x="8821738" y="3665537"/>
            <a:chExt cx="573088" cy="712788"/>
          </a:xfrm>
        </p:grpSpPr>
        <p:sp>
          <p:nvSpPr>
            <p:cNvPr id="25" name="Freeform 144"/>
            <p:cNvSpPr>
              <a:spLocks noEditPoints="1"/>
            </p:cNvSpPr>
            <p:nvPr/>
          </p:nvSpPr>
          <p:spPr bwMode="auto">
            <a:xfrm>
              <a:off x="8851901" y="3744912"/>
              <a:ext cx="542925" cy="633413"/>
            </a:xfrm>
            <a:custGeom>
              <a:avLst/>
              <a:gdLst>
                <a:gd name="T0" fmla="*/ 105 w 233"/>
                <a:gd name="T1" fmla="*/ 56 h 272"/>
                <a:gd name="T2" fmla="*/ 106 w 233"/>
                <a:gd name="T3" fmla="*/ 42 h 272"/>
                <a:gd name="T4" fmla="*/ 114 w 233"/>
                <a:gd name="T5" fmla="*/ 22 h 272"/>
                <a:gd name="T6" fmla="*/ 122 w 233"/>
                <a:gd name="T7" fmla="*/ 7 h 272"/>
                <a:gd name="T8" fmla="*/ 117 w 233"/>
                <a:gd name="T9" fmla="*/ 1 h 272"/>
                <a:gd name="T10" fmla="*/ 90 w 233"/>
                <a:gd name="T11" fmla="*/ 37 h 272"/>
                <a:gd name="T12" fmla="*/ 89 w 233"/>
                <a:gd name="T13" fmla="*/ 51 h 272"/>
                <a:gd name="T14" fmla="*/ 21 w 233"/>
                <a:gd name="T15" fmla="*/ 58 h 272"/>
                <a:gd name="T16" fmla="*/ 3 w 233"/>
                <a:gd name="T17" fmla="*/ 146 h 272"/>
                <a:gd name="T18" fmla="*/ 100 w 233"/>
                <a:gd name="T19" fmla="*/ 267 h 272"/>
                <a:gd name="T20" fmla="*/ 230 w 233"/>
                <a:gd name="T21" fmla="*/ 130 h 272"/>
                <a:gd name="T22" fmla="*/ 105 w 233"/>
                <a:gd name="T23" fmla="*/ 56 h 272"/>
                <a:gd name="T24" fmla="*/ 206 w 233"/>
                <a:gd name="T25" fmla="*/ 181 h 272"/>
                <a:gd name="T26" fmla="*/ 212 w 233"/>
                <a:gd name="T27" fmla="*/ 150 h 272"/>
                <a:gd name="T28" fmla="*/ 209 w 233"/>
                <a:gd name="T29" fmla="*/ 145 h 272"/>
                <a:gd name="T30" fmla="*/ 208 w 233"/>
                <a:gd name="T31" fmla="*/ 131 h 272"/>
                <a:gd name="T32" fmla="*/ 198 w 233"/>
                <a:gd name="T33" fmla="*/ 130 h 272"/>
                <a:gd name="T34" fmla="*/ 183 w 233"/>
                <a:gd name="T35" fmla="*/ 161 h 272"/>
                <a:gd name="T36" fmla="*/ 186 w 233"/>
                <a:gd name="T37" fmla="*/ 135 h 272"/>
                <a:gd name="T38" fmla="*/ 176 w 233"/>
                <a:gd name="T39" fmla="*/ 132 h 272"/>
                <a:gd name="T40" fmla="*/ 159 w 233"/>
                <a:gd name="T41" fmla="*/ 160 h 272"/>
                <a:gd name="T42" fmla="*/ 159 w 233"/>
                <a:gd name="T43" fmla="*/ 142 h 272"/>
                <a:gd name="T44" fmla="*/ 149 w 233"/>
                <a:gd name="T45" fmla="*/ 140 h 272"/>
                <a:gd name="T46" fmla="*/ 137 w 233"/>
                <a:gd name="T47" fmla="*/ 193 h 272"/>
                <a:gd name="T48" fmla="*/ 142 w 233"/>
                <a:gd name="T49" fmla="*/ 190 h 272"/>
                <a:gd name="T50" fmla="*/ 148 w 233"/>
                <a:gd name="T51" fmla="*/ 165 h 272"/>
                <a:gd name="T52" fmla="*/ 143 w 233"/>
                <a:gd name="T53" fmla="*/ 187 h 272"/>
                <a:gd name="T54" fmla="*/ 154 w 233"/>
                <a:gd name="T55" fmla="*/ 191 h 272"/>
                <a:gd name="T56" fmla="*/ 172 w 233"/>
                <a:gd name="T57" fmla="*/ 160 h 272"/>
                <a:gd name="T58" fmla="*/ 165 w 233"/>
                <a:gd name="T59" fmla="*/ 187 h 272"/>
                <a:gd name="T60" fmla="*/ 175 w 233"/>
                <a:gd name="T61" fmla="*/ 192 h 272"/>
                <a:gd name="T62" fmla="*/ 198 w 233"/>
                <a:gd name="T63" fmla="*/ 156 h 272"/>
                <a:gd name="T64" fmla="*/ 187 w 233"/>
                <a:gd name="T65" fmla="*/ 192 h 272"/>
                <a:gd name="T66" fmla="*/ 195 w 233"/>
                <a:gd name="T67" fmla="*/ 198 h 272"/>
                <a:gd name="T68" fmla="*/ 114 w 233"/>
                <a:gd name="T69" fmla="*/ 255 h 272"/>
                <a:gd name="T70" fmla="*/ 14 w 233"/>
                <a:gd name="T71" fmla="*/ 153 h 272"/>
                <a:gd name="T72" fmla="*/ 18 w 233"/>
                <a:gd name="T73" fmla="*/ 89 h 272"/>
                <a:gd name="T74" fmla="*/ 90 w 233"/>
                <a:gd name="T75" fmla="*/ 60 h 272"/>
                <a:gd name="T76" fmla="*/ 97 w 233"/>
                <a:gd name="T77" fmla="*/ 84 h 272"/>
                <a:gd name="T78" fmla="*/ 89 w 233"/>
                <a:gd name="T79" fmla="*/ 79 h 272"/>
                <a:gd name="T80" fmla="*/ 82 w 233"/>
                <a:gd name="T81" fmla="*/ 84 h 272"/>
                <a:gd name="T82" fmla="*/ 133 w 233"/>
                <a:gd name="T83" fmla="*/ 82 h 272"/>
                <a:gd name="T84" fmla="*/ 126 w 233"/>
                <a:gd name="T85" fmla="*/ 76 h 272"/>
                <a:gd name="T86" fmla="*/ 111 w 233"/>
                <a:gd name="T87" fmla="*/ 85 h 272"/>
                <a:gd name="T88" fmla="*/ 110 w 233"/>
                <a:gd name="T89" fmla="*/ 85 h 272"/>
                <a:gd name="T90" fmla="*/ 106 w 233"/>
                <a:gd name="T91" fmla="*/ 68 h 272"/>
                <a:gd name="T92" fmla="*/ 219 w 233"/>
                <a:gd name="T93" fmla="*/ 121 h 272"/>
                <a:gd name="T94" fmla="*/ 206 w 233"/>
                <a:gd name="T95" fmla="*/ 181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33" h="272">
                  <a:moveTo>
                    <a:pt x="105" y="56"/>
                  </a:moveTo>
                  <a:cubicBezTo>
                    <a:pt x="105" y="51"/>
                    <a:pt x="105" y="47"/>
                    <a:pt x="106" y="42"/>
                  </a:cubicBezTo>
                  <a:cubicBezTo>
                    <a:pt x="107" y="35"/>
                    <a:pt x="110" y="28"/>
                    <a:pt x="114" y="22"/>
                  </a:cubicBezTo>
                  <a:cubicBezTo>
                    <a:pt x="117" y="16"/>
                    <a:pt x="121" y="14"/>
                    <a:pt x="122" y="7"/>
                  </a:cubicBezTo>
                  <a:cubicBezTo>
                    <a:pt x="122" y="4"/>
                    <a:pt x="121" y="2"/>
                    <a:pt x="117" y="1"/>
                  </a:cubicBezTo>
                  <a:cubicBezTo>
                    <a:pt x="101" y="0"/>
                    <a:pt x="92" y="25"/>
                    <a:pt x="90" y="37"/>
                  </a:cubicBezTo>
                  <a:cubicBezTo>
                    <a:pt x="89" y="42"/>
                    <a:pt x="89" y="46"/>
                    <a:pt x="89" y="51"/>
                  </a:cubicBezTo>
                  <a:cubicBezTo>
                    <a:pt x="65" y="43"/>
                    <a:pt x="41" y="37"/>
                    <a:pt x="21" y="58"/>
                  </a:cubicBezTo>
                  <a:cubicBezTo>
                    <a:pt x="0" y="79"/>
                    <a:pt x="2" y="119"/>
                    <a:pt x="3" y="146"/>
                  </a:cubicBezTo>
                  <a:cubicBezTo>
                    <a:pt x="6" y="203"/>
                    <a:pt x="36" y="266"/>
                    <a:pt x="100" y="267"/>
                  </a:cubicBezTo>
                  <a:cubicBezTo>
                    <a:pt x="167" y="267"/>
                    <a:pt x="227" y="192"/>
                    <a:pt x="230" y="130"/>
                  </a:cubicBezTo>
                  <a:cubicBezTo>
                    <a:pt x="233" y="56"/>
                    <a:pt x="160" y="54"/>
                    <a:pt x="105" y="56"/>
                  </a:cubicBezTo>
                  <a:close/>
                  <a:moveTo>
                    <a:pt x="206" y="181"/>
                  </a:moveTo>
                  <a:cubicBezTo>
                    <a:pt x="210" y="171"/>
                    <a:pt x="211" y="161"/>
                    <a:pt x="212" y="150"/>
                  </a:cubicBezTo>
                  <a:cubicBezTo>
                    <a:pt x="212" y="147"/>
                    <a:pt x="211" y="146"/>
                    <a:pt x="209" y="145"/>
                  </a:cubicBezTo>
                  <a:cubicBezTo>
                    <a:pt x="209" y="141"/>
                    <a:pt x="208" y="136"/>
                    <a:pt x="208" y="131"/>
                  </a:cubicBezTo>
                  <a:cubicBezTo>
                    <a:pt x="207" y="127"/>
                    <a:pt x="200" y="126"/>
                    <a:pt x="198" y="130"/>
                  </a:cubicBezTo>
                  <a:cubicBezTo>
                    <a:pt x="193" y="140"/>
                    <a:pt x="188" y="151"/>
                    <a:pt x="183" y="161"/>
                  </a:cubicBezTo>
                  <a:cubicBezTo>
                    <a:pt x="184" y="153"/>
                    <a:pt x="186" y="144"/>
                    <a:pt x="186" y="135"/>
                  </a:cubicBezTo>
                  <a:cubicBezTo>
                    <a:pt x="186" y="129"/>
                    <a:pt x="179" y="128"/>
                    <a:pt x="176" y="132"/>
                  </a:cubicBezTo>
                  <a:cubicBezTo>
                    <a:pt x="169" y="141"/>
                    <a:pt x="164" y="151"/>
                    <a:pt x="159" y="160"/>
                  </a:cubicBezTo>
                  <a:cubicBezTo>
                    <a:pt x="159" y="154"/>
                    <a:pt x="159" y="148"/>
                    <a:pt x="159" y="142"/>
                  </a:cubicBezTo>
                  <a:cubicBezTo>
                    <a:pt x="158" y="138"/>
                    <a:pt x="152" y="135"/>
                    <a:pt x="149" y="140"/>
                  </a:cubicBezTo>
                  <a:cubicBezTo>
                    <a:pt x="143" y="152"/>
                    <a:pt x="126" y="181"/>
                    <a:pt x="137" y="193"/>
                  </a:cubicBezTo>
                  <a:cubicBezTo>
                    <a:pt x="139" y="196"/>
                    <a:pt x="142" y="193"/>
                    <a:pt x="142" y="190"/>
                  </a:cubicBezTo>
                  <a:cubicBezTo>
                    <a:pt x="141" y="182"/>
                    <a:pt x="144" y="173"/>
                    <a:pt x="148" y="165"/>
                  </a:cubicBezTo>
                  <a:cubicBezTo>
                    <a:pt x="147" y="172"/>
                    <a:pt x="145" y="180"/>
                    <a:pt x="143" y="187"/>
                  </a:cubicBezTo>
                  <a:cubicBezTo>
                    <a:pt x="142" y="194"/>
                    <a:pt x="150" y="197"/>
                    <a:pt x="154" y="191"/>
                  </a:cubicBezTo>
                  <a:cubicBezTo>
                    <a:pt x="161" y="181"/>
                    <a:pt x="167" y="171"/>
                    <a:pt x="172" y="160"/>
                  </a:cubicBezTo>
                  <a:cubicBezTo>
                    <a:pt x="171" y="169"/>
                    <a:pt x="168" y="178"/>
                    <a:pt x="165" y="187"/>
                  </a:cubicBezTo>
                  <a:cubicBezTo>
                    <a:pt x="164" y="192"/>
                    <a:pt x="171" y="196"/>
                    <a:pt x="175" y="192"/>
                  </a:cubicBezTo>
                  <a:cubicBezTo>
                    <a:pt x="185" y="182"/>
                    <a:pt x="192" y="169"/>
                    <a:pt x="198" y="156"/>
                  </a:cubicBezTo>
                  <a:cubicBezTo>
                    <a:pt x="196" y="168"/>
                    <a:pt x="192" y="180"/>
                    <a:pt x="187" y="192"/>
                  </a:cubicBezTo>
                  <a:cubicBezTo>
                    <a:pt x="185" y="197"/>
                    <a:pt x="191" y="200"/>
                    <a:pt x="195" y="198"/>
                  </a:cubicBezTo>
                  <a:cubicBezTo>
                    <a:pt x="175" y="226"/>
                    <a:pt x="144" y="247"/>
                    <a:pt x="114" y="255"/>
                  </a:cubicBezTo>
                  <a:cubicBezTo>
                    <a:pt x="51" y="272"/>
                    <a:pt x="20" y="203"/>
                    <a:pt x="14" y="153"/>
                  </a:cubicBezTo>
                  <a:cubicBezTo>
                    <a:pt x="11" y="132"/>
                    <a:pt x="13" y="110"/>
                    <a:pt x="18" y="89"/>
                  </a:cubicBezTo>
                  <a:cubicBezTo>
                    <a:pt x="28" y="47"/>
                    <a:pt x="59" y="58"/>
                    <a:pt x="90" y="60"/>
                  </a:cubicBezTo>
                  <a:cubicBezTo>
                    <a:pt x="91" y="69"/>
                    <a:pt x="93" y="77"/>
                    <a:pt x="97" y="84"/>
                  </a:cubicBezTo>
                  <a:cubicBezTo>
                    <a:pt x="94" y="83"/>
                    <a:pt x="92" y="81"/>
                    <a:pt x="89" y="79"/>
                  </a:cubicBezTo>
                  <a:cubicBezTo>
                    <a:pt x="85" y="75"/>
                    <a:pt x="79" y="80"/>
                    <a:pt x="82" y="84"/>
                  </a:cubicBezTo>
                  <a:cubicBezTo>
                    <a:pt x="96" y="102"/>
                    <a:pt x="122" y="102"/>
                    <a:pt x="133" y="82"/>
                  </a:cubicBezTo>
                  <a:cubicBezTo>
                    <a:pt x="136" y="77"/>
                    <a:pt x="130" y="72"/>
                    <a:pt x="126" y="76"/>
                  </a:cubicBezTo>
                  <a:cubicBezTo>
                    <a:pt x="121" y="81"/>
                    <a:pt x="116" y="84"/>
                    <a:pt x="111" y="85"/>
                  </a:cubicBezTo>
                  <a:cubicBezTo>
                    <a:pt x="110" y="85"/>
                    <a:pt x="111" y="85"/>
                    <a:pt x="110" y="85"/>
                  </a:cubicBezTo>
                  <a:cubicBezTo>
                    <a:pt x="109" y="79"/>
                    <a:pt x="107" y="74"/>
                    <a:pt x="106" y="68"/>
                  </a:cubicBezTo>
                  <a:cubicBezTo>
                    <a:pt x="153" y="65"/>
                    <a:pt x="212" y="61"/>
                    <a:pt x="219" y="121"/>
                  </a:cubicBezTo>
                  <a:cubicBezTo>
                    <a:pt x="221" y="142"/>
                    <a:pt x="216" y="163"/>
                    <a:pt x="206" y="181"/>
                  </a:cubicBez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" name="Freeform 145"/>
            <p:cNvSpPr>
              <a:spLocks noEditPoints="1"/>
            </p:cNvSpPr>
            <p:nvPr/>
          </p:nvSpPr>
          <p:spPr bwMode="auto">
            <a:xfrm>
              <a:off x="8821738" y="3665537"/>
              <a:ext cx="255588" cy="188913"/>
            </a:xfrm>
            <a:custGeom>
              <a:avLst/>
              <a:gdLst>
                <a:gd name="T0" fmla="*/ 108 w 110"/>
                <a:gd name="T1" fmla="*/ 43 h 81"/>
                <a:gd name="T2" fmla="*/ 94 w 110"/>
                <a:gd name="T3" fmla="*/ 35 h 81"/>
                <a:gd name="T4" fmla="*/ 95 w 110"/>
                <a:gd name="T5" fmla="*/ 31 h 81"/>
                <a:gd name="T6" fmla="*/ 41 w 110"/>
                <a:gd name="T7" fmla="*/ 14 h 81"/>
                <a:gd name="T8" fmla="*/ 7 w 110"/>
                <a:gd name="T9" fmla="*/ 72 h 81"/>
                <a:gd name="T10" fmla="*/ 3 w 110"/>
                <a:gd name="T11" fmla="*/ 74 h 81"/>
                <a:gd name="T12" fmla="*/ 7 w 110"/>
                <a:gd name="T13" fmla="*/ 80 h 81"/>
                <a:gd name="T14" fmla="*/ 57 w 110"/>
                <a:gd name="T15" fmla="*/ 66 h 81"/>
                <a:gd name="T16" fmla="*/ 90 w 110"/>
                <a:gd name="T17" fmla="*/ 43 h 81"/>
                <a:gd name="T18" fmla="*/ 105 w 110"/>
                <a:gd name="T19" fmla="*/ 48 h 81"/>
                <a:gd name="T20" fmla="*/ 108 w 110"/>
                <a:gd name="T21" fmla="*/ 43 h 81"/>
                <a:gd name="T22" fmla="*/ 39 w 110"/>
                <a:gd name="T23" fmla="*/ 56 h 81"/>
                <a:gd name="T24" fmla="*/ 81 w 110"/>
                <a:gd name="T25" fmla="*/ 42 h 81"/>
                <a:gd name="T26" fmla="*/ 46 w 110"/>
                <a:gd name="T27" fmla="*/ 58 h 81"/>
                <a:gd name="T28" fmla="*/ 15 w 110"/>
                <a:gd name="T29" fmla="*/ 67 h 81"/>
                <a:gd name="T30" fmla="*/ 36 w 110"/>
                <a:gd name="T31" fmla="*/ 31 h 81"/>
                <a:gd name="T32" fmla="*/ 57 w 110"/>
                <a:gd name="T33" fmla="*/ 15 h 81"/>
                <a:gd name="T34" fmla="*/ 87 w 110"/>
                <a:gd name="T35" fmla="*/ 34 h 81"/>
                <a:gd name="T36" fmla="*/ 36 w 110"/>
                <a:gd name="T37" fmla="*/ 54 h 81"/>
                <a:gd name="T38" fmla="*/ 39 w 110"/>
                <a:gd name="T39" fmla="*/ 56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0" h="81">
                  <a:moveTo>
                    <a:pt x="108" y="43"/>
                  </a:moveTo>
                  <a:cubicBezTo>
                    <a:pt x="104" y="40"/>
                    <a:pt x="99" y="37"/>
                    <a:pt x="94" y="35"/>
                  </a:cubicBezTo>
                  <a:cubicBezTo>
                    <a:pt x="95" y="34"/>
                    <a:pt x="96" y="33"/>
                    <a:pt x="95" y="31"/>
                  </a:cubicBezTo>
                  <a:cubicBezTo>
                    <a:pt x="82" y="10"/>
                    <a:pt x="62" y="0"/>
                    <a:pt x="41" y="14"/>
                  </a:cubicBezTo>
                  <a:cubicBezTo>
                    <a:pt x="22" y="26"/>
                    <a:pt x="12" y="51"/>
                    <a:pt x="7" y="72"/>
                  </a:cubicBezTo>
                  <a:cubicBezTo>
                    <a:pt x="6" y="72"/>
                    <a:pt x="4" y="73"/>
                    <a:pt x="3" y="74"/>
                  </a:cubicBezTo>
                  <a:cubicBezTo>
                    <a:pt x="0" y="77"/>
                    <a:pt x="4" y="81"/>
                    <a:pt x="7" y="80"/>
                  </a:cubicBezTo>
                  <a:cubicBezTo>
                    <a:pt x="23" y="78"/>
                    <a:pt x="41" y="70"/>
                    <a:pt x="57" y="66"/>
                  </a:cubicBezTo>
                  <a:cubicBezTo>
                    <a:pt x="71" y="62"/>
                    <a:pt x="81" y="54"/>
                    <a:pt x="90" y="43"/>
                  </a:cubicBezTo>
                  <a:cubicBezTo>
                    <a:pt x="95" y="44"/>
                    <a:pt x="100" y="46"/>
                    <a:pt x="105" y="48"/>
                  </a:cubicBezTo>
                  <a:cubicBezTo>
                    <a:pt x="108" y="48"/>
                    <a:pt x="110" y="45"/>
                    <a:pt x="108" y="43"/>
                  </a:cubicBezTo>
                  <a:close/>
                  <a:moveTo>
                    <a:pt x="39" y="56"/>
                  </a:moveTo>
                  <a:cubicBezTo>
                    <a:pt x="52" y="43"/>
                    <a:pt x="66" y="40"/>
                    <a:pt x="81" y="42"/>
                  </a:cubicBezTo>
                  <a:cubicBezTo>
                    <a:pt x="70" y="49"/>
                    <a:pt x="59" y="54"/>
                    <a:pt x="46" y="58"/>
                  </a:cubicBezTo>
                  <a:cubicBezTo>
                    <a:pt x="36" y="61"/>
                    <a:pt x="25" y="63"/>
                    <a:pt x="15" y="67"/>
                  </a:cubicBezTo>
                  <a:cubicBezTo>
                    <a:pt x="20" y="54"/>
                    <a:pt x="27" y="42"/>
                    <a:pt x="36" y="31"/>
                  </a:cubicBezTo>
                  <a:cubicBezTo>
                    <a:pt x="42" y="23"/>
                    <a:pt x="48" y="17"/>
                    <a:pt x="57" y="15"/>
                  </a:cubicBezTo>
                  <a:cubicBezTo>
                    <a:pt x="71" y="11"/>
                    <a:pt x="80" y="24"/>
                    <a:pt x="87" y="34"/>
                  </a:cubicBezTo>
                  <a:cubicBezTo>
                    <a:pt x="68" y="30"/>
                    <a:pt x="45" y="37"/>
                    <a:pt x="36" y="54"/>
                  </a:cubicBezTo>
                  <a:cubicBezTo>
                    <a:pt x="35" y="56"/>
                    <a:pt x="38" y="58"/>
                    <a:pt x="39" y="56"/>
                  </a:cubicBez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27" name="文本框 26"/>
          <p:cNvSpPr txBox="1"/>
          <p:nvPr/>
        </p:nvSpPr>
        <p:spPr>
          <a:xfrm>
            <a:off x="8135985" y="2314433"/>
            <a:ext cx="18764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800" b="1">
                <a:ln w="19050">
                  <a:solidFill>
                    <a:schemeClr val="bg1"/>
                  </a:solidFill>
                </a:ln>
                <a:noFill/>
                <a:latin typeface="微软雅黑" panose="020B0503020204020204" pitchFamily="34" charset="-122"/>
                <a:ea typeface="微软雅黑" panose="020B0503020204020204" pitchFamily="34" charset="-122"/>
              </a:rPr>
              <a:t>说课课件</a:t>
            </a:r>
            <a:endParaRPr lang="zh-CN" altLang="en-US" sz="2800" b="1" dirty="0">
              <a:ln w="19050">
                <a:solidFill>
                  <a:schemeClr val="bg1"/>
                </a:solidFill>
              </a:ln>
              <a:noFill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8" name="直接连接符 27"/>
          <p:cNvCxnSpPr/>
          <p:nvPr/>
        </p:nvCxnSpPr>
        <p:spPr>
          <a:xfrm>
            <a:off x="8252100" y="2920282"/>
            <a:ext cx="514235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矩形 28"/>
          <p:cNvSpPr/>
          <p:nvPr/>
        </p:nvSpPr>
        <p:spPr>
          <a:xfrm>
            <a:off x="8179747" y="3047623"/>
            <a:ext cx="3504254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12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This PPT template for the rice husk designer pencil demo works, focusing </a:t>
            </a:r>
            <a:r>
              <a:rPr lang="en-US" altLang="zh-CN" sz="120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on the</a:t>
            </a:r>
            <a:endParaRPr lang="zh-CN" altLang="en-US" sz="12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8135985" y="4222989"/>
            <a:ext cx="18764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dist">
              <a:defRPr sz="2800" b="1">
                <a:ln w="19050">
                  <a:solidFill>
                    <a:schemeClr val="bg1"/>
                  </a:solidFill>
                </a:ln>
                <a:noFill/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/>
              <a:t>说课课件</a:t>
            </a:r>
            <a:endParaRPr lang="zh-CN" altLang="en-US" dirty="0"/>
          </a:p>
        </p:txBody>
      </p:sp>
      <p:cxnSp>
        <p:nvCxnSpPr>
          <p:cNvPr id="31" name="直接连接符 30"/>
          <p:cNvCxnSpPr/>
          <p:nvPr/>
        </p:nvCxnSpPr>
        <p:spPr>
          <a:xfrm>
            <a:off x="8252100" y="4828838"/>
            <a:ext cx="514235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矩形 31"/>
          <p:cNvSpPr/>
          <p:nvPr/>
        </p:nvSpPr>
        <p:spPr>
          <a:xfrm>
            <a:off x="8179747" y="4956179"/>
            <a:ext cx="3504254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12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This PPT template for the rice husk designer pencil demo works, focusing </a:t>
            </a:r>
            <a:r>
              <a:rPr lang="en-US" altLang="zh-CN" sz="120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on the</a:t>
            </a:r>
            <a:endParaRPr lang="zh-CN" altLang="en-US" sz="12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2153548" y="2402659"/>
            <a:ext cx="18764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dist">
              <a:defRPr sz="2800" b="1">
                <a:ln w="19050">
                  <a:solidFill>
                    <a:schemeClr val="bg1"/>
                  </a:solidFill>
                </a:ln>
                <a:noFill/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/>
              <a:t>说课课件</a:t>
            </a:r>
            <a:endParaRPr lang="zh-CN" altLang="en-US" dirty="0"/>
          </a:p>
        </p:txBody>
      </p:sp>
      <p:cxnSp>
        <p:nvCxnSpPr>
          <p:cNvPr id="34" name="直接连接符 33"/>
          <p:cNvCxnSpPr/>
          <p:nvPr/>
        </p:nvCxnSpPr>
        <p:spPr>
          <a:xfrm>
            <a:off x="3414204" y="3007802"/>
            <a:ext cx="514235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矩形 34"/>
          <p:cNvSpPr/>
          <p:nvPr/>
        </p:nvSpPr>
        <p:spPr>
          <a:xfrm>
            <a:off x="528180" y="3055257"/>
            <a:ext cx="3504254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altLang="zh-CN" sz="12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This PPT template for the rice husk designer pencil demo works, focusing </a:t>
            </a:r>
            <a:r>
              <a:rPr lang="en-US" altLang="zh-CN" sz="120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on the</a:t>
            </a:r>
            <a:endParaRPr lang="zh-CN" altLang="en-US" sz="12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2153548" y="4263582"/>
            <a:ext cx="18764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dist">
              <a:defRPr sz="2800" b="1">
                <a:ln w="19050">
                  <a:solidFill>
                    <a:schemeClr val="bg1"/>
                  </a:solidFill>
                </a:ln>
                <a:noFill/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/>
              <a:t>说课课件</a:t>
            </a:r>
            <a:endParaRPr lang="zh-CN" altLang="en-US" dirty="0"/>
          </a:p>
        </p:txBody>
      </p:sp>
      <p:cxnSp>
        <p:nvCxnSpPr>
          <p:cNvPr id="37" name="直接连接符 36"/>
          <p:cNvCxnSpPr/>
          <p:nvPr/>
        </p:nvCxnSpPr>
        <p:spPr>
          <a:xfrm>
            <a:off x="3414204" y="4868725"/>
            <a:ext cx="514235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矩形 37"/>
          <p:cNvSpPr/>
          <p:nvPr/>
        </p:nvSpPr>
        <p:spPr>
          <a:xfrm>
            <a:off x="528180" y="4916180"/>
            <a:ext cx="3504254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altLang="zh-CN" sz="12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This PPT template for the rice husk designer pencil demo works, focusing </a:t>
            </a:r>
            <a:r>
              <a:rPr lang="en-US" altLang="zh-CN" sz="120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on the</a:t>
            </a:r>
            <a:endParaRPr lang="zh-CN" altLang="en-US" sz="12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39899" y="498511"/>
            <a:ext cx="4138031" cy="923925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5656423" y="827063"/>
            <a:ext cx="7049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3200">
                <a:ln>
                  <a:solidFill>
                    <a:schemeClr val="bg1"/>
                  </a:solidFill>
                </a:ln>
                <a:noFill/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  <a:endParaRPr lang="zh-CN" altLang="en-US" sz="3200" dirty="0">
              <a:ln>
                <a:solidFill>
                  <a:schemeClr val="bg1"/>
                </a:solidFill>
              </a:ln>
              <a:noFill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/>
          <a:srcRect l="24283" t="23136" r="24283"/>
          <a:stretch>
            <a:fillRect/>
          </a:stretch>
        </p:blipFill>
        <p:spPr>
          <a:xfrm>
            <a:off x="1815678" y="2035706"/>
            <a:ext cx="2203385" cy="2203385"/>
          </a:xfrm>
          <a:prstGeom prst="ellipse">
            <a:avLst/>
          </a:prstGeom>
          <a:ln w="57150">
            <a:solidFill>
              <a:schemeClr val="bg1"/>
            </a:solidFill>
          </a:ln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4"/>
          <a:srcRect l="20359" t="11077" r="20359"/>
          <a:stretch>
            <a:fillRect/>
          </a:stretch>
        </p:blipFill>
        <p:spPr>
          <a:xfrm>
            <a:off x="8077930" y="2035706"/>
            <a:ext cx="2194560" cy="2194560"/>
          </a:xfrm>
          <a:prstGeom prst="ellipse">
            <a:avLst/>
          </a:prstGeom>
          <a:ln w="57150">
            <a:solidFill>
              <a:schemeClr val="bg1"/>
            </a:solidFill>
          </a:ln>
        </p:spPr>
      </p:pic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5"/>
          <a:srcRect l="24278" t="14260" r="24278"/>
          <a:stretch>
            <a:fillRect/>
          </a:stretch>
        </p:blipFill>
        <p:spPr>
          <a:xfrm>
            <a:off x="4951217" y="2035706"/>
            <a:ext cx="2194560" cy="2194560"/>
          </a:xfrm>
          <a:prstGeom prst="ellipse">
            <a:avLst/>
          </a:prstGeom>
          <a:ln w="57150">
            <a:solidFill>
              <a:schemeClr val="bg1"/>
            </a:solidFill>
          </a:ln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815678" y="4463951"/>
            <a:ext cx="2116381" cy="776820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2538076" y="4430987"/>
            <a:ext cx="64554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2000" b="1">
                <a:ln w="3175">
                  <a:solidFill>
                    <a:schemeClr val="bg1"/>
                  </a:solidFill>
                </a:ln>
                <a:noFill/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endParaRPr lang="zh-CN" altLang="en-US" sz="2000" b="1" dirty="0">
              <a:ln w="3175">
                <a:solidFill>
                  <a:schemeClr val="bg1"/>
                </a:solidFill>
              </a:ln>
              <a:noFill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665199" y="5240771"/>
            <a:ext cx="2391296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12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This PPT template for the rice husk designer pencil demo works, focusing </a:t>
            </a:r>
            <a:r>
              <a:rPr lang="en-US" altLang="zh-CN" sz="120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on the</a:t>
            </a:r>
            <a:endParaRPr lang="zh-CN" altLang="en-US" sz="12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990856" y="4463951"/>
            <a:ext cx="2116381" cy="776820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5713254" y="4430987"/>
            <a:ext cx="64554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2000" b="1">
                <a:ln w="3175">
                  <a:solidFill>
                    <a:schemeClr val="bg1"/>
                  </a:solidFill>
                </a:ln>
                <a:noFill/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endParaRPr lang="zh-CN" altLang="en-US" sz="2000" b="1" dirty="0">
              <a:ln w="3175">
                <a:solidFill>
                  <a:schemeClr val="bg1"/>
                </a:solidFill>
              </a:ln>
              <a:noFill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4840377" y="5240771"/>
            <a:ext cx="2391296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12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This PPT template for the rice husk designer pencil demo works, focusing </a:t>
            </a:r>
            <a:r>
              <a:rPr lang="en-US" altLang="zh-CN" sz="120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on the</a:t>
            </a:r>
            <a:endParaRPr lang="zh-CN" altLang="en-US" sz="12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166034" y="4463951"/>
            <a:ext cx="2116381" cy="776820"/>
          </a:xfrm>
          <a:prstGeom prst="rect">
            <a:avLst/>
          </a:prstGeom>
        </p:spPr>
      </p:pic>
      <p:sp>
        <p:nvSpPr>
          <p:cNvPr id="15" name="文本框 14"/>
          <p:cNvSpPr txBox="1"/>
          <p:nvPr/>
        </p:nvSpPr>
        <p:spPr>
          <a:xfrm>
            <a:off x="8888432" y="4430987"/>
            <a:ext cx="64554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2000" b="1">
                <a:ln w="3175">
                  <a:solidFill>
                    <a:schemeClr val="bg1"/>
                  </a:solidFill>
                </a:ln>
                <a:noFill/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  <a:endParaRPr lang="zh-CN" altLang="en-US" sz="2000" b="1" dirty="0">
              <a:ln w="3175">
                <a:solidFill>
                  <a:schemeClr val="bg1"/>
                </a:solidFill>
              </a:ln>
              <a:noFill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8015555" y="5240771"/>
            <a:ext cx="2391296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12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This PPT template for the rice husk designer pencil demo works, focusing </a:t>
            </a:r>
            <a:r>
              <a:rPr lang="en-US" altLang="zh-CN" sz="120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on the</a:t>
            </a:r>
            <a:endParaRPr lang="zh-CN" altLang="en-US" sz="12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4276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26985" y="3198168"/>
            <a:ext cx="4138031" cy="923925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5743509" y="3526720"/>
            <a:ext cx="7049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3200">
                <a:ln>
                  <a:solidFill>
                    <a:schemeClr val="bg1"/>
                  </a:solidFill>
                </a:ln>
                <a:noFill/>
                <a:latin typeface="微软雅黑" panose="020B0503020204020204" pitchFamily="34" charset="-122"/>
                <a:ea typeface="微软雅黑" panose="020B0503020204020204" pitchFamily="34" charset="-122"/>
              </a:rPr>
              <a:t>04</a:t>
            </a:r>
            <a:endParaRPr lang="zh-CN" altLang="en-US" sz="3200" dirty="0">
              <a:ln>
                <a:solidFill>
                  <a:schemeClr val="bg1"/>
                </a:solidFill>
              </a:ln>
              <a:noFill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4171247" y="4242616"/>
            <a:ext cx="38495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3600" b="1">
                <a:ln w="21590">
                  <a:solidFill>
                    <a:schemeClr val="bg1"/>
                  </a:solidFill>
                </a:ln>
                <a:noFill/>
                <a:latin typeface="微软雅黑" panose="020B0503020204020204" pitchFamily="34" charset="-122"/>
                <a:ea typeface="微软雅黑" panose="020B0503020204020204" pitchFamily="34" charset="-122"/>
              </a:rPr>
              <a:t>添加您的标题</a:t>
            </a:r>
            <a:endParaRPr lang="zh-CN" altLang="en-US" sz="3600" b="1" dirty="0">
              <a:ln w="21590">
                <a:solidFill>
                  <a:schemeClr val="bg1"/>
                </a:solidFill>
              </a:ln>
              <a:noFill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3052082" y="4920604"/>
            <a:ext cx="608783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2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This PPT template for the rice husk designer pencil demo works, focusing on the production of high-end</a:t>
            </a:r>
            <a:endParaRPr lang="zh-CN" altLang="en-US" sz="12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5448171" y="1643011"/>
            <a:ext cx="1514605" cy="1555157"/>
            <a:chOff x="8215313" y="5661025"/>
            <a:chExt cx="1185863" cy="1217613"/>
          </a:xfrm>
        </p:grpSpPr>
        <p:sp>
          <p:nvSpPr>
            <p:cNvPr id="13" name="Freeform 39"/>
            <p:cNvSpPr/>
            <p:nvPr/>
          </p:nvSpPr>
          <p:spPr bwMode="auto">
            <a:xfrm>
              <a:off x="8415338" y="6105525"/>
              <a:ext cx="400050" cy="190500"/>
            </a:xfrm>
            <a:custGeom>
              <a:avLst/>
              <a:gdLst>
                <a:gd name="T0" fmla="*/ 6 w 171"/>
                <a:gd name="T1" fmla="*/ 15 h 82"/>
                <a:gd name="T2" fmla="*/ 4 w 171"/>
                <a:gd name="T3" fmla="*/ 21 h 82"/>
                <a:gd name="T4" fmla="*/ 161 w 171"/>
                <a:gd name="T5" fmla="*/ 76 h 82"/>
                <a:gd name="T6" fmla="*/ 170 w 171"/>
                <a:gd name="T7" fmla="*/ 73 h 82"/>
                <a:gd name="T8" fmla="*/ 6 w 171"/>
                <a:gd name="T9" fmla="*/ 15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1" h="82">
                  <a:moveTo>
                    <a:pt x="6" y="15"/>
                  </a:moveTo>
                  <a:cubicBezTo>
                    <a:pt x="2" y="14"/>
                    <a:pt x="0" y="20"/>
                    <a:pt x="4" y="21"/>
                  </a:cubicBezTo>
                  <a:cubicBezTo>
                    <a:pt x="61" y="38"/>
                    <a:pt x="132" y="9"/>
                    <a:pt x="161" y="76"/>
                  </a:cubicBezTo>
                  <a:cubicBezTo>
                    <a:pt x="164" y="82"/>
                    <a:pt x="171" y="78"/>
                    <a:pt x="170" y="73"/>
                  </a:cubicBezTo>
                  <a:cubicBezTo>
                    <a:pt x="158" y="0"/>
                    <a:pt x="56" y="22"/>
                    <a:pt x="6" y="15"/>
                  </a:cubicBez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" name="Freeform 40"/>
            <p:cNvSpPr>
              <a:spLocks noEditPoints="1"/>
            </p:cNvSpPr>
            <p:nvPr/>
          </p:nvSpPr>
          <p:spPr bwMode="auto">
            <a:xfrm>
              <a:off x="8378826" y="6427787"/>
              <a:ext cx="517525" cy="336550"/>
            </a:xfrm>
            <a:custGeom>
              <a:avLst/>
              <a:gdLst>
                <a:gd name="T0" fmla="*/ 209 w 222"/>
                <a:gd name="T1" fmla="*/ 23 h 145"/>
                <a:gd name="T2" fmla="*/ 209 w 222"/>
                <a:gd name="T3" fmla="*/ 23 h 145"/>
                <a:gd name="T4" fmla="*/ 207 w 222"/>
                <a:gd name="T5" fmla="*/ 14 h 145"/>
                <a:gd name="T6" fmla="*/ 30 w 222"/>
                <a:gd name="T7" fmla="*/ 10 h 145"/>
                <a:gd name="T8" fmla="*/ 27 w 222"/>
                <a:gd name="T9" fmla="*/ 9 h 145"/>
                <a:gd name="T10" fmla="*/ 25 w 222"/>
                <a:gd name="T11" fmla="*/ 10 h 145"/>
                <a:gd name="T12" fmla="*/ 21 w 222"/>
                <a:gd name="T13" fmla="*/ 10 h 145"/>
                <a:gd name="T14" fmla="*/ 18 w 222"/>
                <a:gd name="T15" fmla="*/ 16 h 145"/>
                <a:gd name="T16" fmla="*/ 10 w 222"/>
                <a:gd name="T17" fmla="*/ 100 h 145"/>
                <a:gd name="T18" fmla="*/ 74 w 222"/>
                <a:gd name="T19" fmla="*/ 138 h 145"/>
                <a:gd name="T20" fmla="*/ 188 w 222"/>
                <a:gd name="T21" fmla="*/ 123 h 145"/>
                <a:gd name="T22" fmla="*/ 209 w 222"/>
                <a:gd name="T23" fmla="*/ 23 h 145"/>
                <a:gd name="T24" fmla="*/ 174 w 222"/>
                <a:gd name="T25" fmla="*/ 116 h 145"/>
                <a:gd name="T26" fmla="*/ 89 w 222"/>
                <a:gd name="T27" fmla="*/ 124 h 145"/>
                <a:gd name="T28" fmla="*/ 23 w 222"/>
                <a:gd name="T29" fmla="*/ 103 h 145"/>
                <a:gd name="T30" fmla="*/ 28 w 222"/>
                <a:gd name="T31" fmla="*/ 17 h 145"/>
                <a:gd name="T32" fmla="*/ 199 w 222"/>
                <a:gd name="T33" fmla="*/ 23 h 145"/>
                <a:gd name="T34" fmla="*/ 198 w 222"/>
                <a:gd name="T35" fmla="*/ 27 h 145"/>
                <a:gd name="T36" fmla="*/ 174 w 222"/>
                <a:gd name="T37" fmla="*/ 116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22" h="145">
                  <a:moveTo>
                    <a:pt x="209" y="23"/>
                  </a:moveTo>
                  <a:cubicBezTo>
                    <a:pt x="209" y="23"/>
                    <a:pt x="209" y="23"/>
                    <a:pt x="209" y="23"/>
                  </a:cubicBezTo>
                  <a:cubicBezTo>
                    <a:pt x="212" y="21"/>
                    <a:pt x="213" y="15"/>
                    <a:pt x="207" y="14"/>
                  </a:cubicBezTo>
                  <a:cubicBezTo>
                    <a:pt x="150" y="0"/>
                    <a:pt x="89" y="8"/>
                    <a:pt x="30" y="10"/>
                  </a:cubicBezTo>
                  <a:cubicBezTo>
                    <a:pt x="30" y="9"/>
                    <a:pt x="28" y="9"/>
                    <a:pt x="27" y="9"/>
                  </a:cubicBezTo>
                  <a:cubicBezTo>
                    <a:pt x="27" y="10"/>
                    <a:pt x="26" y="10"/>
                    <a:pt x="25" y="10"/>
                  </a:cubicBezTo>
                  <a:cubicBezTo>
                    <a:pt x="24" y="10"/>
                    <a:pt x="23" y="10"/>
                    <a:pt x="21" y="10"/>
                  </a:cubicBezTo>
                  <a:cubicBezTo>
                    <a:pt x="18" y="10"/>
                    <a:pt x="17" y="14"/>
                    <a:pt x="18" y="16"/>
                  </a:cubicBezTo>
                  <a:cubicBezTo>
                    <a:pt x="0" y="34"/>
                    <a:pt x="6" y="78"/>
                    <a:pt x="10" y="100"/>
                  </a:cubicBezTo>
                  <a:cubicBezTo>
                    <a:pt x="15" y="133"/>
                    <a:pt x="45" y="139"/>
                    <a:pt x="74" y="138"/>
                  </a:cubicBezTo>
                  <a:cubicBezTo>
                    <a:pt x="107" y="137"/>
                    <a:pt x="160" y="145"/>
                    <a:pt x="188" y="123"/>
                  </a:cubicBezTo>
                  <a:cubicBezTo>
                    <a:pt x="215" y="101"/>
                    <a:pt x="222" y="54"/>
                    <a:pt x="209" y="23"/>
                  </a:cubicBezTo>
                  <a:close/>
                  <a:moveTo>
                    <a:pt x="174" y="116"/>
                  </a:moveTo>
                  <a:cubicBezTo>
                    <a:pt x="151" y="130"/>
                    <a:pt x="115" y="123"/>
                    <a:pt x="89" y="124"/>
                  </a:cubicBezTo>
                  <a:cubicBezTo>
                    <a:pt x="64" y="125"/>
                    <a:pt x="34" y="133"/>
                    <a:pt x="23" y="103"/>
                  </a:cubicBezTo>
                  <a:cubicBezTo>
                    <a:pt x="13" y="77"/>
                    <a:pt x="17" y="42"/>
                    <a:pt x="28" y="17"/>
                  </a:cubicBezTo>
                  <a:cubicBezTo>
                    <a:pt x="85" y="18"/>
                    <a:pt x="142" y="15"/>
                    <a:pt x="199" y="23"/>
                  </a:cubicBezTo>
                  <a:cubicBezTo>
                    <a:pt x="198" y="24"/>
                    <a:pt x="197" y="26"/>
                    <a:pt x="198" y="27"/>
                  </a:cubicBezTo>
                  <a:cubicBezTo>
                    <a:pt x="206" y="56"/>
                    <a:pt x="202" y="100"/>
                    <a:pt x="174" y="116"/>
                  </a:cubicBez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" name="Freeform 41"/>
            <p:cNvSpPr/>
            <p:nvPr/>
          </p:nvSpPr>
          <p:spPr bwMode="auto">
            <a:xfrm>
              <a:off x="8429626" y="6489700"/>
              <a:ext cx="373063" cy="73025"/>
            </a:xfrm>
            <a:custGeom>
              <a:avLst/>
              <a:gdLst>
                <a:gd name="T0" fmla="*/ 154 w 160"/>
                <a:gd name="T1" fmla="*/ 18 h 31"/>
                <a:gd name="T2" fmla="*/ 8 w 160"/>
                <a:gd name="T3" fmla="*/ 7 h 31"/>
                <a:gd name="T4" fmla="*/ 5 w 160"/>
                <a:gd name="T5" fmla="*/ 15 h 31"/>
                <a:gd name="T6" fmla="*/ 151 w 160"/>
                <a:gd name="T7" fmla="*/ 28 h 31"/>
                <a:gd name="T8" fmla="*/ 154 w 160"/>
                <a:gd name="T9" fmla="*/ 18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0" h="31">
                  <a:moveTo>
                    <a:pt x="154" y="18"/>
                  </a:moveTo>
                  <a:cubicBezTo>
                    <a:pt x="109" y="0"/>
                    <a:pt x="55" y="17"/>
                    <a:pt x="8" y="7"/>
                  </a:cubicBezTo>
                  <a:cubicBezTo>
                    <a:pt x="2" y="6"/>
                    <a:pt x="0" y="14"/>
                    <a:pt x="5" y="15"/>
                  </a:cubicBezTo>
                  <a:cubicBezTo>
                    <a:pt x="52" y="31"/>
                    <a:pt x="103" y="20"/>
                    <a:pt x="151" y="28"/>
                  </a:cubicBezTo>
                  <a:cubicBezTo>
                    <a:pt x="158" y="29"/>
                    <a:pt x="160" y="21"/>
                    <a:pt x="154" y="18"/>
                  </a:cubicBez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" name="Freeform 42"/>
            <p:cNvSpPr>
              <a:spLocks noEditPoints="1"/>
            </p:cNvSpPr>
            <p:nvPr/>
          </p:nvSpPr>
          <p:spPr bwMode="auto">
            <a:xfrm>
              <a:off x="8215313" y="5661025"/>
              <a:ext cx="1185863" cy="1217613"/>
            </a:xfrm>
            <a:custGeom>
              <a:avLst/>
              <a:gdLst>
                <a:gd name="T0" fmla="*/ 347 w 509"/>
                <a:gd name="T1" fmla="*/ 68 h 523"/>
                <a:gd name="T2" fmla="*/ 185 w 509"/>
                <a:gd name="T3" fmla="*/ 73 h 523"/>
                <a:gd name="T4" fmla="*/ 216 w 509"/>
                <a:gd name="T5" fmla="*/ 70 h 523"/>
                <a:gd name="T6" fmla="*/ 303 w 509"/>
                <a:gd name="T7" fmla="*/ 107 h 523"/>
                <a:gd name="T8" fmla="*/ 339 w 509"/>
                <a:gd name="T9" fmla="*/ 98 h 523"/>
                <a:gd name="T10" fmla="*/ 399 w 509"/>
                <a:gd name="T11" fmla="*/ 128 h 523"/>
                <a:gd name="T12" fmla="*/ 405 w 509"/>
                <a:gd name="T13" fmla="*/ 265 h 523"/>
                <a:gd name="T14" fmla="*/ 335 w 509"/>
                <a:gd name="T15" fmla="*/ 483 h 523"/>
                <a:gd name="T16" fmla="*/ 346 w 509"/>
                <a:gd name="T17" fmla="*/ 360 h 523"/>
                <a:gd name="T18" fmla="*/ 266 w 509"/>
                <a:gd name="T19" fmla="*/ 114 h 523"/>
                <a:gd name="T20" fmla="*/ 180 w 509"/>
                <a:gd name="T21" fmla="*/ 66 h 523"/>
                <a:gd name="T22" fmla="*/ 114 w 509"/>
                <a:gd name="T23" fmla="*/ 80 h 523"/>
                <a:gd name="T24" fmla="*/ 40 w 509"/>
                <a:gd name="T25" fmla="*/ 228 h 523"/>
                <a:gd name="T26" fmla="*/ 15 w 509"/>
                <a:gd name="T27" fmla="*/ 444 h 523"/>
                <a:gd name="T28" fmla="*/ 72 w 509"/>
                <a:gd name="T29" fmla="*/ 491 h 523"/>
                <a:gd name="T30" fmla="*/ 309 w 509"/>
                <a:gd name="T31" fmla="*/ 500 h 523"/>
                <a:gd name="T32" fmla="*/ 338 w 509"/>
                <a:gd name="T33" fmla="*/ 494 h 523"/>
                <a:gd name="T34" fmla="*/ 439 w 509"/>
                <a:gd name="T35" fmla="*/ 450 h 523"/>
                <a:gd name="T36" fmla="*/ 445 w 509"/>
                <a:gd name="T37" fmla="*/ 358 h 523"/>
                <a:gd name="T38" fmla="*/ 205 w 509"/>
                <a:gd name="T39" fmla="*/ 66 h 523"/>
                <a:gd name="T40" fmla="*/ 199 w 509"/>
                <a:gd name="T41" fmla="*/ 31 h 523"/>
                <a:gd name="T42" fmla="*/ 216 w 509"/>
                <a:gd name="T43" fmla="*/ 51 h 523"/>
                <a:gd name="T44" fmla="*/ 263 w 509"/>
                <a:gd name="T45" fmla="*/ 37 h 523"/>
                <a:gd name="T46" fmla="*/ 334 w 509"/>
                <a:gd name="T47" fmla="*/ 88 h 523"/>
                <a:gd name="T48" fmla="*/ 308 w 509"/>
                <a:gd name="T49" fmla="*/ 64 h 523"/>
                <a:gd name="T50" fmla="*/ 204 w 509"/>
                <a:gd name="T51" fmla="*/ 26 h 523"/>
                <a:gd name="T52" fmla="*/ 329 w 509"/>
                <a:gd name="T53" fmla="*/ 41 h 523"/>
                <a:gd name="T54" fmla="*/ 55 w 509"/>
                <a:gd name="T55" fmla="*/ 234 h 523"/>
                <a:gd name="T56" fmla="*/ 254 w 509"/>
                <a:gd name="T57" fmla="*/ 316 h 523"/>
                <a:gd name="T58" fmla="*/ 66 w 509"/>
                <a:gd name="T59" fmla="*/ 215 h 523"/>
                <a:gd name="T60" fmla="*/ 75 w 509"/>
                <a:gd name="T61" fmla="*/ 210 h 523"/>
                <a:gd name="T62" fmla="*/ 256 w 509"/>
                <a:gd name="T63" fmla="*/ 319 h 523"/>
                <a:gd name="T64" fmla="*/ 65 w 509"/>
                <a:gd name="T65" fmla="*/ 318 h 523"/>
                <a:gd name="T66" fmla="*/ 46 w 509"/>
                <a:gd name="T67" fmla="*/ 449 h 523"/>
                <a:gd name="T68" fmla="*/ 50 w 509"/>
                <a:gd name="T69" fmla="*/ 313 h 523"/>
                <a:gd name="T70" fmla="*/ 46 w 509"/>
                <a:gd name="T71" fmla="*/ 449 h 523"/>
                <a:gd name="T72" fmla="*/ 95 w 509"/>
                <a:gd name="T73" fmla="*/ 489 h 523"/>
                <a:gd name="T74" fmla="*/ 259 w 509"/>
                <a:gd name="T75" fmla="*/ 325 h 523"/>
                <a:gd name="T76" fmla="*/ 74 w 509"/>
                <a:gd name="T77" fmla="*/ 198 h 523"/>
                <a:gd name="T78" fmla="*/ 289 w 509"/>
                <a:gd name="T79" fmla="*/ 224 h 523"/>
                <a:gd name="T80" fmla="*/ 299 w 509"/>
                <a:gd name="T81" fmla="*/ 490 h 523"/>
                <a:gd name="T82" fmla="*/ 407 w 509"/>
                <a:gd name="T83" fmla="*/ 328 h 523"/>
                <a:gd name="T84" fmla="*/ 380 w 509"/>
                <a:gd name="T85" fmla="*/ 468 h 523"/>
                <a:gd name="T86" fmla="*/ 417 w 509"/>
                <a:gd name="T87" fmla="*/ 252 h 523"/>
                <a:gd name="T88" fmla="*/ 432 w 509"/>
                <a:gd name="T89" fmla="*/ 334 h 523"/>
                <a:gd name="T90" fmla="*/ 433 w 509"/>
                <a:gd name="T91" fmla="*/ 442 h 523"/>
                <a:gd name="T92" fmla="*/ 386 w 509"/>
                <a:gd name="T93" fmla="*/ 466 h 523"/>
                <a:gd name="T94" fmla="*/ 433 w 509"/>
                <a:gd name="T95" fmla="*/ 442 h 523"/>
                <a:gd name="T96" fmla="*/ 439 w 509"/>
                <a:gd name="T97" fmla="*/ 347 h 523"/>
                <a:gd name="T98" fmla="*/ 473 w 509"/>
                <a:gd name="T99" fmla="*/ 214 h 523"/>
                <a:gd name="T100" fmla="*/ 411 w 509"/>
                <a:gd name="T101" fmla="*/ 131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509" h="523">
                  <a:moveTo>
                    <a:pt x="496" y="207"/>
                  </a:moveTo>
                  <a:cubicBezTo>
                    <a:pt x="486" y="159"/>
                    <a:pt x="463" y="108"/>
                    <a:pt x="408" y="123"/>
                  </a:cubicBezTo>
                  <a:cubicBezTo>
                    <a:pt x="398" y="96"/>
                    <a:pt x="378" y="74"/>
                    <a:pt x="347" y="68"/>
                  </a:cubicBezTo>
                  <a:cubicBezTo>
                    <a:pt x="343" y="34"/>
                    <a:pt x="318" y="9"/>
                    <a:pt x="280" y="6"/>
                  </a:cubicBezTo>
                  <a:cubicBezTo>
                    <a:pt x="225" y="0"/>
                    <a:pt x="182" y="10"/>
                    <a:pt x="182" y="73"/>
                  </a:cubicBezTo>
                  <a:cubicBezTo>
                    <a:pt x="182" y="74"/>
                    <a:pt x="185" y="75"/>
                    <a:pt x="185" y="73"/>
                  </a:cubicBezTo>
                  <a:cubicBezTo>
                    <a:pt x="185" y="75"/>
                    <a:pt x="187" y="76"/>
                    <a:pt x="188" y="76"/>
                  </a:cubicBezTo>
                  <a:cubicBezTo>
                    <a:pt x="195" y="77"/>
                    <a:pt x="202" y="74"/>
                    <a:pt x="209" y="75"/>
                  </a:cubicBezTo>
                  <a:cubicBezTo>
                    <a:pt x="212" y="76"/>
                    <a:pt x="216" y="74"/>
                    <a:pt x="216" y="70"/>
                  </a:cubicBezTo>
                  <a:cubicBezTo>
                    <a:pt x="216" y="67"/>
                    <a:pt x="216" y="63"/>
                    <a:pt x="216" y="59"/>
                  </a:cubicBezTo>
                  <a:cubicBezTo>
                    <a:pt x="243" y="66"/>
                    <a:pt x="271" y="67"/>
                    <a:pt x="298" y="72"/>
                  </a:cubicBezTo>
                  <a:cubicBezTo>
                    <a:pt x="302" y="83"/>
                    <a:pt x="303" y="95"/>
                    <a:pt x="303" y="107"/>
                  </a:cubicBezTo>
                  <a:cubicBezTo>
                    <a:pt x="303" y="110"/>
                    <a:pt x="306" y="112"/>
                    <a:pt x="309" y="111"/>
                  </a:cubicBezTo>
                  <a:cubicBezTo>
                    <a:pt x="321" y="108"/>
                    <a:pt x="329" y="105"/>
                    <a:pt x="339" y="98"/>
                  </a:cubicBezTo>
                  <a:cubicBezTo>
                    <a:pt x="339" y="98"/>
                    <a:pt x="339" y="98"/>
                    <a:pt x="339" y="98"/>
                  </a:cubicBezTo>
                  <a:cubicBezTo>
                    <a:pt x="339" y="101"/>
                    <a:pt x="344" y="101"/>
                    <a:pt x="345" y="98"/>
                  </a:cubicBezTo>
                  <a:cubicBezTo>
                    <a:pt x="346" y="90"/>
                    <a:pt x="347" y="83"/>
                    <a:pt x="347" y="76"/>
                  </a:cubicBezTo>
                  <a:cubicBezTo>
                    <a:pt x="375" y="85"/>
                    <a:pt x="390" y="104"/>
                    <a:pt x="399" y="128"/>
                  </a:cubicBezTo>
                  <a:cubicBezTo>
                    <a:pt x="399" y="129"/>
                    <a:pt x="399" y="131"/>
                    <a:pt x="400" y="132"/>
                  </a:cubicBezTo>
                  <a:cubicBezTo>
                    <a:pt x="407" y="152"/>
                    <a:pt x="409" y="175"/>
                    <a:pt x="409" y="197"/>
                  </a:cubicBezTo>
                  <a:cubicBezTo>
                    <a:pt x="409" y="220"/>
                    <a:pt x="407" y="243"/>
                    <a:pt x="405" y="265"/>
                  </a:cubicBezTo>
                  <a:cubicBezTo>
                    <a:pt x="404" y="282"/>
                    <a:pt x="399" y="303"/>
                    <a:pt x="403" y="321"/>
                  </a:cubicBezTo>
                  <a:cubicBezTo>
                    <a:pt x="330" y="318"/>
                    <a:pt x="345" y="429"/>
                    <a:pt x="350" y="475"/>
                  </a:cubicBezTo>
                  <a:cubicBezTo>
                    <a:pt x="345" y="478"/>
                    <a:pt x="340" y="481"/>
                    <a:pt x="335" y="483"/>
                  </a:cubicBezTo>
                  <a:cubicBezTo>
                    <a:pt x="331" y="485"/>
                    <a:pt x="324" y="485"/>
                    <a:pt x="320" y="488"/>
                  </a:cubicBezTo>
                  <a:cubicBezTo>
                    <a:pt x="320" y="488"/>
                    <a:pt x="319" y="488"/>
                    <a:pt x="319" y="488"/>
                  </a:cubicBezTo>
                  <a:cubicBezTo>
                    <a:pt x="344" y="454"/>
                    <a:pt x="344" y="398"/>
                    <a:pt x="346" y="360"/>
                  </a:cubicBezTo>
                  <a:cubicBezTo>
                    <a:pt x="347" y="330"/>
                    <a:pt x="344" y="301"/>
                    <a:pt x="334" y="273"/>
                  </a:cubicBezTo>
                  <a:cubicBezTo>
                    <a:pt x="322" y="242"/>
                    <a:pt x="294" y="221"/>
                    <a:pt x="286" y="188"/>
                  </a:cubicBezTo>
                  <a:cubicBezTo>
                    <a:pt x="279" y="159"/>
                    <a:pt x="288" y="138"/>
                    <a:pt x="266" y="114"/>
                  </a:cubicBezTo>
                  <a:cubicBezTo>
                    <a:pt x="250" y="97"/>
                    <a:pt x="224" y="92"/>
                    <a:pt x="202" y="89"/>
                  </a:cubicBezTo>
                  <a:cubicBezTo>
                    <a:pt x="189" y="87"/>
                    <a:pt x="171" y="83"/>
                    <a:pt x="153" y="81"/>
                  </a:cubicBezTo>
                  <a:cubicBezTo>
                    <a:pt x="163" y="77"/>
                    <a:pt x="172" y="73"/>
                    <a:pt x="180" y="66"/>
                  </a:cubicBezTo>
                  <a:cubicBezTo>
                    <a:pt x="184" y="63"/>
                    <a:pt x="179" y="57"/>
                    <a:pt x="175" y="58"/>
                  </a:cubicBezTo>
                  <a:cubicBezTo>
                    <a:pt x="163" y="62"/>
                    <a:pt x="151" y="68"/>
                    <a:pt x="139" y="72"/>
                  </a:cubicBezTo>
                  <a:cubicBezTo>
                    <a:pt x="131" y="75"/>
                    <a:pt x="122" y="78"/>
                    <a:pt x="114" y="80"/>
                  </a:cubicBezTo>
                  <a:cubicBezTo>
                    <a:pt x="102" y="81"/>
                    <a:pt x="90" y="85"/>
                    <a:pt x="82" y="92"/>
                  </a:cubicBezTo>
                  <a:cubicBezTo>
                    <a:pt x="55" y="114"/>
                    <a:pt x="52" y="170"/>
                    <a:pt x="63" y="205"/>
                  </a:cubicBezTo>
                  <a:cubicBezTo>
                    <a:pt x="54" y="211"/>
                    <a:pt x="47" y="219"/>
                    <a:pt x="40" y="228"/>
                  </a:cubicBezTo>
                  <a:cubicBezTo>
                    <a:pt x="35" y="231"/>
                    <a:pt x="31" y="235"/>
                    <a:pt x="28" y="240"/>
                  </a:cubicBezTo>
                  <a:cubicBezTo>
                    <a:pt x="16" y="261"/>
                    <a:pt x="30" y="287"/>
                    <a:pt x="45" y="307"/>
                  </a:cubicBezTo>
                  <a:cubicBezTo>
                    <a:pt x="0" y="325"/>
                    <a:pt x="8" y="407"/>
                    <a:pt x="15" y="444"/>
                  </a:cubicBezTo>
                  <a:cubicBezTo>
                    <a:pt x="15" y="446"/>
                    <a:pt x="17" y="447"/>
                    <a:pt x="19" y="448"/>
                  </a:cubicBezTo>
                  <a:cubicBezTo>
                    <a:pt x="29" y="450"/>
                    <a:pt x="37" y="454"/>
                    <a:pt x="47" y="455"/>
                  </a:cubicBezTo>
                  <a:cubicBezTo>
                    <a:pt x="52" y="469"/>
                    <a:pt x="59" y="482"/>
                    <a:pt x="72" y="491"/>
                  </a:cubicBezTo>
                  <a:cubicBezTo>
                    <a:pt x="85" y="502"/>
                    <a:pt x="104" y="502"/>
                    <a:pt x="120" y="502"/>
                  </a:cubicBezTo>
                  <a:cubicBezTo>
                    <a:pt x="151" y="501"/>
                    <a:pt x="179" y="496"/>
                    <a:pt x="210" y="503"/>
                  </a:cubicBezTo>
                  <a:cubicBezTo>
                    <a:pt x="239" y="509"/>
                    <a:pt x="284" y="523"/>
                    <a:pt x="309" y="500"/>
                  </a:cubicBezTo>
                  <a:cubicBezTo>
                    <a:pt x="312" y="497"/>
                    <a:pt x="314" y="495"/>
                    <a:pt x="316" y="492"/>
                  </a:cubicBezTo>
                  <a:cubicBezTo>
                    <a:pt x="316" y="494"/>
                    <a:pt x="318" y="495"/>
                    <a:pt x="319" y="496"/>
                  </a:cubicBezTo>
                  <a:cubicBezTo>
                    <a:pt x="323" y="500"/>
                    <a:pt x="333" y="496"/>
                    <a:pt x="338" y="494"/>
                  </a:cubicBezTo>
                  <a:cubicBezTo>
                    <a:pt x="345" y="492"/>
                    <a:pt x="356" y="488"/>
                    <a:pt x="362" y="482"/>
                  </a:cubicBezTo>
                  <a:cubicBezTo>
                    <a:pt x="388" y="477"/>
                    <a:pt x="414" y="467"/>
                    <a:pt x="437" y="452"/>
                  </a:cubicBezTo>
                  <a:cubicBezTo>
                    <a:pt x="438" y="451"/>
                    <a:pt x="438" y="451"/>
                    <a:pt x="439" y="450"/>
                  </a:cubicBezTo>
                  <a:cubicBezTo>
                    <a:pt x="441" y="450"/>
                    <a:pt x="444" y="449"/>
                    <a:pt x="444" y="445"/>
                  </a:cubicBezTo>
                  <a:cubicBezTo>
                    <a:pt x="444" y="427"/>
                    <a:pt x="448" y="389"/>
                    <a:pt x="443" y="360"/>
                  </a:cubicBezTo>
                  <a:cubicBezTo>
                    <a:pt x="443" y="359"/>
                    <a:pt x="444" y="359"/>
                    <a:pt x="445" y="358"/>
                  </a:cubicBezTo>
                  <a:cubicBezTo>
                    <a:pt x="464" y="340"/>
                    <a:pt x="489" y="320"/>
                    <a:pt x="499" y="294"/>
                  </a:cubicBezTo>
                  <a:cubicBezTo>
                    <a:pt x="509" y="265"/>
                    <a:pt x="502" y="236"/>
                    <a:pt x="496" y="207"/>
                  </a:cubicBezTo>
                  <a:close/>
                  <a:moveTo>
                    <a:pt x="205" y="66"/>
                  </a:moveTo>
                  <a:cubicBezTo>
                    <a:pt x="199" y="67"/>
                    <a:pt x="193" y="68"/>
                    <a:pt x="187" y="69"/>
                  </a:cubicBezTo>
                  <a:cubicBezTo>
                    <a:pt x="187" y="69"/>
                    <a:pt x="186" y="70"/>
                    <a:pt x="186" y="70"/>
                  </a:cubicBezTo>
                  <a:cubicBezTo>
                    <a:pt x="188" y="56"/>
                    <a:pt x="191" y="42"/>
                    <a:pt x="199" y="31"/>
                  </a:cubicBezTo>
                  <a:cubicBezTo>
                    <a:pt x="202" y="32"/>
                    <a:pt x="205" y="32"/>
                    <a:pt x="208" y="33"/>
                  </a:cubicBezTo>
                  <a:cubicBezTo>
                    <a:pt x="204" y="43"/>
                    <a:pt x="204" y="55"/>
                    <a:pt x="205" y="66"/>
                  </a:cubicBezTo>
                  <a:close/>
                  <a:moveTo>
                    <a:pt x="216" y="51"/>
                  </a:moveTo>
                  <a:cubicBezTo>
                    <a:pt x="216" y="51"/>
                    <a:pt x="216" y="51"/>
                    <a:pt x="216" y="51"/>
                  </a:cubicBezTo>
                  <a:cubicBezTo>
                    <a:pt x="216" y="45"/>
                    <a:pt x="217" y="40"/>
                    <a:pt x="217" y="34"/>
                  </a:cubicBezTo>
                  <a:cubicBezTo>
                    <a:pt x="232" y="35"/>
                    <a:pt x="248" y="34"/>
                    <a:pt x="263" y="37"/>
                  </a:cubicBezTo>
                  <a:cubicBezTo>
                    <a:pt x="277" y="40"/>
                    <a:pt x="286" y="47"/>
                    <a:pt x="292" y="57"/>
                  </a:cubicBezTo>
                  <a:cubicBezTo>
                    <a:pt x="268" y="50"/>
                    <a:pt x="241" y="55"/>
                    <a:pt x="216" y="51"/>
                  </a:cubicBezTo>
                  <a:close/>
                  <a:moveTo>
                    <a:pt x="334" y="88"/>
                  </a:moveTo>
                  <a:cubicBezTo>
                    <a:pt x="327" y="93"/>
                    <a:pt x="320" y="97"/>
                    <a:pt x="312" y="100"/>
                  </a:cubicBezTo>
                  <a:cubicBezTo>
                    <a:pt x="312" y="90"/>
                    <a:pt x="312" y="79"/>
                    <a:pt x="309" y="70"/>
                  </a:cubicBezTo>
                  <a:cubicBezTo>
                    <a:pt x="310" y="68"/>
                    <a:pt x="310" y="65"/>
                    <a:pt x="308" y="64"/>
                  </a:cubicBezTo>
                  <a:cubicBezTo>
                    <a:pt x="307" y="64"/>
                    <a:pt x="307" y="64"/>
                    <a:pt x="307" y="64"/>
                  </a:cubicBezTo>
                  <a:cubicBezTo>
                    <a:pt x="303" y="50"/>
                    <a:pt x="294" y="39"/>
                    <a:pt x="280" y="32"/>
                  </a:cubicBezTo>
                  <a:cubicBezTo>
                    <a:pt x="260" y="23"/>
                    <a:pt x="228" y="22"/>
                    <a:pt x="204" y="26"/>
                  </a:cubicBezTo>
                  <a:cubicBezTo>
                    <a:pt x="206" y="25"/>
                    <a:pt x="207" y="23"/>
                    <a:pt x="209" y="22"/>
                  </a:cubicBezTo>
                  <a:cubicBezTo>
                    <a:pt x="225" y="10"/>
                    <a:pt x="252" y="13"/>
                    <a:pt x="271" y="14"/>
                  </a:cubicBezTo>
                  <a:cubicBezTo>
                    <a:pt x="293" y="16"/>
                    <a:pt x="316" y="21"/>
                    <a:pt x="329" y="41"/>
                  </a:cubicBezTo>
                  <a:cubicBezTo>
                    <a:pt x="337" y="54"/>
                    <a:pt x="336" y="71"/>
                    <a:pt x="337" y="87"/>
                  </a:cubicBezTo>
                  <a:cubicBezTo>
                    <a:pt x="336" y="87"/>
                    <a:pt x="335" y="87"/>
                    <a:pt x="334" y="88"/>
                  </a:cubicBezTo>
                  <a:close/>
                  <a:moveTo>
                    <a:pt x="55" y="234"/>
                  </a:moveTo>
                  <a:cubicBezTo>
                    <a:pt x="77" y="227"/>
                    <a:pt x="107" y="233"/>
                    <a:pt x="131" y="233"/>
                  </a:cubicBezTo>
                  <a:cubicBezTo>
                    <a:pt x="190" y="234"/>
                    <a:pt x="244" y="246"/>
                    <a:pt x="245" y="316"/>
                  </a:cubicBezTo>
                  <a:cubicBezTo>
                    <a:pt x="245" y="322"/>
                    <a:pt x="253" y="322"/>
                    <a:pt x="254" y="316"/>
                  </a:cubicBezTo>
                  <a:cubicBezTo>
                    <a:pt x="263" y="233"/>
                    <a:pt x="181" y="223"/>
                    <a:pt x="117" y="224"/>
                  </a:cubicBezTo>
                  <a:cubicBezTo>
                    <a:pt x="101" y="224"/>
                    <a:pt x="77" y="219"/>
                    <a:pt x="57" y="223"/>
                  </a:cubicBezTo>
                  <a:cubicBezTo>
                    <a:pt x="60" y="220"/>
                    <a:pt x="63" y="218"/>
                    <a:pt x="66" y="215"/>
                  </a:cubicBezTo>
                  <a:cubicBezTo>
                    <a:pt x="67" y="216"/>
                    <a:pt x="67" y="218"/>
                    <a:pt x="68" y="219"/>
                  </a:cubicBezTo>
                  <a:cubicBezTo>
                    <a:pt x="70" y="224"/>
                    <a:pt x="77" y="220"/>
                    <a:pt x="76" y="215"/>
                  </a:cubicBezTo>
                  <a:cubicBezTo>
                    <a:pt x="76" y="213"/>
                    <a:pt x="75" y="212"/>
                    <a:pt x="75" y="210"/>
                  </a:cubicBezTo>
                  <a:cubicBezTo>
                    <a:pt x="107" y="192"/>
                    <a:pt x="145" y="195"/>
                    <a:pt x="187" y="198"/>
                  </a:cubicBezTo>
                  <a:cubicBezTo>
                    <a:pt x="219" y="200"/>
                    <a:pt x="250" y="204"/>
                    <a:pt x="259" y="240"/>
                  </a:cubicBezTo>
                  <a:cubicBezTo>
                    <a:pt x="265" y="265"/>
                    <a:pt x="263" y="295"/>
                    <a:pt x="256" y="319"/>
                  </a:cubicBezTo>
                  <a:cubicBezTo>
                    <a:pt x="256" y="320"/>
                    <a:pt x="256" y="320"/>
                    <a:pt x="256" y="321"/>
                  </a:cubicBezTo>
                  <a:cubicBezTo>
                    <a:pt x="256" y="321"/>
                    <a:pt x="255" y="320"/>
                    <a:pt x="254" y="320"/>
                  </a:cubicBezTo>
                  <a:cubicBezTo>
                    <a:pt x="191" y="319"/>
                    <a:pt x="127" y="314"/>
                    <a:pt x="65" y="318"/>
                  </a:cubicBezTo>
                  <a:cubicBezTo>
                    <a:pt x="64" y="315"/>
                    <a:pt x="61" y="315"/>
                    <a:pt x="59" y="316"/>
                  </a:cubicBezTo>
                  <a:cubicBezTo>
                    <a:pt x="46" y="293"/>
                    <a:pt x="16" y="247"/>
                    <a:pt x="55" y="234"/>
                  </a:cubicBezTo>
                  <a:close/>
                  <a:moveTo>
                    <a:pt x="46" y="449"/>
                  </a:moveTo>
                  <a:cubicBezTo>
                    <a:pt x="30" y="444"/>
                    <a:pt x="25" y="437"/>
                    <a:pt x="23" y="421"/>
                  </a:cubicBezTo>
                  <a:cubicBezTo>
                    <a:pt x="21" y="408"/>
                    <a:pt x="21" y="395"/>
                    <a:pt x="21" y="383"/>
                  </a:cubicBezTo>
                  <a:cubicBezTo>
                    <a:pt x="22" y="354"/>
                    <a:pt x="30" y="332"/>
                    <a:pt x="50" y="313"/>
                  </a:cubicBezTo>
                  <a:cubicBezTo>
                    <a:pt x="53" y="317"/>
                    <a:pt x="55" y="320"/>
                    <a:pt x="58" y="322"/>
                  </a:cubicBezTo>
                  <a:cubicBezTo>
                    <a:pt x="58" y="322"/>
                    <a:pt x="58" y="322"/>
                    <a:pt x="58" y="322"/>
                  </a:cubicBezTo>
                  <a:cubicBezTo>
                    <a:pt x="50" y="359"/>
                    <a:pt x="36" y="409"/>
                    <a:pt x="46" y="449"/>
                  </a:cubicBezTo>
                  <a:close/>
                  <a:moveTo>
                    <a:pt x="299" y="490"/>
                  </a:moveTo>
                  <a:cubicBezTo>
                    <a:pt x="276" y="513"/>
                    <a:pt x="224" y="494"/>
                    <a:pt x="197" y="488"/>
                  </a:cubicBezTo>
                  <a:cubicBezTo>
                    <a:pt x="163" y="481"/>
                    <a:pt x="129" y="495"/>
                    <a:pt x="95" y="489"/>
                  </a:cubicBezTo>
                  <a:cubicBezTo>
                    <a:pt x="29" y="479"/>
                    <a:pt x="60" y="372"/>
                    <a:pt x="64" y="324"/>
                  </a:cubicBezTo>
                  <a:cubicBezTo>
                    <a:pt x="127" y="329"/>
                    <a:pt x="192" y="336"/>
                    <a:pt x="254" y="331"/>
                  </a:cubicBezTo>
                  <a:cubicBezTo>
                    <a:pt x="258" y="331"/>
                    <a:pt x="259" y="328"/>
                    <a:pt x="259" y="325"/>
                  </a:cubicBezTo>
                  <a:cubicBezTo>
                    <a:pt x="262" y="326"/>
                    <a:pt x="265" y="326"/>
                    <a:pt x="266" y="322"/>
                  </a:cubicBezTo>
                  <a:cubicBezTo>
                    <a:pt x="285" y="271"/>
                    <a:pt x="277" y="194"/>
                    <a:pt x="211" y="188"/>
                  </a:cubicBezTo>
                  <a:cubicBezTo>
                    <a:pt x="165" y="184"/>
                    <a:pt x="113" y="178"/>
                    <a:pt x="74" y="198"/>
                  </a:cubicBezTo>
                  <a:cubicBezTo>
                    <a:pt x="69" y="159"/>
                    <a:pt x="67" y="101"/>
                    <a:pt x="112" y="96"/>
                  </a:cubicBezTo>
                  <a:cubicBezTo>
                    <a:pt x="148" y="92"/>
                    <a:pt x="194" y="98"/>
                    <a:pt x="229" y="107"/>
                  </a:cubicBezTo>
                  <a:cubicBezTo>
                    <a:pt x="287" y="122"/>
                    <a:pt x="264" y="184"/>
                    <a:pt x="289" y="224"/>
                  </a:cubicBezTo>
                  <a:cubicBezTo>
                    <a:pt x="302" y="245"/>
                    <a:pt x="317" y="261"/>
                    <a:pt x="325" y="285"/>
                  </a:cubicBezTo>
                  <a:cubicBezTo>
                    <a:pt x="334" y="312"/>
                    <a:pt x="333" y="342"/>
                    <a:pt x="331" y="369"/>
                  </a:cubicBezTo>
                  <a:cubicBezTo>
                    <a:pt x="329" y="406"/>
                    <a:pt x="328" y="462"/>
                    <a:pt x="299" y="490"/>
                  </a:cubicBezTo>
                  <a:close/>
                  <a:moveTo>
                    <a:pt x="364" y="474"/>
                  </a:moveTo>
                  <a:cubicBezTo>
                    <a:pt x="362" y="472"/>
                    <a:pt x="360" y="471"/>
                    <a:pt x="357" y="471"/>
                  </a:cubicBezTo>
                  <a:cubicBezTo>
                    <a:pt x="355" y="424"/>
                    <a:pt x="340" y="328"/>
                    <a:pt x="407" y="328"/>
                  </a:cubicBezTo>
                  <a:cubicBezTo>
                    <a:pt x="417" y="328"/>
                    <a:pt x="423" y="334"/>
                    <a:pt x="428" y="342"/>
                  </a:cubicBezTo>
                  <a:cubicBezTo>
                    <a:pt x="428" y="343"/>
                    <a:pt x="428" y="343"/>
                    <a:pt x="428" y="343"/>
                  </a:cubicBezTo>
                  <a:cubicBezTo>
                    <a:pt x="371" y="353"/>
                    <a:pt x="363" y="420"/>
                    <a:pt x="380" y="468"/>
                  </a:cubicBezTo>
                  <a:cubicBezTo>
                    <a:pt x="380" y="468"/>
                    <a:pt x="380" y="469"/>
                    <a:pt x="380" y="469"/>
                  </a:cubicBezTo>
                  <a:cubicBezTo>
                    <a:pt x="375" y="471"/>
                    <a:pt x="369" y="473"/>
                    <a:pt x="364" y="474"/>
                  </a:cubicBezTo>
                  <a:close/>
                  <a:moveTo>
                    <a:pt x="417" y="252"/>
                  </a:moveTo>
                  <a:cubicBezTo>
                    <a:pt x="419" y="226"/>
                    <a:pt x="421" y="200"/>
                    <a:pt x="419" y="175"/>
                  </a:cubicBezTo>
                  <a:cubicBezTo>
                    <a:pt x="460" y="154"/>
                    <a:pt x="467" y="230"/>
                    <a:pt x="468" y="255"/>
                  </a:cubicBezTo>
                  <a:cubicBezTo>
                    <a:pt x="470" y="285"/>
                    <a:pt x="447" y="309"/>
                    <a:pt x="432" y="334"/>
                  </a:cubicBezTo>
                  <a:cubicBezTo>
                    <a:pt x="427" y="327"/>
                    <a:pt x="421" y="323"/>
                    <a:pt x="412" y="321"/>
                  </a:cubicBezTo>
                  <a:cubicBezTo>
                    <a:pt x="417" y="300"/>
                    <a:pt x="416" y="274"/>
                    <a:pt x="417" y="252"/>
                  </a:cubicBezTo>
                  <a:close/>
                  <a:moveTo>
                    <a:pt x="433" y="442"/>
                  </a:moveTo>
                  <a:cubicBezTo>
                    <a:pt x="433" y="442"/>
                    <a:pt x="432" y="442"/>
                    <a:pt x="431" y="443"/>
                  </a:cubicBezTo>
                  <a:cubicBezTo>
                    <a:pt x="417" y="452"/>
                    <a:pt x="402" y="460"/>
                    <a:pt x="386" y="466"/>
                  </a:cubicBezTo>
                  <a:cubicBezTo>
                    <a:pt x="386" y="466"/>
                    <a:pt x="386" y="466"/>
                    <a:pt x="386" y="466"/>
                  </a:cubicBezTo>
                  <a:cubicBezTo>
                    <a:pt x="379" y="424"/>
                    <a:pt x="376" y="360"/>
                    <a:pt x="432" y="353"/>
                  </a:cubicBezTo>
                  <a:cubicBezTo>
                    <a:pt x="432" y="353"/>
                    <a:pt x="432" y="353"/>
                    <a:pt x="432" y="353"/>
                  </a:cubicBezTo>
                  <a:cubicBezTo>
                    <a:pt x="439" y="380"/>
                    <a:pt x="433" y="423"/>
                    <a:pt x="433" y="442"/>
                  </a:cubicBezTo>
                  <a:close/>
                  <a:moveTo>
                    <a:pt x="483" y="301"/>
                  </a:moveTo>
                  <a:cubicBezTo>
                    <a:pt x="472" y="319"/>
                    <a:pt x="454" y="334"/>
                    <a:pt x="440" y="349"/>
                  </a:cubicBezTo>
                  <a:cubicBezTo>
                    <a:pt x="440" y="348"/>
                    <a:pt x="439" y="348"/>
                    <a:pt x="439" y="347"/>
                  </a:cubicBezTo>
                  <a:cubicBezTo>
                    <a:pt x="439" y="346"/>
                    <a:pt x="439" y="346"/>
                    <a:pt x="440" y="346"/>
                  </a:cubicBezTo>
                  <a:cubicBezTo>
                    <a:pt x="452" y="325"/>
                    <a:pt x="467" y="306"/>
                    <a:pt x="476" y="283"/>
                  </a:cubicBezTo>
                  <a:cubicBezTo>
                    <a:pt x="484" y="261"/>
                    <a:pt x="479" y="236"/>
                    <a:pt x="473" y="214"/>
                  </a:cubicBezTo>
                  <a:cubicBezTo>
                    <a:pt x="467" y="189"/>
                    <a:pt x="448" y="135"/>
                    <a:pt x="418" y="167"/>
                  </a:cubicBezTo>
                  <a:cubicBezTo>
                    <a:pt x="418" y="166"/>
                    <a:pt x="418" y="164"/>
                    <a:pt x="418" y="163"/>
                  </a:cubicBezTo>
                  <a:cubicBezTo>
                    <a:pt x="417" y="152"/>
                    <a:pt x="414" y="141"/>
                    <a:pt x="411" y="131"/>
                  </a:cubicBezTo>
                  <a:cubicBezTo>
                    <a:pt x="467" y="122"/>
                    <a:pt x="480" y="179"/>
                    <a:pt x="488" y="225"/>
                  </a:cubicBezTo>
                  <a:cubicBezTo>
                    <a:pt x="493" y="252"/>
                    <a:pt x="497" y="276"/>
                    <a:pt x="483" y="301"/>
                  </a:cubicBez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39899" y="498511"/>
            <a:ext cx="4138031" cy="923925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5656423" y="827063"/>
            <a:ext cx="7049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3200">
                <a:ln>
                  <a:solidFill>
                    <a:schemeClr val="bg1"/>
                  </a:solidFill>
                </a:ln>
                <a:noFill/>
                <a:latin typeface="微软雅黑" panose="020B0503020204020204" pitchFamily="34" charset="-122"/>
                <a:ea typeface="微软雅黑" panose="020B0503020204020204" pitchFamily="34" charset="-122"/>
              </a:rPr>
              <a:t>04</a:t>
            </a:r>
            <a:endParaRPr lang="zh-CN" altLang="en-US" sz="3200" dirty="0">
              <a:ln>
                <a:solidFill>
                  <a:schemeClr val="bg1"/>
                </a:solidFill>
              </a:ln>
              <a:noFill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等腰三角形 4"/>
          <p:cNvSpPr/>
          <p:nvPr/>
        </p:nvSpPr>
        <p:spPr>
          <a:xfrm>
            <a:off x="1088706" y="2175164"/>
            <a:ext cx="3405448" cy="3851562"/>
          </a:xfrm>
          <a:prstGeom prst="triangle">
            <a:avLst/>
          </a:prstGeom>
          <a:noFill/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8" name="直接连接符 7"/>
          <p:cNvCxnSpPr/>
          <p:nvPr/>
        </p:nvCxnSpPr>
        <p:spPr>
          <a:xfrm>
            <a:off x="2225885" y="3494644"/>
            <a:ext cx="1138258" cy="0"/>
          </a:xfrm>
          <a:prstGeom prst="line">
            <a:avLst/>
          </a:prstGeom>
          <a:noFill/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0" name="直接连接符 9"/>
          <p:cNvCxnSpPr/>
          <p:nvPr/>
        </p:nvCxnSpPr>
        <p:spPr>
          <a:xfrm>
            <a:off x="1827443" y="4365501"/>
            <a:ext cx="1923774" cy="0"/>
          </a:xfrm>
          <a:prstGeom prst="line">
            <a:avLst/>
          </a:prstGeom>
          <a:noFill/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5" name="直接连接符 14"/>
          <p:cNvCxnSpPr/>
          <p:nvPr/>
        </p:nvCxnSpPr>
        <p:spPr>
          <a:xfrm>
            <a:off x="1455968" y="5236358"/>
            <a:ext cx="2682875" cy="0"/>
          </a:xfrm>
          <a:prstGeom prst="line">
            <a:avLst/>
          </a:prstGeom>
          <a:noFill/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24" name="文本框 23"/>
          <p:cNvSpPr txBox="1"/>
          <p:nvPr/>
        </p:nvSpPr>
        <p:spPr>
          <a:xfrm>
            <a:off x="2000893" y="5369932"/>
            <a:ext cx="15768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dist">
              <a:defRPr sz="2800" b="1">
                <a:ln w="19050">
                  <a:solidFill>
                    <a:schemeClr val="bg1"/>
                  </a:solidFill>
                </a:ln>
                <a:noFill/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/>
              <a:t>一年级</a:t>
            </a:r>
            <a:endParaRPr lang="zh-CN" altLang="en-US" dirty="0"/>
          </a:p>
        </p:txBody>
      </p:sp>
      <p:sp>
        <p:nvSpPr>
          <p:cNvPr id="25" name="文本框 24"/>
          <p:cNvSpPr txBox="1"/>
          <p:nvPr/>
        </p:nvSpPr>
        <p:spPr>
          <a:xfrm>
            <a:off x="2000893" y="4552515"/>
            <a:ext cx="15768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dist">
              <a:defRPr sz="2800" b="1">
                <a:ln w="19050">
                  <a:solidFill>
                    <a:schemeClr val="bg1"/>
                  </a:solidFill>
                </a:ln>
                <a:noFill/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/>
              <a:t>二年级</a:t>
            </a:r>
            <a:endParaRPr lang="zh-CN" altLang="en-US" dirty="0"/>
          </a:p>
        </p:txBody>
      </p:sp>
      <p:sp>
        <p:nvSpPr>
          <p:cNvPr id="26" name="文本框 25"/>
          <p:cNvSpPr txBox="1"/>
          <p:nvPr/>
        </p:nvSpPr>
        <p:spPr>
          <a:xfrm>
            <a:off x="2107705" y="3699240"/>
            <a:ext cx="13632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dist">
              <a:defRPr sz="2800" b="1">
                <a:ln w="19050">
                  <a:solidFill>
                    <a:schemeClr val="bg1"/>
                  </a:solidFill>
                </a:ln>
                <a:noFill/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2400"/>
              <a:t>三年级</a:t>
            </a:r>
            <a:endParaRPr lang="zh-CN" altLang="en-US" sz="2400" dirty="0"/>
          </a:p>
        </p:txBody>
      </p:sp>
      <p:grpSp>
        <p:nvGrpSpPr>
          <p:cNvPr id="28" name="组合 27"/>
          <p:cNvGrpSpPr/>
          <p:nvPr/>
        </p:nvGrpSpPr>
        <p:grpSpPr>
          <a:xfrm>
            <a:off x="2597612" y="2807625"/>
            <a:ext cx="406850" cy="506027"/>
            <a:chOff x="8821738" y="3665537"/>
            <a:chExt cx="573088" cy="712788"/>
          </a:xfrm>
        </p:grpSpPr>
        <p:sp>
          <p:nvSpPr>
            <p:cNvPr id="29" name="Freeform 144"/>
            <p:cNvSpPr>
              <a:spLocks noEditPoints="1"/>
            </p:cNvSpPr>
            <p:nvPr/>
          </p:nvSpPr>
          <p:spPr bwMode="auto">
            <a:xfrm>
              <a:off x="8851901" y="3744912"/>
              <a:ext cx="542925" cy="633413"/>
            </a:xfrm>
            <a:custGeom>
              <a:avLst/>
              <a:gdLst>
                <a:gd name="T0" fmla="*/ 105 w 233"/>
                <a:gd name="T1" fmla="*/ 56 h 272"/>
                <a:gd name="T2" fmla="*/ 106 w 233"/>
                <a:gd name="T3" fmla="*/ 42 h 272"/>
                <a:gd name="T4" fmla="*/ 114 w 233"/>
                <a:gd name="T5" fmla="*/ 22 h 272"/>
                <a:gd name="T6" fmla="*/ 122 w 233"/>
                <a:gd name="T7" fmla="*/ 7 h 272"/>
                <a:gd name="T8" fmla="*/ 117 w 233"/>
                <a:gd name="T9" fmla="*/ 1 h 272"/>
                <a:gd name="T10" fmla="*/ 90 w 233"/>
                <a:gd name="T11" fmla="*/ 37 h 272"/>
                <a:gd name="T12" fmla="*/ 89 w 233"/>
                <a:gd name="T13" fmla="*/ 51 h 272"/>
                <a:gd name="T14" fmla="*/ 21 w 233"/>
                <a:gd name="T15" fmla="*/ 58 h 272"/>
                <a:gd name="T16" fmla="*/ 3 w 233"/>
                <a:gd name="T17" fmla="*/ 146 h 272"/>
                <a:gd name="T18" fmla="*/ 100 w 233"/>
                <a:gd name="T19" fmla="*/ 267 h 272"/>
                <a:gd name="T20" fmla="*/ 230 w 233"/>
                <a:gd name="T21" fmla="*/ 130 h 272"/>
                <a:gd name="T22" fmla="*/ 105 w 233"/>
                <a:gd name="T23" fmla="*/ 56 h 272"/>
                <a:gd name="T24" fmla="*/ 206 w 233"/>
                <a:gd name="T25" fmla="*/ 181 h 272"/>
                <a:gd name="T26" fmla="*/ 212 w 233"/>
                <a:gd name="T27" fmla="*/ 150 h 272"/>
                <a:gd name="T28" fmla="*/ 209 w 233"/>
                <a:gd name="T29" fmla="*/ 145 h 272"/>
                <a:gd name="T30" fmla="*/ 208 w 233"/>
                <a:gd name="T31" fmla="*/ 131 h 272"/>
                <a:gd name="T32" fmla="*/ 198 w 233"/>
                <a:gd name="T33" fmla="*/ 130 h 272"/>
                <a:gd name="T34" fmla="*/ 183 w 233"/>
                <a:gd name="T35" fmla="*/ 161 h 272"/>
                <a:gd name="T36" fmla="*/ 186 w 233"/>
                <a:gd name="T37" fmla="*/ 135 h 272"/>
                <a:gd name="T38" fmla="*/ 176 w 233"/>
                <a:gd name="T39" fmla="*/ 132 h 272"/>
                <a:gd name="T40" fmla="*/ 159 w 233"/>
                <a:gd name="T41" fmla="*/ 160 h 272"/>
                <a:gd name="T42" fmla="*/ 159 w 233"/>
                <a:gd name="T43" fmla="*/ 142 h 272"/>
                <a:gd name="T44" fmla="*/ 149 w 233"/>
                <a:gd name="T45" fmla="*/ 140 h 272"/>
                <a:gd name="T46" fmla="*/ 137 w 233"/>
                <a:gd name="T47" fmla="*/ 193 h 272"/>
                <a:gd name="T48" fmla="*/ 142 w 233"/>
                <a:gd name="T49" fmla="*/ 190 h 272"/>
                <a:gd name="T50" fmla="*/ 148 w 233"/>
                <a:gd name="T51" fmla="*/ 165 h 272"/>
                <a:gd name="T52" fmla="*/ 143 w 233"/>
                <a:gd name="T53" fmla="*/ 187 h 272"/>
                <a:gd name="T54" fmla="*/ 154 w 233"/>
                <a:gd name="T55" fmla="*/ 191 h 272"/>
                <a:gd name="T56" fmla="*/ 172 w 233"/>
                <a:gd name="T57" fmla="*/ 160 h 272"/>
                <a:gd name="T58" fmla="*/ 165 w 233"/>
                <a:gd name="T59" fmla="*/ 187 h 272"/>
                <a:gd name="T60" fmla="*/ 175 w 233"/>
                <a:gd name="T61" fmla="*/ 192 h 272"/>
                <a:gd name="T62" fmla="*/ 198 w 233"/>
                <a:gd name="T63" fmla="*/ 156 h 272"/>
                <a:gd name="T64" fmla="*/ 187 w 233"/>
                <a:gd name="T65" fmla="*/ 192 h 272"/>
                <a:gd name="T66" fmla="*/ 195 w 233"/>
                <a:gd name="T67" fmla="*/ 198 h 272"/>
                <a:gd name="T68" fmla="*/ 114 w 233"/>
                <a:gd name="T69" fmla="*/ 255 h 272"/>
                <a:gd name="T70" fmla="*/ 14 w 233"/>
                <a:gd name="T71" fmla="*/ 153 h 272"/>
                <a:gd name="T72" fmla="*/ 18 w 233"/>
                <a:gd name="T73" fmla="*/ 89 h 272"/>
                <a:gd name="T74" fmla="*/ 90 w 233"/>
                <a:gd name="T75" fmla="*/ 60 h 272"/>
                <a:gd name="T76" fmla="*/ 97 w 233"/>
                <a:gd name="T77" fmla="*/ 84 h 272"/>
                <a:gd name="T78" fmla="*/ 89 w 233"/>
                <a:gd name="T79" fmla="*/ 79 h 272"/>
                <a:gd name="T80" fmla="*/ 82 w 233"/>
                <a:gd name="T81" fmla="*/ 84 h 272"/>
                <a:gd name="T82" fmla="*/ 133 w 233"/>
                <a:gd name="T83" fmla="*/ 82 h 272"/>
                <a:gd name="T84" fmla="*/ 126 w 233"/>
                <a:gd name="T85" fmla="*/ 76 h 272"/>
                <a:gd name="T86" fmla="*/ 111 w 233"/>
                <a:gd name="T87" fmla="*/ 85 h 272"/>
                <a:gd name="T88" fmla="*/ 110 w 233"/>
                <a:gd name="T89" fmla="*/ 85 h 272"/>
                <a:gd name="T90" fmla="*/ 106 w 233"/>
                <a:gd name="T91" fmla="*/ 68 h 272"/>
                <a:gd name="T92" fmla="*/ 219 w 233"/>
                <a:gd name="T93" fmla="*/ 121 h 272"/>
                <a:gd name="T94" fmla="*/ 206 w 233"/>
                <a:gd name="T95" fmla="*/ 181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33" h="272">
                  <a:moveTo>
                    <a:pt x="105" y="56"/>
                  </a:moveTo>
                  <a:cubicBezTo>
                    <a:pt x="105" y="51"/>
                    <a:pt x="105" y="47"/>
                    <a:pt x="106" y="42"/>
                  </a:cubicBezTo>
                  <a:cubicBezTo>
                    <a:pt x="107" y="35"/>
                    <a:pt x="110" y="28"/>
                    <a:pt x="114" y="22"/>
                  </a:cubicBezTo>
                  <a:cubicBezTo>
                    <a:pt x="117" y="16"/>
                    <a:pt x="121" y="14"/>
                    <a:pt x="122" y="7"/>
                  </a:cubicBezTo>
                  <a:cubicBezTo>
                    <a:pt x="122" y="4"/>
                    <a:pt x="121" y="2"/>
                    <a:pt x="117" y="1"/>
                  </a:cubicBezTo>
                  <a:cubicBezTo>
                    <a:pt x="101" y="0"/>
                    <a:pt x="92" y="25"/>
                    <a:pt x="90" y="37"/>
                  </a:cubicBezTo>
                  <a:cubicBezTo>
                    <a:pt x="89" y="42"/>
                    <a:pt x="89" y="46"/>
                    <a:pt x="89" y="51"/>
                  </a:cubicBezTo>
                  <a:cubicBezTo>
                    <a:pt x="65" y="43"/>
                    <a:pt x="41" y="37"/>
                    <a:pt x="21" y="58"/>
                  </a:cubicBezTo>
                  <a:cubicBezTo>
                    <a:pt x="0" y="79"/>
                    <a:pt x="2" y="119"/>
                    <a:pt x="3" y="146"/>
                  </a:cubicBezTo>
                  <a:cubicBezTo>
                    <a:pt x="6" y="203"/>
                    <a:pt x="36" y="266"/>
                    <a:pt x="100" y="267"/>
                  </a:cubicBezTo>
                  <a:cubicBezTo>
                    <a:pt x="167" y="267"/>
                    <a:pt x="227" y="192"/>
                    <a:pt x="230" y="130"/>
                  </a:cubicBezTo>
                  <a:cubicBezTo>
                    <a:pt x="233" y="56"/>
                    <a:pt x="160" y="54"/>
                    <a:pt x="105" y="56"/>
                  </a:cubicBezTo>
                  <a:close/>
                  <a:moveTo>
                    <a:pt x="206" y="181"/>
                  </a:moveTo>
                  <a:cubicBezTo>
                    <a:pt x="210" y="171"/>
                    <a:pt x="211" y="161"/>
                    <a:pt x="212" y="150"/>
                  </a:cubicBezTo>
                  <a:cubicBezTo>
                    <a:pt x="212" y="147"/>
                    <a:pt x="211" y="146"/>
                    <a:pt x="209" y="145"/>
                  </a:cubicBezTo>
                  <a:cubicBezTo>
                    <a:pt x="209" y="141"/>
                    <a:pt x="208" y="136"/>
                    <a:pt x="208" y="131"/>
                  </a:cubicBezTo>
                  <a:cubicBezTo>
                    <a:pt x="207" y="127"/>
                    <a:pt x="200" y="126"/>
                    <a:pt x="198" y="130"/>
                  </a:cubicBezTo>
                  <a:cubicBezTo>
                    <a:pt x="193" y="140"/>
                    <a:pt x="188" y="151"/>
                    <a:pt x="183" y="161"/>
                  </a:cubicBezTo>
                  <a:cubicBezTo>
                    <a:pt x="184" y="153"/>
                    <a:pt x="186" y="144"/>
                    <a:pt x="186" y="135"/>
                  </a:cubicBezTo>
                  <a:cubicBezTo>
                    <a:pt x="186" y="129"/>
                    <a:pt x="179" y="128"/>
                    <a:pt x="176" y="132"/>
                  </a:cubicBezTo>
                  <a:cubicBezTo>
                    <a:pt x="169" y="141"/>
                    <a:pt x="164" y="151"/>
                    <a:pt x="159" y="160"/>
                  </a:cubicBezTo>
                  <a:cubicBezTo>
                    <a:pt x="159" y="154"/>
                    <a:pt x="159" y="148"/>
                    <a:pt x="159" y="142"/>
                  </a:cubicBezTo>
                  <a:cubicBezTo>
                    <a:pt x="158" y="138"/>
                    <a:pt x="152" y="135"/>
                    <a:pt x="149" y="140"/>
                  </a:cubicBezTo>
                  <a:cubicBezTo>
                    <a:pt x="143" y="152"/>
                    <a:pt x="126" y="181"/>
                    <a:pt x="137" y="193"/>
                  </a:cubicBezTo>
                  <a:cubicBezTo>
                    <a:pt x="139" y="196"/>
                    <a:pt x="142" y="193"/>
                    <a:pt x="142" y="190"/>
                  </a:cubicBezTo>
                  <a:cubicBezTo>
                    <a:pt x="141" y="182"/>
                    <a:pt x="144" y="173"/>
                    <a:pt x="148" y="165"/>
                  </a:cubicBezTo>
                  <a:cubicBezTo>
                    <a:pt x="147" y="172"/>
                    <a:pt x="145" y="180"/>
                    <a:pt x="143" y="187"/>
                  </a:cubicBezTo>
                  <a:cubicBezTo>
                    <a:pt x="142" y="194"/>
                    <a:pt x="150" y="197"/>
                    <a:pt x="154" y="191"/>
                  </a:cubicBezTo>
                  <a:cubicBezTo>
                    <a:pt x="161" y="181"/>
                    <a:pt x="167" y="171"/>
                    <a:pt x="172" y="160"/>
                  </a:cubicBezTo>
                  <a:cubicBezTo>
                    <a:pt x="171" y="169"/>
                    <a:pt x="168" y="178"/>
                    <a:pt x="165" y="187"/>
                  </a:cubicBezTo>
                  <a:cubicBezTo>
                    <a:pt x="164" y="192"/>
                    <a:pt x="171" y="196"/>
                    <a:pt x="175" y="192"/>
                  </a:cubicBezTo>
                  <a:cubicBezTo>
                    <a:pt x="185" y="182"/>
                    <a:pt x="192" y="169"/>
                    <a:pt x="198" y="156"/>
                  </a:cubicBezTo>
                  <a:cubicBezTo>
                    <a:pt x="196" y="168"/>
                    <a:pt x="192" y="180"/>
                    <a:pt x="187" y="192"/>
                  </a:cubicBezTo>
                  <a:cubicBezTo>
                    <a:pt x="185" y="197"/>
                    <a:pt x="191" y="200"/>
                    <a:pt x="195" y="198"/>
                  </a:cubicBezTo>
                  <a:cubicBezTo>
                    <a:pt x="175" y="226"/>
                    <a:pt x="144" y="247"/>
                    <a:pt x="114" y="255"/>
                  </a:cubicBezTo>
                  <a:cubicBezTo>
                    <a:pt x="51" y="272"/>
                    <a:pt x="20" y="203"/>
                    <a:pt x="14" y="153"/>
                  </a:cubicBezTo>
                  <a:cubicBezTo>
                    <a:pt x="11" y="132"/>
                    <a:pt x="13" y="110"/>
                    <a:pt x="18" y="89"/>
                  </a:cubicBezTo>
                  <a:cubicBezTo>
                    <a:pt x="28" y="47"/>
                    <a:pt x="59" y="58"/>
                    <a:pt x="90" y="60"/>
                  </a:cubicBezTo>
                  <a:cubicBezTo>
                    <a:pt x="91" y="69"/>
                    <a:pt x="93" y="77"/>
                    <a:pt x="97" y="84"/>
                  </a:cubicBezTo>
                  <a:cubicBezTo>
                    <a:pt x="94" y="83"/>
                    <a:pt x="92" y="81"/>
                    <a:pt x="89" y="79"/>
                  </a:cubicBezTo>
                  <a:cubicBezTo>
                    <a:pt x="85" y="75"/>
                    <a:pt x="79" y="80"/>
                    <a:pt x="82" y="84"/>
                  </a:cubicBezTo>
                  <a:cubicBezTo>
                    <a:pt x="96" y="102"/>
                    <a:pt x="122" y="102"/>
                    <a:pt x="133" y="82"/>
                  </a:cubicBezTo>
                  <a:cubicBezTo>
                    <a:pt x="136" y="77"/>
                    <a:pt x="130" y="72"/>
                    <a:pt x="126" y="76"/>
                  </a:cubicBezTo>
                  <a:cubicBezTo>
                    <a:pt x="121" y="81"/>
                    <a:pt x="116" y="84"/>
                    <a:pt x="111" y="85"/>
                  </a:cubicBezTo>
                  <a:cubicBezTo>
                    <a:pt x="110" y="85"/>
                    <a:pt x="111" y="85"/>
                    <a:pt x="110" y="85"/>
                  </a:cubicBezTo>
                  <a:cubicBezTo>
                    <a:pt x="109" y="79"/>
                    <a:pt x="107" y="74"/>
                    <a:pt x="106" y="68"/>
                  </a:cubicBezTo>
                  <a:cubicBezTo>
                    <a:pt x="153" y="65"/>
                    <a:pt x="212" y="61"/>
                    <a:pt x="219" y="121"/>
                  </a:cubicBezTo>
                  <a:cubicBezTo>
                    <a:pt x="221" y="142"/>
                    <a:pt x="216" y="163"/>
                    <a:pt x="206" y="181"/>
                  </a:cubicBez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" name="Freeform 145"/>
            <p:cNvSpPr>
              <a:spLocks noEditPoints="1"/>
            </p:cNvSpPr>
            <p:nvPr/>
          </p:nvSpPr>
          <p:spPr bwMode="auto">
            <a:xfrm>
              <a:off x="8821738" y="3665537"/>
              <a:ext cx="255588" cy="188913"/>
            </a:xfrm>
            <a:custGeom>
              <a:avLst/>
              <a:gdLst>
                <a:gd name="T0" fmla="*/ 108 w 110"/>
                <a:gd name="T1" fmla="*/ 43 h 81"/>
                <a:gd name="T2" fmla="*/ 94 w 110"/>
                <a:gd name="T3" fmla="*/ 35 h 81"/>
                <a:gd name="T4" fmla="*/ 95 w 110"/>
                <a:gd name="T5" fmla="*/ 31 h 81"/>
                <a:gd name="T6" fmla="*/ 41 w 110"/>
                <a:gd name="T7" fmla="*/ 14 h 81"/>
                <a:gd name="T8" fmla="*/ 7 w 110"/>
                <a:gd name="T9" fmla="*/ 72 h 81"/>
                <a:gd name="T10" fmla="*/ 3 w 110"/>
                <a:gd name="T11" fmla="*/ 74 h 81"/>
                <a:gd name="T12" fmla="*/ 7 w 110"/>
                <a:gd name="T13" fmla="*/ 80 h 81"/>
                <a:gd name="T14" fmla="*/ 57 w 110"/>
                <a:gd name="T15" fmla="*/ 66 h 81"/>
                <a:gd name="T16" fmla="*/ 90 w 110"/>
                <a:gd name="T17" fmla="*/ 43 h 81"/>
                <a:gd name="T18" fmla="*/ 105 w 110"/>
                <a:gd name="T19" fmla="*/ 48 h 81"/>
                <a:gd name="T20" fmla="*/ 108 w 110"/>
                <a:gd name="T21" fmla="*/ 43 h 81"/>
                <a:gd name="T22" fmla="*/ 39 w 110"/>
                <a:gd name="T23" fmla="*/ 56 h 81"/>
                <a:gd name="T24" fmla="*/ 81 w 110"/>
                <a:gd name="T25" fmla="*/ 42 h 81"/>
                <a:gd name="T26" fmla="*/ 46 w 110"/>
                <a:gd name="T27" fmla="*/ 58 h 81"/>
                <a:gd name="T28" fmla="*/ 15 w 110"/>
                <a:gd name="T29" fmla="*/ 67 h 81"/>
                <a:gd name="T30" fmla="*/ 36 w 110"/>
                <a:gd name="T31" fmla="*/ 31 h 81"/>
                <a:gd name="T32" fmla="*/ 57 w 110"/>
                <a:gd name="T33" fmla="*/ 15 h 81"/>
                <a:gd name="T34" fmla="*/ 87 w 110"/>
                <a:gd name="T35" fmla="*/ 34 h 81"/>
                <a:gd name="T36" fmla="*/ 36 w 110"/>
                <a:gd name="T37" fmla="*/ 54 h 81"/>
                <a:gd name="T38" fmla="*/ 39 w 110"/>
                <a:gd name="T39" fmla="*/ 56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0" h="81">
                  <a:moveTo>
                    <a:pt x="108" y="43"/>
                  </a:moveTo>
                  <a:cubicBezTo>
                    <a:pt x="104" y="40"/>
                    <a:pt x="99" y="37"/>
                    <a:pt x="94" y="35"/>
                  </a:cubicBezTo>
                  <a:cubicBezTo>
                    <a:pt x="95" y="34"/>
                    <a:pt x="96" y="33"/>
                    <a:pt x="95" y="31"/>
                  </a:cubicBezTo>
                  <a:cubicBezTo>
                    <a:pt x="82" y="10"/>
                    <a:pt x="62" y="0"/>
                    <a:pt x="41" y="14"/>
                  </a:cubicBezTo>
                  <a:cubicBezTo>
                    <a:pt x="22" y="26"/>
                    <a:pt x="12" y="51"/>
                    <a:pt x="7" y="72"/>
                  </a:cubicBezTo>
                  <a:cubicBezTo>
                    <a:pt x="6" y="72"/>
                    <a:pt x="4" y="73"/>
                    <a:pt x="3" y="74"/>
                  </a:cubicBezTo>
                  <a:cubicBezTo>
                    <a:pt x="0" y="77"/>
                    <a:pt x="4" y="81"/>
                    <a:pt x="7" y="80"/>
                  </a:cubicBezTo>
                  <a:cubicBezTo>
                    <a:pt x="23" y="78"/>
                    <a:pt x="41" y="70"/>
                    <a:pt x="57" y="66"/>
                  </a:cubicBezTo>
                  <a:cubicBezTo>
                    <a:pt x="71" y="62"/>
                    <a:pt x="81" y="54"/>
                    <a:pt x="90" y="43"/>
                  </a:cubicBezTo>
                  <a:cubicBezTo>
                    <a:pt x="95" y="44"/>
                    <a:pt x="100" y="46"/>
                    <a:pt x="105" y="48"/>
                  </a:cubicBezTo>
                  <a:cubicBezTo>
                    <a:pt x="108" y="48"/>
                    <a:pt x="110" y="45"/>
                    <a:pt x="108" y="43"/>
                  </a:cubicBezTo>
                  <a:close/>
                  <a:moveTo>
                    <a:pt x="39" y="56"/>
                  </a:moveTo>
                  <a:cubicBezTo>
                    <a:pt x="52" y="43"/>
                    <a:pt x="66" y="40"/>
                    <a:pt x="81" y="42"/>
                  </a:cubicBezTo>
                  <a:cubicBezTo>
                    <a:pt x="70" y="49"/>
                    <a:pt x="59" y="54"/>
                    <a:pt x="46" y="58"/>
                  </a:cubicBezTo>
                  <a:cubicBezTo>
                    <a:pt x="36" y="61"/>
                    <a:pt x="25" y="63"/>
                    <a:pt x="15" y="67"/>
                  </a:cubicBezTo>
                  <a:cubicBezTo>
                    <a:pt x="20" y="54"/>
                    <a:pt x="27" y="42"/>
                    <a:pt x="36" y="31"/>
                  </a:cubicBezTo>
                  <a:cubicBezTo>
                    <a:pt x="42" y="23"/>
                    <a:pt x="48" y="17"/>
                    <a:pt x="57" y="15"/>
                  </a:cubicBezTo>
                  <a:cubicBezTo>
                    <a:pt x="71" y="11"/>
                    <a:pt x="80" y="24"/>
                    <a:pt x="87" y="34"/>
                  </a:cubicBezTo>
                  <a:cubicBezTo>
                    <a:pt x="68" y="30"/>
                    <a:pt x="45" y="37"/>
                    <a:pt x="36" y="54"/>
                  </a:cubicBezTo>
                  <a:cubicBezTo>
                    <a:pt x="35" y="56"/>
                    <a:pt x="38" y="58"/>
                    <a:pt x="39" y="56"/>
                  </a:cubicBez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5047630" y="2179700"/>
            <a:ext cx="6375113" cy="684275"/>
            <a:chOff x="5439515" y="2123350"/>
            <a:chExt cx="6375113" cy="684275"/>
          </a:xfrm>
        </p:grpSpPr>
        <p:grpSp>
          <p:nvGrpSpPr>
            <p:cNvPr id="33" name="组合 32"/>
            <p:cNvGrpSpPr/>
            <p:nvPr/>
          </p:nvGrpSpPr>
          <p:grpSpPr>
            <a:xfrm>
              <a:off x="5439515" y="2123350"/>
              <a:ext cx="752227" cy="684275"/>
              <a:chOff x="5439515" y="2123350"/>
              <a:chExt cx="752227" cy="684275"/>
            </a:xfrm>
          </p:grpSpPr>
          <p:sp>
            <p:nvSpPr>
              <p:cNvPr id="31" name="矩形: 圆角 30"/>
              <p:cNvSpPr/>
              <p:nvPr/>
            </p:nvSpPr>
            <p:spPr>
              <a:xfrm>
                <a:off x="5439515" y="2123350"/>
                <a:ext cx="752227" cy="684275"/>
              </a:xfrm>
              <a:prstGeom prst="roundRect">
                <a:avLst>
                  <a:gd name="adj" fmla="val 22223"/>
                </a:avLst>
              </a:prstGeom>
              <a:noFill/>
              <a:ln w="57150">
                <a:solidFill>
                  <a:schemeClr val="bg1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2" name="文本框 31"/>
              <p:cNvSpPr txBox="1"/>
              <p:nvPr/>
            </p:nvSpPr>
            <p:spPr>
              <a:xfrm>
                <a:off x="5463137" y="2173100"/>
                <a:ext cx="704982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en-US" altLang="zh-CN" sz="3200">
                    <a:ln>
                      <a:solidFill>
                        <a:schemeClr val="bg1"/>
                      </a:solidFill>
                    </a:ln>
                    <a:noFill/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01</a:t>
                </a:r>
                <a:endParaRPr lang="zh-CN" altLang="en-US" sz="3200" dirty="0">
                  <a:ln>
                    <a:solidFill>
                      <a:schemeClr val="bg1"/>
                    </a:solidFill>
                  </a:ln>
                  <a:noFill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34" name="矩形 33"/>
            <p:cNvSpPr/>
            <p:nvPr/>
          </p:nvSpPr>
          <p:spPr>
            <a:xfrm>
              <a:off x="6367347" y="2173100"/>
              <a:ext cx="5447281" cy="5355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1200" dirty="0">
                  <a:solidFill>
                    <a:schemeClr val="bg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This PPT template for the rice husk designer pencil demo works, focusing on the production </a:t>
              </a:r>
              <a:r>
                <a:rPr lang="en-US" altLang="zh-CN" sz="1200">
                  <a:solidFill>
                    <a:schemeClr val="bg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of high-end</a:t>
              </a:r>
              <a:endParaRPr lang="zh-CN" altLang="en-US" sz="12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5047630" y="3260156"/>
            <a:ext cx="6375113" cy="684275"/>
            <a:chOff x="5439515" y="2123350"/>
            <a:chExt cx="6375113" cy="684275"/>
          </a:xfrm>
        </p:grpSpPr>
        <p:grpSp>
          <p:nvGrpSpPr>
            <p:cNvPr id="37" name="组合 36"/>
            <p:cNvGrpSpPr/>
            <p:nvPr/>
          </p:nvGrpSpPr>
          <p:grpSpPr>
            <a:xfrm>
              <a:off x="5439515" y="2123350"/>
              <a:ext cx="752227" cy="684275"/>
              <a:chOff x="5439515" y="2123350"/>
              <a:chExt cx="752227" cy="684275"/>
            </a:xfrm>
          </p:grpSpPr>
          <p:sp>
            <p:nvSpPr>
              <p:cNvPr id="39" name="矩形: 圆角 38"/>
              <p:cNvSpPr/>
              <p:nvPr/>
            </p:nvSpPr>
            <p:spPr>
              <a:xfrm>
                <a:off x="5439515" y="2123350"/>
                <a:ext cx="752227" cy="684275"/>
              </a:xfrm>
              <a:prstGeom prst="roundRect">
                <a:avLst>
                  <a:gd name="adj" fmla="val 22223"/>
                </a:avLst>
              </a:prstGeom>
              <a:noFill/>
              <a:ln w="57150">
                <a:solidFill>
                  <a:schemeClr val="bg1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0" name="文本框 39"/>
              <p:cNvSpPr txBox="1"/>
              <p:nvPr/>
            </p:nvSpPr>
            <p:spPr>
              <a:xfrm>
                <a:off x="5463137" y="2173100"/>
                <a:ext cx="704982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en-US" altLang="zh-CN" sz="3200">
                    <a:ln>
                      <a:solidFill>
                        <a:schemeClr val="bg1"/>
                      </a:solidFill>
                    </a:ln>
                    <a:noFill/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02</a:t>
                </a:r>
                <a:endParaRPr lang="zh-CN" altLang="en-US" sz="3200" dirty="0">
                  <a:ln>
                    <a:solidFill>
                      <a:schemeClr val="bg1"/>
                    </a:solidFill>
                  </a:ln>
                  <a:noFill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38" name="矩形 37"/>
            <p:cNvSpPr/>
            <p:nvPr/>
          </p:nvSpPr>
          <p:spPr>
            <a:xfrm>
              <a:off x="6367347" y="2173100"/>
              <a:ext cx="5447281" cy="5355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1200" dirty="0">
                  <a:solidFill>
                    <a:schemeClr val="bg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This PPT template for the rice husk designer pencil demo works, focusing on the production </a:t>
              </a:r>
              <a:r>
                <a:rPr lang="en-US" altLang="zh-CN" sz="1200">
                  <a:solidFill>
                    <a:schemeClr val="bg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of high-end</a:t>
              </a:r>
              <a:endParaRPr lang="zh-CN" altLang="en-US" sz="12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5047630" y="4340612"/>
            <a:ext cx="6375113" cy="684275"/>
            <a:chOff x="5439515" y="2123350"/>
            <a:chExt cx="6375113" cy="684275"/>
          </a:xfrm>
        </p:grpSpPr>
        <p:grpSp>
          <p:nvGrpSpPr>
            <p:cNvPr id="42" name="组合 41"/>
            <p:cNvGrpSpPr/>
            <p:nvPr/>
          </p:nvGrpSpPr>
          <p:grpSpPr>
            <a:xfrm>
              <a:off x="5439515" y="2123350"/>
              <a:ext cx="752227" cy="684275"/>
              <a:chOff x="5439515" y="2123350"/>
              <a:chExt cx="752227" cy="684275"/>
            </a:xfrm>
          </p:grpSpPr>
          <p:sp>
            <p:nvSpPr>
              <p:cNvPr id="44" name="矩形: 圆角 43"/>
              <p:cNvSpPr/>
              <p:nvPr/>
            </p:nvSpPr>
            <p:spPr>
              <a:xfrm>
                <a:off x="5439515" y="2123350"/>
                <a:ext cx="752227" cy="684275"/>
              </a:xfrm>
              <a:prstGeom prst="roundRect">
                <a:avLst>
                  <a:gd name="adj" fmla="val 22223"/>
                </a:avLst>
              </a:prstGeom>
              <a:noFill/>
              <a:ln w="57150">
                <a:solidFill>
                  <a:schemeClr val="bg1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5" name="文本框 44"/>
              <p:cNvSpPr txBox="1"/>
              <p:nvPr/>
            </p:nvSpPr>
            <p:spPr>
              <a:xfrm>
                <a:off x="5463137" y="2173100"/>
                <a:ext cx="704982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en-US" altLang="zh-CN" sz="3200">
                    <a:ln>
                      <a:solidFill>
                        <a:schemeClr val="bg1"/>
                      </a:solidFill>
                    </a:ln>
                    <a:noFill/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03</a:t>
                </a:r>
                <a:endParaRPr lang="zh-CN" altLang="en-US" sz="3200" dirty="0">
                  <a:ln>
                    <a:solidFill>
                      <a:schemeClr val="bg1"/>
                    </a:solidFill>
                  </a:ln>
                  <a:noFill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43" name="矩形 42"/>
            <p:cNvSpPr/>
            <p:nvPr/>
          </p:nvSpPr>
          <p:spPr>
            <a:xfrm>
              <a:off x="6367347" y="2173100"/>
              <a:ext cx="5447281" cy="5355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1200" dirty="0">
                  <a:solidFill>
                    <a:schemeClr val="bg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This PPT template for the rice husk designer pencil demo works, focusing on the production </a:t>
              </a:r>
              <a:r>
                <a:rPr lang="en-US" altLang="zh-CN" sz="1200">
                  <a:solidFill>
                    <a:schemeClr val="bg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of high-end</a:t>
              </a:r>
              <a:endParaRPr lang="zh-CN" altLang="en-US" sz="12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5047630" y="5421069"/>
            <a:ext cx="6375113" cy="684275"/>
            <a:chOff x="5439515" y="2123350"/>
            <a:chExt cx="6375113" cy="684275"/>
          </a:xfrm>
        </p:grpSpPr>
        <p:grpSp>
          <p:nvGrpSpPr>
            <p:cNvPr id="47" name="组合 46"/>
            <p:cNvGrpSpPr/>
            <p:nvPr/>
          </p:nvGrpSpPr>
          <p:grpSpPr>
            <a:xfrm>
              <a:off x="5439515" y="2123350"/>
              <a:ext cx="752227" cy="684275"/>
              <a:chOff x="5439515" y="2123350"/>
              <a:chExt cx="752227" cy="684275"/>
            </a:xfrm>
          </p:grpSpPr>
          <p:sp>
            <p:nvSpPr>
              <p:cNvPr id="49" name="矩形: 圆角 48"/>
              <p:cNvSpPr/>
              <p:nvPr/>
            </p:nvSpPr>
            <p:spPr>
              <a:xfrm>
                <a:off x="5439515" y="2123350"/>
                <a:ext cx="752227" cy="684275"/>
              </a:xfrm>
              <a:prstGeom prst="roundRect">
                <a:avLst>
                  <a:gd name="adj" fmla="val 22223"/>
                </a:avLst>
              </a:prstGeom>
              <a:noFill/>
              <a:ln w="57150">
                <a:solidFill>
                  <a:schemeClr val="bg1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0" name="文本框 49"/>
              <p:cNvSpPr txBox="1"/>
              <p:nvPr/>
            </p:nvSpPr>
            <p:spPr>
              <a:xfrm>
                <a:off x="5463137" y="2173100"/>
                <a:ext cx="704982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en-US" altLang="zh-CN" sz="3200">
                    <a:ln>
                      <a:solidFill>
                        <a:schemeClr val="bg1"/>
                      </a:solidFill>
                    </a:ln>
                    <a:noFill/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04</a:t>
                </a:r>
                <a:endParaRPr lang="zh-CN" altLang="en-US" sz="3200" dirty="0">
                  <a:ln>
                    <a:solidFill>
                      <a:schemeClr val="bg1"/>
                    </a:solidFill>
                  </a:ln>
                  <a:noFill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48" name="矩形 47"/>
            <p:cNvSpPr/>
            <p:nvPr/>
          </p:nvSpPr>
          <p:spPr>
            <a:xfrm>
              <a:off x="6367347" y="2173100"/>
              <a:ext cx="5447281" cy="5355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1200" dirty="0">
                  <a:solidFill>
                    <a:schemeClr val="bg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This PPT template for the rice husk designer pencil demo works, focusing on the production </a:t>
              </a:r>
              <a:r>
                <a:rPr lang="en-US" altLang="zh-CN" sz="1200">
                  <a:solidFill>
                    <a:schemeClr val="bg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of high-end</a:t>
              </a:r>
              <a:endParaRPr lang="zh-CN" altLang="en-US" sz="12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</p:grp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39899" y="498511"/>
            <a:ext cx="4138031" cy="923925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5656423" y="827063"/>
            <a:ext cx="7049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3200">
                <a:ln>
                  <a:solidFill>
                    <a:schemeClr val="bg1"/>
                  </a:solidFill>
                </a:ln>
                <a:noFill/>
                <a:latin typeface="微软雅黑" panose="020B0503020204020204" pitchFamily="34" charset="-122"/>
                <a:ea typeface="微软雅黑" panose="020B0503020204020204" pitchFamily="34" charset="-122"/>
              </a:rPr>
              <a:t>04</a:t>
            </a:r>
            <a:endParaRPr lang="zh-CN" altLang="en-US" sz="3200" dirty="0">
              <a:ln>
                <a:solidFill>
                  <a:schemeClr val="bg1"/>
                </a:solidFill>
              </a:ln>
              <a:noFill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217886" y="1886857"/>
            <a:ext cx="1756229" cy="899886"/>
          </a:xfrm>
          <a:prstGeom prst="rect">
            <a:avLst/>
          </a:prstGeom>
          <a:noFill/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 dirty="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cxnSp>
        <p:nvCxnSpPr>
          <p:cNvPr id="6" name="直接连接符 5"/>
          <p:cNvCxnSpPr/>
          <p:nvPr/>
        </p:nvCxnSpPr>
        <p:spPr>
          <a:xfrm>
            <a:off x="2522806" y="3614060"/>
            <a:ext cx="7146388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>
            <a:off x="6096000" y="2786743"/>
            <a:ext cx="0" cy="81280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>
            <a:off x="2530063" y="3614060"/>
            <a:ext cx="0" cy="783769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>
            <a:off x="9666877" y="3614060"/>
            <a:ext cx="0" cy="783769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4909001" y="3614060"/>
            <a:ext cx="0" cy="783769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>
            <a:off x="7287939" y="3614060"/>
            <a:ext cx="0" cy="783769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矩形 12"/>
          <p:cNvSpPr/>
          <p:nvPr/>
        </p:nvSpPr>
        <p:spPr>
          <a:xfrm>
            <a:off x="1822435" y="4397829"/>
            <a:ext cx="1400741" cy="574989"/>
          </a:xfrm>
          <a:prstGeom prst="rect">
            <a:avLst/>
          </a:prstGeom>
          <a:noFill/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>
                <a:latin typeface="华文细黑" panose="02010600040101010101" pitchFamily="2" charset="-122"/>
                <a:ea typeface="华文细黑" panose="02010600040101010101" pitchFamily="2" charset="-122"/>
              </a:rPr>
              <a:t>一年一班</a:t>
            </a:r>
            <a:endParaRPr lang="zh-CN" altLang="en-US" sz="2000" dirty="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4208629" y="4397829"/>
            <a:ext cx="1400741" cy="574989"/>
          </a:xfrm>
          <a:prstGeom prst="rect">
            <a:avLst/>
          </a:prstGeom>
          <a:noFill/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>
                <a:latin typeface="华文细黑" panose="02010600040101010101" pitchFamily="2" charset="-122"/>
                <a:ea typeface="华文细黑" panose="02010600040101010101" pitchFamily="2" charset="-122"/>
              </a:rPr>
              <a:t>二年一班</a:t>
            </a:r>
            <a:endParaRPr lang="zh-CN" altLang="en-US" sz="2000" dirty="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6587566" y="4397829"/>
            <a:ext cx="1400741" cy="574989"/>
          </a:xfrm>
          <a:prstGeom prst="rect">
            <a:avLst/>
          </a:prstGeom>
          <a:noFill/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>
                <a:latin typeface="华文细黑" panose="02010600040101010101" pitchFamily="2" charset="-122"/>
                <a:ea typeface="华文细黑" panose="02010600040101010101" pitchFamily="2" charset="-122"/>
              </a:rPr>
              <a:t>三年一班</a:t>
            </a:r>
            <a:endParaRPr lang="zh-CN" altLang="en-US" sz="2000" dirty="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8966505" y="4397829"/>
            <a:ext cx="1400741" cy="574989"/>
          </a:xfrm>
          <a:prstGeom prst="rect">
            <a:avLst/>
          </a:prstGeom>
          <a:noFill/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>
                <a:latin typeface="华文细黑" panose="02010600040101010101" pitchFamily="2" charset="-122"/>
                <a:ea typeface="华文细黑" panose="02010600040101010101" pitchFamily="2" charset="-122"/>
              </a:rPr>
              <a:t>四年一班</a:t>
            </a:r>
            <a:endParaRPr lang="zh-CN" altLang="en-US" sz="2000" dirty="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5445680" y="2023643"/>
            <a:ext cx="13006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3600" b="1">
                <a:ln w="21590">
                  <a:solidFill>
                    <a:schemeClr val="bg1"/>
                  </a:solidFill>
                </a:ln>
                <a:noFill/>
                <a:latin typeface="微软雅黑" panose="020B0503020204020204" pitchFamily="34" charset="-122"/>
                <a:ea typeface="微软雅黑" panose="020B0503020204020204" pitchFamily="34" charset="-122"/>
              </a:rPr>
              <a:t>课件</a:t>
            </a:r>
            <a:endParaRPr lang="zh-CN" altLang="en-US" sz="3600" b="1" dirty="0">
              <a:ln w="21590">
                <a:solidFill>
                  <a:schemeClr val="bg1"/>
                </a:solidFill>
              </a:ln>
              <a:noFill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2195591" y="5442654"/>
            <a:ext cx="7800818" cy="3139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12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This PPT template for the rice husk designer pencil demo works, focusing on the production </a:t>
            </a:r>
            <a:r>
              <a:rPr lang="en-US" altLang="zh-CN" sz="120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of high-end</a:t>
            </a:r>
            <a:endParaRPr lang="zh-CN" altLang="en-US" sz="12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42760"/>
          </a:xfrm>
          <a:prstGeom prst="rect">
            <a:avLst/>
          </a:prstGeom>
        </p:spPr>
      </p:pic>
      <p:grpSp>
        <p:nvGrpSpPr>
          <p:cNvPr id="30" name="组合 29"/>
          <p:cNvGrpSpPr/>
          <p:nvPr/>
        </p:nvGrpSpPr>
        <p:grpSpPr>
          <a:xfrm>
            <a:off x="3095075" y="1414746"/>
            <a:ext cx="6001850" cy="1340072"/>
            <a:chOff x="3095075" y="1664584"/>
            <a:chExt cx="6001850" cy="1340072"/>
          </a:xfrm>
        </p:grpSpPr>
        <p:pic>
          <p:nvPicPr>
            <p:cNvPr id="27" name="图片 2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095075" y="1664584"/>
              <a:ext cx="6001850" cy="1340072"/>
            </a:xfrm>
            <a:prstGeom prst="rect">
              <a:avLst/>
            </a:prstGeom>
          </p:spPr>
        </p:pic>
        <p:grpSp>
          <p:nvGrpSpPr>
            <p:cNvPr id="28" name="组合 27"/>
            <p:cNvGrpSpPr/>
            <p:nvPr/>
          </p:nvGrpSpPr>
          <p:grpSpPr>
            <a:xfrm rot="1083525">
              <a:off x="4533724" y="2262594"/>
              <a:ext cx="948539" cy="481316"/>
              <a:chOff x="3095075" y="3422370"/>
              <a:chExt cx="2584747" cy="1311574"/>
            </a:xfrm>
          </p:grpSpPr>
          <p:sp>
            <p:nvSpPr>
              <p:cNvPr id="7" name="Freeform 69"/>
              <p:cNvSpPr>
                <a:spLocks noEditPoints="1"/>
              </p:cNvSpPr>
              <p:nvPr/>
            </p:nvSpPr>
            <p:spPr bwMode="auto">
              <a:xfrm>
                <a:off x="3095075" y="3564162"/>
                <a:ext cx="809395" cy="1169782"/>
              </a:xfrm>
              <a:custGeom>
                <a:avLst/>
                <a:gdLst>
                  <a:gd name="T0" fmla="*/ 113 w 187"/>
                  <a:gd name="T1" fmla="*/ 100 h 270"/>
                  <a:gd name="T2" fmla="*/ 16 w 187"/>
                  <a:gd name="T3" fmla="*/ 40 h 270"/>
                  <a:gd name="T4" fmla="*/ 16 w 187"/>
                  <a:gd name="T5" fmla="*/ 40 h 270"/>
                  <a:gd name="T6" fmla="*/ 13 w 187"/>
                  <a:gd name="T7" fmla="*/ 40 h 270"/>
                  <a:gd name="T8" fmla="*/ 12 w 187"/>
                  <a:gd name="T9" fmla="*/ 44 h 270"/>
                  <a:gd name="T10" fmla="*/ 3 w 187"/>
                  <a:gd name="T11" fmla="*/ 54 h 270"/>
                  <a:gd name="T12" fmla="*/ 9 w 187"/>
                  <a:gd name="T13" fmla="*/ 59 h 270"/>
                  <a:gd name="T14" fmla="*/ 13 w 187"/>
                  <a:gd name="T15" fmla="*/ 149 h 270"/>
                  <a:gd name="T16" fmla="*/ 21 w 187"/>
                  <a:gd name="T17" fmla="*/ 254 h 270"/>
                  <a:gd name="T18" fmla="*/ 30 w 187"/>
                  <a:gd name="T19" fmla="*/ 270 h 270"/>
                  <a:gd name="T20" fmla="*/ 181 w 187"/>
                  <a:gd name="T21" fmla="*/ 187 h 270"/>
                  <a:gd name="T22" fmla="*/ 113 w 187"/>
                  <a:gd name="T23" fmla="*/ 100 h 270"/>
                  <a:gd name="T24" fmla="*/ 150 w 187"/>
                  <a:gd name="T25" fmla="*/ 215 h 270"/>
                  <a:gd name="T26" fmla="*/ 38 w 187"/>
                  <a:gd name="T27" fmla="*/ 249 h 270"/>
                  <a:gd name="T28" fmla="*/ 32 w 187"/>
                  <a:gd name="T29" fmla="*/ 163 h 270"/>
                  <a:gd name="T30" fmla="*/ 20 w 187"/>
                  <a:gd name="T31" fmla="*/ 51 h 270"/>
                  <a:gd name="T32" fmla="*/ 78 w 187"/>
                  <a:gd name="T33" fmla="*/ 42 h 270"/>
                  <a:gd name="T34" fmla="*/ 85 w 187"/>
                  <a:gd name="T35" fmla="*/ 104 h 270"/>
                  <a:gd name="T36" fmla="*/ 91 w 187"/>
                  <a:gd name="T37" fmla="*/ 119 h 270"/>
                  <a:gd name="T38" fmla="*/ 150 w 187"/>
                  <a:gd name="T39" fmla="*/ 215 h 2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87" h="270">
                    <a:moveTo>
                      <a:pt x="113" y="100"/>
                    </a:moveTo>
                    <a:cubicBezTo>
                      <a:pt x="149" y="51"/>
                      <a:pt x="66" y="0"/>
                      <a:pt x="16" y="40"/>
                    </a:cubicBezTo>
                    <a:cubicBezTo>
                      <a:pt x="16" y="40"/>
                      <a:pt x="16" y="40"/>
                      <a:pt x="16" y="40"/>
                    </a:cubicBezTo>
                    <a:cubicBezTo>
                      <a:pt x="15" y="38"/>
                      <a:pt x="13" y="38"/>
                      <a:pt x="13" y="40"/>
                    </a:cubicBezTo>
                    <a:cubicBezTo>
                      <a:pt x="12" y="41"/>
                      <a:pt x="12" y="43"/>
                      <a:pt x="12" y="44"/>
                    </a:cubicBezTo>
                    <a:cubicBezTo>
                      <a:pt x="9" y="47"/>
                      <a:pt x="6" y="50"/>
                      <a:pt x="3" y="54"/>
                    </a:cubicBezTo>
                    <a:cubicBezTo>
                      <a:pt x="0" y="58"/>
                      <a:pt x="6" y="62"/>
                      <a:pt x="9" y="59"/>
                    </a:cubicBezTo>
                    <a:cubicBezTo>
                      <a:pt x="6" y="88"/>
                      <a:pt x="11" y="120"/>
                      <a:pt x="13" y="149"/>
                    </a:cubicBezTo>
                    <a:cubicBezTo>
                      <a:pt x="15" y="183"/>
                      <a:pt x="13" y="221"/>
                      <a:pt x="21" y="254"/>
                    </a:cubicBezTo>
                    <a:cubicBezTo>
                      <a:pt x="18" y="261"/>
                      <a:pt x="21" y="270"/>
                      <a:pt x="30" y="270"/>
                    </a:cubicBezTo>
                    <a:cubicBezTo>
                      <a:pt x="87" y="270"/>
                      <a:pt x="173" y="259"/>
                      <a:pt x="181" y="187"/>
                    </a:cubicBezTo>
                    <a:cubicBezTo>
                      <a:pt x="187" y="139"/>
                      <a:pt x="156" y="101"/>
                      <a:pt x="113" y="100"/>
                    </a:cubicBezTo>
                    <a:close/>
                    <a:moveTo>
                      <a:pt x="150" y="215"/>
                    </a:moveTo>
                    <a:cubicBezTo>
                      <a:pt x="126" y="246"/>
                      <a:pt x="76" y="249"/>
                      <a:pt x="38" y="249"/>
                    </a:cubicBezTo>
                    <a:cubicBezTo>
                      <a:pt x="40" y="221"/>
                      <a:pt x="34" y="191"/>
                      <a:pt x="32" y="163"/>
                    </a:cubicBezTo>
                    <a:cubicBezTo>
                      <a:pt x="28" y="127"/>
                      <a:pt x="30" y="86"/>
                      <a:pt x="20" y="51"/>
                    </a:cubicBezTo>
                    <a:cubicBezTo>
                      <a:pt x="37" y="40"/>
                      <a:pt x="57" y="37"/>
                      <a:pt x="78" y="42"/>
                    </a:cubicBezTo>
                    <a:cubicBezTo>
                      <a:pt x="114" y="52"/>
                      <a:pt x="112" y="85"/>
                      <a:pt x="85" y="104"/>
                    </a:cubicBezTo>
                    <a:cubicBezTo>
                      <a:pt x="77" y="109"/>
                      <a:pt x="82" y="121"/>
                      <a:pt x="91" y="119"/>
                    </a:cubicBezTo>
                    <a:cubicBezTo>
                      <a:pt x="152" y="101"/>
                      <a:pt x="187" y="168"/>
                      <a:pt x="150" y="215"/>
                    </a:cubicBezTo>
                    <a:close/>
                  </a:path>
                </a:pathLst>
              </a:custGeom>
              <a:solidFill>
                <a:srgbClr val="F5F5F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" name="Freeform 70"/>
              <p:cNvSpPr>
                <a:spLocks noEditPoints="1"/>
              </p:cNvSpPr>
              <p:nvPr/>
            </p:nvSpPr>
            <p:spPr bwMode="auto">
              <a:xfrm>
                <a:off x="3384567" y="4196317"/>
                <a:ext cx="283584" cy="313123"/>
              </a:xfrm>
              <a:custGeom>
                <a:avLst/>
                <a:gdLst>
                  <a:gd name="T0" fmla="*/ 63 w 65"/>
                  <a:gd name="T1" fmla="*/ 31 h 72"/>
                  <a:gd name="T2" fmla="*/ 8 w 65"/>
                  <a:gd name="T3" fmla="*/ 7 h 72"/>
                  <a:gd name="T4" fmla="*/ 1 w 65"/>
                  <a:gd name="T5" fmla="*/ 18 h 72"/>
                  <a:gd name="T6" fmla="*/ 12 w 65"/>
                  <a:gd name="T7" fmla="*/ 64 h 72"/>
                  <a:gd name="T8" fmla="*/ 24 w 65"/>
                  <a:gd name="T9" fmla="*/ 61 h 72"/>
                  <a:gd name="T10" fmla="*/ 63 w 65"/>
                  <a:gd name="T11" fmla="*/ 31 h 72"/>
                  <a:gd name="T12" fmla="*/ 22 w 65"/>
                  <a:gd name="T13" fmla="*/ 42 h 72"/>
                  <a:gd name="T14" fmla="*/ 20 w 65"/>
                  <a:gd name="T15" fmla="*/ 22 h 72"/>
                  <a:gd name="T16" fmla="*/ 47 w 65"/>
                  <a:gd name="T17" fmla="*/ 32 h 72"/>
                  <a:gd name="T18" fmla="*/ 22 w 65"/>
                  <a:gd name="T19" fmla="*/ 42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5" h="72">
                    <a:moveTo>
                      <a:pt x="63" y="31"/>
                    </a:moveTo>
                    <a:cubicBezTo>
                      <a:pt x="61" y="3"/>
                      <a:pt x="28" y="0"/>
                      <a:pt x="8" y="7"/>
                    </a:cubicBezTo>
                    <a:cubicBezTo>
                      <a:pt x="3" y="9"/>
                      <a:pt x="0" y="13"/>
                      <a:pt x="1" y="18"/>
                    </a:cubicBezTo>
                    <a:cubicBezTo>
                      <a:pt x="6" y="33"/>
                      <a:pt x="6" y="50"/>
                      <a:pt x="12" y="64"/>
                    </a:cubicBezTo>
                    <a:cubicBezTo>
                      <a:pt x="15" y="72"/>
                      <a:pt x="25" y="69"/>
                      <a:pt x="24" y="61"/>
                    </a:cubicBezTo>
                    <a:cubicBezTo>
                      <a:pt x="43" y="63"/>
                      <a:pt x="65" y="53"/>
                      <a:pt x="63" y="31"/>
                    </a:cubicBezTo>
                    <a:close/>
                    <a:moveTo>
                      <a:pt x="22" y="42"/>
                    </a:moveTo>
                    <a:cubicBezTo>
                      <a:pt x="22" y="36"/>
                      <a:pt x="22" y="29"/>
                      <a:pt x="20" y="22"/>
                    </a:cubicBezTo>
                    <a:cubicBezTo>
                      <a:pt x="31" y="20"/>
                      <a:pt x="44" y="20"/>
                      <a:pt x="47" y="32"/>
                    </a:cubicBezTo>
                    <a:cubicBezTo>
                      <a:pt x="50" y="45"/>
                      <a:pt x="32" y="43"/>
                      <a:pt x="22" y="42"/>
                    </a:cubicBezTo>
                    <a:close/>
                  </a:path>
                </a:pathLst>
              </a:custGeom>
              <a:solidFill>
                <a:srgbClr val="F5F5F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" name="Freeform 71"/>
              <p:cNvSpPr>
                <a:spLocks noEditPoints="1"/>
              </p:cNvSpPr>
              <p:nvPr/>
            </p:nvSpPr>
            <p:spPr bwMode="auto">
              <a:xfrm>
                <a:off x="3272315" y="3812297"/>
                <a:ext cx="215643" cy="194964"/>
              </a:xfrm>
              <a:custGeom>
                <a:avLst/>
                <a:gdLst>
                  <a:gd name="T0" fmla="*/ 47 w 50"/>
                  <a:gd name="T1" fmla="*/ 5 h 45"/>
                  <a:gd name="T2" fmla="*/ 40 w 50"/>
                  <a:gd name="T3" fmla="*/ 0 h 45"/>
                  <a:gd name="T4" fmla="*/ 9 w 50"/>
                  <a:gd name="T5" fmla="*/ 4 h 45"/>
                  <a:gd name="T6" fmla="*/ 2 w 50"/>
                  <a:gd name="T7" fmla="*/ 13 h 45"/>
                  <a:gd name="T8" fmla="*/ 19 w 50"/>
                  <a:gd name="T9" fmla="*/ 44 h 45"/>
                  <a:gd name="T10" fmla="*/ 23 w 50"/>
                  <a:gd name="T11" fmla="*/ 42 h 45"/>
                  <a:gd name="T12" fmla="*/ 30 w 50"/>
                  <a:gd name="T13" fmla="*/ 41 h 45"/>
                  <a:gd name="T14" fmla="*/ 45 w 50"/>
                  <a:gd name="T15" fmla="*/ 30 h 45"/>
                  <a:gd name="T16" fmla="*/ 47 w 50"/>
                  <a:gd name="T17" fmla="*/ 5 h 45"/>
                  <a:gd name="T18" fmla="*/ 33 w 50"/>
                  <a:gd name="T19" fmla="*/ 21 h 45"/>
                  <a:gd name="T20" fmla="*/ 21 w 50"/>
                  <a:gd name="T21" fmla="*/ 26 h 45"/>
                  <a:gd name="T22" fmla="*/ 18 w 50"/>
                  <a:gd name="T23" fmla="*/ 29 h 45"/>
                  <a:gd name="T24" fmla="*/ 16 w 50"/>
                  <a:gd name="T25" fmla="*/ 17 h 45"/>
                  <a:gd name="T26" fmla="*/ 34 w 50"/>
                  <a:gd name="T27" fmla="*/ 14 h 45"/>
                  <a:gd name="T28" fmla="*/ 33 w 50"/>
                  <a:gd name="T29" fmla="*/ 21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0" h="45">
                    <a:moveTo>
                      <a:pt x="47" y="5"/>
                    </a:moveTo>
                    <a:cubicBezTo>
                      <a:pt x="46" y="2"/>
                      <a:pt x="43" y="0"/>
                      <a:pt x="40" y="0"/>
                    </a:cubicBezTo>
                    <a:cubicBezTo>
                      <a:pt x="29" y="0"/>
                      <a:pt x="19" y="4"/>
                      <a:pt x="9" y="4"/>
                    </a:cubicBezTo>
                    <a:cubicBezTo>
                      <a:pt x="4" y="4"/>
                      <a:pt x="0" y="8"/>
                      <a:pt x="2" y="13"/>
                    </a:cubicBezTo>
                    <a:cubicBezTo>
                      <a:pt x="6" y="23"/>
                      <a:pt x="10" y="36"/>
                      <a:pt x="19" y="44"/>
                    </a:cubicBezTo>
                    <a:cubicBezTo>
                      <a:pt x="20" y="45"/>
                      <a:pt x="23" y="44"/>
                      <a:pt x="23" y="42"/>
                    </a:cubicBezTo>
                    <a:cubicBezTo>
                      <a:pt x="25" y="43"/>
                      <a:pt x="27" y="43"/>
                      <a:pt x="30" y="41"/>
                    </a:cubicBezTo>
                    <a:cubicBezTo>
                      <a:pt x="35" y="37"/>
                      <a:pt x="41" y="35"/>
                      <a:pt x="45" y="30"/>
                    </a:cubicBezTo>
                    <a:cubicBezTo>
                      <a:pt x="50" y="23"/>
                      <a:pt x="48" y="13"/>
                      <a:pt x="47" y="5"/>
                    </a:cubicBezTo>
                    <a:close/>
                    <a:moveTo>
                      <a:pt x="33" y="21"/>
                    </a:moveTo>
                    <a:cubicBezTo>
                      <a:pt x="30" y="23"/>
                      <a:pt x="25" y="24"/>
                      <a:pt x="21" y="26"/>
                    </a:cubicBezTo>
                    <a:cubicBezTo>
                      <a:pt x="19" y="27"/>
                      <a:pt x="18" y="28"/>
                      <a:pt x="18" y="29"/>
                    </a:cubicBezTo>
                    <a:cubicBezTo>
                      <a:pt x="17" y="25"/>
                      <a:pt x="17" y="21"/>
                      <a:pt x="16" y="17"/>
                    </a:cubicBezTo>
                    <a:cubicBezTo>
                      <a:pt x="22" y="16"/>
                      <a:pt x="28" y="15"/>
                      <a:pt x="34" y="14"/>
                    </a:cubicBezTo>
                    <a:cubicBezTo>
                      <a:pt x="34" y="17"/>
                      <a:pt x="34" y="20"/>
                      <a:pt x="33" y="21"/>
                    </a:cubicBezTo>
                    <a:close/>
                  </a:path>
                </a:pathLst>
              </a:custGeom>
              <a:solidFill>
                <a:srgbClr val="F5F5F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" name="Freeform 72"/>
              <p:cNvSpPr>
                <a:spLocks noEditPoints="1"/>
              </p:cNvSpPr>
              <p:nvPr/>
            </p:nvSpPr>
            <p:spPr bwMode="auto">
              <a:xfrm>
                <a:off x="3677011" y="3581886"/>
                <a:ext cx="871429" cy="918693"/>
              </a:xfrm>
              <a:custGeom>
                <a:avLst/>
                <a:gdLst>
                  <a:gd name="T0" fmla="*/ 125 w 201"/>
                  <a:gd name="T1" fmla="*/ 7 h 212"/>
                  <a:gd name="T2" fmla="*/ 74 w 201"/>
                  <a:gd name="T3" fmla="*/ 87 h 212"/>
                  <a:gd name="T4" fmla="*/ 83 w 201"/>
                  <a:gd name="T5" fmla="*/ 83 h 212"/>
                  <a:gd name="T6" fmla="*/ 115 w 201"/>
                  <a:gd name="T7" fmla="*/ 79 h 212"/>
                  <a:gd name="T8" fmla="*/ 121 w 201"/>
                  <a:gd name="T9" fmla="*/ 110 h 212"/>
                  <a:gd name="T10" fmla="*/ 119 w 201"/>
                  <a:gd name="T11" fmla="*/ 110 h 212"/>
                  <a:gd name="T12" fmla="*/ 72 w 201"/>
                  <a:gd name="T13" fmla="*/ 190 h 212"/>
                  <a:gd name="T14" fmla="*/ 101 w 201"/>
                  <a:gd name="T15" fmla="*/ 212 h 212"/>
                  <a:gd name="T16" fmla="*/ 125 w 201"/>
                  <a:gd name="T17" fmla="*/ 196 h 212"/>
                  <a:gd name="T18" fmla="*/ 126 w 201"/>
                  <a:gd name="T19" fmla="*/ 197 h 212"/>
                  <a:gd name="T20" fmla="*/ 135 w 201"/>
                  <a:gd name="T21" fmla="*/ 206 h 212"/>
                  <a:gd name="T22" fmla="*/ 158 w 201"/>
                  <a:gd name="T23" fmla="*/ 200 h 212"/>
                  <a:gd name="T24" fmla="*/ 171 w 201"/>
                  <a:gd name="T25" fmla="*/ 193 h 212"/>
                  <a:gd name="T26" fmla="*/ 125 w 201"/>
                  <a:gd name="T27" fmla="*/ 7 h 212"/>
                  <a:gd name="T28" fmla="*/ 141 w 201"/>
                  <a:gd name="T29" fmla="*/ 187 h 212"/>
                  <a:gd name="T30" fmla="*/ 136 w 201"/>
                  <a:gd name="T31" fmla="*/ 171 h 212"/>
                  <a:gd name="T32" fmla="*/ 118 w 201"/>
                  <a:gd name="T33" fmla="*/ 171 h 212"/>
                  <a:gd name="T34" fmla="*/ 99 w 201"/>
                  <a:gd name="T35" fmla="*/ 193 h 212"/>
                  <a:gd name="T36" fmla="*/ 88 w 201"/>
                  <a:gd name="T37" fmla="*/ 178 h 212"/>
                  <a:gd name="T38" fmla="*/ 122 w 201"/>
                  <a:gd name="T39" fmla="*/ 119 h 212"/>
                  <a:gd name="T40" fmla="*/ 122 w 201"/>
                  <a:gd name="T41" fmla="*/ 118 h 212"/>
                  <a:gd name="T42" fmla="*/ 133 w 201"/>
                  <a:gd name="T43" fmla="*/ 116 h 212"/>
                  <a:gd name="T44" fmla="*/ 109 w 201"/>
                  <a:gd name="T45" fmla="*/ 46 h 212"/>
                  <a:gd name="T46" fmla="*/ 86 w 201"/>
                  <a:gd name="T47" fmla="*/ 51 h 212"/>
                  <a:gd name="T48" fmla="*/ 67 w 201"/>
                  <a:gd name="T49" fmla="*/ 67 h 212"/>
                  <a:gd name="T50" fmla="*/ 65 w 201"/>
                  <a:gd name="T51" fmla="*/ 40 h 212"/>
                  <a:gd name="T52" fmla="*/ 122 w 201"/>
                  <a:gd name="T53" fmla="*/ 23 h 212"/>
                  <a:gd name="T54" fmla="*/ 157 w 201"/>
                  <a:gd name="T55" fmla="*/ 75 h 212"/>
                  <a:gd name="T56" fmla="*/ 154 w 201"/>
                  <a:gd name="T57" fmla="*/ 185 h 212"/>
                  <a:gd name="T58" fmla="*/ 141 w 201"/>
                  <a:gd name="T59" fmla="*/ 187 h 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201" h="212">
                    <a:moveTo>
                      <a:pt x="125" y="7"/>
                    </a:moveTo>
                    <a:cubicBezTo>
                      <a:pt x="74" y="0"/>
                      <a:pt x="0" y="57"/>
                      <a:pt x="74" y="87"/>
                    </a:cubicBezTo>
                    <a:cubicBezTo>
                      <a:pt x="77" y="88"/>
                      <a:pt x="81" y="86"/>
                      <a:pt x="83" y="83"/>
                    </a:cubicBezTo>
                    <a:cubicBezTo>
                      <a:pt x="90" y="68"/>
                      <a:pt x="107" y="58"/>
                      <a:pt x="115" y="79"/>
                    </a:cubicBezTo>
                    <a:cubicBezTo>
                      <a:pt x="118" y="89"/>
                      <a:pt x="120" y="99"/>
                      <a:pt x="121" y="110"/>
                    </a:cubicBezTo>
                    <a:cubicBezTo>
                      <a:pt x="120" y="110"/>
                      <a:pt x="120" y="110"/>
                      <a:pt x="119" y="110"/>
                    </a:cubicBezTo>
                    <a:cubicBezTo>
                      <a:pt x="81" y="114"/>
                      <a:pt x="58" y="155"/>
                      <a:pt x="72" y="190"/>
                    </a:cubicBezTo>
                    <a:cubicBezTo>
                      <a:pt x="77" y="202"/>
                      <a:pt x="87" y="212"/>
                      <a:pt x="101" y="212"/>
                    </a:cubicBezTo>
                    <a:cubicBezTo>
                      <a:pt x="112" y="212"/>
                      <a:pt x="120" y="205"/>
                      <a:pt x="125" y="196"/>
                    </a:cubicBezTo>
                    <a:cubicBezTo>
                      <a:pt x="126" y="197"/>
                      <a:pt x="126" y="197"/>
                      <a:pt x="126" y="197"/>
                    </a:cubicBezTo>
                    <a:cubicBezTo>
                      <a:pt x="126" y="202"/>
                      <a:pt x="129" y="207"/>
                      <a:pt x="135" y="206"/>
                    </a:cubicBezTo>
                    <a:cubicBezTo>
                      <a:pt x="141" y="206"/>
                      <a:pt x="152" y="205"/>
                      <a:pt x="158" y="200"/>
                    </a:cubicBezTo>
                    <a:cubicBezTo>
                      <a:pt x="163" y="203"/>
                      <a:pt x="171" y="200"/>
                      <a:pt x="171" y="193"/>
                    </a:cubicBezTo>
                    <a:cubicBezTo>
                      <a:pt x="171" y="143"/>
                      <a:pt x="201" y="17"/>
                      <a:pt x="125" y="7"/>
                    </a:cubicBezTo>
                    <a:close/>
                    <a:moveTo>
                      <a:pt x="141" y="187"/>
                    </a:moveTo>
                    <a:cubicBezTo>
                      <a:pt x="139" y="181"/>
                      <a:pt x="137" y="176"/>
                      <a:pt x="136" y="171"/>
                    </a:cubicBezTo>
                    <a:cubicBezTo>
                      <a:pt x="134" y="161"/>
                      <a:pt x="121" y="163"/>
                      <a:pt x="118" y="171"/>
                    </a:cubicBezTo>
                    <a:cubicBezTo>
                      <a:pt x="115" y="178"/>
                      <a:pt x="109" y="193"/>
                      <a:pt x="99" y="193"/>
                    </a:cubicBezTo>
                    <a:cubicBezTo>
                      <a:pt x="93" y="193"/>
                      <a:pt x="90" y="183"/>
                      <a:pt x="88" y="178"/>
                    </a:cubicBezTo>
                    <a:cubicBezTo>
                      <a:pt x="80" y="151"/>
                      <a:pt x="101" y="132"/>
                      <a:pt x="122" y="119"/>
                    </a:cubicBezTo>
                    <a:cubicBezTo>
                      <a:pt x="122" y="119"/>
                      <a:pt x="122" y="118"/>
                      <a:pt x="122" y="118"/>
                    </a:cubicBezTo>
                    <a:cubicBezTo>
                      <a:pt x="125" y="122"/>
                      <a:pt x="132" y="122"/>
                      <a:pt x="133" y="116"/>
                    </a:cubicBezTo>
                    <a:cubicBezTo>
                      <a:pt x="137" y="92"/>
                      <a:pt x="133" y="59"/>
                      <a:pt x="109" y="46"/>
                    </a:cubicBezTo>
                    <a:cubicBezTo>
                      <a:pt x="102" y="42"/>
                      <a:pt x="91" y="45"/>
                      <a:pt x="86" y="51"/>
                    </a:cubicBezTo>
                    <a:cubicBezTo>
                      <a:pt x="82" y="55"/>
                      <a:pt x="74" y="71"/>
                      <a:pt x="67" y="67"/>
                    </a:cubicBezTo>
                    <a:cubicBezTo>
                      <a:pt x="53" y="60"/>
                      <a:pt x="56" y="49"/>
                      <a:pt x="65" y="40"/>
                    </a:cubicBezTo>
                    <a:cubicBezTo>
                      <a:pt x="79" y="26"/>
                      <a:pt x="104" y="21"/>
                      <a:pt x="122" y="23"/>
                    </a:cubicBezTo>
                    <a:cubicBezTo>
                      <a:pt x="149" y="27"/>
                      <a:pt x="155" y="52"/>
                      <a:pt x="157" y="75"/>
                    </a:cubicBezTo>
                    <a:cubicBezTo>
                      <a:pt x="161" y="111"/>
                      <a:pt x="155" y="149"/>
                      <a:pt x="154" y="185"/>
                    </a:cubicBezTo>
                    <a:cubicBezTo>
                      <a:pt x="150" y="184"/>
                      <a:pt x="146" y="186"/>
                      <a:pt x="141" y="187"/>
                    </a:cubicBezTo>
                    <a:close/>
                  </a:path>
                </a:pathLst>
              </a:custGeom>
              <a:solidFill>
                <a:srgbClr val="F5F5F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" name="Freeform 73"/>
              <p:cNvSpPr/>
              <p:nvPr/>
            </p:nvSpPr>
            <p:spPr bwMode="auto">
              <a:xfrm>
                <a:off x="4131926" y="4175640"/>
                <a:ext cx="124068" cy="138839"/>
              </a:xfrm>
              <a:custGeom>
                <a:avLst/>
                <a:gdLst>
                  <a:gd name="T0" fmla="*/ 26 w 29"/>
                  <a:gd name="T1" fmla="*/ 5 h 32"/>
                  <a:gd name="T2" fmla="*/ 19 w 29"/>
                  <a:gd name="T3" fmla="*/ 2 h 32"/>
                  <a:gd name="T4" fmla="*/ 4 w 29"/>
                  <a:gd name="T5" fmla="*/ 10 h 32"/>
                  <a:gd name="T6" fmla="*/ 4 w 29"/>
                  <a:gd name="T7" fmla="*/ 14 h 32"/>
                  <a:gd name="T8" fmla="*/ 4 w 29"/>
                  <a:gd name="T9" fmla="*/ 14 h 32"/>
                  <a:gd name="T10" fmla="*/ 2 w 29"/>
                  <a:gd name="T11" fmla="*/ 26 h 32"/>
                  <a:gd name="T12" fmla="*/ 15 w 29"/>
                  <a:gd name="T13" fmla="*/ 29 h 32"/>
                  <a:gd name="T14" fmla="*/ 29 w 29"/>
                  <a:gd name="T15" fmla="*/ 17 h 32"/>
                  <a:gd name="T16" fmla="*/ 26 w 29"/>
                  <a:gd name="T17" fmla="*/ 5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9" h="32">
                    <a:moveTo>
                      <a:pt x="26" y="5"/>
                    </a:moveTo>
                    <a:cubicBezTo>
                      <a:pt x="23" y="4"/>
                      <a:pt x="22" y="2"/>
                      <a:pt x="19" y="2"/>
                    </a:cubicBezTo>
                    <a:cubicBezTo>
                      <a:pt x="13" y="0"/>
                      <a:pt x="6" y="4"/>
                      <a:pt x="4" y="10"/>
                    </a:cubicBezTo>
                    <a:cubicBezTo>
                      <a:pt x="4" y="11"/>
                      <a:pt x="4" y="12"/>
                      <a:pt x="4" y="14"/>
                    </a:cubicBezTo>
                    <a:cubicBezTo>
                      <a:pt x="4" y="14"/>
                      <a:pt x="4" y="14"/>
                      <a:pt x="4" y="14"/>
                    </a:cubicBezTo>
                    <a:cubicBezTo>
                      <a:pt x="1" y="17"/>
                      <a:pt x="0" y="22"/>
                      <a:pt x="2" y="26"/>
                    </a:cubicBezTo>
                    <a:cubicBezTo>
                      <a:pt x="5" y="30"/>
                      <a:pt x="11" y="32"/>
                      <a:pt x="15" y="29"/>
                    </a:cubicBezTo>
                    <a:cubicBezTo>
                      <a:pt x="20" y="26"/>
                      <a:pt x="27" y="23"/>
                      <a:pt x="29" y="17"/>
                    </a:cubicBezTo>
                    <a:cubicBezTo>
                      <a:pt x="29" y="13"/>
                      <a:pt x="29" y="8"/>
                      <a:pt x="26" y="5"/>
                    </a:cubicBezTo>
                    <a:close/>
                  </a:path>
                </a:pathLst>
              </a:custGeom>
              <a:solidFill>
                <a:srgbClr val="F5F5F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" name="Freeform 74"/>
              <p:cNvSpPr>
                <a:spLocks noEditPoints="1"/>
              </p:cNvSpPr>
              <p:nvPr/>
            </p:nvSpPr>
            <p:spPr bwMode="auto">
              <a:xfrm>
                <a:off x="4421418" y="3602564"/>
                <a:ext cx="620339" cy="856659"/>
              </a:xfrm>
              <a:custGeom>
                <a:avLst/>
                <a:gdLst>
                  <a:gd name="T0" fmla="*/ 137 w 143"/>
                  <a:gd name="T1" fmla="*/ 111 h 197"/>
                  <a:gd name="T2" fmla="*/ 93 w 143"/>
                  <a:gd name="T3" fmla="*/ 118 h 197"/>
                  <a:gd name="T4" fmla="*/ 57 w 143"/>
                  <a:gd name="T5" fmla="*/ 110 h 197"/>
                  <a:gd name="T6" fmla="*/ 68 w 143"/>
                  <a:gd name="T7" fmla="*/ 73 h 197"/>
                  <a:gd name="T8" fmla="*/ 100 w 143"/>
                  <a:gd name="T9" fmla="*/ 87 h 197"/>
                  <a:gd name="T10" fmla="*/ 116 w 143"/>
                  <a:gd name="T11" fmla="*/ 87 h 197"/>
                  <a:gd name="T12" fmla="*/ 139 w 143"/>
                  <a:gd name="T13" fmla="*/ 56 h 197"/>
                  <a:gd name="T14" fmla="*/ 135 w 143"/>
                  <a:gd name="T15" fmla="*/ 43 h 197"/>
                  <a:gd name="T16" fmla="*/ 136 w 143"/>
                  <a:gd name="T17" fmla="*/ 36 h 197"/>
                  <a:gd name="T18" fmla="*/ 33 w 143"/>
                  <a:gd name="T19" fmla="*/ 39 h 197"/>
                  <a:gd name="T20" fmla="*/ 20 w 143"/>
                  <a:gd name="T21" fmla="*/ 155 h 197"/>
                  <a:gd name="T22" fmla="*/ 92 w 143"/>
                  <a:gd name="T23" fmla="*/ 192 h 197"/>
                  <a:gd name="T24" fmla="*/ 140 w 143"/>
                  <a:gd name="T25" fmla="*/ 123 h 197"/>
                  <a:gd name="T26" fmla="*/ 137 w 143"/>
                  <a:gd name="T27" fmla="*/ 111 h 197"/>
                  <a:gd name="T28" fmla="*/ 90 w 143"/>
                  <a:gd name="T29" fmla="*/ 175 h 197"/>
                  <a:gd name="T30" fmla="*/ 37 w 143"/>
                  <a:gd name="T31" fmla="*/ 149 h 197"/>
                  <a:gd name="T32" fmla="*/ 37 w 143"/>
                  <a:gd name="T33" fmla="*/ 64 h 197"/>
                  <a:gd name="T34" fmla="*/ 76 w 143"/>
                  <a:gd name="T35" fmla="*/ 29 h 197"/>
                  <a:gd name="T36" fmla="*/ 127 w 143"/>
                  <a:gd name="T37" fmla="*/ 43 h 197"/>
                  <a:gd name="T38" fmla="*/ 123 w 143"/>
                  <a:gd name="T39" fmla="*/ 46 h 197"/>
                  <a:gd name="T40" fmla="*/ 109 w 143"/>
                  <a:gd name="T41" fmla="*/ 66 h 197"/>
                  <a:gd name="T42" fmla="*/ 68 w 143"/>
                  <a:gd name="T43" fmla="*/ 50 h 197"/>
                  <a:gd name="T44" fmla="*/ 38 w 143"/>
                  <a:gd name="T45" fmla="*/ 96 h 197"/>
                  <a:gd name="T46" fmla="*/ 66 w 143"/>
                  <a:gd name="T47" fmla="*/ 143 h 197"/>
                  <a:gd name="T48" fmla="*/ 122 w 143"/>
                  <a:gd name="T49" fmla="*/ 126 h 197"/>
                  <a:gd name="T50" fmla="*/ 90 w 143"/>
                  <a:gd name="T51" fmla="*/ 175 h 1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43" h="197">
                    <a:moveTo>
                      <a:pt x="137" y="111"/>
                    </a:moveTo>
                    <a:cubicBezTo>
                      <a:pt x="121" y="106"/>
                      <a:pt x="107" y="111"/>
                      <a:pt x="93" y="118"/>
                    </a:cubicBezTo>
                    <a:cubicBezTo>
                      <a:pt x="78" y="125"/>
                      <a:pt x="62" y="132"/>
                      <a:pt x="57" y="110"/>
                    </a:cubicBezTo>
                    <a:cubicBezTo>
                      <a:pt x="53" y="97"/>
                      <a:pt x="59" y="82"/>
                      <a:pt x="68" y="73"/>
                    </a:cubicBezTo>
                    <a:cubicBezTo>
                      <a:pt x="81" y="57"/>
                      <a:pt x="93" y="74"/>
                      <a:pt x="100" y="87"/>
                    </a:cubicBezTo>
                    <a:cubicBezTo>
                      <a:pt x="103" y="93"/>
                      <a:pt x="112" y="92"/>
                      <a:pt x="116" y="87"/>
                    </a:cubicBezTo>
                    <a:cubicBezTo>
                      <a:pt x="123" y="76"/>
                      <a:pt x="132" y="67"/>
                      <a:pt x="139" y="56"/>
                    </a:cubicBezTo>
                    <a:cubicBezTo>
                      <a:pt x="142" y="50"/>
                      <a:pt x="139" y="45"/>
                      <a:pt x="135" y="43"/>
                    </a:cubicBezTo>
                    <a:cubicBezTo>
                      <a:pt x="137" y="41"/>
                      <a:pt x="138" y="39"/>
                      <a:pt x="136" y="36"/>
                    </a:cubicBezTo>
                    <a:cubicBezTo>
                      <a:pt x="108" y="0"/>
                      <a:pt x="62" y="6"/>
                      <a:pt x="33" y="39"/>
                    </a:cubicBezTo>
                    <a:cubicBezTo>
                      <a:pt x="5" y="69"/>
                      <a:pt x="0" y="119"/>
                      <a:pt x="20" y="155"/>
                    </a:cubicBezTo>
                    <a:cubicBezTo>
                      <a:pt x="33" y="180"/>
                      <a:pt x="64" y="197"/>
                      <a:pt x="92" y="192"/>
                    </a:cubicBezTo>
                    <a:cubicBezTo>
                      <a:pt x="126" y="187"/>
                      <a:pt x="141" y="155"/>
                      <a:pt x="140" y="123"/>
                    </a:cubicBezTo>
                    <a:cubicBezTo>
                      <a:pt x="143" y="120"/>
                      <a:pt x="142" y="113"/>
                      <a:pt x="137" y="111"/>
                    </a:cubicBezTo>
                    <a:close/>
                    <a:moveTo>
                      <a:pt x="90" y="175"/>
                    </a:moveTo>
                    <a:cubicBezTo>
                      <a:pt x="70" y="179"/>
                      <a:pt x="48" y="165"/>
                      <a:pt x="37" y="149"/>
                    </a:cubicBezTo>
                    <a:cubicBezTo>
                      <a:pt x="19" y="125"/>
                      <a:pt x="23" y="89"/>
                      <a:pt x="37" y="64"/>
                    </a:cubicBezTo>
                    <a:cubicBezTo>
                      <a:pt x="45" y="47"/>
                      <a:pt x="59" y="35"/>
                      <a:pt x="76" y="29"/>
                    </a:cubicBezTo>
                    <a:cubicBezTo>
                      <a:pt x="95" y="24"/>
                      <a:pt x="112" y="34"/>
                      <a:pt x="127" y="43"/>
                    </a:cubicBezTo>
                    <a:cubicBezTo>
                      <a:pt x="126" y="44"/>
                      <a:pt x="124" y="45"/>
                      <a:pt x="123" y="46"/>
                    </a:cubicBezTo>
                    <a:cubicBezTo>
                      <a:pt x="119" y="53"/>
                      <a:pt x="114" y="60"/>
                      <a:pt x="109" y="66"/>
                    </a:cubicBezTo>
                    <a:cubicBezTo>
                      <a:pt x="99" y="53"/>
                      <a:pt x="85" y="43"/>
                      <a:pt x="68" y="50"/>
                    </a:cubicBezTo>
                    <a:cubicBezTo>
                      <a:pt x="51" y="57"/>
                      <a:pt x="41" y="78"/>
                      <a:pt x="38" y="96"/>
                    </a:cubicBezTo>
                    <a:cubicBezTo>
                      <a:pt x="36" y="116"/>
                      <a:pt x="44" y="139"/>
                      <a:pt x="66" y="143"/>
                    </a:cubicBezTo>
                    <a:cubicBezTo>
                      <a:pt x="86" y="148"/>
                      <a:pt x="103" y="131"/>
                      <a:pt x="122" y="126"/>
                    </a:cubicBezTo>
                    <a:cubicBezTo>
                      <a:pt x="121" y="148"/>
                      <a:pt x="115" y="169"/>
                      <a:pt x="90" y="175"/>
                    </a:cubicBezTo>
                    <a:close/>
                  </a:path>
                </a:pathLst>
              </a:custGeom>
              <a:solidFill>
                <a:srgbClr val="F5F5F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3" name="Freeform 75"/>
              <p:cNvSpPr>
                <a:spLocks noEditPoints="1"/>
              </p:cNvSpPr>
              <p:nvPr/>
            </p:nvSpPr>
            <p:spPr bwMode="auto">
              <a:xfrm>
                <a:off x="4950184" y="3422370"/>
                <a:ext cx="729638" cy="871430"/>
              </a:xfrm>
              <a:custGeom>
                <a:avLst/>
                <a:gdLst>
                  <a:gd name="T0" fmla="*/ 153 w 168"/>
                  <a:gd name="T1" fmla="*/ 137 h 201"/>
                  <a:gd name="T2" fmla="*/ 117 w 168"/>
                  <a:gd name="T3" fmla="*/ 109 h 201"/>
                  <a:gd name="T4" fmla="*/ 133 w 168"/>
                  <a:gd name="T5" fmla="*/ 20 h 201"/>
                  <a:gd name="T6" fmla="*/ 120 w 168"/>
                  <a:gd name="T7" fmla="*/ 20 h 201"/>
                  <a:gd name="T8" fmla="*/ 89 w 168"/>
                  <a:gd name="T9" fmla="*/ 50 h 201"/>
                  <a:gd name="T10" fmla="*/ 88 w 168"/>
                  <a:gd name="T11" fmla="*/ 19 h 201"/>
                  <a:gd name="T12" fmla="*/ 80 w 168"/>
                  <a:gd name="T13" fmla="*/ 10 h 201"/>
                  <a:gd name="T14" fmla="*/ 32 w 168"/>
                  <a:gd name="T15" fmla="*/ 196 h 201"/>
                  <a:gd name="T16" fmla="*/ 36 w 168"/>
                  <a:gd name="T17" fmla="*/ 199 h 201"/>
                  <a:gd name="T18" fmla="*/ 41 w 168"/>
                  <a:gd name="T19" fmla="*/ 201 h 201"/>
                  <a:gd name="T20" fmla="*/ 68 w 168"/>
                  <a:gd name="T21" fmla="*/ 196 h 201"/>
                  <a:gd name="T22" fmla="*/ 76 w 168"/>
                  <a:gd name="T23" fmla="*/ 185 h 201"/>
                  <a:gd name="T24" fmla="*/ 77 w 168"/>
                  <a:gd name="T25" fmla="*/ 157 h 201"/>
                  <a:gd name="T26" fmla="*/ 122 w 168"/>
                  <a:gd name="T27" fmla="*/ 183 h 201"/>
                  <a:gd name="T28" fmla="*/ 133 w 168"/>
                  <a:gd name="T29" fmla="*/ 182 h 201"/>
                  <a:gd name="T30" fmla="*/ 153 w 168"/>
                  <a:gd name="T31" fmla="*/ 151 h 201"/>
                  <a:gd name="T32" fmla="*/ 153 w 168"/>
                  <a:gd name="T33" fmla="*/ 137 h 201"/>
                  <a:gd name="T34" fmla="*/ 71 w 168"/>
                  <a:gd name="T35" fmla="*/ 28 h 201"/>
                  <a:gd name="T36" fmla="*/ 71 w 168"/>
                  <a:gd name="T37" fmla="*/ 66 h 201"/>
                  <a:gd name="T38" fmla="*/ 84 w 168"/>
                  <a:gd name="T39" fmla="*/ 73 h 201"/>
                  <a:gd name="T40" fmla="*/ 127 w 168"/>
                  <a:gd name="T41" fmla="*/ 40 h 201"/>
                  <a:gd name="T42" fmla="*/ 100 w 168"/>
                  <a:gd name="T43" fmla="*/ 98 h 201"/>
                  <a:gd name="T44" fmla="*/ 98 w 168"/>
                  <a:gd name="T45" fmla="*/ 104 h 201"/>
                  <a:gd name="T46" fmla="*/ 98 w 168"/>
                  <a:gd name="T47" fmla="*/ 121 h 201"/>
                  <a:gd name="T48" fmla="*/ 133 w 168"/>
                  <a:gd name="T49" fmla="*/ 146 h 201"/>
                  <a:gd name="T50" fmla="*/ 123 w 168"/>
                  <a:gd name="T51" fmla="*/ 163 h 201"/>
                  <a:gd name="T52" fmla="*/ 72 w 168"/>
                  <a:gd name="T53" fmla="*/ 132 h 201"/>
                  <a:gd name="T54" fmla="*/ 59 w 168"/>
                  <a:gd name="T55" fmla="*/ 142 h 201"/>
                  <a:gd name="T56" fmla="*/ 59 w 168"/>
                  <a:gd name="T57" fmla="*/ 181 h 201"/>
                  <a:gd name="T58" fmla="*/ 41 w 168"/>
                  <a:gd name="T59" fmla="*/ 188 h 201"/>
                  <a:gd name="T60" fmla="*/ 71 w 168"/>
                  <a:gd name="T61" fmla="*/ 28 h 2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68" h="201">
                    <a:moveTo>
                      <a:pt x="153" y="137"/>
                    </a:moveTo>
                    <a:cubicBezTo>
                      <a:pt x="142" y="126"/>
                      <a:pt x="130" y="116"/>
                      <a:pt x="117" y="109"/>
                    </a:cubicBezTo>
                    <a:cubicBezTo>
                      <a:pt x="141" y="83"/>
                      <a:pt x="168" y="48"/>
                      <a:pt x="133" y="20"/>
                    </a:cubicBezTo>
                    <a:cubicBezTo>
                      <a:pt x="130" y="17"/>
                      <a:pt x="124" y="16"/>
                      <a:pt x="120" y="20"/>
                    </a:cubicBezTo>
                    <a:cubicBezTo>
                      <a:pt x="111" y="32"/>
                      <a:pt x="101" y="41"/>
                      <a:pt x="89" y="50"/>
                    </a:cubicBezTo>
                    <a:cubicBezTo>
                      <a:pt x="88" y="39"/>
                      <a:pt x="87" y="29"/>
                      <a:pt x="88" y="19"/>
                    </a:cubicBezTo>
                    <a:cubicBezTo>
                      <a:pt x="89" y="13"/>
                      <a:pt x="84" y="10"/>
                      <a:pt x="80" y="10"/>
                    </a:cubicBezTo>
                    <a:cubicBezTo>
                      <a:pt x="0" y="0"/>
                      <a:pt x="21" y="153"/>
                      <a:pt x="32" y="196"/>
                    </a:cubicBezTo>
                    <a:cubicBezTo>
                      <a:pt x="33" y="198"/>
                      <a:pt x="34" y="199"/>
                      <a:pt x="36" y="199"/>
                    </a:cubicBezTo>
                    <a:cubicBezTo>
                      <a:pt x="37" y="200"/>
                      <a:pt x="39" y="201"/>
                      <a:pt x="41" y="201"/>
                    </a:cubicBezTo>
                    <a:cubicBezTo>
                      <a:pt x="50" y="200"/>
                      <a:pt x="58" y="196"/>
                      <a:pt x="68" y="196"/>
                    </a:cubicBezTo>
                    <a:cubicBezTo>
                      <a:pt x="74" y="196"/>
                      <a:pt x="77" y="190"/>
                      <a:pt x="76" y="185"/>
                    </a:cubicBezTo>
                    <a:cubicBezTo>
                      <a:pt x="75" y="176"/>
                      <a:pt x="76" y="167"/>
                      <a:pt x="77" y="157"/>
                    </a:cubicBezTo>
                    <a:cubicBezTo>
                      <a:pt x="91" y="167"/>
                      <a:pt x="106" y="176"/>
                      <a:pt x="122" y="183"/>
                    </a:cubicBezTo>
                    <a:cubicBezTo>
                      <a:pt x="126" y="185"/>
                      <a:pt x="130" y="185"/>
                      <a:pt x="133" y="182"/>
                    </a:cubicBezTo>
                    <a:cubicBezTo>
                      <a:pt x="141" y="172"/>
                      <a:pt x="146" y="160"/>
                      <a:pt x="153" y="151"/>
                    </a:cubicBezTo>
                    <a:cubicBezTo>
                      <a:pt x="157" y="147"/>
                      <a:pt x="158" y="141"/>
                      <a:pt x="153" y="137"/>
                    </a:cubicBezTo>
                    <a:close/>
                    <a:moveTo>
                      <a:pt x="71" y="28"/>
                    </a:moveTo>
                    <a:cubicBezTo>
                      <a:pt x="71" y="40"/>
                      <a:pt x="72" y="53"/>
                      <a:pt x="71" y="66"/>
                    </a:cubicBezTo>
                    <a:cubicBezTo>
                      <a:pt x="70" y="72"/>
                      <a:pt x="79" y="76"/>
                      <a:pt x="84" y="73"/>
                    </a:cubicBezTo>
                    <a:cubicBezTo>
                      <a:pt x="100" y="64"/>
                      <a:pt x="114" y="53"/>
                      <a:pt x="127" y="40"/>
                    </a:cubicBezTo>
                    <a:cubicBezTo>
                      <a:pt x="141" y="61"/>
                      <a:pt x="111" y="84"/>
                      <a:pt x="100" y="98"/>
                    </a:cubicBezTo>
                    <a:cubicBezTo>
                      <a:pt x="99" y="100"/>
                      <a:pt x="98" y="102"/>
                      <a:pt x="98" y="104"/>
                    </a:cubicBezTo>
                    <a:cubicBezTo>
                      <a:pt x="92" y="108"/>
                      <a:pt x="90" y="117"/>
                      <a:pt x="98" y="121"/>
                    </a:cubicBezTo>
                    <a:cubicBezTo>
                      <a:pt x="111" y="129"/>
                      <a:pt x="122" y="136"/>
                      <a:pt x="133" y="146"/>
                    </a:cubicBezTo>
                    <a:cubicBezTo>
                      <a:pt x="130" y="152"/>
                      <a:pt x="127" y="158"/>
                      <a:pt x="123" y="163"/>
                    </a:cubicBezTo>
                    <a:cubicBezTo>
                      <a:pt x="105" y="155"/>
                      <a:pt x="88" y="145"/>
                      <a:pt x="72" y="132"/>
                    </a:cubicBezTo>
                    <a:cubicBezTo>
                      <a:pt x="65" y="127"/>
                      <a:pt x="58" y="136"/>
                      <a:pt x="59" y="142"/>
                    </a:cubicBezTo>
                    <a:cubicBezTo>
                      <a:pt x="61" y="155"/>
                      <a:pt x="58" y="168"/>
                      <a:pt x="59" y="181"/>
                    </a:cubicBezTo>
                    <a:cubicBezTo>
                      <a:pt x="53" y="184"/>
                      <a:pt x="47" y="187"/>
                      <a:pt x="41" y="188"/>
                    </a:cubicBezTo>
                    <a:cubicBezTo>
                      <a:pt x="37" y="148"/>
                      <a:pt x="27" y="36"/>
                      <a:pt x="71" y="28"/>
                    </a:cubicBezTo>
                    <a:close/>
                  </a:path>
                </a:pathLst>
              </a:custGeom>
              <a:solidFill>
                <a:srgbClr val="F5F5F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29" name="组合 28"/>
            <p:cNvGrpSpPr/>
            <p:nvPr/>
          </p:nvGrpSpPr>
          <p:grpSpPr>
            <a:xfrm>
              <a:off x="5621992" y="2357359"/>
              <a:ext cx="685327" cy="448577"/>
              <a:chOff x="6155414" y="3321934"/>
              <a:chExt cx="1137289" cy="744407"/>
            </a:xfrm>
          </p:grpSpPr>
          <p:sp>
            <p:nvSpPr>
              <p:cNvPr id="14" name="Freeform 76"/>
              <p:cNvSpPr>
                <a:spLocks noEditPoints="1"/>
              </p:cNvSpPr>
              <p:nvPr/>
            </p:nvSpPr>
            <p:spPr bwMode="auto">
              <a:xfrm>
                <a:off x="6155414" y="3321934"/>
                <a:ext cx="1137289" cy="744407"/>
              </a:xfrm>
              <a:custGeom>
                <a:avLst/>
                <a:gdLst>
                  <a:gd name="T0" fmla="*/ 240 w 262"/>
                  <a:gd name="T1" fmla="*/ 20 h 172"/>
                  <a:gd name="T2" fmla="*/ 239 w 262"/>
                  <a:gd name="T3" fmla="*/ 14 h 172"/>
                  <a:gd name="T4" fmla="*/ 227 w 262"/>
                  <a:gd name="T5" fmla="*/ 8 h 172"/>
                  <a:gd name="T6" fmla="*/ 215 w 262"/>
                  <a:gd name="T7" fmla="*/ 1 h 172"/>
                  <a:gd name="T8" fmla="*/ 206 w 262"/>
                  <a:gd name="T9" fmla="*/ 4 h 172"/>
                  <a:gd name="T10" fmla="*/ 141 w 262"/>
                  <a:gd name="T11" fmla="*/ 52 h 172"/>
                  <a:gd name="T12" fmla="*/ 136 w 262"/>
                  <a:gd name="T13" fmla="*/ 27 h 172"/>
                  <a:gd name="T14" fmla="*/ 129 w 262"/>
                  <a:gd name="T15" fmla="*/ 21 h 172"/>
                  <a:gd name="T16" fmla="*/ 11 w 262"/>
                  <a:gd name="T17" fmla="*/ 21 h 172"/>
                  <a:gd name="T18" fmla="*/ 4 w 262"/>
                  <a:gd name="T19" fmla="*/ 27 h 172"/>
                  <a:gd name="T20" fmla="*/ 4 w 262"/>
                  <a:gd name="T21" fmla="*/ 87 h 172"/>
                  <a:gd name="T22" fmla="*/ 13 w 262"/>
                  <a:gd name="T23" fmla="*/ 94 h 172"/>
                  <a:gd name="T24" fmla="*/ 48 w 262"/>
                  <a:gd name="T25" fmla="*/ 94 h 172"/>
                  <a:gd name="T26" fmla="*/ 45 w 262"/>
                  <a:gd name="T27" fmla="*/ 101 h 172"/>
                  <a:gd name="T28" fmla="*/ 44 w 262"/>
                  <a:gd name="T29" fmla="*/ 155 h 172"/>
                  <a:gd name="T30" fmla="*/ 50 w 262"/>
                  <a:gd name="T31" fmla="*/ 163 h 172"/>
                  <a:gd name="T32" fmla="*/ 98 w 262"/>
                  <a:gd name="T33" fmla="*/ 168 h 172"/>
                  <a:gd name="T34" fmla="*/ 105 w 262"/>
                  <a:gd name="T35" fmla="*/ 159 h 172"/>
                  <a:gd name="T36" fmla="*/ 109 w 262"/>
                  <a:gd name="T37" fmla="*/ 89 h 172"/>
                  <a:gd name="T38" fmla="*/ 131 w 262"/>
                  <a:gd name="T39" fmla="*/ 87 h 172"/>
                  <a:gd name="T40" fmla="*/ 131 w 262"/>
                  <a:gd name="T41" fmla="*/ 86 h 172"/>
                  <a:gd name="T42" fmla="*/ 174 w 262"/>
                  <a:gd name="T43" fmla="*/ 156 h 172"/>
                  <a:gd name="T44" fmla="*/ 251 w 262"/>
                  <a:gd name="T45" fmla="*/ 105 h 172"/>
                  <a:gd name="T46" fmla="*/ 240 w 262"/>
                  <a:gd name="T47" fmla="*/ 20 h 172"/>
                  <a:gd name="T48" fmla="*/ 122 w 262"/>
                  <a:gd name="T49" fmla="*/ 67 h 172"/>
                  <a:gd name="T50" fmla="*/ 93 w 262"/>
                  <a:gd name="T51" fmla="*/ 71 h 172"/>
                  <a:gd name="T52" fmla="*/ 89 w 262"/>
                  <a:gd name="T53" fmla="*/ 88 h 172"/>
                  <a:gd name="T54" fmla="*/ 86 w 262"/>
                  <a:gd name="T55" fmla="*/ 151 h 172"/>
                  <a:gd name="T56" fmla="*/ 60 w 262"/>
                  <a:gd name="T57" fmla="*/ 148 h 172"/>
                  <a:gd name="T58" fmla="*/ 58 w 262"/>
                  <a:gd name="T59" fmla="*/ 125 h 172"/>
                  <a:gd name="T60" fmla="*/ 55 w 262"/>
                  <a:gd name="T61" fmla="*/ 99 h 172"/>
                  <a:gd name="T62" fmla="*/ 58 w 262"/>
                  <a:gd name="T63" fmla="*/ 95 h 172"/>
                  <a:gd name="T64" fmla="*/ 57 w 262"/>
                  <a:gd name="T65" fmla="*/ 94 h 172"/>
                  <a:gd name="T66" fmla="*/ 58 w 262"/>
                  <a:gd name="T67" fmla="*/ 83 h 172"/>
                  <a:gd name="T68" fmla="*/ 21 w 262"/>
                  <a:gd name="T69" fmla="*/ 76 h 172"/>
                  <a:gd name="T70" fmla="*/ 20 w 262"/>
                  <a:gd name="T71" fmla="*/ 43 h 172"/>
                  <a:gd name="T72" fmla="*/ 70 w 262"/>
                  <a:gd name="T73" fmla="*/ 33 h 172"/>
                  <a:gd name="T74" fmla="*/ 117 w 262"/>
                  <a:gd name="T75" fmla="*/ 37 h 172"/>
                  <a:gd name="T76" fmla="*/ 122 w 262"/>
                  <a:gd name="T77" fmla="*/ 67 h 172"/>
                  <a:gd name="T78" fmla="*/ 234 w 262"/>
                  <a:gd name="T79" fmla="*/ 86 h 172"/>
                  <a:gd name="T80" fmla="*/ 187 w 262"/>
                  <a:gd name="T81" fmla="*/ 139 h 172"/>
                  <a:gd name="T82" fmla="*/ 157 w 262"/>
                  <a:gd name="T83" fmla="*/ 62 h 172"/>
                  <a:gd name="T84" fmla="*/ 210 w 262"/>
                  <a:gd name="T85" fmla="*/ 20 h 172"/>
                  <a:gd name="T86" fmla="*/ 234 w 262"/>
                  <a:gd name="T87" fmla="*/ 86 h 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262" h="172">
                    <a:moveTo>
                      <a:pt x="240" y="20"/>
                    </a:moveTo>
                    <a:cubicBezTo>
                      <a:pt x="241" y="18"/>
                      <a:pt x="241" y="15"/>
                      <a:pt x="239" y="14"/>
                    </a:cubicBezTo>
                    <a:cubicBezTo>
                      <a:pt x="235" y="11"/>
                      <a:pt x="231" y="9"/>
                      <a:pt x="227" y="8"/>
                    </a:cubicBezTo>
                    <a:cubicBezTo>
                      <a:pt x="224" y="5"/>
                      <a:pt x="220" y="3"/>
                      <a:pt x="215" y="1"/>
                    </a:cubicBezTo>
                    <a:cubicBezTo>
                      <a:pt x="212" y="0"/>
                      <a:pt x="209" y="1"/>
                      <a:pt x="206" y="4"/>
                    </a:cubicBezTo>
                    <a:cubicBezTo>
                      <a:pt x="179" y="4"/>
                      <a:pt x="154" y="25"/>
                      <a:pt x="141" y="52"/>
                    </a:cubicBezTo>
                    <a:cubicBezTo>
                      <a:pt x="140" y="44"/>
                      <a:pt x="138" y="35"/>
                      <a:pt x="136" y="27"/>
                    </a:cubicBezTo>
                    <a:cubicBezTo>
                      <a:pt x="135" y="24"/>
                      <a:pt x="132" y="21"/>
                      <a:pt x="129" y="21"/>
                    </a:cubicBezTo>
                    <a:cubicBezTo>
                      <a:pt x="90" y="13"/>
                      <a:pt x="50" y="13"/>
                      <a:pt x="11" y="21"/>
                    </a:cubicBezTo>
                    <a:cubicBezTo>
                      <a:pt x="8" y="21"/>
                      <a:pt x="5" y="24"/>
                      <a:pt x="4" y="27"/>
                    </a:cubicBezTo>
                    <a:cubicBezTo>
                      <a:pt x="0" y="47"/>
                      <a:pt x="0" y="67"/>
                      <a:pt x="4" y="87"/>
                    </a:cubicBezTo>
                    <a:cubicBezTo>
                      <a:pt x="5" y="91"/>
                      <a:pt x="9" y="94"/>
                      <a:pt x="13" y="94"/>
                    </a:cubicBezTo>
                    <a:cubicBezTo>
                      <a:pt x="25" y="94"/>
                      <a:pt x="36" y="95"/>
                      <a:pt x="48" y="94"/>
                    </a:cubicBezTo>
                    <a:cubicBezTo>
                      <a:pt x="46" y="96"/>
                      <a:pt x="45" y="98"/>
                      <a:pt x="45" y="101"/>
                    </a:cubicBezTo>
                    <a:cubicBezTo>
                      <a:pt x="39" y="117"/>
                      <a:pt x="44" y="138"/>
                      <a:pt x="44" y="155"/>
                    </a:cubicBezTo>
                    <a:cubicBezTo>
                      <a:pt x="44" y="159"/>
                      <a:pt x="46" y="162"/>
                      <a:pt x="50" y="163"/>
                    </a:cubicBezTo>
                    <a:cubicBezTo>
                      <a:pt x="65" y="169"/>
                      <a:pt x="82" y="172"/>
                      <a:pt x="98" y="168"/>
                    </a:cubicBezTo>
                    <a:cubicBezTo>
                      <a:pt x="102" y="167"/>
                      <a:pt x="105" y="163"/>
                      <a:pt x="105" y="159"/>
                    </a:cubicBezTo>
                    <a:cubicBezTo>
                      <a:pt x="105" y="136"/>
                      <a:pt x="105" y="112"/>
                      <a:pt x="109" y="89"/>
                    </a:cubicBezTo>
                    <a:cubicBezTo>
                      <a:pt x="116" y="88"/>
                      <a:pt x="123" y="87"/>
                      <a:pt x="131" y="87"/>
                    </a:cubicBezTo>
                    <a:cubicBezTo>
                      <a:pt x="131" y="87"/>
                      <a:pt x="131" y="86"/>
                      <a:pt x="131" y="86"/>
                    </a:cubicBezTo>
                    <a:cubicBezTo>
                      <a:pt x="128" y="115"/>
                      <a:pt x="140" y="143"/>
                      <a:pt x="174" y="156"/>
                    </a:cubicBezTo>
                    <a:cubicBezTo>
                      <a:pt x="209" y="170"/>
                      <a:pt x="239" y="133"/>
                      <a:pt x="251" y="105"/>
                    </a:cubicBezTo>
                    <a:cubicBezTo>
                      <a:pt x="262" y="77"/>
                      <a:pt x="258" y="43"/>
                      <a:pt x="240" y="20"/>
                    </a:cubicBezTo>
                    <a:close/>
                    <a:moveTo>
                      <a:pt x="122" y="67"/>
                    </a:moveTo>
                    <a:cubicBezTo>
                      <a:pt x="112" y="68"/>
                      <a:pt x="102" y="69"/>
                      <a:pt x="93" y="71"/>
                    </a:cubicBezTo>
                    <a:cubicBezTo>
                      <a:pt x="84" y="73"/>
                      <a:pt x="84" y="83"/>
                      <a:pt x="89" y="88"/>
                    </a:cubicBezTo>
                    <a:cubicBezTo>
                      <a:pt x="86" y="109"/>
                      <a:pt x="86" y="130"/>
                      <a:pt x="86" y="151"/>
                    </a:cubicBezTo>
                    <a:cubicBezTo>
                      <a:pt x="77" y="152"/>
                      <a:pt x="69" y="151"/>
                      <a:pt x="60" y="148"/>
                    </a:cubicBezTo>
                    <a:cubicBezTo>
                      <a:pt x="60" y="141"/>
                      <a:pt x="59" y="133"/>
                      <a:pt x="58" y="125"/>
                    </a:cubicBezTo>
                    <a:cubicBezTo>
                      <a:pt x="57" y="122"/>
                      <a:pt x="57" y="99"/>
                      <a:pt x="55" y="99"/>
                    </a:cubicBezTo>
                    <a:cubicBezTo>
                      <a:pt x="57" y="99"/>
                      <a:pt x="60" y="97"/>
                      <a:pt x="58" y="95"/>
                    </a:cubicBezTo>
                    <a:cubicBezTo>
                      <a:pt x="58" y="95"/>
                      <a:pt x="58" y="94"/>
                      <a:pt x="57" y="94"/>
                    </a:cubicBezTo>
                    <a:cubicBezTo>
                      <a:pt x="62" y="92"/>
                      <a:pt x="64" y="84"/>
                      <a:pt x="58" y="83"/>
                    </a:cubicBezTo>
                    <a:cubicBezTo>
                      <a:pt x="45" y="81"/>
                      <a:pt x="34" y="78"/>
                      <a:pt x="21" y="76"/>
                    </a:cubicBezTo>
                    <a:cubicBezTo>
                      <a:pt x="20" y="65"/>
                      <a:pt x="19" y="54"/>
                      <a:pt x="20" y="43"/>
                    </a:cubicBezTo>
                    <a:cubicBezTo>
                      <a:pt x="21" y="30"/>
                      <a:pt x="60" y="33"/>
                      <a:pt x="70" y="33"/>
                    </a:cubicBezTo>
                    <a:cubicBezTo>
                      <a:pt x="86" y="33"/>
                      <a:pt x="101" y="35"/>
                      <a:pt x="117" y="37"/>
                    </a:cubicBezTo>
                    <a:cubicBezTo>
                      <a:pt x="123" y="38"/>
                      <a:pt x="123" y="56"/>
                      <a:pt x="122" y="67"/>
                    </a:cubicBezTo>
                    <a:close/>
                    <a:moveTo>
                      <a:pt x="234" y="86"/>
                    </a:moveTo>
                    <a:cubicBezTo>
                      <a:pt x="230" y="109"/>
                      <a:pt x="214" y="138"/>
                      <a:pt x="187" y="139"/>
                    </a:cubicBezTo>
                    <a:cubicBezTo>
                      <a:pt x="148" y="140"/>
                      <a:pt x="145" y="87"/>
                      <a:pt x="157" y="62"/>
                    </a:cubicBezTo>
                    <a:cubicBezTo>
                      <a:pt x="168" y="42"/>
                      <a:pt x="188" y="24"/>
                      <a:pt x="210" y="20"/>
                    </a:cubicBezTo>
                    <a:cubicBezTo>
                      <a:pt x="231" y="38"/>
                      <a:pt x="240" y="58"/>
                      <a:pt x="234" y="86"/>
                    </a:cubicBezTo>
                    <a:close/>
                  </a:path>
                </a:pathLst>
              </a:custGeom>
              <a:solidFill>
                <a:srgbClr val="F5F5F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5" name="Freeform 77"/>
              <p:cNvSpPr>
                <a:spLocks noEditPoints="1"/>
              </p:cNvSpPr>
              <p:nvPr/>
            </p:nvSpPr>
            <p:spPr bwMode="auto">
              <a:xfrm>
                <a:off x="6876189" y="3496221"/>
                <a:ext cx="248136" cy="301308"/>
              </a:xfrm>
              <a:custGeom>
                <a:avLst/>
                <a:gdLst>
                  <a:gd name="T0" fmla="*/ 53 w 57"/>
                  <a:gd name="T1" fmla="*/ 16 h 70"/>
                  <a:gd name="T2" fmla="*/ 10 w 57"/>
                  <a:gd name="T3" fmla="*/ 14 h 70"/>
                  <a:gd name="T4" fmla="*/ 14 w 57"/>
                  <a:gd name="T5" fmla="*/ 23 h 70"/>
                  <a:gd name="T6" fmla="*/ 7 w 57"/>
                  <a:gd name="T7" fmla="*/ 28 h 70"/>
                  <a:gd name="T8" fmla="*/ 13 w 57"/>
                  <a:gd name="T9" fmla="*/ 58 h 70"/>
                  <a:gd name="T10" fmla="*/ 44 w 57"/>
                  <a:gd name="T11" fmla="*/ 51 h 70"/>
                  <a:gd name="T12" fmla="*/ 53 w 57"/>
                  <a:gd name="T13" fmla="*/ 16 h 70"/>
                  <a:gd name="T14" fmla="*/ 37 w 57"/>
                  <a:gd name="T15" fmla="*/ 28 h 70"/>
                  <a:gd name="T16" fmla="*/ 32 w 57"/>
                  <a:gd name="T17" fmla="*/ 38 h 70"/>
                  <a:gd name="T18" fmla="*/ 26 w 57"/>
                  <a:gd name="T19" fmla="*/ 46 h 70"/>
                  <a:gd name="T20" fmla="*/ 25 w 57"/>
                  <a:gd name="T21" fmla="*/ 47 h 70"/>
                  <a:gd name="T22" fmla="*/ 23 w 57"/>
                  <a:gd name="T23" fmla="*/ 42 h 70"/>
                  <a:gd name="T24" fmla="*/ 20 w 57"/>
                  <a:gd name="T25" fmla="*/ 35 h 70"/>
                  <a:gd name="T26" fmla="*/ 24 w 57"/>
                  <a:gd name="T27" fmla="*/ 34 h 70"/>
                  <a:gd name="T28" fmla="*/ 33 w 57"/>
                  <a:gd name="T29" fmla="*/ 28 h 70"/>
                  <a:gd name="T30" fmla="*/ 31 w 57"/>
                  <a:gd name="T31" fmla="*/ 22 h 70"/>
                  <a:gd name="T32" fmla="*/ 33 w 57"/>
                  <a:gd name="T33" fmla="*/ 21 h 70"/>
                  <a:gd name="T34" fmla="*/ 36 w 57"/>
                  <a:gd name="T35" fmla="*/ 21 h 70"/>
                  <a:gd name="T36" fmla="*/ 37 w 57"/>
                  <a:gd name="T37" fmla="*/ 22 h 70"/>
                  <a:gd name="T38" fmla="*/ 37 w 57"/>
                  <a:gd name="T39" fmla="*/ 23 h 70"/>
                  <a:gd name="T40" fmla="*/ 37 w 57"/>
                  <a:gd name="T41" fmla="*/ 23 h 70"/>
                  <a:gd name="T42" fmla="*/ 37 w 57"/>
                  <a:gd name="T43" fmla="*/ 24 h 70"/>
                  <a:gd name="T44" fmla="*/ 37 w 57"/>
                  <a:gd name="T45" fmla="*/ 28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57" h="70">
                    <a:moveTo>
                      <a:pt x="53" y="16"/>
                    </a:moveTo>
                    <a:cubicBezTo>
                      <a:pt x="46" y="0"/>
                      <a:pt x="19" y="1"/>
                      <a:pt x="10" y="14"/>
                    </a:cubicBezTo>
                    <a:cubicBezTo>
                      <a:pt x="8" y="17"/>
                      <a:pt x="10" y="22"/>
                      <a:pt x="14" y="23"/>
                    </a:cubicBezTo>
                    <a:cubicBezTo>
                      <a:pt x="11" y="24"/>
                      <a:pt x="9" y="25"/>
                      <a:pt x="7" y="28"/>
                    </a:cubicBezTo>
                    <a:cubicBezTo>
                      <a:pt x="0" y="37"/>
                      <a:pt x="8" y="50"/>
                      <a:pt x="13" y="58"/>
                    </a:cubicBezTo>
                    <a:cubicBezTo>
                      <a:pt x="23" y="70"/>
                      <a:pt x="37" y="61"/>
                      <a:pt x="44" y="51"/>
                    </a:cubicBezTo>
                    <a:cubicBezTo>
                      <a:pt x="51" y="42"/>
                      <a:pt x="57" y="28"/>
                      <a:pt x="53" y="16"/>
                    </a:cubicBezTo>
                    <a:close/>
                    <a:moveTo>
                      <a:pt x="37" y="28"/>
                    </a:moveTo>
                    <a:cubicBezTo>
                      <a:pt x="36" y="32"/>
                      <a:pt x="35" y="34"/>
                      <a:pt x="32" y="38"/>
                    </a:cubicBezTo>
                    <a:cubicBezTo>
                      <a:pt x="30" y="42"/>
                      <a:pt x="29" y="43"/>
                      <a:pt x="26" y="46"/>
                    </a:cubicBezTo>
                    <a:cubicBezTo>
                      <a:pt x="26" y="46"/>
                      <a:pt x="26" y="46"/>
                      <a:pt x="25" y="47"/>
                    </a:cubicBezTo>
                    <a:cubicBezTo>
                      <a:pt x="24" y="45"/>
                      <a:pt x="23" y="44"/>
                      <a:pt x="23" y="42"/>
                    </a:cubicBezTo>
                    <a:cubicBezTo>
                      <a:pt x="22" y="41"/>
                      <a:pt x="19" y="37"/>
                      <a:pt x="20" y="35"/>
                    </a:cubicBezTo>
                    <a:cubicBezTo>
                      <a:pt x="19" y="36"/>
                      <a:pt x="23" y="34"/>
                      <a:pt x="24" y="34"/>
                    </a:cubicBezTo>
                    <a:cubicBezTo>
                      <a:pt x="27" y="32"/>
                      <a:pt x="30" y="30"/>
                      <a:pt x="33" y="28"/>
                    </a:cubicBezTo>
                    <a:cubicBezTo>
                      <a:pt x="36" y="26"/>
                      <a:pt x="35" y="22"/>
                      <a:pt x="31" y="22"/>
                    </a:cubicBezTo>
                    <a:cubicBezTo>
                      <a:pt x="32" y="21"/>
                      <a:pt x="32" y="21"/>
                      <a:pt x="33" y="21"/>
                    </a:cubicBezTo>
                    <a:cubicBezTo>
                      <a:pt x="35" y="21"/>
                      <a:pt x="37" y="22"/>
                      <a:pt x="36" y="21"/>
                    </a:cubicBezTo>
                    <a:cubicBezTo>
                      <a:pt x="36" y="21"/>
                      <a:pt x="37" y="22"/>
                      <a:pt x="37" y="22"/>
                    </a:cubicBezTo>
                    <a:cubicBezTo>
                      <a:pt x="37" y="22"/>
                      <a:pt x="37" y="22"/>
                      <a:pt x="37" y="23"/>
                    </a:cubicBezTo>
                    <a:cubicBezTo>
                      <a:pt x="37" y="23"/>
                      <a:pt x="37" y="23"/>
                      <a:pt x="37" y="23"/>
                    </a:cubicBezTo>
                    <a:cubicBezTo>
                      <a:pt x="37" y="23"/>
                      <a:pt x="37" y="23"/>
                      <a:pt x="37" y="24"/>
                    </a:cubicBezTo>
                    <a:cubicBezTo>
                      <a:pt x="37" y="26"/>
                      <a:pt x="37" y="26"/>
                      <a:pt x="37" y="28"/>
                    </a:cubicBezTo>
                    <a:close/>
                  </a:path>
                </a:pathLst>
              </a:custGeom>
              <a:solidFill>
                <a:srgbClr val="F5F5F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4" name="组合 3"/>
            <p:cNvGrpSpPr/>
            <p:nvPr/>
          </p:nvGrpSpPr>
          <p:grpSpPr>
            <a:xfrm>
              <a:off x="6397283" y="2235325"/>
              <a:ext cx="1308279" cy="507247"/>
              <a:chOff x="3328440" y="4370603"/>
              <a:chExt cx="3512301" cy="1361793"/>
            </a:xfrm>
          </p:grpSpPr>
          <p:sp>
            <p:nvSpPr>
              <p:cNvPr id="16" name="Freeform 78"/>
              <p:cNvSpPr/>
              <p:nvPr/>
            </p:nvSpPr>
            <p:spPr bwMode="auto">
              <a:xfrm>
                <a:off x="3328440" y="4896414"/>
                <a:ext cx="499226" cy="835982"/>
              </a:xfrm>
              <a:custGeom>
                <a:avLst/>
                <a:gdLst>
                  <a:gd name="T0" fmla="*/ 109 w 115"/>
                  <a:gd name="T1" fmla="*/ 131 h 193"/>
                  <a:gd name="T2" fmla="*/ 82 w 115"/>
                  <a:gd name="T3" fmla="*/ 90 h 193"/>
                  <a:gd name="T4" fmla="*/ 65 w 115"/>
                  <a:gd name="T5" fmla="*/ 65 h 193"/>
                  <a:gd name="T6" fmla="*/ 86 w 115"/>
                  <a:gd name="T7" fmla="*/ 58 h 193"/>
                  <a:gd name="T8" fmla="*/ 88 w 115"/>
                  <a:gd name="T9" fmla="*/ 44 h 193"/>
                  <a:gd name="T10" fmla="*/ 47 w 115"/>
                  <a:gd name="T11" fmla="*/ 52 h 193"/>
                  <a:gd name="T12" fmla="*/ 63 w 115"/>
                  <a:gd name="T13" fmla="*/ 90 h 193"/>
                  <a:gd name="T14" fmla="*/ 93 w 115"/>
                  <a:gd name="T15" fmla="*/ 133 h 193"/>
                  <a:gd name="T16" fmla="*/ 40 w 115"/>
                  <a:gd name="T17" fmla="*/ 165 h 193"/>
                  <a:gd name="T18" fmla="*/ 39 w 115"/>
                  <a:gd name="T19" fmla="*/ 161 h 193"/>
                  <a:gd name="T20" fmla="*/ 32 w 115"/>
                  <a:gd name="T21" fmla="*/ 139 h 193"/>
                  <a:gd name="T22" fmla="*/ 31 w 115"/>
                  <a:gd name="T23" fmla="*/ 130 h 193"/>
                  <a:gd name="T24" fmla="*/ 35 w 115"/>
                  <a:gd name="T25" fmla="*/ 84 h 193"/>
                  <a:gd name="T26" fmla="*/ 22 w 115"/>
                  <a:gd name="T27" fmla="*/ 40 h 193"/>
                  <a:gd name="T28" fmla="*/ 86 w 115"/>
                  <a:gd name="T29" fmla="*/ 22 h 193"/>
                  <a:gd name="T30" fmla="*/ 91 w 115"/>
                  <a:gd name="T31" fmla="*/ 46 h 193"/>
                  <a:gd name="T32" fmla="*/ 104 w 115"/>
                  <a:gd name="T33" fmla="*/ 41 h 193"/>
                  <a:gd name="T34" fmla="*/ 102 w 115"/>
                  <a:gd name="T35" fmla="*/ 18 h 193"/>
                  <a:gd name="T36" fmla="*/ 93 w 115"/>
                  <a:gd name="T37" fmla="*/ 7 h 193"/>
                  <a:gd name="T38" fmla="*/ 89 w 115"/>
                  <a:gd name="T39" fmla="*/ 8 h 193"/>
                  <a:gd name="T40" fmla="*/ 5 w 115"/>
                  <a:gd name="T41" fmla="*/ 52 h 193"/>
                  <a:gd name="T42" fmla="*/ 22 w 115"/>
                  <a:gd name="T43" fmla="*/ 95 h 193"/>
                  <a:gd name="T44" fmla="*/ 28 w 115"/>
                  <a:gd name="T45" fmla="*/ 118 h 193"/>
                  <a:gd name="T46" fmla="*/ 28 w 115"/>
                  <a:gd name="T47" fmla="*/ 118 h 193"/>
                  <a:gd name="T48" fmla="*/ 18 w 115"/>
                  <a:gd name="T49" fmla="*/ 118 h 193"/>
                  <a:gd name="T50" fmla="*/ 17 w 115"/>
                  <a:gd name="T51" fmla="*/ 121 h 193"/>
                  <a:gd name="T52" fmla="*/ 16 w 115"/>
                  <a:gd name="T53" fmla="*/ 128 h 193"/>
                  <a:gd name="T54" fmla="*/ 19 w 115"/>
                  <a:gd name="T55" fmla="*/ 143 h 193"/>
                  <a:gd name="T56" fmla="*/ 27 w 115"/>
                  <a:gd name="T57" fmla="*/ 162 h 193"/>
                  <a:gd name="T58" fmla="*/ 20 w 115"/>
                  <a:gd name="T59" fmla="*/ 160 h 193"/>
                  <a:gd name="T60" fmla="*/ 16 w 115"/>
                  <a:gd name="T61" fmla="*/ 167 h 193"/>
                  <a:gd name="T62" fmla="*/ 109 w 115"/>
                  <a:gd name="T63" fmla="*/ 131 h 1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15" h="193">
                    <a:moveTo>
                      <a:pt x="109" y="131"/>
                    </a:moveTo>
                    <a:cubicBezTo>
                      <a:pt x="107" y="116"/>
                      <a:pt x="91" y="101"/>
                      <a:pt x="82" y="90"/>
                    </a:cubicBezTo>
                    <a:cubicBezTo>
                      <a:pt x="76" y="82"/>
                      <a:pt x="70" y="73"/>
                      <a:pt x="65" y="65"/>
                    </a:cubicBezTo>
                    <a:cubicBezTo>
                      <a:pt x="58" y="51"/>
                      <a:pt x="77" y="57"/>
                      <a:pt x="86" y="58"/>
                    </a:cubicBezTo>
                    <a:cubicBezTo>
                      <a:pt x="94" y="59"/>
                      <a:pt x="95" y="46"/>
                      <a:pt x="88" y="44"/>
                    </a:cubicBezTo>
                    <a:cubicBezTo>
                      <a:pt x="76" y="41"/>
                      <a:pt x="53" y="36"/>
                      <a:pt x="47" y="52"/>
                    </a:cubicBezTo>
                    <a:cubicBezTo>
                      <a:pt x="43" y="65"/>
                      <a:pt x="55" y="80"/>
                      <a:pt x="63" y="90"/>
                    </a:cubicBezTo>
                    <a:cubicBezTo>
                      <a:pt x="71" y="101"/>
                      <a:pt x="92" y="119"/>
                      <a:pt x="93" y="133"/>
                    </a:cubicBezTo>
                    <a:cubicBezTo>
                      <a:pt x="97" y="166"/>
                      <a:pt x="65" y="170"/>
                      <a:pt x="40" y="165"/>
                    </a:cubicBezTo>
                    <a:cubicBezTo>
                      <a:pt x="40" y="164"/>
                      <a:pt x="40" y="163"/>
                      <a:pt x="39" y="161"/>
                    </a:cubicBezTo>
                    <a:cubicBezTo>
                      <a:pt x="36" y="154"/>
                      <a:pt x="33" y="147"/>
                      <a:pt x="32" y="139"/>
                    </a:cubicBezTo>
                    <a:cubicBezTo>
                      <a:pt x="31" y="136"/>
                      <a:pt x="31" y="133"/>
                      <a:pt x="31" y="130"/>
                    </a:cubicBezTo>
                    <a:cubicBezTo>
                      <a:pt x="50" y="126"/>
                      <a:pt x="43" y="102"/>
                      <a:pt x="35" y="84"/>
                    </a:cubicBezTo>
                    <a:cubicBezTo>
                      <a:pt x="29" y="71"/>
                      <a:pt x="20" y="55"/>
                      <a:pt x="22" y="40"/>
                    </a:cubicBezTo>
                    <a:cubicBezTo>
                      <a:pt x="27" y="19"/>
                      <a:pt x="66" y="23"/>
                      <a:pt x="86" y="22"/>
                    </a:cubicBezTo>
                    <a:cubicBezTo>
                      <a:pt x="87" y="31"/>
                      <a:pt x="87" y="38"/>
                      <a:pt x="91" y="46"/>
                    </a:cubicBezTo>
                    <a:cubicBezTo>
                      <a:pt x="95" y="53"/>
                      <a:pt x="107" y="48"/>
                      <a:pt x="104" y="41"/>
                    </a:cubicBezTo>
                    <a:cubicBezTo>
                      <a:pt x="101" y="34"/>
                      <a:pt x="100" y="25"/>
                      <a:pt x="102" y="18"/>
                    </a:cubicBezTo>
                    <a:cubicBezTo>
                      <a:pt x="103" y="12"/>
                      <a:pt x="99" y="7"/>
                      <a:pt x="93" y="7"/>
                    </a:cubicBezTo>
                    <a:cubicBezTo>
                      <a:pt x="92" y="7"/>
                      <a:pt x="90" y="7"/>
                      <a:pt x="89" y="8"/>
                    </a:cubicBezTo>
                    <a:cubicBezTo>
                      <a:pt x="57" y="0"/>
                      <a:pt x="0" y="8"/>
                      <a:pt x="5" y="52"/>
                    </a:cubicBezTo>
                    <a:cubicBezTo>
                      <a:pt x="8" y="67"/>
                      <a:pt x="15" y="81"/>
                      <a:pt x="22" y="95"/>
                    </a:cubicBezTo>
                    <a:cubicBezTo>
                      <a:pt x="26" y="104"/>
                      <a:pt x="34" y="114"/>
                      <a:pt x="28" y="118"/>
                    </a:cubicBezTo>
                    <a:cubicBezTo>
                      <a:pt x="28" y="118"/>
                      <a:pt x="28" y="118"/>
                      <a:pt x="28" y="118"/>
                    </a:cubicBezTo>
                    <a:cubicBezTo>
                      <a:pt x="25" y="115"/>
                      <a:pt x="20" y="114"/>
                      <a:pt x="18" y="118"/>
                    </a:cubicBezTo>
                    <a:cubicBezTo>
                      <a:pt x="17" y="119"/>
                      <a:pt x="17" y="120"/>
                      <a:pt x="17" y="121"/>
                    </a:cubicBezTo>
                    <a:cubicBezTo>
                      <a:pt x="14" y="123"/>
                      <a:pt x="14" y="126"/>
                      <a:pt x="16" y="128"/>
                    </a:cubicBezTo>
                    <a:cubicBezTo>
                      <a:pt x="16" y="133"/>
                      <a:pt x="17" y="138"/>
                      <a:pt x="19" y="143"/>
                    </a:cubicBezTo>
                    <a:cubicBezTo>
                      <a:pt x="20" y="150"/>
                      <a:pt x="23" y="156"/>
                      <a:pt x="27" y="162"/>
                    </a:cubicBezTo>
                    <a:cubicBezTo>
                      <a:pt x="25" y="162"/>
                      <a:pt x="22" y="161"/>
                      <a:pt x="20" y="160"/>
                    </a:cubicBezTo>
                    <a:cubicBezTo>
                      <a:pt x="16" y="158"/>
                      <a:pt x="13" y="165"/>
                      <a:pt x="16" y="167"/>
                    </a:cubicBezTo>
                    <a:cubicBezTo>
                      <a:pt x="49" y="193"/>
                      <a:pt x="115" y="185"/>
                      <a:pt x="109" y="131"/>
                    </a:cubicBezTo>
                    <a:close/>
                  </a:path>
                </a:pathLst>
              </a:custGeom>
              <a:solidFill>
                <a:srgbClr val="F5F5F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7" name="Freeform 79"/>
              <p:cNvSpPr>
                <a:spLocks noEditPoints="1"/>
              </p:cNvSpPr>
              <p:nvPr/>
            </p:nvSpPr>
            <p:spPr bwMode="auto">
              <a:xfrm>
                <a:off x="3727230" y="4692588"/>
                <a:ext cx="632155" cy="909831"/>
              </a:xfrm>
              <a:custGeom>
                <a:avLst/>
                <a:gdLst>
                  <a:gd name="T0" fmla="*/ 146 w 146"/>
                  <a:gd name="T1" fmla="*/ 139 h 210"/>
                  <a:gd name="T2" fmla="*/ 115 w 146"/>
                  <a:gd name="T3" fmla="*/ 121 h 210"/>
                  <a:gd name="T4" fmla="*/ 105 w 146"/>
                  <a:gd name="T5" fmla="*/ 130 h 210"/>
                  <a:gd name="T6" fmla="*/ 100 w 146"/>
                  <a:gd name="T7" fmla="*/ 134 h 210"/>
                  <a:gd name="T8" fmla="*/ 96 w 146"/>
                  <a:gd name="T9" fmla="*/ 135 h 210"/>
                  <a:gd name="T10" fmla="*/ 93 w 146"/>
                  <a:gd name="T11" fmla="*/ 135 h 210"/>
                  <a:gd name="T12" fmla="*/ 93 w 146"/>
                  <a:gd name="T13" fmla="*/ 134 h 210"/>
                  <a:gd name="T14" fmla="*/ 92 w 146"/>
                  <a:gd name="T15" fmla="*/ 134 h 210"/>
                  <a:gd name="T16" fmla="*/ 88 w 146"/>
                  <a:gd name="T17" fmla="*/ 130 h 210"/>
                  <a:gd name="T18" fmla="*/ 87 w 146"/>
                  <a:gd name="T19" fmla="*/ 130 h 210"/>
                  <a:gd name="T20" fmla="*/ 84 w 146"/>
                  <a:gd name="T21" fmla="*/ 125 h 210"/>
                  <a:gd name="T22" fmla="*/ 84 w 146"/>
                  <a:gd name="T23" fmla="*/ 123 h 210"/>
                  <a:gd name="T24" fmla="*/ 81 w 146"/>
                  <a:gd name="T25" fmla="*/ 114 h 210"/>
                  <a:gd name="T26" fmla="*/ 81 w 146"/>
                  <a:gd name="T27" fmla="*/ 112 h 210"/>
                  <a:gd name="T28" fmla="*/ 81 w 146"/>
                  <a:gd name="T29" fmla="*/ 103 h 210"/>
                  <a:gd name="T30" fmla="*/ 82 w 146"/>
                  <a:gd name="T31" fmla="*/ 99 h 210"/>
                  <a:gd name="T32" fmla="*/ 82 w 146"/>
                  <a:gd name="T33" fmla="*/ 98 h 210"/>
                  <a:gd name="T34" fmla="*/ 83 w 146"/>
                  <a:gd name="T35" fmla="*/ 96 h 210"/>
                  <a:gd name="T36" fmla="*/ 84 w 146"/>
                  <a:gd name="T37" fmla="*/ 95 h 210"/>
                  <a:gd name="T38" fmla="*/ 85 w 146"/>
                  <a:gd name="T39" fmla="*/ 95 h 210"/>
                  <a:gd name="T40" fmla="*/ 88 w 146"/>
                  <a:gd name="T41" fmla="*/ 95 h 210"/>
                  <a:gd name="T42" fmla="*/ 89 w 146"/>
                  <a:gd name="T43" fmla="*/ 95 h 210"/>
                  <a:gd name="T44" fmla="*/ 95 w 146"/>
                  <a:gd name="T45" fmla="*/ 96 h 210"/>
                  <a:gd name="T46" fmla="*/ 97 w 146"/>
                  <a:gd name="T47" fmla="*/ 98 h 210"/>
                  <a:gd name="T48" fmla="*/ 117 w 146"/>
                  <a:gd name="T49" fmla="*/ 108 h 210"/>
                  <a:gd name="T50" fmla="*/ 123 w 146"/>
                  <a:gd name="T51" fmla="*/ 96 h 210"/>
                  <a:gd name="T52" fmla="*/ 133 w 146"/>
                  <a:gd name="T53" fmla="*/ 91 h 210"/>
                  <a:gd name="T54" fmla="*/ 143 w 146"/>
                  <a:gd name="T55" fmla="*/ 83 h 210"/>
                  <a:gd name="T56" fmla="*/ 143 w 146"/>
                  <a:gd name="T57" fmla="*/ 82 h 210"/>
                  <a:gd name="T58" fmla="*/ 143 w 146"/>
                  <a:gd name="T59" fmla="*/ 73 h 210"/>
                  <a:gd name="T60" fmla="*/ 26 w 146"/>
                  <a:gd name="T61" fmla="*/ 147 h 210"/>
                  <a:gd name="T62" fmla="*/ 146 w 146"/>
                  <a:gd name="T63" fmla="*/ 143 h 210"/>
                  <a:gd name="T64" fmla="*/ 61 w 146"/>
                  <a:gd name="T65" fmla="*/ 74 h 210"/>
                  <a:gd name="T66" fmla="*/ 119 w 146"/>
                  <a:gd name="T67" fmla="*/ 85 h 210"/>
                  <a:gd name="T68" fmla="*/ 87 w 146"/>
                  <a:gd name="T69" fmla="*/ 75 h 210"/>
                  <a:gd name="T70" fmla="*/ 78 w 146"/>
                  <a:gd name="T71" fmla="*/ 148 h 210"/>
                  <a:gd name="T72" fmla="*/ 119 w 146"/>
                  <a:gd name="T73" fmla="*/ 127 h 210"/>
                  <a:gd name="T74" fmla="*/ 132 w 146"/>
                  <a:gd name="T75" fmla="*/ 144 h 210"/>
                  <a:gd name="T76" fmla="*/ 46 w 146"/>
                  <a:gd name="T77" fmla="*/ 143 h 2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46" h="210">
                    <a:moveTo>
                      <a:pt x="146" y="143"/>
                    </a:moveTo>
                    <a:cubicBezTo>
                      <a:pt x="146" y="141"/>
                      <a:pt x="146" y="140"/>
                      <a:pt x="146" y="139"/>
                    </a:cubicBezTo>
                    <a:cubicBezTo>
                      <a:pt x="142" y="129"/>
                      <a:pt x="130" y="121"/>
                      <a:pt x="120" y="117"/>
                    </a:cubicBezTo>
                    <a:cubicBezTo>
                      <a:pt x="117" y="116"/>
                      <a:pt x="115" y="118"/>
                      <a:pt x="115" y="121"/>
                    </a:cubicBezTo>
                    <a:cubicBezTo>
                      <a:pt x="114" y="120"/>
                      <a:pt x="112" y="121"/>
                      <a:pt x="111" y="123"/>
                    </a:cubicBezTo>
                    <a:cubicBezTo>
                      <a:pt x="109" y="125"/>
                      <a:pt x="107" y="128"/>
                      <a:pt x="105" y="130"/>
                    </a:cubicBezTo>
                    <a:cubicBezTo>
                      <a:pt x="104" y="131"/>
                      <a:pt x="103" y="132"/>
                      <a:pt x="101" y="133"/>
                    </a:cubicBezTo>
                    <a:cubicBezTo>
                      <a:pt x="102" y="132"/>
                      <a:pt x="98" y="134"/>
                      <a:pt x="100" y="134"/>
                    </a:cubicBezTo>
                    <a:cubicBezTo>
                      <a:pt x="99" y="134"/>
                      <a:pt x="98" y="134"/>
                      <a:pt x="97" y="135"/>
                    </a:cubicBezTo>
                    <a:cubicBezTo>
                      <a:pt x="97" y="135"/>
                      <a:pt x="96" y="135"/>
                      <a:pt x="96" y="135"/>
                    </a:cubicBezTo>
                    <a:cubicBezTo>
                      <a:pt x="96" y="135"/>
                      <a:pt x="96" y="135"/>
                      <a:pt x="96" y="135"/>
                    </a:cubicBezTo>
                    <a:cubicBezTo>
                      <a:pt x="95" y="135"/>
                      <a:pt x="94" y="135"/>
                      <a:pt x="93" y="135"/>
                    </a:cubicBezTo>
                    <a:cubicBezTo>
                      <a:pt x="93" y="135"/>
                      <a:pt x="93" y="135"/>
                      <a:pt x="93" y="135"/>
                    </a:cubicBezTo>
                    <a:cubicBezTo>
                      <a:pt x="93" y="135"/>
                      <a:pt x="93" y="135"/>
                      <a:pt x="93" y="134"/>
                    </a:cubicBezTo>
                    <a:cubicBezTo>
                      <a:pt x="92" y="134"/>
                      <a:pt x="92" y="134"/>
                      <a:pt x="92" y="134"/>
                    </a:cubicBezTo>
                    <a:cubicBezTo>
                      <a:pt x="92" y="134"/>
                      <a:pt x="92" y="134"/>
                      <a:pt x="92" y="134"/>
                    </a:cubicBezTo>
                    <a:cubicBezTo>
                      <a:pt x="92" y="134"/>
                      <a:pt x="91" y="134"/>
                      <a:pt x="91" y="134"/>
                    </a:cubicBezTo>
                    <a:cubicBezTo>
                      <a:pt x="90" y="133"/>
                      <a:pt x="89" y="131"/>
                      <a:pt x="88" y="130"/>
                    </a:cubicBezTo>
                    <a:cubicBezTo>
                      <a:pt x="87" y="130"/>
                      <a:pt x="88" y="130"/>
                      <a:pt x="87" y="130"/>
                    </a:cubicBezTo>
                    <a:cubicBezTo>
                      <a:pt x="87" y="130"/>
                      <a:pt x="87" y="130"/>
                      <a:pt x="87" y="130"/>
                    </a:cubicBezTo>
                    <a:cubicBezTo>
                      <a:pt x="87" y="129"/>
                      <a:pt x="86" y="128"/>
                      <a:pt x="86" y="127"/>
                    </a:cubicBezTo>
                    <a:cubicBezTo>
                      <a:pt x="85" y="126"/>
                      <a:pt x="85" y="125"/>
                      <a:pt x="84" y="125"/>
                    </a:cubicBezTo>
                    <a:cubicBezTo>
                      <a:pt x="84" y="124"/>
                      <a:pt x="84" y="124"/>
                      <a:pt x="84" y="124"/>
                    </a:cubicBezTo>
                    <a:cubicBezTo>
                      <a:pt x="84" y="124"/>
                      <a:pt x="84" y="123"/>
                      <a:pt x="84" y="123"/>
                    </a:cubicBezTo>
                    <a:cubicBezTo>
                      <a:pt x="83" y="121"/>
                      <a:pt x="82" y="119"/>
                      <a:pt x="82" y="117"/>
                    </a:cubicBezTo>
                    <a:cubicBezTo>
                      <a:pt x="81" y="116"/>
                      <a:pt x="81" y="115"/>
                      <a:pt x="81" y="114"/>
                    </a:cubicBezTo>
                    <a:cubicBezTo>
                      <a:pt x="81" y="113"/>
                      <a:pt x="81" y="113"/>
                      <a:pt x="81" y="113"/>
                    </a:cubicBezTo>
                    <a:cubicBezTo>
                      <a:pt x="81" y="113"/>
                      <a:pt x="81" y="112"/>
                      <a:pt x="81" y="112"/>
                    </a:cubicBezTo>
                    <a:cubicBezTo>
                      <a:pt x="81" y="110"/>
                      <a:pt x="81" y="108"/>
                      <a:pt x="81" y="106"/>
                    </a:cubicBezTo>
                    <a:cubicBezTo>
                      <a:pt x="81" y="105"/>
                      <a:pt x="81" y="104"/>
                      <a:pt x="81" y="103"/>
                    </a:cubicBezTo>
                    <a:cubicBezTo>
                      <a:pt x="81" y="103"/>
                      <a:pt x="81" y="102"/>
                      <a:pt x="81" y="102"/>
                    </a:cubicBezTo>
                    <a:cubicBezTo>
                      <a:pt x="81" y="101"/>
                      <a:pt x="82" y="100"/>
                      <a:pt x="82" y="99"/>
                    </a:cubicBezTo>
                    <a:cubicBezTo>
                      <a:pt x="82" y="99"/>
                      <a:pt x="82" y="99"/>
                      <a:pt x="82" y="98"/>
                    </a:cubicBezTo>
                    <a:cubicBezTo>
                      <a:pt x="82" y="98"/>
                      <a:pt x="82" y="98"/>
                      <a:pt x="82" y="98"/>
                    </a:cubicBezTo>
                    <a:cubicBezTo>
                      <a:pt x="82" y="98"/>
                      <a:pt x="83" y="97"/>
                      <a:pt x="83" y="96"/>
                    </a:cubicBezTo>
                    <a:cubicBezTo>
                      <a:pt x="83" y="96"/>
                      <a:pt x="83" y="96"/>
                      <a:pt x="83" y="96"/>
                    </a:cubicBezTo>
                    <a:cubicBezTo>
                      <a:pt x="84" y="96"/>
                      <a:pt x="84" y="96"/>
                      <a:pt x="84" y="96"/>
                    </a:cubicBezTo>
                    <a:cubicBezTo>
                      <a:pt x="84" y="95"/>
                      <a:pt x="84" y="95"/>
                      <a:pt x="84" y="95"/>
                    </a:cubicBezTo>
                    <a:cubicBezTo>
                      <a:pt x="84" y="95"/>
                      <a:pt x="84" y="95"/>
                      <a:pt x="84" y="95"/>
                    </a:cubicBezTo>
                    <a:cubicBezTo>
                      <a:pt x="84" y="95"/>
                      <a:pt x="85" y="95"/>
                      <a:pt x="85" y="95"/>
                    </a:cubicBezTo>
                    <a:cubicBezTo>
                      <a:pt x="85" y="95"/>
                      <a:pt x="85" y="95"/>
                      <a:pt x="86" y="95"/>
                    </a:cubicBezTo>
                    <a:cubicBezTo>
                      <a:pt x="86" y="95"/>
                      <a:pt x="88" y="95"/>
                      <a:pt x="88" y="95"/>
                    </a:cubicBezTo>
                    <a:cubicBezTo>
                      <a:pt x="88" y="95"/>
                      <a:pt x="89" y="95"/>
                      <a:pt x="89" y="95"/>
                    </a:cubicBezTo>
                    <a:cubicBezTo>
                      <a:pt x="89" y="95"/>
                      <a:pt x="89" y="95"/>
                      <a:pt x="89" y="95"/>
                    </a:cubicBezTo>
                    <a:cubicBezTo>
                      <a:pt x="90" y="95"/>
                      <a:pt x="91" y="95"/>
                      <a:pt x="92" y="95"/>
                    </a:cubicBezTo>
                    <a:cubicBezTo>
                      <a:pt x="93" y="96"/>
                      <a:pt x="94" y="96"/>
                      <a:pt x="95" y="96"/>
                    </a:cubicBezTo>
                    <a:cubicBezTo>
                      <a:pt x="95" y="96"/>
                      <a:pt x="95" y="97"/>
                      <a:pt x="95" y="97"/>
                    </a:cubicBezTo>
                    <a:cubicBezTo>
                      <a:pt x="96" y="97"/>
                      <a:pt x="97" y="97"/>
                      <a:pt x="97" y="98"/>
                    </a:cubicBezTo>
                    <a:cubicBezTo>
                      <a:pt x="100" y="99"/>
                      <a:pt x="103" y="101"/>
                      <a:pt x="106" y="103"/>
                    </a:cubicBezTo>
                    <a:cubicBezTo>
                      <a:pt x="109" y="105"/>
                      <a:pt x="113" y="107"/>
                      <a:pt x="117" y="108"/>
                    </a:cubicBezTo>
                    <a:cubicBezTo>
                      <a:pt x="123" y="110"/>
                      <a:pt x="127" y="103"/>
                      <a:pt x="125" y="98"/>
                    </a:cubicBezTo>
                    <a:cubicBezTo>
                      <a:pt x="124" y="97"/>
                      <a:pt x="124" y="97"/>
                      <a:pt x="123" y="96"/>
                    </a:cubicBezTo>
                    <a:cubicBezTo>
                      <a:pt x="126" y="97"/>
                      <a:pt x="129" y="96"/>
                      <a:pt x="130" y="94"/>
                    </a:cubicBezTo>
                    <a:cubicBezTo>
                      <a:pt x="131" y="93"/>
                      <a:pt x="132" y="92"/>
                      <a:pt x="133" y="91"/>
                    </a:cubicBezTo>
                    <a:cubicBezTo>
                      <a:pt x="134" y="91"/>
                      <a:pt x="136" y="89"/>
                      <a:pt x="137" y="89"/>
                    </a:cubicBezTo>
                    <a:cubicBezTo>
                      <a:pt x="139" y="87"/>
                      <a:pt x="141" y="86"/>
                      <a:pt x="143" y="83"/>
                    </a:cubicBezTo>
                    <a:cubicBezTo>
                      <a:pt x="143" y="83"/>
                      <a:pt x="143" y="82"/>
                      <a:pt x="143" y="82"/>
                    </a:cubicBezTo>
                    <a:cubicBezTo>
                      <a:pt x="145" y="78"/>
                      <a:pt x="144" y="81"/>
                      <a:pt x="143" y="82"/>
                    </a:cubicBezTo>
                    <a:cubicBezTo>
                      <a:pt x="145" y="80"/>
                      <a:pt x="146" y="77"/>
                      <a:pt x="144" y="74"/>
                    </a:cubicBezTo>
                    <a:cubicBezTo>
                      <a:pt x="143" y="74"/>
                      <a:pt x="143" y="73"/>
                      <a:pt x="143" y="73"/>
                    </a:cubicBezTo>
                    <a:cubicBezTo>
                      <a:pt x="143" y="70"/>
                      <a:pt x="143" y="67"/>
                      <a:pt x="141" y="64"/>
                    </a:cubicBezTo>
                    <a:cubicBezTo>
                      <a:pt x="88" y="0"/>
                      <a:pt x="0" y="80"/>
                      <a:pt x="26" y="147"/>
                    </a:cubicBezTo>
                    <a:cubicBezTo>
                      <a:pt x="47" y="199"/>
                      <a:pt x="138" y="210"/>
                      <a:pt x="146" y="145"/>
                    </a:cubicBezTo>
                    <a:cubicBezTo>
                      <a:pt x="146" y="144"/>
                      <a:pt x="146" y="143"/>
                      <a:pt x="146" y="143"/>
                    </a:cubicBezTo>
                    <a:close/>
                    <a:moveTo>
                      <a:pt x="46" y="143"/>
                    </a:moveTo>
                    <a:cubicBezTo>
                      <a:pt x="33" y="121"/>
                      <a:pt x="46" y="90"/>
                      <a:pt x="61" y="74"/>
                    </a:cubicBezTo>
                    <a:cubicBezTo>
                      <a:pt x="81" y="53"/>
                      <a:pt x="106" y="59"/>
                      <a:pt x="127" y="75"/>
                    </a:cubicBezTo>
                    <a:cubicBezTo>
                      <a:pt x="123" y="78"/>
                      <a:pt x="120" y="82"/>
                      <a:pt x="119" y="85"/>
                    </a:cubicBezTo>
                    <a:cubicBezTo>
                      <a:pt x="118" y="87"/>
                      <a:pt x="118" y="88"/>
                      <a:pt x="118" y="89"/>
                    </a:cubicBezTo>
                    <a:cubicBezTo>
                      <a:pt x="110" y="81"/>
                      <a:pt x="98" y="76"/>
                      <a:pt x="87" y="75"/>
                    </a:cubicBezTo>
                    <a:cubicBezTo>
                      <a:pt x="76" y="75"/>
                      <a:pt x="67" y="83"/>
                      <a:pt x="63" y="93"/>
                    </a:cubicBezTo>
                    <a:cubicBezTo>
                      <a:pt x="57" y="110"/>
                      <a:pt x="63" y="137"/>
                      <a:pt x="78" y="148"/>
                    </a:cubicBezTo>
                    <a:cubicBezTo>
                      <a:pt x="96" y="160"/>
                      <a:pt x="112" y="142"/>
                      <a:pt x="119" y="127"/>
                    </a:cubicBezTo>
                    <a:cubicBezTo>
                      <a:pt x="119" y="127"/>
                      <a:pt x="119" y="127"/>
                      <a:pt x="119" y="127"/>
                    </a:cubicBezTo>
                    <a:cubicBezTo>
                      <a:pt x="121" y="129"/>
                      <a:pt x="124" y="131"/>
                      <a:pt x="125" y="133"/>
                    </a:cubicBezTo>
                    <a:cubicBezTo>
                      <a:pt x="128" y="136"/>
                      <a:pt x="130" y="141"/>
                      <a:pt x="132" y="144"/>
                    </a:cubicBezTo>
                    <a:cubicBezTo>
                      <a:pt x="133" y="146"/>
                      <a:pt x="135" y="147"/>
                      <a:pt x="137" y="147"/>
                    </a:cubicBezTo>
                    <a:cubicBezTo>
                      <a:pt x="119" y="184"/>
                      <a:pt x="65" y="175"/>
                      <a:pt x="46" y="143"/>
                    </a:cubicBezTo>
                    <a:close/>
                  </a:path>
                </a:pathLst>
              </a:custGeom>
              <a:solidFill>
                <a:srgbClr val="F5F5F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8" name="Freeform 80"/>
              <p:cNvSpPr>
                <a:spLocks noEditPoints="1"/>
              </p:cNvSpPr>
              <p:nvPr/>
            </p:nvSpPr>
            <p:spPr bwMode="auto">
              <a:xfrm>
                <a:off x="4403694" y="4630555"/>
                <a:ext cx="620339" cy="918693"/>
              </a:xfrm>
              <a:custGeom>
                <a:avLst/>
                <a:gdLst>
                  <a:gd name="T0" fmla="*/ 135 w 143"/>
                  <a:gd name="T1" fmla="*/ 74 h 212"/>
                  <a:gd name="T2" fmla="*/ 62 w 143"/>
                  <a:gd name="T3" fmla="*/ 56 h 212"/>
                  <a:gd name="T4" fmla="*/ 62 w 143"/>
                  <a:gd name="T5" fmla="*/ 10 h 212"/>
                  <a:gd name="T6" fmla="*/ 53 w 143"/>
                  <a:gd name="T7" fmla="*/ 1 h 212"/>
                  <a:gd name="T8" fmla="*/ 25 w 143"/>
                  <a:gd name="T9" fmla="*/ 8 h 212"/>
                  <a:gd name="T10" fmla="*/ 22 w 143"/>
                  <a:gd name="T11" fmla="*/ 9 h 212"/>
                  <a:gd name="T12" fmla="*/ 17 w 143"/>
                  <a:gd name="T13" fmla="*/ 12 h 212"/>
                  <a:gd name="T14" fmla="*/ 4 w 143"/>
                  <a:gd name="T15" fmla="*/ 111 h 212"/>
                  <a:gd name="T16" fmla="*/ 6 w 143"/>
                  <a:gd name="T17" fmla="*/ 204 h 212"/>
                  <a:gd name="T18" fmla="*/ 22 w 143"/>
                  <a:gd name="T19" fmla="*/ 204 h 212"/>
                  <a:gd name="T20" fmla="*/ 22 w 143"/>
                  <a:gd name="T21" fmla="*/ 202 h 212"/>
                  <a:gd name="T22" fmla="*/ 25 w 143"/>
                  <a:gd name="T23" fmla="*/ 202 h 212"/>
                  <a:gd name="T24" fmla="*/ 55 w 143"/>
                  <a:gd name="T25" fmla="*/ 198 h 212"/>
                  <a:gd name="T26" fmla="*/ 62 w 143"/>
                  <a:gd name="T27" fmla="*/ 190 h 212"/>
                  <a:gd name="T28" fmla="*/ 62 w 143"/>
                  <a:gd name="T29" fmla="*/ 127 h 212"/>
                  <a:gd name="T30" fmla="*/ 82 w 143"/>
                  <a:gd name="T31" fmla="*/ 126 h 212"/>
                  <a:gd name="T32" fmla="*/ 87 w 143"/>
                  <a:gd name="T33" fmla="*/ 160 h 212"/>
                  <a:gd name="T34" fmla="*/ 94 w 143"/>
                  <a:gd name="T35" fmla="*/ 171 h 212"/>
                  <a:gd name="T36" fmla="*/ 128 w 143"/>
                  <a:gd name="T37" fmla="*/ 166 h 212"/>
                  <a:gd name="T38" fmla="*/ 132 w 143"/>
                  <a:gd name="T39" fmla="*/ 158 h 212"/>
                  <a:gd name="T40" fmla="*/ 141 w 143"/>
                  <a:gd name="T41" fmla="*/ 132 h 212"/>
                  <a:gd name="T42" fmla="*/ 135 w 143"/>
                  <a:gd name="T43" fmla="*/ 74 h 212"/>
                  <a:gd name="T44" fmla="*/ 105 w 143"/>
                  <a:gd name="T45" fmla="*/ 154 h 212"/>
                  <a:gd name="T46" fmla="*/ 65 w 143"/>
                  <a:gd name="T47" fmla="*/ 96 h 212"/>
                  <a:gd name="T48" fmla="*/ 44 w 143"/>
                  <a:gd name="T49" fmla="*/ 184 h 212"/>
                  <a:gd name="T50" fmla="*/ 24 w 143"/>
                  <a:gd name="T51" fmla="*/ 191 h 212"/>
                  <a:gd name="T52" fmla="*/ 23 w 143"/>
                  <a:gd name="T53" fmla="*/ 122 h 212"/>
                  <a:gd name="T54" fmla="*/ 26 w 143"/>
                  <a:gd name="T55" fmla="*/ 21 h 212"/>
                  <a:gd name="T56" fmla="*/ 26 w 143"/>
                  <a:gd name="T57" fmla="*/ 21 h 212"/>
                  <a:gd name="T58" fmla="*/ 44 w 143"/>
                  <a:gd name="T59" fmla="*/ 19 h 212"/>
                  <a:gd name="T60" fmla="*/ 44 w 143"/>
                  <a:gd name="T61" fmla="*/ 76 h 212"/>
                  <a:gd name="T62" fmla="*/ 60 w 143"/>
                  <a:gd name="T63" fmla="*/ 83 h 212"/>
                  <a:gd name="T64" fmla="*/ 67 w 143"/>
                  <a:gd name="T65" fmla="*/ 80 h 212"/>
                  <a:gd name="T66" fmla="*/ 102 w 143"/>
                  <a:gd name="T67" fmla="*/ 66 h 212"/>
                  <a:gd name="T68" fmla="*/ 120 w 143"/>
                  <a:gd name="T69" fmla="*/ 91 h 212"/>
                  <a:gd name="T70" fmla="*/ 123 w 143"/>
                  <a:gd name="T71" fmla="*/ 148 h 212"/>
                  <a:gd name="T72" fmla="*/ 123 w 143"/>
                  <a:gd name="T73" fmla="*/ 150 h 212"/>
                  <a:gd name="T74" fmla="*/ 119 w 143"/>
                  <a:gd name="T75" fmla="*/ 151 h 212"/>
                  <a:gd name="T76" fmla="*/ 105 w 143"/>
                  <a:gd name="T77" fmla="*/ 154 h 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43" h="212">
                    <a:moveTo>
                      <a:pt x="135" y="74"/>
                    </a:moveTo>
                    <a:cubicBezTo>
                      <a:pt x="123" y="45"/>
                      <a:pt x="81" y="34"/>
                      <a:pt x="62" y="56"/>
                    </a:cubicBezTo>
                    <a:cubicBezTo>
                      <a:pt x="62" y="40"/>
                      <a:pt x="62" y="25"/>
                      <a:pt x="62" y="10"/>
                    </a:cubicBezTo>
                    <a:cubicBezTo>
                      <a:pt x="62" y="5"/>
                      <a:pt x="58" y="0"/>
                      <a:pt x="53" y="1"/>
                    </a:cubicBezTo>
                    <a:cubicBezTo>
                      <a:pt x="43" y="2"/>
                      <a:pt x="34" y="5"/>
                      <a:pt x="25" y="8"/>
                    </a:cubicBezTo>
                    <a:cubicBezTo>
                      <a:pt x="24" y="8"/>
                      <a:pt x="23" y="9"/>
                      <a:pt x="22" y="9"/>
                    </a:cubicBezTo>
                    <a:cubicBezTo>
                      <a:pt x="20" y="9"/>
                      <a:pt x="18" y="10"/>
                      <a:pt x="17" y="12"/>
                    </a:cubicBezTo>
                    <a:cubicBezTo>
                      <a:pt x="8" y="44"/>
                      <a:pt x="5" y="78"/>
                      <a:pt x="4" y="111"/>
                    </a:cubicBezTo>
                    <a:cubicBezTo>
                      <a:pt x="3" y="140"/>
                      <a:pt x="0" y="174"/>
                      <a:pt x="6" y="204"/>
                    </a:cubicBezTo>
                    <a:cubicBezTo>
                      <a:pt x="7" y="212"/>
                      <a:pt x="20" y="212"/>
                      <a:pt x="22" y="204"/>
                    </a:cubicBezTo>
                    <a:cubicBezTo>
                      <a:pt x="22" y="203"/>
                      <a:pt x="22" y="202"/>
                      <a:pt x="22" y="202"/>
                    </a:cubicBezTo>
                    <a:cubicBezTo>
                      <a:pt x="23" y="202"/>
                      <a:pt x="24" y="202"/>
                      <a:pt x="25" y="202"/>
                    </a:cubicBezTo>
                    <a:cubicBezTo>
                      <a:pt x="34" y="203"/>
                      <a:pt x="46" y="201"/>
                      <a:pt x="55" y="198"/>
                    </a:cubicBezTo>
                    <a:cubicBezTo>
                      <a:pt x="59" y="197"/>
                      <a:pt x="62" y="194"/>
                      <a:pt x="62" y="190"/>
                    </a:cubicBezTo>
                    <a:cubicBezTo>
                      <a:pt x="63" y="169"/>
                      <a:pt x="59" y="148"/>
                      <a:pt x="62" y="127"/>
                    </a:cubicBezTo>
                    <a:cubicBezTo>
                      <a:pt x="64" y="111"/>
                      <a:pt x="75" y="113"/>
                      <a:pt x="82" y="126"/>
                    </a:cubicBezTo>
                    <a:cubicBezTo>
                      <a:pt x="87" y="135"/>
                      <a:pt x="89" y="150"/>
                      <a:pt x="87" y="160"/>
                    </a:cubicBezTo>
                    <a:cubicBezTo>
                      <a:pt x="86" y="165"/>
                      <a:pt x="89" y="170"/>
                      <a:pt x="94" y="171"/>
                    </a:cubicBezTo>
                    <a:cubicBezTo>
                      <a:pt x="106" y="175"/>
                      <a:pt x="117" y="172"/>
                      <a:pt x="128" y="166"/>
                    </a:cubicBezTo>
                    <a:cubicBezTo>
                      <a:pt x="132" y="165"/>
                      <a:pt x="133" y="161"/>
                      <a:pt x="132" y="158"/>
                    </a:cubicBezTo>
                    <a:cubicBezTo>
                      <a:pt x="141" y="157"/>
                      <a:pt x="141" y="139"/>
                      <a:pt x="141" y="132"/>
                    </a:cubicBezTo>
                    <a:cubicBezTo>
                      <a:pt x="142" y="113"/>
                      <a:pt x="143" y="92"/>
                      <a:pt x="135" y="74"/>
                    </a:cubicBezTo>
                    <a:close/>
                    <a:moveTo>
                      <a:pt x="105" y="154"/>
                    </a:moveTo>
                    <a:cubicBezTo>
                      <a:pt x="105" y="130"/>
                      <a:pt x="93" y="89"/>
                      <a:pt x="65" y="96"/>
                    </a:cubicBezTo>
                    <a:cubicBezTo>
                      <a:pt x="33" y="105"/>
                      <a:pt x="41" y="156"/>
                      <a:pt x="44" y="184"/>
                    </a:cubicBezTo>
                    <a:cubicBezTo>
                      <a:pt x="37" y="186"/>
                      <a:pt x="30" y="188"/>
                      <a:pt x="24" y="191"/>
                    </a:cubicBezTo>
                    <a:cubicBezTo>
                      <a:pt x="26" y="168"/>
                      <a:pt x="23" y="144"/>
                      <a:pt x="23" y="122"/>
                    </a:cubicBezTo>
                    <a:cubicBezTo>
                      <a:pt x="22" y="88"/>
                      <a:pt x="22" y="55"/>
                      <a:pt x="26" y="21"/>
                    </a:cubicBezTo>
                    <a:cubicBezTo>
                      <a:pt x="26" y="21"/>
                      <a:pt x="26" y="21"/>
                      <a:pt x="26" y="21"/>
                    </a:cubicBezTo>
                    <a:cubicBezTo>
                      <a:pt x="32" y="21"/>
                      <a:pt x="38" y="20"/>
                      <a:pt x="44" y="19"/>
                    </a:cubicBezTo>
                    <a:cubicBezTo>
                      <a:pt x="43" y="38"/>
                      <a:pt x="44" y="57"/>
                      <a:pt x="44" y="76"/>
                    </a:cubicBezTo>
                    <a:cubicBezTo>
                      <a:pt x="44" y="85"/>
                      <a:pt x="54" y="87"/>
                      <a:pt x="60" y="83"/>
                    </a:cubicBezTo>
                    <a:cubicBezTo>
                      <a:pt x="62" y="83"/>
                      <a:pt x="65" y="82"/>
                      <a:pt x="67" y="80"/>
                    </a:cubicBezTo>
                    <a:cubicBezTo>
                      <a:pt x="77" y="66"/>
                      <a:pt x="84" y="58"/>
                      <a:pt x="102" y="66"/>
                    </a:cubicBezTo>
                    <a:cubicBezTo>
                      <a:pt x="112" y="71"/>
                      <a:pt x="117" y="80"/>
                      <a:pt x="120" y="91"/>
                    </a:cubicBezTo>
                    <a:cubicBezTo>
                      <a:pt x="125" y="109"/>
                      <a:pt x="123" y="129"/>
                      <a:pt x="123" y="148"/>
                    </a:cubicBezTo>
                    <a:cubicBezTo>
                      <a:pt x="122" y="149"/>
                      <a:pt x="123" y="149"/>
                      <a:pt x="123" y="150"/>
                    </a:cubicBezTo>
                    <a:cubicBezTo>
                      <a:pt x="121" y="150"/>
                      <a:pt x="120" y="150"/>
                      <a:pt x="119" y="151"/>
                    </a:cubicBezTo>
                    <a:cubicBezTo>
                      <a:pt x="115" y="153"/>
                      <a:pt x="110" y="154"/>
                      <a:pt x="105" y="154"/>
                    </a:cubicBezTo>
                    <a:close/>
                  </a:path>
                </a:pathLst>
              </a:custGeom>
              <a:solidFill>
                <a:srgbClr val="F5F5F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9" name="Freeform 81"/>
              <p:cNvSpPr>
                <a:spLocks noEditPoints="1"/>
              </p:cNvSpPr>
              <p:nvPr/>
            </p:nvSpPr>
            <p:spPr bwMode="auto">
              <a:xfrm>
                <a:off x="4950184" y="4636463"/>
                <a:ext cx="729638" cy="824166"/>
              </a:xfrm>
              <a:custGeom>
                <a:avLst/>
                <a:gdLst>
                  <a:gd name="T0" fmla="*/ 84 w 168"/>
                  <a:gd name="T1" fmla="*/ 0 h 190"/>
                  <a:gd name="T2" fmla="*/ 76 w 168"/>
                  <a:gd name="T3" fmla="*/ 11 h 190"/>
                  <a:gd name="T4" fmla="*/ 102 w 168"/>
                  <a:gd name="T5" fmla="*/ 171 h 190"/>
                  <a:gd name="T6" fmla="*/ 164 w 168"/>
                  <a:gd name="T7" fmla="*/ 79 h 190"/>
                  <a:gd name="T8" fmla="*/ 84 w 168"/>
                  <a:gd name="T9" fmla="*/ 0 h 190"/>
                  <a:gd name="T10" fmla="*/ 112 w 168"/>
                  <a:gd name="T11" fmla="*/ 150 h 190"/>
                  <a:gd name="T12" fmla="*/ 88 w 168"/>
                  <a:gd name="T13" fmla="*/ 20 h 190"/>
                  <a:gd name="T14" fmla="*/ 91 w 168"/>
                  <a:gd name="T15" fmla="*/ 18 h 190"/>
                  <a:gd name="T16" fmla="*/ 112 w 168"/>
                  <a:gd name="T17" fmla="*/ 150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8" h="190">
                    <a:moveTo>
                      <a:pt x="84" y="0"/>
                    </a:moveTo>
                    <a:cubicBezTo>
                      <a:pt x="77" y="0"/>
                      <a:pt x="75" y="6"/>
                      <a:pt x="76" y="11"/>
                    </a:cubicBezTo>
                    <a:cubicBezTo>
                      <a:pt x="3" y="8"/>
                      <a:pt x="0" y="187"/>
                      <a:pt x="102" y="171"/>
                    </a:cubicBezTo>
                    <a:cubicBezTo>
                      <a:pt x="146" y="165"/>
                      <a:pt x="165" y="119"/>
                      <a:pt x="164" y="79"/>
                    </a:cubicBezTo>
                    <a:cubicBezTo>
                      <a:pt x="163" y="33"/>
                      <a:pt x="130" y="0"/>
                      <a:pt x="84" y="0"/>
                    </a:cubicBezTo>
                    <a:close/>
                    <a:moveTo>
                      <a:pt x="112" y="150"/>
                    </a:moveTo>
                    <a:cubicBezTo>
                      <a:pt x="38" y="190"/>
                      <a:pt x="9" y="25"/>
                      <a:pt x="88" y="20"/>
                    </a:cubicBezTo>
                    <a:cubicBezTo>
                      <a:pt x="89" y="20"/>
                      <a:pt x="91" y="19"/>
                      <a:pt x="91" y="18"/>
                    </a:cubicBezTo>
                    <a:cubicBezTo>
                      <a:pt x="154" y="25"/>
                      <a:pt x="168" y="120"/>
                      <a:pt x="112" y="150"/>
                    </a:cubicBezTo>
                    <a:close/>
                  </a:path>
                </a:pathLst>
              </a:custGeom>
              <a:solidFill>
                <a:srgbClr val="F5F5F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0" name="Freeform 82"/>
              <p:cNvSpPr>
                <a:spLocks noEditPoints="1"/>
              </p:cNvSpPr>
              <p:nvPr/>
            </p:nvSpPr>
            <p:spPr bwMode="auto">
              <a:xfrm>
                <a:off x="5233767" y="4793024"/>
                <a:ext cx="307215" cy="375158"/>
              </a:xfrm>
              <a:custGeom>
                <a:avLst/>
                <a:gdLst>
                  <a:gd name="T0" fmla="*/ 62 w 71"/>
                  <a:gd name="T1" fmla="*/ 32 h 87"/>
                  <a:gd name="T2" fmla="*/ 11 w 71"/>
                  <a:gd name="T3" fmla="*/ 16 h 87"/>
                  <a:gd name="T4" fmla="*/ 13 w 71"/>
                  <a:gd name="T5" fmla="*/ 25 h 87"/>
                  <a:gd name="T6" fmla="*/ 14 w 71"/>
                  <a:gd name="T7" fmla="*/ 25 h 87"/>
                  <a:gd name="T8" fmla="*/ 1 w 71"/>
                  <a:gd name="T9" fmla="*/ 57 h 87"/>
                  <a:gd name="T10" fmla="*/ 52 w 71"/>
                  <a:gd name="T11" fmla="*/ 79 h 87"/>
                  <a:gd name="T12" fmla="*/ 62 w 71"/>
                  <a:gd name="T13" fmla="*/ 32 h 87"/>
                  <a:gd name="T14" fmla="*/ 46 w 71"/>
                  <a:gd name="T15" fmla="*/ 62 h 87"/>
                  <a:gd name="T16" fmla="*/ 17 w 71"/>
                  <a:gd name="T17" fmla="*/ 54 h 87"/>
                  <a:gd name="T18" fmla="*/ 31 w 71"/>
                  <a:gd name="T19" fmla="*/ 27 h 87"/>
                  <a:gd name="T20" fmla="*/ 31 w 71"/>
                  <a:gd name="T21" fmla="*/ 27 h 87"/>
                  <a:gd name="T22" fmla="*/ 44 w 71"/>
                  <a:gd name="T23" fmla="*/ 37 h 87"/>
                  <a:gd name="T24" fmla="*/ 46 w 71"/>
                  <a:gd name="T25" fmla="*/ 62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1" h="87">
                    <a:moveTo>
                      <a:pt x="62" y="32"/>
                    </a:moveTo>
                    <a:cubicBezTo>
                      <a:pt x="54" y="18"/>
                      <a:pt x="25" y="0"/>
                      <a:pt x="11" y="16"/>
                    </a:cubicBezTo>
                    <a:cubicBezTo>
                      <a:pt x="8" y="19"/>
                      <a:pt x="9" y="24"/>
                      <a:pt x="13" y="25"/>
                    </a:cubicBezTo>
                    <a:cubicBezTo>
                      <a:pt x="13" y="25"/>
                      <a:pt x="14" y="25"/>
                      <a:pt x="14" y="25"/>
                    </a:cubicBezTo>
                    <a:cubicBezTo>
                      <a:pt x="5" y="33"/>
                      <a:pt x="0" y="44"/>
                      <a:pt x="1" y="57"/>
                    </a:cubicBezTo>
                    <a:cubicBezTo>
                      <a:pt x="3" y="82"/>
                      <a:pt x="32" y="87"/>
                      <a:pt x="52" y="79"/>
                    </a:cubicBezTo>
                    <a:cubicBezTo>
                      <a:pt x="70" y="71"/>
                      <a:pt x="71" y="47"/>
                      <a:pt x="62" y="32"/>
                    </a:cubicBezTo>
                    <a:close/>
                    <a:moveTo>
                      <a:pt x="46" y="62"/>
                    </a:moveTo>
                    <a:cubicBezTo>
                      <a:pt x="37" y="69"/>
                      <a:pt x="19" y="67"/>
                      <a:pt x="17" y="54"/>
                    </a:cubicBezTo>
                    <a:cubicBezTo>
                      <a:pt x="17" y="45"/>
                      <a:pt x="23" y="33"/>
                      <a:pt x="31" y="27"/>
                    </a:cubicBezTo>
                    <a:cubicBezTo>
                      <a:pt x="31" y="27"/>
                      <a:pt x="31" y="27"/>
                      <a:pt x="31" y="27"/>
                    </a:cubicBezTo>
                    <a:cubicBezTo>
                      <a:pt x="36" y="29"/>
                      <a:pt x="41" y="32"/>
                      <a:pt x="44" y="37"/>
                    </a:cubicBezTo>
                    <a:cubicBezTo>
                      <a:pt x="50" y="43"/>
                      <a:pt x="54" y="56"/>
                      <a:pt x="46" y="62"/>
                    </a:cubicBezTo>
                    <a:close/>
                  </a:path>
                </a:pathLst>
              </a:custGeom>
              <a:solidFill>
                <a:srgbClr val="F5F5F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" name="Freeform 83"/>
              <p:cNvSpPr>
                <a:spLocks noEditPoints="1"/>
              </p:cNvSpPr>
              <p:nvPr/>
            </p:nvSpPr>
            <p:spPr bwMode="auto">
              <a:xfrm>
                <a:off x="5543936" y="4583291"/>
                <a:ext cx="841890" cy="703051"/>
              </a:xfrm>
              <a:custGeom>
                <a:avLst/>
                <a:gdLst>
                  <a:gd name="T0" fmla="*/ 103 w 194"/>
                  <a:gd name="T1" fmla="*/ 1 h 162"/>
                  <a:gd name="T2" fmla="*/ 100 w 194"/>
                  <a:gd name="T3" fmla="*/ 2 h 162"/>
                  <a:gd name="T4" fmla="*/ 94 w 194"/>
                  <a:gd name="T5" fmla="*/ 154 h 162"/>
                  <a:gd name="T6" fmla="*/ 103 w 194"/>
                  <a:gd name="T7" fmla="*/ 1 h 162"/>
                  <a:gd name="T8" fmla="*/ 98 w 194"/>
                  <a:gd name="T9" fmla="*/ 136 h 162"/>
                  <a:gd name="T10" fmla="*/ 102 w 194"/>
                  <a:gd name="T11" fmla="*/ 17 h 162"/>
                  <a:gd name="T12" fmla="*/ 147 w 194"/>
                  <a:gd name="T13" fmla="*/ 78 h 162"/>
                  <a:gd name="T14" fmla="*/ 98 w 194"/>
                  <a:gd name="T15" fmla="*/ 136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4" h="162">
                    <a:moveTo>
                      <a:pt x="103" y="1"/>
                    </a:moveTo>
                    <a:cubicBezTo>
                      <a:pt x="102" y="1"/>
                      <a:pt x="101" y="1"/>
                      <a:pt x="100" y="2"/>
                    </a:cubicBezTo>
                    <a:cubicBezTo>
                      <a:pt x="33" y="7"/>
                      <a:pt x="0" y="144"/>
                      <a:pt x="94" y="154"/>
                    </a:cubicBezTo>
                    <a:cubicBezTo>
                      <a:pt x="179" y="162"/>
                      <a:pt x="194" y="0"/>
                      <a:pt x="103" y="1"/>
                    </a:cubicBezTo>
                    <a:close/>
                    <a:moveTo>
                      <a:pt x="98" y="136"/>
                    </a:moveTo>
                    <a:cubicBezTo>
                      <a:pt x="28" y="141"/>
                      <a:pt x="48" y="39"/>
                      <a:pt x="102" y="17"/>
                    </a:cubicBezTo>
                    <a:cubicBezTo>
                      <a:pt x="132" y="28"/>
                      <a:pt x="149" y="44"/>
                      <a:pt x="147" y="78"/>
                    </a:cubicBezTo>
                    <a:cubicBezTo>
                      <a:pt x="145" y="105"/>
                      <a:pt x="126" y="134"/>
                      <a:pt x="98" y="136"/>
                    </a:cubicBezTo>
                    <a:close/>
                  </a:path>
                </a:pathLst>
              </a:custGeom>
              <a:solidFill>
                <a:srgbClr val="F5F5F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" name="Freeform 84"/>
              <p:cNvSpPr>
                <a:spLocks noEditPoints="1"/>
              </p:cNvSpPr>
              <p:nvPr/>
            </p:nvSpPr>
            <p:spPr bwMode="auto">
              <a:xfrm>
                <a:off x="5851152" y="4793024"/>
                <a:ext cx="248136" cy="262907"/>
              </a:xfrm>
              <a:custGeom>
                <a:avLst/>
                <a:gdLst>
                  <a:gd name="T0" fmla="*/ 48 w 57"/>
                  <a:gd name="T1" fmla="*/ 5 h 61"/>
                  <a:gd name="T2" fmla="*/ 16 w 57"/>
                  <a:gd name="T3" fmla="*/ 7 h 61"/>
                  <a:gd name="T4" fmla="*/ 15 w 57"/>
                  <a:gd name="T5" fmla="*/ 15 h 61"/>
                  <a:gd name="T6" fmla="*/ 8 w 57"/>
                  <a:gd name="T7" fmla="*/ 20 h 61"/>
                  <a:gd name="T8" fmla="*/ 1 w 57"/>
                  <a:gd name="T9" fmla="*/ 47 h 61"/>
                  <a:gd name="T10" fmla="*/ 7 w 57"/>
                  <a:gd name="T11" fmla="*/ 55 h 61"/>
                  <a:gd name="T12" fmla="*/ 54 w 57"/>
                  <a:gd name="T13" fmla="*/ 36 h 61"/>
                  <a:gd name="T14" fmla="*/ 56 w 57"/>
                  <a:gd name="T15" fmla="*/ 22 h 61"/>
                  <a:gd name="T16" fmla="*/ 48 w 57"/>
                  <a:gd name="T17" fmla="*/ 5 h 61"/>
                  <a:gd name="T18" fmla="*/ 16 w 57"/>
                  <a:gd name="T19" fmla="*/ 41 h 61"/>
                  <a:gd name="T20" fmla="*/ 25 w 57"/>
                  <a:gd name="T21" fmla="*/ 20 h 61"/>
                  <a:gd name="T22" fmla="*/ 29 w 57"/>
                  <a:gd name="T23" fmla="*/ 20 h 61"/>
                  <a:gd name="T24" fmla="*/ 39 w 57"/>
                  <a:gd name="T25" fmla="*/ 21 h 61"/>
                  <a:gd name="T26" fmla="*/ 34 w 57"/>
                  <a:gd name="T27" fmla="*/ 38 h 61"/>
                  <a:gd name="T28" fmla="*/ 16 w 57"/>
                  <a:gd name="T29" fmla="*/ 41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7" h="61">
                    <a:moveTo>
                      <a:pt x="48" y="5"/>
                    </a:moveTo>
                    <a:cubicBezTo>
                      <a:pt x="40" y="1"/>
                      <a:pt x="23" y="0"/>
                      <a:pt x="16" y="7"/>
                    </a:cubicBezTo>
                    <a:cubicBezTo>
                      <a:pt x="14" y="9"/>
                      <a:pt x="13" y="12"/>
                      <a:pt x="15" y="15"/>
                    </a:cubicBezTo>
                    <a:cubicBezTo>
                      <a:pt x="12" y="16"/>
                      <a:pt x="10" y="18"/>
                      <a:pt x="8" y="20"/>
                    </a:cubicBezTo>
                    <a:cubicBezTo>
                      <a:pt x="2" y="28"/>
                      <a:pt x="0" y="38"/>
                      <a:pt x="1" y="47"/>
                    </a:cubicBezTo>
                    <a:cubicBezTo>
                      <a:pt x="2" y="51"/>
                      <a:pt x="3" y="53"/>
                      <a:pt x="7" y="55"/>
                    </a:cubicBezTo>
                    <a:cubicBezTo>
                      <a:pt x="26" y="61"/>
                      <a:pt x="46" y="57"/>
                      <a:pt x="54" y="36"/>
                    </a:cubicBezTo>
                    <a:cubicBezTo>
                      <a:pt x="55" y="32"/>
                      <a:pt x="56" y="27"/>
                      <a:pt x="56" y="22"/>
                    </a:cubicBezTo>
                    <a:cubicBezTo>
                      <a:pt x="57" y="13"/>
                      <a:pt x="55" y="10"/>
                      <a:pt x="48" y="5"/>
                    </a:cubicBezTo>
                    <a:close/>
                    <a:moveTo>
                      <a:pt x="16" y="41"/>
                    </a:moveTo>
                    <a:cubicBezTo>
                      <a:pt x="15" y="33"/>
                      <a:pt x="19" y="26"/>
                      <a:pt x="25" y="20"/>
                    </a:cubicBezTo>
                    <a:cubicBezTo>
                      <a:pt x="26" y="20"/>
                      <a:pt x="27" y="20"/>
                      <a:pt x="29" y="20"/>
                    </a:cubicBezTo>
                    <a:cubicBezTo>
                      <a:pt x="33" y="20"/>
                      <a:pt x="36" y="20"/>
                      <a:pt x="39" y="21"/>
                    </a:cubicBezTo>
                    <a:cubicBezTo>
                      <a:pt x="39" y="27"/>
                      <a:pt x="38" y="33"/>
                      <a:pt x="34" y="38"/>
                    </a:cubicBezTo>
                    <a:cubicBezTo>
                      <a:pt x="29" y="42"/>
                      <a:pt x="22" y="42"/>
                      <a:pt x="16" y="41"/>
                    </a:cubicBezTo>
                    <a:close/>
                  </a:path>
                </a:pathLst>
              </a:custGeom>
              <a:solidFill>
                <a:srgbClr val="F5F5F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" name="Freeform 85"/>
              <p:cNvSpPr>
                <a:spLocks noEditPoints="1"/>
              </p:cNvSpPr>
              <p:nvPr/>
            </p:nvSpPr>
            <p:spPr bwMode="auto">
              <a:xfrm>
                <a:off x="6276527" y="4370603"/>
                <a:ext cx="564214" cy="770994"/>
              </a:xfrm>
              <a:custGeom>
                <a:avLst/>
                <a:gdLst>
                  <a:gd name="T0" fmla="*/ 116 w 130"/>
                  <a:gd name="T1" fmla="*/ 116 h 178"/>
                  <a:gd name="T2" fmla="*/ 115 w 130"/>
                  <a:gd name="T3" fmla="*/ 117 h 178"/>
                  <a:gd name="T4" fmla="*/ 112 w 130"/>
                  <a:gd name="T5" fmla="*/ 85 h 178"/>
                  <a:gd name="T6" fmla="*/ 98 w 130"/>
                  <a:gd name="T7" fmla="*/ 77 h 178"/>
                  <a:gd name="T8" fmla="*/ 58 w 130"/>
                  <a:gd name="T9" fmla="*/ 93 h 178"/>
                  <a:gd name="T10" fmla="*/ 53 w 130"/>
                  <a:gd name="T11" fmla="*/ 8 h 178"/>
                  <a:gd name="T12" fmla="*/ 39 w 130"/>
                  <a:gd name="T13" fmla="*/ 3 h 178"/>
                  <a:gd name="T14" fmla="*/ 21 w 130"/>
                  <a:gd name="T15" fmla="*/ 8 h 178"/>
                  <a:gd name="T16" fmla="*/ 14 w 130"/>
                  <a:gd name="T17" fmla="*/ 11 h 178"/>
                  <a:gd name="T18" fmla="*/ 13 w 130"/>
                  <a:gd name="T19" fmla="*/ 14 h 178"/>
                  <a:gd name="T20" fmla="*/ 12 w 130"/>
                  <a:gd name="T21" fmla="*/ 14 h 178"/>
                  <a:gd name="T22" fmla="*/ 10 w 130"/>
                  <a:gd name="T23" fmla="*/ 18 h 178"/>
                  <a:gd name="T24" fmla="*/ 11 w 130"/>
                  <a:gd name="T25" fmla="*/ 18 h 178"/>
                  <a:gd name="T26" fmla="*/ 11 w 130"/>
                  <a:gd name="T27" fmla="*/ 19 h 178"/>
                  <a:gd name="T28" fmla="*/ 0 w 130"/>
                  <a:gd name="T29" fmla="*/ 168 h 178"/>
                  <a:gd name="T30" fmla="*/ 11 w 130"/>
                  <a:gd name="T31" fmla="*/ 176 h 178"/>
                  <a:gd name="T32" fmla="*/ 123 w 130"/>
                  <a:gd name="T33" fmla="*/ 132 h 178"/>
                  <a:gd name="T34" fmla="*/ 116 w 130"/>
                  <a:gd name="T35" fmla="*/ 116 h 178"/>
                  <a:gd name="T36" fmla="*/ 23 w 130"/>
                  <a:gd name="T37" fmla="*/ 24 h 178"/>
                  <a:gd name="T38" fmla="*/ 36 w 130"/>
                  <a:gd name="T39" fmla="*/ 23 h 178"/>
                  <a:gd name="T40" fmla="*/ 38 w 130"/>
                  <a:gd name="T41" fmla="*/ 109 h 178"/>
                  <a:gd name="T42" fmla="*/ 52 w 130"/>
                  <a:gd name="T43" fmla="*/ 117 h 178"/>
                  <a:gd name="T44" fmla="*/ 93 w 130"/>
                  <a:gd name="T45" fmla="*/ 100 h 178"/>
                  <a:gd name="T46" fmla="*/ 100 w 130"/>
                  <a:gd name="T47" fmla="*/ 122 h 178"/>
                  <a:gd name="T48" fmla="*/ 18 w 130"/>
                  <a:gd name="T49" fmla="*/ 156 h 178"/>
                  <a:gd name="T50" fmla="*/ 23 w 130"/>
                  <a:gd name="T51" fmla="*/ 24 h 1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30" h="178">
                    <a:moveTo>
                      <a:pt x="116" y="116"/>
                    </a:moveTo>
                    <a:cubicBezTo>
                      <a:pt x="116" y="116"/>
                      <a:pt x="116" y="117"/>
                      <a:pt x="115" y="117"/>
                    </a:cubicBezTo>
                    <a:cubicBezTo>
                      <a:pt x="118" y="107"/>
                      <a:pt x="113" y="95"/>
                      <a:pt x="112" y="85"/>
                    </a:cubicBezTo>
                    <a:cubicBezTo>
                      <a:pt x="112" y="78"/>
                      <a:pt x="104" y="73"/>
                      <a:pt x="98" y="77"/>
                    </a:cubicBezTo>
                    <a:cubicBezTo>
                      <a:pt x="85" y="84"/>
                      <a:pt x="71" y="88"/>
                      <a:pt x="58" y="93"/>
                    </a:cubicBezTo>
                    <a:cubicBezTo>
                      <a:pt x="58" y="65"/>
                      <a:pt x="60" y="37"/>
                      <a:pt x="53" y="8"/>
                    </a:cubicBezTo>
                    <a:cubicBezTo>
                      <a:pt x="52" y="2"/>
                      <a:pt x="44" y="0"/>
                      <a:pt x="39" y="3"/>
                    </a:cubicBezTo>
                    <a:cubicBezTo>
                      <a:pt x="33" y="5"/>
                      <a:pt x="27" y="6"/>
                      <a:pt x="21" y="8"/>
                    </a:cubicBezTo>
                    <a:cubicBezTo>
                      <a:pt x="19" y="8"/>
                      <a:pt x="16" y="9"/>
                      <a:pt x="14" y="11"/>
                    </a:cubicBezTo>
                    <a:cubicBezTo>
                      <a:pt x="14" y="11"/>
                      <a:pt x="13" y="12"/>
                      <a:pt x="13" y="14"/>
                    </a:cubicBezTo>
                    <a:cubicBezTo>
                      <a:pt x="12" y="14"/>
                      <a:pt x="12" y="14"/>
                      <a:pt x="12" y="14"/>
                    </a:cubicBezTo>
                    <a:cubicBezTo>
                      <a:pt x="10" y="14"/>
                      <a:pt x="10" y="16"/>
                      <a:pt x="10" y="18"/>
                    </a:cubicBezTo>
                    <a:cubicBezTo>
                      <a:pt x="10" y="18"/>
                      <a:pt x="11" y="18"/>
                      <a:pt x="11" y="18"/>
                    </a:cubicBezTo>
                    <a:cubicBezTo>
                      <a:pt x="11" y="18"/>
                      <a:pt x="11" y="19"/>
                      <a:pt x="11" y="19"/>
                    </a:cubicBezTo>
                    <a:cubicBezTo>
                      <a:pt x="5" y="68"/>
                      <a:pt x="1" y="118"/>
                      <a:pt x="0" y="168"/>
                    </a:cubicBezTo>
                    <a:cubicBezTo>
                      <a:pt x="0" y="174"/>
                      <a:pt x="5" y="178"/>
                      <a:pt x="11" y="176"/>
                    </a:cubicBezTo>
                    <a:cubicBezTo>
                      <a:pt x="47" y="168"/>
                      <a:pt x="92" y="154"/>
                      <a:pt x="123" y="132"/>
                    </a:cubicBezTo>
                    <a:cubicBezTo>
                      <a:pt x="130" y="127"/>
                      <a:pt x="126" y="114"/>
                      <a:pt x="116" y="116"/>
                    </a:cubicBezTo>
                    <a:close/>
                    <a:moveTo>
                      <a:pt x="23" y="24"/>
                    </a:moveTo>
                    <a:cubicBezTo>
                      <a:pt x="27" y="24"/>
                      <a:pt x="32" y="24"/>
                      <a:pt x="36" y="23"/>
                    </a:cubicBezTo>
                    <a:cubicBezTo>
                      <a:pt x="41" y="51"/>
                      <a:pt x="38" y="80"/>
                      <a:pt x="38" y="109"/>
                    </a:cubicBezTo>
                    <a:cubicBezTo>
                      <a:pt x="39" y="116"/>
                      <a:pt x="46" y="121"/>
                      <a:pt x="52" y="117"/>
                    </a:cubicBezTo>
                    <a:cubicBezTo>
                      <a:pt x="65" y="109"/>
                      <a:pt x="80" y="105"/>
                      <a:pt x="93" y="100"/>
                    </a:cubicBezTo>
                    <a:cubicBezTo>
                      <a:pt x="94" y="108"/>
                      <a:pt x="96" y="116"/>
                      <a:pt x="100" y="122"/>
                    </a:cubicBezTo>
                    <a:cubicBezTo>
                      <a:pt x="72" y="132"/>
                      <a:pt x="46" y="147"/>
                      <a:pt x="18" y="156"/>
                    </a:cubicBezTo>
                    <a:cubicBezTo>
                      <a:pt x="19" y="112"/>
                      <a:pt x="26" y="68"/>
                      <a:pt x="23" y="24"/>
                    </a:cubicBezTo>
                    <a:close/>
                  </a:path>
                </a:pathLst>
              </a:custGeom>
              <a:solidFill>
                <a:srgbClr val="F5F5F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sp>
        <p:nvSpPr>
          <p:cNvPr id="31" name="文本框 30"/>
          <p:cNvSpPr txBox="1"/>
          <p:nvPr/>
        </p:nvSpPr>
        <p:spPr>
          <a:xfrm>
            <a:off x="1542143" y="3149552"/>
            <a:ext cx="910771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5400" b="1">
                <a:ln w="21590">
                  <a:solidFill>
                    <a:schemeClr val="bg1"/>
                  </a:solidFill>
                </a:ln>
                <a:noFill/>
                <a:latin typeface="微软雅黑" panose="020B0503020204020204" pitchFamily="34" charset="-122"/>
                <a:ea typeface="微软雅黑" panose="020B0503020204020204" pitchFamily="34" charset="-122"/>
              </a:rPr>
              <a:t>谢谢同学们的耐心倾听</a:t>
            </a:r>
            <a:endParaRPr lang="zh-CN" altLang="en-US" sz="5400" b="1" dirty="0">
              <a:ln w="21590">
                <a:solidFill>
                  <a:schemeClr val="bg1"/>
                </a:solidFill>
              </a:ln>
              <a:noFill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2" name="组合 31"/>
          <p:cNvGrpSpPr/>
          <p:nvPr/>
        </p:nvGrpSpPr>
        <p:grpSpPr>
          <a:xfrm>
            <a:off x="1629503" y="4138149"/>
            <a:ext cx="8932994" cy="455385"/>
            <a:chOff x="1792514" y="2520974"/>
            <a:chExt cx="8606972" cy="455385"/>
          </a:xfrm>
        </p:grpSpPr>
        <p:cxnSp>
          <p:nvCxnSpPr>
            <p:cNvPr id="33" name="直接连接符 32"/>
            <p:cNvCxnSpPr/>
            <p:nvPr/>
          </p:nvCxnSpPr>
          <p:spPr>
            <a:xfrm>
              <a:off x="1792514" y="2520974"/>
              <a:ext cx="8606972" cy="0"/>
            </a:xfrm>
            <a:prstGeom prst="line">
              <a:avLst/>
            </a:prstGeom>
            <a:ln>
              <a:solidFill>
                <a:schemeClr val="bg1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接连接符 33"/>
            <p:cNvCxnSpPr/>
            <p:nvPr/>
          </p:nvCxnSpPr>
          <p:spPr>
            <a:xfrm>
              <a:off x="1792514" y="2976359"/>
              <a:ext cx="8606972" cy="0"/>
            </a:xfrm>
            <a:prstGeom prst="line">
              <a:avLst/>
            </a:prstGeom>
            <a:ln>
              <a:solidFill>
                <a:schemeClr val="bg1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5" name="文本框 34"/>
          <p:cNvSpPr txBox="1"/>
          <p:nvPr/>
        </p:nvSpPr>
        <p:spPr>
          <a:xfrm>
            <a:off x="1585823" y="4174389"/>
            <a:ext cx="90203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2000">
                <a:ln>
                  <a:solidFill>
                    <a:schemeClr val="bg1"/>
                  </a:solidFill>
                </a:ln>
                <a:noFill/>
                <a:latin typeface="华文细黑" panose="02010600040101010101" pitchFamily="2" charset="-122"/>
                <a:ea typeface="华文细黑" panose="02010600040101010101" pitchFamily="2" charset="-122"/>
              </a:rPr>
              <a:t>THANKS FOR MY STUDENTS”S LISTENING</a:t>
            </a:r>
            <a:endParaRPr lang="zh-CN" altLang="en-US" sz="2000" dirty="0">
              <a:ln>
                <a:solidFill>
                  <a:schemeClr val="bg1"/>
                </a:solidFill>
              </a:ln>
              <a:noFill/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36" name="矩形: 圆角 35"/>
          <p:cNvSpPr/>
          <p:nvPr/>
        </p:nvSpPr>
        <p:spPr>
          <a:xfrm>
            <a:off x="4558030" y="4909185"/>
            <a:ext cx="3147060" cy="522605"/>
          </a:xfrm>
          <a:prstGeom prst="roundRect">
            <a:avLst>
              <a:gd name="adj" fmla="val 22223"/>
            </a:avLst>
          </a:prstGeom>
          <a:noFill/>
          <a:ln w="57150">
            <a:solidFill>
              <a:schemeClr val="bg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文本框 36"/>
          <p:cNvSpPr txBox="1"/>
          <p:nvPr/>
        </p:nvSpPr>
        <p:spPr>
          <a:xfrm>
            <a:off x="4650740" y="4928870"/>
            <a:ext cx="2961640" cy="483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b="1">
                <a:ln w="6350">
                  <a:solidFill>
                    <a:schemeClr val="bg1"/>
                  </a:solidFill>
                </a:ln>
                <a:noFill/>
                <a:latin typeface="微软雅黑" panose="020B0503020204020204" pitchFamily="34" charset="-122"/>
                <a:ea typeface="微软雅黑" panose="020B0503020204020204" pitchFamily="34" charset="-122"/>
              </a:rPr>
              <a:t>讲课人：情缘素材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Freeform 8"/>
          <p:cNvSpPr>
            <a:spLocks noEditPoints="1"/>
          </p:cNvSpPr>
          <p:nvPr/>
        </p:nvSpPr>
        <p:spPr bwMode="auto">
          <a:xfrm>
            <a:off x="1324772" y="682625"/>
            <a:ext cx="698500" cy="736600"/>
          </a:xfrm>
          <a:custGeom>
            <a:avLst/>
            <a:gdLst>
              <a:gd name="T0" fmla="*/ 196 w 300"/>
              <a:gd name="T1" fmla="*/ 6 h 316"/>
              <a:gd name="T2" fmla="*/ 12 w 300"/>
              <a:gd name="T3" fmla="*/ 71 h 316"/>
              <a:gd name="T4" fmla="*/ 36 w 300"/>
              <a:gd name="T5" fmla="*/ 175 h 316"/>
              <a:gd name="T6" fmla="*/ 271 w 300"/>
              <a:gd name="T7" fmla="*/ 222 h 316"/>
              <a:gd name="T8" fmla="*/ 255 w 300"/>
              <a:gd name="T9" fmla="*/ 129 h 316"/>
              <a:gd name="T10" fmla="*/ 248 w 300"/>
              <a:gd name="T11" fmla="*/ 159 h 316"/>
              <a:gd name="T12" fmla="*/ 250 w 300"/>
              <a:gd name="T13" fmla="*/ 140 h 316"/>
              <a:gd name="T14" fmla="*/ 227 w 300"/>
              <a:gd name="T15" fmla="*/ 77 h 316"/>
              <a:gd name="T16" fmla="*/ 240 w 300"/>
              <a:gd name="T17" fmla="*/ 143 h 316"/>
              <a:gd name="T18" fmla="*/ 237 w 300"/>
              <a:gd name="T19" fmla="*/ 109 h 316"/>
              <a:gd name="T20" fmla="*/ 230 w 300"/>
              <a:gd name="T21" fmla="*/ 90 h 316"/>
              <a:gd name="T22" fmla="*/ 215 w 300"/>
              <a:gd name="T23" fmla="*/ 80 h 316"/>
              <a:gd name="T24" fmla="*/ 211 w 300"/>
              <a:gd name="T25" fmla="*/ 68 h 316"/>
              <a:gd name="T26" fmla="*/ 208 w 300"/>
              <a:gd name="T27" fmla="*/ 40 h 316"/>
              <a:gd name="T28" fmla="*/ 199 w 300"/>
              <a:gd name="T29" fmla="*/ 34 h 316"/>
              <a:gd name="T30" fmla="*/ 190 w 300"/>
              <a:gd name="T31" fmla="*/ 17 h 316"/>
              <a:gd name="T32" fmla="*/ 177 w 300"/>
              <a:gd name="T33" fmla="*/ 36 h 316"/>
              <a:gd name="T34" fmla="*/ 182 w 300"/>
              <a:gd name="T35" fmla="*/ 18 h 316"/>
              <a:gd name="T36" fmla="*/ 166 w 300"/>
              <a:gd name="T37" fmla="*/ 38 h 316"/>
              <a:gd name="T38" fmla="*/ 168 w 300"/>
              <a:gd name="T39" fmla="*/ 20 h 316"/>
              <a:gd name="T40" fmla="*/ 143 w 300"/>
              <a:gd name="T41" fmla="*/ 47 h 316"/>
              <a:gd name="T42" fmla="*/ 142 w 300"/>
              <a:gd name="T43" fmla="*/ 29 h 316"/>
              <a:gd name="T44" fmla="*/ 121 w 300"/>
              <a:gd name="T45" fmla="*/ 56 h 316"/>
              <a:gd name="T46" fmla="*/ 119 w 300"/>
              <a:gd name="T47" fmla="*/ 37 h 316"/>
              <a:gd name="T48" fmla="*/ 109 w 300"/>
              <a:gd name="T49" fmla="*/ 39 h 316"/>
              <a:gd name="T50" fmla="*/ 82 w 300"/>
              <a:gd name="T51" fmla="*/ 72 h 316"/>
              <a:gd name="T52" fmla="*/ 58 w 300"/>
              <a:gd name="T53" fmla="*/ 50 h 316"/>
              <a:gd name="T54" fmla="*/ 59 w 300"/>
              <a:gd name="T55" fmla="*/ 75 h 316"/>
              <a:gd name="T56" fmla="*/ 52 w 300"/>
              <a:gd name="T57" fmla="*/ 76 h 316"/>
              <a:gd name="T58" fmla="*/ 48 w 300"/>
              <a:gd name="T59" fmla="*/ 58 h 316"/>
              <a:gd name="T60" fmla="*/ 58 w 300"/>
              <a:gd name="T61" fmla="*/ 50 h 316"/>
              <a:gd name="T62" fmla="*/ 56 w 300"/>
              <a:gd name="T63" fmla="*/ 194 h 316"/>
              <a:gd name="T64" fmla="*/ 71 w 300"/>
              <a:gd name="T65" fmla="*/ 182 h 316"/>
              <a:gd name="T66" fmla="*/ 63 w 300"/>
              <a:gd name="T67" fmla="*/ 165 h 316"/>
              <a:gd name="T68" fmla="*/ 59 w 300"/>
              <a:gd name="T69" fmla="*/ 150 h 316"/>
              <a:gd name="T70" fmla="*/ 34 w 300"/>
              <a:gd name="T71" fmla="*/ 129 h 316"/>
              <a:gd name="T72" fmla="*/ 52 w 300"/>
              <a:gd name="T73" fmla="*/ 120 h 316"/>
              <a:gd name="T74" fmla="*/ 18 w 300"/>
              <a:gd name="T75" fmla="*/ 79 h 316"/>
              <a:gd name="T76" fmla="*/ 199 w 300"/>
              <a:gd name="T77" fmla="*/ 61 h 316"/>
              <a:gd name="T78" fmla="*/ 207 w 300"/>
              <a:gd name="T79" fmla="*/ 93 h 316"/>
              <a:gd name="T80" fmla="*/ 270 w 300"/>
              <a:gd name="T81" fmla="*/ 213 h 316"/>
              <a:gd name="T82" fmla="*/ 270 w 300"/>
              <a:gd name="T83" fmla="*/ 166 h 316"/>
              <a:gd name="T84" fmla="*/ 268 w 300"/>
              <a:gd name="T85" fmla="*/ 187 h 3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300" h="316">
                <a:moveTo>
                  <a:pt x="254" y="106"/>
                </a:moveTo>
                <a:cubicBezTo>
                  <a:pt x="242" y="82"/>
                  <a:pt x="232" y="59"/>
                  <a:pt x="226" y="33"/>
                </a:cubicBezTo>
                <a:cubicBezTo>
                  <a:pt x="222" y="17"/>
                  <a:pt x="212" y="9"/>
                  <a:pt x="196" y="6"/>
                </a:cubicBezTo>
                <a:cubicBezTo>
                  <a:pt x="171" y="0"/>
                  <a:pt x="144" y="16"/>
                  <a:pt x="121" y="24"/>
                </a:cubicBezTo>
                <a:cubicBezTo>
                  <a:pt x="104" y="31"/>
                  <a:pt x="85" y="33"/>
                  <a:pt x="67" y="38"/>
                </a:cubicBezTo>
                <a:cubicBezTo>
                  <a:pt x="58" y="40"/>
                  <a:pt x="0" y="51"/>
                  <a:pt x="12" y="71"/>
                </a:cubicBezTo>
                <a:cubicBezTo>
                  <a:pt x="12" y="72"/>
                  <a:pt x="12" y="72"/>
                  <a:pt x="12" y="72"/>
                </a:cubicBezTo>
                <a:cubicBezTo>
                  <a:pt x="11" y="72"/>
                  <a:pt x="10" y="73"/>
                  <a:pt x="10" y="74"/>
                </a:cubicBezTo>
                <a:cubicBezTo>
                  <a:pt x="15" y="109"/>
                  <a:pt x="25" y="142"/>
                  <a:pt x="36" y="175"/>
                </a:cubicBezTo>
                <a:cubicBezTo>
                  <a:pt x="47" y="209"/>
                  <a:pt x="59" y="247"/>
                  <a:pt x="79" y="277"/>
                </a:cubicBezTo>
                <a:cubicBezTo>
                  <a:pt x="106" y="316"/>
                  <a:pt x="156" y="303"/>
                  <a:pt x="192" y="288"/>
                </a:cubicBezTo>
                <a:cubicBezTo>
                  <a:pt x="218" y="276"/>
                  <a:pt x="269" y="257"/>
                  <a:pt x="271" y="222"/>
                </a:cubicBezTo>
                <a:cubicBezTo>
                  <a:pt x="273" y="224"/>
                  <a:pt x="277" y="224"/>
                  <a:pt x="279" y="220"/>
                </a:cubicBezTo>
                <a:cubicBezTo>
                  <a:pt x="300" y="186"/>
                  <a:pt x="269" y="137"/>
                  <a:pt x="254" y="106"/>
                </a:cubicBezTo>
                <a:close/>
                <a:moveTo>
                  <a:pt x="255" y="129"/>
                </a:moveTo>
                <a:cubicBezTo>
                  <a:pt x="259" y="137"/>
                  <a:pt x="262" y="145"/>
                  <a:pt x="266" y="153"/>
                </a:cubicBezTo>
                <a:cubicBezTo>
                  <a:pt x="262" y="159"/>
                  <a:pt x="259" y="165"/>
                  <a:pt x="253" y="170"/>
                </a:cubicBezTo>
                <a:cubicBezTo>
                  <a:pt x="251" y="166"/>
                  <a:pt x="249" y="162"/>
                  <a:pt x="248" y="159"/>
                </a:cubicBezTo>
                <a:cubicBezTo>
                  <a:pt x="247" y="157"/>
                  <a:pt x="246" y="155"/>
                  <a:pt x="245" y="154"/>
                </a:cubicBezTo>
                <a:cubicBezTo>
                  <a:pt x="245" y="154"/>
                  <a:pt x="246" y="153"/>
                  <a:pt x="246" y="153"/>
                </a:cubicBezTo>
                <a:cubicBezTo>
                  <a:pt x="247" y="149"/>
                  <a:pt x="248" y="144"/>
                  <a:pt x="250" y="140"/>
                </a:cubicBezTo>
                <a:cubicBezTo>
                  <a:pt x="252" y="137"/>
                  <a:pt x="254" y="133"/>
                  <a:pt x="255" y="129"/>
                </a:cubicBezTo>
                <a:close/>
                <a:moveTo>
                  <a:pt x="205" y="24"/>
                </a:moveTo>
                <a:cubicBezTo>
                  <a:pt x="218" y="36"/>
                  <a:pt x="220" y="62"/>
                  <a:pt x="227" y="77"/>
                </a:cubicBezTo>
                <a:cubicBezTo>
                  <a:pt x="232" y="89"/>
                  <a:pt x="242" y="106"/>
                  <a:pt x="252" y="125"/>
                </a:cubicBezTo>
                <a:cubicBezTo>
                  <a:pt x="251" y="124"/>
                  <a:pt x="250" y="125"/>
                  <a:pt x="250" y="125"/>
                </a:cubicBezTo>
                <a:cubicBezTo>
                  <a:pt x="244" y="129"/>
                  <a:pt x="242" y="137"/>
                  <a:pt x="240" y="143"/>
                </a:cubicBezTo>
                <a:cubicBezTo>
                  <a:pt x="238" y="138"/>
                  <a:pt x="236" y="133"/>
                  <a:pt x="234" y="128"/>
                </a:cubicBezTo>
                <a:cubicBezTo>
                  <a:pt x="237" y="123"/>
                  <a:pt x="241" y="118"/>
                  <a:pt x="243" y="111"/>
                </a:cubicBezTo>
                <a:cubicBezTo>
                  <a:pt x="244" y="108"/>
                  <a:pt x="239" y="106"/>
                  <a:pt x="237" y="109"/>
                </a:cubicBezTo>
                <a:cubicBezTo>
                  <a:pt x="235" y="113"/>
                  <a:pt x="233" y="117"/>
                  <a:pt x="231" y="121"/>
                </a:cubicBezTo>
                <a:cubicBezTo>
                  <a:pt x="228" y="116"/>
                  <a:pt x="226" y="111"/>
                  <a:pt x="224" y="105"/>
                </a:cubicBezTo>
                <a:cubicBezTo>
                  <a:pt x="225" y="100"/>
                  <a:pt x="227" y="95"/>
                  <a:pt x="230" y="90"/>
                </a:cubicBezTo>
                <a:cubicBezTo>
                  <a:pt x="233" y="87"/>
                  <a:pt x="228" y="84"/>
                  <a:pt x="225" y="86"/>
                </a:cubicBezTo>
                <a:cubicBezTo>
                  <a:pt x="223" y="88"/>
                  <a:pt x="221" y="91"/>
                  <a:pt x="220" y="93"/>
                </a:cubicBezTo>
                <a:cubicBezTo>
                  <a:pt x="218" y="89"/>
                  <a:pt x="217" y="85"/>
                  <a:pt x="215" y="80"/>
                </a:cubicBezTo>
                <a:cubicBezTo>
                  <a:pt x="216" y="76"/>
                  <a:pt x="217" y="72"/>
                  <a:pt x="219" y="69"/>
                </a:cubicBezTo>
                <a:cubicBezTo>
                  <a:pt x="221" y="64"/>
                  <a:pt x="214" y="60"/>
                  <a:pt x="212" y="65"/>
                </a:cubicBezTo>
                <a:cubicBezTo>
                  <a:pt x="211" y="66"/>
                  <a:pt x="211" y="67"/>
                  <a:pt x="211" y="68"/>
                </a:cubicBezTo>
                <a:cubicBezTo>
                  <a:pt x="210" y="65"/>
                  <a:pt x="209" y="62"/>
                  <a:pt x="208" y="60"/>
                </a:cubicBezTo>
                <a:cubicBezTo>
                  <a:pt x="210" y="54"/>
                  <a:pt x="212" y="49"/>
                  <a:pt x="214" y="44"/>
                </a:cubicBezTo>
                <a:cubicBezTo>
                  <a:pt x="216" y="39"/>
                  <a:pt x="210" y="37"/>
                  <a:pt x="208" y="40"/>
                </a:cubicBezTo>
                <a:cubicBezTo>
                  <a:pt x="206" y="41"/>
                  <a:pt x="204" y="43"/>
                  <a:pt x="203" y="45"/>
                </a:cubicBezTo>
                <a:cubicBezTo>
                  <a:pt x="202" y="42"/>
                  <a:pt x="201" y="39"/>
                  <a:pt x="200" y="36"/>
                </a:cubicBezTo>
                <a:cubicBezTo>
                  <a:pt x="200" y="35"/>
                  <a:pt x="199" y="34"/>
                  <a:pt x="199" y="34"/>
                </a:cubicBezTo>
                <a:cubicBezTo>
                  <a:pt x="201" y="31"/>
                  <a:pt x="204" y="27"/>
                  <a:pt x="205" y="24"/>
                </a:cubicBezTo>
                <a:close/>
                <a:moveTo>
                  <a:pt x="190" y="19"/>
                </a:moveTo>
                <a:cubicBezTo>
                  <a:pt x="190" y="18"/>
                  <a:pt x="190" y="18"/>
                  <a:pt x="190" y="17"/>
                </a:cubicBezTo>
                <a:cubicBezTo>
                  <a:pt x="192" y="17"/>
                  <a:pt x="195" y="18"/>
                  <a:pt x="197" y="19"/>
                </a:cubicBezTo>
                <a:cubicBezTo>
                  <a:pt x="194" y="23"/>
                  <a:pt x="192" y="29"/>
                  <a:pt x="188" y="34"/>
                </a:cubicBezTo>
                <a:cubicBezTo>
                  <a:pt x="184" y="34"/>
                  <a:pt x="181" y="35"/>
                  <a:pt x="177" y="36"/>
                </a:cubicBezTo>
                <a:cubicBezTo>
                  <a:pt x="183" y="31"/>
                  <a:pt x="188" y="25"/>
                  <a:pt x="190" y="19"/>
                </a:cubicBezTo>
                <a:close/>
                <a:moveTo>
                  <a:pt x="168" y="20"/>
                </a:moveTo>
                <a:cubicBezTo>
                  <a:pt x="172" y="19"/>
                  <a:pt x="177" y="18"/>
                  <a:pt x="182" y="18"/>
                </a:cubicBezTo>
                <a:cubicBezTo>
                  <a:pt x="179" y="20"/>
                  <a:pt x="178" y="23"/>
                  <a:pt x="176" y="26"/>
                </a:cubicBezTo>
                <a:cubicBezTo>
                  <a:pt x="173" y="29"/>
                  <a:pt x="170" y="33"/>
                  <a:pt x="167" y="36"/>
                </a:cubicBezTo>
                <a:cubicBezTo>
                  <a:pt x="166" y="37"/>
                  <a:pt x="166" y="38"/>
                  <a:pt x="166" y="38"/>
                </a:cubicBezTo>
                <a:cubicBezTo>
                  <a:pt x="161" y="40"/>
                  <a:pt x="156" y="42"/>
                  <a:pt x="151" y="44"/>
                </a:cubicBezTo>
                <a:cubicBezTo>
                  <a:pt x="159" y="38"/>
                  <a:pt x="167" y="30"/>
                  <a:pt x="168" y="21"/>
                </a:cubicBezTo>
                <a:cubicBezTo>
                  <a:pt x="168" y="20"/>
                  <a:pt x="168" y="20"/>
                  <a:pt x="168" y="20"/>
                </a:cubicBezTo>
                <a:close/>
                <a:moveTo>
                  <a:pt x="159" y="23"/>
                </a:moveTo>
                <a:cubicBezTo>
                  <a:pt x="155" y="31"/>
                  <a:pt x="150" y="37"/>
                  <a:pt x="143" y="43"/>
                </a:cubicBezTo>
                <a:cubicBezTo>
                  <a:pt x="142" y="44"/>
                  <a:pt x="142" y="46"/>
                  <a:pt x="143" y="47"/>
                </a:cubicBezTo>
                <a:cubicBezTo>
                  <a:pt x="139" y="49"/>
                  <a:pt x="134" y="51"/>
                  <a:pt x="129" y="53"/>
                </a:cubicBezTo>
                <a:cubicBezTo>
                  <a:pt x="134" y="47"/>
                  <a:pt x="139" y="39"/>
                  <a:pt x="143" y="31"/>
                </a:cubicBezTo>
                <a:cubicBezTo>
                  <a:pt x="143" y="30"/>
                  <a:pt x="143" y="29"/>
                  <a:pt x="142" y="29"/>
                </a:cubicBezTo>
                <a:cubicBezTo>
                  <a:pt x="148" y="27"/>
                  <a:pt x="153" y="25"/>
                  <a:pt x="159" y="23"/>
                </a:cubicBezTo>
                <a:close/>
                <a:moveTo>
                  <a:pt x="136" y="31"/>
                </a:moveTo>
                <a:cubicBezTo>
                  <a:pt x="131" y="39"/>
                  <a:pt x="126" y="48"/>
                  <a:pt x="121" y="56"/>
                </a:cubicBezTo>
                <a:cubicBezTo>
                  <a:pt x="121" y="56"/>
                  <a:pt x="121" y="57"/>
                  <a:pt x="121" y="57"/>
                </a:cubicBezTo>
                <a:cubicBezTo>
                  <a:pt x="115" y="60"/>
                  <a:pt x="108" y="62"/>
                  <a:pt x="102" y="65"/>
                </a:cubicBezTo>
                <a:cubicBezTo>
                  <a:pt x="108" y="56"/>
                  <a:pt x="115" y="47"/>
                  <a:pt x="119" y="37"/>
                </a:cubicBezTo>
                <a:cubicBezTo>
                  <a:pt x="125" y="35"/>
                  <a:pt x="131" y="33"/>
                  <a:pt x="136" y="31"/>
                </a:cubicBezTo>
                <a:close/>
                <a:moveTo>
                  <a:pt x="99" y="41"/>
                </a:moveTo>
                <a:cubicBezTo>
                  <a:pt x="102" y="41"/>
                  <a:pt x="106" y="40"/>
                  <a:pt x="109" y="39"/>
                </a:cubicBezTo>
                <a:cubicBezTo>
                  <a:pt x="109" y="39"/>
                  <a:pt x="109" y="39"/>
                  <a:pt x="110" y="39"/>
                </a:cubicBezTo>
                <a:cubicBezTo>
                  <a:pt x="104" y="48"/>
                  <a:pt x="99" y="59"/>
                  <a:pt x="94" y="68"/>
                </a:cubicBezTo>
                <a:cubicBezTo>
                  <a:pt x="90" y="69"/>
                  <a:pt x="86" y="71"/>
                  <a:pt x="82" y="72"/>
                </a:cubicBezTo>
                <a:cubicBezTo>
                  <a:pt x="88" y="63"/>
                  <a:pt x="94" y="54"/>
                  <a:pt x="99" y="44"/>
                </a:cubicBezTo>
                <a:cubicBezTo>
                  <a:pt x="99" y="43"/>
                  <a:pt x="99" y="42"/>
                  <a:pt x="99" y="41"/>
                </a:cubicBezTo>
                <a:close/>
                <a:moveTo>
                  <a:pt x="58" y="50"/>
                </a:moveTo>
                <a:cubicBezTo>
                  <a:pt x="69" y="47"/>
                  <a:pt x="81" y="45"/>
                  <a:pt x="92" y="42"/>
                </a:cubicBezTo>
                <a:cubicBezTo>
                  <a:pt x="85" y="53"/>
                  <a:pt x="81" y="64"/>
                  <a:pt x="73" y="74"/>
                </a:cubicBezTo>
                <a:cubicBezTo>
                  <a:pt x="68" y="74"/>
                  <a:pt x="63" y="75"/>
                  <a:pt x="59" y="75"/>
                </a:cubicBezTo>
                <a:cubicBezTo>
                  <a:pt x="65" y="68"/>
                  <a:pt x="71" y="60"/>
                  <a:pt x="74" y="50"/>
                </a:cubicBezTo>
                <a:cubicBezTo>
                  <a:pt x="75" y="48"/>
                  <a:pt x="71" y="46"/>
                  <a:pt x="70" y="48"/>
                </a:cubicBezTo>
                <a:cubicBezTo>
                  <a:pt x="65" y="58"/>
                  <a:pt x="59" y="67"/>
                  <a:pt x="52" y="76"/>
                </a:cubicBezTo>
                <a:cubicBezTo>
                  <a:pt x="49" y="75"/>
                  <a:pt x="46" y="75"/>
                  <a:pt x="43" y="75"/>
                </a:cubicBezTo>
                <a:cubicBezTo>
                  <a:pt x="45" y="70"/>
                  <a:pt x="49" y="65"/>
                  <a:pt x="52" y="61"/>
                </a:cubicBezTo>
                <a:cubicBezTo>
                  <a:pt x="53" y="58"/>
                  <a:pt x="50" y="56"/>
                  <a:pt x="48" y="58"/>
                </a:cubicBezTo>
                <a:cubicBezTo>
                  <a:pt x="44" y="63"/>
                  <a:pt x="40" y="68"/>
                  <a:pt x="37" y="74"/>
                </a:cubicBezTo>
                <a:cubicBezTo>
                  <a:pt x="35" y="73"/>
                  <a:pt x="33" y="73"/>
                  <a:pt x="30" y="72"/>
                </a:cubicBezTo>
                <a:cubicBezTo>
                  <a:pt x="5" y="64"/>
                  <a:pt x="50" y="52"/>
                  <a:pt x="58" y="50"/>
                </a:cubicBezTo>
                <a:close/>
                <a:moveTo>
                  <a:pt x="232" y="250"/>
                </a:moveTo>
                <a:cubicBezTo>
                  <a:pt x="204" y="268"/>
                  <a:pt x="168" y="286"/>
                  <a:pt x="134" y="289"/>
                </a:cubicBezTo>
                <a:cubicBezTo>
                  <a:pt x="85" y="294"/>
                  <a:pt x="70" y="229"/>
                  <a:pt x="56" y="194"/>
                </a:cubicBezTo>
                <a:cubicBezTo>
                  <a:pt x="55" y="190"/>
                  <a:pt x="53" y="186"/>
                  <a:pt x="52" y="183"/>
                </a:cubicBezTo>
                <a:cubicBezTo>
                  <a:pt x="56" y="185"/>
                  <a:pt x="60" y="187"/>
                  <a:pt x="63" y="190"/>
                </a:cubicBezTo>
                <a:cubicBezTo>
                  <a:pt x="68" y="195"/>
                  <a:pt x="76" y="187"/>
                  <a:pt x="71" y="182"/>
                </a:cubicBezTo>
                <a:cubicBezTo>
                  <a:pt x="67" y="179"/>
                  <a:pt x="64" y="177"/>
                  <a:pt x="60" y="176"/>
                </a:cubicBezTo>
                <a:cubicBezTo>
                  <a:pt x="62" y="174"/>
                  <a:pt x="64" y="173"/>
                  <a:pt x="65" y="171"/>
                </a:cubicBezTo>
                <a:cubicBezTo>
                  <a:pt x="66" y="169"/>
                  <a:pt x="66" y="166"/>
                  <a:pt x="63" y="165"/>
                </a:cubicBezTo>
                <a:cubicBezTo>
                  <a:pt x="57" y="165"/>
                  <a:pt x="53" y="169"/>
                  <a:pt x="48" y="172"/>
                </a:cubicBezTo>
                <a:cubicBezTo>
                  <a:pt x="46" y="167"/>
                  <a:pt x="44" y="162"/>
                  <a:pt x="43" y="156"/>
                </a:cubicBezTo>
                <a:cubicBezTo>
                  <a:pt x="48" y="154"/>
                  <a:pt x="54" y="153"/>
                  <a:pt x="59" y="150"/>
                </a:cubicBezTo>
                <a:cubicBezTo>
                  <a:pt x="62" y="148"/>
                  <a:pt x="60" y="143"/>
                  <a:pt x="56" y="144"/>
                </a:cubicBezTo>
                <a:cubicBezTo>
                  <a:pt x="51" y="145"/>
                  <a:pt x="46" y="148"/>
                  <a:pt x="41" y="151"/>
                </a:cubicBezTo>
                <a:cubicBezTo>
                  <a:pt x="38" y="144"/>
                  <a:pt x="36" y="136"/>
                  <a:pt x="34" y="129"/>
                </a:cubicBezTo>
                <a:cubicBezTo>
                  <a:pt x="34" y="129"/>
                  <a:pt x="34" y="130"/>
                  <a:pt x="35" y="130"/>
                </a:cubicBezTo>
                <a:cubicBezTo>
                  <a:pt x="42" y="130"/>
                  <a:pt x="48" y="128"/>
                  <a:pt x="54" y="125"/>
                </a:cubicBezTo>
                <a:cubicBezTo>
                  <a:pt x="56" y="123"/>
                  <a:pt x="54" y="120"/>
                  <a:pt x="52" y="120"/>
                </a:cubicBezTo>
                <a:cubicBezTo>
                  <a:pt x="46" y="122"/>
                  <a:pt x="41" y="125"/>
                  <a:pt x="35" y="125"/>
                </a:cubicBezTo>
                <a:cubicBezTo>
                  <a:pt x="34" y="126"/>
                  <a:pt x="33" y="127"/>
                  <a:pt x="33" y="128"/>
                </a:cubicBezTo>
                <a:cubicBezTo>
                  <a:pt x="28" y="112"/>
                  <a:pt x="23" y="95"/>
                  <a:pt x="18" y="79"/>
                </a:cubicBezTo>
                <a:cubicBezTo>
                  <a:pt x="43" y="102"/>
                  <a:pt x="101" y="77"/>
                  <a:pt x="123" y="66"/>
                </a:cubicBezTo>
                <a:cubicBezTo>
                  <a:pt x="139" y="59"/>
                  <a:pt x="155" y="51"/>
                  <a:pt x="172" y="46"/>
                </a:cubicBezTo>
                <a:cubicBezTo>
                  <a:pt x="187" y="41"/>
                  <a:pt x="195" y="50"/>
                  <a:pt x="199" y="61"/>
                </a:cubicBezTo>
                <a:cubicBezTo>
                  <a:pt x="199" y="62"/>
                  <a:pt x="199" y="63"/>
                  <a:pt x="199" y="64"/>
                </a:cubicBezTo>
                <a:cubicBezTo>
                  <a:pt x="199" y="66"/>
                  <a:pt x="200" y="67"/>
                  <a:pt x="201" y="68"/>
                </a:cubicBezTo>
                <a:cubicBezTo>
                  <a:pt x="204" y="76"/>
                  <a:pt x="205" y="86"/>
                  <a:pt x="207" y="93"/>
                </a:cubicBezTo>
                <a:cubicBezTo>
                  <a:pt x="217" y="126"/>
                  <a:pt x="230" y="156"/>
                  <a:pt x="246" y="187"/>
                </a:cubicBezTo>
                <a:cubicBezTo>
                  <a:pt x="259" y="214"/>
                  <a:pt x="260" y="232"/>
                  <a:pt x="232" y="250"/>
                </a:cubicBezTo>
                <a:close/>
                <a:moveTo>
                  <a:pt x="270" y="213"/>
                </a:moveTo>
                <a:cubicBezTo>
                  <a:pt x="268" y="200"/>
                  <a:pt x="263" y="188"/>
                  <a:pt x="257" y="177"/>
                </a:cubicBezTo>
                <a:cubicBezTo>
                  <a:pt x="262" y="173"/>
                  <a:pt x="267" y="169"/>
                  <a:pt x="270" y="163"/>
                </a:cubicBezTo>
                <a:cubicBezTo>
                  <a:pt x="270" y="164"/>
                  <a:pt x="270" y="165"/>
                  <a:pt x="270" y="166"/>
                </a:cubicBezTo>
                <a:cubicBezTo>
                  <a:pt x="270" y="166"/>
                  <a:pt x="270" y="166"/>
                  <a:pt x="270" y="167"/>
                </a:cubicBezTo>
                <a:cubicBezTo>
                  <a:pt x="270" y="173"/>
                  <a:pt x="269" y="179"/>
                  <a:pt x="265" y="185"/>
                </a:cubicBezTo>
                <a:cubicBezTo>
                  <a:pt x="263" y="187"/>
                  <a:pt x="266" y="189"/>
                  <a:pt x="268" y="187"/>
                </a:cubicBezTo>
                <a:cubicBezTo>
                  <a:pt x="270" y="185"/>
                  <a:pt x="272" y="183"/>
                  <a:pt x="274" y="180"/>
                </a:cubicBezTo>
                <a:cubicBezTo>
                  <a:pt x="276" y="192"/>
                  <a:pt x="275" y="203"/>
                  <a:pt x="270" y="213"/>
                </a:cubicBezTo>
                <a:close/>
              </a:path>
            </a:pathLst>
          </a:custGeom>
          <a:solidFill>
            <a:srgbClr val="F5F5F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242" name="组合 241"/>
          <p:cNvGrpSpPr/>
          <p:nvPr/>
        </p:nvGrpSpPr>
        <p:grpSpPr>
          <a:xfrm>
            <a:off x="6614751" y="2549524"/>
            <a:ext cx="1020763" cy="1243013"/>
            <a:chOff x="2733676" y="95250"/>
            <a:chExt cx="1020763" cy="1243013"/>
          </a:xfrm>
        </p:grpSpPr>
        <p:sp>
          <p:nvSpPr>
            <p:cNvPr id="35" name="Freeform 5"/>
            <p:cNvSpPr/>
            <p:nvPr/>
          </p:nvSpPr>
          <p:spPr bwMode="auto">
            <a:xfrm>
              <a:off x="3005138" y="312737"/>
              <a:ext cx="1588" cy="1588"/>
            </a:xfrm>
            <a:custGeom>
              <a:avLst/>
              <a:gdLst>
                <a:gd name="T0" fmla="*/ 1 w 1"/>
                <a:gd name="T1" fmla="*/ 0 h 1"/>
                <a:gd name="T2" fmla="*/ 1 w 1"/>
                <a:gd name="T3" fmla="*/ 1 h 1"/>
                <a:gd name="T4" fmla="*/ 1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0" y="0"/>
                    <a:pt x="0" y="1"/>
                    <a:pt x="1" y="1"/>
                  </a:cubicBezTo>
                  <a:cubicBezTo>
                    <a:pt x="1" y="1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" name="Freeform 6"/>
            <p:cNvSpPr>
              <a:spLocks noEditPoints="1"/>
            </p:cNvSpPr>
            <p:nvPr/>
          </p:nvSpPr>
          <p:spPr bwMode="auto">
            <a:xfrm>
              <a:off x="2733676" y="95250"/>
              <a:ext cx="1020763" cy="1190625"/>
            </a:xfrm>
            <a:custGeom>
              <a:avLst/>
              <a:gdLst>
                <a:gd name="T0" fmla="*/ 307 w 438"/>
                <a:gd name="T1" fmla="*/ 26 h 511"/>
                <a:gd name="T2" fmla="*/ 148 w 438"/>
                <a:gd name="T3" fmla="*/ 7 h 511"/>
                <a:gd name="T4" fmla="*/ 68 w 438"/>
                <a:gd name="T5" fmla="*/ 331 h 511"/>
                <a:gd name="T6" fmla="*/ 89 w 438"/>
                <a:gd name="T7" fmla="*/ 342 h 511"/>
                <a:gd name="T8" fmla="*/ 329 w 438"/>
                <a:gd name="T9" fmla="*/ 49 h 511"/>
                <a:gd name="T10" fmla="*/ 156 w 438"/>
                <a:gd name="T11" fmla="*/ 392 h 511"/>
                <a:gd name="T12" fmla="*/ 151 w 438"/>
                <a:gd name="T13" fmla="*/ 404 h 511"/>
                <a:gd name="T14" fmla="*/ 228 w 438"/>
                <a:gd name="T15" fmla="*/ 481 h 511"/>
                <a:gd name="T16" fmla="*/ 369 w 438"/>
                <a:gd name="T17" fmla="*/ 321 h 511"/>
                <a:gd name="T18" fmla="*/ 314 w 438"/>
                <a:gd name="T19" fmla="*/ 40 h 511"/>
                <a:gd name="T20" fmla="*/ 312 w 438"/>
                <a:gd name="T21" fmla="*/ 55 h 511"/>
                <a:gd name="T22" fmla="*/ 215 w 438"/>
                <a:gd name="T23" fmla="*/ 22 h 511"/>
                <a:gd name="T24" fmla="*/ 278 w 438"/>
                <a:gd name="T25" fmla="*/ 75 h 511"/>
                <a:gd name="T26" fmla="*/ 343 w 438"/>
                <a:gd name="T27" fmla="*/ 184 h 511"/>
                <a:gd name="T28" fmla="*/ 278 w 438"/>
                <a:gd name="T29" fmla="*/ 273 h 511"/>
                <a:gd name="T30" fmla="*/ 133 w 438"/>
                <a:gd name="T31" fmla="*/ 153 h 511"/>
                <a:gd name="T32" fmla="*/ 210 w 438"/>
                <a:gd name="T33" fmla="*/ 138 h 511"/>
                <a:gd name="T34" fmla="*/ 253 w 438"/>
                <a:gd name="T35" fmla="*/ 102 h 511"/>
                <a:gd name="T36" fmla="*/ 268 w 438"/>
                <a:gd name="T37" fmla="*/ 55 h 511"/>
                <a:gd name="T38" fmla="*/ 245 w 438"/>
                <a:gd name="T39" fmla="*/ 83 h 511"/>
                <a:gd name="T40" fmla="*/ 198 w 438"/>
                <a:gd name="T41" fmla="*/ 133 h 511"/>
                <a:gd name="T42" fmla="*/ 126 w 438"/>
                <a:gd name="T43" fmla="*/ 157 h 511"/>
                <a:gd name="T44" fmla="*/ 167 w 438"/>
                <a:gd name="T45" fmla="*/ 213 h 511"/>
                <a:gd name="T46" fmla="*/ 109 w 438"/>
                <a:gd name="T47" fmla="*/ 153 h 511"/>
                <a:gd name="T48" fmla="*/ 118 w 438"/>
                <a:gd name="T49" fmla="*/ 121 h 511"/>
                <a:gd name="T50" fmla="*/ 111 w 438"/>
                <a:gd name="T51" fmla="*/ 115 h 511"/>
                <a:gd name="T52" fmla="*/ 115 w 438"/>
                <a:gd name="T53" fmla="*/ 92 h 511"/>
                <a:gd name="T54" fmla="*/ 121 w 438"/>
                <a:gd name="T55" fmla="*/ 65 h 511"/>
                <a:gd name="T56" fmla="*/ 262 w 438"/>
                <a:gd name="T57" fmla="*/ 326 h 511"/>
                <a:gd name="T58" fmla="*/ 108 w 438"/>
                <a:gd name="T59" fmla="*/ 320 h 511"/>
                <a:gd name="T60" fmla="*/ 134 w 438"/>
                <a:gd name="T61" fmla="*/ 249 h 511"/>
                <a:gd name="T62" fmla="*/ 178 w 438"/>
                <a:gd name="T63" fmla="*/ 233 h 511"/>
                <a:gd name="T64" fmla="*/ 258 w 438"/>
                <a:gd name="T65" fmla="*/ 307 h 511"/>
                <a:gd name="T66" fmla="*/ 102 w 438"/>
                <a:gd name="T67" fmla="*/ 169 h 511"/>
                <a:gd name="T68" fmla="*/ 130 w 438"/>
                <a:gd name="T69" fmla="*/ 235 h 511"/>
                <a:gd name="T70" fmla="*/ 110 w 438"/>
                <a:gd name="T71" fmla="*/ 309 h 511"/>
                <a:gd name="T72" fmla="*/ 286 w 438"/>
                <a:gd name="T73" fmla="*/ 286 h 511"/>
                <a:gd name="T74" fmla="*/ 282 w 438"/>
                <a:gd name="T75" fmla="*/ 297 h 511"/>
                <a:gd name="T76" fmla="*/ 342 w 438"/>
                <a:gd name="T77" fmla="*/ 193 h 511"/>
                <a:gd name="T78" fmla="*/ 288 w 438"/>
                <a:gd name="T79" fmla="*/ 276 h 511"/>
                <a:gd name="T80" fmla="*/ 90 w 438"/>
                <a:gd name="T81" fmla="*/ 79 h 511"/>
                <a:gd name="T82" fmla="*/ 144 w 438"/>
                <a:gd name="T83" fmla="*/ 21 h 511"/>
                <a:gd name="T84" fmla="*/ 68 w 438"/>
                <a:gd name="T85" fmla="*/ 67 h 511"/>
                <a:gd name="T86" fmla="*/ 80 w 438"/>
                <a:gd name="T87" fmla="*/ 289 h 511"/>
                <a:gd name="T88" fmla="*/ 87 w 438"/>
                <a:gd name="T89" fmla="*/ 334 h 511"/>
                <a:gd name="T90" fmla="*/ 83 w 438"/>
                <a:gd name="T91" fmla="*/ 322 h 511"/>
                <a:gd name="T92" fmla="*/ 377 w 438"/>
                <a:gd name="T93" fmla="*/ 184 h 511"/>
                <a:gd name="T94" fmla="*/ 92 w 438"/>
                <a:gd name="T95" fmla="*/ 338 h 511"/>
                <a:gd name="T96" fmla="*/ 154 w 438"/>
                <a:gd name="T97" fmla="*/ 349 h 511"/>
                <a:gd name="T98" fmla="*/ 316 w 438"/>
                <a:gd name="T99" fmla="*/ 67 h 511"/>
                <a:gd name="T100" fmla="*/ 141 w 438"/>
                <a:gd name="T101" fmla="*/ 495 h 511"/>
                <a:gd name="T102" fmla="*/ 220 w 438"/>
                <a:gd name="T103" fmla="*/ 467 h 511"/>
                <a:gd name="T104" fmla="*/ 217 w 438"/>
                <a:gd name="T105" fmla="*/ 455 h 511"/>
                <a:gd name="T106" fmla="*/ 160 w 438"/>
                <a:gd name="T107" fmla="*/ 406 h 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38" h="511">
                  <a:moveTo>
                    <a:pt x="327" y="34"/>
                  </a:moveTo>
                  <a:cubicBezTo>
                    <a:pt x="324" y="29"/>
                    <a:pt x="320" y="25"/>
                    <a:pt x="313" y="23"/>
                  </a:cubicBezTo>
                  <a:cubicBezTo>
                    <a:pt x="310" y="21"/>
                    <a:pt x="308" y="23"/>
                    <a:pt x="307" y="26"/>
                  </a:cubicBezTo>
                  <a:cubicBezTo>
                    <a:pt x="306" y="26"/>
                    <a:pt x="306" y="26"/>
                    <a:pt x="306" y="27"/>
                  </a:cubicBezTo>
                  <a:cubicBezTo>
                    <a:pt x="301" y="32"/>
                    <a:pt x="295" y="37"/>
                    <a:pt x="290" y="41"/>
                  </a:cubicBezTo>
                  <a:cubicBezTo>
                    <a:pt x="255" y="6"/>
                    <a:pt x="194" y="0"/>
                    <a:pt x="148" y="7"/>
                  </a:cubicBezTo>
                  <a:cubicBezTo>
                    <a:pt x="93" y="16"/>
                    <a:pt x="52" y="53"/>
                    <a:pt x="31" y="103"/>
                  </a:cubicBezTo>
                  <a:cubicBezTo>
                    <a:pt x="0" y="175"/>
                    <a:pt x="19" y="270"/>
                    <a:pt x="78" y="318"/>
                  </a:cubicBezTo>
                  <a:cubicBezTo>
                    <a:pt x="74" y="322"/>
                    <a:pt x="68" y="325"/>
                    <a:pt x="68" y="331"/>
                  </a:cubicBezTo>
                  <a:cubicBezTo>
                    <a:pt x="68" y="334"/>
                    <a:pt x="68" y="338"/>
                    <a:pt x="70" y="340"/>
                  </a:cubicBezTo>
                  <a:cubicBezTo>
                    <a:pt x="72" y="342"/>
                    <a:pt x="77" y="343"/>
                    <a:pt x="80" y="343"/>
                  </a:cubicBezTo>
                  <a:cubicBezTo>
                    <a:pt x="83" y="344"/>
                    <a:pt x="86" y="343"/>
                    <a:pt x="89" y="342"/>
                  </a:cubicBezTo>
                  <a:cubicBezTo>
                    <a:pt x="177" y="395"/>
                    <a:pt x="280" y="399"/>
                    <a:pt x="350" y="314"/>
                  </a:cubicBezTo>
                  <a:cubicBezTo>
                    <a:pt x="410" y="240"/>
                    <a:pt x="401" y="116"/>
                    <a:pt x="326" y="56"/>
                  </a:cubicBezTo>
                  <a:cubicBezTo>
                    <a:pt x="327" y="53"/>
                    <a:pt x="328" y="51"/>
                    <a:pt x="329" y="49"/>
                  </a:cubicBezTo>
                  <a:cubicBezTo>
                    <a:pt x="414" y="109"/>
                    <a:pt x="421" y="221"/>
                    <a:pt x="365" y="308"/>
                  </a:cubicBezTo>
                  <a:cubicBezTo>
                    <a:pt x="321" y="375"/>
                    <a:pt x="233" y="409"/>
                    <a:pt x="157" y="392"/>
                  </a:cubicBezTo>
                  <a:cubicBezTo>
                    <a:pt x="157" y="392"/>
                    <a:pt x="156" y="392"/>
                    <a:pt x="156" y="392"/>
                  </a:cubicBezTo>
                  <a:cubicBezTo>
                    <a:pt x="126" y="384"/>
                    <a:pt x="98" y="369"/>
                    <a:pt x="76" y="344"/>
                  </a:cubicBezTo>
                  <a:cubicBezTo>
                    <a:pt x="73" y="341"/>
                    <a:pt x="68" y="345"/>
                    <a:pt x="70" y="348"/>
                  </a:cubicBezTo>
                  <a:cubicBezTo>
                    <a:pt x="91" y="379"/>
                    <a:pt x="120" y="397"/>
                    <a:pt x="151" y="404"/>
                  </a:cubicBezTo>
                  <a:cubicBezTo>
                    <a:pt x="146" y="428"/>
                    <a:pt x="117" y="445"/>
                    <a:pt x="108" y="467"/>
                  </a:cubicBezTo>
                  <a:cubicBezTo>
                    <a:pt x="97" y="493"/>
                    <a:pt x="128" y="506"/>
                    <a:pt x="149" y="508"/>
                  </a:cubicBezTo>
                  <a:cubicBezTo>
                    <a:pt x="176" y="511"/>
                    <a:pt x="212" y="507"/>
                    <a:pt x="228" y="481"/>
                  </a:cubicBezTo>
                  <a:cubicBezTo>
                    <a:pt x="235" y="471"/>
                    <a:pt x="234" y="457"/>
                    <a:pt x="226" y="448"/>
                  </a:cubicBezTo>
                  <a:cubicBezTo>
                    <a:pt x="215" y="433"/>
                    <a:pt x="199" y="423"/>
                    <a:pt x="187" y="408"/>
                  </a:cubicBezTo>
                  <a:cubicBezTo>
                    <a:pt x="255" y="409"/>
                    <a:pt x="329" y="371"/>
                    <a:pt x="369" y="321"/>
                  </a:cubicBezTo>
                  <a:cubicBezTo>
                    <a:pt x="438" y="234"/>
                    <a:pt x="430" y="89"/>
                    <a:pt x="327" y="34"/>
                  </a:cubicBezTo>
                  <a:close/>
                  <a:moveTo>
                    <a:pt x="311" y="35"/>
                  </a:moveTo>
                  <a:cubicBezTo>
                    <a:pt x="311" y="37"/>
                    <a:pt x="312" y="39"/>
                    <a:pt x="314" y="40"/>
                  </a:cubicBezTo>
                  <a:cubicBezTo>
                    <a:pt x="315" y="41"/>
                    <a:pt x="317" y="42"/>
                    <a:pt x="319" y="43"/>
                  </a:cubicBezTo>
                  <a:cubicBezTo>
                    <a:pt x="319" y="43"/>
                    <a:pt x="319" y="43"/>
                    <a:pt x="319" y="43"/>
                  </a:cubicBezTo>
                  <a:cubicBezTo>
                    <a:pt x="319" y="48"/>
                    <a:pt x="315" y="52"/>
                    <a:pt x="312" y="55"/>
                  </a:cubicBezTo>
                  <a:cubicBezTo>
                    <a:pt x="306" y="61"/>
                    <a:pt x="297" y="65"/>
                    <a:pt x="288" y="65"/>
                  </a:cubicBezTo>
                  <a:cubicBezTo>
                    <a:pt x="293" y="53"/>
                    <a:pt x="303" y="45"/>
                    <a:pt x="311" y="35"/>
                  </a:cubicBezTo>
                  <a:close/>
                  <a:moveTo>
                    <a:pt x="215" y="22"/>
                  </a:moveTo>
                  <a:cubicBezTo>
                    <a:pt x="238" y="28"/>
                    <a:pt x="259" y="38"/>
                    <a:pt x="281" y="51"/>
                  </a:cubicBezTo>
                  <a:cubicBezTo>
                    <a:pt x="278" y="55"/>
                    <a:pt x="275" y="61"/>
                    <a:pt x="274" y="68"/>
                  </a:cubicBezTo>
                  <a:cubicBezTo>
                    <a:pt x="274" y="71"/>
                    <a:pt x="275" y="74"/>
                    <a:pt x="278" y="75"/>
                  </a:cubicBezTo>
                  <a:cubicBezTo>
                    <a:pt x="288" y="78"/>
                    <a:pt x="298" y="76"/>
                    <a:pt x="307" y="72"/>
                  </a:cubicBezTo>
                  <a:cubicBezTo>
                    <a:pt x="306" y="74"/>
                    <a:pt x="307" y="76"/>
                    <a:pt x="308" y="78"/>
                  </a:cubicBezTo>
                  <a:cubicBezTo>
                    <a:pt x="331" y="110"/>
                    <a:pt x="343" y="147"/>
                    <a:pt x="343" y="184"/>
                  </a:cubicBezTo>
                  <a:cubicBezTo>
                    <a:pt x="341" y="183"/>
                    <a:pt x="339" y="183"/>
                    <a:pt x="337" y="185"/>
                  </a:cubicBezTo>
                  <a:cubicBezTo>
                    <a:pt x="313" y="214"/>
                    <a:pt x="280" y="217"/>
                    <a:pt x="277" y="259"/>
                  </a:cubicBezTo>
                  <a:cubicBezTo>
                    <a:pt x="277" y="265"/>
                    <a:pt x="278" y="269"/>
                    <a:pt x="278" y="273"/>
                  </a:cubicBezTo>
                  <a:cubicBezTo>
                    <a:pt x="242" y="263"/>
                    <a:pt x="209" y="242"/>
                    <a:pt x="179" y="221"/>
                  </a:cubicBezTo>
                  <a:cubicBezTo>
                    <a:pt x="177" y="212"/>
                    <a:pt x="172" y="204"/>
                    <a:pt x="166" y="195"/>
                  </a:cubicBezTo>
                  <a:cubicBezTo>
                    <a:pt x="157" y="181"/>
                    <a:pt x="146" y="163"/>
                    <a:pt x="133" y="153"/>
                  </a:cubicBezTo>
                  <a:cubicBezTo>
                    <a:pt x="136" y="153"/>
                    <a:pt x="138" y="151"/>
                    <a:pt x="137" y="148"/>
                  </a:cubicBezTo>
                  <a:cubicBezTo>
                    <a:pt x="132" y="136"/>
                    <a:pt x="178" y="142"/>
                    <a:pt x="181" y="143"/>
                  </a:cubicBezTo>
                  <a:cubicBezTo>
                    <a:pt x="191" y="145"/>
                    <a:pt x="200" y="142"/>
                    <a:pt x="210" y="138"/>
                  </a:cubicBezTo>
                  <a:cubicBezTo>
                    <a:pt x="215" y="136"/>
                    <a:pt x="218" y="131"/>
                    <a:pt x="219" y="126"/>
                  </a:cubicBezTo>
                  <a:cubicBezTo>
                    <a:pt x="221" y="121"/>
                    <a:pt x="241" y="104"/>
                    <a:pt x="247" y="105"/>
                  </a:cubicBezTo>
                  <a:cubicBezTo>
                    <a:pt x="250" y="106"/>
                    <a:pt x="252" y="105"/>
                    <a:pt x="253" y="102"/>
                  </a:cubicBezTo>
                  <a:cubicBezTo>
                    <a:pt x="257" y="90"/>
                    <a:pt x="252" y="87"/>
                    <a:pt x="252" y="76"/>
                  </a:cubicBezTo>
                  <a:cubicBezTo>
                    <a:pt x="252" y="74"/>
                    <a:pt x="251" y="72"/>
                    <a:pt x="250" y="70"/>
                  </a:cubicBezTo>
                  <a:cubicBezTo>
                    <a:pt x="245" y="58"/>
                    <a:pt x="257" y="56"/>
                    <a:pt x="268" y="55"/>
                  </a:cubicBezTo>
                  <a:cubicBezTo>
                    <a:pt x="271" y="55"/>
                    <a:pt x="272" y="50"/>
                    <a:pt x="269" y="49"/>
                  </a:cubicBezTo>
                  <a:cubicBezTo>
                    <a:pt x="259" y="47"/>
                    <a:pt x="235" y="45"/>
                    <a:pt x="240" y="62"/>
                  </a:cubicBezTo>
                  <a:cubicBezTo>
                    <a:pt x="241" y="69"/>
                    <a:pt x="243" y="76"/>
                    <a:pt x="245" y="83"/>
                  </a:cubicBezTo>
                  <a:cubicBezTo>
                    <a:pt x="249" y="100"/>
                    <a:pt x="247" y="95"/>
                    <a:pt x="233" y="102"/>
                  </a:cubicBezTo>
                  <a:cubicBezTo>
                    <a:pt x="228" y="105"/>
                    <a:pt x="217" y="110"/>
                    <a:pt x="213" y="116"/>
                  </a:cubicBezTo>
                  <a:cubicBezTo>
                    <a:pt x="209" y="124"/>
                    <a:pt x="210" y="128"/>
                    <a:pt x="198" y="133"/>
                  </a:cubicBezTo>
                  <a:cubicBezTo>
                    <a:pt x="190" y="136"/>
                    <a:pt x="170" y="130"/>
                    <a:pt x="158" y="130"/>
                  </a:cubicBezTo>
                  <a:cubicBezTo>
                    <a:pt x="147" y="130"/>
                    <a:pt x="114" y="135"/>
                    <a:pt x="131" y="151"/>
                  </a:cubicBezTo>
                  <a:cubicBezTo>
                    <a:pt x="127" y="149"/>
                    <a:pt x="124" y="154"/>
                    <a:pt x="126" y="157"/>
                  </a:cubicBezTo>
                  <a:cubicBezTo>
                    <a:pt x="137" y="168"/>
                    <a:pt x="146" y="181"/>
                    <a:pt x="155" y="194"/>
                  </a:cubicBezTo>
                  <a:cubicBezTo>
                    <a:pt x="159" y="200"/>
                    <a:pt x="163" y="206"/>
                    <a:pt x="166" y="212"/>
                  </a:cubicBezTo>
                  <a:cubicBezTo>
                    <a:pt x="166" y="213"/>
                    <a:pt x="167" y="213"/>
                    <a:pt x="167" y="213"/>
                  </a:cubicBezTo>
                  <a:cubicBezTo>
                    <a:pt x="166" y="213"/>
                    <a:pt x="166" y="213"/>
                    <a:pt x="166" y="212"/>
                  </a:cubicBezTo>
                  <a:cubicBezTo>
                    <a:pt x="142" y="195"/>
                    <a:pt x="123" y="175"/>
                    <a:pt x="109" y="153"/>
                  </a:cubicBezTo>
                  <a:cubicBezTo>
                    <a:pt x="109" y="153"/>
                    <a:pt x="109" y="153"/>
                    <a:pt x="109" y="153"/>
                  </a:cubicBezTo>
                  <a:cubicBezTo>
                    <a:pt x="109" y="153"/>
                    <a:pt x="110" y="152"/>
                    <a:pt x="110" y="152"/>
                  </a:cubicBezTo>
                  <a:cubicBezTo>
                    <a:pt x="115" y="148"/>
                    <a:pt x="117" y="142"/>
                    <a:pt x="118" y="136"/>
                  </a:cubicBezTo>
                  <a:cubicBezTo>
                    <a:pt x="119" y="131"/>
                    <a:pt x="118" y="126"/>
                    <a:pt x="118" y="121"/>
                  </a:cubicBezTo>
                  <a:cubicBezTo>
                    <a:pt x="117" y="113"/>
                    <a:pt x="119" y="106"/>
                    <a:pt x="121" y="99"/>
                  </a:cubicBezTo>
                  <a:cubicBezTo>
                    <a:pt x="122" y="97"/>
                    <a:pt x="119" y="96"/>
                    <a:pt x="118" y="97"/>
                  </a:cubicBezTo>
                  <a:cubicBezTo>
                    <a:pt x="113" y="102"/>
                    <a:pt x="112" y="108"/>
                    <a:pt x="111" y="115"/>
                  </a:cubicBezTo>
                  <a:cubicBezTo>
                    <a:pt x="111" y="123"/>
                    <a:pt x="114" y="142"/>
                    <a:pt x="104" y="146"/>
                  </a:cubicBezTo>
                  <a:cubicBezTo>
                    <a:pt x="97" y="133"/>
                    <a:pt x="91" y="120"/>
                    <a:pt x="87" y="106"/>
                  </a:cubicBezTo>
                  <a:cubicBezTo>
                    <a:pt x="97" y="108"/>
                    <a:pt x="108" y="98"/>
                    <a:pt x="115" y="92"/>
                  </a:cubicBezTo>
                  <a:cubicBezTo>
                    <a:pt x="116" y="91"/>
                    <a:pt x="115" y="90"/>
                    <a:pt x="114" y="90"/>
                  </a:cubicBezTo>
                  <a:cubicBezTo>
                    <a:pt x="100" y="102"/>
                    <a:pt x="78" y="102"/>
                    <a:pt x="97" y="85"/>
                  </a:cubicBezTo>
                  <a:cubicBezTo>
                    <a:pt x="104" y="78"/>
                    <a:pt x="113" y="71"/>
                    <a:pt x="121" y="65"/>
                  </a:cubicBezTo>
                  <a:cubicBezTo>
                    <a:pt x="149" y="46"/>
                    <a:pt x="185" y="39"/>
                    <a:pt x="214" y="22"/>
                  </a:cubicBezTo>
                  <a:cubicBezTo>
                    <a:pt x="215" y="22"/>
                    <a:pt x="215" y="22"/>
                    <a:pt x="215" y="22"/>
                  </a:cubicBezTo>
                  <a:close/>
                  <a:moveTo>
                    <a:pt x="262" y="326"/>
                  </a:moveTo>
                  <a:cubicBezTo>
                    <a:pt x="231" y="343"/>
                    <a:pt x="194" y="347"/>
                    <a:pt x="157" y="341"/>
                  </a:cubicBezTo>
                  <a:cubicBezTo>
                    <a:pt x="156" y="340"/>
                    <a:pt x="155" y="340"/>
                    <a:pt x="155" y="340"/>
                  </a:cubicBezTo>
                  <a:cubicBezTo>
                    <a:pt x="138" y="334"/>
                    <a:pt x="122" y="328"/>
                    <a:pt x="108" y="320"/>
                  </a:cubicBezTo>
                  <a:cubicBezTo>
                    <a:pt x="119" y="318"/>
                    <a:pt x="127" y="306"/>
                    <a:pt x="130" y="296"/>
                  </a:cubicBezTo>
                  <a:cubicBezTo>
                    <a:pt x="133" y="287"/>
                    <a:pt x="133" y="277"/>
                    <a:pt x="134" y="268"/>
                  </a:cubicBezTo>
                  <a:cubicBezTo>
                    <a:pt x="134" y="262"/>
                    <a:pt x="134" y="255"/>
                    <a:pt x="134" y="249"/>
                  </a:cubicBezTo>
                  <a:cubicBezTo>
                    <a:pt x="133" y="241"/>
                    <a:pt x="134" y="245"/>
                    <a:pt x="142" y="246"/>
                  </a:cubicBezTo>
                  <a:cubicBezTo>
                    <a:pt x="152" y="247"/>
                    <a:pt x="174" y="250"/>
                    <a:pt x="178" y="236"/>
                  </a:cubicBezTo>
                  <a:cubicBezTo>
                    <a:pt x="178" y="235"/>
                    <a:pt x="178" y="234"/>
                    <a:pt x="178" y="233"/>
                  </a:cubicBezTo>
                  <a:cubicBezTo>
                    <a:pt x="209" y="254"/>
                    <a:pt x="243" y="274"/>
                    <a:pt x="278" y="284"/>
                  </a:cubicBezTo>
                  <a:cubicBezTo>
                    <a:pt x="277" y="287"/>
                    <a:pt x="275" y="291"/>
                    <a:pt x="272" y="295"/>
                  </a:cubicBezTo>
                  <a:cubicBezTo>
                    <a:pt x="268" y="299"/>
                    <a:pt x="260" y="302"/>
                    <a:pt x="258" y="307"/>
                  </a:cubicBezTo>
                  <a:cubicBezTo>
                    <a:pt x="255" y="315"/>
                    <a:pt x="257" y="320"/>
                    <a:pt x="262" y="326"/>
                  </a:cubicBezTo>
                  <a:close/>
                  <a:moveTo>
                    <a:pt x="87" y="276"/>
                  </a:moveTo>
                  <a:cubicBezTo>
                    <a:pt x="85" y="244"/>
                    <a:pt x="85" y="199"/>
                    <a:pt x="102" y="169"/>
                  </a:cubicBezTo>
                  <a:cubicBezTo>
                    <a:pt x="113" y="184"/>
                    <a:pt x="126" y="196"/>
                    <a:pt x="141" y="207"/>
                  </a:cubicBezTo>
                  <a:cubicBezTo>
                    <a:pt x="150" y="214"/>
                    <a:pt x="160" y="221"/>
                    <a:pt x="171" y="228"/>
                  </a:cubicBezTo>
                  <a:cubicBezTo>
                    <a:pt x="168" y="242"/>
                    <a:pt x="138" y="237"/>
                    <a:pt x="130" y="235"/>
                  </a:cubicBezTo>
                  <a:cubicBezTo>
                    <a:pt x="127" y="235"/>
                    <a:pt x="125" y="236"/>
                    <a:pt x="125" y="239"/>
                  </a:cubicBezTo>
                  <a:cubicBezTo>
                    <a:pt x="125" y="251"/>
                    <a:pt x="125" y="263"/>
                    <a:pt x="124" y="275"/>
                  </a:cubicBezTo>
                  <a:cubicBezTo>
                    <a:pt x="124" y="288"/>
                    <a:pt x="122" y="300"/>
                    <a:pt x="110" y="309"/>
                  </a:cubicBezTo>
                  <a:cubicBezTo>
                    <a:pt x="90" y="324"/>
                    <a:pt x="87" y="282"/>
                    <a:pt x="87" y="276"/>
                  </a:cubicBezTo>
                  <a:close/>
                  <a:moveTo>
                    <a:pt x="282" y="297"/>
                  </a:moveTo>
                  <a:cubicBezTo>
                    <a:pt x="284" y="294"/>
                    <a:pt x="285" y="290"/>
                    <a:pt x="286" y="286"/>
                  </a:cubicBezTo>
                  <a:cubicBezTo>
                    <a:pt x="293" y="287"/>
                    <a:pt x="299" y="289"/>
                    <a:pt x="306" y="289"/>
                  </a:cubicBezTo>
                  <a:cubicBezTo>
                    <a:pt x="295" y="303"/>
                    <a:pt x="283" y="314"/>
                    <a:pt x="269" y="322"/>
                  </a:cubicBezTo>
                  <a:cubicBezTo>
                    <a:pt x="260" y="307"/>
                    <a:pt x="277" y="308"/>
                    <a:pt x="282" y="297"/>
                  </a:cubicBezTo>
                  <a:close/>
                  <a:moveTo>
                    <a:pt x="288" y="276"/>
                  </a:moveTo>
                  <a:cubicBezTo>
                    <a:pt x="288" y="274"/>
                    <a:pt x="288" y="272"/>
                    <a:pt x="287" y="270"/>
                  </a:cubicBezTo>
                  <a:cubicBezTo>
                    <a:pt x="281" y="226"/>
                    <a:pt x="319" y="219"/>
                    <a:pt x="342" y="193"/>
                  </a:cubicBezTo>
                  <a:cubicBezTo>
                    <a:pt x="341" y="217"/>
                    <a:pt x="334" y="241"/>
                    <a:pt x="322" y="264"/>
                  </a:cubicBezTo>
                  <a:cubicBezTo>
                    <a:pt x="319" y="270"/>
                    <a:pt x="316" y="275"/>
                    <a:pt x="312" y="280"/>
                  </a:cubicBezTo>
                  <a:cubicBezTo>
                    <a:pt x="304" y="280"/>
                    <a:pt x="296" y="278"/>
                    <a:pt x="288" y="276"/>
                  </a:cubicBezTo>
                  <a:close/>
                  <a:moveTo>
                    <a:pt x="144" y="21"/>
                  </a:moveTo>
                  <a:cubicBezTo>
                    <a:pt x="164" y="16"/>
                    <a:pt x="183" y="16"/>
                    <a:pt x="201" y="19"/>
                  </a:cubicBezTo>
                  <a:cubicBezTo>
                    <a:pt x="163" y="39"/>
                    <a:pt x="123" y="50"/>
                    <a:pt x="90" y="79"/>
                  </a:cubicBezTo>
                  <a:cubicBezTo>
                    <a:pt x="89" y="81"/>
                    <a:pt x="85" y="84"/>
                    <a:pt x="82" y="88"/>
                  </a:cubicBezTo>
                  <a:cubicBezTo>
                    <a:pt x="80" y="78"/>
                    <a:pt x="78" y="68"/>
                    <a:pt x="77" y="57"/>
                  </a:cubicBezTo>
                  <a:cubicBezTo>
                    <a:pt x="95" y="40"/>
                    <a:pt x="118" y="27"/>
                    <a:pt x="144" y="21"/>
                  </a:cubicBezTo>
                  <a:close/>
                  <a:moveTo>
                    <a:pt x="46" y="256"/>
                  </a:moveTo>
                  <a:cubicBezTo>
                    <a:pt x="24" y="213"/>
                    <a:pt x="27" y="161"/>
                    <a:pt x="41" y="116"/>
                  </a:cubicBezTo>
                  <a:cubicBezTo>
                    <a:pt x="47" y="97"/>
                    <a:pt x="56" y="81"/>
                    <a:pt x="68" y="67"/>
                  </a:cubicBezTo>
                  <a:cubicBezTo>
                    <a:pt x="67" y="101"/>
                    <a:pt x="78" y="135"/>
                    <a:pt x="98" y="163"/>
                  </a:cubicBezTo>
                  <a:cubicBezTo>
                    <a:pt x="86" y="177"/>
                    <a:pt x="83" y="195"/>
                    <a:pt x="81" y="214"/>
                  </a:cubicBezTo>
                  <a:cubicBezTo>
                    <a:pt x="78" y="237"/>
                    <a:pt x="76" y="266"/>
                    <a:pt x="80" y="289"/>
                  </a:cubicBezTo>
                  <a:cubicBezTo>
                    <a:pt x="80" y="294"/>
                    <a:pt x="81" y="299"/>
                    <a:pt x="83" y="303"/>
                  </a:cubicBezTo>
                  <a:cubicBezTo>
                    <a:pt x="68" y="291"/>
                    <a:pt x="56" y="276"/>
                    <a:pt x="46" y="256"/>
                  </a:cubicBezTo>
                  <a:close/>
                  <a:moveTo>
                    <a:pt x="87" y="334"/>
                  </a:moveTo>
                  <a:cubicBezTo>
                    <a:pt x="84" y="337"/>
                    <a:pt x="80" y="336"/>
                    <a:pt x="77" y="334"/>
                  </a:cubicBezTo>
                  <a:cubicBezTo>
                    <a:pt x="77" y="332"/>
                    <a:pt x="77" y="330"/>
                    <a:pt x="78" y="328"/>
                  </a:cubicBezTo>
                  <a:cubicBezTo>
                    <a:pt x="80" y="326"/>
                    <a:pt x="81" y="324"/>
                    <a:pt x="83" y="322"/>
                  </a:cubicBezTo>
                  <a:cubicBezTo>
                    <a:pt x="85" y="324"/>
                    <a:pt x="87" y="326"/>
                    <a:pt x="90" y="327"/>
                  </a:cubicBezTo>
                  <a:cubicBezTo>
                    <a:pt x="89" y="329"/>
                    <a:pt x="88" y="332"/>
                    <a:pt x="87" y="334"/>
                  </a:cubicBezTo>
                  <a:close/>
                  <a:moveTo>
                    <a:pt x="377" y="184"/>
                  </a:moveTo>
                  <a:cubicBezTo>
                    <a:pt x="381" y="231"/>
                    <a:pt x="364" y="278"/>
                    <a:pt x="335" y="314"/>
                  </a:cubicBezTo>
                  <a:cubicBezTo>
                    <a:pt x="270" y="396"/>
                    <a:pt x="174" y="379"/>
                    <a:pt x="91" y="339"/>
                  </a:cubicBezTo>
                  <a:cubicBezTo>
                    <a:pt x="92" y="339"/>
                    <a:pt x="92" y="339"/>
                    <a:pt x="92" y="338"/>
                  </a:cubicBezTo>
                  <a:cubicBezTo>
                    <a:pt x="93" y="337"/>
                    <a:pt x="95" y="334"/>
                    <a:pt x="96" y="331"/>
                  </a:cubicBezTo>
                  <a:cubicBezTo>
                    <a:pt x="113" y="341"/>
                    <a:pt x="132" y="347"/>
                    <a:pt x="153" y="349"/>
                  </a:cubicBezTo>
                  <a:cubicBezTo>
                    <a:pt x="154" y="349"/>
                    <a:pt x="154" y="349"/>
                    <a:pt x="154" y="349"/>
                  </a:cubicBezTo>
                  <a:cubicBezTo>
                    <a:pt x="224" y="370"/>
                    <a:pt x="293" y="339"/>
                    <a:pt x="332" y="277"/>
                  </a:cubicBezTo>
                  <a:cubicBezTo>
                    <a:pt x="372" y="213"/>
                    <a:pt x="366" y="128"/>
                    <a:pt x="319" y="69"/>
                  </a:cubicBezTo>
                  <a:cubicBezTo>
                    <a:pt x="318" y="68"/>
                    <a:pt x="317" y="67"/>
                    <a:pt x="316" y="67"/>
                  </a:cubicBezTo>
                  <a:cubicBezTo>
                    <a:pt x="317" y="66"/>
                    <a:pt x="319" y="64"/>
                    <a:pt x="320" y="63"/>
                  </a:cubicBezTo>
                  <a:cubicBezTo>
                    <a:pt x="350" y="100"/>
                    <a:pt x="372" y="135"/>
                    <a:pt x="377" y="184"/>
                  </a:cubicBezTo>
                  <a:close/>
                  <a:moveTo>
                    <a:pt x="141" y="495"/>
                  </a:moveTo>
                  <a:cubicBezTo>
                    <a:pt x="128" y="492"/>
                    <a:pt x="112" y="485"/>
                    <a:pt x="121" y="469"/>
                  </a:cubicBezTo>
                  <a:cubicBezTo>
                    <a:pt x="121" y="468"/>
                    <a:pt x="122" y="468"/>
                    <a:pt x="122" y="467"/>
                  </a:cubicBezTo>
                  <a:cubicBezTo>
                    <a:pt x="151" y="486"/>
                    <a:pt x="189" y="479"/>
                    <a:pt x="220" y="467"/>
                  </a:cubicBezTo>
                  <a:cubicBezTo>
                    <a:pt x="220" y="467"/>
                    <a:pt x="220" y="467"/>
                    <a:pt x="220" y="467"/>
                  </a:cubicBezTo>
                  <a:cubicBezTo>
                    <a:pt x="221" y="499"/>
                    <a:pt x="162" y="501"/>
                    <a:pt x="141" y="495"/>
                  </a:cubicBezTo>
                  <a:close/>
                  <a:moveTo>
                    <a:pt x="217" y="455"/>
                  </a:moveTo>
                  <a:cubicBezTo>
                    <a:pt x="188" y="466"/>
                    <a:pt x="155" y="475"/>
                    <a:pt x="127" y="461"/>
                  </a:cubicBezTo>
                  <a:cubicBezTo>
                    <a:pt x="132" y="455"/>
                    <a:pt x="137" y="449"/>
                    <a:pt x="142" y="443"/>
                  </a:cubicBezTo>
                  <a:cubicBezTo>
                    <a:pt x="151" y="432"/>
                    <a:pt x="160" y="420"/>
                    <a:pt x="160" y="406"/>
                  </a:cubicBezTo>
                  <a:cubicBezTo>
                    <a:pt x="166" y="407"/>
                    <a:pt x="171" y="407"/>
                    <a:pt x="176" y="408"/>
                  </a:cubicBezTo>
                  <a:cubicBezTo>
                    <a:pt x="178" y="431"/>
                    <a:pt x="207" y="438"/>
                    <a:pt x="217" y="455"/>
                  </a:cubicBez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" name="Freeform 7"/>
            <p:cNvSpPr/>
            <p:nvPr/>
          </p:nvSpPr>
          <p:spPr bwMode="auto">
            <a:xfrm>
              <a:off x="3365501" y="293687"/>
              <a:ext cx="93663" cy="150813"/>
            </a:xfrm>
            <a:custGeom>
              <a:avLst/>
              <a:gdLst>
                <a:gd name="T0" fmla="*/ 30 w 40"/>
                <a:gd name="T1" fmla="*/ 2 h 65"/>
                <a:gd name="T2" fmla="*/ 26 w 40"/>
                <a:gd name="T3" fmla="*/ 4 h 65"/>
                <a:gd name="T4" fmla="*/ 31 w 40"/>
                <a:gd name="T5" fmla="*/ 32 h 65"/>
                <a:gd name="T6" fmla="*/ 15 w 40"/>
                <a:gd name="T7" fmla="*/ 54 h 65"/>
                <a:gd name="T8" fmla="*/ 22 w 40"/>
                <a:gd name="T9" fmla="*/ 16 h 65"/>
                <a:gd name="T10" fmla="*/ 16 w 40"/>
                <a:gd name="T11" fmla="*/ 10 h 65"/>
                <a:gd name="T12" fmla="*/ 6 w 40"/>
                <a:gd name="T13" fmla="*/ 61 h 65"/>
                <a:gd name="T14" fmla="*/ 11 w 40"/>
                <a:gd name="T15" fmla="*/ 65 h 65"/>
                <a:gd name="T16" fmla="*/ 36 w 40"/>
                <a:gd name="T17" fmla="*/ 42 h 65"/>
                <a:gd name="T18" fmla="*/ 30 w 40"/>
                <a:gd name="T19" fmla="*/ 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0" h="65">
                  <a:moveTo>
                    <a:pt x="30" y="2"/>
                  </a:moveTo>
                  <a:cubicBezTo>
                    <a:pt x="28" y="0"/>
                    <a:pt x="25" y="2"/>
                    <a:pt x="26" y="4"/>
                  </a:cubicBezTo>
                  <a:cubicBezTo>
                    <a:pt x="28" y="14"/>
                    <a:pt x="32" y="21"/>
                    <a:pt x="31" y="32"/>
                  </a:cubicBezTo>
                  <a:cubicBezTo>
                    <a:pt x="31" y="42"/>
                    <a:pt x="25" y="52"/>
                    <a:pt x="15" y="54"/>
                  </a:cubicBezTo>
                  <a:cubicBezTo>
                    <a:pt x="13" y="41"/>
                    <a:pt x="15" y="27"/>
                    <a:pt x="22" y="16"/>
                  </a:cubicBezTo>
                  <a:cubicBezTo>
                    <a:pt x="25" y="11"/>
                    <a:pt x="19" y="6"/>
                    <a:pt x="16" y="10"/>
                  </a:cubicBezTo>
                  <a:cubicBezTo>
                    <a:pt x="4" y="24"/>
                    <a:pt x="0" y="44"/>
                    <a:pt x="6" y="61"/>
                  </a:cubicBezTo>
                  <a:cubicBezTo>
                    <a:pt x="7" y="63"/>
                    <a:pt x="9" y="65"/>
                    <a:pt x="11" y="65"/>
                  </a:cubicBezTo>
                  <a:cubicBezTo>
                    <a:pt x="24" y="63"/>
                    <a:pt x="33" y="54"/>
                    <a:pt x="36" y="42"/>
                  </a:cubicBezTo>
                  <a:cubicBezTo>
                    <a:pt x="40" y="31"/>
                    <a:pt x="40" y="10"/>
                    <a:pt x="30" y="2"/>
                  </a:cubicBez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" name="Freeform 13"/>
            <p:cNvSpPr/>
            <p:nvPr/>
          </p:nvSpPr>
          <p:spPr bwMode="auto">
            <a:xfrm>
              <a:off x="3422651" y="1323975"/>
              <a:ext cx="60325" cy="14288"/>
            </a:xfrm>
            <a:custGeom>
              <a:avLst/>
              <a:gdLst>
                <a:gd name="T0" fmla="*/ 24 w 26"/>
                <a:gd name="T1" fmla="*/ 0 h 6"/>
                <a:gd name="T2" fmla="*/ 2 w 26"/>
                <a:gd name="T3" fmla="*/ 3 h 6"/>
                <a:gd name="T4" fmla="*/ 2 w 26"/>
                <a:gd name="T5" fmla="*/ 6 h 6"/>
                <a:gd name="T6" fmla="*/ 25 w 26"/>
                <a:gd name="T7" fmla="*/ 3 h 6"/>
                <a:gd name="T8" fmla="*/ 24 w 26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6">
                  <a:moveTo>
                    <a:pt x="24" y="0"/>
                  </a:moveTo>
                  <a:cubicBezTo>
                    <a:pt x="17" y="3"/>
                    <a:pt x="9" y="3"/>
                    <a:pt x="2" y="3"/>
                  </a:cubicBezTo>
                  <a:cubicBezTo>
                    <a:pt x="0" y="3"/>
                    <a:pt x="0" y="6"/>
                    <a:pt x="2" y="6"/>
                  </a:cubicBezTo>
                  <a:cubicBezTo>
                    <a:pt x="10" y="6"/>
                    <a:pt x="18" y="6"/>
                    <a:pt x="25" y="3"/>
                  </a:cubicBezTo>
                  <a:cubicBezTo>
                    <a:pt x="26" y="2"/>
                    <a:pt x="25" y="0"/>
                    <a:pt x="24" y="0"/>
                  </a:cubicBez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243" name="组合 242"/>
          <p:cNvGrpSpPr/>
          <p:nvPr/>
        </p:nvGrpSpPr>
        <p:grpSpPr>
          <a:xfrm>
            <a:off x="6632780" y="3976714"/>
            <a:ext cx="744538" cy="1014413"/>
            <a:chOff x="3873501" y="34925"/>
            <a:chExt cx="744538" cy="1014413"/>
          </a:xfrm>
        </p:grpSpPr>
        <p:sp>
          <p:nvSpPr>
            <p:cNvPr id="44" name="Freeform 14"/>
            <p:cNvSpPr>
              <a:spLocks noEditPoints="1"/>
            </p:cNvSpPr>
            <p:nvPr/>
          </p:nvSpPr>
          <p:spPr bwMode="auto">
            <a:xfrm>
              <a:off x="3930651" y="238125"/>
              <a:ext cx="682625" cy="811213"/>
            </a:xfrm>
            <a:custGeom>
              <a:avLst/>
              <a:gdLst>
                <a:gd name="T0" fmla="*/ 247 w 293"/>
                <a:gd name="T1" fmla="*/ 272 h 348"/>
                <a:gd name="T2" fmla="*/ 292 w 293"/>
                <a:gd name="T3" fmla="*/ 160 h 348"/>
                <a:gd name="T4" fmla="*/ 136 w 293"/>
                <a:gd name="T5" fmla="*/ 42 h 348"/>
                <a:gd name="T6" fmla="*/ 131 w 293"/>
                <a:gd name="T7" fmla="*/ 29 h 348"/>
                <a:gd name="T8" fmla="*/ 129 w 293"/>
                <a:gd name="T9" fmla="*/ 18 h 348"/>
                <a:gd name="T10" fmla="*/ 130 w 293"/>
                <a:gd name="T11" fmla="*/ 18 h 348"/>
                <a:gd name="T12" fmla="*/ 140 w 293"/>
                <a:gd name="T13" fmla="*/ 10 h 348"/>
                <a:gd name="T14" fmla="*/ 128 w 293"/>
                <a:gd name="T15" fmla="*/ 4 h 348"/>
                <a:gd name="T16" fmla="*/ 117 w 293"/>
                <a:gd name="T17" fmla="*/ 9 h 348"/>
                <a:gd name="T18" fmla="*/ 104 w 293"/>
                <a:gd name="T19" fmla="*/ 15 h 348"/>
                <a:gd name="T20" fmla="*/ 106 w 293"/>
                <a:gd name="T21" fmla="*/ 21 h 348"/>
                <a:gd name="T22" fmla="*/ 116 w 293"/>
                <a:gd name="T23" fmla="*/ 20 h 348"/>
                <a:gd name="T24" fmla="*/ 119 w 293"/>
                <a:gd name="T25" fmla="*/ 32 h 348"/>
                <a:gd name="T26" fmla="*/ 126 w 293"/>
                <a:gd name="T27" fmla="*/ 43 h 348"/>
                <a:gd name="T28" fmla="*/ 2 w 293"/>
                <a:gd name="T29" fmla="*/ 195 h 348"/>
                <a:gd name="T30" fmla="*/ 73 w 293"/>
                <a:gd name="T31" fmla="*/ 308 h 348"/>
                <a:gd name="T32" fmla="*/ 57 w 293"/>
                <a:gd name="T33" fmla="*/ 340 h 348"/>
                <a:gd name="T34" fmla="*/ 62 w 293"/>
                <a:gd name="T35" fmla="*/ 347 h 348"/>
                <a:gd name="T36" fmla="*/ 86 w 293"/>
                <a:gd name="T37" fmla="*/ 337 h 348"/>
                <a:gd name="T38" fmla="*/ 98 w 293"/>
                <a:gd name="T39" fmla="*/ 318 h 348"/>
                <a:gd name="T40" fmla="*/ 154 w 293"/>
                <a:gd name="T41" fmla="*/ 322 h 348"/>
                <a:gd name="T42" fmla="*/ 228 w 293"/>
                <a:gd name="T43" fmla="*/ 290 h 348"/>
                <a:gd name="T44" fmla="*/ 258 w 293"/>
                <a:gd name="T45" fmla="*/ 319 h 348"/>
                <a:gd name="T46" fmla="*/ 264 w 293"/>
                <a:gd name="T47" fmla="*/ 316 h 348"/>
                <a:gd name="T48" fmla="*/ 261 w 293"/>
                <a:gd name="T49" fmla="*/ 291 h 348"/>
                <a:gd name="T50" fmla="*/ 247 w 293"/>
                <a:gd name="T51" fmla="*/ 272 h 348"/>
                <a:gd name="T52" fmla="*/ 69 w 293"/>
                <a:gd name="T53" fmla="*/ 336 h 348"/>
                <a:gd name="T54" fmla="*/ 80 w 293"/>
                <a:gd name="T55" fmla="*/ 312 h 348"/>
                <a:gd name="T56" fmla="*/ 80 w 293"/>
                <a:gd name="T57" fmla="*/ 311 h 348"/>
                <a:gd name="T58" fmla="*/ 88 w 293"/>
                <a:gd name="T59" fmla="*/ 315 h 348"/>
                <a:gd name="T60" fmla="*/ 69 w 293"/>
                <a:gd name="T61" fmla="*/ 336 h 348"/>
                <a:gd name="T62" fmla="*/ 151 w 293"/>
                <a:gd name="T63" fmla="*/ 310 h 348"/>
                <a:gd name="T64" fmla="*/ 100 w 293"/>
                <a:gd name="T65" fmla="*/ 307 h 348"/>
                <a:gd name="T66" fmla="*/ 94 w 293"/>
                <a:gd name="T67" fmla="*/ 306 h 348"/>
                <a:gd name="T68" fmla="*/ 15 w 293"/>
                <a:gd name="T69" fmla="*/ 187 h 348"/>
                <a:gd name="T70" fmla="*/ 128 w 293"/>
                <a:gd name="T71" fmla="*/ 52 h 348"/>
                <a:gd name="T72" fmla="*/ 135 w 293"/>
                <a:gd name="T73" fmla="*/ 54 h 348"/>
                <a:gd name="T74" fmla="*/ 283 w 293"/>
                <a:gd name="T75" fmla="*/ 180 h 348"/>
                <a:gd name="T76" fmla="*/ 151 w 293"/>
                <a:gd name="T77" fmla="*/ 310 h 348"/>
                <a:gd name="T78" fmla="*/ 232 w 293"/>
                <a:gd name="T79" fmla="*/ 287 h 348"/>
                <a:gd name="T80" fmla="*/ 232 w 293"/>
                <a:gd name="T81" fmla="*/ 286 h 348"/>
                <a:gd name="T82" fmla="*/ 241 w 293"/>
                <a:gd name="T83" fmla="*/ 278 h 348"/>
                <a:gd name="T84" fmla="*/ 250 w 293"/>
                <a:gd name="T85" fmla="*/ 292 h 348"/>
                <a:gd name="T86" fmla="*/ 254 w 293"/>
                <a:gd name="T87" fmla="*/ 308 h 348"/>
                <a:gd name="T88" fmla="*/ 232 w 293"/>
                <a:gd name="T89" fmla="*/ 287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93" h="348">
                  <a:moveTo>
                    <a:pt x="247" y="272"/>
                  </a:moveTo>
                  <a:cubicBezTo>
                    <a:pt x="275" y="242"/>
                    <a:pt x="292" y="201"/>
                    <a:pt x="292" y="160"/>
                  </a:cubicBezTo>
                  <a:cubicBezTo>
                    <a:pt x="291" y="90"/>
                    <a:pt x="203" y="19"/>
                    <a:pt x="136" y="42"/>
                  </a:cubicBezTo>
                  <a:cubicBezTo>
                    <a:pt x="134" y="38"/>
                    <a:pt x="132" y="33"/>
                    <a:pt x="131" y="29"/>
                  </a:cubicBezTo>
                  <a:cubicBezTo>
                    <a:pt x="130" y="25"/>
                    <a:pt x="130" y="21"/>
                    <a:pt x="129" y="18"/>
                  </a:cubicBezTo>
                  <a:cubicBezTo>
                    <a:pt x="130" y="18"/>
                    <a:pt x="130" y="18"/>
                    <a:pt x="130" y="18"/>
                  </a:cubicBezTo>
                  <a:cubicBezTo>
                    <a:pt x="135" y="19"/>
                    <a:pt x="140" y="16"/>
                    <a:pt x="140" y="10"/>
                  </a:cubicBezTo>
                  <a:cubicBezTo>
                    <a:pt x="140" y="5"/>
                    <a:pt x="133" y="0"/>
                    <a:pt x="128" y="4"/>
                  </a:cubicBezTo>
                  <a:cubicBezTo>
                    <a:pt x="125" y="6"/>
                    <a:pt x="121" y="7"/>
                    <a:pt x="117" y="9"/>
                  </a:cubicBezTo>
                  <a:cubicBezTo>
                    <a:pt x="113" y="11"/>
                    <a:pt x="108" y="13"/>
                    <a:pt x="104" y="15"/>
                  </a:cubicBezTo>
                  <a:cubicBezTo>
                    <a:pt x="101" y="16"/>
                    <a:pt x="102" y="21"/>
                    <a:pt x="106" y="21"/>
                  </a:cubicBezTo>
                  <a:cubicBezTo>
                    <a:pt x="109" y="21"/>
                    <a:pt x="113" y="21"/>
                    <a:pt x="116" y="20"/>
                  </a:cubicBezTo>
                  <a:cubicBezTo>
                    <a:pt x="116" y="24"/>
                    <a:pt x="118" y="28"/>
                    <a:pt x="119" y="32"/>
                  </a:cubicBezTo>
                  <a:cubicBezTo>
                    <a:pt x="121" y="36"/>
                    <a:pt x="123" y="40"/>
                    <a:pt x="126" y="43"/>
                  </a:cubicBezTo>
                  <a:cubicBezTo>
                    <a:pt x="51" y="43"/>
                    <a:pt x="5" y="128"/>
                    <a:pt x="2" y="195"/>
                  </a:cubicBezTo>
                  <a:cubicBezTo>
                    <a:pt x="0" y="247"/>
                    <a:pt x="31" y="288"/>
                    <a:pt x="73" y="308"/>
                  </a:cubicBezTo>
                  <a:cubicBezTo>
                    <a:pt x="65" y="318"/>
                    <a:pt x="60" y="328"/>
                    <a:pt x="57" y="340"/>
                  </a:cubicBezTo>
                  <a:cubicBezTo>
                    <a:pt x="56" y="343"/>
                    <a:pt x="59" y="346"/>
                    <a:pt x="62" y="347"/>
                  </a:cubicBezTo>
                  <a:cubicBezTo>
                    <a:pt x="71" y="348"/>
                    <a:pt x="79" y="344"/>
                    <a:pt x="86" y="337"/>
                  </a:cubicBezTo>
                  <a:cubicBezTo>
                    <a:pt x="90" y="332"/>
                    <a:pt x="95" y="325"/>
                    <a:pt x="98" y="318"/>
                  </a:cubicBezTo>
                  <a:cubicBezTo>
                    <a:pt x="116" y="323"/>
                    <a:pt x="135" y="324"/>
                    <a:pt x="154" y="322"/>
                  </a:cubicBezTo>
                  <a:cubicBezTo>
                    <a:pt x="181" y="318"/>
                    <a:pt x="207" y="306"/>
                    <a:pt x="228" y="290"/>
                  </a:cubicBezTo>
                  <a:cubicBezTo>
                    <a:pt x="232" y="305"/>
                    <a:pt x="242" y="315"/>
                    <a:pt x="258" y="319"/>
                  </a:cubicBezTo>
                  <a:cubicBezTo>
                    <a:pt x="260" y="320"/>
                    <a:pt x="263" y="319"/>
                    <a:pt x="264" y="316"/>
                  </a:cubicBezTo>
                  <a:cubicBezTo>
                    <a:pt x="265" y="307"/>
                    <a:pt x="264" y="299"/>
                    <a:pt x="261" y="291"/>
                  </a:cubicBezTo>
                  <a:cubicBezTo>
                    <a:pt x="258" y="284"/>
                    <a:pt x="254" y="275"/>
                    <a:pt x="247" y="272"/>
                  </a:cubicBezTo>
                  <a:close/>
                  <a:moveTo>
                    <a:pt x="69" y="336"/>
                  </a:moveTo>
                  <a:cubicBezTo>
                    <a:pt x="72" y="327"/>
                    <a:pt x="75" y="319"/>
                    <a:pt x="80" y="312"/>
                  </a:cubicBezTo>
                  <a:cubicBezTo>
                    <a:pt x="80" y="311"/>
                    <a:pt x="80" y="311"/>
                    <a:pt x="80" y="311"/>
                  </a:cubicBezTo>
                  <a:cubicBezTo>
                    <a:pt x="82" y="313"/>
                    <a:pt x="85" y="314"/>
                    <a:pt x="88" y="315"/>
                  </a:cubicBezTo>
                  <a:cubicBezTo>
                    <a:pt x="83" y="323"/>
                    <a:pt x="78" y="333"/>
                    <a:pt x="69" y="336"/>
                  </a:cubicBezTo>
                  <a:close/>
                  <a:moveTo>
                    <a:pt x="151" y="310"/>
                  </a:moveTo>
                  <a:cubicBezTo>
                    <a:pt x="133" y="313"/>
                    <a:pt x="115" y="312"/>
                    <a:pt x="100" y="307"/>
                  </a:cubicBezTo>
                  <a:cubicBezTo>
                    <a:pt x="99" y="306"/>
                    <a:pt x="96" y="305"/>
                    <a:pt x="94" y="306"/>
                  </a:cubicBezTo>
                  <a:cubicBezTo>
                    <a:pt x="46" y="290"/>
                    <a:pt x="12" y="241"/>
                    <a:pt x="15" y="187"/>
                  </a:cubicBezTo>
                  <a:cubicBezTo>
                    <a:pt x="17" y="123"/>
                    <a:pt x="66" y="66"/>
                    <a:pt x="128" y="52"/>
                  </a:cubicBezTo>
                  <a:cubicBezTo>
                    <a:pt x="129" y="54"/>
                    <a:pt x="132" y="56"/>
                    <a:pt x="135" y="54"/>
                  </a:cubicBezTo>
                  <a:cubicBezTo>
                    <a:pt x="206" y="22"/>
                    <a:pt x="293" y="110"/>
                    <a:pt x="283" y="180"/>
                  </a:cubicBezTo>
                  <a:cubicBezTo>
                    <a:pt x="274" y="245"/>
                    <a:pt x="213" y="298"/>
                    <a:pt x="151" y="310"/>
                  </a:cubicBezTo>
                  <a:close/>
                  <a:moveTo>
                    <a:pt x="232" y="287"/>
                  </a:moveTo>
                  <a:cubicBezTo>
                    <a:pt x="232" y="287"/>
                    <a:pt x="232" y="287"/>
                    <a:pt x="232" y="286"/>
                  </a:cubicBezTo>
                  <a:cubicBezTo>
                    <a:pt x="235" y="284"/>
                    <a:pt x="238" y="281"/>
                    <a:pt x="241" y="278"/>
                  </a:cubicBezTo>
                  <a:cubicBezTo>
                    <a:pt x="243" y="283"/>
                    <a:pt x="247" y="287"/>
                    <a:pt x="250" y="292"/>
                  </a:cubicBezTo>
                  <a:cubicBezTo>
                    <a:pt x="253" y="297"/>
                    <a:pt x="254" y="303"/>
                    <a:pt x="254" y="308"/>
                  </a:cubicBezTo>
                  <a:cubicBezTo>
                    <a:pt x="244" y="305"/>
                    <a:pt x="237" y="298"/>
                    <a:pt x="232" y="287"/>
                  </a:cubicBez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" name="Freeform 15"/>
            <p:cNvSpPr/>
            <p:nvPr/>
          </p:nvSpPr>
          <p:spPr bwMode="auto">
            <a:xfrm>
              <a:off x="3973513" y="363537"/>
              <a:ext cx="615950" cy="563563"/>
            </a:xfrm>
            <a:custGeom>
              <a:avLst/>
              <a:gdLst>
                <a:gd name="T0" fmla="*/ 162 w 264"/>
                <a:gd name="T1" fmla="*/ 16 h 242"/>
                <a:gd name="T2" fmla="*/ 162 w 264"/>
                <a:gd name="T3" fmla="*/ 28 h 242"/>
                <a:gd name="T4" fmla="*/ 230 w 264"/>
                <a:gd name="T5" fmla="*/ 151 h 242"/>
                <a:gd name="T6" fmla="*/ 180 w 264"/>
                <a:gd name="T7" fmla="*/ 208 h 242"/>
                <a:gd name="T8" fmla="*/ 178 w 264"/>
                <a:gd name="T9" fmla="*/ 202 h 242"/>
                <a:gd name="T10" fmla="*/ 175 w 264"/>
                <a:gd name="T11" fmla="*/ 192 h 242"/>
                <a:gd name="T12" fmla="*/ 169 w 264"/>
                <a:gd name="T13" fmla="*/ 192 h 242"/>
                <a:gd name="T14" fmla="*/ 170 w 264"/>
                <a:gd name="T15" fmla="*/ 203 h 242"/>
                <a:gd name="T16" fmla="*/ 174 w 264"/>
                <a:gd name="T17" fmla="*/ 212 h 242"/>
                <a:gd name="T18" fmla="*/ 124 w 264"/>
                <a:gd name="T19" fmla="*/ 228 h 242"/>
                <a:gd name="T20" fmla="*/ 20 w 264"/>
                <a:gd name="T21" fmla="*/ 125 h 242"/>
                <a:gd name="T22" fmla="*/ 65 w 264"/>
                <a:gd name="T23" fmla="*/ 40 h 242"/>
                <a:gd name="T24" fmla="*/ 152 w 264"/>
                <a:gd name="T25" fmla="*/ 18 h 242"/>
                <a:gd name="T26" fmla="*/ 153 w 264"/>
                <a:gd name="T27" fmla="*/ 12 h 242"/>
                <a:gd name="T28" fmla="*/ 10 w 264"/>
                <a:gd name="T29" fmla="*/ 109 h 242"/>
                <a:gd name="T30" fmla="*/ 117 w 264"/>
                <a:gd name="T31" fmla="*/ 241 h 242"/>
                <a:gd name="T32" fmla="*/ 245 w 264"/>
                <a:gd name="T33" fmla="*/ 143 h 242"/>
                <a:gd name="T34" fmla="*/ 162 w 264"/>
                <a:gd name="T35" fmla="*/ 16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64" h="242">
                  <a:moveTo>
                    <a:pt x="162" y="16"/>
                  </a:moveTo>
                  <a:cubicBezTo>
                    <a:pt x="155" y="16"/>
                    <a:pt x="155" y="27"/>
                    <a:pt x="162" y="28"/>
                  </a:cubicBezTo>
                  <a:cubicBezTo>
                    <a:pt x="225" y="34"/>
                    <a:pt x="253" y="97"/>
                    <a:pt x="230" y="151"/>
                  </a:cubicBezTo>
                  <a:cubicBezTo>
                    <a:pt x="220" y="175"/>
                    <a:pt x="202" y="195"/>
                    <a:pt x="180" y="208"/>
                  </a:cubicBezTo>
                  <a:cubicBezTo>
                    <a:pt x="180" y="206"/>
                    <a:pt x="179" y="204"/>
                    <a:pt x="178" y="202"/>
                  </a:cubicBezTo>
                  <a:cubicBezTo>
                    <a:pt x="176" y="199"/>
                    <a:pt x="175" y="196"/>
                    <a:pt x="175" y="192"/>
                  </a:cubicBezTo>
                  <a:cubicBezTo>
                    <a:pt x="175" y="188"/>
                    <a:pt x="169" y="188"/>
                    <a:pt x="169" y="192"/>
                  </a:cubicBezTo>
                  <a:cubicBezTo>
                    <a:pt x="168" y="196"/>
                    <a:pt x="169" y="199"/>
                    <a:pt x="170" y="203"/>
                  </a:cubicBezTo>
                  <a:cubicBezTo>
                    <a:pt x="171" y="206"/>
                    <a:pt x="171" y="210"/>
                    <a:pt x="174" y="212"/>
                  </a:cubicBezTo>
                  <a:cubicBezTo>
                    <a:pt x="159" y="220"/>
                    <a:pt x="142" y="226"/>
                    <a:pt x="124" y="228"/>
                  </a:cubicBezTo>
                  <a:cubicBezTo>
                    <a:pt x="62" y="235"/>
                    <a:pt x="19" y="184"/>
                    <a:pt x="20" y="125"/>
                  </a:cubicBezTo>
                  <a:cubicBezTo>
                    <a:pt x="20" y="91"/>
                    <a:pt x="37" y="59"/>
                    <a:pt x="65" y="40"/>
                  </a:cubicBezTo>
                  <a:cubicBezTo>
                    <a:pt x="91" y="22"/>
                    <a:pt x="123" y="22"/>
                    <a:pt x="152" y="18"/>
                  </a:cubicBezTo>
                  <a:cubicBezTo>
                    <a:pt x="156" y="18"/>
                    <a:pt x="157" y="12"/>
                    <a:pt x="153" y="12"/>
                  </a:cubicBezTo>
                  <a:cubicBezTo>
                    <a:pt x="87" y="0"/>
                    <a:pt x="18" y="41"/>
                    <a:pt x="10" y="109"/>
                  </a:cubicBezTo>
                  <a:cubicBezTo>
                    <a:pt x="0" y="180"/>
                    <a:pt x="44" y="239"/>
                    <a:pt x="117" y="241"/>
                  </a:cubicBezTo>
                  <a:cubicBezTo>
                    <a:pt x="175" y="242"/>
                    <a:pt x="227" y="196"/>
                    <a:pt x="245" y="143"/>
                  </a:cubicBezTo>
                  <a:cubicBezTo>
                    <a:pt x="264" y="85"/>
                    <a:pt x="222" y="22"/>
                    <a:pt x="162" y="16"/>
                  </a:cubicBez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" name="Freeform 16"/>
            <p:cNvSpPr/>
            <p:nvPr/>
          </p:nvSpPr>
          <p:spPr bwMode="auto">
            <a:xfrm>
              <a:off x="4195763" y="827087"/>
              <a:ext cx="31750" cy="58738"/>
            </a:xfrm>
            <a:custGeom>
              <a:avLst/>
              <a:gdLst>
                <a:gd name="T0" fmla="*/ 5 w 14"/>
                <a:gd name="T1" fmla="*/ 4 h 25"/>
                <a:gd name="T2" fmla="*/ 1 w 14"/>
                <a:gd name="T3" fmla="*/ 20 h 25"/>
                <a:gd name="T4" fmla="*/ 7 w 14"/>
                <a:gd name="T5" fmla="*/ 21 h 25"/>
                <a:gd name="T6" fmla="*/ 12 w 14"/>
                <a:gd name="T7" fmla="*/ 7 h 25"/>
                <a:gd name="T8" fmla="*/ 5 w 14"/>
                <a:gd name="T9" fmla="*/ 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25">
                  <a:moveTo>
                    <a:pt x="5" y="4"/>
                  </a:moveTo>
                  <a:cubicBezTo>
                    <a:pt x="2" y="9"/>
                    <a:pt x="0" y="14"/>
                    <a:pt x="1" y="20"/>
                  </a:cubicBezTo>
                  <a:cubicBezTo>
                    <a:pt x="1" y="24"/>
                    <a:pt x="7" y="25"/>
                    <a:pt x="7" y="21"/>
                  </a:cubicBezTo>
                  <a:cubicBezTo>
                    <a:pt x="8" y="16"/>
                    <a:pt x="11" y="11"/>
                    <a:pt x="12" y="7"/>
                  </a:cubicBezTo>
                  <a:cubicBezTo>
                    <a:pt x="14" y="2"/>
                    <a:pt x="8" y="0"/>
                    <a:pt x="5" y="4"/>
                  </a:cubicBez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" name="Freeform 17"/>
            <p:cNvSpPr/>
            <p:nvPr/>
          </p:nvSpPr>
          <p:spPr bwMode="auto">
            <a:xfrm>
              <a:off x="4056063" y="746125"/>
              <a:ext cx="50800" cy="44450"/>
            </a:xfrm>
            <a:custGeom>
              <a:avLst/>
              <a:gdLst>
                <a:gd name="T0" fmla="*/ 12 w 22"/>
                <a:gd name="T1" fmla="*/ 4 h 19"/>
                <a:gd name="T2" fmla="*/ 3 w 22"/>
                <a:gd name="T3" fmla="*/ 11 h 19"/>
                <a:gd name="T4" fmla="*/ 8 w 22"/>
                <a:gd name="T5" fmla="*/ 16 h 19"/>
                <a:gd name="T6" fmla="*/ 18 w 22"/>
                <a:gd name="T7" fmla="*/ 9 h 19"/>
                <a:gd name="T8" fmla="*/ 12 w 22"/>
                <a:gd name="T9" fmla="*/ 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19">
                  <a:moveTo>
                    <a:pt x="12" y="4"/>
                  </a:moveTo>
                  <a:cubicBezTo>
                    <a:pt x="10" y="7"/>
                    <a:pt x="6" y="9"/>
                    <a:pt x="3" y="11"/>
                  </a:cubicBezTo>
                  <a:cubicBezTo>
                    <a:pt x="0" y="15"/>
                    <a:pt x="5" y="19"/>
                    <a:pt x="8" y="16"/>
                  </a:cubicBezTo>
                  <a:cubicBezTo>
                    <a:pt x="11" y="14"/>
                    <a:pt x="15" y="12"/>
                    <a:pt x="18" y="9"/>
                  </a:cubicBezTo>
                  <a:cubicBezTo>
                    <a:pt x="22" y="6"/>
                    <a:pt x="16" y="0"/>
                    <a:pt x="12" y="4"/>
                  </a:cubicBez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" name="Freeform 18"/>
            <p:cNvSpPr/>
            <p:nvPr/>
          </p:nvSpPr>
          <p:spPr bwMode="auto">
            <a:xfrm>
              <a:off x="4030663" y="646112"/>
              <a:ext cx="44450" cy="15875"/>
            </a:xfrm>
            <a:custGeom>
              <a:avLst/>
              <a:gdLst>
                <a:gd name="T0" fmla="*/ 14 w 19"/>
                <a:gd name="T1" fmla="*/ 0 h 7"/>
                <a:gd name="T2" fmla="*/ 4 w 19"/>
                <a:gd name="T3" fmla="*/ 0 h 7"/>
                <a:gd name="T4" fmla="*/ 4 w 19"/>
                <a:gd name="T5" fmla="*/ 7 h 7"/>
                <a:gd name="T6" fmla="*/ 14 w 19"/>
                <a:gd name="T7" fmla="*/ 7 h 7"/>
                <a:gd name="T8" fmla="*/ 14 w 19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7">
                  <a:moveTo>
                    <a:pt x="14" y="0"/>
                  </a:moveTo>
                  <a:cubicBezTo>
                    <a:pt x="11" y="0"/>
                    <a:pt x="8" y="0"/>
                    <a:pt x="4" y="0"/>
                  </a:cubicBezTo>
                  <a:cubicBezTo>
                    <a:pt x="0" y="0"/>
                    <a:pt x="0" y="6"/>
                    <a:pt x="4" y="7"/>
                  </a:cubicBezTo>
                  <a:cubicBezTo>
                    <a:pt x="8" y="7"/>
                    <a:pt x="11" y="7"/>
                    <a:pt x="14" y="7"/>
                  </a:cubicBezTo>
                  <a:cubicBezTo>
                    <a:pt x="19" y="7"/>
                    <a:pt x="19" y="0"/>
                    <a:pt x="14" y="0"/>
                  </a:cubicBez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9" name="Freeform 19"/>
            <p:cNvSpPr/>
            <p:nvPr/>
          </p:nvSpPr>
          <p:spPr bwMode="auto">
            <a:xfrm>
              <a:off x="4076701" y="541337"/>
              <a:ext cx="28575" cy="31750"/>
            </a:xfrm>
            <a:custGeom>
              <a:avLst/>
              <a:gdLst>
                <a:gd name="T0" fmla="*/ 9 w 12"/>
                <a:gd name="T1" fmla="*/ 5 h 14"/>
                <a:gd name="T2" fmla="*/ 7 w 12"/>
                <a:gd name="T3" fmla="*/ 4 h 14"/>
                <a:gd name="T4" fmla="*/ 1 w 12"/>
                <a:gd name="T5" fmla="*/ 5 h 14"/>
                <a:gd name="T6" fmla="*/ 6 w 12"/>
                <a:gd name="T7" fmla="*/ 13 h 14"/>
                <a:gd name="T8" fmla="*/ 11 w 12"/>
                <a:gd name="T9" fmla="*/ 11 h 14"/>
                <a:gd name="T10" fmla="*/ 9 w 12"/>
                <a:gd name="T11" fmla="*/ 5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14">
                  <a:moveTo>
                    <a:pt x="9" y="5"/>
                  </a:moveTo>
                  <a:cubicBezTo>
                    <a:pt x="9" y="4"/>
                    <a:pt x="8" y="4"/>
                    <a:pt x="7" y="4"/>
                  </a:cubicBezTo>
                  <a:cubicBezTo>
                    <a:pt x="6" y="0"/>
                    <a:pt x="0" y="1"/>
                    <a:pt x="1" y="5"/>
                  </a:cubicBezTo>
                  <a:cubicBezTo>
                    <a:pt x="1" y="8"/>
                    <a:pt x="3" y="11"/>
                    <a:pt x="6" y="13"/>
                  </a:cubicBezTo>
                  <a:cubicBezTo>
                    <a:pt x="7" y="14"/>
                    <a:pt x="11" y="14"/>
                    <a:pt x="11" y="11"/>
                  </a:cubicBezTo>
                  <a:cubicBezTo>
                    <a:pt x="12" y="9"/>
                    <a:pt x="10" y="7"/>
                    <a:pt x="9" y="5"/>
                  </a:cubicBez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" name="Freeform 20"/>
            <p:cNvSpPr/>
            <p:nvPr/>
          </p:nvSpPr>
          <p:spPr bwMode="auto">
            <a:xfrm>
              <a:off x="4181476" y="439737"/>
              <a:ext cx="34925" cy="53975"/>
            </a:xfrm>
            <a:custGeom>
              <a:avLst/>
              <a:gdLst>
                <a:gd name="T0" fmla="*/ 11 w 15"/>
                <a:gd name="T1" fmla="*/ 16 h 23"/>
                <a:gd name="T2" fmla="*/ 5 w 15"/>
                <a:gd name="T3" fmla="*/ 4 h 23"/>
                <a:gd name="T4" fmla="*/ 0 w 15"/>
                <a:gd name="T5" fmla="*/ 4 h 23"/>
                <a:gd name="T6" fmla="*/ 8 w 15"/>
                <a:gd name="T7" fmla="*/ 21 h 23"/>
                <a:gd name="T8" fmla="*/ 11 w 15"/>
                <a:gd name="T9" fmla="*/ 16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23">
                  <a:moveTo>
                    <a:pt x="11" y="16"/>
                  </a:moveTo>
                  <a:cubicBezTo>
                    <a:pt x="8" y="13"/>
                    <a:pt x="5" y="8"/>
                    <a:pt x="5" y="4"/>
                  </a:cubicBezTo>
                  <a:cubicBezTo>
                    <a:pt x="5" y="0"/>
                    <a:pt x="0" y="0"/>
                    <a:pt x="0" y="4"/>
                  </a:cubicBezTo>
                  <a:cubicBezTo>
                    <a:pt x="0" y="10"/>
                    <a:pt x="2" y="18"/>
                    <a:pt x="8" y="21"/>
                  </a:cubicBezTo>
                  <a:cubicBezTo>
                    <a:pt x="12" y="23"/>
                    <a:pt x="15" y="18"/>
                    <a:pt x="11" y="16"/>
                  </a:cubicBez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1" name="Freeform 21"/>
            <p:cNvSpPr/>
            <p:nvPr/>
          </p:nvSpPr>
          <p:spPr bwMode="auto">
            <a:xfrm>
              <a:off x="4371976" y="454025"/>
              <a:ext cx="39688" cy="30163"/>
            </a:xfrm>
            <a:custGeom>
              <a:avLst/>
              <a:gdLst>
                <a:gd name="T0" fmla="*/ 9 w 17"/>
                <a:gd name="T1" fmla="*/ 1 h 13"/>
                <a:gd name="T2" fmla="*/ 3 w 17"/>
                <a:gd name="T3" fmla="*/ 5 h 13"/>
                <a:gd name="T4" fmla="*/ 8 w 17"/>
                <a:gd name="T5" fmla="*/ 10 h 13"/>
                <a:gd name="T6" fmla="*/ 9 w 17"/>
                <a:gd name="T7" fmla="*/ 10 h 13"/>
                <a:gd name="T8" fmla="*/ 11 w 17"/>
                <a:gd name="T9" fmla="*/ 9 h 13"/>
                <a:gd name="T10" fmla="*/ 9 w 17"/>
                <a:gd name="T11" fmla="*/ 1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" h="13">
                  <a:moveTo>
                    <a:pt x="9" y="1"/>
                  </a:moveTo>
                  <a:cubicBezTo>
                    <a:pt x="7" y="1"/>
                    <a:pt x="5" y="3"/>
                    <a:pt x="3" y="5"/>
                  </a:cubicBezTo>
                  <a:cubicBezTo>
                    <a:pt x="0" y="9"/>
                    <a:pt x="5" y="13"/>
                    <a:pt x="8" y="10"/>
                  </a:cubicBezTo>
                  <a:cubicBezTo>
                    <a:pt x="7" y="11"/>
                    <a:pt x="9" y="10"/>
                    <a:pt x="9" y="10"/>
                  </a:cubicBezTo>
                  <a:cubicBezTo>
                    <a:pt x="9" y="10"/>
                    <a:pt x="10" y="9"/>
                    <a:pt x="11" y="9"/>
                  </a:cubicBezTo>
                  <a:cubicBezTo>
                    <a:pt x="17" y="9"/>
                    <a:pt x="16" y="0"/>
                    <a:pt x="9" y="1"/>
                  </a:cubicBez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2" name="Freeform 22"/>
            <p:cNvSpPr/>
            <p:nvPr/>
          </p:nvSpPr>
          <p:spPr bwMode="auto">
            <a:xfrm>
              <a:off x="4429126" y="533400"/>
              <a:ext cx="44450" cy="34925"/>
            </a:xfrm>
            <a:custGeom>
              <a:avLst/>
              <a:gdLst>
                <a:gd name="T0" fmla="*/ 13 w 19"/>
                <a:gd name="T1" fmla="*/ 3 h 15"/>
                <a:gd name="T2" fmla="*/ 4 w 19"/>
                <a:gd name="T3" fmla="*/ 8 h 15"/>
                <a:gd name="T4" fmla="*/ 2 w 19"/>
                <a:gd name="T5" fmla="*/ 12 h 15"/>
                <a:gd name="T6" fmla="*/ 19 w 19"/>
                <a:gd name="T7" fmla="*/ 6 h 15"/>
                <a:gd name="T8" fmla="*/ 13 w 19"/>
                <a:gd name="T9" fmla="*/ 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15">
                  <a:moveTo>
                    <a:pt x="13" y="3"/>
                  </a:moveTo>
                  <a:cubicBezTo>
                    <a:pt x="10" y="5"/>
                    <a:pt x="9" y="9"/>
                    <a:pt x="4" y="8"/>
                  </a:cubicBezTo>
                  <a:cubicBezTo>
                    <a:pt x="2" y="7"/>
                    <a:pt x="0" y="11"/>
                    <a:pt x="2" y="12"/>
                  </a:cubicBezTo>
                  <a:cubicBezTo>
                    <a:pt x="8" y="15"/>
                    <a:pt x="18" y="14"/>
                    <a:pt x="19" y="6"/>
                  </a:cubicBezTo>
                  <a:cubicBezTo>
                    <a:pt x="19" y="3"/>
                    <a:pt x="16" y="0"/>
                    <a:pt x="13" y="3"/>
                  </a:cubicBez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3" name="Freeform 23"/>
            <p:cNvSpPr/>
            <p:nvPr/>
          </p:nvSpPr>
          <p:spPr bwMode="auto">
            <a:xfrm>
              <a:off x="4475163" y="633412"/>
              <a:ext cx="50800" cy="33338"/>
            </a:xfrm>
            <a:custGeom>
              <a:avLst/>
              <a:gdLst>
                <a:gd name="T0" fmla="*/ 19 w 22"/>
                <a:gd name="T1" fmla="*/ 3 h 14"/>
                <a:gd name="T2" fmla="*/ 3 w 22"/>
                <a:gd name="T3" fmla="*/ 6 h 14"/>
                <a:gd name="T4" fmla="*/ 7 w 22"/>
                <a:gd name="T5" fmla="*/ 12 h 14"/>
                <a:gd name="T6" fmla="*/ 19 w 22"/>
                <a:gd name="T7" fmla="*/ 9 h 14"/>
                <a:gd name="T8" fmla="*/ 19 w 22"/>
                <a:gd name="T9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14">
                  <a:moveTo>
                    <a:pt x="19" y="3"/>
                  </a:moveTo>
                  <a:cubicBezTo>
                    <a:pt x="15" y="0"/>
                    <a:pt x="7" y="2"/>
                    <a:pt x="3" y="6"/>
                  </a:cubicBezTo>
                  <a:cubicBezTo>
                    <a:pt x="0" y="9"/>
                    <a:pt x="4" y="14"/>
                    <a:pt x="7" y="12"/>
                  </a:cubicBezTo>
                  <a:cubicBezTo>
                    <a:pt x="11" y="9"/>
                    <a:pt x="16" y="11"/>
                    <a:pt x="19" y="9"/>
                  </a:cubicBezTo>
                  <a:cubicBezTo>
                    <a:pt x="22" y="8"/>
                    <a:pt x="22" y="4"/>
                    <a:pt x="19" y="3"/>
                  </a:cubicBez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4" name="Freeform 24"/>
            <p:cNvSpPr/>
            <p:nvPr/>
          </p:nvSpPr>
          <p:spPr bwMode="auto">
            <a:xfrm>
              <a:off x="4438651" y="725487"/>
              <a:ext cx="41275" cy="26988"/>
            </a:xfrm>
            <a:custGeom>
              <a:avLst/>
              <a:gdLst>
                <a:gd name="T0" fmla="*/ 4 w 18"/>
                <a:gd name="T1" fmla="*/ 0 h 12"/>
                <a:gd name="T2" fmla="*/ 4 w 18"/>
                <a:gd name="T3" fmla="*/ 7 h 12"/>
                <a:gd name="T4" fmla="*/ 9 w 18"/>
                <a:gd name="T5" fmla="*/ 9 h 12"/>
                <a:gd name="T6" fmla="*/ 14 w 18"/>
                <a:gd name="T7" fmla="*/ 12 h 12"/>
                <a:gd name="T8" fmla="*/ 18 w 18"/>
                <a:gd name="T9" fmla="*/ 8 h 12"/>
                <a:gd name="T10" fmla="*/ 4 w 18"/>
                <a:gd name="T1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12">
                  <a:moveTo>
                    <a:pt x="4" y="0"/>
                  </a:moveTo>
                  <a:cubicBezTo>
                    <a:pt x="1" y="0"/>
                    <a:pt x="0" y="6"/>
                    <a:pt x="4" y="7"/>
                  </a:cubicBezTo>
                  <a:cubicBezTo>
                    <a:pt x="5" y="7"/>
                    <a:pt x="7" y="8"/>
                    <a:pt x="9" y="9"/>
                  </a:cubicBezTo>
                  <a:cubicBezTo>
                    <a:pt x="11" y="10"/>
                    <a:pt x="12" y="12"/>
                    <a:pt x="14" y="12"/>
                  </a:cubicBezTo>
                  <a:cubicBezTo>
                    <a:pt x="16" y="12"/>
                    <a:pt x="18" y="10"/>
                    <a:pt x="18" y="8"/>
                  </a:cubicBezTo>
                  <a:cubicBezTo>
                    <a:pt x="18" y="3"/>
                    <a:pt x="9" y="0"/>
                    <a:pt x="4" y="0"/>
                  </a:cubicBez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5" name="Freeform 25"/>
            <p:cNvSpPr>
              <a:spLocks noEditPoints="1"/>
            </p:cNvSpPr>
            <p:nvPr/>
          </p:nvSpPr>
          <p:spPr bwMode="auto">
            <a:xfrm>
              <a:off x="4130676" y="444500"/>
              <a:ext cx="204788" cy="315913"/>
            </a:xfrm>
            <a:custGeom>
              <a:avLst/>
              <a:gdLst>
                <a:gd name="T0" fmla="*/ 81 w 88"/>
                <a:gd name="T1" fmla="*/ 2 h 135"/>
                <a:gd name="T2" fmla="*/ 76 w 88"/>
                <a:gd name="T3" fmla="*/ 1 h 135"/>
                <a:gd name="T4" fmla="*/ 60 w 88"/>
                <a:gd name="T5" fmla="*/ 82 h 135"/>
                <a:gd name="T6" fmla="*/ 61 w 88"/>
                <a:gd name="T7" fmla="*/ 84 h 135"/>
                <a:gd name="T8" fmla="*/ 60 w 88"/>
                <a:gd name="T9" fmla="*/ 85 h 135"/>
                <a:gd name="T10" fmla="*/ 58 w 88"/>
                <a:gd name="T11" fmla="*/ 86 h 135"/>
                <a:gd name="T12" fmla="*/ 2 w 88"/>
                <a:gd name="T13" fmla="*/ 122 h 135"/>
                <a:gd name="T14" fmla="*/ 4 w 88"/>
                <a:gd name="T15" fmla="*/ 131 h 135"/>
                <a:gd name="T16" fmla="*/ 69 w 88"/>
                <a:gd name="T17" fmla="*/ 98 h 135"/>
                <a:gd name="T18" fmla="*/ 69 w 88"/>
                <a:gd name="T19" fmla="*/ 98 h 135"/>
                <a:gd name="T20" fmla="*/ 70 w 88"/>
                <a:gd name="T21" fmla="*/ 97 h 135"/>
                <a:gd name="T22" fmla="*/ 72 w 88"/>
                <a:gd name="T23" fmla="*/ 94 h 135"/>
                <a:gd name="T24" fmla="*/ 72 w 88"/>
                <a:gd name="T25" fmla="*/ 91 h 135"/>
                <a:gd name="T26" fmla="*/ 72 w 88"/>
                <a:gd name="T27" fmla="*/ 91 h 135"/>
                <a:gd name="T28" fmla="*/ 74 w 88"/>
                <a:gd name="T29" fmla="*/ 87 h 135"/>
                <a:gd name="T30" fmla="*/ 74 w 88"/>
                <a:gd name="T31" fmla="*/ 85 h 135"/>
                <a:gd name="T32" fmla="*/ 83 w 88"/>
                <a:gd name="T33" fmla="*/ 37 h 135"/>
                <a:gd name="T34" fmla="*/ 81 w 88"/>
                <a:gd name="T35" fmla="*/ 2 h 135"/>
                <a:gd name="T36" fmla="*/ 16 w 88"/>
                <a:gd name="T37" fmla="*/ 123 h 135"/>
                <a:gd name="T38" fmla="*/ 56 w 88"/>
                <a:gd name="T39" fmla="*/ 93 h 135"/>
                <a:gd name="T40" fmla="*/ 59 w 88"/>
                <a:gd name="T41" fmla="*/ 97 h 135"/>
                <a:gd name="T42" fmla="*/ 16 w 88"/>
                <a:gd name="T43" fmla="*/ 123 h 135"/>
                <a:gd name="T44" fmla="*/ 75 w 88"/>
                <a:gd name="T45" fmla="*/ 42 h 135"/>
                <a:gd name="T46" fmla="*/ 68 w 88"/>
                <a:gd name="T47" fmla="*/ 80 h 135"/>
                <a:gd name="T48" fmla="*/ 67 w 88"/>
                <a:gd name="T49" fmla="*/ 80 h 135"/>
                <a:gd name="T50" fmla="*/ 77 w 88"/>
                <a:gd name="T51" fmla="*/ 10 h 135"/>
                <a:gd name="T52" fmla="*/ 75 w 88"/>
                <a:gd name="T53" fmla="*/ 42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88" h="135">
                  <a:moveTo>
                    <a:pt x="81" y="2"/>
                  </a:moveTo>
                  <a:cubicBezTo>
                    <a:pt x="80" y="0"/>
                    <a:pt x="78" y="0"/>
                    <a:pt x="76" y="1"/>
                  </a:cubicBezTo>
                  <a:cubicBezTo>
                    <a:pt x="51" y="17"/>
                    <a:pt x="59" y="58"/>
                    <a:pt x="60" y="82"/>
                  </a:cubicBezTo>
                  <a:cubicBezTo>
                    <a:pt x="60" y="83"/>
                    <a:pt x="60" y="83"/>
                    <a:pt x="61" y="84"/>
                  </a:cubicBezTo>
                  <a:cubicBezTo>
                    <a:pt x="60" y="84"/>
                    <a:pt x="60" y="84"/>
                    <a:pt x="60" y="85"/>
                  </a:cubicBezTo>
                  <a:cubicBezTo>
                    <a:pt x="59" y="85"/>
                    <a:pt x="59" y="85"/>
                    <a:pt x="58" y="86"/>
                  </a:cubicBezTo>
                  <a:cubicBezTo>
                    <a:pt x="38" y="94"/>
                    <a:pt x="15" y="105"/>
                    <a:pt x="2" y="122"/>
                  </a:cubicBezTo>
                  <a:cubicBezTo>
                    <a:pt x="0" y="125"/>
                    <a:pt x="0" y="130"/>
                    <a:pt x="4" y="131"/>
                  </a:cubicBezTo>
                  <a:cubicBezTo>
                    <a:pt x="30" y="135"/>
                    <a:pt x="55" y="119"/>
                    <a:pt x="69" y="98"/>
                  </a:cubicBezTo>
                  <a:cubicBezTo>
                    <a:pt x="69" y="98"/>
                    <a:pt x="69" y="98"/>
                    <a:pt x="69" y="98"/>
                  </a:cubicBezTo>
                  <a:cubicBezTo>
                    <a:pt x="70" y="97"/>
                    <a:pt x="70" y="97"/>
                    <a:pt x="70" y="97"/>
                  </a:cubicBezTo>
                  <a:cubicBezTo>
                    <a:pt x="71" y="96"/>
                    <a:pt x="71" y="95"/>
                    <a:pt x="72" y="94"/>
                  </a:cubicBezTo>
                  <a:cubicBezTo>
                    <a:pt x="72" y="93"/>
                    <a:pt x="72" y="92"/>
                    <a:pt x="72" y="91"/>
                  </a:cubicBezTo>
                  <a:cubicBezTo>
                    <a:pt x="72" y="91"/>
                    <a:pt x="72" y="91"/>
                    <a:pt x="72" y="91"/>
                  </a:cubicBezTo>
                  <a:cubicBezTo>
                    <a:pt x="73" y="90"/>
                    <a:pt x="73" y="88"/>
                    <a:pt x="74" y="87"/>
                  </a:cubicBezTo>
                  <a:cubicBezTo>
                    <a:pt x="74" y="87"/>
                    <a:pt x="74" y="86"/>
                    <a:pt x="74" y="85"/>
                  </a:cubicBezTo>
                  <a:cubicBezTo>
                    <a:pt x="77" y="69"/>
                    <a:pt x="81" y="53"/>
                    <a:pt x="83" y="37"/>
                  </a:cubicBezTo>
                  <a:cubicBezTo>
                    <a:pt x="84" y="26"/>
                    <a:pt x="88" y="10"/>
                    <a:pt x="81" y="2"/>
                  </a:cubicBezTo>
                  <a:close/>
                  <a:moveTo>
                    <a:pt x="16" y="123"/>
                  </a:moveTo>
                  <a:cubicBezTo>
                    <a:pt x="29" y="112"/>
                    <a:pt x="43" y="104"/>
                    <a:pt x="56" y="93"/>
                  </a:cubicBezTo>
                  <a:cubicBezTo>
                    <a:pt x="57" y="95"/>
                    <a:pt x="58" y="96"/>
                    <a:pt x="59" y="97"/>
                  </a:cubicBezTo>
                  <a:cubicBezTo>
                    <a:pt x="48" y="110"/>
                    <a:pt x="33" y="123"/>
                    <a:pt x="16" y="123"/>
                  </a:cubicBezTo>
                  <a:close/>
                  <a:moveTo>
                    <a:pt x="75" y="42"/>
                  </a:moveTo>
                  <a:cubicBezTo>
                    <a:pt x="73" y="54"/>
                    <a:pt x="71" y="67"/>
                    <a:pt x="68" y="80"/>
                  </a:cubicBezTo>
                  <a:cubicBezTo>
                    <a:pt x="68" y="80"/>
                    <a:pt x="67" y="80"/>
                    <a:pt x="67" y="80"/>
                  </a:cubicBezTo>
                  <a:cubicBezTo>
                    <a:pt x="67" y="59"/>
                    <a:pt x="63" y="27"/>
                    <a:pt x="77" y="10"/>
                  </a:cubicBezTo>
                  <a:cubicBezTo>
                    <a:pt x="80" y="18"/>
                    <a:pt x="76" y="36"/>
                    <a:pt x="75" y="42"/>
                  </a:cubicBez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6" name="Freeform 26"/>
            <p:cNvSpPr>
              <a:spLocks noEditPoints="1"/>
            </p:cNvSpPr>
            <p:nvPr/>
          </p:nvSpPr>
          <p:spPr bwMode="auto">
            <a:xfrm>
              <a:off x="3873501" y="254000"/>
              <a:ext cx="242888" cy="200025"/>
            </a:xfrm>
            <a:custGeom>
              <a:avLst/>
              <a:gdLst>
                <a:gd name="T0" fmla="*/ 102 w 104"/>
                <a:gd name="T1" fmla="*/ 33 h 86"/>
                <a:gd name="T2" fmla="*/ 58 w 104"/>
                <a:gd name="T3" fmla="*/ 1 h 86"/>
                <a:gd name="T4" fmla="*/ 20 w 104"/>
                <a:gd name="T5" fmla="*/ 23 h 86"/>
                <a:gd name="T6" fmla="*/ 35 w 104"/>
                <a:gd name="T7" fmla="*/ 86 h 86"/>
                <a:gd name="T8" fmla="*/ 39 w 104"/>
                <a:gd name="T9" fmla="*/ 84 h 86"/>
                <a:gd name="T10" fmla="*/ 41 w 104"/>
                <a:gd name="T11" fmla="*/ 85 h 86"/>
                <a:gd name="T12" fmla="*/ 64 w 104"/>
                <a:gd name="T13" fmla="*/ 69 h 86"/>
                <a:gd name="T14" fmla="*/ 101 w 104"/>
                <a:gd name="T15" fmla="*/ 39 h 86"/>
                <a:gd name="T16" fmla="*/ 102 w 104"/>
                <a:gd name="T17" fmla="*/ 33 h 86"/>
                <a:gd name="T18" fmla="*/ 63 w 104"/>
                <a:gd name="T19" fmla="*/ 58 h 86"/>
                <a:gd name="T20" fmla="*/ 39 w 104"/>
                <a:gd name="T21" fmla="*/ 80 h 86"/>
                <a:gd name="T22" fmla="*/ 36 w 104"/>
                <a:gd name="T23" fmla="*/ 77 h 86"/>
                <a:gd name="T24" fmla="*/ 28 w 104"/>
                <a:gd name="T25" fmla="*/ 29 h 86"/>
                <a:gd name="T26" fmla="*/ 56 w 104"/>
                <a:gd name="T27" fmla="*/ 11 h 86"/>
                <a:gd name="T28" fmla="*/ 91 w 104"/>
                <a:gd name="T29" fmla="*/ 34 h 86"/>
                <a:gd name="T30" fmla="*/ 63 w 104"/>
                <a:gd name="T31" fmla="*/ 58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04" h="86">
                  <a:moveTo>
                    <a:pt x="102" y="33"/>
                  </a:moveTo>
                  <a:cubicBezTo>
                    <a:pt x="92" y="17"/>
                    <a:pt x="78" y="2"/>
                    <a:pt x="58" y="1"/>
                  </a:cubicBezTo>
                  <a:cubicBezTo>
                    <a:pt x="42" y="0"/>
                    <a:pt x="29" y="11"/>
                    <a:pt x="20" y="23"/>
                  </a:cubicBezTo>
                  <a:cubicBezTo>
                    <a:pt x="6" y="42"/>
                    <a:pt x="0" y="86"/>
                    <a:pt x="35" y="86"/>
                  </a:cubicBezTo>
                  <a:cubicBezTo>
                    <a:pt x="37" y="86"/>
                    <a:pt x="38" y="85"/>
                    <a:pt x="39" y="84"/>
                  </a:cubicBezTo>
                  <a:cubicBezTo>
                    <a:pt x="39" y="85"/>
                    <a:pt x="40" y="85"/>
                    <a:pt x="41" y="85"/>
                  </a:cubicBezTo>
                  <a:cubicBezTo>
                    <a:pt x="48" y="86"/>
                    <a:pt x="59" y="73"/>
                    <a:pt x="64" y="69"/>
                  </a:cubicBezTo>
                  <a:cubicBezTo>
                    <a:pt x="76" y="59"/>
                    <a:pt x="88" y="49"/>
                    <a:pt x="101" y="39"/>
                  </a:cubicBezTo>
                  <a:cubicBezTo>
                    <a:pt x="103" y="38"/>
                    <a:pt x="104" y="35"/>
                    <a:pt x="102" y="33"/>
                  </a:cubicBezTo>
                  <a:close/>
                  <a:moveTo>
                    <a:pt x="63" y="58"/>
                  </a:moveTo>
                  <a:cubicBezTo>
                    <a:pt x="57" y="63"/>
                    <a:pt x="43" y="72"/>
                    <a:pt x="39" y="80"/>
                  </a:cubicBezTo>
                  <a:cubicBezTo>
                    <a:pt x="39" y="78"/>
                    <a:pt x="38" y="77"/>
                    <a:pt x="36" y="77"/>
                  </a:cubicBezTo>
                  <a:cubicBezTo>
                    <a:pt x="10" y="73"/>
                    <a:pt x="17" y="46"/>
                    <a:pt x="28" y="29"/>
                  </a:cubicBezTo>
                  <a:cubicBezTo>
                    <a:pt x="34" y="20"/>
                    <a:pt x="44" y="12"/>
                    <a:pt x="56" y="11"/>
                  </a:cubicBezTo>
                  <a:cubicBezTo>
                    <a:pt x="71" y="10"/>
                    <a:pt x="83" y="23"/>
                    <a:pt x="91" y="34"/>
                  </a:cubicBezTo>
                  <a:cubicBezTo>
                    <a:pt x="81" y="42"/>
                    <a:pt x="72" y="50"/>
                    <a:pt x="63" y="58"/>
                  </a:cubicBez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7" name="Freeform 27"/>
            <p:cNvSpPr/>
            <p:nvPr/>
          </p:nvSpPr>
          <p:spPr bwMode="auto">
            <a:xfrm>
              <a:off x="3951288" y="309562"/>
              <a:ext cx="57150" cy="77788"/>
            </a:xfrm>
            <a:custGeom>
              <a:avLst/>
              <a:gdLst>
                <a:gd name="T0" fmla="*/ 15 w 25"/>
                <a:gd name="T1" fmla="*/ 3 h 33"/>
                <a:gd name="T2" fmla="*/ 11 w 25"/>
                <a:gd name="T3" fmla="*/ 5 h 33"/>
                <a:gd name="T4" fmla="*/ 2 w 25"/>
                <a:gd name="T5" fmla="*/ 6 h 33"/>
                <a:gd name="T6" fmla="*/ 1 w 25"/>
                <a:gd name="T7" fmla="*/ 28 h 33"/>
                <a:gd name="T8" fmla="*/ 8 w 25"/>
                <a:gd name="T9" fmla="*/ 28 h 33"/>
                <a:gd name="T10" fmla="*/ 8 w 25"/>
                <a:gd name="T11" fmla="*/ 26 h 33"/>
                <a:gd name="T12" fmla="*/ 15 w 25"/>
                <a:gd name="T13" fmla="*/ 21 h 33"/>
                <a:gd name="T14" fmla="*/ 20 w 25"/>
                <a:gd name="T15" fmla="*/ 13 h 33"/>
                <a:gd name="T16" fmla="*/ 15 w 25"/>
                <a:gd name="T17" fmla="*/ 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33">
                  <a:moveTo>
                    <a:pt x="15" y="3"/>
                  </a:moveTo>
                  <a:cubicBezTo>
                    <a:pt x="14" y="4"/>
                    <a:pt x="12" y="4"/>
                    <a:pt x="11" y="5"/>
                  </a:cubicBezTo>
                  <a:cubicBezTo>
                    <a:pt x="10" y="0"/>
                    <a:pt x="1" y="0"/>
                    <a:pt x="2" y="6"/>
                  </a:cubicBezTo>
                  <a:cubicBezTo>
                    <a:pt x="2" y="14"/>
                    <a:pt x="0" y="21"/>
                    <a:pt x="1" y="28"/>
                  </a:cubicBezTo>
                  <a:cubicBezTo>
                    <a:pt x="1" y="33"/>
                    <a:pt x="8" y="33"/>
                    <a:pt x="8" y="28"/>
                  </a:cubicBezTo>
                  <a:cubicBezTo>
                    <a:pt x="8" y="27"/>
                    <a:pt x="8" y="27"/>
                    <a:pt x="8" y="26"/>
                  </a:cubicBezTo>
                  <a:cubicBezTo>
                    <a:pt x="11" y="26"/>
                    <a:pt x="14" y="25"/>
                    <a:pt x="15" y="21"/>
                  </a:cubicBezTo>
                  <a:cubicBezTo>
                    <a:pt x="15" y="17"/>
                    <a:pt x="17" y="15"/>
                    <a:pt x="20" y="13"/>
                  </a:cubicBezTo>
                  <a:cubicBezTo>
                    <a:pt x="25" y="9"/>
                    <a:pt x="20" y="2"/>
                    <a:pt x="15" y="3"/>
                  </a:cubicBez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8" name="Freeform 28"/>
            <p:cNvSpPr/>
            <p:nvPr/>
          </p:nvSpPr>
          <p:spPr bwMode="auto">
            <a:xfrm>
              <a:off x="3952876" y="34925"/>
              <a:ext cx="665163" cy="384175"/>
            </a:xfrm>
            <a:custGeom>
              <a:avLst/>
              <a:gdLst>
                <a:gd name="T0" fmla="*/ 260 w 285"/>
                <a:gd name="T1" fmla="*/ 81 h 165"/>
                <a:gd name="T2" fmla="*/ 224 w 285"/>
                <a:gd name="T3" fmla="*/ 71 h 165"/>
                <a:gd name="T4" fmla="*/ 222 w 285"/>
                <a:gd name="T5" fmla="*/ 66 h 165"/>
                <a:gd name="T6" fmla="*/ 177 w 285"/>
                <a:gd name="T7" fmla="*/ 11 h 165"/>
                <a:gd name="T8" fmla="*/ 108 w 285"/>
                <a:gd name="T9" fmla="*/ 10 h 165"/>
                <a:gd name="T10" fmla="*/ 48 w 285"/>
                <a:gd name="T11" fmla="*/ 28 h 165"/>
                <a:gd name="T12" fmla="*/ 3 w 285"/>
                <a:gd name="T13" fmla="*/ 93 h 165"/>
                <a:gd name="T14" fmla="*/ 7 w 285"/>
                <a:gd name="T15" fmla="*/ 98 h 165"/>
                <a:gd name="T16" fmla="*/ 32 w 285"/>
                <a:gd name="T17" fmla="*/ 67 h 165"/>
                <a:gd name="T18" fmla="*/ 93 w 285"/>
                <a:gd name="T19" fmla="*/ 25 h 165"/>
                <a:gd name="T20" fmla="*/ 165 w 285"/>
                <a:gd name="T21" fmla="*/ 22 h 165"/>
                <a:gd name="T22" fmla="*/ 213 w 285"/>
                <a:gd name="T23" fmla="*/ 75 h 165"/>
                <a:gd name="T24" fmla="*/ 186 w 285"/>
                <a:gd name="T25" fmla="*/ 97 h 165"/>
                <a:gd name="T26" fmla="*/ 195 w 285"/>
                <a:gd name="T27" fmla="*/ 103 h 165"/>
                <a:gd name="T28" fmla="*/ 254 w 285"/>
                <a:gd name="T29" fmla="*/ 91 h 165"/>
                <a:gd name="T30" fmla="*/ 253 w 285"/>
                <a:gd name="T31" fmla="*/ 150 h 165"/>
                <a:gd name="T32" fmla="*/ 218 w 285"/>
                <a:gd name="T33" fmla="*/ 119 h 165"/>
                <a:gd name="T34" fmla="*/ 187 w 285"/>
                <a:gd name="T35" fmla="*/ 111 h 165"/>
                <a:gd name="T36" fmla="*/ 189 w 285"/>
                <a:gd name="T37" fmla="*/ 114 h 165"/>
                <a:gd name="T38" fmla="*/ 221 w 285"/>
                <a:gd name="T39" fmla="*/ 135 h 165"/>
                <a:gd name="T40" fmla="*/ 250 w 285"/>
                <a:gd name="T41" fmla="*/ 162 h 165"/>
                <a:gd name="T42" fmla="*/ 258 w 285"/>
                <a:gd name="T43" fmla="*/ 162 h 165"/>
                <a:gd name="T44" fmla="*/ 260 w 285"/>
                <a:gd name="T45" fmla="*/ 81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5" h="165">
                  <a:moveTo>
                    <a:pt x="260" y="81"/>
                  </a:moveTo>
                  <a:cubicBezTo>
                    <a:pt x="249" y="71"/>
                    <a:pt x="236" y="68"/>
                    <a:pt x="224" y="71"/>
                  </a:cubicBezTo>
                  <a:cubicBezTo>
                    <a:pt x="224" y="69"/>
                    <a:pt x="223" y="68"/>
                    <a:pt x="222" y="66"/>
                  </a:cubicBezTo>
                  <a:cubicBezTo>
                    <a:pt x="204" y="48"/>
                    <a:pt x="199" y="25"/>
                    <a:pt x="177" y="11"/>
                  </a:cubicBezTo>
                  <a:cubicBezTo>
                    <a:pt x="159" y="0"/>
                    <a:pt x="127" y="7"/>
                    <a:pt x="108" y="10"/>
                  </a:cubicBezTo>
                  <a:cubicBezTo>
                    <a:pt x="86" y="12"/>
                    <a:pt x="66" y="16"/>
                    <a:pt x="48" y="28"/>
                  </a:cubicBezTo>
                  <a:cubicBezTo>
                    <a:pt x="22" y="45"/>
                    <a:pt x="24" y="76"/>
                    <a:pt x="3" y="93"/>
                  </a:cubicBezTo>
                  <a:cubicBezTo>
                    <a:pt x="0" y="95"/>
                    <a:pt x="4" y="100"/>
                    <a:pt x="7" y="98"/>
                  </a:cubicBezTo>
                  <a:cubicBezTo>
                    <a:pt x="21" y="90"/>
                    <a:pt x="25" y="81"/>
                    <a:pt x="32" y="67"/>
                  </a:cubicBezTo>
                  <a:cubicBezTo>
                    <a:pt x="42" y="41"/>
                    <a:pt x="69" y="30"/>
                    <a:pt x="93" y="25"/>
                  </a:cubicBezTo>
                  <a:cubicBezTo>
                    <a:pt x="116" y="21"/>
                    <a:pt x="142" y="18"/>
                    <a:pt x="165" y="22"/>
                  </a:cubicBezTo>
                  <a:cubicBezTo>
                    <a:pt x="188" y="25"/>
                    <a:pt x="198" y="60"/>
                    <a:pt x="213" y="75"/>
                  </a:cubicBezTo>
                  <a:cubicBezTo>
                    <a:pt x="202" y="80"/>
                    <a:pt x="193" y="88"/>
                    <a:pt x="186" y="97"/>
                  </a:cubicBezTo>
                  <a:cubicBezTo>
                    <a:pt x="182" y="103"/>
                    <a:pt x="191" y="108"/>
                    <a:pt x="195" y="103"/>
                  </a:cubicBezTo>
                  <a:cubicBezTo>
                    <a:pt x="210" y="84"/>
                    <a:pt x="234" y="72"/>
                    <a:pt x="254" y="91"/>
                  </a:cubicBezTo>
                  <a:cubicBezTo>
                    <a:pt x="271" y="107"/>
                    <a:pt x="266" y="132"/>
                    <a:pt x="253" y="150"/>
                  </a:cubicBezTo>
                  <a:cubicBezTo>
                    <a:pt x="242" y="139"/>
                    <a:pt x="231" y="128"/>
                    <a:pt x="218" y="119"/>
                  </a:cubicBezTo>
                  <a:cubicBezTo>
                    <a:pt x="211" y="113"/>
                    <a:pt x="195" y="101"/>
                    <a:pt x="187" y="111"/>
                  </a:cubicBezTo>
                  <a:cubicBezTo>
                    <a:pt x="185" y="112"/>
                    <a:pt x="187" y="115"/>
                    <a:pt x="189" y="114"/>
                  </a:cubicBezTo>
                  <a:cubicBezTo>
                    <a:pt x="196" y="110"/>
                    <a:pt x="216" y="131"/>
                    <a:pt x="221" y="135"/>
                  </a:cubicBezTo>
                  <a:cubicBezTo>
                    <a:pt x="231" y="144"/>
                    <a:pt x="240" y="153"/>
                    <a:pt x="250" y="162"/>
                  </a:cubicBezTo>
                  <a:cubicBezTo>
                    <a:pt x="252" y="164"/>
                    <a:pt x="256" y="165"/>
                    <a:pt x="258" y="162"/>
                  </a:cubicBezTo>
                  <a:cubicBezTo>
                    <a:pt x="278" y="139"/>
                    <a:pt x="285" y="104"/>
                    <a:pt x="260" y="81"/>
                  </a:cubicBez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9" name="Freeform 29"/>
            <p:cNvSpPr/>
            <p:nvPr/>
          </p:nvSpPr>
          <p:spPr bwMode="auto">
            <a:xfrm>
              <a:off x="4433888" y="239712"/>
              <a:ext cx="66675" cy="69850"/>
            </a:xfrm>
            <a:custGeom>
              <a:avLst/>
              <a:gdLst>
                <a:gd name="T0" fmla="*/ 28 w 29"/>
                <a:gd name="T1" fmla="*/ 23 h 30"/>
                <a:gd name="T2" fmla="*/ 23 w 29"/>
                <a:gd name="T3" fmla="*/ 15 h 30"/>
                <a:gd name="T4" fmla="*/ 15 w 29"/>
                <a:gd name="T5" fmla="*/ 9 h 30"/>
                <a:gd name="T6" fmla="*/ 12 w 29"/>
                <a:gd name="T7" fmla="*/ 9 h 30"/>
                <a:gd name="T8" fmla="*/ 11 w 29"/>
                <a:gd name="T9" fmla="*/ 7 h 30"/>
                <a:gd name="T10" fmla="*/ 2 w 29"/>
                <a:gd name="T11" fmla="*/ 6 h 30"/>
                <a:gd name="T12" fmla="*/ 0 w 29"/>
                <a:gd name="T13" fmla="*/ 19 h 30"/>
                <a:gd name="T14" fmla="*/ 4 w 29"/>
                <a:gd name="T15" fmla="*/ 23 h 30"/>
                <a:gd name="T16" fmla="*/ 14 w 29"/>
                <a:gd name="T17" fmla="*/ 23 h 30"/>
                <a:gd name="T18" fmla="*/ 22 w 29"/>
                <a:gd name="T19" fmla="*/ 28 h 30"/>
                <a:gd name="T20" fmla="*/ 28 w 29"/>
                <a:gd name="T21" fmla="*/ 23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9" h="30">
                  <a:moveTo>
                    <a:pt x="28" y="23"/>
                  </a:moveTo>
                  <a:cubicBezTo>
                    <a:pt x="26" y="20"/>
                    <a:pt x="25" y="18"/>
                    <a:pt x="23" y="15"/>
                  </a:cubicBezTo>
                  <a:cubicBezTo>
                    <a:pt x="21" y="13"/>
                    <a:pt x="18" y="10"/>
                    <a:pt x="15" y="9"/>
                  </a:cubicBezTo>
                  <a:cubicBezTo>
                    <a:pt x="14" y="8"/>
                    <a:pt x="13" y="9"/>
                    <a:pt x="12" y="9"/>
                  </a:cubicBezTo>
                  <a:cubicBezTo>
                    <a:pt x="12" y="8"/>
                    <a:pt x="11" y="8"/>
                    <a:pt x="11" y="7"/>
                  </a:cubicBezTo>
                  <a:cubicBezTo>
                    <a:pt x="11" y="1"/>
                    <a:pt x="4" y="0"/>
                    <a:pt x="2" y="6"/>
                  </a:cubicBezTo>
                  <a:cubicBezTo>
                    <a:pt x="0" y="10"/>
                    <a:pt x="0" y="14"/>
                    <a:pt x="0" y="19"/>
                  </a:cubicBezTo>
                  <a:cubicBezTo>
                    <a:pt x="0" y="21"/>
                    <a:pt x="2" y="23"/>
                    <a:pt x="4" y="23"/>
                  </a:cubicBezTo>
                  <a:cubicBezTo>
                    <a:pt x="5" y="28"/>
                    <a:pt x="12" y="28"/>
                    <a:pt x="14" y="23"/>
                  </a:cubicBezTo>
                  <a:cubicBezTo>
                    <a:pt x="16" y="25"/>
                    <a:pt x="19" y="27"/>
                    <a:pt x="22" y="28"/>
                  </a:cubicBezTo>
                  <a:cubicBezTo>
                    <a:pt x="25" y="30"/>
                    <a:pt x="29" y="26"/>
                    <a:pt x="28" y="23"/>
                  </a:cubicBez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247" name="组合 246"/>
          <p:cNvGrpSpPr/>
          <p:nvPr/>
        </p:nvGrpSpPr>
        <p:grpSpPr>
          <a:xfrm>
            <a:off x="6908728" y="5103882"/>
            <a:ext cx="412750" cy="382588"/>
            <a:chOff x="9050338" y="5200650"/>
            <a:chExt cx="412750" cy="382588"/>
          </a:xfrm>
        </p:grpSpPr>
        <p:sp>
          <p:nvSpPr>
            <p:cNvPr id="60" name="Freeform 30"/>
            <p:cNvSpPr/>
            <p:nvPr/>
          </p:nvSpPr>
          <p:spPr bwMode="auto">
            <a:xfrm>
              <a:off x="9050338" y="5200650"/>
              <a:ext cx="412750" cy="382588"/>
            </a:xfrm>
            <a:custGeom>
              <a:avLst/>
              <a:gdLst>
                <a:gd name="T0" fmla="*/ 165 w 177"/>
                <a:gd name="T1" fmla="*/ 13 h 164"/>
                <a:gd name="T2" fmla="*/ 126 w 177"/>
                <a:gd name="T3" fmla="*/ 36 h 164"/>
                <a:gd name="T4" fmla="*/ 40 w 177"/>
                <a:gd name="T5" fmla="*/ 45 h 164"/>
                <a:gd name="T6" fmla="*/ 46 w 177"/>
                <a:gd name="T7" fmla="*/ 159 h 164"/>
                <a:gd name="T8" fmla="*/ 50 w 177"/>
                <a:gd name="T9" fmla="*/ 153 h 164"/>
                <a:gd name="T10" fmla="*/ 45 w 177"/>
                <a:gd name="T11" fmla="*/ 59 h 164"/>
                <a:gd name="T12" fmla="*/ 83 w 177"/>
                <a:gd name="T13" fmla="*/ 27 h 164"/>
                <a:gd name="T14" fmla="*/ 118 w 177"/>
                <a:gd name="T15" fmla="*/ 43 h 164"/>
                <a:gd name="T16" fmla="*/ 65 w 177"/>
                <a:gd name="T17" fmla="*/ 121 h 164"/>
                <a:gd name="T18" fmla="*/ 69 w 177"/>
                <a:gd name="T19" fmla="*/ 124 h 164"/>
                <a:gd name="T20" fmla="*/ 124 w 177"/>
                <a:gd name="T21" fmla="*/ 55 h 164"/>
                <a:gd name="T22" fmla="*/ 128 w 177"/>
                <a:gd name="T23" fmla="*/ 57 h 164"/>
                <a:gd name="T24" fmla="*/ 130 w 177"/>
                <a:gd name="T25" fmla="*/ 132 h 164"/>
                <a:gd name="T26" fmla="*/ 64 w 177"/>
                <a:gd name="T27" fmla="*/ 157 h 164"/>
                <a:gd name="T28" fmla="*/ 70 w 177"/>
                <a:gd name="T29" fmla="*/ 160 h 164"/>
                <a:gd name="T30" fmla="*/ 133 w 177"/>
                <a:gd name="T31" fmla="*/ 143 h 164"/>
                <a:gd name="T32" fmla="*/ 166 w 177"/>
                <a:gd name="T33" fmla="*/ 113 h 164"/>
                <a:gd name="T34" fmla="*/ 134 w 177"/>
                <a:gd name="T35" fmla="*/ 46 h 164"/>
                <a:gd name="T36" fmla="*/ 168 w 177"/>
                <a:gd name="T37" fmla="*/ 26 h 164"/>
                <a:gd name="T38" fmla="*/ 165 w 177"/>
                <a:gd name="T39" fmla="*/ 13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77" h="164">
                  <a:moveTo>
                    <a:pt x="165" y="13"/>
                  </a:moveTo>
                  <a:cubicBezTo>
                    <a:pt x="150" y="19"/>
                    <a:pt x="137" y="27"/>
                    <a:pt x="126" y="36"/>
                  </a:cubicBezTo>
                  <a:cubicBezTo>
                    <a:pt x="108" y="0"/>
                    <a:pt x="62" y="19"/>
                    <a:pt x="40" y="45"/>
                  </a:cubicBezTo>
                  <a:cubicBezTo>
                    <a:pt x="14" y="77"/>
                    <a:pt x="0" y="137"/>
                    <a:pt x="46" y="159"/>
                  </a:cubicBezTo>
                  <a:cubicBezTo>
                    <a:pt x="49" y="161"/>
                    <a:pt x="53" y="156"/>
                    <a:pt x="50" y="153"/>
                  </a:cubicBezTo>
                  <a:cubicBezTo>
                    <a:pt x="20" y="126"/>
                    <a:pt x="24" y="90"/>
                    <a:pt x="45" y="59"/>
                  </a:cubicBezTo>
                  <a:cubicBezTo>
                    <a:pt x="55" y="45"/>
                    <a:pt x="68" y="33"/>
                    <a:pt x="83" y="27"/>
                  </a:cubicBezTo>
                  <a:cubicBezTo>
                    <a:pt x="100" y="22"/>
                    <a:pt x="110" y="31"/>
                    <a:pt x="118" y="43"/>
                  </a:cubicBezTo>
                  <a:cubicBezTo>
                    <a:pt x="95" y="65"/>
                    <a:pt x="78" y="92"/>
                    <a:pt x="65" y="121"/>
                  </a:cubicBezTo>
                  <a:cubicBezTo>
                    <a:pt x="64" y="123"/>
                    <a:pt x="67" y="126"/>
                    <a:pt x="69" y="124"/>
                  </a:cubicBezTo>
                  <a:cubicBezTo>
                    <a:pt x="88" y="101"/>
                    <a:pt x="103" y="75"/>
                    <a:pt x="124" y="55"/>
                  </a:cubicBezTo>
                  <a:cubicBezTo>
                    <a:pt x="125" y="56"/>
                    <a:pt x="126" y="57"/>
                    <a:pt x="128" y="57"/>
                  </a:cubicBezTo>
                  <a:cubicBezTo>
                    <a:pt x="167" y="62"/>
                    <a:pt x="165" y="121"/>
                    <a:pt x="130" y="132"/>
                  </a:cubicBezTo>
                  <a:cubicBezTo>
                    <a:pt x="106" y="139"/>
                    <a:pt x="77" y="128"/>
                    <a:pt x="64" y="157"/>
                  </a:cubicBezTo>
                  <a:cubicBezTo>
                    <a:pt x="62" y="161"/>
                    <a:pt x="67" y="164"/>
                    <a:pt x="70" y="160"/>
                  </a:cubicBezTo>
                  <a:cubicBezTo>
                    <a:pt x="84" y="139"/>
                    <a:pt x="111" y="147"/>
                    <a:pt x="133" y="143"/>
                  </a:cubicBezTo>
                  <a:cubicBezTo>
                    <a:pt x="148" y="140"/>
                    <a:pt x="161" y="127"/>
                    <a:pt x="166" y="113"/>
                  </a:cubicBezTo>
                  <a:cubicBezTo>
                    <a:pt x="176" y="84"/>
                    <a:pt x="164" y="53"/>
                    <a:pt x="134" y="46"/>
                  </a:cubicBezTo>
                  <a:cubicBezTo>
                    <a:pt x="144" y="38"/>
                    <a:pt x="155" y="31"/>
                    <a:pt x="168" y="26"/>
                  </a:cubicBezTo>
                  <a:cubicBezTo>
                    <a:pt x="177" y="23"/>
                    <a:pt x="173" y="10"/>
                    <a:pt x="165" y="13"/>
                  </a:cubicBez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1" name="Freeform 31"/>
            <p:cNvSpPr/>
            <p:nvPr/>
          </p:nvSpPr>
          <p:spPr bwMode="auto">
            <a:xfrm>
              <a:off x="9329738" y="5362575"/>
              <a:ext cx="49213" cy="101600"/>
            </a:xfrm>
            <a:custGeom>
              <a:avLst/>
              <a:gdLst>
                <a:gd name="T0" fmla="*/ 13 w 21"/>
                <a:gd name="T1" fmla="*/ 18 h 44"/>
                <a:gd name="T2" fmla="*/ 7 w 21"/>
                <a:gd name="T3" fmla="*/ 6 h 44"/>
                <a:gd name="T4" fmla="*/ 6 w 21"/>
                <a:gd name="T5" fmla="*/ 3 h 44"/>
                <a:gd name="T6" fmla="*/ 4 w 21"/>
                <a:gd name="T7" fmla="*/ 2 h 44"/>
                <a:gd name="T8" fmla="*/ 4 w 21"/>
                <a:gd name="T9" fmla="*/ 1 h 44"/>
                <a:gd name="T10" fmla="*/ 3 w 21"/>
                <a:gd name="T11" fmla="*/ 0 h 44"/>
                <a:gd name="T12" fmla="*/ 1 w 21"/>
                <a:gd name="T13" fmla="*/ 1 h 44"/>
                <a:gd name="T14" fmla="*/ 4 w 21"/>
                <a:gd name="T15" fmla="*/ 15 h 44"/>
                <a:gd name="T16" fmla="*/ 8 w 21"/>
                <a:gd name="T17" fmla="*/ 29 h 44"/>
                <a:gd name="T18" fmla="*/ 12 w 21"/>
                <a:gd name="T19" fmla="*/ 40 h 44"/>
                <a:gd name="T20" fmla="*/ 19 w 21"/>
                <a:gd name="T21" fmla="*/ 39 h 44"/>
                <a:gd name="T22" fmla="*/ 13 w 21"/>
                <a:gd name="T23" fmla="*/ 18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1" h="44">
                  <a:moveTo>
                    <a:pt x="13" y="18"/>
                  </a:moveTo>
                  <a:cubicBezTo>
                    <a:pt x="11" y="14"/>
                    <a:pt x="9" y="10"/>
                    <a:pt x="7" y="6"/>
                  </a:cubicBezTo>
                  <a:cubicBezTo>
                    <a:pt x="7" y="5"/>
                    <a:pt x="6" y="3"/>
                    <a:pt x="6" y="3"/>
                  </a:cubicBezTo>
                  <a:cubicBezTo>
                    <a:pt x="5" y="2"/>
                    <a:pt x="4" y="2"/>
                    <a:pt x="4" y="2"/>
                  </a:cubicBezTo>
                  <a:cubicBezTo>
                    <a:pt x="4" y="2"/>
                    <a:pt x="4" y="1"/>
                    <a:pt x="4" y="1"/>
                  </a:cubicBezTo>
                  <a:cubicBezTo>
                    <a:pt x="4" y="0"/>
                    <a:pt x="3" y="0"/>
                    <a:pt x="3" y="0"/>
                  </a:cubicBezTo>
                  <a:cubicBezTo>
                    <a:pt x="2" y="0"/>
                    <a:pt x="1" y="1"/>
                    <a:pt x="1" y="1"/>
                  </a:cubicBezTo>
                  <a:cubicBezTo>
                    <a:pt x="0" y="5"/>
                    <a:pt x="2" y="10"/>
                    <a:pt x="4" y="15"/>
                  </a:cubicBezTo>
                  <a:cubicBezTo>
                    <a:pt x="6" y="19"/>
                    <a:pt x="7" y="24"/>
                    <a:pt x="8" y="29"/>
                  </a:cubicBezTo>
                  <a:cubicBezTo>
                    <a:pt x="10" y="32"/>
                    <a:pt x="10" y="37"/>
                    <a:pt x="12" y="40"/>
                  </a:cubicBezTo>
                  <a:cubicBezTo>
                    <a:pt x="13" y="44"/>
                    <a:pt x="18" y="42"/>
                    <a:pt x="19" y="39"/>
                  </a:cubicBezTo>
                  <a:cubicBezTo>
                    <a:pt x="21" y="33"/>
                    <a:pt x="16" y="24"/>
                    <a:pt x="13" y="18"/>
                  </a:cubicBez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2" name="Freeform 32"/>
            <p:cNvSpPr/>
            <p:nvPr/>
          </p:nvSpPr>
          <p:spPr bwMode="auto">
            <a:xfrm>
              <a:off x="9290051" y="5397500"/>
              <a:ext cx="28575" cy="90488"/>
            </a:xfrm>
            <a:custGeom>
              <a:avLst/>
              <a:gdLst>
                <a:gd name="T0" fmla="*/ 10 w 12"/>
                <a:gd name="T1" fmla="*/ 22 h 39"/>
                <a:gd name="T2" fmla="*/ 5 w 12"/>
                <a:gd name="T3" fmla="*/ 3 h 39"/>
                <a:gd name="T4" fmla="*/ 1 w 12"/>
                <a:gd name="T5" fmla="*/ 4 h 39"/>
                <a:gd name="T6" fmla="*/ 3 w 12"/>
                <a:gd name="T7" fmla="*/ 21 h 39"/>
                <a:gd name="T8" fmla="*/ 5 w 12"/>
                <a:gd name="T9" fmla="*/ 36 h 39"/>
                <a:gd name="T10" fmla="*/ 11 w 12"/>
                <a:gd name="T11" fmla="*/ 36 h 39"/>
                <a:gd name="T12" fmla="*/ 10 w 12"/>
                <a:gd name="T13" fmla="*/ 22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39">
                  <a:moveTo>
                    <a:pt x="10" y="22"/>
                  </a:moveTo>
                  <a:cubicBezTo>
                    <a:pt x="9" y="16"/>
                    <a:pt x="7" y="9"/>
                    <a:pt x="5" y="3"/>
                  </a:cubicBezTo>
                  <a:cubicBezTo>
                    <a:pt x="4" y="0"/>
                    <a:pt x="0" y="1"/>
                    <a:pt x="1" y="4"/>
                  </a:cubicBezTo>
                  <a:cubicBezTo>
                    <a:pt x="2" y="10"/>
                    <a:pt x="3" y="15"/>
                    <a:pt x="3" y="21"/>
                  </a:cubicBezTo>
                  <a:cubicBezTo>
                    <a:pt x="4" y="26"/>
                    <a:pt x="3" y="31"/>
                    <a:pt x="5" y="36"/>
                  </a:cubicBezTo>
                  <a:cubicBezTo>
                    <a:pt x="6" y="39"/>
                    <a:pt x="10" y="39"/>
                    <a:pt x="11" y="36"/>
                  </a:cubicBezTo>
                  <a:cubicBezTo>
                    <a:pt x="12" y="32"/>
                    <a:pt x="11" y="27"/>
                    <a:pt x="10" y="22"/>
                  </a:cubicBez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3" name="Freeform 33"/>
            <p:cNvSpPr/>
            <p:nvPr/>
          </p:nvSpPr>
          <p:spPr bwMode="auto">
            <a:xfrm>
              <a:off x="9253538" y="5432425"/>
              <a:ext cx="20638" cy="79375"/>
            </a:xfrm>
            <a:custGeom>
              <a:avLst/>
              <a:gdLst>
                <a:gd name="T0" fmla="*/ 7 w 9"/>
                <a:gd name="T1" fmla="*/ 3 h 34"/>
                <a:gd name="T2" fmla="*/ 2 w 9"/>
                <a:gd name="T3" fmla="*/ 3 h 34"/>
                <a:gd name="T4" fmla="*/ 2 w 9"/>
                <a:gd name="T5" fmla="*/ 31 h 34"/>
                <a:gd name="T6" fmla="*/ 7 w 9"/>
                <a:gd name="T7" fmla="*/ 31 h 34"/>
                <a:gd name="T8" fmla="*/ 7 w 9"/>
                <a:gd name="T9" fmla="*/ 3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34">
                  <a:moveTo>
                    <a:pt x="7" y="3"/>
                  </a:moveTo>
                  <a:cubicBezTo>
                    <a:pt x="7" y="0"/>
                    <a:pt x="2" y="0"/>
                    <a:pt x="2" y="3"/>
                  </a:cubicBezTo>
                  <a:cubicBezTo>
                    <a:pt x="1" y="12"/>
                    <a:pt x="0" y="22"/>
                    <a:pt x="2" y="31"/>
                  </a:cubicBezTo>
                  <a:cubicBezTo>
                    <a:pt x="2" y="34"/>
                    <a:pt x="6" y="34"/>
                    <a:pt x="7" y="31"/>
                  </a:cubicBezTo>
                  <a:cubicBezTo>
                    <a:pt x="9" y="22"/>
                    <a:pt x="7" y="12"/>
                    <a:pt x="7" y="3"/>
                  </a:cubicBez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4" name="Freeform 34"/>
            <p:cNvSpPr/>
            <p:nvPr/>
          </p:nvSpPr>
          <p:spPr bwMode="auto">
            <a:xfrm>
              <a:off x="9182101" y="5292725"/>
              <a:ext cx="119063" cy="36513"/>
            </a:xfrm>
            <a:custGeom>
              <a:avLst/>
              <a:gdLst>
                <a:gd name="T0" fmla="*/ 46 w 51"/>
                <a:gd name="T1" fmla="*/ 2 h 16"/>
                <a:gd name="T2" fmla="*/ 2 w 51"/>
                <a:gd name="T3" fmla="*/ 9 h 16"/>
                <a:gd name="T4" fmla="*/ 5 w 51"/>
                <a:gd name="T5" fmla="*/ 16 h 16"/>
                <a:gd name="T6" fmla="*/ 23 w 51"/>
                <a:gd name="T7" fmla="*/ 12 h 16"/>
                <a:gd name="T8" fmla="*/ 47 w 51"/>
                <a:gd name="T9" fmla="*/ 8 h 16"/>
                <a:gd name="T10" fmla="*/ 46 w 51"/>
                <a:gd name="T11" fmla="*/ 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1" h="16">
                  <a:moveTo>
                    <a:pt x="46" y="2"/>
                  </a:moveTo>
                  <a:cubicBezTo>
                    <a:pt x="33" y="0"/>
                    <a:pt x="13" y="1"/>
                    <a:pt x="2" y="9"/>
                  </a:cubicBezTo>
                  <a:cubicBezTo>
                    <a:pt x="0" y="12"/>
                    <a:pt x="2" y="16"/>
                    <a:pt x="5" y="16"/>
                  </a:cubicBezTo>
                  <a:cubicBezTo>
                    <a:pt x="11" y="16"/>
                    <a:pt x="17" y="13"/>
                    <a:pt x="23" y="12"/>
                  </a:cubicBezTo>
                  <a:cubicBezTo>
                    <a:pt x="31" y="10"/>
                    <a:pt x="39" y="9"/>
                    <a:pt x="47" y="8"/>
                  </a:cubicBezTo>
                  <a:cubicBezTo>
                    <a:pt x="51" y="8"/>
                    <a:pt x="50" y="2"/>
                    <a:pt x="46" y="2"/>
                  </a:cubicBez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5" name="Freeform 35"/>
            <p:cNvSpPr/>
            <p:nvPr/>
          </p:nvSpPr>
          <p:spPr bwMode="auto">
            <a:xfrm>
              <a:off x="9159876" y="5349875"/>
              <a:ext cx="85725" cy="33338"/>
            </a:xfrm>
            <a:custGeom>
              <a:avLst/>
              <a:gdLst>
                <a:gd name="T0" fmla="*/ 32 w 37"/>
                <a:gd name="T1" fmla="*/ 3 h 14"/>
                <a:gd name="T2" fmla="*/ 3 w 37"/>
                <a:gd name="T3" fmla="*/ 5 h 14"/>
                <a:gd name="T4" fmla="*/ 4 w 37"/>
                <a:gd name="T5" fmla="*/ 14 h 14"/>
                <a:gd name="T6" fmla="*/ 17 w 37"/>
                <a:gd name="T7" fmla="*/ 12 h 14"/>
                <a:gd name="T8" fmla="*/ 32 w 37"/>
                <a:gd name="T9" fmla="*/ 10 h 14"/>
                <a:gd name="T10" fmla="*/ 32 w 37"/>
                <a:gd name="T11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14">
                  <a:moveTo>
                    <a:pt x="32" y="3"/>
                  </a:moveTo>
                  <a:cubicBezTo>
                    <a:pt x="24" y="3"/>
                    <a:pt x="10" y="0"/>
                    <a:pt x="3" y="5"/>
                  </a:cubicBezTo>
                  <a:cubicBezTo>
                    <a:pt x="0" y="7"/>
                    <a:pt x="0" y="13"/>
                    <a:pt x="4" y="14"/>
                  </a:cubicBezTo>
                  <a:cubicBezTo>
                    <a:pt x="9" y="14"/>
                    <a:pt x="13" y="13"/>
                    <a:pt x="17" y="12"/>
                  </a:cubicBezTo>
                  <a:cubicBezTo>
                    <a:pt x="22" y="11"/>
                    <a:pt x="27" y="11"/>
                    <a:pt x="32" y="10"/>
                  </a:cubicBezTo>
                  <a:cubicBezTo>
                    <a:pt x="37" y="10"/>
                    <a:pt x="37" y="4"/>
                    <a:pt x="32" y="3"/>
                  </a:cubicBez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6" name="Freeform 36"/>
            <p:cNvSpPr/>
            <p:nvPr/>
          </p:nvSpPr>
          <p:spPr bwMode="auto">
            <a:xfrm>
              <a:off x="9129713" y="5413375"/>
              <a:ext cx="71438" cy="36513"/>
            </a:xfrm>
            <a:custGeom>
              <a:avLst/>
              <a:gdLst>
                <a:gd name="T0" fmla="*/ 26 w 31"/>
                <a:gd name="T1" fmla="*/ 0 h 16"/>
                <a:gd name="T2" fmla="*/ 4 w 31"/>
                <a:gd name="T3" fmla="*/ 8 h 16"/>
                <a:gd name="T4" fmla="*/ 7 w 31"/>
                <a:gd name="T5" fmla="*/ 15 h 16"/>
                <a:gd name="T6" fmla="*/ 28 w 31"/>
                <a:gd name="T7" fmla="*/ 7 h 16"/>
                <a:gd name="T8" fmla="*/ 26 w 31"/>
                <a:gd name="T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6">
                  <a:moveTo>
                    <a:pt x="26" y="0"/>
                  </a:moveTo>
                  <a:cubicBezTo>
                    <a:pt x="18" y="1"/>
                    <a:pt x="11" y="4"/>
                    <a:pt x="4" y="8"/>
                  </a:cubicBezTo>
                  <a:cubicBezTo>
                    <a:pt x="0" y="10"/>
                    <a:pt x="3" y="16"/>
                    <a:pt x="7" y="15"/>
                  </a:cubicBezTo>
                  <a:cubicBezTo>
                    <a:pt x="14" y="15"/>
                    <a:pt x="21" y="11"/>
                    <a:pt x="28" y="7"/>
                  </a:cubicBezTo>
                  <a:cubicBezTo>
                    <a:pt x="31" y="6"/>
                    <a:pt x="30" y="0"/>
                    <a:pt x="26" y="0"/>
                  </a:cubicBez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241" name="组合 240"/>
          <p:cNvGrpSpPr/>
          <p:nvPr/>
        </p:nvGrpSpPr>
        <p:grpSpPr>
          <a:xfrm>
            <a:off x="6516326" y="1721643"/>
            <a:ext cx="881063" cy="746125"/>
            <a:chOff x="8477251" y="119062"/>
            <a:chExt cx="881063" cy="746125"/>
          </a:xfrm>
        </p:grpSpPr>
        <p:sp>
          <p:nvSpPr>
            <p:cNvPr id="67" name="Freeform 37"/>
            <p:cNvSpPr>
              <a:spLocks noEditPoints="1"/>
            </p:cNvSpPr>
            <p:nvPr/>
          </p:nvSpPr>
          <p:spPr bwMode="auto">
            <a:xfrm>
              <a:off x="8477251" y="119062"/>
              <a:ext cx="881063" cy="746125"/>
            </a:xfrm>
            <a:custGeom>
              <a:avLst/>
              <a:gdLst>
                <a:gd name="T0" fmla="*/ 272 w 378"/>
                <a:gd name="T1" fmla="*/ 68 h 320"/>
                <a:gd name="T2" fmla="*/ 225 w 378"/>
                <a:gd name="T3" fmla="*/ 18 h 320"/>
                <a:gd name="T4" fmla="*/ 106 w 378"/>
                <a:gd name="T5" fmla="*/ 35 h 320"/>
                <a:gd name="T6" fmla="*/ 26 w 378"/>
                <a:gd name="T7" fmla="*/ 183 h 320"/>
                <a:gd name="T8" fmla="*/ 121 w 378"/>
                <a:gd name="T9" fmla="*/ 295 h 320"/>
                <a:gd name="T10" fmla="*/ 294 w 378"/>
                <a:gd name="T11" fmla="*/ 309 h 320"/>
                <a:gd name="T12" fmla="*/ 356 w 378"/>
                <a:gd name="T13" fmla="*/ 312 h 320"/>
                <a:gd name="T14" fmla="*/ 377 w 378"/>
                <a:gd name="T15" fmla="*/ 192 h 320"/>
                <a:gd name="T16" fmla="*/ 174 w 378"/>
                <a:gd name="T17" fmla="*/ 22 h 320"/>
                <a:gd name="T18" fmla="*/ 247 w 378"/>
                <a:gd name="T19" fmla="*/ 34 h 320"/>
                <a:gd name="T20" fmla="*/ 252 w 378"/>
                <a:gd name="T21" fmla="*/ 66 h 320"/>
                <a:gd name="T22" fmla="*/ 169 w 378"/>
                <a:gd name="T23" fmla="*/ 51 h 320"/>
                <a:gd name="T24" fmla="*/ 240 w 378"/>
                <a:gd name="T25" fmla="*/ 65 h 320"/>
                <a:gd name="T26" fmla="*/ 147 w 378"/>
                <a:gd name="T27" fmla="*/ 49 h 320"/>
                <a:gd name="T28" fmla="*/ 301 w 378"/>
                <a:gd name="T29" fmla="*/ 249 h 320"/>
                <a:gd name="T30" fmla="*/ 248 w 378"/>
                <a:gd name="T31" fmla="*/ 302 h 320"/>
                <a:gd name="T32" fmla="*/ 29 w 378"/>
                <a:gd name="T33" fmla="*/ 239 h 320"/>
                <a:gd name="T34" fmla="*/ 117 w 378"/>
                <a:gd name="T35" fmla="*/ 192 h 320"/>
                <a:gd name="T36" fmla="*/ 129 w 378"/>
                <a:gd name="T37" fmla="*/ 191 h 320"/>
                <a:gd name="T38" fmla="*/ 118 w 378"/>
                <a:gd name="T39" fmla="*/ 235 h 320"/>
                <a:gd name="T40" fmla="*/ 157 w 378"/>
                <a:gd name="T41" fmla="*/ 207 h 320"/>
                <a:gd name="T42" fmla="*/ 158 w 378"/>
                <a:gd name="T43" fmla="*/ 192 h 320"/>
                <a:gd name="T44" fmla="*/ 171 w 378"/>
                <a:gd name="T45" fmla="*/ 152 h 320"/>
                <a:gd name="T46" fmla="*/ 116 w 378"/>
                <a:gd name="T47" fmla="*/ 181 h 320"/>
                <a:gd name="T48" fmla="*/ 64 w 378"/>
                <a:gd name="T49" fmla="*/ 179 h 320"/>
                <a:gd name="T50" fmla="*/ 60 w 378"/>
                <a:gd name="T51" fmla="*/ 60 h 320"/>
                <a:gd name="T52" fmla="*/ 325 w 378"/>
                <a:gd name="T53" fmla="*/ 96 h 320"/>
                <a:gd name="T54" fmla="*/ 314 w 378"/>
                <a:gd name="T55" fmla="*/ 104 h 320"/>
                <a:gd name="T56" fmla="*/ 276 w 378"/>
                <a:gd name="T57" fmla="*/ 199 h 320"/>
                <a:gd name="T58" fmla="*/ 163 w 378"/>
                <a:gd name="T59" fmla="*/ 197 h 320"/>
                <a:gd name="T60" fmla="*/ 267 w 378"/>
                <a:gd name="T61" fmla="*/ 227 h 320"/>
                <a:gd name="T62" fmla="*/ 301 w 378"/>
                <a:gd name="T63" fmla="*/ 249 h 320"/>
                <a:gd name="T64" fmla="*/ 160 w 378"/>
                <a:gd name="T65" fmla="*/ 157 h 320"/>
                <a:gd name="T66" fmla="*/ 159 w 378"/>
                <a:gd name="T67" fmla="*/ 184 h 320"/>
                <a:gd name="T68" fmla="*/ 149 w 378"/>
                <a:gd name="T69" fmla="*/ 193 h 320"/>
                <a:gd name="T70" fmla="*/ 144 w 378"/>
                <a:gd name="T71" fmla="*/ 214 h 320"/>
                <a:gd name="T72" fmla="*/ 134 w 378"/>
                <a:gd name="T73" fmla="*/ 229 h 320"/>
                <a:gd name="T74" fmla="*/ 133 w 378"/>
                <a:gd name="T75" fmla="*/ 229 h 320"/>
                <a:gd name="T76" fmla="*/ 130 w 378"/>
                <a:gd name="T77" fmla="*/ 230 h 320"/>
                <a:gd name="T78" fmla="*/ 129 w 378"/>
                <a:gd name="T79" fmla="*/ 230 h 320"/>
                <a:gd name="T80" fmla="*/ 128 w 378"/>
                <a:gd name="T81" fmla="*/ 229 h 320"/>
                <a:gd name="T82" fmla="*/ 126 w 378"/>
                <a:gd name="T83" fmla="*/ 228 h 320"/>
                <a:gd name="T84" fmla="*/ 125 w 378"/>
                <a:gd name="T85" fmla="*/ 227 h 320"/>
                <a:gd name="T86" fmla="*/ 123 w 378"/>
                <a:gd name="T87" fmla="*/ 225 h 320"/>
                <a:gd name="T88" fmla="*/ 121 w 378"/>
                <a:gd name="T89" fmla="*/ 221 h 320"/>
                <a:gd name="T90" fmla="*/ 121 w 378"/>
                <a:gd name="T91" fmla="*/ 217 h 320"/>
                <a:gd name="T92" fmla="*/ 122 w 378"/>
                <a:gd name="T93" fmla="*/ 210 h 320"/>
                <a:gd name="T94" fmla="*/ 136 w 378"/>
                <a:gd name="T95" fmla="*/ 193 h 320"/>
                <a:gd name="T96" fmla="*/ 149 w 378"/>
                <a:gd name="T97" fmla="*/ 193 h 320"/>
                <a:gd name="T98" fmla="*/ 306 w 378"/>
                <a:gd name="T99" fmla="*/ 295 h 320"/>
                <a:gd name="T100" fmla="*/ 313 w 378"/>
                <a:gd name="T101" fmla="*/ 240 h 320"/>
                <a:gd name="T102" fmla="*/ 334 w 378"/>
                <a:gd name="T103" fmla="*/ 104 h 320"/>
                <a:gd name="T104" fmla="*/ 357 w 378"/>
                <a:gd name="T105" fmla="*/ 134 h 320"/>
                <a:gd name="T106" fmla="*/ 357 w 378"/>
                <a:gd name="T107" fmla="*/ 146 h 320"/>
                <a:gd name="T108" fmla="*/ 349 w 378"/>
                <a:gd name="T109" fmla="*/ 272 h 320"/>
                <a:gd name="T110" fmla="*/ 356 w 378"/>
                <a:gd name="T111" fmla="*/ 297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78" h="320">
                  <a:moveTo>
                    <a:pt x="358" y="103"/>
                  </a:moveTo>
                  <a:cubicBezTo>
                    <a:pt x="340" y="76"/>
                    <a:pt x="301" y="71"/>
                    <a:pt x="272" y="68"/>
                  </a:cubicBezTo>
                  <a:cubicBezTo>
                    <a:pt x="272" y="68"/>
                    <a:pt x="271" y="68"/>
                    <a:pt x="271" y="68"/>
                  </a:cubicBezTo>
                  <a:cubicBezTo>
                    <a:pt x="290" y="37"/>
                    <a:pt x="252" y="22"/>
                    <a:pt x="225" y="18"/>
                  </a:cubicBezTo>
                  <a:cubicBezTo>
                    <a:pt x="192" y="14"/>
                    <a:pt x="142" y="0"/>
                    <a:pt x="142" y="48"/>
                  </a:cubicBezTo>
                  <a:cubicBezTo>
                    <a:pt x="130" y="44"/>
                    <a:pt x="118" y="39"/>
                    <a:pt x="106" y="35"/>
                  </a:cubicBezTo>
                  <a:cubicBezTo>
                    <a:pt x="52" y="18"/>
                    <a:pt x="13" y="99"/>
                    <a:pt x="5" y="141"/>
                  </a:cubicBezTo>
                  <a:cubicBezTo>
                    <a:pt x="0" y="163"/>
                    <a:pt x="10" y="176"/>
                    <a:pt x="26" y="183"/>
                  </a:cubicBezTo>
                  <a:cubicBezTo>
                    <a:pt x="17" y="211"/>
                    <a:pt x="6" y="248"/>
                    <a:pt x="35" y="268"/>
                  </a:cubicBezTo>
                  <a:cubicBezTo>
                    <a:pt x="60" y="285"/>
                    <a:pt x="92" y="289"/>
                    <a:pt x="121" y="295"/>
                  </a:cubicBezTo>
                  <a:cubicBezTo>
                    <a:pt x="157" y="303"/>
                    <a:pt x="194" y="307"/>
                    <a:pt x="231" y="312"/>
                  </a:cubicBezTo>
                  <a:cubicBezTo>
                    <a:pt x="251" y="315"/>
                    <a:pt x="277" y="320"/>
                    <a:pt x="294" y="309"/>
                  </a:cubicBezTo>
                  <a:cubicBezTo>
                    <a:pt x="315" y="304"/>
                    <a:pt x="333" y="298"/>
                    <a:pt x="353" y="311"/>
                  </a:cubicBezTo>
                  <a:cubicBezTo>
                    <a:pt x="354" y="311"/>
                    <a:pt x="355" y="312"/>
                    <a:pt x="356" y="312"/>
                  </a:cubicBezTo>
                  <a:cubicBezTo>
                    <a:pt x="357" y="316"/>
                    <a:pt x="364" y="317"/>
                    <a:pt x="365" y="312"/>
                  </a:cubicBezTo>
                  <a:cubicBezTo>
                    <a:pt x="375" y="273"/>
                    <a:pt x="376" y="232"/>
                    <a:pt x="377" y="192"/>
                  </a:cubicBezTo>
                  <a:cubicBezTo>
                    <a:pt x="378" y="161"/>
                    <a:pt x="376" y="129"/>
                    <a:pt x="358" y="103"/>
                  </a:cubicBezTo>
                  <a:close/>
                  <a:moveTo>
                    <a:pt x="174" y="22"/>
                  </a:moveTo>
                  <a:cubicBezTo>
                    <a:pt x="187" y="21"/>
                    <a:pt x="200" y="25"/>
                    <a:pt x="213" y="27"/>
                  </a:cubicBezTo>
                  <a:cubicBezTo>
                    <a:pt x="225" y="29"/>
                    <a:pt x="236" y="30"/>
                    <a:pt x="247" y="34"/>
                  </a:cubicBezTo>
                  <a:cubicBezTo>
                    <a:pt x="266" y="39"/>
                    <a:pt x="265" y="52"/>
                    <a:pt x="261" y="67"/>
                  </a:cubicBezTo>
                  <a:cubicBezTo>
                    <a:pt x="258" y="66"/>
                    <a:pt x="255" y="66"/>
                    <a:pt x="252" y="66"/>
                  </a:cubicBezTo>
                  <a:cubicBezTo>
                    <a:pt x="260" y="21"/>
                    <a:pt x="163" y="15"/>
                    <a:pt x="162" y="50"/>
                  </a:cubicBezTo>
                  <a:cubicBezTo>
                    <a:pt x="162" y="54"/>
                    <a:pt x="168" y="55"/>
                    <a:pt x="169" y="51"/>
                  </a:cubicBezTo>
                  <a:cubicBezTo>
                    <a:pt x="174" y="38"/>
                    <a:pt x="197" y="38"/>
                    <a:pt x="208" y="39"/>
                  </a:cubicBezTo>
                  <a:cubicBezTo>
                    <a:pt x="225" y="39"/>
                    <a:pt x="241" y="47"/>
                    <a:pt x="240" y="65"/>
                  </a:cubicBezTo>
                  <a:cubicBezTo>
                    <a:pt x="222" y="63"/>
                    <a:pt x="204" y="61"/>
                    <a:pt x="186" y="59"/>
                  </a:cubicBezTo>
                  <a:cubicBezTo>
                    <a:pt x="172" y="57"/>
                    <a:pt x="159" y="53"/>
                    <a:pt x="147" y="49"/>
                  </a:cubicBezTo>
                  <a:cubicBezTo>
                    <a:pt x="150" y="33"/>
                    <a:pt x="155" y="22"/>
                    <a:pt x="174" y="22"/>
                  </a:cubicBezTo>
                  <a:close/>
                  <a:moveTo>
                    <a:pt x="301" y="249"/>
                  </a:moveTo>
                  <a:cubicBezTo>
                    <a:pt x="301" y="264"/>
                    <a:pt x="301" y="284"/>
                    <a:pt x="291" y="297"/>
                  </a:cubicBezTo>
                  <a:cubicBezTo>
                    <a:pt x="282" y="307"/>
                    <a:pt x="260" y="303"/>
                    <a:pt x="248" y="302"/>
                  </a:cubicBezTo>
                  <a:cubicBezTo>
                    <a:pt x="195" y="298"/>
                    <a:pt x="142" y="288"/>
                    <a:pt x="90" y="276"/>
                  </a:cubicBezTo>
                  <a:cubicBezTo>
                    <a:pt x="67" y="271"/>
                    <a:pt x="37" y="265"/>
                    <a:pt x="29" y="239"/>
                  </a:cubicBezTo>
                  <a:cubicBezTo>
                    <a:pt x="24" y="224"/>
                    <a:pt x="30" y="203"/>
                    <a:pt x="34" y="186"/>
                  </a:cubicBezTo>
                  <a:cubicBezTo>
                    <a:pt x="60" y="194"/>
                    <a:pt x="97" y="192"/>
                    <a:pt x="117" y="192"/>
                  </a:cubicBezTo>
                  <a:cubicBezTo>
                    <a:pt x="119" y="192"/>
                    <a:pt x="120" y="191"/>
                    <a:pt x="121" y="189"/>
                  </a:cubicBezTo>
                  <a:cubicBezTo>
                    <a:pt x="123" y="190"/>
                    <a:pt x="126" y="191"/>
                    <a:pt x="129" y="191"/>
                  </a:cubicBezTo>
                  <a:cubicBezTo>
                    <a:pt x="121" y="196"/>
                    <a:pt x="114" y="202"/>
                    <a:pt x="112" y="212"/>
                  </a:cubicBezTo>
                  <a:cubicBezTo>
                    <a:pt x="109" y="220"/>
                    <a:pt x="112" y="229"/>
                    <a:pt x="118" y="235"/>
                  </a:cubicBezTo>
                  <a:cubicBezTo>
                    <a:pt x="124" y="241"/>
                    <a:pt x="133" y="242"/>
                    <a:pt x="140" y="238"/>
                  </a:cubicBezTo>
                  <a:cubicBezTo>
                    <a:pt x="151" y="232"/>
                    <a:pt x="155" y="218"/>
                    <a:pt x="157" y="207"/>
                  </a:cubicBezTo>
                  <a:cubicBezTo>
                    <a:pt x="158" y="202"/>
                    <a:pt x="159" y="197"/>
                    <a:pt x="158" y="192"/>
                  </a:cubicBezTo>
                  <a:cubicBezTo>
                    <a:pt x="158" y="192"/>
                    <a:pt x="158" y="192"/>
                    <a:pt x="158" y="192"/>
                  </a:cubicBezTo>
                  <a:cubicBezTo>
                    <a:pt x="161" y="191"/>
                    <a:pt x="165" y="191"/>
                    <a:pt x="168" y="190"/>
                  </a:cubicBezTo>
                  <a:cubicBezTo>
                    <a:pt x="189" y="185"/>
                    <a:pt x="180" y="164"/>
                    <a:pt x="171" y="152"/>
                  </a:cubicBezTo>
                  <a:cubicBezTo>
                    <a:pt x="159" y="135"/>
                    <a:pt x="140" y="136"/>
                    <a:pt x="128" y="152"/>
                  </a:cubicBezTo>
                  <a:cubicBezTo>
                    <a:pt x="122" y="160"/>
                    <a:pt x="116" y="170"/>
                    <a:pt x="116" y="181"/>
                  </a:cubicBezTo>
                  <a:cubicBezTo>
                    <a:pt x="115" y="182"/>
                    <a:pt x="115" y="183"/>
                    <a:pt x="115" y="185"/>
                  </a:cubicBezTo>
                  <a:cubicBezTo>
                    <a:pt x="98" y="182"/>
                    <a:pt x="81" y="180"/>
                    <a:pt x="64" y="179"/>
                  </a:cubicBezTo>
                  <a:cubicBezTo>
                    <a:pt x="33" y="176"/>
                    <a:pt x="8" y="165"/>
                    <a:pt x="20" y="130"/>
                  </a:cubicBezTo>
                  <a:cubicBezTo>
                    <a:pt x="29" y="105"/>
                    <a:pt x="43" y="80"/>
                    <a:pt x="60" y="60"/>
                  </a:cubicBezTo>
                  <a:cubicBezTo>
                    <a:pt x="86" y="28"/>
                    <a:pt x="141" y="62"/>
                    <a:pt x="172" y="69"/>
                  </a:cubicBezTo>
                  <a:cubicBezTo>
                    <a:pt x="215" y="78"/>
                    <a:pt x="283" y="71"/>
                    <a:pt x="325" y="96"/>
                  </a:cubicBezTo>
                  <a:cubicBezTo>
                    <a:pt x="323" y="97"/>
                    <a:pt x="321" y="99"/>
                    <a:pt x="319" y="101"/>
                  </a:cubicBezTo>
                  <a:cubicBezTo>
                    <a:pt x="317" y="101"/>
                    <a:pt x="315" y="102"/>
                    <a:pt x="314" y="104"/>
                  </a:cubicBezTo>
                  <a:cubicBezTo>
                    <a:pt x="314" y="105"/>
                    <a:pt x="314" y="106"/>
                    <a:pt x="313" y="106"/>
                  </a:cubicBezTo>
                  <a:cubicBezTo>
                    <a:pt x="291" y="131"/>
                    <a:pt x="290" y="169"/>
                    <a:pt x="276" y="199"/>
                  </a:cubicBezTo>
                  <a:cubicBezTo>
                    <a:pt x="254" y="245"/>
                    <a:pt x="195" y="185"/>
                    <a:pt x="163" y="195"/>
                  </a:cubicBezTo>
                  <a:cubicBezTo>
                    <a:pt x="162" y="195"/>
                    <a:pt x="162" y="196"/>
                    <a:pt x="163" y="197"/>
                  </a:cubicBezTo>
                  <a:cubicBezTo>
                    <a:pt x="175" y="208"/>
                    <a:pt x="197" y="213"/>
                    <a:pt x="212" y="218"/>
                  </a:cubicBezTo>
                  <a:cubicBezTo>
                    <a:pt x="229" y="224"/>
                    <a:pt x="250" y="232"/>
                    <a:pt x="267" y="227"/>
                  </a:cubicBezTo>
                  <a:cubicBezTo>
                    <a:pt x="289" y="219"/>
                    <a:pt x="296" y="196"/>
                    <a:pt x="302" y="172"/>
                  </a:cubicBezTo>
                  <a:cubicBezTo>
                    <a:pt x="300" y="197"/>
                    <a:pt x="301" y="223"/>
                    <a:pt x="301" y="249"/>
                  </a:cubicBezTo>
                  <a:close/>
                  <a:moveTo>
                    <a:pt x="127" y="180"/>
                  </a:moveTo>
                  <a:cubicBezTo>
                    <a:pt x="135" y="166"/>
                    <a:pt x="143" y="142"/>
                    <a:pt x="160" y="157"/>
                  </a:cubicBezTo>
                  <a:cubicBezTo>
                    <a:pt x="165" y="161"/>
                    <a:pt x="174" y="171"/>
                    <a:pt x="173" y="178"/>
                  </a:cubicBezTo>
                  <a:cubicBezTo>
                    <a:pt x="172" y="184"/>
                    <a:pt x="164" y="184"/>
                    <a:pt x="159" y="184"/>
                  </a:cubicBezTo>
                  <a:cubicBezTo>
                    <a:pt x="148" y="184"/>
                    <a:pt x="138" y="182"/>
                    <a:pt x="127" y="180"/>
                  </a:cubicBezTo>
                  <a:close/>
                  <a:moveTo>
                    <a:pt x="149" y="193"/>
                  </a:moveTo>
                  <a:cubicBezTo>
                    <a:pt x="148" y="196"/>
                    <a:pt x="148" y="201"/>
                    <a:pt x="147" y="204"/>
                  </a:cubicBezTo>
                  <a:cubicBezTo>
                    <a:pt x="146" y="208"/>
                    <a:pt x="145" y="211"/>
                    <a:pt x="144" y="214"/>
                  </a:cubicBezTo>
                  <a:cubicBezTo>
                    <a:pt x="143" y="219"/>
                    <a:pt x="140" y="223"/>
                    <a:pt x="138" y="226"/>
                  </a:cubicBezTo>
                  <a:cubicBezTo>
                    <a:pt x="136" y="228"/>
                    <a:pt x="136" y="228"/>
                    <a:pt x="134" y="229"/>
                  </a:cubicBezTo>
                  <a:cubicBezTo>
                    <a:pt x="134" y="229"/>
                    <a:pt x="134" y="229"/>
                    <a:pt x="134" y="229"/>
                  </a:cubicBezTo>
                  <a:cubicBezTo>
                    <a:pt x="134" y="229"/>
                    <a:pt x="134" y="229"/>
                    <a:pt x="133" y="229"/>
                  </a:cubicBezTo>
                  <a:cubicBezTo>
                    <a:pt x="133" y="229"/>
                    <a:pt x="132" y="230"/>
                    <a:pt x="132" y="230"/>
                  </a:cubicBezTo>
                  <a:cubicBezTo>
                    <a:pt x="131" y="230"/>
                    <a:pt x="131" y="230"/>
                    <a:pt x="130" y="230"/>
                  </a:cubicBezTo>
                  <a:cubicBezTo>
                    <a:pt x="130" y="230"/>
                    <a:pt x="130" y="230"/>
                    <a:pt x="130" y="230"/>
                  </a:cubicBezTo>
                  <a:cubicBezTo>
                    <a:pt x="130" y="230"/>
                    <a:pt x="129" y="230"/>
                    <a:pt x="129" y="230"/>
                  </a:cubicBezTo>
                  <a:cubicBezTo>
                    <a:pt x="129" y="230"/>
                    <a:pt x="128" y="229"/>
                    <a:pt x="128" y="229"/>
                  </a:cubicBezTo>
                  <a:cubicBezTo>
                    <a:pt x="128" y="229"/>
                    <a:pt x="128" y="229"/>
                    <a:pt x="128" y="229"/>
                  </a:cubicBezTo>
                  <a:cubicBezTo>
                    <a:pt x="128" y="229"/>
                    <a:pt x="128" y="229"/>
                    <a:pt x="128" y="229"/>
                  </a:cubicBezTo>
                  <a:cubicBezTo>
                    <a:pt x="127" y="229"/>
                    <a:pt x="126" y="229"/>
                    <a:pt x="126" y="228"/>
                  </a:cubicBezTo>
                  <a:cubicBezTo>
                    <a:pt x="126" y="228"/>
                    <a:pt x="126" y="228"/>
                    <a:pt x="126" y="228"/>
                  </a:cubicBezTo>
                  <a:cubicBezTo>
                    <a:pt x="126" y="228"/>
                    <a:pt x="125" y="228"/>
                    <a:pt x="125" y="227"/>
                  </a:cubicBezTo>
                  <a:cubicBezTo>
                    <a:pt x="125" y="227"/>
                    <a:pt x="124" y="227"/>
                    <a:pt x="124" y="226"/>
                  </a:cubicBezTo>
                  <a:cubicBezTo>
                    <a:pt x="124" y="226"/>
                    <a:pt x="123" y="225"/>
                    <a:pt x="123" y="225"/>
                  </a:cubicBezTo>
                  <a:cubicBezTo>
                    <a:pt x="122" y="224"/>
                    <a:pt x="122" y="224"/>
                    <a:pt x="122" y="223"/>
                  </a:cubicBezTo>
                  <a:cubicBezTo>
                    <a:pt x="122" y="223"/>
                    <a:pt x="121" y="222"/>
                    <a:pt x="121" y="221"/>
                  </a:cubicBezTo>
                  <a:cubicBezTo>
                    <a:pt x="121" y="221"/>
                    <a:pt x="121" y="220"/>
                    <a:pt x="121" y="219"/>
                  </a:cubicBezTo>
                  <a:cubicBezTo>
                    <a:pt x="121" y="219"/>
                    <a:pt x="121" y="218"/>
                    <a:pt x="121" y="217"/>
                  </a:cubicBezTo>
                  <a:cubicBezTo>
                    <a:pt x="121" y="216"/>
                    <a:pt x="121" y="215"/>
                    <a:pt x="121" y="214"/>
                  </a:cubicBezTo>
                  <a:cubicBezTo>
                    <a:pt x="121" y="213"/>
                    <a:pt x="121" y="211"/>
                    <a:pt x="122" y="210"/>
                  </a:cubicBezTo>
                  <a:cubicBezTo>
                    <a:pt x="122" y="208"/>
                    <a:pt x="123" y="206"/>
                    <a:pt x="124" y="204"/>
                  </a:cubicBezTo>
                  <a:cubicBezTo>
                    <a:pt x="127" y="200"/>
                    <a:pt x="131" y="196"/>
                    <a:pt x="136" y="193"/>
                  </a:cubicBezTo>
                  <a:cubicBezTo>
                    <a:pt x="136" y="193"/>
                    <a:pt x="136" y="193"/>
                    <a:pt x="136" y="192"/>
                  </a:cubicBezTo>
                  <a:cubicBezTo>
                    <a:pt x="140" y="193"/>
                    <a:pt x="145" y="193"/>
                    <a:pt x="149" y="193"/>
                  </a:cubicBezTo>
                  <a:close/>
                  <a:moveTo>
                    <a:pt x="356" y="297"/>
                  </a:moveTo>
                  <a:cubicBezTo>
                    <a:pt x="342" y="286"/>
                    <a:pt x="323" y="289"/>
                    <a:pt x="306" y="295"/>
                  </a:cubicBezTo>
                  <a:cubicBezTo>
                    <a:pt x="306" y="295"/>
                    <a:pt x="307" y="295"/>
                    <a:pt x="307" y="295"/>
                  </a:cubicBezTo>
                  <a:cubicBezTo>
                    <a:pt x="314" y="278"/>
                    <a:pt x="313" y="257"/>
                    <a:pt x="313" y="240"/>
                  </a:cubicBezTo>
                  <a:cubicBezTo>
                    <a:pt x="314" y="197"/>
                    <a:pt x="313" y="155"/>
                    <a:pt x="323" y="114"/>
                  </a:cubicBezTo>
                  <a:cubicBezTo>
                    <a:pt x="326" y="110"/>
                    <a:pt x="330" y="107"/>
                    <a:pt x="334" y="104"/>
                  </a:cubicBezTo>
                  <a:cubicBezTo>
                    <a:pt x="335" y="104"/>
                    <a:pt x="335" y="103"/>
                    <a:pt x="336" y="103"/>
                  </a:cubicBezTo>
                  <a:cubicBezTo>
                    <a:pt x="345" y="111"/>
                    <a:pt x="352" y="121"/>
                    <a:pt x="357" y="134"/>
                  </a:cubicBezTo>
                  <a:cubicBezTo>
                    <a:pt x="358" y="137"/>
                    <a:pt x="359" y="141"/>
                    <a:pt x="360" y="144"/>
                  </a:cubicBezTo>
                  <a:cubicBezTo>
                    <a:pt x="359" y="144"/>
                    <a:pt x="358" y="145"/>
                    <a:pt x="357" y="146"/>
                  </a:cubicBezTo>
                  <a:cubicBezTo>
                    <a:pt x="347" y="187"/>
                    <a:pt x="348" y="230"/>
                    <a:pt x="343" y="271"/>
                  </a:cubicBezTo>
                  <a:cubicBezTo>
                    <a:pt x="343" y="275"/>
                    <a:pt x="348" y="275"/>
                    <a:pt x="349" y="272"/>
                  </a:cubicBezTo>
                  <a:cubicBezTo>
                    <a:pt x="356" y="236"/>
                    <a:pt x="360" y="198"/>
                    <a:pt x="363" y="161"/>
                  </a:cubicBezTo>
                  <a:cubicBezTo>
                    <a:pt x="369" y="205"/>
                    <a:pt x="357" y="253"/>
                    <a:pt x="356" y="297"/>
                  </a:cubicBez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8" name="Freeform 38"/>
            <p:cNvSpPr/>
            <p:nvPr/>
          </p:nvSpPr>
          <p:spPr bwMode="auto">
            <a:xfrm>
              <a:off x="9213851" y="458787"/>
              <a:ext cx="47625" cy="328613"/>
            </a:xfrm>
            <a:custGeom>
              <a:avLst/>
              <a:gdLst>
                <a:gd name="T0" fmla="*/ 15 w 21"/>
                <a:gd name="T1" fmla="*/ 3 h 141"/>
                <a:gd name="T2" fmla="*/ 1 w 21"/>
                <a:gd name="T3" fmla="*/ 137 h 141"/>
                <a:gd name="T4" fmla="*/ 6 w 21"/>
                <a:gd name="T5" fmla="*/ 138 h 141"/>
                <a:gd name="T6" fmla="*/ 21 w 21"/>
                <a:gd name="T7" fmla="*/ 4 h 141"/>
                <a:gd name="T8" fmla="*/ 15 w 21"/>
                <a:gd name="T9" fmla="*/ 3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41">
                  <a:moveTo>
                    <a:pt x="15" y="3"/>
                  </a:moveTo>
                  <a:cubicBezTo>
                    <a:pt x="8" y="47"/>
                    <a:pt x="10" y="93"/>
                    <a:pt x="1" y="137"/>
                  </a:cubicBezTo>
                  <a:cubicBezTo>
                    <a:pt x="0" y="140"/>
                    <a:pt x="5" y="141"/>
                    <a:pt x="6" y="138"/>
                  </a:cubicBezTo>
                  <a:cubicBezTo>
                    <a:pt x="20" y="96"/>
                    <a:pt x="19" y="48"/>
                    <a:pt x="21" y="4"/>
                  </a:cubicBezTo>
                  <a:cubicBezTo>
                    <a:pt x="21" y="0"/>
                    <a:pt x="16" y="0"/>
                    <a:pt x="15" y="3"/>
                  </a:cubicBez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235" name="组合 234"/>
          <p:cNvGrpSpPr/>
          <p:nvPr/>
        </p:nvGrpSpPr>
        <p:grpSpPr>
          <a:xfrm>
            <a:off x="6369482" y="403224"/>
            <a:ext cx="1185863" cy="1217613"/>
            <a:chOff x="8215313" y="5661025"/>
            <a:chExt cx="1185863" cy="1217613"/>
          </a:xfrm>
        </p:grpSpPr>
        <p:sp>
          <p:nvSpPr>
            <p:cNvPr id="69" name="Freeform 39"/>
            <p:cNvSpPr/>
            <p:nvPr/>
          </p:nvSpPr>
          <p:spPr bwMode="auto">
            <a:xfrm>
              <a:off x="8415338" y="6105525"/>
              <a:ext cx="400050" cy="190500"/>
            </a:xfrm>
            <a:custGeom>
              <a:avLst/>
              <a:gdLst>
                <a:gd name="T0" fmla="*/ 6 w 171"/>
                <a:gd name="T1" fmla="*/ 15 h 82"/>
                <a:gd name="T2" fmla="*/ 4 w 171"/>
                <a:gd name="T3" fmla="*/ 21 h 82"/>
                <a:gd name="T4" fmla="*/ 161 w 171"/>
                <a:gd name="T5" fmla="*/ 76 h 82"/>
                <a:gd name="T6" fmla="*/ 170 w 171"/>
                <a:gd name="T7" fmla="*/ 73 h 82"/>
                <a:gd name="T8" fmla="*/ 6 w 171"/>
                <a:gd name="T9" fmla="*/ 15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1" h="82">
                  <a:moveTo>
                    <a:pt x="6" y="15"/>
                  </a:moveTo>
                  <a:cubicBezTo>
                    <a:pt x="2" y="14"/>
                    <a:pt x="0" y="20"/>
                    <a:pt x="4" y="21"/>
                  </a:cubicBezTo>
                  <a:cubicBezTo>
                    <a:pt x="61" y="38"/>
                    <a:pt x="132" y="9"/>
                    <a:pt x="161" y="76"/>
                  </a:cubicBezTo>
                  <a:cubicBezTo>
                    <a:pt x="164" y="82"/>
                    <a:pt x="171" y="78"/>
                    <a:pt x="170" y="73"/>
                  </a:cubicBezTo>
                  <a:cubicBezTo>
                    <a:pt x="158" y="0"/>
                    <a:pt x="56" y="22"/>
                    <a:pt x="6" y="15"/>
                  </a:cubicBez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0" name="Freeform 40"/>
            <p:cNvSpPr>
              <a:spLocks noEditPoints="1"/>
            </p:cNvSpPr>
            <p:nvPr/>
          </p:nvSpPr>
          <p:spPr bwMode="auto">
            <a:xfrm>
              <a:off x="8378826" y="6427787"/>
              <a:ext cx="517525" cy="336550"/>
            </a:xfrm>
            <a:custGeom>
              <a:avLst/>
              <a:gdLst>
                <a:gd name="T0" fmla="*/ 209 w 222"/>
                <a:gd name="T1" fmla="*/ 23 h 145"/>
                <a:gd name="T2" fmla="*/ 209 w 222"/>
                <a:gd name="T3" fmla="*/ 23 h 145"/>
                <a:gd name="T4" fmla="*/ 207 w 222"/>
                <a:gd name="T5" fmla="*/ 14 h 145"/>
                <a:gd name="T6" fmla="*/ 30 w 222"/>
                <a:gd name="T7" fmla="*/ 10 h 145"/>
                <a:gd name="T8" fmla="*/ 27 w 222"/>
                <a:gd name="T9" fmla="*/ 9 h 145"/>
                <a:gd name="T10" fmla="*/ 25 w 222"/>
                <a:gd name="T11" fmla="*/ 10 h 145"/>
                <a:gd name="T12" fmla="*/ 21 w 222"/>
                <a:gd name="T13" fmla="*/ 10 h 145"/>
                <a:gd name="T14" fmla="*/ 18 w 222"/>
                <a:gd name="T15" fmla="*/ 16 h 145"/>
                <a:gd name="T16" fmla="*/ 10 w 222"/>
                <a:gd name="T17" fmla="*/ 100 h 145"/>
                <a:gd name="T18" fmla="*/ 74 w 222"/>
                <a:gd name="T19" fmla="*/ 138 h 145"/>
                <a:gd name="T20" fmla="*/ 188 w 222"/>
                <a:gd name="T21" fmla="*/ 123 h 145"/>
                <a:gd name="T22" fmla="*/ 209 w 222"/>
                <a:gd name="T23" fmla="*/ 23 h 145"/>
                <a:gd name="T24" fmla="*/ 174 w 222"/>
                <a:gd name="T25" fmla="*/ 116 h 145"/>
                <a:gd name="T26" fmla="*/ 89 w 222"/>
                <a:gd name="T27" fmla="*/ 124 h 145"/>
                <a:gd name="T28" fmla="*/ 23 w 222"/>
                <a:gd name="T29" fmla="*/ 103 h 145"/>
                <a:gd name="T30" fmla="*/ 28 w 222"/>
                <a:gd name="T31" fmla="*/ 17 h 145"/>
                <a:gd name="T32" fmla="*/ 199 w 222"/>
                <a:gd name="T33" fmla="*/ 23 h 145"/>
                <a:gd name="T34" fmla="*/ 198 w 222"/>
                <a:gd name="T35" fmla="*/ 27 h 145"/>
                <a:gd name="T36" fmla="*/ 174 w 222"/>
                <a:gd name="T37" fmla="*/ 116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22" h="145">
                  <a:moveTo>
                    <a:pt x="209" y="23"/>
                  </a:moveTo>
                  <a:cubicBezTo>
                    <a:pt x="209" y="23"/>
                    <a:pt x="209" y="23"/>
                    <a:pt x="209" y="23"/>
                  </a:cubicBezTo>
                  <a:cubicBezTo>
                    <a:pt x="212" y="21"/>
                    <a:pt x="213" y="15"/>
                    <a:pt x="207" y="14"/>
                  </a:cubicBezTo>
                  <a:cubicBezTo>
                    <a:pt x="150" y="0"/>
                    <a:pt x="89" y="8"/>
                    <a:pt x="30" y="10"/>
                  </a:cubicBezTo>
                  <a:cubicBezTo>
                    <a:pt x="30" y="9"/>
                    <a:pt x="28" y="9"/>
                    <a:pt x="27" y="9"/>
                  </a:cubicBezTo>
                  <a:cubicBezTo>
                    <a:pt x="27" y="10"/>
                    <a:pt x="26" y="10"/>
                    <a:pt x="25" y="10"/>
                  </a:cubicBezTo>
                  <a:cubicBezTo>
                    <a:pt x="24" y="10"/>
                    <a:pt x="23" y="10"/>
                    <a:pt x="21" y="10"/>
                  </a:cubicBezTo>
                  <a:cubicBezTo>
                    <a:pt x="18" y="10"/>
                    <a:pt x="17" y="14"/>
                    <a:pt x="18" y="16"/>
                  </a:cubicBezTo>
                  <a:cubicBezTo>
                    <a:pt x="0" y="34"/>
                    <a:pt x="6" y="78"/>
                    <a:pt x="10" y="100"/>
                  </a:cubicBezTo>
                  <a:cubicBezTo>
                    <a:pt x="15" y="133"/>
                    <a:pt x="45" y="139"/>
                    <a:pt x="74" y="138"/>
                  </a:cubicBezTo>
                  <a:cubicBezTo>
                    <a:pt x="107" y="137"/>
                    <a:pt x="160" y="145"/>
                    <a:pt x="188" y="123"/>
                  </a:cubicBezTo>
                  <a:cubicBezTo>
                    <a:pt x="215" y="101"/>
                    <a:pt x="222" y="54"/>
                    <a:pt x="209" y="23"/>
                  </a:cubicBezTo>
                  <a:close/>
                  <a:moveTo>
                    <a:pt x="174" y="116"/>
                  </a:moveTo>
                  <a:cubicBezTo>
                    <a:pt x="151" y="130"/>
                    <a:pt x="115" y="123"/>
                    <a:pt x="89" y="124"/>
                  </a:cubicBezTo>
                  <a:cubicBezTo>
                    <a:pt x="64" y="125"/>
                    <a:pt x="34" y="133"/>
                    <a:pt x="23" y="103"/>
                  </a:cubicBezTo>
                  <a:cubicBezTo>
                    <a:pt x="13" y="77"/>
                    <a:pt x="17" y="42"/>
                    <a:pt x="28" y="17"/>
                  </a:cubicBezTo>
                  <a:cubicBezTo>
                    <a:pt x="85" y="18"/>
                    <a:pt x="142" y="15"/>
                    <a:pt x="199" y="23"/>
                  </a:cubicBezTo>
                  <a:cubicBezTo>
                    <a:pt x="198" y="24"/>
                    <a:pt x="197" y="26"/>
                    <a:pt x="198" y="27"/>
                  </a:cubicBezTo>
                  <a:cubicBezTo>
                    <a:pt x="206" y="56"/>
                    <a:pt x="202" y="100"/>
                    <a:pt x="174" y="116"/>
                  </a:cubicBez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1" name="Freeform 41"/>
            <p:cNvSpPr/>
            <p:nvPr/>
          </p:nvSpPr>
          <p:spPr bwMode="auto">
            <a:xfrm>
              <a:off x="8429626" y="6489700"/>
              <a:ext cx="373063" cy="73025"/>
            </a:xfrm>
            <a:custGeom>
              <a:avLst/>
              <a:gdLst>
                <a:gd name="T0" fmla="*/ 154 w 160"/>
                <a:gd name="T1" fmla="*/ 18 h 31"/>
                <a:gd name="T2" fmla="*/ 8 w 160"/>
                <a:gd name="T3" fmla="*/ 7 h 31"/>
                <a:gd name="T4" fmla="*/ 5 w 160"/>
                <a:gd name="T5" fmla="*/ 15 h 31"/>
                <a:gd name="T6" fmla="*/ 151 w 160"/>
                <a:gd name="T7" fmla="*/ 28 h 31"/>
                <a:gd name="T8" fmla="*/ 154 w 160"/>
                <a:gd name="T9" fmla="*/ 18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0" h="31">
                  <a:moveTo>
                    <a:pt x="154" y="18"/>
                  </a:moveTo>
                  <a:cubicBezTo>
                    <a:pt x="109" y="0"/>
                    <a:pt x="55" y="17"/>
                    <a:pt x="8" y="7"/>
                  </a:cubicBezTo>
                  <a:cubicBezTo>
                    <a:pt x="2" y="6"/>
                    <a:pt x="0" y="14"/>
                    <a:pt x="5" y="15"/>
                  </a:cubicBezTo>
                  <a:cubicBezTo>
                    <a:pt x="52" y="31"/>
                    <a:pt x="103" y="20"/>
                    <a:pt x="151" y="28"/>
                  </a:cubicBezTo>
                  <a:cubicBezTo>
                    <a:pt x="158" y="29"/>
                    <a:pt x="160" y="21"/>
                    <a:pt x="154" y="18"/>
                  </a:cubicBez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2" name="Freeform 42"/>
            <p:cNvSpPr>
              <a:spLocks noEditPoints="1"/>
            </p:cNvSpPr>
            <p:nvPr/>
          </p:nvSpPr>
          <p:spPr bwMode="auto">
            <a:xfrm>
              <a:off x="8215313" y="5661025"/>
              <a:ext cx="1185863" cy="1217613"/>
            </a:xfrm>
            <a:custGeom>
              <a:avLst/>
              <a:gdLst>
                <a:gd name="T0" fmla="*/ 347 w 509"/>
                <a:gd name="T1" fmla="*/ 68 h 523"/>
                <a:gd name="T2" fmla="*/ 185 w 509"/>
                <a:gd name="T3" fmla="*/ 73 h 523"/>
                <a:gd name="T4" fmla="*/ 216 w 509"/>
                <a:gd name="T5" fmla="*/ 70 h 523"/>
                <a:gd name="T6" fmla="*/ 303 w 509"/>
                <a:gd name="T7" fmla="*/ 107 h 523"/>
                <a:gd name="T8" fmla="*/ 339 w 509"/>
                <a:gd name="T9" fmla="*/ 98 h 523"/>
                <a:gd name="T10" fmla="*/ 399 w 509"/>
                <a:gd name="T11" fmla="*/ 128 h 523"/>
                <a:gd name="T12" fmla="*/ 405 w 509"/>
                <a:gd name="T13" fmla="*/ 265 h 523"/>
                <a:gd name="T14" fmla="*/ 335 w 509"/>
                <a:gd name="T15" fmla="*/ 483 h 523"/>
                <a:gd name="T16" fmla="*/ 346 w 509"/>
                <a:gd name="T17" fmla="*/ 360 h 523"/>
                <a:gd name="T18" fmla="*/ 266 w 509"/>
                <a:gd name="T19" fmla="*/ 114 h 523"/>
                <a:gd name="T20" fmla="*/ 180 w 509"/>
                <a:gd name="T21" fmla="*/ 66 h 523"/>
                <a:gd name="T22" fmla="*/ 114 w 509"/>
                <a:gd name="T23" fmla="*/ 80 h 523"/>
                <a:gd name="T24" fmla="*/ 40 w 509"/>
                <a:gd name="T25" fmla="*/ 228 h 523"/>
                <a:gd name="T26" fmla="*/ 15 w 509"/>
                <a:gd name="T27" fmla="*/ 444 h 523"/>
                <a:gd name="T28" fmla="*/ 72 w 509"/>
                <a:gd name="T29" fmla="*/ 491 h 523"/>
                <a:gd name="T30" fmla="*/ 309 w 509"/>
                <a:gd name="T31" fmla="*/ 500 h 523"/>
                <a:gd name="T32" fmla="*/ 338 w 509"/>
                <a:gd name="T33" fmla="*/ 494 h 523"/>
                <a:gd name="T34" fmla="*/ 439 w 509"/>
                <a:gd name="T35" fmla="*/ 450 h 523"/>
                <a:gd name="T36" fmla="*/ 445 w 509"/>
                <a:gd name="T37" fmla="*/ 358 h 523"/>
                <a:gd name="T38" fmla="*/ 205 w 509"/>
                <a:gd name="T39" fmla="*/ 66 h 523"/>
                <a:gd name="T40" fmla="*/ 199 w 509"/>
                <a:gd name="T41" fmla="*/ 31 h 523"/>
                <a:gd name="T42" fmla="*/ 216 w 509"/>
                <a:gd name="T43" fmla="*/ 51 h 523"/>
                <a:gd name="T44" fmla="*/ 263 w 509"/>
                <a:gd name="T45" fmla="*/ 37 h 523"/>
                <a:gd name="T46" fmla="*/ 334 w 509"/>
                <a:gd name="T47" fmla="*/ 88 h 523"/>
                <a:gd name="T48" fmla="*/ 308 w 509"/>
                <a:gd name="T49" fmla="*/ 64 h 523"/>
                <a:gd name="T50" fmla="*/ 204 w 509"/>
                <a:gd name="T51" fmla="*/ 26 h 523"/>
                <a:gd name="T52" fmla="*/ 329 w 509"/>
                <a:gd name="T53" fmla="*/ 41 h 523"/>
                <a:gd name="T54" fmla="*/ 55 w 509"/>
                <a:gd name="T55" fmla="*/ 234 h 523"/>
                <a:gd name="T56" fmla="*/ 254 w 509"/>
                <a:gd name="T57" fmla="*/ 316 h 523"/>
                <a:gd name="T58" fmla="*/ 66 w 509"/>
                <a:gd name="T59" fmla="*/ 215 h 523"/>
                <a:gd name="T60" fmla="*/ 75 w 509"/>
                <a:gd name="T61" fmla="*/ 210 h 523"/>
                <a:gd name="T62" fmla="*/ 256 w 509"/>
                <a:gd name="T63" fmla="*/ 319 h 523"/>
                <a:gd name="T64" fmla="*/ 65 w 509"/>
                <a:gd name="T65" fmla="*/ 318 h 523"/>
                <a:gd name="T66" fmla="*/ 46 w 509"/>
                <a:gd name="T67" fmla="*/ 449 h 523"/>
                <a:gd name="T68" fmla="*/ 50 w 509"/>
                <a:gd name="T69" fmla="*/ 313 h 523"/>
                <a:gd name="T70" fmla="*/ 46 w 509"/>
                <a:gd name="T71" fmla="*/ 449 h 523"/>
                <a:gd name="T72" fmla="*/ 95 w 509"/>
                <a:gd name="T73" fmla="*/ 489 h 523"/>
                <a:gd name="T74" fmla="*/ 259 w 509"/>
                <a:gd name="T75" fmla="*/ 325 h 523"/>
                <a:gd name="T76" fmla="*/ 74 w 509"/>
                <a:gd name="T77" fmla="*/ 198 h 523"/>
                <a:gd name="T78" fmla="*/ 289 w 509"/>
                <a:gd name="T79" fmla="*/ 224 h 523"/>
                <a:gd name="T80" fmla="*/ 299 w 509"/>
                <a:gd name="T81" fmla="*/ 490 h 523"/>
                <a:gd name="T82" fmla="*/ 407 w 509"/>
                <a:gd name="T83" fmla="*/ 328 h 523"/>
                <a:gd name="T84" fmla="*/ 380 w 509"/>
                <a:gd name="T85" fmla="*/ 468 h 523"/>
                <a:gd name="T86" fmla="*/ 417 w 509"/>
                <a:gd name="T87" fmla="*/ 252 h 523"/>
                <a:gd name="T88" fmla="*/ 432 w 509"/>
                <a:gd name="T89" fmla="*/ 334 h 523"/>
                <a:gd name="T90" fmla="*/ 433 w 509"/>
                <a:gd name="T91" fmla="*/ 442 h 523"/>
                <a:gd name="T92" fmla="*/ 386 w 509"/>
                <a:gd name="T93" fmla="*/ 466 h 523"/>
                <a:gd name="T94" fmla="*/ 433 w 509"/>
                <a:gd name="T95" fmla="*/ 442 h 523"/>
                <a:gd name="T96" fmla="*/ 439 w 509"/>
                <a:gd name="T97" fmla="*/ 347 h 523"/>
                <a:gd name="T98" fmla="*/ 473 w 509"/>
                <a:gd name="T99" fmla="*/ 214 h 523"/>
                <a:gd name="T100" fmla="*/ 411 w 509"/>
                <a:gd name="T101" fmla="*/ 131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509" h="523">
                  <a:moveTo>
                    <a:pt x="496" y="207"/>
                  </a:moveTo>
                  <a:cubicBezTo>
                    <a:pt x="486" y="159"/>
                    <a:pt x="463" y="108"/>
                    <a:pt x="408" y="123"/>
                  </a:cubicBezTo>
                  <a:cubicBezTo>
                    <a:pt x="398" y="96"/>
                    <a:pt x="378" y="74"/>
                    <a:pt x="347" y="68"/>
                  </a:cubicBezTo>
                  <a:cubicBezTo>
                    <a:pt x="343" y="34"/>
                    <a:pt x="318" y="9"/>
                    <a:pt x="280" y="6"/>
                  </a:cubicBezTo>
                  <a:cubicBezTo>
                    <a:pt x="225" y="0"/>
                    <a:pt x="182" y="10"/>
                    <a:pt x="182" y="73"/>
                  </a:cubicBezTo>
                  <a:cubicBezTo>
                    <a:pt x="182" y="74"/>
                    <a:pt x="185" y="75"/>
                    <a:pt x="185" y="73"/>
                  </a:cubicBezTo>
                  <a:cubicBezTo>
                    <a:pt x="185" y="75"/>
                    <a:pt x="187" y="76"/>
                    <a:pt x="188" y="76"/>
                  </a:cubicBezTo>
                  <a:cubicBezTo>
                    <a:pt x="195" y="77"/>
                    <a:pt x="202" y="74"/>
                    <a:pt x="209" y="75"/>
                  </a:cubicBezTo>
                  <a:cubicBezTo>
                    <a:pt x="212" y="76"/>
                    <a:pt x="216" y="74"/>
                    <a:pt x="216" y="70"/>
                  </a:cubicBezTo>
                  <a:cubicBezTo>
                    <a:pt x="216" y="67"/>
                    <a:pt x="216" y="63"/>
                    <a:pt x="216" y="59"/>
                  </a:cubicBezTo>
                  <a:cubicBezTo>
                    <a:pt x="243" y="66"/>
                    <a:pt x="271" y="67"/>
                    <a:pt x="298" y="72"/>
                  </a:cubicBezTo>
                  <a:cubicBezTo>
                    <a:pt x="302" y="83"/>
                    <a:pt x="303" y="95"/>
                    <a:pt x="303" y="107"/>
                  </a:cubicBezTo>
                  <a:cubicBezTo>
                    <a:pt x="303" y="110"/>
                    <a:pt x="306" y="112"/>
                    <a:pt x="309" y="111"/>
                  </a:cubicBezTo>
                  <a:cubicBezTo>
                    <a:pt x="321" y="108"/>
                    <a:pt x="329" y="105"/>
                    <a:pt x="339" y="98"/>
                  </a:cubicBezTo>
                  <a:cubicBezTo>
                    <a:pt x="339" y="98"/>
                    <a:pt x="339" y="98"/>
                    <a:pt x="339" y="98"/>
                  </a:cubicBezTo>
                  <a:cubicBezTo>
                    <a:pt x="339" y="101"/>
                    <a:pt x="344" y="101"/>
                    <a:pt x="345" y="98"/>
                  </a:cubicBezTo>
                  <a:cubicBezTo>
                    <a:pt x="346" y="90"/>
                    <a:pt x="347" y="83"/>
                    <a:pt x="347" y="76"/>
                  </a:cubicBezTo>
                  <a:cubicBezTo>
                    <a:pt x="375" y="85"/>
                    <a:pt x="390" y="104"/>
                    <a:pt x="399" y="128"/>
                  </a:cubicBezTo>
                  <a:cubicBezTo>
                    <a:pt x="399" y="129"/>
                    <a:pt x="399" y="131"/>
                    <a:pt x="400" y="132"/>
                  </a:cubicBezTo>
                  <a:cubicBezTo>
                    <a:pt x="407" y="152"/>
                    <a:pt x="409" y="175"/>
                    <a:pt x="409" y="197"/>
                  </a:cubicBezTo>
                  <a:cubicBezTo>
                    <a:pt x="409" y="220"/>
                    <a:pt x="407" y="243"/>
                    <a:pt x="405" y="265"/>
                  </a:cubicBezTo>
                  <a:cubicBezTo>
                    <a:pt x="404" y="282"/>
                    <a:pt x="399" y="303"/>
                    <a:pt x="403" y="321"/>
                  </a:cubicBezTo>
                  <a:cubicBezTo>
                    <a:pt x="330" y="318"/>
                    <a:pt x="345" y="429"/>
                    <a:pt x="350" y="475"/>
                  </a:cubicBezTo>
                  <a:cubicBezTo>
                    <a:pt x="345" y="478"/>
                    <a:pt x="340" y="481"/>
                    <a:pt x="335" y="483"/>
                  </a:cubicBezTo>
                  <a:cubicBezTo>
                    <a:pt x="331" y="485"/>
                    <a:pt x="324" y="485"/>
                    <a:pt x="320" y="488"/>
                  </a:cubicBezTo>
                  <a:cubicBezTo>
                    <a:pt x="320" y="488"/>
                    <a:pt x="319" y="488"/>
                    <a:pt x="319" y="488"/>
                  </a:cubicBezTo>
                  <a:cubicBezTo>
                    <a:pt x="344" y="454"/>
                    <a:pt x="344" y="398"/>
                    <a:pt x="346" y="360"/>
                  </a:cubicBezTo>
                  <a:cubicBezTo>
                    <a:pt x="347" y="330"/>
                    <a:pt x="344" y="301"/>
                    <a:pt x="334" y="273"/>
                  </a:cubicBezTo>
                  <a:cubicBezTo>
                    <a:pt x="322" y="242"/>
                    <a:pt x="294" y="221"/>
                    <a:pt x="286" y="188"/>
                  </a:cubicBezTo>
                  <a:cubicBezTo>
                    <a:pt x="279" y="159"/>
                    <a:pt x="288" y="138"/>
                    <a:pt x="266" y="114"/>
                  </a:cubicBezTo>
                  <a:cubicBezTo>
                    <a:pt x="250" y="97"/>
                    <a:pt x="224" y="92"/>
                    <a:pt x="202" y="89"/>
                  </a:cubicBezTo>
                  <a:cubicBezTo>
                    <a:pt x="189" y="87"/>
                    <a:pt x="171" y="83"/>
                    <a:pt x="153" y="81"/>
                  </a:cubicBezTo>
                  <a:cubicBezTo>
                    <a:pt x="163" y="77"/>
                    <a:pt x="172" y="73"/>
                    <a:pt x="180" y="66"/>
                  </a:cubicBezTo>
                  <a:cubicBezTo>
                    <a:pt x="184" y="63"/>
                    <a:pt x="179" y="57"/>
                    <a:pt x="175" y="58"/>
                  </a:cubicBezTo>
                  <a:cubicBezTo>
                    <a:pt x="163" y="62"/>
                    <a:pt x="151" y="68"/>
                    <a:pt x="139" y="72"/>
                  </a:cubicBezTo>
                  <a:cubicBezTo>
                    <a:pt x="131" y="75"/>
                    <a:pt x="122" y="78"/>
                    <a:pt x="114" y="80"/>
                  </a:cubicBezTo>
                  <a:cubicBezTo>
                    <a:pt x="102" y="81"/>
                    <a:pt x="90" y="85"/>
                    <a:pt x="82" y="92"/>
                  </a:cubicBezTo>
                  <a:cubicBezTo>
                    <a:pt x="55" y="114"/>
                    <a:pt x="52" y="170"/>
                    <a:pt x="63" y="205"/>
                  </a:cubicBezTo>
                  <a:cubicBezTo>
                    <a:pt x="54" y="211"/>
                    <a:pt x="47" y="219"/>
                    <a:pt x="40" y="228"/>
                  </a:cubicBezTo>
                  <a:cubicBezTo>
                    <a:pt x="35" y="231"/>
                    <a:pt x="31" y="235"/>
                    <a:pt x="28" y="240"/>
                  </a:cubicBezTo>
                  <a:cubicBezTo>
                    <a:pt x="16" y="261"/>
                    <a:pt x="30" y="287"/>
                    <a:pt x="45" y="307"/>
                  </a:cubicBezTo>
                  <a:cubicBezTo>
                    <a:pt x="0" y="325"/>
                    <a:pt x="8" y="407"/>
                    <a:pt x="15" y="444"/>
                  </a:cubicBezTo>
                  <a:cubicBezTo>
                    <a:pt x="15" y="446"/>
                    <a:pt x="17" y="447"/>
                    <a:pt x="19" y="448"/>
                  </a:cubicBezTo>
                  <a:cubicBezTo>
                    <a:pt x="29" y="450"/>
                    <a:pt x="37" y="454"/>
                    <a:pt x="47" y="455"/>
                  </a:cubicBezTo>
                  <a:cubicBezTo>
                    <a:pt x="52" y="469"/>
                    <a:pt x="59" y="482"/>
                    <a:pt x="72" y="491"/>
                  </a:cubicBezTo>
                  <a:cubicBezTo>
                    <a:pt x="85" y="502"/>
                    <a:pt x="104" y="502"/>
                    <a:pt x="120" y="502"/>
                  </a:cubicBezTo>
                  <a:cubicBezTo>
                    <a:pt x="151" y="501"/>
                    <a:pt x="179" y="496"/>
                    <a:pt x="210" y="503"/>
                  </a:cubicBezTo>
                  <a:cubicBezTo>
                    <a:pt x="239" y="509"/>
                    <a:pt x="284" y="523"/>
                    <a:pt x="309" y="500"/>
                  </a:cubicBezTo>
                  <a:cubicBezTo>
                    <a:pt x="312" y="497"/>
                    <a:pt x="314" y="495"/>
                    <a:pt x="316" y="492"/>
                  </a:cubicBezTo>
                  <a:cubicBezTo>
                    <a:pt x="316" y="494"/>
                    <a:pt x="318" y="495"/>
                    <a:pt x="319" y="496"/>
                  </a:cubicBezTo>
                  <a:cubicBezTo>
                    <a:pt x="323" y="500"/>
                    <a:pt x="333" y="496"/>
                    <a:pt x="338" y="494"/>
                  </a:cubicBezTo>
                  <a:cubicBezTo>
                    <a:pt x="345" y="492"/>
                    <a:pt x="356" y="488"/>
                    <a:pt x="362" y="482"/>
                  </a:cubicBezTo>
                  <a:cubicBezTo>
                    <a:pt x="388" y="477"/>
                    <a:pt x="414" y="467"/>
                    <a:pt x="437" y="452"/>
                  </a:cubicBezTo>
                  <a:cubicBezTo>
                    <a:pt x="438" y="451"/>
                    <a:pt x="438" y="451"/>
                    <a:pt x="439" y="450"/>
                  </a:cubicBezTo>
                  <a:cubicBezTo>
                    <a:pt x="441" y="450"/>
                    <a:pt x="444" y="449"/>
                    <a:pt x="444" y="445"/>
                  </a:cubicBezTo>
                  <a:cubicBezTo>
                    <a:pt x="444" y="427"/>
                    <a:pt x="448" y="389"/>
                    <a:pt x="443" y="360"/>
                  </a:cubicBezTo>
                  <a:cubicBezTo>
                    <a:pt x="443" y="359"/>
                    <a:pt x="444" y="359"/>
                    <a:pt x="445" y="358"/>
                  </a:cubicBezTo>
                  <a:cubicBezTo>
                    <a:pt x="464" y="340"/>
                    <a:pt x="489" y="320"/>
                    <a:pt x="499" y="294"/>
                  </a:cubicBezTo>
                  <a:cubicBezTo>
                    <a:pt x="509" y="265"/>
                    <a:pt x="502" y="236"/>
                    <a:pt x="496" y="207"/>
                  </a:cubicBezTo>
                  <a:close/>
                  <a:moveTo>
                    <a:pt x="205" y="66"/>
                  </a:moveTo>
                  <a:cubicBezTo>
                    <a:pt x="199" y="67"/>
                    <a:pt x="193" y="68"/>
                    <a:pt x="187" y="69"/>
                  </a:cubicBezTo>
                  <a:cubicBezTo>
                    <a:pt x="187" y="69"/>
                    <a:pt x="186" y="70"/>
                    <a:pt x="186" y="70"/>
                  </a:cubicBezTo>
                  <a:cubicBezTo>
                    <a:pt x="188" y="56"/>
                    <a:pt x="191" y="42"/>
                    <a:pt x="199" y="31"/>
                  </a:cubicBezTo>
                  <a:cubicBezTo>
                    <a:pt x="202" y="32"/>
                    <a:pt x="205" y="32"/>
                    <a:pt x="208" y="33"/>
                  </a:cubicBezTo>
                  <a:cubicBezTo>
                    <a:pt x="204" y="43"/>
                    <a:pt x="204" y="55"/>
                    <a:pt x="205" y="66"/>
                  </a:cubicBezTo>
                  <a:close/>
                  <a:moveTo>
                    <a:pt x="216" y="51"/>
                  </a:moveTo>
                  <a:cubicBezTo>
                    <a:pt x="216" y="51"/>
                    <a:pt x="216" y="51"/>
                    <a:pt x="216" y="51"/>
                  </a:cubicBezTo>
                  <a:cubicBezTo>
                    <a:pt x="216" y="45"/>
                    <a:pt x="217" y="40"/>
                    <a:pt x="217" y="34"/>
                  </a:cubicBezTo>
                  <a:cubicBezTo>
                    <a:pt x="232" y="35"/>
                    <a:pt x="248" y="34"/>
                    <a:pt x="263" y="37"/>
                  </a:cubicBezTo>
                  <a:cubicBezTo>
                    <a:pt x="277" y="40"/>
                    <a:pt x="286" y="47"/>
                    <a:pt x="292" y="57"/>
                  </a:cubicBezTo>
                  <a:cubicBezTo>
                    <a:pt x="268" y="50"/>
                    <a:pt x="241" y="55"/>
                    <a:pt x="216" y="51"/>
                  </a:cubicBezTo>
                  <a:close/>
                  <a:moveTo>
                    <a:pt x="334" y="88"/>
                  </a:moveTo>
                  <a:cubicBezTo>
                    <a:pt x="327" y="93"/>
                    <a:pt x="320" y="97"/>
                    <a:pt x="312" y="100"/>
                  </a:cubicBezTo>
                  <a:cubicBezTo>
                    <a:pt x="312" y="90"/>
                    <a:pt x="312" y="79"/>
                    <a:pt x="309" y="70"/>
                  </a:cubicBezTo>
                  <a:cubicBezTo>
                    <a:pt x="310" y="68"/>
                    <a:pt x="310" y="65"/>
                    <a:pt x="308" y="64"/>
                  </a:cubicBezTo>
                  <a:cubicBezTo>
                    <a:pt x="307" y="64"/>
                    <a:pt x="307" y="64"/>
                    <a:pt x="307" y="64"/>
                  </a:cubicBezTo>
                  <a:cubicBezTo>
                    <a:pt x="303" y="50"/>
                    <a:pt x="294" y="39"/>
                    <a:pt x="280" y="32"/>
                  </a:cubicBezTo>
                  <a:cubicBezTo>
                    <a:pt x="260" y="23"/>
                    <a:pt x="228" y="22"/>
                    <a:pt x="204" y="26"/>
                  </a:cubicBezTo>
                  <a:cubicBezTo>
                    <a:pt x="206" y="25"/>
                    <a:pt x="207" y="23"/>
                    <a:pt x="209" y="22"/>
                  </a:cubicBezTo>
                  <a:cubicBezTo>
                    <a:pt x="225" y="10"/>
                    <a:pt x="252" y="13"/>
                    <a:pt x="271" y="14"/>
                  </a:cubicBezTo>
                  <a:cubicBezTo>
                    <a:pt x="293" y="16"/>
                    <a:pt x="316" y="21"/>
                    <a:pt x="329" y="41"/>
                  </a:cubicBezTo>
                  <a:cubicBezTo>
                    <a:pt x="337" y="54"/>
                    <a:pt x="336" y="71"/>
                    <a:pt x="337" y="87"/>
                  </a:cubicBezTo>
                  <a:cubicBezTo>
                    <a:pt x="336" y="87"/>
                    <a:pt x="335" y="87"/>
                    <a:pt x="334" y="88"/>
                  </a:cubicBezTo>
                  <a:close/>
                  <a:moveTo>
                    <a:pt x="55" y="234"/>
                  </a:moveTo>
                  <a:cubicBezTo>
                    <a:pt x="77" y="227"/>
                    <a:pt x="107" y="233"/>
                    <a:pt x="131" y="233"/>
                  </a:cubicBezTo>
                  <a:cubicBezTo>
                    <a:pt x="190" y="234"/>
                    <a:pt x="244" y="246"/>
                    <a:pt x="245" y="316"/>
                  </a:cubicBezTo>
                  <a:cubicBezTo>
                    <a:pt x="245" y="322"/>
                    <a:pt x="253" y="322"/>
                    <a:pt x="254" y="316"/>
                  </a:cubicBezTo>
                  <a:cubicBezTo>
                    <a:pt x="263" y="233"/>
                    <a:pt x="181" y="223"/>
                    <a:pt x="117" y="224"/>
                  </a:cubicBezTo>
                  <a:cubicBezTo>
                    <a:pt x="101" y="224"/>
                    <a:pt x="77" y="219"/>
                    <a:pt x="57" y="223"/>
                  </a:cubicBezTo>
                  <a:cubicBezTo>
                    <a:pt x="60" y="220"/>
                    <a:pt x="63" y="218"/>
                    <a:pt x="66" y="215"/>
                  </a:cubicBezTo>
                  <a:cubicBezTo>
                    <a:pt x="67" y="216"/>
                    <a:pt x="67" y="218"/>
                    <a:pt x="68" y="219"/>
                  </a:cubicBezTo>
                  <a:cubicBezTo>
                    <a:pt x="70" y="224"/>
                    <a:pt x="77" y="220"/>
                    <a:pt x="76" y="215"/>
                  </a:cubicBezTo>
                  <a:cubicBezTo>
                    <a:pt x="76" y="213"/>
                    <a:pt x="75" y="212"/>
                    <a:pt x="75" y="210"/>
                  </a:cubicBezTo>
                  <a:cubicBezTo>
                    <a:pt x="107" y="192"/>
                    <a:pt x="145" y="195"/>
                    <a:pt x="187" y="198"/>
                  </a:cubicBezTo>
                  <a:cubicBezTo>
                    <a:pt x="219" y="200"/>
                    <a:pt x="250" y="204"/>
                    <a:pt x="259" y="240"/>
                  </a:cubicBezTo>
                  <a:cubicBezTo>
                    <a:pt x="265" y="265"/>
                    <a:pt x="263" y="295"/>
                    <a:pt x="256" y="319"/>
                  </a:cubicBezTo>
                  <a:cubicBezTo>
                    <a:pt x="256" y="320"/>
                    <a:pt x="256" y="320"/>
                    <a:pt x="256" y="321"/>
                  </a:cubicBezTo>
                  <a:cubicBezTo>
                    <a:pt x="256" y="321"/>
                    <a:pt x="255" y="320"/>
                    <a:pt x="254" y="320"/>
                  </a:cubicBezTo>
                  <a:cubicBezTo>
                    <a:pt x="191" y="319"/>
                    <a:pt x="127" y="314"/>
                    <a:pt x="65" y="318"/>
                  </a:cubicBezTo>
                  <a:cubicBezTo>
                    <a:pt x="64" y="315"/>
                    <a:pt x="61" y="315"/>
                    <a:pt x="59" y="316"/>
                  </a:cubicBezTo>
                  <a:cubicBezTo>
                    <a:pt x="46" y="293"/>
                    <a:pt x="16" y="247"/>
                    <a:pt x="55" y="234"/>
                  </a:cubicBezTo>
                  <a:close/>
                  <a:moveTo>
                    <a:pt x="46" y="449"/>
                  </a:moveTo>
                  <a:cubicBezTo>
                    <a:pt x="30" y="444"/>
                    <a:pt x="25" y="437"/>
                    <a:pt x="23" y="421"/>
                  </a:cubicBezTo>
                  <a:cubicBezTo>
                    <a:pt x="21" y="408"/>
                    <a:pt x="21" y="395"/>
                    <a:pt x="21" y="383"/>
                  </a:cubicBezTo>
                  <a:cubicBezTo>
                    <a:pt x="22" y="354"/>
                    <a:pt x="30" y="332"/>
                    <a:pt x="50" y="313"/>
                  </a:cubicBezTo>
                  <a:cubicBezTo>
                    <a:pt x="53" y="317"/>
                    <a:pt x="55" y="320"/>
                    <a:pt x="58" y="322"/>
                  </a:cubicBezTo>
                  <a:cubicBezTo>
                    <a:pt x="58" y="322"/>
                    <a:pt x="58" y="322"/>
                    <a:pt x="58" y="322"/>
                  </a:cubicBezTo>
                  <a:cubicBezTo>
                    <a:pt x="50" y="359"/>
                    <a:pt x="36" y="409"/>
                    <a:pt x="46" y="449"/>
                  </a:cubicBezTo>
                  <a:close/>
                  <a:moveTo>
                    <a:pt x="299" y="490"/>
                  </a:moveTo>
                  <a:cubicBezTo>
                    <a:pt x="276" y="513"/>
                    <a:pt x="224" y="494"/>
                    <a:pt x="197" y="488"/>
                  </a:cubicBezTo>
                  <a:cubicBezTo>
                    <a:pt x="163" y="481"/>
                    <a:pt x="129" y="495"/>
                    <a:pt x="95" y="489"/>
                  </a:cubicBezTo>
                  <a:cubicBezTo>
                    <a:pt x="29" y="479"/>
                    <a:pt x="60" y="372"/>
                    <a:pt x="64" y="324"/>
                  </a:cubicBezTo>
                  <a:cubicBezTo>
                    <a:pt x="127" y="329"/>
                    <a:pt x="192" y="336"/>
                    <a:pt x="254" y="331"/>
                  </a:cubicBezTo>
                  <a:cubicBezTo>
                    <a:pt x="258" y="331"/>
                    <a:pt x="259" y="328"/>
                    <a:pt x="259" y="325"/>
                  </a:cubicBezTo>
                  <a:cubicBezTo>
                    <a:pt x="262" y="326"/>
                    <a:pt x="265" y="326"/>
                    <a:pt x="266" y="322"/>
                  </a:cubicBezTo>
                  <a:cubicBezTo>
                    <a:pt x="285" y="271"/>
                    <a:pt x="277" y="194"/>
                    <a:pt x="211" y="188"/>
                  </a:cubicBezTo>
                  <a:cubicBezTo>
                    <a:pt x="165" y="184"/>
                    <a:pt x="113" y="178"/>
                    <a:pt x="74" y="198"/>
                  </a:cubicBezTo>
                  <a:cubicBezTo>
                    <a:pt x="69" y="159"/>
                    <a:pt x="67" y="101"/>
                    <a:pt x="112" y="96"/>
                  </a:cubicBezTo>
                  <a:cubicBezTo>
                    <a:pt x="148" y="92"/>
                    <a:pt x="194" y="98"/>
                    <a:pt x="229" y="107"/>
                  </a:cubicBezTo>
                  <a:cubicBezTo>
                    <a:pt x="287" y="122"/>
                    <a:pt x="264" y="184"/>
                    <a:pt x="289" y="224"/>
                  </a:cubicBezTo>
                  <a:cubicBezTo>
                    <a:pt x="302" y="245"/>
                    <a:pt x="317" y="261"/>
                    <a:pt x="325" y="285"/>
                  </a:cubicBezTo>
                  <a:cubicBezTo>
                    <a:pt x="334" y="312"/>
                    <a:pt x="333" y="342"/>
                    <a:pt x="331" y="369"/>
                  </a:cubicBezTo>
                  <a:cubicBezTo>
                    <a:pt x="329" y="406"/>
                    <a:pt x="328" y="462"/>
                    <a:pt x="299" y="490"/>
                  </a:cubicBezTo>
                  <a:close/>
                  <a:moveTo>
                    <a:pt x="364" y="474"/>
                  </a:moveTo>
                  <a:cubicBezTo>
                    <a:pt x="362" y="472"/>
                    <a:pt x="360" y="471"/>
                    <a:pt x="357" y="471"/>
                  </a:cubicBezTo>
                  <a:cubicBezTo>
                    <a:pt x="355" y="424"/>
                    <a:pt x="340" y="328"/>
                    <a:pt x="407" y="328"/>
                  </a:cubicBezTo>
                  <a:cubicBezTo>
                    <a:pt x="417" y="328"/>
                    <a:pt x="423" y="334"/>
                    <a:pt x="428" y="342"/>
                  </a:cubicBezTo>
                  <a:cubicBezTo>
                    <a:pt x="428" y="343"/>
                    <a:pt x="428" y="343"/>
                    <a:pt x="428" y="343"/>
                  </a:cubicBezTo>
                  <a:cubicBezTo>
                    <a:pt x="371" y="353"/>
                    <a:pt x="363" y="420"/>
                    <a:pt x="380" y="468"/>
                  </a:cubicBezTo>
                  <a:cubicBezTo>
                    <a:pt x="380" y="468"/>
                    <a:pt x="380" y="469"/>
                    <a:pt x="380" y="469"/>
                  </a:cubicBezTo>
                  <a:cubicBezTo>
                    <a:pt x="375" y="471"/>
                    <a:pt x="369" y="473"/>
                    <a:pt x="364" y="474"/>
                  </a:cubicBezTo>
                  <a:close/>
                  <a:moveTo>
                    <a:pt x="417" y="252"/>
                  </a:moveTo>
                  <a:cubicBezTo>
                    <a:pt x="419" y="226"/>
                    <a:pt x="421" y="200"/>
                    <a:pt x="419" y="175"/>
                  </a:cubicBezTo>
                  <a:cubicBezTo>
                    <a:pt x="460" y="154"/>
                    <a:pt x="467" y="230"/>
                    <a:pt x="468" y="255"/>
                  </a:cubicBezTo>
                  <a:cubicBezTo>
                    <a:pt x="470" y="285"/>
                    <a:pt x="447" y="309"/>
                    <a:pt x="432" y="334"/>
                  </a:cubicBezTo>
                  <a:cubicBezTo>
                    <a:pt x="427" y="327"/>
                    <a:pt x="421" y="323"/>
                    <a:pt x="412" y="321"/>
                  </a:cubicBezTo>
                  <a:cubicBezTo>
                    <a:pt x="417" y="300"/>
                    <a:pt x="416" y="274"/>
                    <a:pt x="417" y="252"/>
                  </a:cubicBezTo>
                  <a:close/>
                  <a:moveTo>
                    <a:pt x="433" y="442"/>
                  </a:moveTo>
                  <a:cubicBezTo>
                    <a:pt x="433" y="442"/>
                    <a:pt x="432" y="442"/>
                    <a:pt x="431" y="443"/>
                  </a:cubicBezTo>
                  <a:cubicBezTo>
                    <a:pt x="417" y="452"/>
                    <a:pt x="402" y="460"/>
                    <a:pt x="386" y="466"/>
                  </a:cubicBezTo>
                  <a:cubicBezTo>
                    <a:pt x="386" y="466"/>
                    <a:pt x="386" y="466"/>
                    <a:pt x="386" y="466"/>
                  </a:cubicBezTo>
                  <a:cubicBezTo>
                    <a:pt x="379" y="424"/>
                    <a:pt x="376" y="360"/>
                    <a:pt x="432" y="353"/>
                  </a:cubicBezTo>
                  <a:cubicBezTo>
                    <a:pt x="432" y="353"/>
                    <a:pt x="432" y="353"/>
                    <a:pt x="432" y="353"/>
                  </a:cubicBezTo>
                  <a:cubicBezTo>
                    <a:pt x="439" y="380"/>
                    <a:pt x="433" y="423"/>
                    <a:pt x="433" y="442"/>
                  </a:cubicBezTo>
                  <a:close/>
                  <a:moveTo>
                    <a:pt x="483" y="301"/>
                  </a:moveTo>
                  <a:cubicBezTo>
                    <a:pt x="472" y="319"/>
                    <a:pt x="454" y="334"/>
                    <a:pt x="440" y="349"/>
                  </a:cubicBezTo>
                  <a:cubicBezTo>
                    <a:pt x="440" y="348"/>
                    <a:pt x="439" y="348"/>
                    <a:pt x="439" y="347"/>
                  </a:cubicBezTo>
                  <a:cubicBezTo>
                    <a:pt x="439" y="346"/>
                    <a:pt x="439" y="346"/>
                    <a:pt x="440" y="346"/>
                  </a:cubicBezTo>
                  <a:cubicBezTo>
                    <a:pt x="452" y="325"/>
                    <a:pt x="467" y="306"/>
                    <a:pt x="476" y="283"/>
                  </a:cubicBezTo>
                  <a:cubicBezTo>
                    <a:pt x="484" y="261"/>
                    <a:pt x="479" y="236"/>
                    <a:pt x="473" y="214"/>
                  </a:cubicBezTo>
                  <a:cubicBezTo>
                    <a:pt x="467" y="189"/>
                    <a:pt x="448" y="135"/>
                    <a:pt x="418" y="167"/>
                  </a:cubicBezTo>
                  <a:cubicBezTo>
                    <a:pt x="418" y="166"/>
                    <a:pt x="418" y="164"/>
                    <a:pt x="418" y="163"/>
                  </a:cubicBezTo>
                  <a:cubicBezTo>
                    <a:pt x="417" y="152"/>
                    <a:pt x="414" y="141"/>
                    <a:pt x="411" y="131"/>
                  </a:cubicBezTo>
                  <a:cubicBezTo>
                    <a:pt x="467" y="122"/>
                    <a:pt x="480" y="179"/>
                    <a:pt x="488" y="225"/>
                  </a:cubicBezTo>
                  <a:cubicBezTo>
                    <a:pt x="493" y="252"/>
                    <a:pt x="497" y="276"/>
                    <a:pt x="483" y="301"/>
                  </a:cubicBez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73" name="Freeform 43"/>
          <p:cNvSpPr>
            <a:spLocks noEditPoints="1"/>
          </p:cNvSpPr>
          <p:nvPr/>
        </p:nvSpPr>
        <p:spPr bwMode="auto">
          <a:xfrm>
            <a:off x="1174751" y="1697831"/>
            <a:ext cx="1163638" cy="787400"/>
          </a:xfrm>
          <a:custGeom>
            <a:avLst/>
            <a:gdLst>
              <a:gd name="T0" fmla="*/ 457 w 499"/>
              <a:gd name="T1" fmla="*/ 199 h 338"/>
              <a:gd name="T2" fmla="*/ 450 w 499"/>
              <a:gd name="T3" fmla="*/ 184 h 338"/>
              <a:gd name="T4" fmla="*/ 442 w 499"/>
              <a:gd name="T5" fmla="*/ 156 h 338"/>
              <a:gd name="T6" fmla="*/ 433 w 499"/>
              <a:gd name="T7" fmla="*/ 112 h 338"/>
              <a:gd name="T8" fmla="*/ 295 w 499"/>
              <a:gd name="T9" fmla="*/ 0 h 338"/>
              <a:gd name="T10" fmla="*/ 67 w 499"/>
              <a:gd name="T11" fmla="*/ 70 h 338"/>
              <a:gd name="T12" fmla="*/ 30 w 499"/>
              <a:gd name="T13" fmla="*/ 76 h 338"/>
              <a:gd name="T14" fmla="*/ 30 w 499"/>
              <a:gd name="T15" fmla="*/ 166 h 338"/>
              <a:gd name="T16" fmla="*/ 131 w 499"/>
              <a:gd name="T17" fmla="*/ 122 h 338"/>
              <a:gd name="T18" fmla="*/ 245 w 499"/>
              <a:gd name="T19" fmla="*/ 189 h 338"/>
              <a:gd name="T20" fmla="*/ 243 w 499"/>
              <a:gd name="T21" fmla="*/ 198 h 338"/>
              <a:gd name="T22" fmla="*/ 236 w 499"/>
              <a:gd name="T23" fmla="*/ 204 h 338"/>
              <a:gd name="T24" fmla="*/ 244 w 499"/>
              <a:gd name="T25" fmla="*/ 251 h 338"/>
              <a:gd name="T26" fmla="*/ 301 w 499"/>
              <a:gd name="T27" fmla="*/ 247 h 338"/>
              <a:gd name="T28" fmla="*/ 307 w 499"/>
              <a:gd name="T29" fmla="*/ 258 h 338"/>
              <a:gd name="T30" fmla="*/ 231 w 499"/>
              <a:gd name="T31" fmla="*/ 264 h 338"/>
              <a:gd name="T32" fmla="*/ 227 w 499"/>
              <a:gd name="T33" fmla="*/ 265 h 338"/>
              <a:gd name="T34" fmla="*/ 233 w 499"/>
              <a:gd name="T35" fmla="*/ 185 h 338"/>
              <a:gd name="T36" fmla="*/ 62 w 499"/>
              <a:gd name="T37" fmla="*/ 109 h 338"/>
              <a:gd name="T38" fmla="*/ 199 w 499"/>
              <a:gd name="T39" fmla="*/ 248 h 338"/>
              <a:gd name="T40" fmla="*/ 16 w 499"/>
              <a:gd name="T41" fmla="*/ 170 h 338"/>
              <a:gd name="T42" fmla="*/ 221 w 499"/>
              <a:gd name="T43" fmla="*/ 273 h 338"/>
              <a:gd name="T44" fmla="*/ 231 w 499"/>
              <a:gd name="T45" fmla="*/ 273 h 338"/>
              <a:gd name="T46" fmla="*/ 307 w 499"/>
              <a:gd name="T47" fmla="*/ 265 h 338"/>
              <a:gd name="T48" fmla="*/ 369 w 499"/>
              <a:gd name="T49" fmla="*/ 311 h 338"/>
              <a:gd name="T50" fmla="*/ 484 w 499"/>
              <a:gd name="T51" fmla="*/ 212 h 338"/>
              <a:gd name="T52" fmla="*/ 72 w 499"/>
              <a:gd name="T53" fmla="*/ 75 h 338"/>
              <a:gd name="T54" fmla="*/ 188 w 499"/>
              <a:gd name="T55" fmla="*/ 29 h 338"/>
              <a:gd name="T56" fmla="*/ 333 w 499"/>
              <a:gd name="T57" fmla="*/ 30 h 338"/>
              <a:gd name="T58" fmla="*/ 433 w 499"/>
              <a:gd name="T59" fmla="*/ 127 h 338"/>
              <a:gd name="T60" fmla="*/ 431 w 499"/>
              <a:gd name="T61" fmla="*/ 151 h 338"/>
              <a:gd name="T62" fmla="*/ 256 w 499"/>
              <a:gd name="T63" fmla="*/ 188 h 338"/>
              <a:gd name="T64" fmla="*/ 126 w 499"/>
              <a:gd name="T65" fmla="*/ 108 h 338"/>
              <a:gd name="T66" fmla="*/ 293 w 499"/>
              <a:gd name="T67" fmla="*/ 238 h 338"/>
              <a:gd name="T68" fmla="*/ 244 w 499"/>
              <a:gd name="T69" fmla="*/ 207 h 338"/>
              <a:gd name="T70" fmla="*/ 380 w 499"/>
              <a:gd name="T71" fmla="*/ 185 h 338"/>
              <a:gd name="T72" fmla="*/ 439 w 499"/>
              <a:gd name="T73" fmla="*/ 184 h 338"/>
              <a:gd name="T74" fmla="*/ 282 w 499"/>
              <a:gd name="T75" fmla="*/ 223 h 338"/>
              <a:gd name="T76" fmla="*/ 448 w 499"/>
              <a:gd name="T77" fmla="*/ 199 h 338"/>
              <a:gd name="T78" fmla="*/ 319 w 499"/>
              <a:gd name="T79" fmla="*/ 234 h 338"/>
              <a:gd name="T80" fmla="*/ 360 w 499"/>
              <a:gd name="T81" fmla="*/ 296 h 338"/>
              <a:gd name="T82" fmla="*/ 323 w 499"/>
              <a:gd name="T83" fmla="*/ 266 h 338"/>
              <a:gd name="T84" fmla="*/ 303 w 499"/>
              <a:gd name="T85" fmla="*/ 238 h 338"/>
              <a:gd name="T86" fmla="*/ 317 w 499"/>
              <a:gd name="T87" fmla="*/ 244 h 338"/>
              <a:gd name="T88" fmla="*/ 360 w 499"/>
              <a:gd name="T89" fmla="*/ 296 h 338"/>
              <a:gd name="T90" fmla="*/ 406 w 499"/>
              <a:gd name="T91" fmla="*/ 242 h 338"/>
              <a:gd name="T92" fmla="*/ 341 w 499"/>
              <a:gd name="T93" fmla="*/ 253 h 338"/>
              <a:gd name="T94" fmla="*/ 466 w 499"/>
              <a:gd name="T95" fmla="*/ 212 h 3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499" h="338">
                <a:moveTo>
                  <a:pt x="484" y="212"/>
                </a:moveTo>
                <a:cubicBezTo>
                  <a:pt x="479" y="202"/>
                  <a:pt x="469" y="199"/>
                  <a:pt x="457" y="199"/>
                </a:cubicBezTo>
                <a:cubicBezTo>
                  <a:pt x="456" y="197"/>
                  <a:pt x="455" y="194"/>
                  <a:pt x="454" y="192"/>
                </a:cubicBezTo>
                <a:cubicBezTo>
                  <a:pt x="456" y="189"/>
                  <a:pt x="454" y="184"/>
                  <a:pt x="450" y="184"/>
                </a:cubicBezTo>
                <a:cubicBezTo>
                  <a:pt x="449" y="180"/>
                  <a:pt x="447" y="177"/>
                  <a:pt x="446" y="174"/>
                </a:cubicBezTo>
                <a:cubicBezTo>
                  <a:pt x="444" y="168"/>
                  <a:pt x="444" y="162"/>
                  <a:pt x="442" y="156"/>
                </a:cubicBezTo>
                <a:cubicBezTo>
                  <a:pt x="443" y="154"/>
                  <a:pt x="445" y="152"/>
                  <a:pt x="446" y="149"/>
                </a:cubicBezTo>
                <a:cubicBezTo>
                  <a:pt x="452" y="136"/>
                  <a:pt x="440" y="121"/>
                  <a:pt x="433" y="112"/>
                </a:cubicBezTo>
                <a:cubicBezTo>
                  <a:pt x="412" y="86"/>
                  <a:pt x="382" y="67"/>
                  <a:pt x="359" y="43"/>
                </a:cubicBezTo>
                <a:cubicBezTo>
                  <a:pt x="343" y="25"/>
                  <a:pt x="322" y="0"/>
                  <a:pt x="295" y="0"/>
                </a:cubicBezTo>
                <a:cubicBezTo>
                  <a:pt x="268" y="0"/>
                  <a:pt x="240" y="8"/>
                  <a:pt x="213" y="13"/>
                </a:cubicBezTo>
                <a:cubicBezTo>
                  <a:pt x="168" y="22"/>
                  <a:pt x="95" y="28"/>
                  <a:pt x="67" y="70"/>
                </a:cubicBezTo>
                <a:cubicBezTo>
                  <a:pt x="66" y="71"/>
                  <a:pt x="66" y="72"/>
                  <a:pt x="67" y="73"/>
                </a:cubicBezTo>
                <a:cubicBezTo>
                  <a:pt x="55" y="70"/>
                  <a:pt x="43" y="70"/>
                  <a:pt x="30" y="76"/>
                </a:cubicBezTo>
                <a:cubicBezTo>
                  <a:pt x="0" y="92"/>
                  <a:pt x="11" y="145"/>
                  <a:pt x="23" y="168"/>
                </a:cubicBezTo>
                <a:cubicBezTo>
                  <a:pt x="25" y="172"/>
                  <a:pt x="32" y="170"/>
                  <a:pt x="30" y="166"/>
                </a:cubicBezTo>
                <a:cubicBezTo>
                  <a:pt x="22" y="141"/>
                  <a:pt x="10" y="82"/>
                  <a:pt x="54" y="79"/>
                </a:cubicBezTo>
                <a:cubicBezTo>
                  <a:pt x="80" y="78"/>
                  <a:pt x="111" y="109"/>
                  <a:pt x="131" y="122"/>
                </a:cubicBezTo>
                <a:cubicBezTo>
                  <a:pt x="155" y="137"/>
                  <a:pt x="180" y="149"/>
                  <a:pt x="206" y="162"/>
                </a:cubicBezTo>
                <a:cubicBezTo>
                  <a:pt x="216" y="166"/>
                  <a:pt x="242" y="177"/>
                  <a:pt x="245" y="189"/>
                </a:cubicBezTo>
                <a:cubicBezTo>
                  <a:pt x="243" y="191"/>
                  <a:pt x="243" y="194"/>
                  <a:pt x="244" y="196"/>
                </a:cubicBezTo>
                <a:cubicBezTo>
                  <a:pt x="244" y="196"/>
                  <a:pt x="243" y="197"/>
                  <a:pt x="243" y="198"/>
                </a:cubicBezTo>
                <a:cubicBezTo>
                  <a:pt x="241" y="196"/>
                  <a:pt x="238" y="197"/>
                  <a:pt x="237" y="200"/>
                </a:cubicBezTo>
                <a:cubicBezTo>
                  <a:pt x="237" y="201"/>
                  <a:pt x="236" y="202"/>
                  <a:pt x="236" y="204"/>
                </a:cubicBezTo>
                <a:cubicBezTo>
                  <a:pt x="236" y="204"/>
                  <a:pt x="235" y="205"/>
                  <a:pt x="236" y="206"/>
                </a:cubicBezTo>
                <a:cubicBezTo>
                  <a:pt x="232" y="222"/>
                  <a:pt x="229" y="241"/>
                  <a:pt x="244" y="251"/>
                </a:cubicBezTo>
                <a:cubicBezTo>
                  <a:pt x="259" y="261"/>
                  <a:pt x="285" y="251"/>
                  <a:pt x="301" y="247"/>
                </a:cubicBezTo>
                <a:cubicBezTo>
                  <a:pt x="301" y="247"/>
                  <a:pt x="301" y="247"/>
                  <a:pt x="301" y="247"/>
                </a:cubicBezTo>
                <a:cubicBezTo>
                  <a:pt x="303" y="250"/>
                  <a:pt x="306" y="254"/>
                  <a:pt x="308" y="258"/>
                </a:cubicBezTo>
                <a:cubicBezTo>
                  <a:pt x="308" y="258"/>
                  <a:pt x="308" y="258"/>
                  <a:pt x="307" y="258"/>
                </a:cubicBezTo>
                <a:cubicBezTo>
                  <a:pt x="297" y="256"/>
                  <a:pt x="287" y="259"/>
                  <a:pt x="277" y="260"/>
                </a:cubicBezTo>
                <a:cubicBezTo>
                  <a:pt x="262" y="263"/>
                  <a:pt x="247" y="265"/>
                  <a:pt x="231" y="264"/>
                </a:cubicBezTo>
                <a:cubicBezTo>
                  <a:pt x="230" y="264"/>
                  <a:pt x="229" y="265"/>
                  <a:pt x="228" y="265"/>
                </a:cubicBezTo>
                <a:cubicBezTo>
                  <a:pt x="228" y="265"/>
                  <a:pt x="228" y="265"/>
                  <a:pt x="227" y="265"/>
                </a:cubicBezTo>
                <a:cubicBezTo>
                  <a:pt x="199" y="243"/>
                  <a:pt x="216" y="216"/>
                  <a:pt x="235" y="195"/>
                </a:cubicBezTo>
                <a:cubicBezTo>
                  <a:pt x="239" y="192"/>
                  <a:pt x="237" y="186"/>
                  <a:pt x="233" y="185"/>
                </a:cubicBezTo>
                <a:cubicBezTo>
                  <a:pt x="175" y="168"/>
                  <a:pt x="114" y="142"/>
                  <a:pt x="69" y="103"/>
                </a:cubicBezTo>
                <a:cubicBezTo>
                  <a:pt x="64" y="99"/>
                  <a:pt x="58" y="105"/>
                  <a:pt x="62" y="109"/>
                </a:cubicBezTo>
                <a:cubicBezTo>
                  <a:pt x="103" y="151"/>
                  <a:pt x="165" y="174"/>
                  <a:pt x="219" y="193"/>
                </a:cubicBezTo>
                <a:cubicBezTo>
                  <a:pt x="206" y="208"/>
                  <a:pt x="195" y="230"/>
                  <a:pt x="199" y="248"/>
                </a:cubicBezTo>
                <a:cubicBezTo>
                  <a:pt x="142" y="214"/>
                  <a:pt x="77" y="192"/>
                  <a:pt x="17" y="167"/>
                </a:cubicBezTo>
                <a:cubicBezTo>
                  <a:pt x="16" y="167"/>
                  <a:pt x="15" y="169"/>
                  <a:pt x="16" y="170"/>
                </a:cubicBezTo>
                <a:cubicBezTo>
                  <a:pt x="80" y="204"/>
                  <a:pt x="145" y="239"/>
                  <a:pt x="212" y="268"/>
                </a:cubicBezTo>
                <a:cubicBezTo>
                  <a:pt x="214" y="270"/>
                  <a:pt x="217" y="272"/>
                  <a:pt x="221" y="273"/>
                </a:cubicBezTo>
                <a:cubicBezTo>
                  <a:pt x="223" y="274"/>
                  <a:pt x="226" y="273"/>
                  <a:pt x="228" y="271"/>
                </a:cubicBezTo>
                <a:cubicBezTo>
                  <a:pt x="229" y="272"/>
                  <a:pt x="230" y="273"/>
                  <a:pt x="231" y="273"/>
                </a:cubicBezTo>
                <a:cubicBezTo>
                  <a:pt x="243" y="275"/>
                  <a:pt x="255" y="273"/>
                  <a:pt x="268" y="272"/>
                </a:cubicBezTo>
                <a:cubicBezTo>
                  <a:pt x="281" y="270"/>
                  <a:pt x="295" y="270"/>
                  <a:pt x="307" y="265"/>
                </a:cubicBezTo>
                <a:cubicBezTo>
                  <a:pt x="309" y="264"/>
                  <a:pt x="310" y="263"/>
                  <a:pt x="310" y="261"/>
                </a:cubicBezTo>
                <a:cubicBezTo>
                  <a:pt x="327" y="289"/>
                  <a:pt x="350" y="338"/>
                  <a:pt x="369" y="311"/>
                </a:cubicBezTo>
                <a:cubicBezTo>
                  <a:pt x="379" y="298"/>
                  <a:pt x="362" y="277"/>
                  <a:pt x="351" y="265"/>
                </a:cubicBezTo>
                <a:cubicBezTo>
                  <a:pt x="387" y="260"/>
                  <a:pt x="499" y="243"/>
                  <a:pt x="484" y="212"/>
                </a:cubicBezTo>
                <a:close/>
                <a:moveTo>
                  <a:pt x="126" y="108"/>
                </a:moveTo>
                <a:cubicBezTo>
                  <a:pt x="110" y="98"/>
                  <a:pt x="92" y="83"/>
                  <a:pt x="72" y="75"/>
                </a:cubicBezTo>
                <a:cubicBezTo>
                  <a:pt x="73" y="75"/>
                  <a:pt x="73" y="75"/>
                  <a:pt x="73" y="75"/>
                </a:cubicBezTo>
                <a:cubicBezTo>
                  <a:pt x="99" y="43"/>
                  <a:pt x="151" y="36"/>
                  <a:pt x="188" y="29"/>
                </a:cubicBezTo>
                <a:cubicBezTo>
                  <a:pt x="205" y="26"/>
                  <a:pt x="222" y="23"/>
                  <a:pt x="239" y="20"/>
                </a:cubicBezTo>
                <a:cubicBezTo>
                  <a:pt x="276" y="14"/>
                  <a:pt x="301" y="3"/>
                  <a:pt x="333" y="30"/>
                </a:cubicBezTo>
                <a:cubicBezTo>
                  <a:pt x="350" y="45"/>
                  <a:pt x="365" y="63"/>
                  <a:pt x="382" y="78"/>
                </a:cubicBezTo>
                <a:cubicBezTo>
                  <a:pt x="400" y="93"/>
                  <a:pt x="419" y="108"/>
                  <a:pt x="433" y="127"/>
                </a:cubicBezTo>
                <a:cubicBezTo>
                  <a:pt x="439" y="134"/>
                  <a:pt x="439" y="141"/>
                  <a:pt x="435" y="147"/>
                </a:cubicBezTo>
                <a:cubicBezTo>
                  <a:pt x="433" y="147"/>
                  <a:pt x="431" y="148"/>
                  <a:pt x="431" y="151"/>
                </a:cubicBezTo>
                <a:cubicBezTo>
                  <a:pt x="430" y="151"/>
                  <a:pt x="430" y="152"/>
                  <a:pt x="430" y="153"/>
                </a:cubicBezTo>
                <a:cubicBezTo>
                  <a:pt x="400" y="178"/>
                  <a:pt x="291" y="187"/>
                  <a:pt x="256" y="188"/>
                </a:cubicBezTo>
                <a:cubicBezTo>
                  <a:pt x="255" y="183"/>
                  <a:pt x="251" y="178"/>
                  <a:pt x="246" y="174"/>
                </a:cubicBezTo>
                <a:cubicBezTo>
                  <a:pt x="212" y="145"/>
                  <a:pt x="164" y="131"/>
                  <a:pt x="126" y="108"/>
                </a:cubicBezTo>
                <a:close/>
                <a:moveTo>
                  <a:pt x="294" y="230"/>
                </a:moveTo>
                <a:cubicBezTo>
                  <a:pt x="291" y="232"/>
                  <a:pt x="291" y="235"/>
                  <a:pt x="293" y="238"/>
                </a:cubicBezTo>
                <a:cubicBezTo>
                  <a:pt x="280" y="241"/>
                  <a:pt x="265" y="246"/>
                  <a:pt x="252" y="242"/>
                </a:cubicBezTo>
                <a:cubicBezTo>
                  <a:pt x="241" y="239"/>
                  <a:pt x="242" y="219"/>
                  <a:pt x="244" y="207"/>
                </a:cubicBezTo>
                <a:cubicBezTo>
                  <a:pt x="250" y="205"/>
                  <a:pt x="254" y="202"/>
                  <a:pt x="256" y="198"/>
                </a:cubicBezTo>
                <a:cubicBezTo>
                  <a:pt x="298" y="199"/>
                  <a:pt x="339" y="195"/>
                  <a:pt x="380" y="185"/>
                </a:cubicBezTo>
                <a:cubicBezTo>
                  <a:pt x="396" y="181"/>
                  <a:pt x="417" y="177"/>
                  <a:pt x="432" y="166"/>
                </a:cubicBezTo>
                <a:cubicBezTo>
                  <a:pt x="433" y="172"/>
                  <a:pt x="436" y="178"/>
                  <a:pt x="439" y="184"/>
                </a:cubicBezTo>
                <a:cubicBezTo>
                  <a:pt x="385" y="187"/>
                  <a:pt x="337" y="218"/>
                  <a:pt x="282" y="217"/>
                </a:cubicBezTo>
                <a:cubicBezTo>
                  <a:pt x="278" y="217"/>
                  <a:pt x="279" y="222"/>
                  <a:pt x="282" y="223"/>
                </a:cubicBezTo>
                <a:cubicBezTo>
                  <a:pt x="337" y="227"/>
                  <a:pt x="391" y="205"/>
                  <a:pt x="445" y="194"/>
                </a:cubicBezTo>
                <a:cubicBezTo>
                  <a:pt x="446" y="196"/>
                  <a:pt x="447" y="198"/>
                  <a:pt x="448" y="199"/>
                </a:cubicBezTo>
                <a:cubicBezTo>
                  <a:pt x="437" y="200"/>
                  <a:pt x="425" y="203"/>
                  <a:pt x="418" y="204"/>
                </a:cubicBezTo>
                <a:cubicBezTo>
                  <a:pt x="384" y="211"/>
                  <a:pt x="352" y="223"/>
                  <a:pt x="319" y="234"/>
                </a:cubicBezTo>
                <a:cubicBezTo>
                  <a:pt x="311" y="229"/>
                  <a:pt x="302" y="226"/>
                  <a:pt x="294" y="230"/>
                </a:cubicBezTo>
                <a:close/>
                <a:moveTo>
                  <a:pt x="360" y="296"/>
                </a:moveTo>
                <a:cubicBezTo>
                  <a:pt x="362" y="300"/>
                  <a:pt x="364" y="310"/>
                  <a:pt x="355" y="307"/>
                </a:cubicBezTo>
                <a:cubicBezTo>
                  <a:pt x="341" y="300"/>
                  <a:pt x="331" y="278"/>
                  <a:pt x="323" y="266"/>
                </a:cubicBezTo>
                <a:cubicBezTo>
                  <a:pt x="319" y="259"/>
                  <a:pt x="312" y="246"/>
                  <a:pt x="304" y="240"/>
                </a:cubicBezTo>
                <a:cubicBezTo>
                  <a:pt x="304" y="239"/>
                  <a:pt x="303" y="239"/>
                  <a:pt x="303" y="238"/>
                </a:cubicBezTo>
                <a:cubicBezTo>
                  <a:pt x="306" y="238"/>
                  <a:pt x="309" y="239"/>
                  <a:pt x="312" y="240"/>
                </a:cubicBezTo>
                <a:cubicBezTo>
                  <a:pt x="313" y="243"/>
                  <a:pt x="314" y="244"/>
                  <a:pt x="317" y="244"/>
                </a:cubicBezTo>
                <a:cubicBezTo>
                  <a:pt x="328" y="252"/>
                  <a:pt x="339" y="266"/>
                  <a:pt x="343" y="271"/>
                </a:cubicBezTo>
                <a:cubicBezTo>
                  <a:pt x="349" y="279"/>
                  <a:pt x="355" y="287"/>
                  <a:pt x="360" y="296"/>
                </a:cubicBezTo>
                <a:close/>
                <a:moveTo>
                  <a:pt x="450" y="231"/>
                </a:moveTo>
                <a:cubicBezTo>
                  <a:pt x="436" y="236"/>
                  <a:pt x="421" y="239"/>
                  <a:pt x="406" y="242"/>
                </a:cubicBezTo>
                <a:cubicBezTo>
                  <a:pt x="385" y="247"/>
                  <a:pt x="363" y="249"/>
                  <a:pt x="341" y="253"/>
                </a:cubicBezTo>
                <a:cubicBezTo>
                  <a:pt x="341" y="253"/>
                  <a:pt x="341" y="253"/>
                  <a:pt x="341" y="253"/>
                </a:cubicBezTo>
                <a:cubicBezTo>
                  <a:pt x="337" y="249"/>
                  <a:pt x="333" y="244"/>
                  <a:pt x="328" y="240"/>
                </a:cubicBezTo>
                <a:cubicBezTo>
                  <a:pt x="371" y="227"/>
                  <a:pt x="422" y="206"/>
                  <a:pt x="466" y="212"/>
                </a:cubicBezTo>
                <a:cubicBezTo>
                  <a:pt x="486" y="215"/>
                  <a:pt x="454" y="230"/>
                  <a:pt x="450" y="231"/>
                </a:cubicBezTo>
                <a:close/>
              </a:path>
            </a:pathLst>
          </a:custGeom>
          <a:solidFill>
            <a:srgbClr val="F5F5F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4" name="Freeform 44"/>
          <p:cNvSpPr>
            <a:spLocks noEditPoints="1"/>
          </p:cNvSpPr>
          <p:nvPr/>
        </p:nvSpPr>
        <p:spPr bwMode="auto">
          <a:xfrm>
            <a:off x="6436952" y="5480843"/>
            <a:ext cx="1201738" cy="841375"/>
          </a:xfrm>
          <a:custGeom>
            <a:avLst/>
            <a:gdLst>
              <a:gd name="T0" fmla="*/ 478 w 516"/>
              <a:gd name="T1" fmla="*/ 125 h 361"/>
              <a:gd name="T2" fmla="*/ 414 w 516"/>
              <a:gd name="T3" fmla="*/ 126 h 361"/>
              <a:gd name="T4" fmla="*/ 372 w 516"/>
              <a:gd name="T5" fmla="*/ 113 h 361"/>
              <a:gd name="T6" fmla="*/ 374 w 516"/>
              <a:gd name="T7" fmla="*/ 102 h 361"/>
              <a:gd name="T8" fmla="*/ 313 w 516"/>
              <a:gd name="T9" fmla="*/ 46 h 361"/>
              <a:gd name="T10" fmla="*/ 363 w 516"/>
              <a:gd name="T11" fmla="*/ 112 h 361"/>
              <a:gd name="T12" fmla="*/ 329 w 516"/>
              <a:gd name="T13" fmla="*/ 120 h 361"/>
              <a:gd name="T14" fmla="*/ 404 w 516"/>
              <a:gd name="T15" fmla="*/ 179 h 361"/>
              <a:gd name="T16" fmla="*/ 385 w 516"/>
              <a:gd name="T17" fmla="*/ 267 h 361"/>
              <a:gd name="T18" fmla="*/ 396 w 516"/>
              <a:gd name="T19" fmla="*/ 239 h 361"/>
              <a:gd name="T20" fmla="*/ 333 w 516"/>
              <a:gd name="T21" fmla="*/ 136 h 361"/>
              <a:gd name="T22" fmla="*/ 321 w 516"/>
              <a:gd name="T23" fmla="*/ 127 h 361"/>
              <a:gd name="T24" fmla="*/ 265 w 516"/>
              <a:gd name="T25" fmla="*/ 153 h 361"/>
              <a:gd name="T26" fmla="*/ 256 w 516"/>
              <a:gd name="T27" fmla="*/ 140 h 361"/>
              <a:gd name="T28" fmla="*/ 239 w 516"/>
              <a:gd name="T29" fmla="*/ 147 h 361"/>
              <a:gd name="T30" fmla="*/ 232 w 516"/>
              <a:gd name="T31" fmla="*/ 162 h 361"/>
              <a:gd name="T32" fmla="*/ 165 w 516"/>
              <a:gd name="T33" fmla="*/ 157 h 361"/>
              <a:gd name="T34" fmla="*/ 176 w 516"/>
              <a:gd name="T35" fmla="*/ 78 h 361"/>
              <a:gd name="T36" fmla="*/ 217 w 516"/>
              <a:gd name="T37" fmla="*/ 91 h 361"/>
              <a:gd name="T38" fmla="*/ 216 w 516"/>
              <a:gd name="T39" fmla="*/ 69 h 361"/>
              <a:gd name="T40" fmla="*/ 214 w 516"/>
              <a:gd name="T41" fmla="*/ 48 h 361"/>
              <a:gd name="T42" fmla="*/ 164 w 516"/>
              <a:gd name="T43" fmla="*/ 65 h 361"/>
              <a:gd name="T44" fmla="*/ 73 w 516"/>
              <a:gd name="T45" fmla="*/ 105 h 361"/>
              <a:gd name="T46" fmla="*/ 14 w 516"/>
              <a:gd name="T47" fmla="*/ 109 h 361"/>
              <a:gd name="T48" fmla="*/ 23 w 516"/>
              <a:gd name="T49" fmla="*/ 132 h 361"/>
              <a:gd name="T50" fmla="*/ 58 w 516"/>
              <a:gd name="T51" fmla="*/ 117 h 361"/>
              <a:gd name="T52" fmla="*/ 71 w 516"/>
              <a:gd name="T53" fmla="*/ 117 h 361"/>
              <a:gd name="T54" fmla="*/ 111 w 516"/>
              <a:gd name="T55" fmla="*/ 185 h 361"/>
              <a:gd name="T56" fmla="*/ 48 w 516"/>
              <a:gd name="T57" fmla="*/ 157 h 361"/>
              <a:gd name="T58" fmla="*/ 31 w 516"/>
              <a:gd name="T59" fmla="*/ 179 h 361"/>
              <a:gd name="T60" fmla="*/ 29 w 516"/>
              <a:gd name="T61" fmla="*/ 197 h 361"/>
              <a:gd name="T62" fmla="*/ 109 w 516"/>
              <a:gd name="T63" fmla="*/ 193 h 361"/>
              <a:gd name="T64" fmla="*/ 146 w 516"/>
              <a:gd name="T65" fmla="*/ 287 h 361"/>
              <a:gd name="T66" fmla="*/ 123 w 516"/>
              <a:gd name="T67" fmla="*/ 351 h 361"/>
              <a:gd name="T68" fmla="*/ 154 w 516"/>
              <a:gd name="T69" fmla="*/ 285 h 361"/>
              <a:gd name="T70" fmla="*/ 204 w 516"/>
              <a:gd name="T71" fmla="*/ 356 h 361"/>
              <a:gd name="T72" fmla="*/ 227 w 516"/>
              <a:gd name="T73" fmla="*/ 329 h 361"/>
              <a:gd name="T74" fmla="*/ 227 w 516"/>
              <a:gd name="T75" fmla="*/ 256 h 361"/>
              <a:gd name="T76" fmla="*/ 243 w 516"/>
              <a:gd name="T77" fmla="*/ 171 h 361"/>
              <a:gd name="T78" fmla="*/ 270 w 516"/>
              <a:gd name="T79" fmla="*/ 164 h 361"/>
              <a:gd name="T80" fmla="*/ 324 w 516"/>
              <a:gd name="T81" fmla="*/ 142 h 361"/>
              <a:gd name="T82" fmla="*/ 354 w 516"/>
              <a:gd name="T83" fmla="*/ 299 h 361"/>
              <a:gd name="T84" fmla="*/ 349 w 516"/>
              <a:gd name="T85" fmla="*/ 317 h 361"/>
              <a:gd name="T86" fmla="*/ 349 w 516"/>
              <a:gd name="T87" fmla="*/ 334 h 361"/>
              <a:gd name="T88" fmla="*/ 361 w 516"/>
              <a:gd name="T89" fmla="*/ 300 h 361"/>
              <a:gd name="T90" fmla="*/ 393 w 516"/>
              <a:gd name="T91" fmla="*/ 293 h 361"/>
              <a:gd name="T92" fmla="*/ 398 w 516"/>
              <a:gd name="T93" fmla="*/ 332 h 361"/>
              <a:gd name="T94" fmla="*/ 400 w 516"/>
              <a:gd name="T95" fmla="*/ 316 h 361"/>
              <a:gd name="T96" fmla="*/ 399 w 516"/>
              <a:gd name="T97" fmla="*/ 292 h 361"/>
              <a:gd name="T98" fmla="*/ 415 w 516"/>
              <a:gd name="T99" fmla="*/ 131 h 361"/>
              <a:gd name="T100" fmla="*/ 492 w 516"/>
              <a:gd name="T101" fmla="*/ 150 h 361"/>
              <a:gd name="T102" fmla="*/ 500 w 516"/>
              <a:gd name="T103" fmla="*/ 126 h 361"/>
              <a:gd name="T104" fmla="*/ 499 w 516"/>
              <a:gd name="T105" fmla="*/ 125 h 361"/>
              <a:gd name="T106" fmla="*/ 503 w 516"/>
              <a:gd name="T107" fmla="*/ 108 h 361"/>
              <a:gd name="T108" fmla="*/ 356 w 516"/>
              <a:gd name="T109" fmla="*/ 24 h 361"/>
              <a:gd name="T110" fmla="*/ 354 w 516"/>
              <a:gd name="T111" fmla="*/ 89 h 361"/>
              <a:gd name="T112" fmla="*/ 137 w 516"/>
              <a:gd name="T113" fmla="*/ 71 h 361"/>
              <a:gd name="T114" fmla="*/ 85 w 516"/>
              <a:gd name="T115" fmla="*/ 120 h 361"/>
              <a:gd name="T116" fmla="*/ 120 w 516"/>
              <a:gd name="T117" fmla="*/ 179 h 361"/>
              <a:gd name="T118" fmla="*/ 156 w 516"/>
              <a:gd name="T119" fmla="*/ 166 h 361"/>
              <a:gd name="T120" fmla="*/ 373 w 516"/>
              <a:gd name="T121" fmla="*/ 263 h 361"/>
              <a:gd name="T122" fmla="*/ 339 w 516"/>
              <a:gd name="T123" fmla="*/ 238 h 3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16" h="361">
                <a:moveTo>
                  <a:pt x="503" y="108"/>
                </a:moveTo>
                <a:cubicBezTo>
                  <a:pt x="495" y="112"/>
                  <a:pt x="488" y="116"/>
                  <a:pt x="481" y="121"/>
                </a:cubicBezTo>
                <a:cubicBezTo>
                  <a:pt x="479" y="122"/>
                  <a:pt x="478" y="123"/>
                  <a:pt x="478" y="125"/>
                </a:cubicBezTo>
                <a:cubicBezTo>
                  <a:pt x="477" y="125"/>
                  <a:pt x="477" y="125"/>
                  <a:pt x="476" y="125"/>
                </a:cubicBezTo>
                <a:cubicBezTo>
                  <a:pt x="456" y="127"/>
                  <a:pt x="437" y="128"/>
                  <a:pt x="416" y="125"/>
                </a:cubicBezTo>
                <a:cubicBezTo>
                  <a:pt x="416" y="125"/>
                  <a:pt x="415" y="125"/>
                  <a:pt x="414" y="126"/>
                </a:cubicBezTo>
                <a:cubicBezTo>
                  <a:pt x="414" y="124"/>
                  <a:pt x="414" y="122"/>
                  <a:pt x="414" y="121"/>
                </a:cubicBezTo>
                <a:cubicBezTo>
                  <a:pt x="414" y="118"/>
                  <a:pt x="413" y="116"/>
                  <a:pt x="410" y="115"/>
                </a:cubicBezTo>
                <a:cubicBezTo>
                  <a:pt x="397" y="113"/>
                  <a:pt x="385" y="113"/>
                  <a:pt x="372" y="113"/>
                </a:cubicBezTo>
                <a:cubicBezTo>
                  <a:pt x="372" y="111"/>
                  <a:pt x="372" y="110"/>
                  <a:pt x="373" y="109"/>
                </a:cubicBezTo>
                <a:cubicBezTo>
                  <a:pt x="373" y="108"/>
                  <a:pt x="373" y="108"/>
                  <a:pt x="373" y="108"/>
                </a:cubicBezTo>
                <a:cubicBezTo>
                  <a:pt x="374" y="106"/>
                  <a:pt x="374" y="104"/>
                  <a:pt x="374" y="102"/>
                </a:cubicBezTo>
                <a:cubicBezTo>
                  <a:pt x="396" y="96"/>
                  <a:pt x="413" y="77"/>
                  <a:pt x="409" y="51"/>
                </a:cubicBezTo>
                <a:cubicBezTo>
                  <a:pt x="406" y="28"/>
                  <a:pt x="378" y="0"/>
                  <a:pt x="354" y="11"/>
                </a:cubicBezTo>
                <a:cubicBezTo>
                  <a:pt x="336" y="12"/>
                  <a:pt x="319" y="28"/>
                  <a:pt x="313" y="46"/>
                </a:cubicBezTo>
                <a:cubicBezTo>
                  <a:pt x="304" y="75"/>
                  <a:pt x="323" y="101"/>
                  <a:pt x="351" y="104"/>
                </a:cubicBezTo>
                <a:cubicBezTo>
                  <a:pt x="356" y="104"/>
                  <a:pt x="360" y="104"/>
                  <a:pt x="364" y="104"/>
                </a:cubicBezTo>
                <a:cubicBezTo>
                  <a:pt x="364" y="107"/>
                  <a:pt x="363" y="109"/>
                  <a:pt x="363" y="112"/>
                </a:cubicBezTo>
                <a:cubicBezTo>
                  <a:pt x="363" y="112"/>
                  <a:pt x="363" y="113"/>
                  <a:pt x="364" y="113"/>
                </a:cubicBezTo>
                <a:cubicBezTo>
                  <a:pt x="353" y="113"/>
                  <a:pt x="341" y="113"/>
                  <a:pt x="330" y="112"/>
                </a:cubicBezTo>
                <a:cubicBezTo>
                  <a:pt x="326" y="112"/>
                  <a:pt x="325" y="119"/>
                  <a:pt x="329" y="120"/>
                </a:cubicBezTo>
                <a:cubicBezTo>
                  <a:pt x="344" y="123"/>
                  <a:pt x="359" y="124"/>
                  <a:pt x="374" y="124"/>
                </a:cubicBezTo>
                <a:cubicBezTo>
                  <a:pt x="391" y="124"/>
                  <a:pt x="403" y="125"/>
                  <a:pt x="404" y="144"/>
                </a:cubicBezTo>
                <a:cubicBezTo>
                  <a:pt x="405" y="156"/>
                  <a:pt x="404" y="167"/>
                  <a:pt x="404" y="179"/>
                </a:cubicBezTo>
                <a:cubicBezTo>
                  <a:pt x="404" y="202"/>
                  <a:pt x="404" y="226"/>
                  <a:pt x="404" y="249"/>
                </a:cubicBezTo>
                <a:cubicBezTo>
                  <a:pt x="405" y="275"/>
                  <a:pt x="410" y="279"/>
                  <a:pt x="385" y="282"/>
                </a:cubicBezTo>
                <a:cubicBezTo>
                  <a:pt x="385" y="277"/>
                  <a:pt x="385" y="272"/>
                  <a:pt x="385" y="267"/>
                </a:cubicBezTo>
                <a:cubicBezTo>
                  <a:pt x="385" y="258"/>
                  <a:pt x="386" y="247"/>
                  <a:pt x="383" y="239"/>
                </a:cubicBezTo>
                <a:cubicBezTo>
                  <a:pt x="383" y="239"/>
                  <a:pt x="383" y="239"/>
                  <a:pt x="383" y="239"/>
                </a:cubicBezTo>
                <a:cubicBezTo>
                  <a:pt x="388" y="239"/>
                  <a:pt x="392" y="239"/>
                  <a:pt x="396" y="239"/>
                </a:cubicBezTo>
                <a:cubicBezTo>
                  <a:pt x="404" y="239"/>
                  <a:pt x="404" y="227"/>
                  <a:pt x="396" y="227"/>
                </a:cubicBezTo>
                <a:cubicBezTo>
                  <a:pt x="377" y="226"/>
                  <a:pt x="358" y="228"/>
                  <a:pt x="339" y="232"/>
                </a:cubicBezTo>
                <a:cubicBezTo>
                  <a:pt x="339" y="199"/>
                  <a:pt x="341" y="167"/>
                  <a:pt x="333" y="136"/>
                </a:cubicBezTo>
                <a:cubicBezTo>
                  <a:pt x="335" y="133"/>
                  <a:pt x="334" y="128"/>
                  <a:pt x="331" y="127"/>
                </a:cubicBezTo>
                <a:cubicBezTo>
                  <a:pt x="330" y="126"/>
                  <a:pt x="330" y="125"/>
                  <a:pt x="330" y="125"/>
                </a:cubicBezTo>
                <a:cubicBezTo>
                  <a:pt x="328" y="119"/>
                  <a:pt x="320" y="121"/>
                  <a:pt x="321" y="127"/>
                </a:cubicBezTo>
                <a:cubicBezTo>
                  <a:pt x="321" y="127"/>
                  <a:pt x="321" y="128"/>
                  <a:pt x="321" y="128"/>
                </a:cubicBezTo>
                <a:cubicBezTo>
                  <a:pt x="313" y="130"/>
                  <a:pt x="304" y="135"/>
                  <a:pt x="296" y="139"/>
                </a:cubicBezTo>
                <a:cubicBezTo>
                  <a:pt x="285" y="144"/>
                  <a:pt x="275" y="148"/>
                  <a:pt x="265" y="153"/>
                </a:cubicBezTo>
                <a:cubicBezTo>
                  <a:pt x="264" y="152"/>
                  <a:pt x="262" y="151"/>
                  <a:pt x="260" y="151"/>
                </a:cubicBezTo>
                <a:cubicBezTo>
                  <a:pt x="259" y="151"/>
                  <a:pt x="258" y="151"/>
                  <a:pt x="257" y="151"/>
                </a:cubicBezTo>
                <a:cubicBezTo>
                  <a:pt x="257" y="147"/>
                  <a:pt x="256" y="144"/>
                  <a:pt x="256" y="140"/>
                </a:cubicBezTo>
                <a:cubicBezTo>
                  <a:pt x="256" y="132"/>
                  <a:pt x="244" y="132"/>
                  <a:pt x="244" y="140"/>
                </a:cubicBezTo>
                <a:cubicBezTo>
                  <a:pt x="244" y="143"/>
                  <a:pt x="242" y="146"/>
                  <a:pt x="241" y="148"/>
                </a:cubicBezTo>
                <a:cubicBezTo>
                  <a:pt x="240" y="148"/>
                  <a:pt x="239" y="147"/>
                  <a:pt x="239" y="147"/>
                </a:cubicBezTo>
                <a:cubicBezTo>
                  <a:pt x="235" y="147"/>
                  <a:pt x="234" y="152"/>
                  <a:pt x="237" y="153"/>
                </a:cubicBezTo>
                <a:cubicBezTo>
                  <a:pt x="237" y="154"/>
                  <a:pt x="237" y="155"/>
                  <a:pt x="237" y="156"/>
                </a:cubicBezTo>
                <a:cubicBezTo>
                  <a:pt x="234" y="157"/>
                  <a:pt x="232" y="160"/>
                  <a:pt x="232" y="162"/>
                </a:cubicBezTo>
                <a:cubicBezTo>
                  <a:pt x="223" y="163"/>
                  <a:pt x="215" y="164"/>
                  <a:pt x="206" y="165"/>
                </a:cubicBezTo>
                <a:cubicBezTo>
                  <a:pt x="195" y="166"/>
                  <a:pt x="183" y="167"/>
                  <a:pt x="172" y="167"/>
                </a:cubicBezTo>
                <a:cubicBezTo>
                  <a:pt x="170" y="164"/>
                  <a:pt x="167" y="160"/>
                  <a:pt x="165" y="157"/>
                </a:cubicBezTo>
                <a:cubicBezTo>
                  <a:pt x="165" y="157"/>
                  <a:pt x="165" y="157"/>
                  <a:pt x="165" y="156"/>
                </a:cubicBezTo>
                <a:cubicBezTo>
                  <a:pt x="181" y="134"/>
                  <a:pt x="186" y="100"/>
                  <a:pt x="175" y="78"/>
                </a:cubicBezTo>
                <a:cubicBezTo>
                  <a:pt x="175" y="78"/>
                  <a:pt x="175" y="78"/>
                  <a:pt x="176" y="78"/>
                </a:cubicBezTo>
                <a:cubicBezTo>
                  <a:pt x="176" y="79"/>
                  <a:pt x="177" y="79"/>
                  <a:pt x="178" y="79"/>
                </a:cubicBezTo>
                <a:cubicBezTo>
                  <a:pt x="185" y="80"/>
                  <a:pt x="192" y="81"/>
                  <a:pt x="199" y="83"/>
                </a:cubicBezTo>
                <a:cubicBezTo>
                  <a:pt x="205" y="85"/>
                  <a:pt x="211" y="88"/>
                  <a:pt x="217" y="91"/>
                </a:cubicBezTo>
                <a:cubicBezTo>
                  <a:pt x="223" y="93"/>
                  <a:pt x="227" y="84"/>
                  <a:pt x="223" y="80"/>
                </a:cubicBezTo>
                <a:cubicBezTo>
                  <a:pt x="219" y="76"/>
                  <a:pt x="214" y="73"/>
                  <a:pt x="209" y="71"/>
                </a:cubicBezTo>
                <a:cubicBezTo>
                  <a:pt x="211" y="70"/>
                  <a:pt x="213" y="70"/>
                  <a:pt x="216" y="69"/>
                </a:cubicBezTo>
                <a:cubicBezTo>
                  <a:pt x="223" y="67"/>
                  <a:pt x="221" y="55"/>
                  <a:pt x="214" y="56"/>
                </a:cubicBezTo>
                <a:cubicBezTo>
                  <a:pt x="210" y="56"/>
                  <a:pt x="206" y="56"/>
                  <a:pt x="202" y="57"/>
                </a:cubicBezTo>
                <a:cubicBezTo>
                  <a:pt x="206" y="54"/>
                  <a:pt x="210" y="51"/>
                  <a:pt x="214" y="48"/>
                </a:cubicBezTo>
                <a:cubicBezTo>
                  <a:pt x="220" y="44"/>
                  <a:pt x="217" y="35"/>
                  <a:pt x="210" y="37"/>
                </a:cubicBezTo>
                <a:cubicBezTo>
                  <a:pt x="192" y="40"/>
                  <a:pt x="173" y="48"/>
                  <a:pt x="164" y="65"/>
                </a:cubicBezTo>
                <a:cubicBezTo>
                  <a:pt x="164" y="65"/>
                  <a:pt x="164" y="65"/>
                  <a:pt x="164" y="65"/>
                </a:cubicBezTo>
                <a:cubicBezTo>
                  <a:pt x="157" y="61"/>
                  <a:pt x="149" y="58"/>
                  <a:pt x="138" y="59"/>
                </a:cubicBezTo>
                <a:cubicBezTo>
                  <a:pt x="136" y="59"/>
                  <a:pt x="135" y="60"/>
                  <a:pt x="134" y="61"/>
                </a:cubicBezTo>
                <a:cubicBezTo>
                  <a:pt x="105" y="51"/>
                  <a:pt x="79" y="77"/>
                  <a:pt x="73" y="105"/>
                </a:cubicBezTo>
                <a:cubicBezTo>
                  <a:pt x="56" y="86"/>
                  <a:pt x="27" y="80"/>
                  <a:pt x="6" y="95"/>
                </a:cubicBezTo>
                <a:cubicBezTo>
                  <a:pt x="0" y="99"/>
                  <a:pt x="2" y="109"/>
                  <a:pt x="9" y="109"/>
                </a:cubicBezTo>
                <a:cubicBezTo>
                  <a:pt x="11" y="109"/>
                  <a:pt x="12" y="109"/>
                  <a:pt x="14" y="109"/>
                </a:cubicBezTo>
                <a:cubicBezTo>
                  <a:pt x="9" y="111"/>
                  <a:pt x="11" y="119"/>
                  <a:pt x="17" y="119"/>
                </a:cubicBezTo>
                <a:cubicBezTo>
                  <a:pt x="23" y="119"/>
                  <a:pt x="29" y="119"/>
                  <a:pt x="35" y="118"/>
                </a:cubicBezTo>
                <a:cubicBezTo>
                  <a:pt x="31" y="122"/>
                  <a:pt x="27" y="127"/>
                  <a:pt x="23" y="132"/>
                </a:cubicBezTo>
                <a:cubicBezTo>
                  <a:pt x="19" y="139"/>
                  <a:pt x="28" y="145"/>
                  <a:pt x="33" y="140"/>
                </a:cubicBezTo>
                <a:cubicBezTo>
                  <a:pt x="41" y="133"/>
                  <a:pt x="51" y="128"/>
                  <a:pt x="57" y="118"/>
                </a:cubicBezTo>
                <a:cubicBezTo>
                  <a:pt x="57" y="118"/>
                  <a:pt x="58" y="118"/>
                  <a:pt x="58" y="117"/>
                </a:cubicBezTo>
                <a:cubicBezTo>
                  <a:pt x="60" y="116"/>
                  <a:pt x="62" y="115"/>
                  <a:pt x="64" y="114"/>
                </a:cubicBezTo>
                <a:cubicBezTo>
                  <a:pt x="65" y="115"/>
                  <a:pt x="65" y="115"/>
                  <a:pt x="66" y="116"/>
                </a:cubicBezTo>
                <a:cubicBezTo>
                  <a:pt x="67" y="117"/>
                  <a:pt x="69" y="118"/>
                  <a:pt x="71" y="117"/>
                </a:cubicBezTo>
                <a:cubicBezTo>
                  <a:pt x="71" y="144"/>
                  <a:pt x="89" y="170"/>
                  <a:pt x="115" y="176"/>
                </a:cubicBezTo>
                <a:cubicBezTo>
                  <a:pt x="114" y="177"/>
                  <a:pt x="113" y="177"/>
                  <a:pt x="113" y="178"/>
                </a:cubicBezTo>
                <a:cubicBezTo>
                  <a:pt x="112" y="181"/>
                  <a:pt x="112" y="183"/>
                  <a:pt x="111" y="185"/>
                </a:cubicBezTo>
                <a:cubicBezTo>
                  <a:pt x="111" y="185"/>
                  <a:pt x="111" y="185"/>
                  <a:pt x="110" y="185"/>
                </a:cubicBezTo>
                <a:cubicBezTo>
                  <a:pt x="92" y="181"/>
                  <a:pt x="73" y="176"/>
                  <a:pt x="56" y="180"/>
                </a:cubicBezTo>
                <a:cubicBezTo>
                  <a:pt x="55" y="172"/>
                  <a:pt x="53" y="164"/>
                  <a:pt x="48" y="157"/>
                </a:cubicBezTo>
                <a:cubicBezTo>
                  <a:pt x="44" y="152"/>
                  <a:pt x="36" y="157"/>
                  <a:pt x="39" y="162"/>
                </a:cubicBezTo>
                <a:cubicBezTo>
                  <a:pt x="42" y="167"/>
                  <a:pt x="44" y="172"/>
                  <a:pt x="45" y="177"/>
                </a:cubicBezTo>
                <a:cubicBezTo>
                  <a:pt x="40" y="178"/>
                  <a:pt x="36" y="179"/>
                  <a:pt x="31" y="179"/>
                </a:cubicBezTo>
                <a:cubicBezTo>
                  <a:pt x="25" y="179"/>
                  <a:pt x="24" y="190"/>
                  <a:pt x="31" y="189"/>
                </a:cubicBezTo>
                <a:cubicBezTo>
                  <a:pt x="33" y="189"/>
                  <a:pt x="35" y="189"/>
                  <a:pt x="37" y="189"/>
                </a:cubicBezTo>
                <a:cubicBezTo>
                  <a:pt x="34" y="191"/>
                  <a:pt x="32" y="194"/>
                  <a:pt x="29" y="197"/>
                </a:cubicBezTo>
                <a:cubicBezTo>
                  <a:pt x="24" y="203"/>
                  <a:pt x="32" y="211"/>
                  <a:pt x="38" y="206"/>
                </a:cubicBezTo>
                <a:cubicBezTo>
                  <a:pt x="60" y="187"/>
                  <a:pt x="83" y="193"/>
                  <a:pt x="109" y="193"/>
                </a:cubicBezTo>
                <a:cubicBezTo>
                  <a:pt x="109" y="193"/>
                  <a:pt x="109" y="193"/>
                  <a:pt x="109" y="193"/>
                </a:cubicBezTo>
                <a:cubicBezTo>
                  <a:pt x="103" y="223"/>
                  <a:pt x="102" y="254"/>
                  <a:pt x="98" y="284"/>
                </a:cubicBezTo>
                <a:cubicBezTo>
                  <a:pt x="97" y="289"/>
                  <a:pt x="99" y="293"/>
                  <a:pt x="104" y="293"/>
                </a:cubicBezTo>
                <a:cubicBezTo>
                  <a:pt x="118" y="293"/>
                  <a:pt x="132" y="290"/>
                  <a:pt x="146" y="287"/>
                </a:cubicBezTo>
                <a:cubicBezTo>
                  <a:pt x="143" y="304"/>
                  <a:pt x="140" y="319"/>
                  <a:pt x="135" y="335"/>
                </a:cubicBezTo>
                <a:cubicBezTo>
                  <a:pt x="126" y="334"/>
                  <a:pt x="114" y="333"/>
                  <a:pt x="117" y="345"/>
                </a:cubicBezTo>
                <a:cubicBezTo>
                  <a:pt x="118" y="348"/>
                  <a:pt x="120" y="350"/>
                  <a:pt x="123" y="351"/>
                </a:cubicBezTo>
                <a:cubicBezTo>
                  <a:pt x="129" y="353"/>
                  <a:pt x="135" y="353"/>
                  <a:pt x="141" y="353"/>
                </a:cubicBezTo>
                <a:cubicBezTo>
                  <a:pt x="146" y="353"/>
                  <a:pt x="149" y="349"/>
                  <a:pt x="149" y="345"/>
                </a:cubicBezTo>
                <a:cubicBezTo>
                  <a:pt x="151" y="325"/>
                  <a:pt x="153" y="305"/>
                  <a:pt x="154" y="285"/>
                </a:cubicBezTo>
                <a:cubicBezTo>
                  <a:pt x="159" y="283"/>
                  <a:pt x="164" y="282"/>
                  <a:pt x="170" y="280"/>
                </a:cubicBezTo>
                <a:cubicBezTo>
                  <a:pt x="170" y="280"/>
                  <a:pt x="170" y="280"/>
                  <a:pt x="170" y="280"/>
                </a:cubicBezTo>
                <a:cubicBezTo>
                  <a:pt x="180" y="306"/>
                  <a:pt x="193" y="331"/>
                  <a:pt x="204" y="356"/>
                </a:cubicBezTo>
                <a:cubicBezTo>
                  <a:pt x="207" y="361"/>
                  <a:pt x="213" y="361"/>
                  <a:pt x="217" y="358"/>
                </a:cubicBezTo>
                <a:cubicBezTo>
                  <a:pt x="224" y="352"/>
                  <a:pt x="232" y="347"/>
                  <a:pt x="239" y="341"/>
                </a:cubicBezTo>
                <a:cubicBezTo>
                  <a:pt x="248" y="334"/>
                  <a:pt x="235" y="320"/>
                  <a:pt x="227" y="329"/>
                </a:cubicBezTo>
                <a:cubicBezTo>
                  <a:pt x="223" y="333"/>
                  <a:pt x="218" y="336"/>
                  <a:pt x="214" y="339"/>
                </a:cubicBezTo>
                <a:cubicBezTo>
                  <a:pt x="204" y="318"/>
                  <a:pt x="195" y="294"/>
                  <a:pt x="180" y="277"/>
                </a:cubicBezTo>
                <a:cubicBezTo>
                  <a:pt x="196" y="270"/>
                  <a:pt x="212" y="263"/>
                  <a:pt x="227" y="256"/>
                </a:cubicBezTo>
                <a:cubicBezTo>
                  <a:pt x="230" y="254"/>
                  <a:pt x="232" y="249"/>
                  <a:pt x="230" y="246"/>
                </a:cubicBezTo>
                <a:cubicBezTo>
                  <a:pt x="214" y="222"/>
                  <a:pt x="195" y="201"/>
                  <a:pt x="179" y="177"/>
                </a:cubicBezTo>
                <a:cubicBezTo>
                  <a:pt x="200" y="179"/>
                  <a:pt x="225" y="181"/>
                  <a:pt x="243" y="171"/>
                </a:cubicBezTo>
                <a:cubicBezTo>
                  <a:pt x="244" y="170"/>
                  <a:pt x="244" y="169"/>
                  <a:pt x="244" y="168"/>
                </a:cubicBezTo>
                <a:cubicBezTo>
                  <a:pt x="249" y="168"/>
                  <a:pt x="253" y="168"/>
                  <a:pt x="256" y="168"/>
                </a:cubicBezTo>
                <a:cubicBezTo>
                  <a:pt x="261" y="168"/>
                  <a:pt x="267" y="167"/>
                  <a:pt x="270" y="164"/>
                </a:cubicBezTo>
                <a:cubicBezTo>
                  <a:pt x="272" y="163"/>
                  <a:pt x="273" y="161"/>
                  <a:pt x="273" y="160"/>
                </a:cubicBezTo>
                <a:cubicBezTo>
                  <a:pt x="281" y="158"/>
                  <a:pt x="288" y="155"/>
                  <a:pt x="296" y="153"/>
                </a:cubicBezTo>
                <a:cubicBezTo>
                  <a:pt x="305" y="150"/>
                  <a:pt x="315" y="147"/>
                  <a:pt x="324" y="142"/>
                </a:cubicBezTo>
                <a:cubicBezTo>
                  <a:pt x="332" y="192"/>
                  <a:pt x="323" y="243"/>
                  <a:pt x="332" y="293"/>
                </a:cubicBezTo>
                <a:cubicBezTo>
                  <a:pt x="333" y="297"/>
                  <a:pt x="338" y="298"/>
                  <a:pt x="341" y="296"/>
                </a:cubicBezTo>
                <a:cubicBezTo>
                  <a:pt x="345" y="297"/>
                  <a:pt x="350" y="298"/>
                  <a:pt x="354" y="299"/>
                </a:cubicBezTo>
                <a:cubicBezTo>
                  <a:pt x="354" y="299"/>
                  <a:pt x="354" y="300"/>
                  <a:pt x="355" y="300"/>
                </a:cubicBezTo>
                <a:cubicBezTo>
                  <a:pt x="358" y="305"/>
                  <a:pt x="358" y="311"/>
                  <a:pt x="358" y="317"/>
                </a:cubicBezTo>
                <a:cubicBezTo>
                  <a:pt x="355" y="317"/>
                  <a:pt x="352" y="317"/>
                  <a:pt x="349" y="317"/>
                </a:cubicBezTo>
                <a:cubicBezTo>
                  <a:pt x="344" y="316"/>
                  <a:pt x="340" y="316"/>
                  <a:pt x="335" y="319"/>
                </a:cubicBezTo>
                <a:cubicBezTo>
                  <a:pt x="332" y="322"/>
                  <a:pt x="332" y="328"/>
                  <a:pt x="335" y="331"/>
                </a:cubicBezTo>
                <a:cubicBezTo>
                  <a:pt x="340" y="334"/>
                  <a:pt x="344" y="334"/>
                  <a:pt x="349" y="334"/>
                </a:cubicBezTo>
                <a:cubicBezTo>
                  <a:pt x="354" y="333"/>
                  <a:pt x="359" y="333"/>
                  <a:pt x="364" y="333"/>
                </a:cubicBezTo>
                <a:cubicBezTo>
                  <a:pt x="371" y="331"/>
                  <a:pt x="371" y="322"/>
                  <a:pt x="366" y="319"/>
                </a:cubicBezTo>
                <a:cubicBezTo>
                  <a:pt x="365" y="312"/>
                  <a:pt x="364" y="306"/>
                  <a:pt x="361" y="300"/>
                </a:cubicBezTo>
                <a:cubicBezTo>
                  <a:pt x="367" y="300"/>
                  <a:pt x="373" y="300"/>
                  <a:pt x="379" y="299"/>
                </a:cubicBezTo>
                <a:cubicBezTo>
                  <a:pt x="382" y="299"/>
                  <a:pt x="384" y="297"/>
                  <a:pt x="384" y="294"/>
                </a:cubicBezTo>
                <a:cubicBezTo>
                  <a:pt x="387" y="294"/>
                  <a:pt x="390" y="294"/>
                  <a:pt x="393" y="293"/>
                </a:cubicBezTo>
                <a:cubicBezTo>
                  <a:pt x="390" y="302"/>
                  <a:pt x="392" y="312"/>
                  <a:pt x="391" y="321"/>
                </a:cubicBezTo>
                <a:cubicBezTo>
                  <a:pt x="390" y="321"/>
                  <a:pt x="390" y="322"/>
                  <a:pt x="390" y="323"/>
                </a:cubicBezTo>
                <a:cubicBezTo>
                  <a:pt x="388" y="328"/>
                  <a:pt x="393" y="333"/>
                  <a:pt x="398" y="332"/>
                </a:cubicBezTo>
                <a:cubicBezTo>
                  <a:pt x="404" y="330"/>
                  <a:pt x="413" y="330"/>
                  <a:pt x="418" y="325"/>
                </a:cubicBezTo>
                <a:cubicBezTo>
                  <a:pt x="421" y="320"/>
                  <a:pt x="419" y="314"/>
                  <a:pt x="413" y="314"/>
                </a:cubicBezTo>
                <a:cubicBezTo>
                  <a:pt x="409" y="313"/>
                  <a:pt x="405" y="315"/>
                  <a:pt x="400" y="316"/>
                </a:cubicBezTo>
                <a:cubicBezTo>
                  <a:pt x="400" y="314"/>
                  <a:pt x="400" y="312"/>
                  <a:pt x="400" y="310"/>
                </a:cubicBezTo>
                <a:cubicBezTo>
                  <a:pt x="399" y="305"/>
                  <a:pt x="398" y="300"/>
                  <a:pt x="399" y="294"/>
                </a:cubicBezTo>
                <a:cubicBezTo>
                  <a:pt x="400" y="293"/>
                  <a:pt x="400" y="293"/>
                  <a:pt x="399" y="292"/>
                </a:cubicBezTo>
                <a:cubicBezTo>
                  <a:pt x="404" y="291"/>
                  <a:pt x="408" y="290"/>
                  <a:pt x="413" y="290"/>
                </a:cubicBezTo>
                <a:cubicBezTo>
                  <a:pt x="416" y="289"/>
                  <a:pt x="419" y="287"/>
                  <a:pt x="419" y="284"/>
                </a:cubicBezTo>
                <a:cubicBezTo>
                  <a:pt x="413" y="233"/>
                  <a:pt x="417" y="182"/>
                  <a:pt x="415" y="131"/>
                </a:cubicBezTo>
                <a:cubicBezTo>
                  <a:pt x="415" y="131"/>
                  <a:pt x="415" y="131"/>
                  <a:pt x="415" y="131"/>
                </a:cubicBezTo>
                <a:cubicBezTo>
                  <a:pt x="427" y="135"/>
                  <a:pt x="439" y="135"/>
                  <a:pt x="452" y="136"/>
                </a:cubicBezTo>
                <a:cubicBezTo>
                  <a:pt x="470" y="136"/>
                  <a:pt x="478" y="137"/>
                  <a:pt x="492" y="150"/>
                </a:cubicBezTo>
                <a:cubicBezTo>
                  <a:pt x="497" y="154"/>
                  <a:pt x="505" y="148"/>
                  <a:pt x="501" y="142"/>
                </a:cubicBezTo>
                <a:cubicBezTo>
                  <a:pt x="500" y="140"/>
                  <a:pt x="498" y="138"/>
                  <a:pt x="497" y="136"/>
                </a:cubicBezTo>
                <a:cubicBezTo>
                  <a:pt x="501" y="136"/>
                  <a:pt x="504" y="130"/>
                  <a:pt x="500" y="126"/>
                </a:cubicBezTo>
                <a:cubicBezTo>
                  <a:pt x="500" y="126"/>
                  <a:pt x="499" y="126"/>
                  <a:pt x="499" y="125"/>
                </a:cubicBezTo>
                <a:cubicBezTo>
                  <a:pt x="499" y="125"/>
                  <a:pt x="499" y="125"/>
                  <a:pt x="499" y="125"/>
                </a:cubicBezTo>
                <a:cubicBezTo>
                  <a:pt x="499" y="125"/>
                  <a:pt x="499" y="125"/>
                  <a:pt x="499" y="125"/>
                </a:cubicBezTo>
                <a:cubicBezTo>
                  <a:pt x="498" y="125"/>
                  <a:pt x="498" y="125"/>
                  <a:pt x="498" y="125"/>
                </a:cubicBezTo>
                <a:cubicBezTo>
                  <a:pt x="501" y="123"/>
                  <a:pt x="505" y="121"/>
                  <a:pt x="509" y="119"/>
                </a:cubicBezTo>
                <a:cubicBezTo>
                  <a:pt x="516" y="115"/>
                  <a:pt x="509" y="105"/>
                  <a:pt x="503" y="108"/>
                </a:cubicBezTo>
                <a:close/>
                <a:moveTo>
                  <a:pt x="354" y="89"/>
                </a:moveTo>
                <a:cubicBezTo>
                  <a:pt x="332" y="89"/>
                  <a:pt x="323" y="70"/>
                  <a:pt x="329" y="51"/>
                </a:cubicBezTo>
                <a:cubicBezTo>
                  <a:pt x="333" y="36"/>
                  <a:pt x="343" y="28"/>
                  <a:pt x="356" y="24"/>
                </a:cubicBezTo>
                <a:cubicBezTo>
                  <a:pt x="364" y="24"/>
                  <a:pt x="371" y="23"/>
                  <a:pt x="379" y="27"/>
                </a:cubicBezTo>
                <a:cubicBezTo>
                  <a:pt x="388" y="32"/>
                  <a:pt x="393" y="41"/>
                  <a:pt x="395" y="50"/>
                </a:cubicBezTo>
                <a:cubicBezTo>
                  <a:pt x="401" y="77"/>
                  <a:pt x="377" y="90"/>
                  <a:pt x="354" y="89"/>
                </a:cubicBezTo>
                <a:close/>
                <a:moveTo>
                  <a:pt x="85" y="120"/>
                </a:moveTo>
                <a:cubicBezTo>
                  <a:pt x="85" y="91"/>
                  <a:pt x="106" y="72"/>
                  <a:pt x="133" y="68"/>
                </a:cubicBezTo>
                <a:cubicBezTo>
                  <a:pt x="133" y="69"/>
                  <a:pt x="134" y="70"/>
                  <a:pt x="137" y="71"/>
                </a:cubicBezTo>
                <a:cubicBezTo>
                  <a:pt x="160" y="75"/>
                  <a:pt x="169" y="89"/>
                  <a:pt x="168" y="112"/>
                </a:cubicBezTo>
                <a:cubicBezTo>
                  <a:pt x="167" y="132"/>
                  <a:pt x="156" y="156"/>
                  <a:pt x="137" y="164"/>
                </a:cubicBezTo>
                <a:cubicBezTo>
                  <a:pt x="109" y="175"/>
                  <a:pt x="85" y="145"/>
                  <a:pt x="85" y="120"/>
                </a:cubicBezTo>
                <a:close/>
                <a:moveTo>
                  <a:pt x="213" y="247"/>
                </a:moveTo>
                <a:cubicBezTo>
                  <a:pt x="182" y="262"/>
                  <a:pt x="146" y="276"/>
                  <a:pt x="112" y="279"/>
                </a:cubicBezTo>
                <a:cubicBezTo>
                  <a:pt x="115" y="246"/>
                  <a:pt x="116" y="212"/>
                  <a:pt x="120" y="179"/>
                </a:cubicBezTo>
                <a:cubicBezTo>
                  <a:pt x="120" y="178"/>
                  <a:pt x="120" y="178"/>
                  <a:pt x="119" y="177"/>
                </a:cubicBezTo>
                <a:cubicBezTo>
                  <a:pt x="123" y="177"/>
                  <a:pt x="126" y="178"/>
                  <a:pt x="130" y="177"/>
                </a:cubicBezTo>
                <a:cubicBezTo>
                  <a:pt x="140" y="177"/>
                  <a:pt x="149" y="172"/>
                  <a:pt x="156" y="166"/>
                </a:cubicBezTo>
                <a:cubicBezTo>
                  <a:pt x="165" y="197"/>
                  <a:pt x="194" y="221"/>
                  <a:pt x="213" y="247"/>
                </a:cubicBezTo>
                <a:close/>
                <a:moveTo>
                  <a:pt x="375" y="239"/>
                </a:moveTo>
                <a:cubicBezTo>
                  <a:pt x="372" y="246"/>
                  <a:pt x="373" y="255"/>
                  <a:pt x="373" y="263"/>
                </a:cubicBezTo>
                <a:cubicBezTo>
                  <a:pt x="373" y="272"/>
                  <a:pt x="373" y="280"/>
                  <a:pt x="373" y="289"/>
                </a:cubicBezTo>
                <a:cubicBezTo>
                  <a:pt x="363" y="290"/>
                  <a:pt x="353" y="291"/>
                  <a:pt x="343" y="288"/>
                </a:cubicBezTo>
                <a:cubicBezTo>
                  <a:pt x="340" y="271"/>
                  <a:pt x="339" y="255"/>
                  <a:pt x="339" y="238"/>
                </a:cubicBezTo>
                <a:cubicBezTo>
                  <a:pt x="351" y="238"/>
                  <a:pt x="363" y="238"/>
                  <a:pt x="375" y="238"/>
                </a:cubicBezTo>
                <a:cubicBezTo>
                  <a:pt x="375" y="239"/>
                  <a:pt x="375" y="239"/>
                  <a:pt x="375" y="239"/>
                </a:cubicBezTo>
                <a:close/>
              </a:path>
            </a:pathLst>
          </a:custGeom>
          <a:solidFill>
            <a:srgbClr val="F5F5F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236" name="组合 235"/>
          <p:cNvGrpSpPr/>
          <p:nvPr/>
        </p:nvGrpSpPr>
        <p:grpSpPr>
          <a:xfrm>
            <a:off x="389731" y="1776412"/>
            <a:ext cx="769938" cy="638175"/>
            <a:chOff x="3382963" y="6081712"/>
            <a:chExt cx="769938" cy="638175"/>
          </a:xfrm>
        </p:grpSpPr>
        <p:sp>
          <p:nvSpPr>
            <p:cNvPr id="83" name="Freeform 53"/>
            <p:cNvSpPr>
              <a:spLocks noEditPoints="1"/>
            </p:cNvSpPr>
            <p:nvPr/>
          </p:nvSpPr>
          <p:spPr bwMode="auto">
            <a:xfrm>
              <a:off x="3382963" y="6081712"/>
              <a:ext cx="769938" cy="638175"/>
            </a:xfrm>
            <a:custGeom>
              <a:avLst/>
              <a:gdLst>
                <a:gd name="T0" fmla="*/ 210 w 331"/>
                <a:gd name="T1" fmla="*/ 33 h 274"/>
                <a:gd name="T2" fmla="*/ 202 w 331"/>
                <a:gd name="T3" fmla="*/ 29 h 274"/>
                <a:gd name="T4" fmla="*/ 190 w 331"/>
                <a:gd name="T5" fmla="*/ 31 h 274"/>
                <a:gd name="T6" fmla="*/ 103 w 331"/>
                <a:gd name="T7" fmla="*/ 237 h 274"/>
                <a:gd name="T8" fmla="*/ 295 w 331"/>
                <a:gd name="T9" fmla="*/ 190 h 274"/>
                <a:gd name="T10" fmla="*/ 210 w 331"/>
                <a:gd name="T11" fmla="*/ 33 h 274"/>
                <a:gd name="T12" fmla="*/ 267 w 331"/>
                <a:gd name="T13" fmla="*/ 207 h 274"/>
                <a:gd name="T14" fmla="*/ 93 w 331"/>
                <a:gd name="T15" fmla="*/ 214 h 274"/>
                <a:gd name="T16" fmla="*/ 79 w 331"/>
                <a:gd name="T17" fmla="*/ 94 h 274"/>
                <a:gd name="T18" fmla="*/ 178 w 331"/>
                <a:gd name="T19" fmla="*/ 40 h 274"/>
                <a:gd name="T20" fmla="*/ 178 w 331"/>
                <a:gd name="T21" fmla="*/ 44 h 274"/>
                <a:gd name="T22" fmla="*/ 187 w 331"/>
                <a:gd name="T23" fmla="*/ 85 h 274"/>
                <a:gd name="T24" fmla="*/ 158 w 331"/>
                <a:gd name="T25" fmla="*/ 71 h 274"/>
                <a:gd name="T26" fmla="*/ 156 w 331"/>
                <a:gd name="T27" fmla="*/ 77 h 274"/>
                <a:gd name="T28" fmla="*/ 188 w 331"/>
                <a:gd name="T29" fmla="*/ 96 h 274"/>
                <a:gd name="T30" fmla="*/ 188 w 331"/>
                <a:gd name="T31" fmla="*/ 98 h 274"/>
                <a:gd name="T32" fmla="*/ 195 w 331"/>
                <a:gd name="T33" fmla="*/ 104 h 274"/>
                <a:gd name="T34" fmla="*/ 195 w 331"/>
                <a:gd name="T35" fmla="*/ 106 h 274"/>
                <a:gd name="T36" fmla="*/ 198 w 331"/>
                <a:gd name="T37" fmla="*/ 109 h 274"/>
                <a:gd name="T38" fmla="*/ 208 w 331"/>
                <a:gd name="T39" fmla="*/ 110 h 274"/>
                <a:gd name="T40" fmla="*/ 236 w 331"/>
                <a:gd name="T41" fmla="*/ 96 h 274"/>
                <a:gd name="T42" fmla="*/ 231 w 331"/>
                <a:gd name="T43" fmla="*/ 85 h 274"/>
                <a:gd name="T44" fmla="*/ 203 w 331"/>
                <a:gd name="T45" fmla="*/ 97 h 274"/>
                <a:gd name="T46" fmla="*/ 201 w 331"/>
                <a:gd name="T47" fmla="*/ 95 h 274"/>
                <a:gd name="T48" fmla="*/ 200 w 331"/>
                <a:gd name="T49" fmla="*/ 92 h 274"/>
                <a:gd name="T50" fmla="*/ 207 w 331"/>
                <a:gd name="T51" fmla="*/ 46 h 274"/>
                <a:gd name="T52" fmla="*/ 267 w 331"/>
                <a:gd name="T53" fmla="*/ 207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31" h="274">
                  <a:moveTo>
                    <a:pt x="210" y="33"/>
                  </a:moveTo>
                  <a:cubicBezTo>
                    <a:pt x="209" y="30"/>
                    <a:pt x="205" y="28"/>
                    <a:pt x="202" y="29"/>
                  </a:cubicBezTo>
                  <a:cubicBezTo>
                    <a:pt x="198" y="29"/>
                    <a:pt x="194" y="30"/>
                    <a:pt x="190" y="31"/>
                  </a:cubicBezTo>
                  <a:cubicBezTo>
                    <a:pt x="76" y="0"/>
                    <a:pt x="0" y="174"/>
                    <a:pt x="103" y="237"/>
                  </a:cubicBezTo>
                  <a:cubicBezTo>
                    <a:pt x="164" y="274"/>
                    <a:pt x="260" y="253"/>
                    <a:pt x="295" y="190"/>
                  </a:cubicBezTo>
                  <a:cubicBezTo>
                    <a:pt x="331" y="126"/>
                    <a:pt x="283" y="34"/>
                    <a:pt x="210" y="33"/>
                  </a:cubicBezTo>
                  <a:close/>
                  <a:moveTo>
                    <a:pt x="267" y="207"/>
                  </a:moveTo>
                  <a:cubicBezTo>
                    <a:pt x="227" y="252"/>
                    <a:pt x="137" y="254"/>
                    <a:pt x="93" y="214"/>
                  </a:cubicBezTo>
                  <a:cubicBezTo>
                    <a:pt x="59" y="184"/>
                    <a:pt x="60" y="132"/>
                    <a:pt x="79" y="94"/>
                  </a:cubicBezTo>
                  <a:cubicBezTo>
                    <a:pt x="100" y="54"/>
                    <a:pt x="137" y="40"/>
                    <a:pt x="178" y="40"/>
                  </a:cubicBezTo>
                  <a:cubicBezTo>
                    <a:pt x="178" y="41"/>
                    <a:pt x="178" y="43"/>
                    <a:pt x="178" y="44"/>
                  </a:cubicBezTo>
                  <a:cubicBezTo>
                    <a:pt x="182" y="57"/>
                    <a:pt x="186" y="71"/>
                    <a:pt x="187" y="85"/>
                  </a:cubicBezTo>
                  <a:cubicBezTo>
                    <a:pt x="179" y="79"/>
                    <a:pt x="170" y="74"/>
                    <a:pt x="158" y="71"/>
                  </a:cubicBezTo>
                  <a:cubicBezTo>
                    <a:pt x="154" y="69"/>
                    <a:pt x="152" y="76"/>
                    <a:pt x="156" y="77"/>
                  </a:cubicBezTo>
                  <a:cubicBezTo>
                    <a:pt x="167" y="81"/>
                    <a:pt x="179" y="87"/>
                    <a:pt x="188" y="96"/>
                  </a:cubicBezTo>
                  <a:cubicBezTo>
                    <a:pt x="188" y="97"/>
                    <a:pt x="188" y="97"/>
                    <a:pt x="188" y="98"/>
                  </a:cubicBezTo>
                  <a:cubicBezTo>
                    <a:pt x="188" y="103"/>
                    <a:pt x="191" y="104"/>
                    <a:pt x="195" y="104"/>
                  </a:cubicBezTo>
                  <a:cubicBezTo>
                    <a:pt x="195" y="105"/>
                    <a:pt x="195" y="105"/>
                    <a:pt x="195" y="106"/>
                  </a:cubicBezTo>
                  <a:cubicBezTo>
                    <a:pt x="196" y="108"/>
                    <a:pt x="197" y="108"/>
                    <a:pt x="198" y="109"/>
                  </a:cubicBezTo>
                  <a:cubicBezTo>
                    <a:pt x="200" y="112"/>
                    <a:pt x="205" y="113"/>
                    <a:pt x="208" y="110"/>
                  </a:cubicBezTo>
                  <a:cubicBezTo>
                    <a:pt x="215" y="101"/>
                    <a:pt x="227" y="102"/>
                    <a:pt x="236" y="96"/>
                  </a:cubicBezTo>
                  <a:cubicBezTo>
                    <a:pt x="241" y="93"/>
                    <a:pt x="238" y="82"/>
                    <a:pt x="231" y="85"/>
                  </a:cubicBezTo>
                  <a:cubicBezTo>
                    <a:pt x="221" y="89"/>
                    <a:pt x="210" y="90"/>
                    <a:pt x="203" y="97"/>
                  </a:cubicBezTo>
                  <a:cubicBezTo>
                    <a:pt x="202" y="96"/>
                    <a:pt x="201" y="96"/>
                    <a:pt x="201" y="95"/>
                  </a:cubicBezTo>
                  <a:cubicBezTo>
                    <a:pt x="201" y="94"/>
                    <a:pt x="200" y="93"/>
                    <a:pt x="200" y="92"/>
                  </a:cubicBezTo>
                  <a:cubicBezTo>
                    <a:pt x="202" y="76"/>
                    <a:pt x="203" y="61"/>
                    <a:pt x="207" y="46"/>
                  </a:cubicBezTo>
                  <a:cubicBezTo>
                    <a:pt x="288" y="47"/>
                    <a:pt x="318" y="150"/>
                    <a:pt x="267" y="207"/>
                  </a:cubicBez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4" name="Freeform 54"/>
            <p:cNvSpPr/>
            <p:nvPr/>
          </p:nvSpPr>
          <p:spPr bwMode="auto">
            <a:xfrm>
              <a:off x="3573463" y="6251575"/>
              <a:ext cx="169863" cy="306388"/>
            </a:xfrm>
            <a:custGeom>
              <a:avLst/>
              <a:gdLst>
                <a:gd name="T0" fmla="*/ 68 w 73"/>
                <a:gd name="T1" fmla="*/ 99 h 131"/>
                <a:gd name="T2" fmla="*/ 60 w 73"/>
                <a:gd name="T3" fmla="*/ 97 h 131"/>
                <a:gd name="T4" fmla="*/ 55 w 73"/>
                <a:gd name="T5" fmla="*/ 77 h 131"/>
                <a:gd name="T6" fmla="*/ 44 w 73"/>
                <a:gd name="T7" fmla="*/ 73 h 131"/>
                <a:gd name="T8" fmla="*/ 43 w 73"/>
                <a:gd name="T9" fmla="*/ 65 h 131"/>
                <a:gd name="T10" fmla="*/ 31 w 73"/>
                <a:gd name="T11" fmla="*/ 63 h 131"/>
                <a:gd name="T12" fmla="*/ 27 w 73"/>
                <a:gd name="T13" fmla="*/ 70 h 131"/>
                <a:gd name="T14" fmla="*/ 28 w 73"/>
                <a:gd name="T15" fmla="*/ 40 h 131"/>
                <a:gd name="T16" fmla="*/ 20 w 73"/>
                <a:gd name="T17" fmla="*/ 34 h 131"/>
                <a:gd name="T18" fmla="*/ 22 w 73"/>
                <a:gd name="T19" fmla="*/ 8 h 131"/>
                <a:gd name="T20" fmla="*/ 12 w 73"/>
                <a:gd name="T21" fmla="*/ 5 h 131"/>
                <a:gd name="T22" fmla="*/ 1 w 73"/>
                <a:gd name="T23" fmla="*/ 71 h 131"/>
                <a:gd name="T24" fmla="*/ 3 w 73"/>
                <a:gd name="T25" fmla="*/ 75 h 131"/>
                <a:gd name="T26" fmla="*/ 3 w 73"/>
                <a:gd name="T27" fmla="*/ 79 h 131"/>
                <a:gd name="T28" fmla="*/ 13 w 73"/>
                <a:gd name="T29" fmla="*/ 84 h 131"/>
                <a:gd name="T30" fmla="*/ 12 w 73"/>
                <a:gd name="T31" fmla="*/ 108 h 131"/>
                <a:gd name="T32" fmla="*/ 26 w 73"/>
                <a:gd name="T33" fmla="*/ 110 h 131"/>
                <a:gd name="T34" fmla="*/ 34 w 73"/>
                <a:gd name="T35" fmla="*/ 88 h 131"/>
                <a:gd name="T36" fmla="*/ 35 w 73"/>
                <a:gd name="T37" fmla="*/ 118 h 131"/>
                <a:gd name="T38" fmla="*/ 48 w 73"/>
                <a:gd name="T39" fmla="*/ 119 h 131"/>
                <a:gd name="T40" fmla="*/ 49 w 73"/>
                <a:gd name="T41" fmla="*/ 110 h 131"/>
                <a:gd name="T42" fmla="*/ 50 w 73"/>
                <a:gd name="T43" fmla="*/ 113 h 131"/>
                <a:gd name="T44" fmla="*/ 60 w 73"/>
                <a:gd name="T45" fmla="*/ 117 h 131"/>
                <a:gd name="T46" fmla="*/ 61 w 73"/>
                <a:gd name="T47" fmla="*/ 116 h 131"/>
                <a:gd name="T48" fmla="*/ 64 w 73"/>
                <a:gd name="T49" fmla="*/ 126 h 131"/>
                <a:gd name="T50" fmla="*/ 72 w 73"/>
                <a:gd name="T51" fmla="*/ 125 h 131"/>
                <a:gd name="T52" fmla="*/ 68 w 73"/>
                <a:gd name="T53" fmla="*/ 99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73" h="131">
                  <a:moveTo>
                    <a:pt x="68" y="99"/>
                  </a:moveTo>
                  <a:cubicBezTo>
                    <a:pt x="67" y="95"/>
                    <a:pt x="62" y="94"/>
                    <a:pt x="60" y="97"/>
                  </a:cubicBezTo>
                  <a:cubicBezTo>
                    <a:pt x="58" y="90"/>
                    <a:pt x="56" y="83"/>
                    <a:pt x="55" y="77"/>
                  </a:cubicBezTo>
                  <a:cubicBezTo>
                    <a:pt x="54" y="72"/>
                    <a:pt x="48" y="71"/>
                    <a:pt x="44" y="73"/>
                  </a:cubicBezTo>
                  <a:cubicBezTo>
                    <a:pt x="44" y="71"/>
                    <a:pt x="43" y="68"/>
                    <a:pt x="43" y="65"/>
                  </a:cubicBezTo>
                  <a:cubicBezTo>
                    <a:pt x="41" y="59"/>
                    <a:pt x="33" y="58"/>
                    <a:pt x="31" y="63"/>
                  </a:cubicBezTo>
                  <a:cubicBezTo>
                    <a:pt x="29" y="65"/>
                    <a:pt x="28" y="67"/>
                    <a:pt x="27" y="70"/>
                  </a:cubicBezTo>
                  <a:cubicBezTo>
                    <a:pt x="28" y="60"/>
                    <a:pt x="28" y="50"/>
                    <a:pt x="28" y="40"/>
                  </a:cubicBezTo>
                  <a:cubicBezTo>
                    <a:pt x="28" y="35"/>
                    <a:pt x="24" y="33"/>
                    <a:pt x="20" y="34"/>
                  </a:cubicBezTo>
                  <a:cubicBezTo>
                    <a:pt x="21" y="25"/>
                    <a:pt x="22" y="17"/>
                    <a:pt x="22" y="8"/>
                  </a:cubicBezTo>
                  <a:cubicBezTo>
                    <a:pt x="23" y="3"/>
                    <a:pt x="14" y="0"/>
                    <a:pt x="12" y="5"/>
                  </a:cubicBezTo>
                  <a:cubicBezTo>
                    <a:pt x="3" y="27"/>
                    <a:pt x="0" y="48"/>
                    <a:pt x="1" y="71"/>
                  </a:cubicBezTo>
                  <a:cubicBezTo>
                    <a:pt x="1" y="73"/>
                    <a:pt x="2" y="74"/>
                    <a:pt x="3" y="75"/>
                  </a:cubicBezTo>
                  <a:cubicBezTo>
                    <a:pt x="3" y="76"/>
                    <a:pt x="3" y="77"/>
                    <a:pt x="3" y="79"/>
                  </a:cubicBezTo>
                  <a:cubicBezTo>
                    <a:pt x="2" y="85"/>
                    <a:pt x="9" y="87"/>
                    <a:pt x="13" y="84"/>
                  </a:cubicBezTo>
                  <a:cubicBezTo>
                    <a:pt x="13" y="92"/>
                    <a:pt x="13" y="100"/>
                    <a:pt x="12" y="108"/>
                  </a:cubicBezTo>
                  <a:cubicBezTo>
                    <a:pt x="12" y="116"/>
                    <a:pt x="23" y="117"/>
                    <a:pt x="26" y="110"/>
                  </a:cubicBezTo>
                  <a:cubicBezTo>
                    <a:pt x="28" y="102"/>
                    <a:pt x="31" y="95"/>
                    <a:pt x="34" y="88"/>
                  </a:cubicBezTo>
                  <a:cubicBezTo>
                    <a:pt x="35" y="98"/>
                    <a:pt x="35" y="108"/>
                    <a:pt x="35" y="118"/>
                  </a:cubicBezTo>
                  <a:cubicBezTo>
                    <a:pt x="35" y="125"/>
                    <a:pt x="46" y="127"/>
                    <a:pt x="48" y="119"/>
                  </a:cubicBezTo>
                  <a:cubicBezTo>
                    <a:pt x="48" y="116"/>
                    <a:pt x="49" y="113"/>
                    <a:pt x="49" y="110"/>
                  </a:cubicBezTo>
                  <a:cubicBezTo>
                    <a:pt x="49" y="111"/>
                    <a:pt x="49" y="112"/>
                    <a:pt x="50" y="113"/>
                  </a:cubicBezTo>
                  <a:cubicBezTo>
                    <a:pt x="50" y="118"/>
                    <a:pt x="56" y="121"/>
                    <a:pt x="60" y="117"/>
                  </a:cubicBezTo>
                  <a:cubicBezTo>
                    <a:pt x="61" y="117"/>
                    <a:pt x="61" y="116"/>
                    <a:pt x="61" y="116"/>
                  </a:cubicBezTo>
                  <a:cubicBezTo>
                    <a:pt x="62" y="119"/>
                    <a:pt x="63" y="123"/>
                    <a:pt x="64" y="126"/>
                  </a:cubicBezTo>
                  <a:cubicBezTo>
                    <a:pt x="65" y="131"/>
                    <a:pt x="72" y="129"/>
                    <a:pt x="72" y="125"/>
                  </a:cubicBezTo>
                  <a:cubicBezTo>
                    <a:pt x="73" y="116"/>
                    <a:pt x="71" y="108"/>
                    <a:pt x="68" y="99"/>
                  </a:cubicBez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5" name="Freeform 55"/>
            <p:cNvSpPr/>
            <p:nvPr/>
          </p:nvSpPr>
          <p:spPr bwMode="auto">
            <a:xfrm>
              <a:off x="3895726" y="6400800"/>
              <a:ext cx="150813" cy="157163"/>
            </a:xfrm>
            <a:custGeom>
              <a:avLst/>
              <a:gdLst>
                <a:gd name="T0" fmla="*/ 65 w 65"/>
                <a:gd name="T1" fmla="*/ 22 h 67"/>
                <a:gd name="T2" fmla="*/ 64 w 65"/>
                <a:gd name="T3" fmla="*/ 10 h 67"/>
                <a:gd name="T4" fmla="*/ 49 w 65"/>
                <a:gd name="T5" fmla="*/ 10 h 67"/>
                <a:gd name="T6" fmla="*/ 49 w 65"/>
                <a:gd name="T7" fmla="*/ 10 h 67"/>
                <a:gd name="T8" fmla="*/ 49 w 65"/>
                <a:gd name="T9" fmla="*/ 10 h 67"/>
                <a:gd name="T10" fmla="*/ 40 w 65"/>
                <a:gd name="T11" fmla="*/ 17 h 67"/>
                <a:gd name="T12" fmla="*/ 39 w 65"/>
                <a:gd name="T13" fmla="*/ 20 h 67"/>
                <a:gd name="T14" fmla="*/ 39 w 65"/>
                <a:gd name="T15" fmla="*/ 20 h 67"/>
                <a:gd name="T16" fmla="*/ 25 w 65"/>
                <a:gd name="T17" fmla="*/ 22 h 67"/>
                <a:gd name="T18" fmla="*/ 25 w 65"/>
                <a:gd name="T19" fmla="*/ 27 h 67"/>
                <a:gd name="T20" fmla="*/ 24 w 65"/>
                <a:gd name="T21" fmla="*/ 25 h 67"/>
                <a:gd name="T22" fmla="*/ 11 w 65"/>
                <a:gd name="T23" fmla="*/ 27 h 67"/>
                <a:gd name="T24" fmla="*/ 10 w 65"/>
                <a:gd name="T25" fmla="*/ 33 h 67"/>
                <a:gd name="T26" fmla="*/ 2 w 65"/>
                <a:gd name="T27" fmla="*/ 39 h 67"/>
                <a:gd name="T28" fmla="*/ 0 w 65"/>
                <a:gd name="T29" fmla="*/ 51 h 67"/>
                <a:gd name="T30" fmla="*/ 5 w 65"/>
                <a:gd name="T31" fmla="*/ 56 h 67"/>
                <a:gd name="T32" fmla="*/ 6 w 65"/>
                <a:gd name="T33" fmla="*/ 60 h 67"/>
                <a:gd name="T34" fmla="*/ 19 w 65"/>
                <a:gd name="T35" fmla="*/ 58 h 67"/>
                <a:gd name="T36" fmla="*/ 20 w 65"/>
                <a:gd name="T37" fmla="*/ 49 h 67"/>
                <a:gd name="T38" fmla="*/ 23 w 65"/>
                <a:gd name="T39" fmla="*/ 58 h 67"/>
                <a:gd name="T40" fmla="*/ 36 w 65"/>
                <a:gd name="T41" fmla="*/ 56 h 67"/>
                <a:gd name="T42" fmla="*/ 37 w 65"/>
                <a:gd name="T43" fmla="*/ 49 h 67"/>
                <a:gd name="T44" fmla="*/ 49 w 65"/>
                <a:gd name="T45" fmla="*/ 44 h 67"/>
                <a:gd name="T46" fmla="*/ 51 w 65"/>
                <a:gd name="T47" fmla="*/ 32 h 67"/>
                <a:gd name="T48" fmla="*/ 51 w 65"/>
                <a:gd name="T49" fmla="*/ 32 h 67"/>
                <a:gd name="T50" fmla="*/ 64 w 65"/>
                <a:gd name="T51" fmla="*/ 27 h 67"/>
                <a:gd name="T52" fmla="*/ 64 w 65"/>
                <a:gd name="T53" fmla="*/ 25 h 67"/>
                <a:gd name="T54" fmla="*/ 65 w 65"/>
                <a:gd name="T55" fmla="*/ 22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65" h="67">
                  <a:moveTo>
                    <a:pt x="65" y="22"/>
                  </a:moveTo>
                  <a:cubicBezTo>
                    <a:pt x="65" y="18"/>
                    <a:pt x="64" y="14"/>
                    <a:pt x="64" y="10"/>
                  </a:cubicBezTo>
                  <a:cubicBezTo>
                    <a:pt x="63" y="1"/>
                    <a:pt x="49" y="0"/>
                    <a:pt x="49" y="10"/>
                  </a:cubicBezTo>
                  <a:cubicBezTo>
                    <a:pt x="49" y="10"/>
                    <a:pt x="49" y="10"/>
                    <a:pt x="49" y="10"/>
                  </a:cubicBezTo>
                  <a:cubicBezTo>
                    <a:pt x="49" y="10"/>
                    <a:pt x="49" y="10"/>
                    <a:pt x="49" y="10"/>
                  </a:cubicBezTo>
                  <a:cubicBezTo>
                    <a:pt x="44" y="9"/>
                    <a:pt x="40" y="12"/>
                    <a:pt x="40" y="17"/>
                  </a:cubicBezTo>
                  <a:cubicBezTo>
                    <a:pt x="39" y="18"/>
                    <a:pt x="39" y="19"/>
                    <a:pt x="39" y="20"/>
                  </a:cubicBezTo>
                  <a:cubicBezTo>
                    <a:pt x="39" y="20"/>
                    <a:pt x="39" y="20"/>
                    <a:pt x="39" y="20"/>
                  </a:cubicBezTo>
                  <a:cubicBezTo>
                    <a:pt x="36" y="13"/>
                    <a:pt x="25" y="14"/>
                    <a:pt x="25" y="22"/>
                  </a:cubicBezTo>
                  <a:cubicBezTo>
                    <a:pt x="25" y="23"/>
                    <a:pt x="25" y="25"/>
                    <a:pt x="25" y="27"/>
                  </a:cubicBezTo>
                  <a:cubicBezTo>
                    <a:pt x="25" y="26"/>
                    <a:pt x="24" y="26"/>
                    <a:pt x="24" y="25"/>
                  </a:cubicBezTo>
                  <a:cubicBezTo>
                    <a:pt x="21" y="18"/>
                    <a:pt x="11" y="19"/>
                    <a:pt x="11" y="27"/>
                  </a:cubicBezTo>
                  <a:cubicBezTo>
                    <a:pt x="11" y="29"/>
                    <a:pt x="10" y="31"/>
                    <a:pt x="10" y="33"/>
                  </a:cubicBezTo>
                  <a:cubicBezTo>
                    <a:pt x="7" y="32"/>
                    <a:pt x="2" y="34"/>
                    <a:pt x="2" y="39"/>
                  </a:cubicBezTo>
                  <a:cubicBezTo>
                    <a:pt x="1" y="43"/>
                    <a:pt x="0" y="47"/>
                    <a:pt x="0" y="51"/>
                  </a:cubicBezTo>
                  <a:cubicBezTo>
                    <a:pt x="0" y="54"/>
                    <a:pt x="2" y="56"/>
                    <a:pt x="5" y="56"/>
                  </a:cubicBezTo>
                  <a:cubicBezTo>
                    <a:pt x="6" y="58"/>
                    <a:pt x="6" y="59"/>
                    <a:pt x="6" y="60"/>
                  </a:cubicBezTo>
                  <a:cubicBezTo>
                    <a:pt x="9" y="67"/>
                    <a:pt x="19" y="66"/>
                    <a:pt x="19" y="58"/>
                  </a:cubicBezTo>
                  <a:cubicBezTo>
                    <a:pt x="19" y="55"/>
                    <a:pt x="20" y="52"/>
                    <a:pt x="20" y="49"/>
                  </a:cubicBezTo>
                  <a:cubicBezTo>
                    <a:pt x="21" y="52"/>
                    <a:pt x="22" y="55"/>
                    <a:pt x="23" y="58"/>
                  </a:cubicBezTo>
                  <a:cubicBezTo>
                    <a:pt x="25" y="66"/>
                    <a:pt x="36" y="63"/>
                    <a:pt x="36" y="56"/>
                  </a:cubicBezTo>
                  <a:cubicBezTo>
                    <a:pt x="37" y="54"/>
                    <a:pt x="37" y="51"/>
                    <a:pt x="37" y="49"/>
                  </a:cubicBezTo>
                  <a:cubicBezTo>
                    <a:pt x="41" y="53"/>
                    <a:pt x="49" y="51"/>
                    <a:pt x="49" y="44"/>
                  </a:cubicBezTo>
                  <a:cubicBezTo>
                    <a:pt x="49" y="40"/>
                    <a:pt x="50" y="36"/>
                    <a:pt x="51" y="32"/>
                  </a:cubicBezTo>
                  <a:cubicBezTo>
                    <a:pt x="51" y="32"/>
                    <a:pt x="51" y="32"/>
                    <a:pt x="51" y="32"/>
                  </a:cubicBezTo>
                  <a:cubicBezTo>
                    <a:pt x="55" y="37"/>
                    <a:pt x="64" y="33"/>
                    <a:pt x="64" y="27"/>
                  </a:cubicBezTo>
                  <a:cubicBezTo>
                    <a:pt x="64" y="26"/>
                    <a:pt x="64" y="26"/>
                    <a:pt x="64" y="25"/>
                  </a:cubicBezTo>
                  <a:cubicBezTo>
                    <a:pt x="64" y="24"/>
                    <a:pt x="65" y="23"/>
                    <a:pt x="65" y="22"/>
                  </a:cubicBez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87" name="Freeform 57"/>
          <p:cNvSpPr>
            <a:spLocks noEditPoints="1"/>
          </p:cNvSpPr>
          <p:nvPr/>
        </p:nvSpPr>
        <p:spPr bwMode="auto">
          <a:xfrm>
            <a:off x="547689" y="419100"/>
            <a:ext cx="636588" cy="1165225"/>
          </a:xfrm>
          <a:custGeom>
            <a:avLst/>
            <a:gdLst>
              <a:gd name="T0" fmla="*/ 222 w 273"/>
              <a:gd name="T1" fmla="*/ 182 h 500"/>
              <a:gd name="T2" fmla="*/ 188 w 273"/>
              <a:gd name="T3" fmla="*/ 175 h 500"/>
              <a:gd name="T4" fmla="*/ 185 w 273"/>
              <a:gd name="T5" fmla="*/ 164 h 500"/>
              <a:gd name="T6" fmla="*/ 160 w 273"/>
              <a:gd name="T7" fmla="*/ 117 h 500"/>
              <a:gd name="T8" fmla="*/ 145 w 273"/>
              <a:gd name="T9" fmla="*/ 172 h 500"/>
              <a:gd name="T10" fmla="*/ 138 w 273"/>
              <a:gd name="T11" fmla="*/ 284 h 500"/>
              <a:gd name="T12" fmla="*/ 142 w 273"/>
              <a:gd name="T13" fmla="*/ 62 h 500"/>
              <a:gd name="T14" fmla="*/ 135 w 273"/>
              <a:gd name="T15" fmla="*/ 5 h 500"/>
              <a:gd name="T16" fmla="*/ 119 w 273"/>
              <a:gd name="T17" fmla="*/ 80 h 500"/>
              <a:gd name="T18" fmla="*/ 128 w 273"/>
              <a:gd name="T19" fmla="*/ 196 h 500"/>
              <a:gd name="T20" fmla="*/ 72 w 273"/>
              <a:gd name="T21" fmla="*/ 148 h 500"/>
              <a:gd name="T22" fmla="*/ 71 w 273"/>
              <a:gd name="T23" fmla="*/ 195 h 500"/>
              <a:gd name="T24" fmla="*/ 58 w 273"/>
              <a:gd name="T25" fmla="*/ 153 h 500"/>
              <a:gd name="T26" fmla="*/ 73 w 273"/>
              <a:gd name="T27" fmla="*/ 143 h 500"/>
              <a:gd name="T28" fmla="*/ 64 w 273"/>
              <a:gd name="T29" fmla="*/ 82 h 500"/>
              <a:gd name="T30" fmla="*/ 51 w 273"/>
              <a:gd name="T31" fmla="*/ 85 h 500"/>
              <a:gd name="T32" fmla="*/ 38 w 273"/>
              <a:gd name="T33" fmla="*/ 88 h 500"/>
              <a:gd name="T34" fmla="*/ 33 w 273"/>
              <a:gd name="T35" fmla="*/ 109 h 500"/>
              <a:gd name="T36" fmla="*/ 41 w 273"/>
              <a:gd name="T37" fmla="*/ 146 h 500"/>
              <a:gd name="T38" fmla="*/ 48 w 273"/>
              <a:gd name="T39" fmla="*/ 152 h 500"/>
              <a:gd name="T40" fmla="*/ 65 w 273"/>
              <a:gd name="T41" fmla="*/ 226 h 500"/>
              <a:gd name="T42" fmla="*/ 40 w 273"/>
              <a:gd name="T43" fmla="*/ 201 h 500"/>
              <a:gd name="T44" fmla="*/ 38 w 273"/>
              <a:gd name="T45" fmla="*/ 192 h 500"/>
              <a:gd name="T46" fmla="*/ 5 w 273"/>
              <a:gd name="T47" fmla="*/ 206 h 500"/>
              <a:gd name="T48" fmla="*/ 41 w 273"/>
              <a:gd name="T49" fmla="*/ 310 h 500"/>
              <a:gd name="T50" fmla="*/ 56 w 273"/>
              <a:gd name="T51" fmla="*/ 483 h 500"/>
              <a:gd name="T52" fmla="*/ 44 w 273"/>
              <a:gd name="T53" fmla="*/ 316 h 500"/>
              <a:gd name="T54" fmla="*/ 30 w 273"/>
              <a:gd name="T55" fmla="*/ 207 h 500"/>
              <a:gd name="T56" fmla="*/ 51 w 273"/>
              <a:gd name="T57" fmla="*/ 324 h 500"/>
              <a:gd name="T58" fmla="*/ 104 w 273"/>
              <a:gd name="T59" fmla="*/ 332 h 500"/>
              <a:gd name="T60" fmla="*/ 168 w 273"/>
              <a:gd name="T61" fmla="*/ 472 h 500"/>
              <a:gd name="T62" fmla="*/ 77 w 273"/>
              <a:gd name="T63" fmla="*/ 478 h 500"/>
              <a:gd name="T64" fmla="*/ 181 w 273"/>
              <a:gd name="T65" fmla="*/ 479 h 500"/>
              <a:gd name="T66" fmla="*/ 194 w 273"/>
              <a:gd name="T67" fmla="*/ 306 h 500"/>
              <a:gd name="T68" fmla="*/ 192 w 273"/>
              <a:gd name="T69" fmla="*/ 291 h 500"/>
              <a:gd name="T70" fmla="*/ 272 w 273"/>
              <a:gd name="T71" fmla="*/ 149 h 500"/>
              <a:gd name="T72" fmla="*/ 12 w 273"/>
              <a:gd name="T73" fmla="*/ 202 h 500"/>
              <a:gd name="T74" fmla="*/ 20 w 273"/>
              <a:gd name="T75" fmla="*/ 198 h 500"/>
              <a:gd name="T76" fmla="*/ 77 w 273"/>
              <a:gd name="T77" fmla="*/ 246 h 500"/>
              <a:gd name="T78" fmla="*/ 70 w 273"/>
              <a:gd name="T79" fmla="*/ 205 h 500"/>
              <a:gd name="T80" fmla="*/ 85 w 273"/>
              <a:gd name="T81" fmla="*/ 198 h 500"/>
              <a:gd name="T82" fmla="*/ 166 w 273"/>
              <a:gd name="T83" fmla="*/ 130 h 500"/>
              <a:gd name="T84" fmla="*/ 152 w 273"/>
              <a:gd name="T85" fmla="*/ 167 h 500"/>
              <a:gd name="T86" fmla="*/ 137 w 273"/>
              <a:gd name="T87" fmla="*/ 291 h 500"/>
              <a:gd name="T88" fmla="*/ 153 w 273"/>
              <a:gd name="T89" fmla="*/ 296 h 500"/>
              <a:gd name="T90" fmla="*/ 159 w 273"/>
              <a:gd name="T91" fmla="*/ 318 h 500"/>
              <a:gd name="T92" fmla="*/ 180 w 273"/>
              <a:gd name="T93" fmla="*/ 177 h 500"/>
              <a:gd name="T94" fmla="*/ 185 w 273"/>
              <a:gd name="T95" fmla="*/ 298 h 500"/>
              <a:gd name="T96" fmla="*/ 192 w 273"/>
              <a:gd name="T97" fmla="*/ 280 h 500"/>
              <a:gd name="T98" fmla="*/ 226 w 273"/>
              <a:gd name="T99" fmla="*/ 193 h 500"/>
              <a:gd name="T100" fmla="*/ 231 w 273"/>
              <a:gd name="T101" fmla="*/ 182 h 5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273" h="500">
                <a:moveTo>
                  <a:pt x="263" y="143"/>
                </a:moveTo>
                <a:cubicBezTo>
                  <a:pt x="248" y="153"/>
                  <a:pt x="237" y="168"/>
                  <a:pt x="223" y="180"/>
                </a:cubicBezTo>
                <a:cubicBezTo>
                  <a:pt x="222" y="180"/>
                  <a:pt x="222" y="181"/>
                  <a:pt x="222" y="182"/>
                </a:cubicBezTo>
                <a:cubicBezTo>
                  <a:pt x="214" y="186"/>
                  <a:pt x="208" y="198"/>
                  <a:pt x="204" y="205"/>
                </a:cubicBezTo>
                <a:cubicBezTo>
                  <a:pt x="199" y="211"/>
                  <a:pt x="195" y="218"/>
                  <a:pt x="192" y="225"/>
                </a:cubicBezTo>
                <a:cubicBezTo>
                  <a:pt x="191" y="208"/>
                  <a:pt x="190" y="192"/>
                  <a:pt x="188" y="175"/>
                </a:cubicBezTo>
                <a:cubicBezTo>
                  <a:pt x="189" y="175"/>
                  <a:pt x="189" y="175"/>
                  <a:pt x="190" y="175"/>
                </a:cubicBezTo>
                <a:cubicBezTo>
                  <a:pt x="195" y="172"/>
                  <a:pt x="192" y="165"/>
                  <a:pt x="187" y="164"/>
                </a:cubicBezTo>
                <a:cubicBezTo>
                  <a:pt x="187" y="164"/>
                  <a:pt x="186" y="164"/>
                  <a:pt x="185" y="164"/>
                </a:cubicBezTo>
                <a:cubicBezTo>
                  <a:pt x="185" y="164"/>
                  <a:pt x="184" y="164"/>
                  <a:pt x="183" y="164"/>
                </a:cubicBezTo>
                <a:cubicBezTo>
                  <a:pt x="183" y="147"/>
                  <a:pt x="178" y="130"/>
                  <a:pt x="168" y="116"/>
                </a:cubicBezTo>
                <a:cubicBezTo>
                  <a:pt x="166" y="113"/>
                  <a:pt x="161" y="113"/>
                  <a:pt x="160" y="117"/>
                </a:cubicBezTo>
                <a:cubicBezTo>
                  <a:pt x="154" y="134"/>
                  <a:pt x="153" y="153"/>
                  <a:pt x="145" y="169"/>
                </a:cubicBezTo>
                <a:cubicBezTo>
                  <a:pt x="145" y="169"/>
                  <a:pt x="145" y="170"/>
                  <a:pt x="145" y="171"/>
                </a:cubicBezTo>
                <a:cubicBezTo>
                  <a:pt x="145" y="171"/>
                  <a:pt x="145" y="172"/>
                  <a:pt x="145" y="172"/>
                </a:cubicBezTo>
                <a:cubicBezTo>
                  <a:pt x="145" y="210"/>
                  <a:pt x="153" y="248"/>
                  <a:pt x="153" y="286"/>
                </a:cubicBezTo>
                <a:cubicBezTo>
                  <a:pt x="150" y="285"/>
                  <a:pt x="145" y="285"/>
                  <a:pt x="142" y="284"/>
                </a:cubicBezTo>
                <a:cubicBezTo>
                  <a:pt x="140" y="284"/>
                  <a:pt x="139" y="284"/>
                  <a:pt x="138" y="284"/>
                </a:cubicBezTo>
                <a:cubicBezTo>
                  <a:pt x="148" y="219"/>
                  <a:pt x="136" y="146"/>
                  <a:pt x="135" y="82"/>
                </a:cubicBezTo>
                <a:cubicBezTo>
                  <a:pt x="135" y="80"/>
                  <a:pt x="134" y="78"/>
                  <a:pt x="132" y="77"/>
                </a:cubicBezTo>
                <a:cubicBezTo>
                  <a:pt x="137" y="74"/>
                  <a:pt x="140" y="68"/>
                  <a:pt x="142" y="62"/>
                </a:cubicBezTo>
                <a:cubicBezTo>
                  <a:pt x="147" y="47"/>
                  <a:pt x="144" y="29"/>
                  <a:pt x="135" y="16"/>
                </a:cubicBezTo>
                <a:cubicBezTo>
                  <a:pt x="133" y="15"/>
                  <a:pt x="132" y="14"/>
                  <a:pt x="130" y="14"/>
                </a:cubicBezTo>
                <a:cubicBezTo>
                  <a:pt x="132" y="11"/>
                  <a:pt x="133" y="8"/>
                  <a:pt x="135" y="5"/>
                </a:cubicBezTo>
                <a:cubicBezTo>
                  <a:pt x="136" y="3"/>
                  <a:pt x="132" y="0"/>
                  <a:pt x="130" y="3"/>
                </a:cubicBezTo>
                <a:cubicBezTo>
                  <a:pt x="120" y="17"/>
                  <a:pt x="110" y="31"/>
                  <a:pt x="105" y="48"/>
                </a:cubicBezTo>
                <a:cubicBezTo>
                  <a:pt x="102" y="59"/>
                  <a:pt x="105" y="76"/>
                  <a:pt x="119" y="80"/>
                </a:cubicBezTo>
                <a:cubicBezTo>
                  <a:pt x="121" y="80"/>
                  <a:pt x="123" y="80"/>
                  <a:pt x="125" y="80"/>
                </a:cubicBezTo>
                <a:cubicBezTo>
                  <a:pt x="125" y="81"/>
                  <a:pt x="125" y="81"/>
                  <a:pt x="125" y="82"/>
                </a:cubicBezTo>
                <a:cubicBezTo>
                  <a:pt x="125" y="120"/>
                  <a:pt x="126" y="158"/>
                  <a:pt x="128" y="196"/>
                </a:cubicBezTo>
                <a:cubicBezTo>
                  <a:pt x="129" y="237"/>
                  <a:pt x="125" y="278"/>
                  <a:pt x="126" y="318"/>
                </a:cubicBezTo>
                <a:cubicBezTo>
                  <a:pt x="113" y="260"/>
                  <a:pt x="95" y="203"/>
                  <a:pt x="77" y="147"/>
                </a:cubicBezTo>
                <a:cubicBezTo>
                  <a:pt x="75" y="144"/>
                  <a:pt x="71" y="145"/>
                  <a:pt x="72" y="148"/>
                </a:cubicBezTo>
                <a:cubicBezTo>
                  <a:pt x="75" y="162"/>
                  <a:pt x="79" y="176"/>
                  <a:pt x="83" y="190"/>
                </a:cubicBezTo>
                <a:cubicBezTo>
                  <a:pt x="82" y="190"/>
                  <a:pt x="82" y="190"/>
                  <a:pt x="81" y="190"/>
                </a:cubicBezTo>
                <a:cubicBezTo>
                  <a:pt x="78" y="192"/>
                  <a:pt x="74" y="193"/>
                  <a:pt x="71" y="195"/>
                </a:cubicBezTo>
                <a:cubicBezTo>
                  <a:pt x="68" y="196"/>
                  <a:pt x="64" y="198"/>
                  <a:pt x="63" y="201"/>
                </a:cubicBezTo>
                <a:cubicBezTo>
                  <a:pt x="58" y="184"/>
                  <a:pt x="55" y="167"/>
                  <a:pt x="58" y="153"/>
                </a:cubicBezTo>
                <a:cubicBezTo>
                  <a:pt x="58" y="153"/>
                  <a:pt x="58" y="153"/>
                  <a:pt x="58" y="153"/>
                </a:cubicBezTo>
                <a:cubicBezTo>
                  <a:pt x="61" y="152"/>
                  <a:pt x="63" y="152"/>
                  <a:pt x="65" y="152"/>
                </a:cubicBezTo>
                <a:cubicBezTo>
                  <a:pt x="67" y="151"/>
                  <a:pt x="68" y="150"/>
                  <a:pt x="68" y="149"/>
                </a:cubicBezTo>
                <a:cubicBezTo>
                  <a:pt x="71" y="148"/>
                  <a:pt x="73" y="146"/>
                  <a:pt x="73" y="143"/>
                </a:cubicBezTo>
                <a:cubicBezTo>
                  <a:pt x="73" y="123"/>
                  <a:pt x="76" y="102"/>
                  <a:pt x="75" y="82"/>
                </a:cubicBezTo>
                <a:cubicBezTo>
                  <a:pt x="74" y="75"/>
                  <a:pt x="64" y="75"/>
                  <a:pt x="64" y="82"/>
                </a:cubicBezTo>
                <a:cubicBezTo>
                  <a:pt x="64" y="82"/>
                  <a:pt x="64" y="82"/>
                  <a:pt x="64" y="82"/>
                </a:cubicBezTo>
                <a:cubicBezTo>
                  <a:pt x="60" y="79"/>
                  <a:pt x="52" y="81"/>
                  <a:pt x="53" y="87"/>
                </a:cubicBezTo>
                <a:cubicBezTo>
                  <a:pt x="53" y="89"/>
                  <a:pt x="54" y="91"/>
                  <a:pt x="54" y="93"/>
                </a:cubicBezTo>
                <a:cubicBezTo>
                  <a:pt x="53" y="91"/>
                  <a:pt x="52" y="88"/>
                  <a:pt x="51" y="85"/>
                </a:cubicBezTo>
                <a:cubicBezTo>
                  <a:pt x="48" y="78"/>
                  <a:pt x="38" y="81"/>
                  <a:pt x="39" y="89"/>
                </a:cubicBezTo>
                <a:cubicBezTo>
                  <a:pt x="39" y="90"/>
                  <a:pt x="39" y="91"/>
                  <a:pt x="40" y="92"/>
                </a:cubicBezTo>
                <a:cubicBezTo>
                  <a:pt x="39" y="91"/>
                  <a:pt x="39" y="89"/>
                  <a:pt x="38" y="88"/>
                </a:cubicBezTo>
                <a:cubicBezTo>
                  <a:pt x="36" y="81"/>
                  <a:pt x="25" y="84"/>
                  <a:pt x="27" y="91"/>
                </a:cubicBezTo>
                <a:cubicBezTo>
                  <a:pt x="28" y="93"/>
                  <a:pt x="29" y="96"/>
                  <a:pt x="29" y="98"/>
                </a:cubicBezTo>
                <a:cubicBezTo>
                  <a:pt x="31" y="102"/>
                  <a:pt x="32" y="106"/>
                  <a:pt x="33" y="109"/>
                </a:cubicBezTo>
                <a:cubicBezTo>
                  <a:pt x="29" y="103"/>
                  <a:pt x="26" y="96"/>
                  <a:pt x="23" y="89"/>
                </a:cubicBezTo>
                <a:cubicBezTo>
                  <a:pt x="20" y="83"/>
                  <a:pt x="11" y="88"/>
                  <a:pt x="14" y="94"/>
                </a:cubicBezTo>
                <a:cubicBezTo>
                  <a:pt x="22" y="111"/>
                  <a:pt x="29" y="131"/>
                  <a:pt x="41" y="146"/>
                </a:cubicBezTo>
                <a:cubicBezTo>
                  <a:pt x="42" y="147"/>
                  <a:pt x="42" y="147"/>
                  <a:pt x="43" y="148"/>
                </a:cubicBezTo>
                <a:cubicBezTo>
                  <a:pt x="43" y="149"/>
                  <a:pt x="44" y="150"/>
                  <a:pt x="45" y="150"/>
                </a:cubicBezTo>
                <a:cubicBezTo>
                  <a:pt x="46" y="151"/>
                  <a:pt x="47" y="152"/>
                  <a:pt x="48" y="152"/>
                </a:cubicBezTo>
                <a:cubicBezTo>
                  <a:pt x="49" y="153"/>
                  <a:pt x="50" y="153"/>
                  <a:pt x="51" y="153"/>
                </a:cubicBezTo>
                <a:cubicBezTo>
                  <a:pt x="51" y="154"/>
                  <a:pt x="52" y="155"/>
                  <a:pt x="53" y="156"/>
                </a:cubicBezTo>
                <a:cubicBezTo>
                  <a:pt x="46" y="176"/>
                  <a:pt x="60" y="209"/>
                  <a:pt x="65" y="226"/>
                </a:cubicBezTo>
                <a:cubicBezTo>
                  <a:pt x="73" y="257"/>
                  <a:pt x="81" y="289"/>
                  <a:pt x="92" y="319"/>
                </a:cubicBezTo>
                <a:cubicBezTo>
                  <a:pt x="87" y="318"/>
                  <a:pt x="81" y="318"/>
                  <a:pt x="75" y="318"/>
                </a:cubicBezTo>
                <a:cubicBezTo>
                  <a:pt x="73" y="277"/>
                  <a:pt x="56" y="238"/>
                  <a:pt x="40" y="201"/>
                </a:cubicBezTo>
                <a:cubicBezTo>
                  <a:pt x="40" y="200"/>
                  <a:pt x="39" y="199"/>
                  <a:pt x="38" y="199"/>
                </a:cubicBezTo>
                <a:cubicBezTo>
                  <a:pt x="38" y="198"/>
                  <a:pt x="38" y="197"/>
                  <a:pt x="37" y="197"/>
                </a:cubicBezTo>
                <a:cubicBezTo>
                  <a:pt x="39" y="196"/>
                  <a:pt x="40" y="194"/>
                  <a:pt x="38" y="192"/>
                </a:cubicBezTo>
                <a:cubicBezTo>
                  <a:pt x="30" y="179"/>
                  <a:pt x="21" y="167"/>
                  <a:pt x="10" y="156"/>
                </a:cubicBezTo>
                <a:cubicBezTo>
                  <a:pt x="7" y="154"/>
                  <a:pt x="0" y="155"/>
                  <a:pt x="1" y="160"/>
                </a:cubicBezTo>
                <a:cubicBezTo>
                  <a:pt x="3" y="175"/>
                  <a:pt x="3" y="191"/>
                  <a:pt x="5" y="206"/>
                </a:cubicBezTo>
                <a:cubicBezTo>
                  <a:pt x="5" y="207"/>
                  <a:pt x="6" y="208"/>
                  <a:pt x="6" y="209"/>
                </a:cubicBezTo>
                <a:cubicBezTo>
                  <a:pt x="6" y="209"/>
                  <a:pt x="6" y="210"/>
                  <a:pt x="6" y="210"/>
                </a:cubicBezTo>
                <a:cubicBezTo>
                  <a:pt x="14" y="244"/>
                  <a:pt x="28" y="277"/>
                  <a:pt x="41" y="310"/>
                </a:cubicBezTo>
                <a:cubicBezTo>
                  <a:pt x="41" y="310"/>
                  <a:pt x="41" y="310"/>
                  <a:pt x="41" y="310"/>
                </a:cubicBezTo>
                <a:cubicBezTo>
                  <a:pt x="26" y="330"/>
                  <a:pt x="32" y="368"/>
                  <a:pt x="35" y="391"/>
                </a:cubicBezTo>
                <a:cubicBezTo>
                  <a:pt x="37" y="419"/>
                  <a:pt x="39" y="459"/>
                  <a:pt x="56" y="483"/>
                </a:cubicBezTo>
                <a:cubicBezTo>
                  <a:pt x="58" y="487"/>
                  <a:pt x="64" y="486"/>
                  <a:pt x="64" y="481"/>
                </a:cubicBezTo>
                <a:cubicBezTo>
                  <a:pt x="62" y="456"/>
                  <a:pt x="52" y="431"/>
                  <a:pt x="48" y="406"/>
                </a:cubicBezTo>
                <a:cubicBezTo>
                  <a:pt x="43" y="376"/>
                  <a:pt x="46" y="346"/>
                  <a:pt x="44" y="316"/>
                </a:cubicBezTo>
                <a:cubicBezTo>
                  <a:pt x="47" y="319"/>
                  <a:pt x="52" y="316"/>
                  <a:pt x="51" y="312"/>
                </a:cubicBezTo>
                <a:cubicBezTo>
                  <a:pt x="42" y="278"/>
                  <a:pt x="32" y="244"/>
                  <a:pt x="17" y="212"/>
                </a:cubicBezTo>
                <a:cubicBezTo>
                  <a:pt x="22" y="211"/>
                  <a:pt x="26" y="209"/>
                  <a:pt x="30" y="207"/>
                </a:cubicBezTo>
                <a:cubicBezTo>
                  <a:pt x="45" y="243"/>
                  <a:pt x="60" y="280"/>
                  <a:pt x="67" y="318"/>
                </a:cubicBezTo>
                <a:cubicBezTo>
                  <a:pt x="61" y="318"/>
                  <a:pt x="56" y="320"/>
                  <a:pt x="52" y="322"/>
                </a:cubicBezTo>
                <a:cubicBezTo>
                  <a:pt x="51" y="322"/>
                  <a:pt x="51" y="323"/>
                  <a:pt x="51" y="324"/>
                </a:cubicBezTo>
                <a:cubicBezTo>
                  <a:pt x="61" y="332"/>
                  <a:pt x="81" y="332"/>
                  <a:pt x="97" y="332"/>
                </a:cubicBezTo>
                <a:cubicBezTo>
                  <a:pt x="97" y="333"/>
                  <a:pt x="97" y="333"/>
                  <a:pt x="98" y="334"/>
                </a:cubicBezTo>
                <a:cubicBezTo>
                  <a:pt x="99" y="337"/>
                  <a:pt x="105" y="336"/>
                  <a:pt x="104" y="332"/>
                </a:cubicBezTo>
                <a:cubicBezTo>
                  <a:pt x="108" y="332"/>
                  <a:pt x="112" y="332"/>
                  <a:pt x="115" y="332"/>
                </a:cubicBezTo>
                <a:cubicBezTo>
                  <a:pt x="138" y="332"/>
                  <a:pt x="170" y="334"/>
                  <a:pt x="193" y="323"/>
                </a:cubicBezTo>
                <a:cubicBezTo>
                  <a:pt x="189" y="373"/>
                  <a:pt x="180" y="423"/>
                  <a:pt x="168" y="472"/>
                </a:cubicBezTo>
                <a:cubicBezTo>
                  <a:pt x="167" y="473"/>
                  <a:pt x="167" y="473"/>
                  <a:pt x="167" y="474"/>
                </a:cubicBezTo>
                <a:cubicBezTo>
                  <a:pt x="155" y="479"/>
                  <a:pt x="144" y="485"/>
                  <a:pt x="128" y="485"/>
                </a:cubicBezTo>
                <a:cubicBezTo>
                  <a:pt x="112" y="486"/>
                  <a:pt x="93" y="483"/>
                  <a:pt x="77" y="478"/>
                </a:cubicBezTo>
                <a:cubicBezTo>
                  <a:pt x="74" y="476"/>
                  <a:pt x="71" y="482"/>
                  <a:pt x="75" y="484"/>
                </a:cubicBezTo>
                <a:cubicBezTo>
                  <a:pt x="94" y="495"/>
                  <a:pt x="112" y="500"/>
                  <a:pt x="134" y="499"/>
                </a:cubicBezTo>
                <a:cubicBezTo>
                  <a:pt x="150" y="498"/>
                  <a:pt x="172" y="494"/>
                  <a:pt x="181" y="479"/>
                </a:cubicBezTo>
                <a:cubicBezTo>
                  <a:pt x="182" y="477"/>
                  <a:pt x="182" y="475"/>
                  <a:pt x="181" y="473"/>
                </a:cubicBezTo>
                <a:cubicBezTo>
                  <a:pt x="196" y="419"/>
                  <a:pt x="204" y="363"/>
                  <a:pt x="207" y="306"/>
                </a:cubicBezTo>
                <a:cubicBezTo>
                  <a:pt x="207" y="298"/>
                  <a:pt x="195" y="298"/>
                  <a:pt x="194" y="306"/>
                </a:cubicBezTo>
                <a:cubicBezTo>
                  <a:pt x="194" y="307"/>
                  <a:pt x="194" y="308"/>
                  <a:pt x="194" y="308"/>
                </a:cubicBezTo>
                <a:cubicBezTo>
                  <a:pt x="193" y="309"/>
                  <a:pt x="192" y="309"/>
                  <a:pt x="191" y="310"/>
                </a:cubicBezTo>
                <a:cubicBezTo>
                  <a:pt x="192" y="303"/>
                  <a:pt x="192" y="297"/>
                  <a:pt x="192" y="291"/>
                </a:cubicBezTo>
                <a:cubicBezTo>
                  <a:pt x="213" y="271"/>
                  <a:pt x="251" y="230"/>
                  <a:pt x="246" y="201"/>
                </a:cubicBezTo>
                <a:cubicBezTo>
                  <a:pt x="247" y="201"/>
                  <a:pt x="248" y="201"/>
                  <a:pt x="249" y="199"/>
                </a:cubicBezTo>
                <a:cubicBezTo>
                  <a:pt x="259" y="184"/>
                  <a:pt x="269" y="168"/>
                  <a:pt x="272" y="149"/>
                </a:cubicBezTo>
                <a:cubicBezTo>
                  <a:pt x="273" y="145"/>
                  <a:pt x="268" y="140"/>
                  <a:pt x="263" y="143"/>
                </a:cubicBezTo>
                <a:close/>
                <a:moveTo>
                  <a:pt x="20" y="198"/>
                </a:moveTo>
                <a:cubicBezTo>
                  <a:pt x="17" y="199"/>
                  <a:pt x="15" y="201"/>
                  <a:pt x="12" y="202"/>
                </a:cubicBezTo>
                <a:cubicBezTo>
                  <a:pt x="13" y="192"/>
                  <a:pt x="13" y="182"/>
                  <a:pt x="13" y="173"/>
                </a:cubicBezTo>
                <a:cubicBezTo>
                  <a:pt x="19" y="179"/>
                  <a:pt x="25" y="186"/>
                  <a:pt x="30" y="194"/>
                </a:cubicBezTo>
                <a:cubicBezTo>
                  <a:pt x="27" y="195"/>
                  <a:pt x="23" y="197"/>
                  <a:pt x="20" y="198"/>
                </a:cubicBezTo>
                <a:close/>
                <a:moveTo>
                  <a:pt x="103" y="319"/>
                </a:moveTo>
                <a:cubicBezTo>
                  <a:pt x="102" y="319"/>
                  <a:pt x="102" y="319"/>
                  <a:pt x="101" y="319"/>
                </a:cubicBezTo>
                <a:cubicBezTo>
                  <a:pt x="95" y="294"/>
                  <a:pt x="84" y="270"/>
                  <a:pt x="77" y="246"/>
                </a:cubicBezTo>
                <a:cubicBezTo>
                  <a:pt x="74" y="235"/>
                  <a:pt x="68" y="220"/>
                  <a:pt x="64" y="206"/>
                </a:cubicBezTo>
                <a:cubicBezTo>
                  <a:pt x="65" y="206"/>
                  <a:pt x="66" y="206"/>
                  <a:pt x="67" y="206"/>
                </a:cubicBezTo>
                <a:cubicBezTo>
                  <a:pt x="68" y="205"/>
                  <a:pt x="69" y="205"/>
                  <a:pt x="70" y="205"/>
                </a:cubicBezTo>
                <a:cubicBezTo>
                  <a:pt x="70" y="205"/>
                  <a:pt x="70" y="205"/>
                  <a:pt x="70" y="204"/>
                </a:cubicBezTo>
                <a:cubicBezTo>
                  <a:pt x="72" y="203"/>
                  <a:pt x="74" y="203"/>
                  <a:pt x="75" y="202"/>
                </a:cubicBezTo>
                <a:cubicBezTo>
                  <a:pt x="78" y="201"/>
                  <a:pt x="82" y="200"/>
                  <a:pt x="85" y="198"/>
                </a:cubicBezTo>
                <a:cubicBezTo>
                  <a:pt x="96" y="239"/>
                  <a:pt x="108" y="278"/>
                  <a:pt x="118" y="319"/>
                </a:cubicBezTo>
                <a:cubicBezTo>
                  <a:pt x="113" y="319"/>
                  <a:pt x="108" y="319"/>
                  <a:pt x="103" y="319"/>
                </a:cubicBezTo>
                <a:close/>
                <a:moveTo>
                  <a:pt x="166" y="130"/>
                </a:moveTo>
                <a:cubicBezTo>
                  <a:pt x="172" y="141"/>
                  <a:pt x="173" y="153"/>
                  <a:pt x="174" y="165"/>
                </a:cubicBezTo>
                <a:cubicBezTo>
                  <a:pt x="171" y="166"/>
                  <a:pt x="167" y="166"/>
                  <a:pt x="164" y="167"/>
                </a:cubicBezTo>
                <a:cubicBezTo>
                  <a:pt x="161" y="167"/>
                  <a:pt x="156" y="166"/>
                  <a:pt x="152" y="167"/>
                </a:cubicBezTo>
                <a:cubicBezTo>
                  <a:pt x="160" y="157"/>
                  <a:pt x="163" y="143"/>
                  <a:pt x="166" y="130"/>
                </a:cubicBezTo>
                <a:close/>
                <a:moveTo>
                  <a:pt x="130" y="319"/>
                </a:moveTo>
                <a:cubicBezTo>
                  <a:pt x="133" y="310"/>
                  <a:pt x="135" y="301"/>
                  <a:pt x="137" y="291"/>
                </a:cubicBezTo>
                <a:cubicBezTo>
                  <a:pt x="137" y="292"/>
                  <a:pt x="138" y="292"/>
                  <a:pt x="138" y="292"/>
                </a:cubicBezTo>
                <a:cubicBezTo>
                  <a:pt x="143" y="293"/>
                  <a:pt x="148" y="294"/>
                  <a:pt x="153" y="296"/>
                </a:cubicBezTo>
                <a:cubicBezTo>
                  <a:pt x="153" y="296"/>
                  <a:pt x="153" y="296"/>
                  <a:pt x="153" y="296"/>
                </a:cubicBezTo>
                <a:cubicBezTo>
                  <a:pt x="153" y="303"/>
                  <a:pt x="153" y="311"/>
                  <a:pt x="152" y="318"/>
                </a:cubicBezTo>
                <a:cubicBezTo>
                  <a:pt x="145" y="319"/>
                  <a:pt x="137" y="319"/>
                  <a:pt x="130" y="319"/>
                </a:cubicBezTo>
                <a:close/>
                <a:moveTo>
                  <a:pt x="159" y="318"/>
                </a:moveTo>
                <a:cubicBezTo>
                  <a:pt x="169" y="274"/>
                  <a:pt x="164" y="219"/>
                  <a:pt x="151" y="177"/>
                </a:cubicBezTo>
                <a:cubicBezTo>
                  <a:pt x="156" y="178"/>
                  <a:pt x="162" y="177"/>
                  <a:pt x="166" y="177"/>
                </a:cubicBezTo>
                <a:cubicBezTo>
                  <a:pt x="170" y="177"/>
                  <a:pt x="175" y="177"/>
                  <a:pt x="180" y="177"/>
                </a:cubicBezTo>
                <a:cubicBezTo>
                  <a:pt x="179" y="215"/>
                  <a:pt x="181" y="253"/>
                  <a:pt x="184" y="291"/>
                </a:cubicBezTo>
                <a:cubicBezTo>
                  <a:pt x="183" y="293"/>
                  <a:pt x="182" y="294"/>
                  <a:pt x="182" y="295"/>
                </a:cubicBezTo>
                <a:cubicBezTo>
                  <a:pt x="181" y="297"/>
                  <a:pt x="183" y="299"/>
                  <a:pt x="185" y="298"/>
                </a:cubicBezTo>
                <a:cubicBezTo>
                  <a:pt x="185" y="303"/>
                  <a:pt x="185" y="307"/>
                  <a:pt x="185" y="312"/>
                </a:cubicBezTo>
                <a:cubicBezTo>
                  <a:pt x="177" y="315"/>
                  <a:pt x="168" y="317"/>
                  <a:pt x="159" y="318"/>
                </a:cubicBezTo>
                <a:close/>
                <a:moveTo>
                  <a:pt x="192" y="280"/>
                </a:moveTo>
                <a:cubicBezTo>
                  <a:pt x="193" y="267"/>
                  <a:pt x="193" y="253"/>
                  <a:pt x="192" y="240"/>
                </a:cubicBezTo>
                <a:cubicBezTo>
                  <a:pt x="198" y="231"/>
                  <a:pt x="204" y="222"/>
                  <a:pt x="210" y="213"/>
                </a:cubicBezTo>
                <a:cubicBezTo>
                  <a:pt x="214" y="207"/>
                  <a:pt x="221" y="200"/>
                  <a:pt x="226" y="193"/>
                </a:cubicBezTo>
                <a:cubicBezTo>
                  <a:pt x="249" y="209"/>
                  <a:pt x="213" y="253"/>
                  <a:pt x="192" y="280"/>
                </a:cubicBezTo>
                <a:close/>
                <a:moveTo>
                  <a:pt x="241" y="191"/>
                </a:moveTo>
                <a:cubicBezTo>
                  <a:pt x="239" y="187"/>
                  <a:pt x="236" y="184"/>
                  <a:pt x="231" y="182"/>
                </a:cubicBezTo>
                <a:cubicBezTo>
                  <a:pt x="240" y="176"/>
                  <a:pt x="248" y="169"/>
                  <a:pt x="256" y="162"/>
                </a:cubicBezTo>
                <a:cubicBezTo>
                  <a:pt x="253" y="172"/>
                  <a:pt x="247" y="182"/>
                  <a:pt x="241" y="191"/>
                </a:cubicBezTo>
                <a:close/>
              </a:path>
            </a:pathLst>
          </a:custGeom>
          <a:solidFill>
            <a:srgbClr val="F5F5F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240" name="组合 239"/>
          <p:cNvGrpSpPr/>
          <p:nvPr/>
        </p:nvGrpSpPr>
        <p:grpSpPr>
          <a:xfrm>
            <a:off x="479425" y="5582514"/>
            <a:ext cx="827088" cy="839788"/>
            <a:chOff x="7188201" y="5394325"/>
            <a:chExt cx="827088" cy="839788"/>
          </a:xfrm>
        </p:grpSpPr>
        <p:sp>
          <p:nvSpPr>
            <p:cNvPr id="120" name="Freeform 90"/>
            <p:cNvSpPr>
              <a:spLocks noEditPoints="1"/>
            </p:cNvSpPr>
            <p:nvPr/>
          </p:nvSpPr>
          <p:spPr bwMode="auto">
            <a:xfrm>
              <a:off x="7188201" y="5394325"/>
              <a:ext cx="827088" cy="839788"/>
            </a:xfrm>
            <a:custGeom>
              <a:avLst/>
              <a:gdLst>
                <a:gd name="T0" fmla="*/ 190 w 355"/>
                <a:gd name="T1" fmla="*/ 21 h 360"/>
                <a:gd name="T2" fmla="*/ 4 w 355"/>
                <a:gd name="T3" fmla="*/ 209 h 360"/>
                <a:gd name="T4" fmla="*/ 54 w 355"/>
                <a:gd name="T5" fmla="*/ 313 h 360"/>
                <a:gd name="T6" fmla="*/ 205 w 355"/>
                <a:gd name="T7" fmla="*/ 356 h 360"/>
                <a:gd name="T8" fmla="*/ 23 w 355"/>
                <a:gd name="T9" fmla="*/ 243 h 360"/>
                <a:gd name="T10" fmla="*/ 34 w 355"/>
                <a:gd name="T11" fmla="*/ 226 h 360"/>
                <a:gd name="T12" fmla="*/ 44 w 355"/>
                <a:gd name="T13" fmla="*/ 283 h 360"/>
                <a:gd name="T14" fmla="*/ 39 w 355"/>
                <a:gd name="T15" fmla="*/ 247 h 360"/>
                <a:gd name="T16" fmla="*/ 40 w 355"/>
                <a:gd name="T17" fmla="*/ 231 h 360"/>
                <a:gd name="T18" fmla="*/ 175 w 355"/>
                <a:gd name="T19" fmla="*/ 347 h 360"/>
                <a:gd name="T20" fmla="*/ 176 w 355"/>
                <a:gd name="T21" fmla="*/ 331 h 360"/>
                <a:gd name="T22" fmla="*/ 208 w 355"/>
                <a:gd name="T23" fmla="*/ 342 h 360"/>
                <a:gd name="T24" fmla="*/ 204 w 355"/>
                <a:gd name="T25" fmla="*/ 336 h 360"/>
                <a:gd name="T26" fmla="*/ 206 w 355"/>
                <a:gd name="T27" fmla="*/ 331 h 360"/>
                <a:gd name="T28" fmla="*/ 192 w 355"/>
                <a:gd name="T29" fmla="*/ 325 h 360"/>
                <a:gd name="T30" fmla="*/ 173 w 355"/>
                <a:gd name="T31" fmla="*/ 308 h 360"/>
                <a:gd name="T32" fmla="*/ 142 w 355"/>
                <a:gd name="T33" fmla="*/ 330 h 360"/>
                <a:gd name="T34" fmla="*/ 151 w 355"/>
                <a:gd name="T35" fmla="*/ 336 h 360"/>
                <a:gd name="T36" fmla="*/ 132 w 355"/>
                <a:gd name="T37" fmla="*/ 306 h 360"/>
                <a:gd name="T38" fmla="*/ 220 w 355"/>
                <a:gd name="T39" fmla="*/ 338 h 360"/>
                <a:gd name="T40" fmla="*/ 300 w 355"/>
                <a:gd name="T41" fmla="*/ 217 h 360"/>
                <a:gd name="T42" fmla="*/ 305 w 355"/>
                <a:gd name="T43" fmla="*/ 247 h 360"/>
                <a:gd name="T44" fmla="*/ 317 w 355"/>
                <a:gd name="T45" fmla="*/ 256 h 360"/>
                <a:gd name="T46" fmla="*/ 290 w 355"/>
                <a:gd name="T47" fmla="*/ 210 h 360"/>
                <a:gd name="T48" fmla="*/ 327 w 355"/>
                <a:gd name="T49" fmla="*/ 230 h 360"/>
                <a:gd name="T50" fmla="*/ 312 w 355"/>
                <a:gd name="T51" fmla="*/ 211 h 360"/>
                <a:gd name="T52" fmla="*/ 305 w 355"/>
                <a:gd name="T53" fmla="*/ 198 h 360"/>
                <a:gd name="T54" fmla="*/ 327 w 355"/>
                <a:gd name="T55" fmla="*/ 230 h 360"/>
                <a:gd name="T56" fmla="*/ 245 w 355"/>
                <a:gd name="T57" fmla="*/ 196 h 360"/>
                <a:gd name="T58" fmla="*/ 239 w 355"/>
                <a:gd name="T59" fmla="*/ 203 h 360"/>
                <a:gd name="T60" fmla="*/ 297 w 355"/>
                <a:gd name="T61" fmla="*/ 286 h 360"/>
                <a:gd name="T62" fmla="*/ 130 w 355"/>
                <a:gd name="T63" fmla="*/ 294 h 360"/>
                <a:gd name="T64" fmla="*/ 76 w 355"/>
                <a:gd name="T65" fmla="*/ 275 h 360"/>
                <a:gd name="T66" fmla="*/ 119 w 355"/>
                <a:gd name="T67" fmla="*/ 306 h 360"/>
                <a:gd name="T68" fmla="*/ 67 w 355"/>
                <a:gd name="T69" fmla="*/ 243 h 360"/>
                <a:gd name="T70" fmla="*/ 56 w 355"/>
                <a:gd name="T71" fmla="*/ 97 h 360"/>
                <a:gd name="T72" fmla="*/ 89 w 355"/>
                <a:gd name="T73" fmla="*/ 165 h 360"/>
                <a:gd name="T74" fmla="*/ 157 w 355"/>
                <a:gd name="T75" fmla="*/ 207 h 360"/>
                <a:gd name="T76" fmla="*/ 214 w 355"/>
                <a:gd name="T77" fmla="*/ 168 h 360"/>
                <a:gd name="T78" fmla="*/ 104 w 355"/>
                <a:gd name="T79" fmla="*/ 108 h 360"/>
                <a:gd name="T80" fmla="*/ 61 w 355"/>
                <a:gd name="T81" fmla="*/ 89 h 360"/>
                <a:gd name="T82" fmla="*/ 194 w 355"/>
                <a:gd name="T83" fmla="*/ 35 h 360"/>
                <a:gd name="T84" fmla="*/ 284 w 355"/>
                <a:gd name="T85" fmla="*/ 117 h 360"/>
                <a:gd name="T86" fmla="*/ 276 w 355"/>
                <a:gd name="T87" fmla="*/ 120 h 360"/>
                <a:gd name="T88" fmla="*/ 311 w 355"/>
                <a:gd name="T89" fmla="*/ 129 h 360"/>
                <a:gd name="T90" fmla="*/ 335 w 355"/>
                <a:gd name="T91" fmla="*/ 183 h 360"/>
                <a:gd name="T92" fmla="*/ 107 w 355"/>
                <a:gd name="T93" fmla="*/ 146 h 360"/>
                <a:gd name="T94" fmla="*/ 113 w 355"/>
                <a:gd name="T95" fmla="*/ 149 h 360"/>
                <a:gd name="T96" fmla="*/ 110 w 355"/>
                <a:gd name="T97" fmla="*/ 154 h 360"/>
                <a:gd name="T98" fmla="*/ 133 w 355"/>
                <a:gd name="T99" fmla="*/ 160 h 360"/>
                <a:gd name="T100" fmla="*/ 150 w 355"/>
                <a:gd name="T101" fmla="*/ 165 h 360"/>
                <a:gd name="T102" fmla="*/ 172 w 355"/>
                <a:gd name="T103" fmla="*/ 144 h 360"/>
                <a:gd name="T104" fmla="*/ 163 w 355"/>
                <a:gd name="T105" fmla="*/ 130 h 360"/>
                <a:gd name="T106" fmla="*/ 153 w 355"/>
                <a:gd name="T107" fmla="*/ 111 h 360"/>
                <a:gd name="T108" fmla="*/ 179 w 355"/>
                <a:gd name="T109" fmla="*/ 102 h 360"/>
                <a:gd name="T110" fmla="*/ 150 w 355"/>
                <a:gd name="T111" fmla="*/ 197 h 360"/>
                <a:gd name="T112" fmla="*/ 111 w 355"/>
                <a:gd name="T113" fmla="*/ 152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55" h="360">
                  <a:moveTo>
                    <a:pt x="348" y="161"/>
                  </a:moveTo>
                  <a:cubicBezTo>
                    <a:pt x="342" y="78"/>
                    <a:pt x="284" y="0"/>
                    <a:pt x="194" y="24"/>
                  </a:cubicBezTo>
                  <a:cubicBezTo>
                    <a:pt x="194" y="23"/>
                    <a:pt x="192" y="21"/>
                    <a:pt x="190" y="21"/>
                  </a:cubicBezTo>
                  <a:cubicBezTo>
                    <a:pt x="93" y="13"/>
                    <a:pt x="1" y="105"/>
                    <a:pt x="4" y="202"/>
                  </a:cubicBezTo>
                  <a:cubicBezTo>
                    <a:pt x="1" y="203"/>
                    <a:pt x="0" y="207"/>
                    <a:pt x="3" y="208"/>
                  </a:cubicBezTo>
                  <a:cubicBezTo>
                    <a:pt x="3" y="208"/>
                    <a:pt x="4" y="209"/>
                    <a:pt x="4" y="209"/>
                  </a:cubicBezTo>
                  <a:cubicBezTo>
                    <a:pt x="4" y="212"/>
                    <a:pt x="4" y="214"/>
                    <a:pt x="5" y="217"/>
                  </a:cubicBezTo>
                  <a:cubicBezTo>
                    <a:pt x="10" y="255"/>
                    <a:pt x="26" y="286"/>
                    <a:pt x="50" y="310"/>
                  </a:cubicBezTo>
                  <a:cubicBezTo>
                    <a:pt x="51" y="311"/>
                    <a:pt x="52" y="313"/>
                    <a:pt x="54" y="313"/>
                  </a:cubicBezTo>
                  <a:cubicBezTo>
                    <a:pt x="86" y="344"/>
                    <a:pt x="131" y="360"/>
                    <a:pt x="179" y="358"/>
                  </a:cubicBezTo>
                  <a:cubicBezTo>
                    <a:pt x="182" y="360"/>
                    <a:pt x="185" y="360"/>
                    <a:pt x="188" y="358"/>
                  </a:cubicBezTo>
                  <a:cubicBezTo>
                    <a:pt x="193" y="357"/>
                    <a:pt x="199" y="357"/>
                    <a:pt x="205" y="356"/>
                  </a:cubicBezTo>
                  <a:cubicBezTo>
                    <a:pt x="301" y="340"/>
                    <a:pt x="355" y="254"/>
                    <a:pt x="348" y="161"/>
                  </a:cubicBezTo>
                  <a:close/>
                  <a:moveTo>
                    <a:pt x="30" y="228"/>
                  </a:moveTo>
                  <a:cubicBezTo>
                    <a:pt x="25" y="232"/>
                    <a:pt x="24" y="237"/>
                    <a:pt x="23" y="243"/>
                  </a:cubicBezTo>
                  <a:cubicBezTo>
                    <a:pt x="22" y="239"/>
                    <a:pt x="20" y="234"/>
                    <a:pt x="19" y="230"/>
                  </a:cubicBezTo>
                  <a:cubicBezTo>
                    <a:pt x="18" y="225"/>
                    <a:pt x="17" y="220"/>
                    <a:pt x="16" y="215"/>
                  </a:cubicBezTo>
                  <a:cubicBezTo>
                    <a:pt x="22" y="219"/>
                    <a:pt x="29" y="222"/>
                    <a:pt x="34" y="226"/>
                  </a:cubicBezTo>
                  <a:cubicBezTo>
                    <a:pt x="33" y="226"/>
                    <a:pt x="31" y="227"/>
                    <a:pt x="30" y="228"/>
                  </a:cubicBezTo>
                  <a:close/>
                  <a:moveTo>
                    <a:pt x="54" y="296"/>
                  </a:moveTo>
                  <a:cubicBezTo>
                    <a:pt x="50" y="292"/>
                    <a:pt x="47" y="287"/>
                    <a:pt x="44" y="283"/>
                  </a:cubicBezTo>
                  <a:cubicBezTo>
                    <a:pt x="44" y="283"/>
                    <a:pt x="44" y="283"/>
                    <a:pt x="44" y="283"/>
                  </a:cubicBezTo>
                  <a:cubicBezTo>
                    <a:pt x="52" y="277"/>
                    <a:pt x="50" y="260"/>
                    <a:pt x="50" y="251"/>
                  </a:cubicBezTo>
                  <a:cubicBezTo>
                    <a:pt x="51" y="245"/>
                    <a:pt x="43" y="243"/>
                    <a:pt x="39" y="247"/>
                  </a:cubicBezTo>
                  <a:cubicBezTo>
                    <a:pt x="39" y="247"/>
                    <a:pt x="38" y="248"/>
                    <a:pt x="37" y="249"/>
                  </a:cubicBezTo>
                  <a:cubicBezTo>
                    <a:pt x="38" y="244"/>
                    <a:pt x="39" y="238"/>
                    <a:pt x="40" y="233"/>
                  </a:cubicBezTo>
                  <a:cubicBezTo>
                    <a:pt x="40" y="232"/>
                    <a:pt x="40" y="231"/>
                    <a:pt x="40" y="231"/>
                  </a:cubicBezTo>
                  <a:cubicBezTo>
                    <a:pt x="43" y="234"/>
                    <a:pt x="47" y="237"/>
                    <a:pt x="50" y="240"/>
                  </a:cubicBezTo>
                  <a:cubicBezTo>
                    <a:pt x="65" y="256"/>
                    <a:pt x="62" y="278"/>
                    <a:pt x="54" y="296"/>
                  </a:cubicBezTo>
                  <a:close/>
                  <a:moveTo>
                    <a:pt x="175" y="347"/>
                  </a:moveTo>
                  <a:cubicBezTo>
                    <a:pt x="170" y="347"/>
                    <a:pt x="166" y="347"/>
                    <a:pt x="161" y="347"/>
                  </a:cubicBezTo>
                  <a:cubicBezTo>
                    <a:pt x="161" y="347"/>
                    <a:pt x="161" y="347"/>
                    <a:pt x="161" y="347"/>
                  </a:cubicBezTo>
                  <a:cubicBezTo>
                    <a:pt x="167" y="342"/>
                    <a:pt x="172" y="336"/>
                    <a:pt x="176" y="331"/>
                  </a:cubicBezTo>
                  <a:cubicBezTo>
                    <a:pt x="176" y="336"/>
                    <a:pt x="176" y="341"/>
                    <a:pt x="175" y="347"/>
                  </a:cubicBezTo>
                  <a:close/>
                  <a:moveTo>
                    <a:pt x="220" y="338"/>
                  </a:moveTo>
                  <a:cubicBezTo>
                    <a:pt x="216" y="339"/>
                    <a:pt x="212" y="341"/>
                    <a:pt x="208" y="342"/>
                  </a:cubicBezTo>
                  <a:cubicBezTo>
                    <a:pt x="204" y="343"/>
                    <a:pt x="201" y="343"/>
                    <a:pt x="198" y="344"/>
                  </a:cubicBezTo>
                  <a:cubicBezTo>
                    <a:pt x="198" y="344"/>
                    <a:pt x="198" y="344"/>
                    <a:pt x="198" y="343"/>
                  </a:cubicBezTo>
                  <a:cubicBezTo>
                    <a:pt x="200" y="341"/>
                    <a:pt x="202" y="339"/>
                    <a:pt x="204" y="336"/>
                  </a:cubicBezTo>
                  <a:cubicBezTo>
                    <a:pt x="204" y="336"/>
                    <a:pt x="205" y="335"/>
                    <a:pt x="205" y="333"/>
                  </a:cubicBezTo>
                  <a:cubicBezTo>
                    <a:pt x="205" y="333"/>
                    <a:pt x="206" y="332"/>
                    <a:pt x="206" y="331"/>
                  </a:cubicBezTo>
                  <a:cubicBezTo>
                    <a:pt x="206" y="331"/>
                    <a:pt x="206" y="331"/>
                    <a:pt x="206" y="331"/>
                  </a:cubicBezTo>
                  <a:cubicBezTo>
                    <a:pt x="206" y="331"/>
                    <a:pt x="206" y="331"/>
                    <a:pt x="206" y="331"/>
                  </a:cubicBezTo>
                  <a:cubicBezTo>
                    <a:pt x="207" y="325"/>
                    <a:pt x="202" y="321"/>
                    <a:pt x="197" y="322"/>
                  </a:cubicBezTo>
                  <a:cubicBezTo>
                    <a:pt x="195" y="323"/>
                    <a:pt x="194" y="324"/>
                    <a:pt x="192" y="325"/>
                  </a:cubicBezTo>
                  <a:cubicBezTo>
                    <a:pt x="192" y="318"/>
                    <a:pt x="191" y="312"/>
                    <a:pt x="190" y="305"/>
                  </a:cubicBezTo>
                  <a:cubicBezTo>
                    <a:pt x="189" y="298"/>
                    <a:pt x="179" y="298"/>
                    <a:pt x="176" y="303"/>
                  </a:cubicBezTo>
                  <a:cubicBezTo>
                    <a:pt x="175" y="305"/>
                    <a:pt x="174" y="306"/>
                    <a:pt x="173" y="308"/>
                  </a:cubicBezTo>
                  <a:cubicBezTo>
                    <a:pt x="173" y="304"/>
                    <a:pt x="172" y="300"/>
                    <a:pt x="171" y="296"/>
                  </a:cubicBezTo>
                  <a:cubicBezTo>
                    <a:pt x="170" y="291"/>
                    <a:pt x="163" y="290"/>
                    <a:pt x="161" y="295"/>
                  </a:cubicBezTo>
                  <a:cubicBezTo>
                    <a:pt x="153" y="306"/>
                    <a:pt x="148" y="317"/>
                    <a:pt x="142" y="330"/>
                  </a:cubicBezTo>
                  <a:cubicBezTo>
                    <a:pt x="140" y="334"/>
                    <a:pt x="147" y="339"/>
                    <a:pt x="150" y="334"/>
                  </a:cubicBezTo>
                  <a:cubicBezTo>
                    <a:pt x="153" y="328"/>
                    <a:pt x="157" y="321"/>
                    <a:pt x="161" y="315"/>
                  </a:cubicBezTo>
                  <a:cubicBezTo>
                    <a:pt x="159" y="323"/>
                    <a:pt x="156" y="330"/>
                    <a:pt x="151" y="336"/>
                  </a:cubicBezTo>
                  <a:cubicBezTo>
                    <a:pt x="148" y="340"/>
                    <a:pt x="148" y="343"/>
                    <a:pt x="150" y="346"/>
                  </a:cubicBezTo>
                  <a:cubicBezTo>
                    <a:pt x="144" y="345"/>
                    <a:pt x="138" y="344"/>
                    <a:pt x="132" y="343"/>
                  </a:cubicBezTo>
                  <a:cubicBezTo>
                    <a:pt x="132" y="334"/>
                    <a:pt x="126" y="310"/>
                    <a:pt x="132" y="306"/>
                  </a:cubicBezTo>
                  <a:cubicBezTo>
                    <a:pt x="144" y="297"/>
                    <a:pt x="156" y="284"/>
                    <a:pt x="171" y="282"/>
                  </a:cubicBezTo>
                  <a:cubicBezTo>
                    <a:pt x="186" y="280"/>
                    <a:pt x="202" y="295"/>
                    <a:pt x="211" y="304"/>
                  </a:cubicBezTo>
                  <a:cubicBezTo>
                    <a:pt x="220" y="313"/>
                    <a:pt x="220" y="326"/>
                    <a:pt x="220" y="338"/>
                  </a:cubicBezTo>
                  <a:close/>
                  <a:moveTo>
                    <a:pt x="291" y="230"/>
                  </a:moveTo>
                  <a:cubicBezTo>
                    <a:pt x="292" y="227"/>
                    <a:pt x="295" y="224"/>
                    <a:pt x="297" y="220"/>
                  </a:cubicBezTo>
                  <a:cubicBezTo>
                    <a:pt x="298" y="219"/>
                    <a:pt x="299" y="218"/>
                    <a:pt x="300" y="217"/>
                  </a:cubicBezTo>
                  <a:cubicBezTo>
                    <a:pt x="300" y="223"/>
                    <a:pt x="299" y="229"/>
                    <a:pt x="296" y="235"/>
                  </a:cubicBezTo>
                  <a:cubicBezTo>
                    <a:pt x="295" y="237"/>
                    <a:pt x="294" y="240"/>
                    <a:pt x="293" y="242"/>
                  </a:cubicBezTo>
                  <a:cubicBezTo>
                    <a:pt x="290" y="249"/>
                    <a:pt x="302" y="255"/>
                    <a:pt x="305" y="247"/>
                  </a:cubicBezTo>
                  <a:cubicBezTo>
                    <a:pt x="307" y="243"/>
                    <a:pt x="310" y="240"/>
                    <a:pt x="312" y="236"/>
                  </a:cubicBezTo>
                  <a:cubicBezTo>
                    <a:pt x="312" y="240"/>
                    <a:pt x="312" y="243"/>
                    <a:pt x="312" y="247"/>
                  </a:cubicBezTo>
                  <a:cubicBezTo>
                    <a:pt x="311" y="251"/>
                    <a:pt x="314" y="254"/>
                    <a:pt x="317" y="256"/>
                  </a:cubicBezTo>
                  <a:cubicBezTo>
                    <a:pt x="312" y="264"/>
                    <a:pt x="307" y="273"/>
                    <a:pt x="302" y="280"/>
                  </a:cubicBezTo>
                  <a:cubicBezTo>
                    <a:pt x="288" y="264"/>
                    <a:pt x="281" y="246"/>
                    <a:pt x="275" y="226"/>
                  </a:cubicBezTo>
                  <a:cubicBezTo>
                    <a:pt x="274" y="223"/>
                    <a:pt x="285" y="214"/>
                    <a:pt x="290" y="210"/>
                  </a:cubicBezTo>
                  <a:cubicBezTo>
                    <a:pt x="287" y="216"/>
                    <a:pt x="284" y="223"/>
                    <a:pt x="283" y="229"/>
                  </a:cubicBezTo>
                  <a:cubicBezTo>
                    <a:pt x="283" y="234"/>
                    <a:pt x="290" y="234"/>
                    <a:pt x="291" y="230"/>
                  </a:cubicBezTo>
                  <a:close/>
                  <a:moveTo>
                    <a:pt x="327" y="230"/>
                  </a:moveTo>
                  <a:cubicBezTo>
                    <a:pt x="327" y="230"/>
                    <a:pt x="327" y="230"/>
                    <a:pt x="327" y="230"/>
                  </a:cubicBezTo>
                  <a:cubicBezTo>
                    <a:pt x="327" y="225"/>
                    <a:pt x="326" y="220"/>
                    <a:pt x="326" y="215"/>
                  </a:cubicBezTo>
                  <a:cubicBezTo>
                    <a:pt x="326" y="207"/>
                    <a:pt x="316" y="205"/>
                    <a:pt x="312" y="211"/>
                  </a:cubicBezTo>
                  <a:cubicBezTo>
                    <a:pt x="312" y="212"/>
                    <a:pt x="312" y="212"/>
                    <a:pt x="312" y="212"/>
                  </a:cubicBezTo>
                  <a:cubicBezTo>
                    <a:pt x="311" y="208"/>
                    <a:pt x="309" y="204"/>
                    <a:pt x="307" y="200"/>
                  </a:cubicBezTo>
                  <a:cubicBezTo>
                    <a:pt x="306" y="199"/>
                    <a:pt x="306" y="199"/>
                    <a:pt x="305" y="198"/>
                  </a:cubicBezTo>
                  <a:cubicBezTo>
                    <a:pt x="314" y="194"/>
                    <a:pt x="322" y="192"/>
                    <a:pt x="333" y="196"/>
                  </a:cubicBezTo>
                  <a:cubicBezTo>
                    <a:pt x="333" y="196"/>
                    <a:pt x="334" y="196"/>
                    <a:pt x="334" y="196"/>
                  </a:cubicBezTo>
                  <a:cubicBezTo>
                    <a:pt x="333" y="208"/>
                    <a:pt x="331" y="219"/>
                    <a:pt x="327" y="230"/>
                  </a:cubicBezTo>
                  <a:close/>
                  <a:moveTo>
                    <a:pt x="335" y="183"/>
                  </a:moveTo>
                  <a:cubicBezTo>
                    <a:pt x="306" y="173"/>
                    <a:pt x="285" y="200"/>
                    <a:pt x="264" y="217"/>
                  </a:cubicBezTo>
                  <a:cubicBezTo>
                    <a:pt x="259" y="210"/>
                    <a:pt x="250" y="204"/>
                    <a:pt x="245" y="196"/>
                  </a:cubicBezTo>
                  <a:cubicBezTo>
                    <a:pt x="239" y="187"/>
                    <a:pt x="233" y="178"/>
                    <a:pt x="227" y="169"/>
                  </a:cubicBezTo>
                  <a:cubicBezTo>
                    <a:pt x="225" y="165"/>
                    <a:pt x="218" y="169"/>
                    <a:pt x="221" y="173"/>
                  </a:cubicBezTo>
                  <a:cubicBezTo>
                    <a:pt x="226" y="184"/>
                    <a:pt x="233" y="194"/>
                    <a:pt x="239" y="203"/>
                  </a:cubicBezTo>
                  <a:cubicBezTo>
                    <a:pt x="245" y="211"/>
                    <a:pt x="250" y="222"/>
                    <a:pt x="258" y="227"/>
                  </a:cubicBezTo>
                  <a:cubicBezTo>
                    <a:pt x="260" y="228"/>
                    <a:pt x="261" y="228"/>
                    <a:pt x="263" y="227"/>
                  </a:cubicBezTo>
                  <a:cubicBezTo>
                    <a:pt x="270" y="250"/>
                    <a:pt x="277" y="271"/>
                    <a:pt x="297" y="286"/>
                  </a:cubicBezTo>
                  <a:cubicBezTo>
                    <a:pt x="280" y="306"/>
                    <a:pt x="259" y="323"/>
                    <a:pt x="232" y="334"/>
                  </a:cubicBezTo>
                  <a:cubicBezTo>
                    <a:pt x="231" y="308"/>
                    <a:pt x="222" y="294"/>
                    <a:pt x="199" y="278"/>
                  </a:cubicBezTo>
                  <a:cubicBezTo>
                    <a:pt x="172" y="260"/>
                    <a:pt x="151" y="277"/>
                    <a:pt x="130" y="294"/>
                  </a:cubicBezTo>
                  <a:cubicBezTo>
                    <a:pt x="126" y="288"/>
                    <a:pt x="116" y="285"/>
                    <a:pt x="110" y="283"/>
                  </a:cubicBezTo>
                  <a:cubicBezTo>
                    <a:pt x="100" y="278"/>
                    <a:pt x="90" y="273"/>
                    <a:pt x="80" y="267"/>
                  </a:cubicBezTo>
                  <a:cubicBezTo>
                    <a:pt x="75" y="264"/>
                    <a:pt x="71" y="271"/>
                    <a:pt x="76" y="275"/>
                  </a:cubicBezTo>
                  <a:cubicBezTo>
                    <a:pt x="84" y="280"/>
                    <a:pt x="93" y="285"/>
                    <a:pt x="102" y="290"/>
                  </a:cubicBezTo>
                  <a:cubicBezTo>
                    <a:pt x="107" y="293"/>
                    <a:pt x="114" y="299"/>
                    <a:pt x="120" y="302"/>
                  </a:cubicBezTo>
                  <a:cubicBezTo>
                    <a:pt x="119" y="303"/>
                    <a:pt x="119" y="304"/>
                    <a:pt x="119" y="306"/>
                  </a:cubicBezTo>
                  <a:cubicBezTo>
                    <a:pt x="121" y="318"/>
                    <a:pt x="122" y="329"/>
                    <a:pt x="125" y="340"/>
                  </a:cubicBezTo>
                  <a:cubicBezTo>
                    <a:pt x="102" y="334"/>
                    <a:pt x="81" y="322"/>
                    <a:pt x="64" y="306"/>
                  </a:cubicBezTo>
                  <a:cubicBezTo>
                    <a:pt x="73" y="285"/>
                    <a:pt x="78" y="264"/>
                    <a:pt x="67" y="243"/>
                  </a:cubicBezTo>
                  <a:cubicBezTo>
                    <a:pt x="58" y="223"/>
                    <a:pt x="36" y="212"/>
                    <a:pt x="15" y="205"/>
                  </a:cubicBezTo>
                  <a:cubicBezTo>
                    <a:pt x="13" y="164"/>
                    <a:pt x="29" y="126"/>
                    <a:pt x="55" y="96"/>
                  </a:cubicBezTo>
                  <a:cubicBezTo>
                    <a:pt x="55" y="96"/>
                    <a:pt x="56" y="97"/>
                    <a:pt x="56" y="97"/>
                  </a:cubicBezTo>
                  <a:cubicBezTo>
                    <a:pt x="69" y="106"/>
                    <a:pt x="82" y="115"/>
                    <a:pt x="94" y="123"/>
                  </a:cubicBezTo>
                  <a:cubicBezTo>
                    <a:pt x="97" y="124"/>
                    <a:pt x="100" y="123"/>
                    <a:pt x="102" y="121"/>
                  </a:cubicBezTo>
                  <a:cubicBezTo>
                    <a:pt x="99" y="136"/>
                    <a:pt x="95" y="150"/>
                    <a:pt x="89" y="165"/>
                  </a:cubicBezTo>
                  <a:cubicBezTo>
                    <a:pt x="88" y="167"/>
                    <a:pt x="90" y="170"/>
                    <a:pt x="92" y="172"/>
                  </a:cubicBezTo>
                  <a:cubicBezTo>
                    <a:pt x="110" y="185"/>
                    <a:pt x="129" y="196"/>
                    <a:pt x="146" y="210"/>
                  </a:cubicBezTo>
                  <a:cubicBezTo>
                    <a:pt x="151" y="213"/>
                    <a:pt x="156" y="210"/>
                    <a:pt x="157" y="207"/>
                  </a:cubicBezTo>
                  <a:cubicBezTo>
                    <a:pt x="157" y="207"/>
                    <a:pt x="157" y="207"/>
                    <a:pt x="158" y="207"/>
                  </a:cubicBezTo>
                  <a:cubicBezTo>
                    <a:pt x="171" y="202"/>
                    <a:pt x="182" y="193"/>
                    <a:pt x="194" y="186"/>
                  </a:cubicBezTo>
                  <a:cubicBezTo>
                    <a:pt x="203" y="180"/>
                    <a:pt x="213" y="179"/>
                    <a:pt x="214" y="168"/>
                  </a:cubicBezTo>
                  <a:cubicBezTo>
                    <a:pt x="217" y="143"/>
                    <a:pt x="206" y="117"/>
                    <a:pt x="192" y="98"/>
                  </a:cubicBezTo>
                  <a:cubicBezTo>
                    <a:pt x="170" y="67"/>
                    <a:pt x="133" y="87"/>
                    <a:pt x="110" y="106"/>
                  </a:cubicBezTo>
                  <a:cubicBezTo>
                    <a:pt x="108" y="104"/>
                    <a:pt x="104" y="105"/>
                    <a:pt x="104" y="108"/>
                  </a:cubicBezTo>
                  <a:cubicBezTo>
                    <a:pt x="104" y="110"/>
                    <a:pt x="103" y="113"/>
                    <a:pt x="103" y="115"/>
                  </a:cubicBezTo>
                  <a:cubicBezTo>
                    <a:pt x="103" y="115"/>
                    <a:pt x="102" y="114"/>
                    <a:pt x="102" y="113"/>
                  </a:cubicBezTo>
                  <a:cubicBezTo>
                    <a:pt x="90" y="103"/>
                    <a:pt x="74" y="96"/>
                    <a:pt x="61" y="89"/>
                  </a:cubicBezTo>
                  <a:cubicBezTo>
                    <a:pt x="61" y="89"/>
                    <a:pt x="61" y="89"/>
                    <a:pt x="61" y="89"/>
                  </a:cubicBezTo>
                  <a:cubicBezTo>
                    <a:pt x="94" y="54"/>
                    <a:pt x="141" y="31"/>
                    <a:pt x="187" y="30"/>
                  </a:cubicBezTo>
                  <a:cubicBezTo>
                    <a:pt x="187" y="33"/>
                    <a:pt x="190" y="36"/>
                    <a:pt x="194" y="35"/>
                  </a:cubicBezTo>
                  <a:cubicBezTo>
                    <a:pt x="265" y="17"/>
                    <a:pt x="310" y="61"/>
                    <a:pt x="327" y="120"/>
                  </a:cubicBezTo>
                  <a:cubicBezTo>
                    <a:pt x="323" y="119"/>
                    <a:pt x="320" y="119"/>
                    <a:pt x="317" y="118"/>
                  </a:cubicBezTo>
                  <a:cubicBezTo>
                    <a:pt x="306" y="117"/>
                    <a:pt x="295" y="116"/>
                    <a:pt x="284" y="117"/>
                  </a:cubicBezTo>
                  <a:cubicBezTo>
                    <a:pt x="288" y="98"/>
                    <a:pt x="289" y="78"/>
                    <a:pt x="290" y="59"/>
                  </a:cubicBezTo>
                  <a:cubicBezTo>
                    <a:pt x="291" y="53"/>
                    <a:pt x="280" y="52"/>
                    <a:pt x="279" y="58"/>
                  </a:cubicBezTo>
                  <a:cubicBezTo>
                    <a:pt x="276" y="78"/>
                    <a:pt x="276" y="100"/>
                    <a:pt x="276" y="120"/>
                  </a:cubicBezTo>
                  <a:cubicBezTo>
                    <a:pt x="276" y="123"/>
                    <a:pt x="279" y="124"/>
                    <a:pt x="281" y="123"/>
                  </a:cubicBezTo>
                  <a:cubicBezTo>
                    <a:pt x="281" y="123"/>
                    <a:pt x="281" y="123"/>
                    <a:pt x="281" y="123"/>
                  </a:cubicBezTo>
                  <a:cubicBezTo>
                    <a:pt x="291" y="124"/>
                    <a:pt x="301" y="126"/>
                    <a:pt x="311" y="129"/>
                  </a:cubicBezTo>
                  <a:cubicBezTo>
                    <a:pt x="316" y="130"/>
                    <a:pt x="324" y="136"/>
                    <a:pt x="331" y="136"/>
                  </a:cubicBezTo>
                  <a:cubicBezTo>
                    <a:pt x="333" y="147"/>
                    <a:pt x="334" y="157"/>
                    <a:pt x="335" y="168"/>
                  </a:cubicBezTo>
                  <a:cubicBezTo>
                    <a:pt x="335" y="173"/>
                    <a:pt x="335" y="178"/>
                    <a:pt x="335" y="183"/>
                  </a:cubicBezTo>
                  <a:close/>
                  <a:moveTo>
                    <a:pt x="110" y="111"/>
                  </a:moveTo>
                  <a:cubicBezTo>
                    <a:pt x="120" y="107"/>
                    <a:pt x="133" y="101"/>
                    <a:pt x="145" y="98"/>
                  </a:cubicBezTo>
                  <a:cubicBezTo>
                    <a:pt x="129" y="111"/>
                    <a:pt x="115" y="127"/>
                    <a:pt x="107" y="146"/>
                  </a:cubicBezTo>
                  <a:cubicBezTo>
                    <a:pt x="110" y="135"/>
                    <a:pt x="111" y="123"/>
                    <a:pt x="110" y="111"/>
                  </a:cubicBezTo>
                  <a:close/>
                  <a:moveTo>
                    <a:pt x="135" y="121"/>
                  </a:moveTo>
                  <a:cubicBezTo>
                    <a:pt x="129" y="131"/>
                    <a:pt x="121" y="140"/>
                    <a:pt x="113" y="149"/>
                  </a:cubicBezTo>
                  <a:cubicBezTo>
                    <a:pt x="120" y="139"/>
                    <a:pt x="127" y="129"/>
                    <a:pt x="135" y="121"/>
                  </a:cubicBezTo>
                  <a:close/>
                  <a:moveTo>
                    <a:pt x="111" y="152"/>
                  </a:moveTo>
                  <a:cubicBezTo>
                    <a:pt x="111" y="153"/>
                    <a:pt x="110" y="153"/>
                    <a:pt x="110" y="154"/>
                  </a:cubicBezTo>
                  <a:cubicBezTo>
                    <a:pt x="104" y="161"/>
                    <a:pt x="112" y="170"/>
                    <a:pt x="119" y="164"/>
                  </a:cubicBezTo>
                  <a:cubicBezTo>
                    <a:pt x="129" y="156"/>
                    <a:pt x="137" y="147"/>
                    <a:pt x="145" y="138"/>
                  </a:cubicBezTo>
                  <a:cubicBezTo>
                    <a:pt x="142" y="146"/>
                    <a:pt x="138" y="153"/>
                    <a:pt x="133" y="160"/>
                  </a:cubicBezTo>
                  <a:cubicBezTo>
                    <a:pt x="128" y="167"/>
                    <a:pt x="138" y="175"/>
                    <a:pt x="144" y="169"/>
                  </a:cubicBezTo>
                  <a:cubicBezTo>
                    <a:pt x="146" y="167"/>
                    <a:pt x="149" y="164"/>
                    <a:pt x="151" y="162"/>
                  </a:cubicBezTo>
                  <a:cubicBezTo>
                    <a:pt x="150" y="163"/>
                    <a:pt x="150" y="164"/>
                    <a:pt x="150" y="165"/>
                  </a:cubicBezTo>
                  <a:cubicBezTo>
                    <a:pt x="147" y="171"/>
                    <a:pt x="153" y="179"/>
                    <a:pt x="159" y="175"/>
                  </a:cubicBezTo>
                  <a:cubicBezTo>
                    <a:pt x="168" y="169"/>
                    <a:pt x="176" y="162"/>
                    <a:pt x="183" y="154"/>
                  </a:cubicBezTo>
                  <a:cubicBezTo>
                    <a:pt x="189" y="147"/>
                    <a:pt x="180" y="137"/>
                    <a:pt x="172" y="144"/>
                  </a:cubicBezTo>
                  <a:cubicBezTo>
                    <a:pt x="172" y="144"/>
                    <a:pt x="172" y="144"/>
                    <a:pt x="172" y="144"/>
                  </a:cubicBezTo>
                  <a:cubicBezTo>
                    <a:pt x="173" y="142"/>
                    <a:pt x="174" y="139"/>
                    <a:pt x="175" y="136"/>
                  </a:cubicBezTo>
                  <a:cubicBezTo>
                    <a:pt x="178" y="129"/>
                    <a:pt x="168" y="125"/>
                    <a:pt x="163" y="130"/>
                  </a:cubicBezTo>
                  <a:cubicBezTo>
                    <a:pt x="163" y="130"/>
                    <a:pt x="162" y="130"/>
                    <a:pt x="162" y="130"/>
                  </a:cubicBezTo>
                  <a:cubicBezTo>
                    <a:pt x="163" y="126"/>
                    <a:pt x="163" y="122"/>
                    <a:pt x="163" y="118"/>
                  </a:cubicBezTo>
                  <a:cubicBezTo>
                    <a:pt x="163" y="112"/>
                    <a:pt x="158" y="109"/>
                    <a:pt x="153" y="111"/>
                  </a:cubicBezTo>
                  <a:cubicBezTo>
                    <a:pt x="154" y="108"/>
                    <a:pt x="155" y="105"/>
                    <a:pt x="156" y="102"/>
                  </a:cubicBezTo>
                  <a:cubicBezTo>
                    <a:pt x="157" y="99"/>
                    <a:pt x="156" y="97"/>
                    <a:pt x="154" y="96"/>
                  </a:cubicBezTo>
                  <a:cubicBezTo>
                    <a:pt x="164" y="95"/>
                    <a:pt x="172" y="96"/>
                    <a:pt x="179" y="102"/>
                  </a:cubicBezTo>
                  <a:cubicBezTo>
                    <a:pt x="193" y="117"/>
                    <a:pt x="201" y="140"/>
                    <a:pt x="202" y="159"/>
                  </a:cubicBezTo>
                  <a:cubicBezTo>
                    <a:pt x="202" y="172"/>
                    <a:pt x="163" y="188"/>
                    <a:pt x="152" y="195"/>
                  </a:cubicBezTo>
                  <a:cubicBezTo>
                    <a:pt x="152" y="195"/>
                    <a:pt x="151" y="196"/>
                    <a:pt x="150" y="197"/>
                  </a:cubicBezTo>
                  <a:cubicBezTo>
                    <a:pt x="135" y="185"/>
                    <a:pt x="119" y="175"/>
                    <a:pt x="103" y="164"/>
                  </a:cubicBezTo>
                  <a:cubicBezTo>
                    <a:pt x="104" y="159"/>
                    <a:pt x="105" y="155"/>
                    <a:pt x="107" y="150"/>
                  </a:cubicBezTo>
                  <a:cubicBezTo>
                    <a:pt x="107" y="152"/>
                    <a:pt x="110" y="153"/>
                    <a:pt x="111" y="152"/>
                  </a:cubicBez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grpSp>
          <p:nvGrpSpPr>
            <p:cNvPr id="239" name="组合 238"/>
            <p:cNvGrpSpPr/>
            <p:nvPr/>
          </p:nvGrpSpPr>
          <p:grpSpPr>
            <a:xfrm>
              <a:off x="7308851" y="5476875"/>
              <a:ext cx="606425" cy="688975"/>
              <a:chOff x="7308851" y="5476875"/>
              <a:chExt cx="606425" cy="688975"/>
            </a:xfrm>
          </p:grpSpPr>
          <p:sp>
            <p:nvSpPr>
              <p:cNvPr id="119" name="Freeform 89"/>
              <p:cNvSpPr/>
              <p:nvPr/>
            </p:nvSpPr>
            <p:spPr bwMode="auto">
              <a:xfrm>
                <a:off x="7667626" y="6165850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5F5F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1" name="Freeform 91"/>
              <p:cNvSpPr/>
              <p:nvPr/>
            </p:nvSpPr>
            <p:spPr bwMode="auto">
              <a:xfrm>
                <a:off x="7685088" y="5678487"/>
                <a:ext cx="160338" cy="57150"/>
              </a:xfrm>
              <a:custGeom>
                <a:avLst/>
                <a:gdLst>
                  <a:gd name="T0" fmla="*/ 62 w 69"/>
                  <a:gd name="T1" fmla="*/ 0 h 24"/>
                  <a:gd name="T2" fmla="*/ 44 w 69"/>
                  <a:gd name="T3" fmla="*/ 4 h 24"/>
                  <a:gd name="T4" fmla="*/ 22 w 69"/>
                  <a:gd name="T5" fmla="*/ 9 h 24"/>
                  <a:gd name="T6" fmla="*/ 6 w 69"/>
                  <a:gd name="T7" fmla="*/ 20 h 24"/>
                  <a:gd name="T8" fmla="*/ 30 w 69"/>
                  <a:gd name="T9" fmla="*/ 18 h 24"/>
                  <a:gd name="T10" fmla="*/ 66 w 69"/>
                  <a:gd name="T11" fmla="*/ 9 h 24"/>
                  <a:gd name="T12" fmla="*/ 62 w 69"/>
                  <a:gd name="T1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9" h="24">
                    <a:moveTo>
                      <a:pt x="62" y="0"/>
                    </a:moveTo>
                    <a:cubicBezTo>
                      <a:pt x="56" y="0"/>
                      <a:pt x="49" y="3"/>
                      <a:pt x="44" y="4"/>
                    </a:cubicBezTo>
                    <a:cubicBezTo>
                      <a:pt x="36" y="6"/>
                      <a:pt x="29" y="8"/>
                      <a:pt x="22" y="9"/>
                    </a:cubicBezTo>
                    <a:cubicBezTo>
                      <a:pt x="19" y="10"/>
                      <a:pt x="0" y="13"/>
                      <a:pt x="6" y="20"/>
                    </a:cubicBezTo>
                    <a:cubicBezTo>
                      <a:pt x="10" y="24"/>
                      <a:pt x="25" y="19"/>
                      <a:pt x="30" y="18"/>
                    </a:cubicBezTo>
                    <a:cubicBezTo>
                      <a:pt x="40" y="16"/>
                      <a:pt x="57" y="16"/>
                      <a:pt x="66" y="9"/>
                    </a:cubicBezTo>
                    <a:cubicBezTo>
                      <a:pt x="69" y="6"/>
                      <a:pt x="66" y="1"/>
                      <a:pt x="62" y="0"/>
                    </a:cubicBezTo>
                    <a:close/>
                  </a:path>
                </a:pathLst>
              </a:custGeom>
              <a:solidFill>
                <a:srgbClr val="F5F5F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2" name="Freeform 92"/>
              <p:cNvSpPr/>
              <p:nvPr/>
            </p:nvSpPr>
            <p:spPr bwMode="auto">
              <a:xfrm>
                <a:off x="7572376" y="5476875"/>
                <a:ext cx="38100" cy="115888"/>
              </a:xfrm>
              <a:custGeom>
                <a:avLst/>
                <a:gdLst>
                  <a:gd name="T0" fmla="*/ 14 w 16"/>
                  <a:gd name="T1" fmla="*/ 15 h 50"/>
                  <a:gd name="T2" fmla="*/ 8 w 16"/>
                  <a:gd name="T3" fmla="*/ 0 h 50"/>
                  <a:gd name="T4" fmla="*/ 2 w 16"/>
                  <a:gd name="T5" fmla="*/ 15 h 50"/>
                  <a:gd name="T6" fmla="*/ 6 w 16"/>
                  <a:gd name="T7" fmla="*/ 45 h 50"/>
                  <a:gd name="T8" fmla="*/ 15 w 16"/>
                  <a:gd name="T9" fmla="*/ 44 h 50"/>
                  <a:gd name="T10" fmla="*/ 14 w 16"/>
                  <a:gd name="T11" fmla="*/ 15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6" h="50">
                    <a:moveTo>
                      <a:pt x="14" y="15"/>
                    </a:moveTo>
                    <a:cubicBezTo>
                      <a:pt x="14" y="11"/>
                      <a:pt x="16" y="0"/>
                      <a:pt x="8" y="0"/>
                    </a:cubicBezTo>
                    <a:cubicBezTo>
                      <a:pt x="0" y="0"/>
                      <a:pt x="1" y="11"/>
                      <a:pt x="2" y="15"/>
                    </a:cubicBezTo>
                    <a:cubicBezTo>
                      <a:pt x="2" y="25"/>
                      <a:pt x="3" y="36"/>
                      <a:pt x="6" y="45"/>
                    </a:cubicBezTo>
                    <a:cubicBezTo>
                      <a:pt x="7" y="50"/>
                      <a:pt x="15" y="49"/>
                      <a:pt x="15" y="44"/>
                    </a:cubicBezTo>
                    <a:cubicBezTo>
                      <a:pt x="14" y="34"/>
                      <a:pt x="14" y="25"/>
                      <a:pt x="14" y="15"/>
                    </a:cubicBezTo>
                    <a:close/>
                  </a:path>
                </a:pathLst>
              </a:custGeom>
              <a:solidFill>
                <a:srgbClr val="F5F5F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3" name="Freeform 93"/>
              <p:cNvSpPr/>
              <p:nvPr/>
            </p:nvSpPr>
            <p:spPr bwMode="auto">
              <a:xfrm>
                <a:off x="7308851" y="5810250"/>
                <a:ext cx="125413" cy="82550"/>
              </a:xfrm>
              <a:custGeom>
                <a:avLst/>
                <a:gdLst>
                  <a:gd name="T0" fmla="*/ 51 w 54"/>
                  <a:gd name="T1" fmla="*/ 3 h 36"/>
                  <a:gd name="T2" fmla="*/ 38 w 54"/>
                  <a:gd name="T3" fmla="*/ 6 h 36"/>
                  <a:gd name="T4" fmla="*/ 20 w 54"/>
                  <a:gd name="T5" fmla="*/ 16 h 36"/>
                  <a:gd name="T6" fmla="*/ 5 w 54"/>
                  <a:gd name="T7" fmla="*/ 25 h 36"/>
                  <a:gd name="T8" fmla="*/ 1 w 54"/>
                  <a:gd name="T9" fmla="*/ 30 h 36"/>
                  <a:gd name="T10" fmla="*/ 1 w 54"/>
                  <a:gd name="T11" fmla="*/ 32 h 36"/>
                  <a:gd name="T12" fmla="*/ 2 w 54"/>
                  <a:gd name="T13" fmla="*/ 35 h 36"/>
                  <a:gd name="T14" fmla="*/ 5 w 54"/>
                  <a:gd name="T15" fmla="*/ 36 h 36"/>
                  <a:gd name="T16" fmla="*/ 12 w 54"/>
                  <a:gd name="T17" fmla="*/ 33 h 36"/>
                  <a:gd name="T18" fmla="*/ 28 w 54"/>
                  <a:gd name="T19" fmla="*/ 25 h 36"/>
                  <a:gd name="T20" fmla="*/ 43 w 54"/>
                  <a:gd name="T21" fmla="*/ 18 h 36"/>
                  <a:gd name="T22" fmla="*/ 53 w 54"/>
                  <a:gd name="T23" fmla="*/ 10 h 36"/>
                  <a:gd name="T24" fmla="*/ 51 w 54"/>
                  <a:gd name="T25" fmla="*/ 3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4" h="36">
                    <a:moveTo>
                      <a:pt x="51" y="3"/>
                    </a:moveTo>
                    <a:cubicBezTo>
                      <a:pt x="46" y="0"/>
                      <a:pt x="42" y="3"/>
                      <a:pt x="38" y="6"/>
                    </a:cubicBezTo>
                    <a:cubicBezTo>
                      <a:pt x="32" y="9"/>
                      <a:pt x="26" y="12"/>
                      <a:pt x="20" y="16"/>
                    </a:cubicBezTo>
                    <a:cubicBezTo>
                      <a:pt x="15" y="19"/>
                      <a:pt x="10" y="22"/>
                      <a:pt x="5" y="25"/>
                    </a:cubicBezTo>
                    <a:cubicBezTo>
                      <a:pt x="4" y="26"/>
                      <a:pt x="2" y="28"/>
                      <a:pt x="1" y="30"/>
                    </a:cubicBezTo>
                    <a:cubicBezTo>
                      <a:pt x="0" y="34"/>
                      <a:pt x="2" y="29"/>
                      <a:pt x="1" y="32"/>
                    </a:cubicBezTo>
                    <a:cubicBezTo>
                      <a:pt x="0" y="33"/>
                      <a:pt x="1" y="34"/>
                      <a:pt x="2" y="35"/>
                    </a:cubicBezTo>
                    <a:cubicBezTo>
                      <a:pt x="3" y="35"/>
                      <a:pt x="4" y="36"/>
                      <a:pt x="5" y="36"/>
                    </a:cubicBezTo>
                    <a:cubicBezTo>
                      <a:pt x="8" y="36"/>
                      <a:pt x="10" y="34"/>
                      <a:pt x="12" y="33"/>
                    </a:cubicBezTo>
                    <a:cubicBezTo>
                      <a:pt x="17" y="31"/>
                      <a:pt x="22" y="28"/>
                      <a:pt x="28" y="25"/>
                    </a:cubicBezTo>
                    <a:cubicBezTo>
                      <a:pt x="33" y="23"/>
                      <a:pt x="38" y="20"/>
                      <a:pt x="43" y="18"/>
                    </a:cubicBezTo>
                    <a:cubicBezTo>
                      <a:pt x="47" y="16"/>
                      <a:pt x="53" y="14"/>
                      <a:pt x="53" y="10"/>
                    </a:cubicBezTo>
                    <a:cubicBezTo>
                      <a:pt x="54" y="7"/>
                      <a:pt x="53" y="4"/>
                      <a:pt x="51" y="3"/>
                    </a:cubicBezTo>
                    <a:close/>
                  </a:path>
                </a:pathLst>
              </a:custGeom>
              <a:solidFill>
                <a:srgbClr val="F5F5F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4" name="Freeform 94"/>
              <p:cNvSpPr/>
              <p:nvPr/>
            </p:nvSpPr>
            <p:spPr bwMode="auto">
              <a:xfrm>
                <a:off x="7556501" y="5886450"/>
                <a:ext cx="41275" cy="138113"/>
              </a:xfrm>
              <a:custGeom>
                <a:avLst/>
                <a:gdLst>
                  <a:gd name="T0" fmla="*/ 15 w 18"/>
                  <a:gd name="T1" fmla="*/ 28 h 59"/>
                  <a:gd name="T2" fmla="*/ 9 w 18"/>
                  <a:gd name="T3" fmla="*/ 4 h 59"/>
                  <a:gd name="T4" fmla="*/ 1 w 18"/>
                  <a:gd name="T5" fmla="*/ 6 h 59"/>
                  <a:gd name="T6" fmla="*/ 6 w 18"/>
                  <a:gd name="T7" fmla="*/ 28 h 59"/>
                  <a:gd name="T8" fmla="*/ 12 w 18"/>
                  <a:gd name="T9" fmla="*/ 56 h 59"/>
                  <a:gd name="T10" fmla="*/ 18 w 18"/>
                  <a:gd name="T11" fmla="*/ 55 h 59"/>
                  <a:gd name="T12" fmla="*/ 15 w 18"/>
                  <a:gd name="T13" fmla="*/ 28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" h="59">
                    <a:moveTo>
                      <a:pt x="15" y="28"/>
                    </a:moveTo>
                    <a:cubicBezTo>
                      <a:pt x="14" y="20"/>
                      <a:pt x="13" y="11"/>
                      <a:pt x="9" y="4"/>
                    </a:cubicBezTo>
                    <a:cubicBezTo>
                      <a:pt x="7" y="0"/>
                      <a:pt x="0" y="2"/>
                      <a:pt x="1" y="6"/>
                    </a:cubicBezTo>
                    <a:cubicBezTo>
                      <a:pt x="1" y="14"/>
                      <a:pt x="4" y="20"/>
                      <a:pt x="6" y="28"/>
                    </a:cubicBezTo>
                    <a:cubicBezTo>
                      <a:pt x="8" y="37"/>
                      <a:pt x="9" y="47"/>
                      <a:pt x="12" y="56"/>
                    </a:cubicBezTo>
                    <a:cubicBezTo>
                      <a:pt x="13" y="59"/>
                      <a:pt x="18" y="58"/>
                      <a:pt x="18" y="55"/>
                    </a:cubicBezTo>
                    <a:cubicBezTo>
                      <a:pt x="18" y="46"/>
                      <a:pt x="17" y="37"/>
                      <a:pt x="15" y="28"/>
                    </a:cubicBezTo>
                    <a:close/>
                  </a:path>
                </a:pathLst>
              </a:custGeom>
              <a:solidFill>
                <a:srgbClr val="F5F5F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5" name="Freeform 95"/>
              <p:cNvSpPr/>
              <p:nvPr/>
            </p:nvSpPr>
            <p:spPr bwMode="auto">
              <a:xfrm>
                <a:off x="7735888" y="5980112"/>
                <a:ext cx="88900" cy="79375"/>
              </a:xfrm>
              <a:custGeom>
                <a:avLst/>
                <a:gdLst>
                  <a:gd name="T0" fmla="*/ 31 w 38"/>
                  <a:gd name="T1" fmla="*/ 1 h 34"/>
                  <a:gd name="T2" fmla="*/ 23 w 38"/>
                  <a:gd name="T3" fmla="*/ 8 h 34"/>
                  <a:gd name="T4" fmla="*/ 15 w 38"/>
                  <a:gd name="T5" fmla="*/ 16 h 34"/>
                  <a:gd name="T6" fmla="*/ 7 w 38"/>
                  <a:gd name="T7" fmla="*/ 23 h 34"/>
                  <a:gd name="T8" fmla="*/ 5 w 38"/>
                  <a:gd name="T9" fmla="*/ 25 h 34"/>
                  <a:gd name="T10" fmla="*/ 1 w 38"/>
                  <a:gd name="T11" fmla="*/ 26 h 34"/>
                  <a:gd name="T12" fmla="*/ 3 w 38"/>
                  <a:gd name="T13" fmla="*/ 33 h 34"/>
                  <a:gd name="T14" fmla="*/ 14 w 38"/>
                  <a:gd name="T15" fmla="*/ 30 h 34"/>
                  <a:gd name="T16" fmla="*/ 28 w 38"/>
                  <a:gd name="T17" fmla="*/ 19 h 34"/>
                  <a:gd name="T18" fmla="*/ 38 w 38"/>
                  <a:gd name="T19" fmla="*/ 6 h 34"/>
                  <a:gd name="T20" fmla="*/ 31 w 38"/>
                  <a:gd name="T21" fmla="*/ 1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8" h="34">
                    <a:moveTo>
                      <a:pt x="31" y="1"/>
                    </a:moveTo>
                    <a:cubicBezTo>
                      <a:pt x="27" y="2"/>
                      <a:pt x="25" y="5"/>
                      <a:pt x="23" y="8"/>
                    </a:cubicBezTo>
                    <a:cubicBezTo>
                      <a:pt x="20" y="10"/>
                      <a:pt x="18" y="13"/>
                      <a:pt x="15" y="16"/>
                    </a:cubicBezTo>
                    <a:cubicBezTo>
                      <a:pt x="13" y="18"/>
                      <a:pt x="10" y="21"/>
                      <a:pt x="7" y="23"/>
                    </a:cubicBezTo>
                    <a:cubicBezTo>
                      <a:pt x="6" y="24"/>
                      <a:pt x="6" y="24"/>
                      <a:pt x="5" y="25"/>
                    </a:cubicBezTo>
                    <a:cubicBezTo>
                      <a:pt x="4" y="24"/>
                      <a:pt x="2" y="24"/>
                      <a:pt x="1" y="26"/>
                    </a:cubicBezTo>
                    <a:cubicBezTo>
                      <a:pt x="0" y="28"/>
                      <a:pt x="0" y="32"/>
                      <a:pt x="3" y="33"/>
                    </a:cubicBezTo>
                    <a:cubicBezTo>
                      <a:pt x="7" y="34"/>
                      <a:pt x="11" y="32"/>
                      <a:pt x="14" y="30"/>
                    </a:cubicBezTo>
                    <a:cubicBezTo>
                      <a:pt x="19" y="27"/>
                      <a:pt x="23" y="23"/>
                      <a:pt x="28" y="19"/>
                    </a:cubicBezTo>
                    <a:cubicBezTo>
                      <a:pt x="31" y="16"/>
                      <a:pt x="37" y="12"/>
                      <a:pt x="38" y="6"/>
                    </a:cubicBezTo>
                    <a:cubicBezTo>
                      <a:pt x="38" y="2"/>
                      <a:pt x="34" y="0"/>
                      <a:pt x="31" y="1"/>
                    </a:cubicBezTo>
                    <a:close/>
                  </a:path>
                </a:pathLst>
              </a:custGeom>
              <a:solidFill>
                <a:srgbClr val="F5F5F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6" name="Freeform 96"/>
              <p:cNvSpPr/>
              <p:nvPr/>
            </p:nvSpPr>
            <p:spPr bwMode="auto">
              <a:xfrm>
                <a:off x="7915276" y="5637212"/>
                <a:ext cx="0" cy="4763"/>
              </a:xfrm>
              <a:custGeom>
                <a:avLst/>
                <a:gdLst>
                  <a:gd name="T0" fmla="*/ 0 h 2"/>
                  <a:gd name="T1" fmla="*/ 1 h 2"/>
                  <a:gd name="T2" fmla="*/ 1 h 2"/>
                  <a:gd name="T3" fmla="*/ 1 h 2"/>
                  <a:gd name="T4" fmla="*/ 0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2"/>
                      <a:pt x="0" y="2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5F5F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7" name="Freeform 97"/>
              <p:cNvSpPr/>
              <p:nvPr/>
            </p:nvSpPr>
            <p:spPr bwMode="auto">
              <a:xfrm>
                <a:off x="7864476" y="5553075"/>
                <a:ext cx="50800" cy="103188"/>
              </a:xfrm>
              <a:custGeom>
                <a:avLst/>
                <a:gdLst>
                  <a:gd name="T0" fmla="*/ 22 w 22"/>
                  <a:gd name="T1" fmla="*/ 36 h 44"/>
                  <a:gd name="T2" fmla="*/ 22 w 22"/>
                  <a:gd name="T3" fmla="*/ 36 h 44"/>
                  <a:gd name="T4" fmla="*/ 22 w 22"/>
                  <a:gd name="T5" fmla="*/ 35 h 44"/>
                  <a:gd name="T6" fmla="*/ 21 w 22"/>
                  <a:gd name="T7" fmla="*/ 29 h 44"/>
                  <a:gd name="T8" fmla="*/ 20 w 22"/>
                  <a:gd name="T9" fmla="*/ 20 h 44"/>
                  <a:gd name="T10" fmla="*/ 14 w 22"/>
                  <a:gd name="T11" fmla="*/ 14 h 44"/>
                  <a:gd name="T12" fmla="*/ 15 w 22"/>
                  <a:gd name="T13" fmla="*/ 10 h 44"/>
                  <a:gd name="T14" fmla="*/ 6 w 22"/>
                  <a:gd name="T15" fmla="*/ 4 h 44"/>
                  <a:gd name="T16" fmla="*/ 0 w 22"/>
                  <a:gd name="T17" fmla="*/ 23 h 44"/>
                  <a:gd name="T18" fmla="*/ 1 w 22"/>
                  <a:gd name="T19" fmla="*/ 25 h 44"/>
                  <a:gd name="T20" fmla="*/ 1 w 22"/>
                  <a:gd name="T21" fmla="*/ 33 h 44"/>
                  <a:gd name="T22" fmla="*/ 10 w 22"/>
                  <a:gd name="T23" fmla="*/ 38 h 44"/>
                  <a:gd name="T24" fmla="*/ 18 w 22"/>
                  <a:gd name="T25" fmla="*/ 42 h 44"/>
                  <a:gd name="T26" fmla="*/ 22 w 22"/>
                  <a:gd name="T27" fmla="*/ 37 h 44"/>
                  <a:gd name="T28" fmla="*/ 22 w 22"/>
                  <a:gd name="T29" fmla="*/ 37 h 44"/>
                  <a:gd name="T30" fmla="*/ 22 w 22"/>
                  <a:gd name="T31" fmla="*/ 36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2" h="44">
                    <a:moveTo>
                      <a:pt x="22" y="36"/>
                    </a:moveTo>
                    <a:cubicBezTo>
                      <a:pt x="22" y="36"/>
                      <a:pt x="22" y="36"/>
                      <a:pt x="22" y="36"/>
                    </a:cubicBezTo>
                    <a:cubicBezTo>
                      <a:pt x="22" y="36"/>
                      <a:pt x="22" y="35"/>
                      <a:pt x="22" y="35"/>
                    </a:cubicBezTo>
                    <a:cubicBezTo>
                      <a:pt x="22" y="33"/>
                      <a:pt x="22" y="31"/>
                      <a:pt x="21" y="29"/>
                    </a:cubicBezTo>
                    <a:cubicBezTo>
                      <a:pt x="21" y="26"/>
                      <a:pt x="20" y="23"/>
                      <a:pt x="20" y="20"/>
                    </a:cubicBezTo>
                    <a:cubicBezTo>
                      <a:pt x="20" y="17"/>
                      <a:pt x="17" y="14"/>
                      <a:pt x="14" y="14"/>
                    </a:cubicBezTo>
                    <a:cubicBezTo>
                      <a:pt x="14" y="13"/>
                      <a:pt x="14" y="11"/>
                      <a:pt x="15" y="10"/>
                    </a:cubicBezTo>
                    <a:cubicBezTo>
                      <a:pt x="16" y="5"/>
                      <a:pt x="9" y="0"/>
                      <a:pt x="6" y="4"/>
                    </a:cubicBezTo>
                    <a:cubicBezTo>
                      <a:pt x="1" y="10"/>
                      <a:pt x="0" y="16"/>
                      <a:pt x="0" y="23"/>
                    </a:cubicBezTo>
                    <a:cubicBezTo>
                      <a:pt x="0" y="24"/>
                      <a:pt x="1" y="24"/>
                      <a:pt x="1" y="25"/>
                    </a:cubicBezTo>
                    <a:cubicBezTo>
                      <a:pt x="1" y="28"/>
                      <a:pt x="1" y="30"/>
                      <a:pt x="1" y="33"/>
                    </a:cubicBezTo>
                    <a:cubicBezTo>
                      <a:pt x="0" y="37"/>
                      <a:pt x="7" y="41"/>
                      <a:pt x="10" y="38"/>
                    </a:cubicBezTo>
                    <a:cubicBezTo>
                      <a:pt x="12" y="41"/>
                      <a:pt x="14" y="44"/>
                      <a:pt x="18" y="42"/>
                    </a:cubicBezTo>
                    <a:cubicBezTo>
                      <a:pt x="20" y="41"/>
                      <a:pt x="22" y="40"/>
                      <a:pt x="22" y="37"/>
                    </a:cubicBezTo>
                    <a:cubicBezTo>
                      <a:pt x="22" y="37"/>
                      <a:pt x="22" y="37"/>
                      <a:pt x="22" y="37"/>
                    </a:cubicBezTo>
                    <a:cubicBezTo>
                      <a:pt x="22" y="37"/>
                      <a:pt x="22" y="36"/>
                      <a:pt x="22" y="36"/>
                    </a:cubicBezTo>
                    <a:close/>
                  </a:path>
                </a:pathLst>
              </a:custGeom>
              <a:solidFill>
                <a:srgbClr val="F5F5F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grpSp>
        <p:nvGrpSpPr>
          <p:cNvPr id="246" name="组合 245"/>
          <p:cNvGrpSpPr/>
          <p:nvPr/>
        </p:nvGrpSpPr>
        <p:grpSpPr>
          <a:xfrm>
            <a:off x="1476378" y="4271962"/>
            <a:ext cx="814388" cy="730250"/>
            <a:chOff x="2681288" y="4786312"/>
            <a:chExt cx="814388" cy="730250"/>
          </a:xfrm>
        </p:grpSpPr>
        <p:sp>
          <p:nvSpPr>
            <p:cNvPr id="138" name="Freeform 108"/>
            <p:cNvSpPr>
              <a:spLocks noEditPoints="1"/>
            </p:cNvSpPr>
            <p:nvPr/>
          </p:nvSpPr>
          <p:spPr bwMode="auto">
            <a:xfrm>
              <a:off x="2681288" y="4786312"/>
              <a:ext cx="814388" cy="730250"/>
            </a:xfrm>
            <a:custGeom>
              <a:avLst/>
              <a:gdLst>
                <a:gd name="T0" fmla="*/ 321 w 350"/>
                <a:gd name="T1" fmla="*/ 1 h 313"/>
                <a:gd name="T2" fmla="*/ 235 w 350"/>
                <a:gd name="T3" fmla="*/ 83 h 313"/>
                <a:gd name="T4" fmla="*/ 297 w 350"/>
                <a:gd name="T5" fmla="*/ 26 h 313"/>
                <a:gd name="T6" fmla="*/ 301 w 350"/>
                <a:gd name="T7" fmla="*/ 72 h 313"/>
                <a:gd name="T8" fmla="*/ 247 w 350"/>
                <a:gd name="T9" fmla="*/ 98 h 313"/>
                <a:gd name="T10" fmla="*/ 225 w 350"/>
                <a:gd name="T11" fmla="*/ 19 h 313"/>
                <a:gd name="T12" fmla="*/ 178 w 350"/>
                <a:gd name="T13" fmla="*/ 34 h 313"/>
                <a:gd name="T14" fmla="*/ 163 w 350"/>
                <a:gd name="T15" fmla="*/ 44 h 313"/>
                <a:gd name="T16" fmla="*/ 158 w 350"/>
                <a:gd name="T17" fmla="*/ 100 h 313"/>
                <a:gd name="T18" fmla="*/ 8 w 350"/>
                <a:gd name="T19" fmla="*/ 155 h 313"/>
                <a:gd name="T20" fmla="*/ 5 w 350"/>
                <a:gd name="T21" fmla="*/ 160 h 313"/>
                <a:gd name="T22" fmla="*/ 4 w 350"/>
                <a:gd name="T23" fmla="*/ 170 h 313"/>
                <a:gd name="T24" fmla="*/ 138 w 350"/>
                <a:gd name="T25" fmla="*/ 282 h 313"/>
                <a:gd name="T26" fmla="*/ 241 w 350"/>
                <a:gd name="T27" fmla="*/ 199 h 313"/>
                <a:gd name="T28" fmla="*/ 316 w 350"/>
                <a:gd name="T29" fmla="*/ 101 h 313"/>
                <a:gd name="T30" fmla="*/ 157 w 350"/>
                <a:gd name="T31" fmla="*/ 83 h 313"/>
                <a:gd name="T32" fmla="*/ 194 w 350"/>
                <a:gd name="T33" fmla="*/ 37 h 313"/>
                <a:gd name="T34" fmla="*/ 218 w 350"/>
                <a:gd name="T35" fmla="*/ 31 h 313"/>
                <a:gd name="T36" fmla="*/ 215 w 350"/>
                <a:gd name="T37" fmla="*/ 81 h 313"/>
                <a:gd name="T38" fmla="*/ 209 w 350"/>
                <a:gd name="T39" fmla="*/ 84 h 313"/>
                <a:gd name="T40" fmla="*/ 188 w 350"/>
                <a:gd name="T41" fmla="*/ 68 h 313"/>
                <a:gd name="T42" fmla="*/ 181 w 350"/>
                <a:gd name="T43" fmla="*/ 74 h 313"/>
                <a:gd name="T44" fmla="*/ 169 w 350"/>
                <a:gd name="T45" fmla="*/ 98 h 313"/>
                <a:gd name="T46" fmla="*/ 126 w 350"/>
                <a:gd name="T47" fmla="*/ 275 h 313"/>
                <a:gd name="T48" fmla="*/ 113 w 350"/>
                <a:gd name="T49" fmla="*/ 291 h 313"/>
                <a:gd name="T50" fmla="*/ 42 w 350"/>
                <a:gd name="T51" fmla="*/ 179 h 313"/>
                <a:gd name="T52" fmla="*/ 88 w 350"/>
                <a:gd name="T53" fmla="*/ 208 h 313"/>
                <a:gd name="T54" fmla="*/ 126 w 350"/>
                <a:gd name="T55" fmla="*/ 275 h 313"/>
                <a:gd name="T56" fmla="*/ 69 w 350"/>
                <a:gd name="T57" fmla="*/ 209 h 313"/>
                <a:gd name="T58" fmla="*/ 197 w 350"/>
                <a:gd name="T59" fmla="*/ 180 h 313"/>
                <a:gd name="T60" fmla="*/ 112 w 350"/>
                <a:gd name="T61" fmla="*/ 214 h 313"/>
                <a:gd name="T62" fmla="*/ 168 w 350"/>
                <a:gd name="T63" fmla="*/ 112 h 313"/>
                <a:gd name="T64" fmla="*/ 220 w 350"/>
                <a:gd name="T65" fmla="*/ 120 h 313"/>
                <a:gd name="T66" fmla="*/ 213 w 350"/>
                <a:gd name="T67" fmla="*/ 95 h 313"/>
                <a:gd name="T68" fmla="*/ 214 w 350"/>
                <a:gd name="T69" fmla="*/ 94 h 313"/>
                <a:gd name="T70" fmla="*/ 214 w 350"/>
                <a:gd name="T71" fmla="*/ 93 h 313"/>
                <a:gd name="T72" fmla="*/ 216 w 350"/>
                <a:gd name="T73" fmla="*/ 92 h 313"/>
                <a:gd name="T74" fmla="*/ 221 w 350"/>
                <a:gd name="T75" fmla="*/ 93 h 313"/>
                <a:gd name="T76" fmla="*/ 230 w 350"/>
                <a:gd name="T77" fmla="*/ 96 h 313"/>
                <a:gd name="T78" fmla="*/ 233 w 350"/>
                <a:gd name="T79" fmla="*/ 99 h 313"/>
                <a:gd name="T80" fmla="*/ 237 w 350"/>
                <a:gd name="T81" fmla="*/ 103 h 313"/>
                <a:gd name="T82" fmla="*/ 237 w 350"/>
                <a:gd name="T83" fmla="*/ 112 h 313"/>
                <a:gd name="T84" fmla="*/ 228 w 350"/>
                <a:gd name="T85" fmla="*/ 116 h 313"/>
                <a:gd name="T86" fmla="*/ 286 w 350"/>
                <a:gd name="T87" fmla="*/ 155 h 313"/>
                <a:gd name="T88" fmla="*/ 226 w 350"/>
                <a:gd name="T89" fmla="*/ 161 h 313"/>
                <a:gd name="T90" fmla="*/ 227 w 350"/>
                <a:gd name="T91" fmla="*/ 127 h 313"/>
                <a:gd name="T92" fmla="*/ 248 w 350"/>
                <a:gd name="T93" fmla="*/ 153 h 313"/>
                <a:gd name="T94" fmla="*/ 238 w 350"/>
                <a:gd name="T95" fmla="*/ 125 h 313"/>
                <a:gd name="T96" fmla="*/ 260 w 350"/>
                <a:gd name="T97" fmla="*/ 144 h 313"/>
                <a:gd name="T98" fmla="*/ 248 w 350"/>
                <a:gd name="T99" fmla="*/ 116 h 313"/>
                <a:gd name="T100" fmla="*/ 302 w 350"/>
                <a:gd name="T101" fmla="*/ 107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50" h="313">
                  <a:moveTo>
                    <a:pt x="313" y="72"/>
                  </a:moveTo>
                  <a:cubicBezTo>
                    <a:pt x="324" y="62"/>
                    <a:pt x="335" y="52"/>
                    <a:pt x="342" y="38"/>
                  </a:cubicBezTo>
                  <a:cubicBezTo>
                    <a:pt x="350" y="21"/>
                    <a:pt x="341" y="0"/>
                    <a:pt x="321" y="1"/>
                  </a:cubicBezTo>
                  <a:cubicBezTo>
                    <a:pt x="300" y="1"/>
                    <a:pt x="280" y="24"/>
                    <a:pt x="268" y="38"/>
                  </a:cubicBezTo>
                  <a:cubicBezTo>
                    <a:pt x="259" y="47"/>
                    <a:pt x="252" y="56"/>
                    <a:pt x="245" y="66"/>
                  </a:cubicBezTo>
                  <a:cubicBezTo>
                    <a:pt x="244" y="67"/>
                    <a:pt x="232" y="84"/>
                    <a:pt x="235" y="83"/>
                  </a:cubicBezTo>
                  <a:cubicBezTo>
                    <a:pt x="234" y="84"/>
                    <a:pt x="233" y="86"/>
                    <a:pt x="235" y="86"/>
                  </a:cubicBezTo>
                  <a:cubicBezTo>
                    <a:pt x="242" y="88"/>
                    <a:pt x="249" y="77"/>
                    <a:pt x="253" y="72"/>
                  </a:cubicBezTo>
                  <a:cubicBezTo>
                    <a:pt x="267" y="56"/>
                    <a:pt x="281" y="40"/>
                    <a:pt x="297" y="26"/>
                  </a:cubicBezTo>
                  <a:cubicBezTo>
                    <a:pt x="304" y="20"/>
                    <a:pt x="311" y="15"/>
                    <a:pt x="320" y="13"/>
                  </a:cubicBezTo>
                  <a:cubicBezTo>
                    <a:pt x="336" y="9"/>
                    <a:pt x="333" y="31"/>
                    <a:pt x="328" y="39"/>
                  </a:cubicBezTo>
                  <a:cubicBezTo>
                    <a:pt x="322" y="52"/>
                    <a:pt x="311" y="63"/>
                    <a:pt x="301" y="72"/>
                  </a:cubicBezTo>
                  <a:cubicBezTo>
                    <a:pt x="295" y="78"/>
                    <a:pt x="286" y="81"/>
                    <a:pt x="283" y="89"/>
                  </a:cubicBezTo>
                  <a:cubicBezTo>
                    <a:pt x="283" y="89"/>
                    <a:pt x="283" y="89"/>
                    <a:pt x="283" y="89"/>
                  </a:cubicBezTo>
                  <a:cubicBezTo>
                    <a:pt x="270" y="90"/>
                    <a:pt x="257" y="94"/>
                    <a:pt x="247" y="98"/>
                  </a:cubicBezTo>
                  <a:cubicBezTo>
                    <a:pt x="246" y="96"/>
                    <a:pt x="244" y="95"/>
                    <a:pt x="243" y="93"/>
                  </a:cubicBezTo>
                  <a:cubicBezTo>
                    <a:pt x="240" y="90"/>
                    <a:pt x="236" y="87"/>
                    <a:pt x="231" y="84"/>
                  </a:cubicBezTo>
                  <a:cubicBezTo>
                    <a:pt x="242" y="63"/>
                    <a:pt x="239" y="38"/>
                    <a:pt x="225" y="19"/>
                  </a:cubicBezTo>
                  <a:cubicBezTo>
                    <a:pt x="214" y="4"/>
                    <a:pt x="200" y="19"/>
                    <a:pt x="189" y="26"/>
                  </a:cubicBezTo>
                  <a:cubicBezTo>
                    <a:pt x="189" y="26"/>
                    <a:pt x="189" y="26"/>
                    <a:pt x="189" y="26"/>
                  </a:cubicBezTo>
                  <a:cubicBezTo>
                    <a:pt x="185" y="28"/>
                    <a:pt x="182" y="31"/>
                    <a:pt x="178" y="34"/>
                  </a:cubicBezTo>
                  <a:cubicBezTo>
                    <a:pt x="176" y="35"/>
                    <a:pt x="174" y="37"/>
                    <a:pt x="172" y="39"/>
                  </a:cubicBezTo>
                  <a:cubicBezTo>
                    <a:pt x="166" y="43"/>
                    <a:pt x="166" y="40"/>
                    <a:pt x="170" y="43"/>
                  </a:cubicBezTo>
                  <a:cubicBezTo>
                    <a:pt x="168" y="41"/>
                    <a:pt x="165" y="42"/>
                    <a:pt x="163" y="44"/>
                  </a:cubicBezTo>
                  <a:cubicBezTo>
                    <a:pt x="159" y="48"/>
                    <a:pt x="153" y="47"/>
                    <a:pt x="149" y="51"/>
                  </a:cubicBezTo>
                  <a:cubicBezTo>
                    <a:pt x="144" y="56"/>
                    <a:pt x="142" y="61"/>
                    <a:pt x="140" y="68"/>
                  </a:cubicBezTo>
                  <a:cubicBezTo>
                    <a:pt x="137" y="81"/>
                    <a:pt x="148" y="93"/>
                    <a:pt x="158" y="100"/>
                  </a:cubicBezTo>
                  <a:cubicBezTo>
                    <a:pt x="155" y="101"/>
                    <a:pt x="151" y="102"/>
                    <a:pt x="148" y="104"/>
                  </a:cubicBezTo>
                  <a:cubicBezTo>
                    <a:pt x="129" y="114"/>
                    <a:pt x="113" y="128"/>
                    <a:pt x="95" y="139"/>
                  </a:cubicBezTo>
                  <a:cubicBezTo>
                    <a:pt x="70" y="154"/>
                    <a:pt x="35" y="147"/>
                    <a:pt x="8" y="155"/>
                  </a:cubicBezTo>
                  <a:cubicBezTo>
                    <a:pt x="5" y="155"/>
                    <a:pt x="5" y="158"/>
                    <a:pt x="6" y="160"/>
                  </a:cubicBezTo>
                  <a:cubicBezTo>
                    <a:pt x="6" y="160"/>
                    <a:pt x="6" y="160"/>
                    <a:pt x="6" y="160"/>
                  </a:cubicBezTo>
                  <a:cubicBezTo>
                    <a:pt x="6" y="160"/>
                    <a:pt x="6" y="160"/>
                    <a:pt x="5" y="160"/>
                  </a:cubicBezTo>
                  <a:cubicBezTo>
                    <a:pt x="5" y="160"/>
                    <a:pt x="5" y="160"/>
                    <a:pt x="5" y="160"/>
                  </a:cubicBezTo>
                  <a:cubicBezTo>
                    <a:pt x="1" y="161"/>
                    <a:pt x="0" y="168"/>
                    <a:pt x="4" y="170"/>
                  </a:cubicBezTo>
                  <a:cubicBezTo>
                    <a:pt x="4" y="170"/>
                    <a:pt x="4" y="170"/>
                    <a:pt x="4" y="170"/>
                  </a:cubicBezTo>
                  <a:cubicBezTo>
                    <a:pt x="0" y="204"/>
                    <a:pt x="31" y="241"/>
                    <a:pt x="52" y="264"/>
                  </a:cubicBezTo>
                  <a:cubicBezTo>
                    <a:pt x="68" y="281"/>
                    <a:pt x="100" y="313"/>
                    <a:pt x="126" y="299"/>
                  </a:cubicBezTo>
                  <a:cubicBezTo>
                    <a:pt x="133" y="295"/>
                    <a:pt x="137" y="289"/>
                    <a:pt x="138" y="282"/>
                  </a:cubicBezTo>
                  <a:cubicBezTo>
                    <a:pt x="165" y="265"/>
                    <a:pt x="168" y="231"/>
                    <a:pt x="188" y="206"/>
                  </a:cubicBezTo>
                  <a:cubicBezTo>
                    <a:pt x="198" y="194"/>
                    <a:pt x="211" y="183"/>
                    <a:pt x="219" y="171"/>
                  </a:cubicBezTo>
                  <a:cubicBezTo>
                    <a:pt x="223" y="183"/>
                    <a:pt x="234" y="197"/>
                    <a:pt x="241" y="199"/>
                  </a:cubicBezTo>
                  <a:cubicBezTo>
                    <a:pt x="250" y="202"/>
                    <a:pt x="259" y="193"/>
                    <a:pt x="265" y="188"/>
                  </a:cubicBezTo>
                  <a:cubicBezTo>
                    <a:pt x="276" y="180"/>
                    <a:pt x="288" y="171"/>
                    <a:pt x="298" y="161"/>
                  </a:cubicBezTo>
                  <a:cubicBezTo>
                    <a:pt x="316" y="145"/>
                    <a:pt x="334" y="123"/>
                    <a:pt x="316" y="101"/>
                  </a:cubicBezTo>
                  <a:cubicBezTo>
                    <a:pt x="311" y="94"/>
                    <a:pt x="303" y="91"/>
                    <a:pt x="295" y="90"/>
                  </a:cubicBezTo>
                  <a:cubicBezTo>
                    <a:pt x="302" y="85"/>
                    <a:pt x="308" y="77"/>
                    <a:pt x="313" y="72"/>
                  </a:cubicBezTo>
                  <a:close/>
                  <a:moveTo>
                    <a:pt x="157" y="83"/>
                  </a:moveTo>
                  <a:cubicBezTo>
                    <a:pt x="154" y="78"/>
                    <a:pt x="150" y="63"/>
                    <a:pt x="159" y="60"/>
                  </a:cubicBezTo>
                  <a:cubicBezTo>
                    <a:pt x="164" y="59"/>
                    <a:pt x="167" y="57"/>
                    <a:pt x="170" y="55"/>
                  </a:cubicBezTo>
                  <a:cubicBezTo>
                    <a:pt x="178" y="53"/>
                    <a:pt x="189" y="40"/>
                    <a:pt x="194" y="37"/>
                  </a:cubicBezTo>
                  <a:cubicBezTo>
                    <a:pt x="194" y="37"/>
                    <a:pt x="195" y="37"/>
                    <a:pt x="195" y="37"/>
                  </a:cubicBezTo>
                  <a:cubicBezTo>
                    <a:pt x="199" y="34"/>
                    <a:pt x="203" y="32"/>
                    <a:pt x="207" y="29"/>
                  </a:cubicBezTo>
                  <a:cubicBezTo>
                    <a:pt x="213" y="24"/>
                    <a:pt x="214" y="23"/>
                    <a:pt x="218" y="31"/>
                  </a:cubicBezTo>
                  <a:cubicBezTo>
                    <a:pt x="229" y="47"/>
                    <a:pt x="226" y="63"/>
                    <a:pt x="220" y="81"/>
                  </a:cubicBezTo>
                  <a:cubicBezTo>
                    <a:pt x="220" y="81"/>
                    <a:pt x="220" y="81"/>
                    <a:pt x="220" y="81"/>
                  </a:cubicBezTo>
                  <a:cubicBezTo>
                    <a:pt x="218" y="81"/>
                    <a:pt x="217" y="81"/>
                    <a:pt x="215" y="81"/>
                  </a:cubicBezTo>
                  <a:cubicBezTo>
                    <a:pt x="212" y="73"/>
                    <a:pt x="211" y="64"/>
                    <a:pt x="206" y="57"/>
                  </a:cubicBezTo>
                  <a:cubicBezTo>
                    <a:pt x="205" y="54"/>
                    <a:pt x="200" y="55"/>
                    <a:pt x="201" y="58"/>
                  </a:cubicBezTo>
                  <a:cubicBezTo>
                    <a:pt x="202" y="67"/>
                    <a:pt x="205" y="76"/>
                    <a:pt x="209" y="84"/>
                  </a:cubicBezTo>
                  <a:cubicBezTo>
                    <a:pt x="209" y="84"/>
                    <a:pt x="208" y="84"/>
                    <a:pt x="208" y="84"/>
                  </a:cubicBezTo>
                  <a:cubicBezTo>
                    <a:pt x="205" y="82"/>
                    <a:pt x="202" y="80"/>
                    <a:pt x="199" y="78"/>
                  </a:cubicBezTo>
                  <a:cubicBezTo>
                    <a:pt x="195" y="75"/>
                    <a:pt x="192" y="71"/>
                    <a:pt x="188" y="68"/>
                  </a:cubicBezTo>
                  <a:cubicBezTo>
                    <a:pt x="187" y="67"/>
                    <a:pt x="184" y="66"/>
                    <a:pt x="183" y="67"/>
                  </a:cubicBezTo>
                  <a:cubicBezTo>
                    <a:pt x="182" y="68"/>
                    <a:pt x="182" y="68"/>
                    <a:pt x="182" y="68"/>
                  </a:cubicBezTo>
                  <a:cubicBezTo>
                    <a:pt x="180" y="69"/>
                    <a:pt x="180" y="72"/>
                    <a:pt x="181" y="74"/>
                  </a:cubicBezTo>
                  <a:cubicBezTo>
                    <a:pt x="185" y="81"/>
                    <a:pt x="195" y="86"/>
                    <a:pt x="203" y="90"/>
                  </a:cubicBezTo>
                  <a:cubicBezTo>
                    <a:pt x="202" y="95"/>
                    <a:pt x="202" y="100"/>
                    <a:pt x="204" y="105"/>
                  </a:cubicBezTo>
                  <a:cubicBezTo>
                    <a:pt x="194" y="99"/>
                    <a:pt x="181" y="97"/>
                    <a:pt x="169" y="98"/>
                  </a:cubicBezTo>
                  <a:cubicBezTo>
                    <a:pt x="169" y="97"/>
                    <a:pt x="168" y="97"/>
                    <a:pt x="168" y="96"/>
                  </a:cubicBezTo>
                  <a:cubicBezTo>
                    <a:pt x="164" y="92"/>
                    <a:pt x="161" y="88"/>
                    <a:pt x="157" y="83"/>
                  </a:cubicBezTo>
                  <a:close/>
                  <a:moveTo>
                    <a:pt x="126" y="275"/>
                  </a:moveTo>
                  <a:cubicBezTo>
                    <a:pt x="126" y="275"/>
                    <a:pt x="125" y="276"/>
                    <a:pt x="124" y="276"/>
                  </a:cubicBezTo>
                  <a:cubicBezTo>
                    <a:pt x="118" y="278"/>
                    <a:pt x="119" y="284"/>
                    <a:pt x="122" y="287"/>
                  </a:cubicBezTo>
                  <a:cubicBezTo>
                    <a:pt x="120" y="289"/>
                    <a:pt x="117" y="291"/>
                    <a:pt x="113" y="291"/>
                  </a:cubicBezTo>
                  <a:cubicBezTo>
                    <a:pt x="90" y="292"/>
                    <a:pt x="64" y="260"/>
                    <a:pt x="50" y="244"/>
                  </a:cubicBezTo>
                  <a:cubicBezTo>
                    <a:pt x="33" y="224"/>
                    <a:pt x="15" y="198"/>
                    <a:pt x="14" y="171"/>
                  </a:cubicBezTo>
                  <a:cubicBezTo>
                    <a:pt x="24" y="172"/>
                    <a:pt x="33" y="175"/>
                    <a:pt x="42" y="179"/>
                  </a:cubicBezTo>
                  <a:cubicBezTo>
                    <a:pt x="38" y="183"/>
                    <a:pt x="36" y="188"/>
                    <a:pt x="36" y="195"/>
                  </a:cubicBezTo>
                  <a:cubicBezTo>
                    <a:pt x="36" y="203"/>
                    <a:pt x="41" y="211"/>
                    <a:pt x="48" y="215"/>
                  </a:cubicBezTo>
                  <a:cubicBezTo>
                    <a:pt x="61" y="225"/>
                    <a:pt x="81" y="222"/>
                    <a:pt x="88" y="208"/>
                  </a:cubicBezTo>
                  <a:cubicBezTo>
                    <a:pt x="89" y="209"/>
                    <a:pt x="90" y="209"/>
                    <a:pt x="91" y="210"/>
                  </a:cubicBezTo>
                  <a:cubicBezTo>
                    <a:pt x="103" y="221"/>
                    <a:pt x="113" y="234"/>
                    <a:pt x="121" y="248"/>
                  </a:cubicBezTo>
                  <a:cubicBezTo>
                    <a:pt x="124" y="254"/>
                    <a:pt x="127" y="265"/>
                    <a:pt x="126" y="275"/>
                  </a:cubicBezTo>
                  <a:close/>
                  <a:moveTo>
                    <a:pt x="50" y="182"/>
                  </a:moveTo>
                  <a:cubicBezTo>
                    <a:pt x="60" y="187"/>
                    <a:pt x="69" y="193"/>
                    <a:pt x="78" y="199"/>
                  </a:cubicBezTo>
                  <a:cubicBezTo>
                    <a:pt x="76" y="203"/>
                    <a:pt x="74" y="207"/>
                    <a:pt x="69" y="209"/>
                  </a:cubicBezTo>
                  <a:cubicBezTo>
                    <a:pt x="64" y="210"/>
                    <a:pt x="60" y="208"/>
                    <a:pt x="56" y="206"/>
                  </a:cubicBezTo>
                  <a:cubicBezTo>
                    <a:pt x="47" y="201"/>
                    <a:pt x="46" y="191"/>
                    <a:pt x="50" y="182"/>
                  </a:cubicBezTo>
                  <a:close/>
                  <a:moveTo>
                    <a:pt x="197" y="180"/>
                  </a:moveTo>
                  <a:cubicBezTo>
                    <a:pt x="190" y="188"/>
                    <a:pt x="181" y="195"/>
                    <a:pt x="175" y="204"/>
                  </a:cubicBezTo>
                  <a:cubicBezTo>
                    <a:pt x="162" y="224"/>
                    <a:pt x="156" y="251"/>
                    <a:pt x="139" y="267"/>
                  </a:cubicBezTo>
                  <a:cubicBezTo>
                    <a:pt x="135" y="247"/>
                    <a:pt x="121" y="224"/>
                    <a:pt x="112" y="214"/>
                  </a:cubicBezTo>
                  <a:cubicBezTo>
                    <a:pt x="94" y="193"/>
                    <a:pt x="64" y="170"/>
                    <a:pt x="34" y="162"/>
                  </a:cubicBezTo>
                  <a:cubicBezTo>
                    <a:pt x="55" y="163"/>
                    <a:pt x="77" y="163"/>
                    <a:pt x="95" y="154"/>
                  </a:cubicBezTo>
                  <a:cubicBezTo>
                    <a:pt x="121" y="142"/>
                    <a:pt x="141" y="120"/>
                    <a:pt x="168" y="112"/>
                  </a:cubicBezTo>
                  <a:cubicBezTo>
                    <a:pt x="184" y="109"/>
                    <a:pt x="197" y="114"/>
                    <a:pt x="207" y="127"/>
                  </a:cubicBezTo>
                  <a:cubicBezTo>
                    <a:pt x="229" y="146"/>
                    <a:pt x="208" y="168"/>
                    <a:pt x="197" y="180"/>
                  </a:cubicBezTo>
                  <a:close/>
                  <a:moveTo>
                    <a:pt x="220" y="120"/>
                  </a:moveTo>
                  <a:cubicBezTo>
                    <a:pt x="218" y="116"/>
                    <a:pt x="214" y="112"/>
                    <a:pt x="211" y="109"/>
                  </a:cubicBezTo>
                  <a:cubicBezTo>
                    <a:pt x="211" y="109"/>
                    <a:pt x="212" y="108"/>
                    <a:pt x="212" y="107"/>
                  </a:cubicBezTo>
                  <a:cubicBezTo>
                    <a:pt x="212" y="102"/>
                    <a:pt x="212" y="99"/>
                    <a:pt x="213" y="95"/>
                  </a:cubicBezTo>
                  <a:cubicBezTo>
                    <a:pt x="213" y="95"/>
                    <a:pt x="213" y="95"/>
                    <a:pt x="213" y="95"/>
                  </a:cubicBezTo>
                  <a:cubicBezTo>
                    <a:pt x="213" y="95"/>
                    <a:pt x="213" y="95"/>
                    <a:pt x="213" y="94"/>
                  </a:cubicBezTo>
                  <a:cubicBezTo>
                    <a:pt x="214" y="94"/>
                    <a:pt x="214" y="94"/>
                    <a:pt x="214" y="94"/>
                  </a:cubicBezTo>
                  <a:cubicBezTo>
                    <a:pt x="214" y="94"/>
                    <a:pt x="214" y="94"/>
                    <a:pt x="214" y="94"/>
                  </a:cubicBezTo>
                  <a:cubicBezTo>
                    <a:pt x="214" y="93"/>
                    <a:pt x="214" y="93"/>
                    <a:pt x="214" y="93"/>
                  </a:cubicBezTo>
                  <a:cubicBezTo>
                    <a:pt x="214" y="93"/>
                    <a:pt x="214" y="93"/>
                    <a:pt x="214" y="93"/>
                  </a:cubicBezTo>
                  <a:cubicBezTo>
                    <a:pt x="215" y="93"/>
                    <a:pt x="215" y="93"/>
                    <a:pt x="215" y="93"/>
                  </a:cubicBezTo>
                  <a:cubicBezTo>
                    <a:pt x="215" y="93"/>
                    <a:pt x="215" y="93"/>
                    <a:pt x="215" y="93"/>
                  </a:cubicBezTo>
                  <a:cubicBezTo>
                    <a:pt x="216" y="93"/>
                    <a:pt x="216" y="92"/>
                    <a:pt x="216" y="92"/>
                  </a:cubicBezTo>
                  <a:cubicBezTo>
                    <a:pt x="217" y="92"/>
                    <a:pt x="218" y="92"/>
                    <a:pt x="218" y="92"/>
                  </a:cubicBezTo>
                  <a:cubicBezTo>
                    <a:pt x="218" y="92"/>
                    <a:pt x="219" y="92"/>
                    <a:pt x="219" y="92"/>
                  </a:cubicBezTo>
                  <a:cubicBezTo>
                    <a:pt x="220" y="92"/>
                    <a:pt x="221" y="93"/>
                    <a:pt x="221" y="93"/>
                  </a:cubicBezTo>
                  <a:cubicBezTo>
                    <a:pt x="222" y="93"/>
                    <a:pt x="223" y="93"/>
                    <a:pt x="224" y="93"/>
                  </a:cubicBezTo>
                  <a:cubicBezTo>
                    <a:pt x="224" y="93"/>
                    <a:pt x="225" y="94"/>
                    <a:pt x="225" y="94"/>
                  </a:cubicBezTo>
                  <a:cubicBezTo>
                    <a:pt x="227" y="95"/>
                    <a:pt x="228" y="95"/>
                    <a:pt x="230" y="96"/>
                  </a:cubicBezTo>
                  <a:cubicBezTo>
                    <a:pt x="230" y="97"/>
                    <a:pt x="231" y="97"/>
                    <a:pt x="232" y="98"/>
                  </a:cubicBezTo>
                  <a:cubicBezTo>
                    <a:pt x="232" y="98"/>
                    <a:pt x="232" y="98"/>
                    <a:pt x="232" y="98"/>
                  </a:cubicBezTo>
                  <a:cubicBezTo>
                    <a:pt x="232" y="98"/>
                    <a:pt x="233" y="99"/>
                    <a:pt x="233" y="99"/>
                  </a:cubicBezTo>
                  <a:cubicBezTo>
                    <a:pt x="234" y="100"/>
                    <a:pt x="235" y="101"/>
                    <a:pt x="237" y="102"/>
                  </a:cubicBezTo>
                  <a:cubicBezTo>
                    <a:pt x="237" y="102"/>
                    <a:pt x="237" y="102"/>
                    <a:pt x="237" y="103"/>
                  </a:cubicBezTo>
                  <a:cubicBezTo>
                    <a:pt x="237" y="103"/>
                    <a:pt x="237" y="103"/>
                    <a:pt x="237" y="103"/>
                  </a:cubicBezTo>
                  <a:cubicBezTo>
                    <a:pt x="235" y="105"/>
                    <a:pt x="236" y="109"/>
                    <a:pt x="238" y="111"/>
                  </a:cubicBezTo>
                  <a:cubicBezTo>
                    <a:pt x="238" y="111"/>
                    <a:pt x="238" y="111"/>
                    <a:pt x="238" y="111"/>
                  </a:cubicBezTo>
                  <a:cubicBezTo>
                    <a:pt x="238" y="111"/>
                    <a:pt x="238" y="112"/>
                    <a:pt x="237" y="112"/>
                  </a:cubicBezTo>
                  <a:cubicBezTo>
                    <a:pt x="237" y="112"/>
                    <a:pt x="237" y="112"/>
                    <a:pt x="237" y="112"/>
                  </a:cubicBezTo>
                  <a:cubicBezTo>
                    <a:pt x="236" y="113"/>
                    <a:pt x="235" y="113"/>
                    <a:pt x="234" y="113"/>
                  </a:cubicBezTo>
                  <a:cubicBezTo>
                    <a:pt x="233" y="114"/>
                    <a:pt x="230" y="115"/>
                    <a:pt x="228" y="116"/>
                  </a:cubicBezTo>
                  <a:cubicBezTo>
                    <a:pt x="227" y="116"/>
                    <a:pt x="225" y="116"/>
                    <a:pt x="224" y="116"/>
                  </a:cubicBezTo>
                  <a:cubicBezTo>
                    <a:pt x="222" y="117"/>
                    <a:pt x="221" y="118"/>
                    <a:pt x="220" y="120"/>
                  </a:cubicBezTo>
                  <a:close/>
                  <a:moveTo>
                    <a:pt x="286" y="155"/>
                  </a:moveTo>
                  <a:cubicBezTo>
                    <a:pt x="275" y="165"/>
                    <a:pt x="262" y="175"/>
                    <a:pt x="250" y="185"/>
                  </a:cubicBezTo>
                  <a:cubicBezTo>
                    <a:pt x="242" y="191"/>
                    <a:pt x="239" y="184"/>
                    <a:pt x="235" y="177"/>
                  </a:cubicBezTo>
                  <a:cubicBezTo>
                    <a:pt x="233" y="173"/>
                    <a:pt x="228" y="167"/>
                    <a:pt x="226" y="161"/>
                  </a:cubicBezTo>
                  <a:cubicBezTo>
                    <a:pt x="226" y="160"/>
                    <a:pt x="226" y="160"/>
                    <a:pt x="226" y="159"/>
                  </a:cubicBezTo>
                  <a:cubicBezTo>
                    <a:pt x="229" y="149"/>
                    <a:pt x="230" y="139"/>
                    <a:pt x="224" y="127"/>
                  </a:cubicBezTo>
                  <a:cubicBezTo>
                    <a:pt x="225" y="127"/>
                    <a:pt x="226" y="127"/>
                    <a:pt x="227" y="127"/>
                  </a:cubicBezTo>
                  <a:cubicBezTo>
                    <a:pt x="229" y="126"/>
                    <a:pt x="231" y="126"/>
                    <a:pt x="232" y="125"/>
                  </a:cubicBezTo>
                  <a:cubicBezTo>
                    <a:pt x="232" y="126"/>
                    <a:pt x="232" y="127"/>
                    <a:pt x="232" y="127"/>
                  </a:cubicBezTo>
                  <a:cubicBezTo>
                    <a:pt x="234" y="136"/>
                    <a:pt x="239" y="149"/>
                    <a:pt x="248" y="153"/>
                  </a:cubicBezTo>
                  <a:cubicBezTo>
                    <a:pt x="251" y="155"/>
                    <a:pt x="254" y="152"/>
                    <a:pt x="253" y="149"/>
                  </a:cubicBezTo>
                  <a:cubicBezTo>
                    <a:pt x="251" y="145"/>
                    <a:pt x="247" y="142"/>
                    <a:pt x="245" y="138"/>
                  </a:cubicBezTo>
                  <a:cubicBezTo>
                    <a:pt x="242" y="134"/>
                    <a:pt x="240" y="130"/>
                    <a:pt x="238" y="125"/>
                  </a:cubicBezTo>
                  <a:cubicBezTo>
                    <a:pt x="238" y="125"/>
                    <a:pt x="238" y="124"/>
                    <a:pt x="237" y="124"/>
                  </a:cubicBezTo>
                  <a:cubicBezTo>
                    <a:pt x="239" y="123"/>
                    <a:pt x="241" y="122"/>
                    <a:pt x="242" y="121"/>
                  </a:cubicBezTo>
                  <a:cubicBezTo>
                    <a:pt x="247" y="130"/>
                    <a:pt x="252" y="139"/>
                    <a:pt x="260" y="144"/>
                  </a:cubicBezTo>
                  <a:cubicBezTo>
                    <a:pt x="263" y="146"/>
                    <a:pt x="268" y="142"/>
                    <a:pt x="265" y="139"/>
                  </a:cubicBezTo>
                  <a:cubicBezTo>
                    <a:pt x="263" y="135"/>
                    <a:pt x="259" y="131"/>
                    <a:pt x="255" y="127"/>
                  </a:cubicBezTo>
                  <a:cubicBezTo>
                    <a:pt x="252" y="124"/>
                    <a:pt x="250" y="120"/>
                    <a:pt x="248" y="116"/>
                  </a:cubicBezTo>
                  <a:cubicBezTo>
                    <a:pt x="248" y="115"/>
                    <a:pt x="249" y="114"/>
                    <a:pt x="249" y="113"/>
                  </a:cubicBezTo>
                  <a:cubicBezTo>
                    <a:pt x="250" y="112"/>
                    <a:pt x="250" y="111"/>
                    <a:pt x="250" y="111"/>
                  </a:cubicBezTo>
                  <a:cubicBezTo>
                    <a:pt x="266" y="104"/>
                    <a:pt x="286" y="99"/>
                    <a:pt x="302" y="107"/>
                  </a:cubicBezTo>
                  <a:cubicBezTo>
                    <a:pt x="326" y="118"/>
                    <a:pt x="296" y="145"/>
                    <a:pt x="286" y="155"/>
                  </a:cubicBez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9" name="Freeform 109"/>
            <p:cNvSpPr/>
            <p:nvPr/>
          </p:nvSpPr>
          <p:spPr bwMode="auto">
            <a:xfrm>
              <a:off x="3009901" y="5135562"/>
              <a:ext cx="155575" cy="184150"/>
            </a:xfrm>
            <a:custGeom>
              <a:avLst/>
              <a:gdLst>
                <a:gd name="T0" fmla="*/ 61 w 67"/>
                <a:gd name="T1" fmla="*/ 2 h 79"/>
                <a:gd name="T2" fmla="*/ 53 w 67"/>
                <a:gd name="T3" fmla="*/ 3 h 79"/>
                <a:gd name="T4" fmla="*/ 49 w 67"/>
                <a:gd name="T5" fmla="*/ 12 h 79"/>
                <a:gd name="T6" fmla="*/ 44 w 67"/>
                <a:gd name="T7" fmla="*/ 5 h 79"/>
                <a:gd name="T8" fmla="*/ 38 w 67"/>
                <a:gd name="T9" fmla="*/ 5 h 79"/>
                <a:gd name="T10" fmla="*/ 34 w 67"/>
                <a:gd name="T11" fmla="*/ 13 h 79"/>
                <a:gd name="T12" fmla="*/ 25 w 67"/>
                <a:gd name="T13" fmla="*/ 27 h 79"/>
                <a:gd name="T14" fmla="*/ 21 w 67"/>
                <a:gd name="T15" fmla="*/ 22 h 79"/>
                <a:gd name="T16" fmla="*/ 11 w 67"/>
                <a:gd name="T17" fmla="*/ 23 h 79"/>
                <a:gd name="T18" fmla="*/ 10 w 67"/>
                <a:gd name="T19" fmla="*/ 25 h 79"/>
                <a:gd name="T20" fmla="*/ 0 w 67"/>
                <a:gd name="T21" fmla="*/ 30 h 79"/>
                <a:gd name="T22" fmla="*/ 2 w 67"/>
                <a:gd name="T23" fmla="*/ 62 h 79"/>
                <a:gd name="T24" fmla="*/ 5 w 67"/>
                <a:gd name="T25" fmla="*/ 78 h 79"/>
                <a:gd name="T26" fmla="*/ 9 w 67"/>
                <a:gd name="T27" fmla="*/ 78 h 79"/>
                <a:gd name="T28" fmla="*/ 12 w 67"/>
                <a:gd name="T29" fmla="*/ 62 h 79"/>
                <a:gd name="T30" fmla="*/ 15 w 67"/>
                <a:gd name="T31" fmla="*/ 57 h 79"/>
                <a:gd name="T32" fmla="*/ 19 w 67"/>
                <a:gd name="T33" fmla="*/ 38 h 79"/>
                <a:gd name="T34" fmla="*/ 22 w 67"/>
                <a:gd name="T35" fmla="*/ 42 h 79"/>
                <a:gd name="T36" fmla="*/ 31 w 67"/>
                <a:gd name="T37" fmla="*/ 41 h 79"/>
                <a:gd name="T38" fmla="*/ 40 w 67"/>
                <a:gd name="T39" fmla="*/ 21 h 79"/>
                <a:gd name="T40" fmla="*/ 42 w 67"/>
                <a:gd name="T41" fmla="*/ 16 h 79"/>
                <a:gd name="T42" fmla="*/ 47 w 67"/>
                <a:gd name="T43" fmla="*/ 22 h 79"/>
                <a:gd name="T44" fmla="*/ 54 w 67"/>
                <a:gd name="T45" fmla="*/ 22 h 79"/>
                <a:gd name="T46" fmla="*/ 59 w 67"/>
                <a:gd name="T47" fmla="*/ 15 h 79"/>
                <a:gd name="T48" fmla="*/ 59 w 67"/>
                <a:gd name="T49" fmla="*/ 15 h 79"/>
                <a:gd name="T50" fmla="*/ 67 w 67"/>
                <a:gd name="T51" fmla="*/ 13 h 79"/>
                <a:gd name="T52" fmla="*/ 61 w 67"/>
                <a:gd name="T53" fmla="*/ 2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7" h="79">
                  <a:moveTo>
                    <a:pt x="61" y="2"/>
                  </a:moveTo>
                  <a:cubicBezTo>
                    <a:pt x="59" y="0"/>
                    <a:pt x="55" y="0"/>
                    <a:pt x="53" y="3"/>
                  </a:cubicBezTo>
                  <a:cubicBezTo>
                    <a:pt x="52" y="6"/>
                    <a:pt x="51" y="9"/>
                    <a:pt x="49" y="12"/>
                  </a:cubicBezTo>
                  <a:cubicBezTo>
                    <a:pt x="48" y="9"/>
                    <a:pt x="46" y="7"/>
                    <a:pt x="44" y="5"/>
                  </a:cubicBezTo>
                  <a:cubicBezTo>
                    <a:pt x="42" y="3"/>
                    <a:pt x="39" y="3"/>
                    <a:pt x="38" y="5"/>
                  </a:cubicBezTo>
                  <a:cubicBezTo>
                    <a:pt x="36" y="6"/>
                    <a:pt x="32" y="15"/>
                    <a:pt x="34" y="13"/>
                  </a:cubicBezTo>
                  <a:cubicBezTo>
                    <a:pt x="30" y="17"/>
                    <a:pt x="27" y="22"/>
                    <a:pt x="25" y="27"/>
                  </a:cubicBezTo>
                  <a:cubicBezTo>
                    <a:pt x="24" y="26"/>
                    <a:pt x="23" y="24"/>
                    <a:pt x="21" y="22"/>
                  </a:cubicBezTo>
                  <a:cubicBezTo>
                    <a:pt x="18" y="18"/>
                    <a:pt x="13" y="19"/>
                    <a:pt x="11" y="23"/>
                  </a:cubicBezTo>
                  <a:cubicBezTo>
                    <a:pt x="11" y="24"/>
                    <a:pt x="11" y="25"/>
                    <a:pt x="10" y="25"/>
                  </a:cubicBezTo>
                  <a:cubicBezTo>
                    <a:pt x="7" y="22"/>
                    <a:pt x="0" y="24"/>
                    <a:pt x="0" y="30"/>
                  </a:cubicBezTo>
                  <a:cubicBezTo>
                    <a:pt x="1" y="40"/>
                    <a:pt x="1" y="51"/>
                    <a:pt x="2" y="62"/>
                  </a:cubicBezTo>
                  <a:cubicBezTo>
                    <a:pt x="2" y="67"/>
                    <a:pt x="1" y="74"/>
                    <a:pt x="5" y="78"/>
                  </a:cubicBezTo>
                  <a:cubicBezTo>
                    <a:pt x="6" y="79"/>
                    <a:pt x="8" y="79"/>
                    <a:pt x="9" y="78"/>
                  </a:cubicBezTo>
                  <a:cubicBezTo>
                    <a:pt x="12" y="74"/>
                    <a:pt x="12" y="67"/>
                    <a:pt x="12" y="62"/>
                  </a:cubicBezTo>
                  <a:cubicBezTo>
                    <a:pt x="14" y="61"/>
                    <a:pt x="15" y="59"/>
                    <a:pt x="15" y="57"/>
                  </a:cubicBezTo>
                  <a:cubicBezTo>
                    <a:pt x="16" y="50"/>
                    <a:pt x="17" y="44"/>
                    <a:pt x="19" y="38"/>
                  </a:cubicBezTo>
                  <a:cubicBezTo>
                    <a:pt x="20" y="39"/>
                    <a:pt x="21" y="41"/>
                    <a:pt x="22" y="42"/>
                  </a:cubicBezTo>
                  <a:cubicBezTo>
                    <a:pt x="24" y="46"/>
                    <a:pt x="30" y="45"/>
                    <a:pt x="31" y="41"/>
                  </a:cubicBezTo>
                  <a:cubicBezTo>
                    <a:pt x="33" y="33"/>
                    <a:pt x="36" y="27"/>
                    <a:pt x="40" y="21"/>
                  </a:cubicBezTo>
                  <a:cubicBezTo>
                    <a:pt x="41" y="20"/>
                    <a:pt x="41" y="18"/>
                    <a:pt x="42" y="16"/>
                  </a:cubicBezTo>
                  <a:cubicBezTo>
                    <a:pt x="43" y="18"/>
                    <a:pt x="45" y="20"/>
                    <a:pt x="47" y="22"/>
                  </a:cubicBezTo>
                  <a:cubicBezTo>
                    <a:pt x="49" y="25"/>
                    <a:pt x="53" y="26"/>
                    <a:pt x="54" y="22"/>
                  </a:cubicBezTo>
                  <a:cubicBezTo>
                    <a:pt x="56" y="20"/>
                    <a:pt x="57" y="17"/>
                    <a:pt x="59" y="15"/>
                  </a:cubicBezTo>
                  <a:cubicBezTo>
                    <a:pt x="59" y="15"/>
                    <a:pt x="59" y="15"/>
                    <a:pt x="59" y="15"/>
                  </a:cubicBezTo>
                  <a:cubicBezTo>
                    <a:pt x="61" y="18"/>
                    <a:pt x="67" y="18"/>
                    <a:pt x="67" y="13"/>
                  </a:cubicBezTo>
                  <a:cubicBezTo>
                    <a:pt x="67" y="8"/>
                    <a:pt x="65" y="5"/>
                    <a:pt x="61" y="2"/>
                  </a:cubicBez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57" name="Freeform 127"/>
          <p:cNvSpPr>
            <a:spLocks noEditPoints="1"/>
          </p:cNvSpPr>
          <p:nvPr/>
        </p:nvSpPr>
        <p:spPr bwMode="auto">
          <a:xfrm>
            <a:off x="479427" y="4241006"/>
            <a:ext cx="898502" cy="639203"/>
          </a:xfrm>
          <a:custGeom>
            <a:avLst/>
            <a:gdLst>
              <a:gd name="T0" fmla="*/ 107 w 203"/>
              <a:gd name="T1" fmla="*/ 23 h 144"/>
              <a:gd name="T2" fmla="*/ 75 w 203"/>
              <a:gd name="T3" fmla="*/ 27 h 144"/>
              <a:gd name="T4" fmla="*/ 52 w 203"/>
              <a:gd name="T5" fmla="*/ 21 h 144"/>
              <a:gd name="T6" fmla="*/ 35 w 203"/>
              <a:gd name="T7" fmla="*/ 42 h 144"/>
              <a:gd name="T8" fmla="*/ 31 w 203"/>
              <a:gd name="T9" fmla="*/ 62 h 144"/>
              <a:gd name="T10" fmla="*/ 1 w 203"/>
              <a:gd name="T11" fmla="*/ 70 h 144"/>
              <a:gd name="T12" fmla="*/ 5 w 203"/>
              <a:gd name="T13" fmla="*/ 140 h 144"/>
              <a:gd name="T14" fmla="*/ 27 w 203"/>
              <a:gd name="T15" fmla="*/ 109 h 144"/>
              <a:gd name="T16" fmla="*/ 111 w 203"/>
              <a:gd name="T17" fmla="*/ 98 h 144"/>
              <a:gd name="T18" fmla="*/ 152 w 203"/>
              <a:gd name="T19" fmla="*/ 95 h 144"/>
              <a:gd name="T20" fmla="*/ 189 w 203"/>
              <a:gd name="T21" fmla="*/ 43 h 144"/>
              <a:gd name="T22" fmla="*/ 87 w 203"/>
              <a:gd name="T23" fmla="*/ 105 h 144"/>
              <a:gd name="T24" fmla="*/ 96 w 203"/>
              <a:gd name="T25" fmla="*/ 99 h 144"/>
              <a:gd name="T26" fmla="*/ 96 w 203"/>
              <a:gd name="T27" fmla="*/ 95 h 144"/>
              <a:gd name="T28" fmla="*/ 100 w 203"/>
              <a:gd name="T29" fmla="*/ 89 h 144"/>
              <a:gd name="T30" fmla="*/ 118 w 203"/>
              <a:gd name="T31" fmla="*/ 86 h 144"/>
              <a:gd name="T32" fmla="*/ 119 w 203"/>
              <a:gd name="T33" fmla="*/ 80 h 144"/>
              <a:gd name="T34" fmla="*/ 129 w 203"/>
              <a:gd name="T35" fmla="*/ 78 h 144"/>
              <a:gd name="T36" fmla="*/ 136 w 203"/>
              <a:gd name="T37" fmla="*/ 90 h 144"/>
              <a:gd name="T38" fmla="*/ 167 w 203"/>
              <a:gd name="T39" fmla="*/ 49 h 144"/>
              <a:gd name="T40" fmla="*/ 165 w 203"/>
              <a:gd name="T41" fmla="*/ 43 h 144"/>
              <a:gd name="T42" fmla="*/ 130 w 203"/>
              <a:gd name="T43" fmla="*/ 53 h 144"/>
              <a:gd name="T44" fmla="*/ 114 w 203"/>
              <a:gd name="T45" fmla="*/ 66 h 144"/>
              <a:gd name="T46" fmla="*/ 108 w 203"/>
              <a:gd name="T47" fmla="*/ 77 h 144"/>
              <a:gd name="T48" fmla="*/ 83 w 203"/>
              <a:gd name="T49" fmla="*/ 87 h 144"/>
              <a:gd name="T50" fmla="*/ 83 w 203"/>
              <a:gd name="T51" fmla="*/ 88 h 144"/>
              <a:gd name="T52" fmla="*/ 76 w 203"/>
              <a:gd name="T53" fmla="*/ 95 h 144"/>
              <a:gd name="T54" fmla="*/ 67 w 203"/>
              <a:gd name="T55" fmla="*/ 98 h 144"/>
              <a:gd name="T56" fmla="*/ 68 w 203"/>
              <a:gd name="T57" fmla="*/ 104 h 144"/>
              <a:gd name="T58" fmla="*/ 35 w 203"/>
              <a:gd name="T59" fmla="*/ 101 h 144"/>
              <a:gd name="T60" fmla="*/ 126 w 203"/>
              <a:gd name="T61" fmla="*/ 50 h 144"/>
              <a:gd name="T62" fmla="*/ 44 w 203"/>
              <a:gd name="T63" fmla="*/ 79 h 144"/>
              <a:gd name="T64" fmla="*/ 27 w 203"/>
              <a:gd name="T65" fmla="*/ 91 h 144"/>
              <a:gd name="T66" fmla="*/ 46 w 203"/>
              <a:gd name="T67" fmla="*/ 45 h 144"/>
              <a:gd name="T68" fmla="*/ 51 w 203"/>
              <a:gd name="T69" fmla="*/ 32 h 144"/>
              <a:gd name="T70" fmla="*/ 84 w 203"/>
              <a:gd name="T71" fmla="*/ 45 h 144"/>
              <a:gd name="T72" fmla="*/ 144 w 203"/>
              <a:gd name="T73" fmla="*/ 30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203" h="144">
                <a:moveTo>
                  <a:pt x="153" y="15"/>
                </a:moveTo>
                <a:cubicBezTo>
                  <a:pt x="142" y="19"/>
                  <a:pt x="114" y="37"/>
                  <a:pt x="107" y="23"/>
                </a:cubicBezTo>
                <a:cubicBezTo>
                  <a:pt x="106" y="19"/>
                  <a:pt x="92" y="15"/>
                  <a:pt x="89" y="15"/>
                </a:cubicBezTo>
                <a:cubicBezTo>
                  <a:pt x="81" y="15"/>
                  <a:pt x="78" y="20"/>
                  <a:pt x="75" y="27"/>
                </a:cubicBezTo>
                <a:cubicBezTo>
                  <a:pt x="73" y="35"/>
                  <a:pt x="78" y="39"/>
                  <a:pt x="71" y="34"/>
                </a:cubicBezTo>
                <a:cubicBezTo>
                  <a:pt x="64" y="30"/>
                  <a:pt x="58" y="25"/>
                  <a:pt x="52" y="21"/>
                </a:cubicBezTo>
                <a:cubicBezTo>
                  <a:pt x="50" y="19"/>
                  <a:pt x="48" y="20"/>
                  <a:pt x="46" y="22"/>
                </a:cubicBezTo>
                <a:cubicBezTo>
                  <a:pt x="38" y="29"/>
                  <a:pt x="41" y="34"/>
                  <a:pt x="35" y="42"/>
                </a:cubicBezTo>
                <a:cubicBezTo>
                  <a:pt x="33" y="45"/>
                  <a:pt x="36" y="49"/>
                  <a:pt x="38" y="49"/>
                </a:cubicBezTo>
                <a:cubicBezTo>
                  <a:pt x="31" y="47"/>
                  <a:pt x="33" y="61"/>
                  <a:pt x="31" y="62"/>
                </a:cubicBezTo>
                <a:cubicBezTo>
                  <a:pt x="22" y="62"/>
                  <a:pt x="14" y="63"/>
                  <a:pt x="6" y="64"/>
                </a:cubicBezTo>
                <a:cubicBezTo>
                  <a:pt x="2" y="64"/>
                  <a:pt x="0" y="67"/>
                  <a:pt x="1" y="70"/>
                </a:cubicBezTo>
                <a:cubicBezTo>
                  <a:pt x="4" y="84"/>
                  <a:pt x="10" y="91"/>
                  <a:pt x="23" y="96"/>
                </a:cubicBezTo>
                <a:cubicBezTo>
                  <a:pt x="11" y="108"/>
                  <a:pt x="2" y="123"/>
                  <a:pt x="5" y="140"/>
                </a:cubicBezTo>
                <a:cubicBezTo>
                  <a:pt x="5" y="144"/>
                  <a:pt x="11" y="144"/>
                  <a:pt x="12" y="140"/>
                </a:cubicBezTo>
                <a:cubicBezTo>
                  <a:pt x="14" y="128"/>
                  <a:pt x="19" y="118"/>
                  <a:pt x="27" y="109"/>
                </a:cubicBezTo>
                <a:cubicBezTo>
                  <a:pt x="37" y="136"/>
                  <a:pt x="65" y="141"/>
                  <a:pt x="77" y="115"/>
                </a:cubicBezTo>
                <a:cubicBezTo>
                  <a:pt x="94" y="128"/>
                  <a:pt x="107" y="119"/>
                  <a:pt x="111" y="98"/>
                </a:cubicBezTo>
                <a:cubicBezTo>
                  <a:pt x="122" y="105"/>
                  <a:pt x="134" y="107"/>
                  <a:pt x="148" y="104"/>
                </a:cubicBezTo>
                <a:cubicBezTo>
                  <a:pt x="152" y="103"/>
                  <a:pt x="154" y="98"/>
                  <a:pt x="152" y="95"/>
                </a:cubicBezTo>
                <a:cubicBezTo>
                  <a:pt x="139" y="77"/>
                  <a:pt x="140" y="80"/>
                  <a:pt x="158" y="69"/>
                </a:cubicBezTo>
                <a:cubicBezTo>
                  <a:pt x="170" y="62"/>
                  <a:pt x="181" y="54"/>
                  <a:pt x="189" y="43"/>
                </a:cubicBezTo>
                <a:cubicBezTo>
                  <a:pt x="203" y="24"/>
                  <a:pt x="167" y="10"/>
                  <a:pt x="153" y="15"/>
                </a:cubicBezTo>
                <a:close/>
                <a:moveTo>
                  <a:pt x="87" y="105"/>
                </a:moveTo>
                <a:cubicBezTo>
                  <a:pt x="88" y="104"/>
                  <a:pt x="88" y="104"/>
                  <a:pt x="88" y="103"/>
                </a:cubicBezTo>
                <a:cubicBezTo>
                  <a:pt x="91" y="104"/>
                  <a:pt x="95" y="103"/>
                  <a:pt x="96" y="99"/>
                </a:cubicBezTo>
                <a:cubicBezTo>
                  <a:pt x="96" y="99"/>
                  <a:pt x="96" y="99"/>
                  <a:pt x="96" y="99"/>
                </a:cubicBezTo>
                <a:cubicBezTo>
                  <a:pt x="96" y="98"/>
                  <a:pt x="96" y="97"/>
                  <a:pt x="96" y="95"/>
                </a:cubicBezTo>
                <a:cubicBezTo>
                  <a:pt x="95" y="94"/>
                  <a:pt x="95" y="92"/>
                  <a:pt x="95" y="90"/>
                </a:cubicBezTo>
                <a:cubicBezTo>
                  <a:pt x="97" y="90"/>
                  <a:pt x="98" y="89"/>
                  <a:pt x="100" y="89"/>
                </a:cubicBezTo>
                <a:cubicBezTo>
                  <a:pt x="103" y="103"/>
                  <a:pt x="99" y="108"/>
                  <a:pt x="87" y="105"/>
                </a:cubicBezTo>
                <a:close/>
                <a:moveTo>
                  <a:pt x="118" y="86"/>
                </a:moveTo>
                <a:cubicBezTo>
                  <a:pt x="118" y="86"/>
                  <a:pt x="118" y="85"/>
                  <a:pt x="118" y="85"/>
                </a:cubicBezTo>
                <a:cubicBezTo>
                  <a:pt x="119" y="83"/>
                  <a:pt x="119" y="81"/>
                  <a:pt x="119" y="80"/>
                </a:cubicBezTo>
                <a:cubicBezTo>
                  <a:pt x="121" y="80"/>
                  <a:pt x="124" y="80"/>
                  <a:pt x="127" y="80"/>
                </a:cubicBezTo>
                <a:cubicBezTo>
                  <a:pt x="127" y="79"/>
                  <a:pt x="128" y="79"/>
                  <a:pt x="129" y="78"/>
                </a:cubicBezTo>
                <a:cubicBezTo>
                  <a:pt x="129" y="79"/>
                  <a:pt x="129" y="79"/>
                  <a:pt x="129" y="79"/>
                </a:cubicBezTo>
                <a:cubicBezTo>
                  <a:pt x="132" y="83"/>
                  <a:pt x="134" y="86"/>
                  <a:pt x="136" y="90"/>
                </a:cubicBezTo>
                <a:cubicBezTo>
                  <a:pt x="130" y="89"/>
                  <a:pt x="124" y="87"/>
                  <a:pt x="118" y="86"/>
                </a:cubicBezTo>
                <a:close/>
                <a:moveTo>
                  <a:pt x="167" y="49"/>
                </a:moveTo>
                <a:cubicBezTo>
                  <a:pt x="156" y="56"/>
                  <a:pt x="144" y="63"/>
                  <a:pt x="133" y="70"/>
                </a:cubicBezTo>
                <a:cubicBezTo>
                  <a:pt x="139" y="57"/>
                  <a:pt x="154" y="52"/>
                  <a:pt x="165" y="43"/>
                </a:cubicBezTo>
                <a:cubicBezTo>
                  <a:pt x="169" y="40"/>
                  <a:pt x="165" y="33"/>
                  <a:pt x="160" y="35"/>
                </a:cubicBezTo>
                <a:cubicBezTo>
                  <a:pt x="149" y="39"/>
                  <a:pt x="139" y="45"/>
                  <a:pt x="130" y="53"/>
                </a:cubicBezTo>
                <a:cubicBezTo>
                  <a:pt x="126" y="56"/>
                  <a:pt x="123" y="61"/>
                  <a:pt x="121" y="66"/>
                </a:cubicBezTo>
                <a:cubicBezTo>
                  <a:pt x="119" y="69"/>
                  <a:pt x="118" y="66"/>
                  <a:pt x="114" y="66"/>
                </a:cubicBezTo>
                <a:cubicBezTo>
                  <a:pt x="110" y="64"/>
                  <a:pt x="106" y="68"/>
                  <a:pt x="107" y="73"/>
                </a:cubicBezTo>
                <a:cubicBezTo>
                  <a:pt x="107" y="74"/>
                  <a:pt x="108" y="76"/>
                  <a:pt x="108" y="77"/>
                </a:cubicBezTo>
                <a:cubicBezTo>
                  <a:pt x="101" y="77"/>
                  <a:pt x="95" y="79"/>
                  <a:pt x="87" y="81"/>
                </a:cubicBezTo>
                <a:cubicBezTo>
                  <a:pt x="84" y="81"/>
                  <a:pt x="83" y="85"/>
                  <a:pt x="83" y="87"/>
                </a:cubicBezTo>
                <a:cubicBezTo>
                  <a:pt x="83" y="88"/>
                  <a:pt x="83" y="88"/>
                  <a:pt x="83" y="89"/>
                </a:cubicBezTo>
                <a:cubicBezTo>
                  <a:pt x="83" y="89"/>
                  <a:pt x="83" y="88"/>
                  <a:pt x="83" y="88"/>
                </a:cubicBezTo>
                <a:cubicBezTo>
                  <a:pt x="79" y="87"/>
                  <a:pt x="75" y="91"/>
                  <a:pt x="76" y="95"/>
                </a:cubicBezTo>
                <a:cubicBezTo>
                  <a:pt x="76" y="95"/>
                  <a:pt x="76" y="95"/>
                  <a:pt x="76" y="95"/>
                </a:cubicBezTo>
                <a:cubicBezTo>
                  <a:pt x="74" y="94"/>
                  <a:pt x="72" y="93"/>
                  <a:pt x="70" y="93"/>
                </a:cubicBezTo>
                <a:cubicBezTo>
                  <a:pt x="66" y="91"/>
                  <a:pt x="64" y="97"/>
                  <a:pt x="67" y="98"/>
                </a:cubicBezTo>
                <a:cubicBezTo>
                  <a:pt x="69" y="99"/>
                  <a:pt x="70" y="100"/>
                  <a:pt x="71" y="101"/>
                </a:cubicBezTo>
                <a:cubicBezTo>
                  <a:pt x="70" y="101"/>
                  <a:pt x="69" y="102"/>
                  <a:pt x="68" y="104"/>
                </a:cubicBezTo>
                <a:cubicBezTo>
                  <a:pt x="57" y="103"/>
                  <a:pt x="46" y="102"/>
                  <a:pt x="35" y="101"/>
                </a:cubicBezTo>
                <a:cubicBezTo>
                  <a:pt x="35" y="101"/>
                  <a:pt x="35" y="101"/>
                  <a:pt x="35" y="101"/>
                </a:cubicBezTo>
                <a:cubicBezTo>
                  <a:pt x="44" y="93"/>
                  <a:pt x="54" y="87"/>
                  <a:pt x="64" y="81"/>
                </a:cubicBezTo>
                <a:cubicBezTo>
                  <a:pt x="83" y="69"/>
                  <a:pt x="108" y="64"/>
                  <a:pt x="126" y="50"/>
                </a:cubicBezTo>
                <a:cubicBezTo>
                  <a:pt x="128" y="48"/>
                  <a:pt x="126" y="42"/>
                  <a:pt x="123" y="43"/>
                </a:cubicBezTo>
                <a:cubicBezTo>
                  <a:pt x="96" y="46"/>
                  <a:pt x="66" y="65"/>
                  <a:pt x="44" y="79"/>
                </a:cubicBezTo>
                <a:cubicBezTo>
                  <a:pt x="39" y="83"/>
                  <a:pt x="33" y="87"/>
                  <a:pt x="28" y="92"/>
                </a:cubicBezTo>
                <a:cubicBezTo>
                  <a:pt x="28" y="91"/>
                  <a:pt x="28" y="91"/>
                  <a:pt x="27" y="91"/>
                </a:cubicBezTo>
                <a:cubicBezTo>
                  <a:pt x="20" y="85"/>
                  <a:pt x="16" y="82"/>
                  <a:pt x="13" y="74"/>
                </a:cubicBezTo>
                <a:cubicBezTo>
                  <a:pt x="32" y="72"/>
                  <a:pt x="44" y="70"/>
                  <a:pt x="46" y="45"/>
                </a:cubicBezTo>
                <a:cubicBezTo>
                  <a:pt x="46" y="44"/>
                  <a:pt x="46" y="44"/>
                  <a:pt x="46" y="44"/>
                </a:cubicBezTo>
                <a:cubicBezTo>
                  <a:pt x="48" y="38"/>
                  <a:pt x="47" y="30"/>
                  <a:pt x="51" y="32"/>
                </a:cubicBezTo>
                <a:cubicBezTo>
                  <a:pt x="59" y="38"/>
                  <a:pt x="67" y="45"/>
                  <a:pt x="76" y="49"/>
                </a:cubicBezTo>
                <a:cubicBezTo>
                  <a:pt x="80" y="50"/>
                  <a:pt x="83" y="48"/>
                  <a:pt x="84" y="45"/>
                </a:cubicBezTo>
                <a:cubicBezTo>
                  <a:pt x="85" y="0"/>
                  <a:pt x="103" y="52"/>
                  <a:pt x="121" y="40"/>
                </a:cubicBezTo>
                <a:cubicBezTo>
                  <a:pt x="128" y="35"/>
                  <a:pt x="137" y="34"/>
                  <a:pt x="144" y="30"/>
                </a:cubicBezTo>
                <a:cubicBezTo>
                  <a:pt x="166" y="20"/>
                  <a:pt x="188" y="34"/>
                  <a:pt x="167" y="49"/>
                </a:cubicBezTo>
                <a:close/>
              </a:path>
            </a:pathLst>
          </a:custGeom>
          <a:solidFill>
            <a:srgbClr val="F5F5F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86" name="Freeform 156"/>
          <p:cNvSpPr>
            <a:spLocks noEditPoints="1"/>
          </p:cNvSpPr>
          <p:nvPr/>
        </p:nvSpPr>
        <p:spPr bwMode="auto">
          <a:xfrm>
            <a:off x="1654176" y="2563812"/>
            <a:ext cx="736600" cy="725488"/>
          </a:xfrm>
          <a:custGeom>
            <a:avLst/>
            <a:gdLst>
              <a:gd name="T0" fmla="*/ 258 w 316"/>
              <a:gd name="T1" fmla="*/ 69 h 311"/>
              <a:gd name="T2" fmla="*/ 230 w 316"/>
              <a:gd name="T3" fmla="*/ 67 h 311"/>
              <a:gd name="T4" fmla="*/ 177 w 316"/>
              <a:gd name="T5" fmla="*/ 52 h 311"/>
              <a:gd name="T6" fmla="*/ 137 w 316"/>
              <a:gd name="T7" fmla="*/ 52 h 311"/>
              <a:gd name="T8" fmla="*/ 112 w 316"/>
              <a:gd name="T9" fmla="*/ 63 h 311"/>
              <a:gd name="T10" fmla="*/ 69 w 316"/>
              <a:gd name="T11" fmla="*/ 4 h 311"/>
              <a:gd name="T12" fmla="*/ 22 w 316"/>
              <a:gd name="T13" fmla="*/ 277 h 311"/>
              <a:gd name="T14" fmla="*/ 39 w 316"/>
              <a:gd name="T15" fmla="*/ 278 h 311"/>
              <a:gd name="T16" fmla="*/ 86 w 316"/>
              <a:gd name="T17" fmla="*/ 234 h 311"/>
              <a:gd name="T18" fmla="*/ 139 w 316"/>
              <a:gd name="T19" fmla="*/ 249 h 311"/>
              <a:gd name="T20" fmla="*/ 184 w 316"/>
              <a:gd name="T21" fmla="*/ 243 h 311"/>
              <a:gd name="T22" fmla="*/ 219 w 316"/>
              <a:gd name="T23" fmla="*/ 300 h 311"/>
              <a:gd name="T24" fmla="*/ 279 w 316"/>
              <a:gd name="T25" fmla="*/ 28 h 311"/>
              <a:gd name="T26" fmla="*/ 247 w 316"/>
              <a:gd name="T27" fmla="*/ 79 h 311"/>
              <a:gd name="T28" fmla="*/ 231 w 316"/>
              <a:gd name="T29" fmla="*/ 78 h 311"/>
              <a:gd name="T30" fmla="*/ 216 w 316"/>
              <a:gd name="T31" fmla="*/ 65 h 311"/>
              <a:gd name="T32" fmla="*/ 218 w 316"/>
              <a:gd name="T33" fmla="*/ 82 h 311"/>
              <a:gd name="T34" fmla="*/ 170 w 316"/>
              <a:gd name="T35" fmla="*/ 62 h 311"/>
              <a:gd name="T36" fmla="*/ 166 w 316"/>
              <a:gd name="T37" fmla="*/ 73 h 311"/>
              <a:gd name="T38" fmla="*/ 145 w 316"/>
              <a:gd name="T39" fmla="*/ 68 h 311"/>
              <a:gd name="T40" fmla="*/ 108 w 316"/>
              <a:gd name="T41" fmla="*/ 70 h 311"/>
              <a:gd name="T42" fmla="*/ 155 w 316"/>
              <a:gd name="T43" fmla="*/ 74 h 311"/>
              <a:gd name="T44" fmla="*/ 208 w 316"/>
              <a:gd name="T45" fmla="*/ 99 h 311"/>
              <a:gd name="T46" fmla="*/ 248 w 316"/>
              <a:gd name="T47" fmla="*/ 147 h 311"/>
              <a:gd name="T48" fmla="*/ 237 w 316"/>
              <a:gd name="T49" fmla="*/ 160 h 311"/>
              <a:gd name="T50" fmla="*/ 236 w 316"/>
              <a:gd name="T51" fmla="*/ 164 h 311"/>
              <a:gd name="T52" fmla="*/ 233 w 316"/>
              <a:gd name="T53" fmla="*/ 164 h 311"/>
              <a:gd name="T54" fmla="*/ 224 w 316"/>
              <a:gd name="T55" fmla="*/ 159 h 311"/>
              <a:gd name="T56" fmla="*/ 219 w 316"/>
              <a:gd name="T57" fmla="*/ 155 h 311"/>
              <a:gd name="T58" fmla="*/ 217 w 316"/>
              <a:gd name="T59" fmla="*/ 152 h 311"/>
              <a:gd name="T60" fmla="*/ 218 w 316"/>
              <a:gd name="T61" fmla="*/ 150 h 311"/>
              <a:gd name="T62" fmla="*/ 228 w 316"/>
              <a:gd name="T63" fmla="*/ 141 h 311"/>
              <a:gd name="T64" fmla="*/ 185 w 316"/>
              <a:gd name="T65" fmla="*/ 127 h 311"/>
              <a:gd name="T66" fmla="*/ 176 w 316"/>
              <a:gd name="T67" fmla="*/ 135 h 311"/>
              <a:gd name="T68" fmla="*/ 148 w 316"/>
              <a:gd name="T69" fmla="*/ 124 h 311"/>
              <a:gd name="T70" fmla="*/ 140 w 316"/>
              <a:gd name="T71" fmla="*/ 127 h 311"/>
              <a:gd name="T72" fmla="*/ 98 w 316"/>
              <a:gd name="T73" fmla="*/ 131 h 311"/>
              <a:gd name="T74" fmla="*/ 192 w 316"/>
              <a:gd name="T75" fmla="*/ 155 h 311"/>
              <a:gd name="T76" fmla="*/ 192 w 316"/>
              <a:gd name="T77" fmla="*/ 155 h 311"/>
              <a:gd name="T78" fmla="*/ 147 w 316"/>
              <a:gd name="T79" fmla="*/ 137 h 311"/>
              <a:gd name="T80" fmla="*/ 109 w 316"/>
              <a:gd name="T81" fmla="*/ 134 h 311"/>
              <a:gd name="T82" fmla="*/ 130 w 316"/>
              <a:gd name="T83" fmla="*/ 131 h 311"/>
              <a:gd name="T84" fmla="*/ 108 w 316"/>
              <a:gd name="T85" fmla="*/ 139 h 311"/>
              <a:gd name="T86" fmla="*/ 29 w 316"/>
              <a:gd name="T87" fmla="*/ 265 h 311"/>
              <a:gd name="T88" fmla="*/ 70 w 316"/>
              <a:gd name="T89" fmla="*/ 16 h 311"/>
              <a:gd name="T90" fmla="*/ 34 w 316"/>
              <a:gd name="T91" fmla="*/ 266 h 311"/>
              <a:gd name="T92" fmla="*/ 65 w 316"/>
              <a:gd name="T93" fmla="*/ 204 h 311"/>
              <a:gd name="T94" fmla="*/ 97 w 316"/>
              <a:gd name="T95" fmla="*/ 232 h 311"/>
              <a:gd name="T96" fmla="*/ 101 w 316"/>
              <a:gd name="T97" fmla="*/ 230 h 311"/>
              <a:gd name="T98" fmla="*/ 140 w 316"/>
              <a:gd name="T99" fmla="*/ 226 h 311"/>
              <a:gd name="T100" fmla="*/ 162 w 316"/>
              <a:gd name="T101" fmla="*/ 244 h 311"/>
              <a:gd name="T102" fmla="*/ 167 w 316"/>
              <a:gd name="T103" fmla="*/ 245 h 311"/>
              <a:gd name="T104" fmla="*/ 161 w 316"/>
              <a:gd name="T105" fmla="*/ 221 h 311"/>
              <a:gd name="T106" fmla="*/ 132 w 316"/>
              <a:gd name="T107" fmla="*/ 209 h 311"/>
              <a:gd name="T108" fmla="*/ 121 w 316"/>
              <a:gd name="T109" fmla="*/ 215 h 311"/>
              <a:gd name="T110" fmla="*/ 94 w 316"/>
              <a:gd name="T111" fmla="*/ 206 h 311"/>
              <a:gd name="T112" fmla="*/ 64 w 316"/>
              <a:gd name="T113" fmla="*/ 195 h 311"/>
              <a:gd name="T114" fmla="*/ 97 w 316"/>
              <a:gd name="T115" fmla="*/ 143 h 311"/>
              <a:gd name="T116" fmla="*/ 170 w 316"/>
              <a:gd name="T117" fmla="*/ 154 h 311"/>
              <a:gd name="T118" fmla="*/ 208 w 316"/>
              <a:gd name="T119" fmla="*/ 157 h 311"/>
              <a:gd name="T120" fmla="*/ 210 w 316"/>
              <a:gd name="T121" fmla="*/ 238 h 311"/>
              <a:gd name="T122" fmla="*/ 230 w 316"/>
              <a:gd name="T123" fmla="*/ 295 h 311"/>
              <a:gd name="T124" fmla="*/ 279 w 316"/>
              <a:gd name="T125" fmla="*/ 40 h 3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16" h="311">
                <a:moveTo>
                  <a:pt x="279" y="28"/>
                </a:moveTo>
                <a:cubicBezTo>
                  <a:pt x="276" y="28"/>
                  <a:pt x="274" y="30"/>
                  <a:pt x="273" y="32"/>
                </a:cubicBezTo>
                <a:cubicBezTo>
                  <a:pt x="272" y="32"/>
                  <a:pt x="271" y="33"/>
                  <a:pt x="270" y="34"/>
                </a:cubicBezTo>
                <a:cubicBezTo>
                  <a:pt x="264" y="44"/>
                  <a:pt x="260" y="56"/>
                  <a:pt x="258" y="69"/>
                </a:cubicBezTo>
                <a:cubicBezTo>
                  <a:pt x="256" y="64"/>
                  <a:pt x="252" y="59"/>
                  <a:pt x="246" y="58"/>
                </a:cubicBezTo>
                <a:cubicBezTo>
                  <a:pt x="242" y="57"/>
                  <a:pt x="240" y="61"/>
                  <a:pt x="242" y="64"/>
                </a:cubicBezTo>
                <a:cubicBezTo>
                  <a:pt x="242" y="64"/>
                  <a:pt x="243" y="64"/>
                  <a:pt x="243" y="64"/>
                </a:cubicBezTo>
                <a:cubicBezTo>
                  <a:pt x="239" y="63"/>
                  <a:pt x="234" y="64"/>
                  <a:pt x="230" y="67"/>
                </a:cubicBezTo>
                <a:cubicBezTo>
                  <a:pt x="226" y="59"/>
                  <a:pt x="217" y="51"/>
                  <a:pt x="208" y="55"/>
                </a:cubicBezTo>
                <a:cubicBezTo>
                  <a:pt x="208" y="53"/>
                  <a:pt x="206" y="53"/>
                  <a:pt x="205" y="54"/>
                </a:cubicBezTo>
                <a:cubicBezTo>
                  <a:pt x="201" y="56"/>
                  <a:pt x="198" y="59"/>
                  <a:pt x="195" y="62"/>
                </a:cubicBezTo>
                <a:cubicBezTo>
                  <a:pt x="192" y="54"/>
                  <a:pt x="185" y="51"/>
                  <a:pt x="177" y="52"/>
                </a:cubicBezTo>
                <a:cubicBezTo>
                  <a:pt x="176" y="51"/>
                  <a:pt x="175" y="51"/>
                  <a:pt x="174" y="51"/>
                </a:cubicBezTo>
                <a:cubicBezTo>
                  <a:pt x="168" y="52"/>
                  <a:pt x="163" y="57"/>
                  <a:pt x="160" y="62"/>
                </a:cubicBezTo>
                <a:cubicBezTo>
                  <a:pt x="160" y="58"/>
                  <a:pt x="160" y="54"/>
                  <a:pt x="159" y="50"/>
                </a:cubicBezTo>
                <a:cubicBezTo>
                  <a:pt x="154" y="41"/>
                  <a:pt x="144" y="46"/>
                  <a:pt x="137" y="52"/>
                </a:cubicBezTo>
                <a:cubicBezTo>
                  <a:pt x="138" y="50"/>
                  <a:pt x="139" y="49"/>
                  <a:pt x="139" y="47"/>
                </a:cubicBezTo>
                <a:cubicBezTo>
                  <a:pt x="140" y="46"/>
                  <a:pt x="139" y="44"/>
                  <a:pt x="137" y="45"/>
                </a:cubicBezTo>
                <a:cubicBezTo>
                  <a:pt x="130" y="47"/>
                  <a:pt x="124" y="56"/>
                  <a:pt x="122" y="64"/>
                </a:cubicBezTo>
                <a:cubicBezTo>
                  <a:pt x="119" y="63"/>
                  <a:pt x="115" y="64"/>
                  <a:pt x="112" y="63"/>
                </a:cubicBezTo>
                <a:cubicBezTo>
                  <a:pt x="110" y="63"/>
                  <a:pt x="108" y="62"/>
                  <a:pt x="106" y="62"/>
                </a:cubicBezTo>
                <a:cubicBezTo>
                  <a:pt x="109" y="45"/>
                  <a:pt x="110" y="29"/>
                  <a:pt x="110" y="12"/>
                </a:cubicBezTo>
                <a:cubicBezTo>
                  <a:pt x="110" y="10"/>
                  <a:pt x="108" y="7"/>
                  <a:pt x="105" y="6"/>
                </a:cubicBezTo>
                <a:cubicBezTo>
                  <a:pt x="93" y="4"/>
                  <a:pt x="82" y="2"/>
                  <a:pt x="69" y="4"/>
                </a:cubicBezTo>
                <a:cubicBezTo>
                  <a:pt x="68" y="1"/>
                  <a:pt x="63" y="0"/>
                  <a:pt x="62" y="3"/>
                </a:cubicBezTo>
                <a:cubicBezTo>
                  <a:pt x="41" y="52"/>
                  <a:pt x="34" y="109"/>
                  <a:pt x="26" y="161"/>
                </a:cubicBezTo>
                <a:cubicBezTo>
                  <a:pt x="21" y="189"/>
                  <a:pt x="0" y="246"/>
                  <a:pt x="19" y="273"/>
                </a:cubicBezTo>
                <a:cubicBezTo>
                  <a:pt x="19" y="275"/>
                  <a:pt x="20" y="276"/>
                  <a:pt x="22" y="277"/>
                </a:cubicBezTo>
                <a:cubicBezTo>
                  <a:pt x="24" y="279"/>
                  <a:pt x="29" y="279"/>
                  <a:pt x="33" y="279"/>
                </a:cubicBezTo>
                <a:cubicBezTo>
                  <a:pt x="33" y="279"/>
                  <a:pt x="33" y="280"/>
                  <a:pt x="33" y="280"/>
                </a:cubicBezTo>
                <a:cubicBezTo>
                  <a:pt x="33" y="283"/>
                  <a:pt x="38" y="284"/>
                  <a:pt x="39" y="281"/>
                </a:cubicBezTo>
                <a:cubicBezTo>
                  <a:pt x="39" y="280"/>
                  <a:pt x="39" y="279"/>
                  <a:pt x="39" y="278"/>
                </a:cubicBezTo>
                <a:cubicBezTo>
                  <a:pt x="40" y="277"/>
                  <a:pt x="41" y="276"/>
                  <a:pt x="42" y="274"/>
                </a:cubicBezTo>
                <a:cubicBezTo>
                  <a:pt x="42" y="273"/>
                  <a:pt x="42" y="271"/>
                  <a:pt x="41" y="269"/>
                </a:cubicBezTo>
                <a:cubicBezTo>
                  <a:pt x="44" y="256"/>
                  <a:pt x="48" y="242"/>
                  <a:pt x="52" y="229"/>
                </a:cubicBezTo>
                <a:cubicBezTo>
                  <a:pt x="59" y="239"/>
                  <a:pt x="77" y="242"/>
                  <a:pt x="86" y="234"/>
                </a:cubicBezTo>
                <a:cubicBezTo>
                  <a:pt x="88" y="243"/>
                  <a:pt x="98" y="245"/>
                  <a:pt x="106" y="240"/>
                </a:cubicBezTo>
                <a:cubicBezTo>
                  <a:pt x="109" y="238"/>
                  <a:pt x="111" y="236"/>
                  <a:pt x="113" y="234"/>
                </a:cubicBezTo>
                <a:cubicBezTo>
                  <a:pt x="113" y="234"/>
                  <a:pt x="113" y="235"/>
                  <a:pt x="113" y="235"/>
                </a:cubicBezTo>
                <a:cubicBezTo>
                  <a:pt x="113" y="249"/>
                  <a:pt x="127" y="252"/>
                  <a:pt x="139" y="249"/>
                </a:cubicBezTo>
                <a:cubicBezTo>
                  <a:pt x="144" y="247"/>
                  <a:pt x="149" y="243"/>
                  <a:pt x="151" y="238"/>
                </a:cubicBezTo>
                <a:cubicBezTo>
                  <a:pt x="150" y="241"/>
                  <a:pt x="150" y="245"/>
                  <a:pt x="151" y="248"/>
                </a:cubicBezTo>
                <a:cubicBezTo>
                  <a:pt x="152" y="260"/>
                  <a:pt x="165" y="262"/>
                  <a:pt x="174" y="255"/>
                </a:cubicBezTo>
                <a:cubicBezTo>
                  <a:pt x="178" y="252"/>
                  <a:pt x="182" y="248"/>
                  <a:pt x="184" y="243"/>
                </a:cubicBezTo>
                <a:cubicBezTo>
                  <a:pt x="191" y="244"/>
                  <a:pt x="198" y="246"/>
                  <a:pt x="205" y="247"/>
                </a:cubicBezTo>
                <a:cubicBezTo>
                  <a:pt x="210" y="248"/>
                  <a:pt x="217" y="251"/>
                  <a:pt x="222" y="251"/>
                </a:cubicBezTo>
                <a:cubicBezTo>
                  <a:pt x="218" y="265"/>
                  <a:pt x="215" y="279"/>
                  <a:pt x="212" y="293"/>
                </a:cubicBezTo>
                <a:cubicBezTo>
                  <a:pt x="212" y="298"/>
                  <a:pt x="216" y="301"/>
                  <a:pt x="219" y="300"/>
                </a:cubicBezTo>
                <a:cubicBezTo>
                  <a:pt x="225" y="306"/>
                  <a:pt x="240" y="307"/>
                  <a:pt x="246" y="310"/>
                </a:cubicBezTo>
                <a:cubicBezTo>
                  <a:pt x="249" y="311"/>
                  <a:pt x="252" y="308"/>
                  <a:pt x="253" y="306"/>
                </a:cubicBezTo>
                <a:cubicBezTo>
                  <a:pt x="275" y="237"/>
                  <a:pt x="285" y="167"/>
                  <a:pt x="301" y="97"/>
                </a:cubicBezTo>
                <a:cubicBezTo>
                  <a:pt x="307" y="73"/>
                  <a:pt x="316" y="29"/>
                  <a:pt x="279" y="28"/>
                </a:cubicBezTo>
                <a:close/>
                <a:moveTo>
                  <a:pt x="231" y="78"/>
                </a:moveTo>
                <a:cubicBezTo>
                  <a:pt x="234" y="74"/>
                  <a:pt x="239" y="70"/>
                  <a:pt x="244" y="68"/>
                </a:cubicBezTo>
                <a:cubicBezTo>
                  <a:pt x="244" y="67"/>
                  <a:pt x="245" y="67"/>
                  <a:pt x="245" y="66"/>
                </a:cubicBezTo>
                <a:cubicBezTo>
                  <a:pt x="247" y="70"/>
                  <a:pt x="249" y="74"/>
                  <a:pt x="247" y="79"/>
                </a:cubicBezTo>
                <a:cubicBezTo>
                  <a:pt x="245" y="84"/>
                  <a:pt x="241" y="90"/>
                  <a:pt x="236" y="91"/>
                </a:cubicBezTo>
                <a:cubicBezTo>
                  <a:pt x="234" y="92"/>
                  <a:pt x="232" y="91"/>
                  <a:pt x="230" y="90"/>
                </a:cubicBezTo>
                <a:cubicBezTo>
                  <a:pt x="229" y="89"/>
                  <a:pt x="228" y="87"/>
                  <a:pt x="228" y="86"/>
                </a:cubicBezTo>
                <a:cubicBezTo>
                  <a:pt x="230" y="83"/>
                  <a:pt x="231" y="81"/>
                  <a:pt x="231" y="78"/>
                </a:cubicBezTo>
                <a:close/>
                <a:moveTo>
                  <a:pt x="200" y="78"/>
                </a:moveTo>
                <a:cubicBezTo>
                  <a:pt x="200" y="71"/>
                  <a:pt x="202" y="66"/>
                  <a:pt x="206" y="61"/>
                </a:cubicBezTo>
                <a:cubicBezTo>
                  <a:pt x="206" y="61"/>
                  <a:pt x="206" y="61"/>
                  <a:pt x="207" y="62"/>
                </a:cubicBezTo>
                <a:cubicBezTo>
                  <a:pt x="210" y="63"/>
                  <a:pt x="213" y="63"/>
                  <a:pt x="216" y="65"/>
                </a:cubicBezTo>
                <a:cubicBezTo>
                  <a:pt x="219" y="66"/>
                  <a:pt x="221" y="70"/>
                  <a:pt x="221" y="73"/>
                </a:cubicBezTo>
                <a:cubicBezTo>
                  <a:pt x="221" y="74"/>
                  <a:pt x="221" y="74"/>
                  <a:pt x="221" y="75"/>
                </a:cubicBezTo>
                <a:cubicBezTo>
                  <a:pt x="221" y="76"/>
                  <a:pt x="220" y="77"/>
                  <a:pt x="220" y="77"/>
                </a:cubicBezTo>
                <a:cubicBezTo>
                  <a:pt x="219" y="79"/>
                  <a:pt x="219" y="80"/>
                  <a:pt x="218" y="82"/>
                </a:cubicBezTo>
                <a:cubicBezTo>
                  <a:pt x="215" y="85"/>
                  <a:pt x="210" y="88"/>
                  <a:pt x="205" y="88"/>
                </a:cubicBezTo>
                <a:cubicBezTo>
                  <a:pt x="200" y="88"/>
                  <a:pt x="200" y="81"/>
                  <a:pt x="200" y="78"/>
                </a:cubicBezTo>
                <a:close/>
                <a:moveTo>
                  <a:pt x="166" y="73"/>
                </a:moveTo>
                <a:cubicBezTo>
                  <a:pt x="166" y="69"/>
                  <a:pt x="168" y="66"/>
                  <a:pt x="170" y="62"/>
                </a:cubicBezTo>
                <a:cubicBezTo>
                  <a:pt x="171" y="63"/>
                  <a:pt x="172" y="63"/>
                  <a:pt x="173" y="63"/>
                </a:cubicBezTo>
                <a:cubicBezTo>
                  <a:pt x="178" y="62"/>
                  <a:pt x="185" y="61"/>
                  <a:pt x="185" y="67"/>
                </a:cubicBezTo>
                <a:cubicBezTo>
                  <a:pt x="186" y="73"/>
                  <a:pt x="182" y="78"/>
                  <a:pt x="176" y="80"/>
                </a:cubicBezTo>
                <a:cubicBezTo>
                  <a:pt x="170" y="81"/>
                  <a:pt x="164" y="80"/>
                  <a:pt x="166" y="73"/>
                </a:cubicBezTo>
                <a:close/>
                <a:moveTo>
                  <a:pt x="138" y="66"/>
                </a:moveTo>
                <a:cubicBezTo>
                  <a:pt x="142" y="64"/>
                  <a:pt x="145" y="61"/>
                  <a:pt x="148" y="59"/>
                </a:cubicBezTo>
                <a:cubicBezTo>
                  <a:pt x="148" y="59"/>
                  <a:pt x="148" y="60"/>
                  <a:pt x="148" y="60"/>
                </a:cubicBezTo>
                <a:cubicBezTo>
                  <a:pt x="147" y="63"/>
                  <a:pt x="146" y="66"/>
                  <a:pt x="145" y="68"/>
                </a:cubicBezTo>
                <a:cubicBezTo>
                  <a:pt x="142" y="72"/>
                  <a:pt x="139" y="76"/>
                  <a:pt x="135" y="74"/>
                </a:cubicBezTo>
                <a:cubicBezTo>
                  <a:pt x="133" y="71"/>
                  <a:pt x="132" y="68"/>
                  <a:pt x="132" y="65"/>
                </a:cubicBezTo>
                <a:cubicBezTo>
                  <a:pt x="134" y="66"/>
                  <a:pt x="136" y="67"/>
                  <a:pt x="138" y="66"/>
                </a:cubicBezTo>
                <a:close/>
                <a:moveTo>
                  <a:pt x="108" y="70"/>
                </a:moveTo>
                <a:cubicBezTo>
                  <a:pt x="112" y="71"/>
                  <a:pt x="118" y="74"/>
                  <a:pt x="123" y="73"/>
                </a:cubicBezTo>
                <a:cubicBezTo>
                  <a:pt x="123" y="76"/>
                  <a:pt x="124" y="78"/>
                  <a:pt x="126" y="81"/>
                </a:cubicBezTo>
                <a:cubicBezTo>
                  <a:pt x="135" y="91"/>
                  <a:pt x="147" y="86"/>
                  <a:pt x="154" y="76"/>
                </a:cubicBezTo>
                <a:cubicBezTo>
                  <a:pt x="154" y="76"/>
                  <a:pt x="154" y="75"/>
                  <a:pt x="155" y="74"/>
                </a:cubicBezTo>
                <a:cubicBezTo>
                  <a:pt x="155" y="75"/>
                  <a:pt x="155" y="75"/>
                  <a:pt x="155" y="76"/>
                </a:cubicBezTo>
                <a:cubicBezTo>
                  <a:pt x="153" y="91"/>
                  <a:pt x="170" y="93"/>
                  <a:pt x="181" y="91"/>
                </a:cubicBezTo>
                <a:cubicBezTo>
                  <a:pt x="184" y="90"/>
                  <a:pt x="187" y="88"/>
                  <a:pt x="189" y="86"/>
                </a:cubicBezTo>
                <a:cubicBezTo>
                  <a:pt x="191" y="94"/>
                  <a:pt x="198" y="100"/>
                  <a:pt x="208" y="99"/>
                </a:cubicBezTo>
                <a:cubicBezTo>
                  <a:pt x="212" y="98"/>
                  <a:pt x="216" y="96"/>
                  <a:pt x="220" y="94"/>
                </a:cubicBezTo>
                <a:cubicBezTo>
                  <a:pt x="223" y="99"/>
                  <a:pt x="228" y="102"/>
                  <a:pt x="234" y="103"/>
                </a:cubicBezTo>
                <a:cubicBezTo>
                  <a:pt x="243" y="103"/>
                  <a:pt x="250" y="97"/>
                  <a:pt x="254" y="90"/>
                </a:cubicBezTo>
                <a:cubicBezTo>
                  <a:pt x="252" y="109"/>
                  <a:pt x="251" y="130"/>
                  <a:pt x="248" y="147"/>
                </a:cubicBezTo>
                <a:cubicBezTo>
                  <a:pt x="248" y="148"/>
                  <a:pt x="247" y="149"/>
                  <a:pt x="247" y="150"/>
                </a:cubicBezTo>
                <a:cubicBezTo>
                  <a:pt x="246" y="148"/>
                  <a:pt x="245" y="146"/>
                  <a:pt x="244" y="144"/>
                </a:cubicBezTo>
                <a:cubicBezTo>
                  <a:pt x="242" y="141"/>
                  <a:pt x="235" y="141"/>
                  <a:pt x="236" y="146"/>
                </a:cubicBezTo>
                <a:cubicBezTo>
                  <a:pt x="236" y="151"/>
                  <a:pt x="237" y="155"/>
                  <a:pt x="237" y="160"/>
                </a:cubicBezTo>
                <a:cubicBezTo>
                  <a:pt x="237" y="160"/>
                  <a:pt x="237" y="161"/>
                  <a:pt x="237" y="162"/>
                </a:cubicBezTo>
                <a:cubicBezTo>
                  <a:pt x="237" y="162"/>
                  <a:pt x="237" y="163"/>
                  <a:pt x="237" y="163"/>
                </a:cubicBezTo>
                <a:cubicBezTo>
                  <a:pt x="237" y="163"/>
                  <a:pt x="237" y="163"/>
                  <a:pt x="237" y="163"/>
                </a:cubicBezTo>
                <a:cubicBezTo>
                  <a:pt x="236" y="163"/>
                  <a:pt x="236" y="164"/>
                  <a:pt x="236" y="164"/>
                </a:cubicBezTo>
                <a:cubicBezTo>
                  <a:pt x="236" y="164"/>
                  <a:pt x="236" y="164"/>
                  <a:pt x="235" y="164"/>
                </a:cubicBezTo>
                <a:cubicBezTo>
                  <a:pt x="235" y="164"/>
                  <a:pt x="235" y="164"/>
                  <a:pt x="235" y="164"/>
                </a:cubicBezTo>
                <a:cubicBezTo>
                  <a:pt x="235" y="164"/>
                  <a:pt x="234" y="164"/>
                  <a:pt x="234" y="164"/>
                </a:cubicBezTo>
                <a:cubicBezTo>
                  <a:pt x="233" y="164"/>
                  <a:pt x="233" y="164"/>
                  <a:pt x="233" y="164"/>
                </a:cubicBezTo>
                <a:cubicBezTo>
                  <a:pt x="232" y="163"/>
                  <a:pt x="231" y="163"/>
                  <a:pt x="231" y="163"/>
                </a:cubicBezTo>
                <a:cubicBezTo>
                  <a:pt x="230" y="163"/>
                  <a:pt x="230" y="163"/>
                  <a:pt x="229" y="163"/>
                </a:cubicBezTo>
                <a:cubicBezTo>
                  <a:pt x="229" y="162"/>
                  <a:pt x="228" y="162"/>
                  <a:pt x="228" y="162"/>
                </a:cubicBezTo>
                <a:cubicBezTo>
                  <a:pt x="226" y="161"/>
                  <a:pt x="225" y="160"/>
                  <a:pt x="224" y="159"/>
                </a:cubicBezTo>
                <a:cubicBezTo>
                  <a:pt x="224" y="159"/>
                  <a:pt x="223" y="159"/>
                  <a:pt x="223" y="159"/>
                </a:cubicBezTo>
                <a:cubicBezTo>
                  <a:pt x="223" y="159"/>
                  <a:pt x="223" y="159"/>
                  <a:pt x="223" y="159"/>
                </a:cubicBezTo>
                <a:cubicBezTo>
                  <a:pt x="223" y="158"/>
                  <a:pt x="222" y="158"/>
                  <a:pt x="221" y="157"/>
                </a:cubicBezTo>
                <a:cubicBezTo>
                  <a:pt x="220" y="156"/>
                  <a:pt x="219" y="156"/>
                  <a:pt x="219" y="155"/>
                </a:cubicBezTo>
                <a:cubicBezTo>
                  <a:pt x="218" y="154"/>
                  <a:pt x="218" y="154"/>
                  <a:pt x="218" y="154"/>
                </a:cubicBezTo>
                <a:cubicBezTo>
                  <a:pt x="218" y="154"/>
                  <a:pt x="218" y="153"/>
                  <a:pt x="218" y="153"/>
                </a:cubicBezTo>
                <a:cubicBezTo>
                  <a:pt x="217" y="153"/>
                  <a:pt x="217" y="152"/>
                  <a:pt x="217" y="152"/>
                </a:cubicBezTo>
                <a:cubicBezTo>
                  <a:pt x="217" y="152"/>
                  <a:pt x="217" y="152"/>
                  <a:pt x="217" y="152"/>
                </a:cubicBezTo>
                <a:cubicBezTo>
                  <a:pt x="217" y="152"/>
                  <a:pt x="217" y="152"/>
                  <a:pt x="217" y="152"/>
                </a:cubicBezTo>
                <a:cubicBezTo>
                  <a:pt x="217" y="151"/>
                  <a:pt x="218" y="151"/>
                  <a:pt x="218" y="151"/>
                </a:cubicBezTo>
                <a:cubicBezTo>
                  <a:pt x="218" y="151"/>
                  <a:pt x="218" y="151"/>
                  <a:pt x="218" y="151"/>
                </a:cubicBezTo>
                <a:cubicBezTo>
                  <a:pt x="218" y="151"/>
                  <a:pt x="218" y="151"/>
                  <a:pt x="218" y="150"/>
                </a:cubicBezTo>
                <a:cubicBezTo>
                  <a:pt x="219" y="149"/>
                  <a:pt x="218" y="150"/>
                  <a:pt x="219" y="150"/>
                </a:cubicBezTo>
                <a:cubicBezTo>
                  <a:pt x="221" y="149"/>
                  <a:pt x="222" y="148"/>
                  <a:pt x="224" y="148"/>
                </a:cubicBezTo>
                <a:cubicBezTo>
                  <a:pt x="225" y="147"/>
                  <a:pt x="227" y="147"/>
                  <a:pt x="229" y="146"/>
                </a:cubicBezTo>
                <a:cubicBezTo>
                  <a:pt x="232" y="146"/>
                  <a:pt x="231" y="141"/>
                  <a:pt x="228" y="141"/>
                </a:cubicBezTo>
                <a:cubicBezTo>
                  <a:pt x="223" y="141"/>
                  <a:pt x="218" y="141"/>
                  <a:pt x="213" y="143"/>
                </a:cubicBezTo>
                <a:cubicBezTo>
                  <a:pt x="213" y="139"/>
                  <a:pt x="213" y="136"/>
                  <a:pt x="211" y="133"/>
                </a:cubicBezTo>
                <a:cubicBezTo>
                  <a:pt x="205" y="124"/>
                  <a:pt x="196" y="123"/>
                  <a:pt x="187" y="127"/>
                </a:cubicBezTo>
                <a:cubicBezTo>
                  <a:pt x="186" y="126"/>
                  <a:pt x="186" y="126"/>
                  <a:pt x="185" y="127"/>
                </a:cubicBezTo>
                <a:cubicBezTo>
                  <a:pt x="183" y="128"/>
                  <a:pt x="181" y="130"/>
                  <a:pt x="179" y="132"/>
                </a:cubicBezTo>
                <a:cubicBezTo>
                  <a:pt x="178" y="132"/>
                  <a:pt x="177" y="133"/>
                  <a:pt x="177" y="134"/>
                </a:cubicBezTo>
                <a:cubicBezTo>
                  <a:pt x="176" y="134"/>
                  <a:pt x="176" y="135"/>
                  <a:pt x="176" y="135"/>
                </a:cubicBezTo>
                <a:cubicBezTo>
                  <a:pt x="176" y="135"/>
                  <a:pt x="176" y="135"/>
                  <a:pt x="176" y="135"/>
                </a:cubicBezTo>
                <a:cubicBezTo>
                  <a:pt x="176" y="133"/>
                  <a:pt x="175" y="131"/>
                  <a:pt x="174" y="129"/>
                </a:cubicBezTo>
                <a:cubicBezTo>
                  <a:pt x="171" y="123"/>
                  <a:pt x="165" y="121"/>
                  <a:pt x="159" y="121"/>
                </a:cubicBezTo>
                <a:cubicBezTo>
                  <a:pt x="159" y="120"/>
                  <a:pt x="158" y="120"/>
                  <a:pt x="157" y="120"/>
                </a:cubicBezTo>
                <a:cubicBezTo>
                  <a:pt x="154" y="121"/>
                  <a:pt x="151" y="122"/>
                  <a:pt x="148" y="124"/>
                </a:cubicBezTo>
                <a:cubicBezTo>
                  <a:pt x="147" y="124"/>
                  <a:pt x="146" y="125"/>
                  <a:pt x="145" y="126"/>
                </a:cubicBezTo>
                <a:cubicBezTo>
                  <a:pt x="144" y="126"/>
                  <a:pt x="144" y="127"/>
                  <a:pt x="144" y="127"/>
                </a:cubicBezTo>
                <a:cubicBezTo>
                  <a:pt x="142" y="128"/>
                  <a:pt x="142" y="129"/>
                  <a:pt x="141" y="131"/>
                </a:cubicBezTo>
                <a:cubicBezTo>
                  <a:pt x="141" y="129"/>
                  <a:pt x="140" y="128"/>
                  <a:pt x="140" y="127"/>
                </a:cubicBezTo>
                <a:cubicBezTo>
                  <a:pt x="138" y="117"/>
                  <a:pt x="128" y="116"/>
                  <a:pt x="121" y="119"/>
                </a:cubicBezTo>
                <a:cubicBezTo>
                  <a:pt x="120" y="118"/>
                  <a:pt x="119" y="117"/>
                  <a:pt x="118" y="117"/>
                </a:cubicBezTo>
                <a:cubicBezTo>
                  <a:pt x="110" y="119"/>
                  <a:pt x="103" y="124"/>
                  <a:pt x="99" y="131"/>
                </a:cubicBezTo>
                <a:cubicBezTo>
                  <a:pt x="99" y="131"/>
                  <a:pt x="98" y="131"/>
                  <a:pt x="98" y="131"/>
                </a:cubicBezTo>
                <a:cubicBezTo>
                  <a:pt x="95" y="131"/>
                  <a:pt x="91" y="130"/>
                  <a:pt x="88" y="129"/>
                </a:cubicBezTo>
                <a:cubicBezTo>
                  <a:pt x="95" y="109"/>
                  <a:pt x="101" y="89"/>
                  <a:pt x="105" y="69"/>
                </a:cubicBezTo>
                <a:cubicBezTo>
                  <a:pt x="106" y="69"/>
                  <a:pt x="107" y="70"/>
                  <a:pt x="108" y="70"/>
                </a:cubicBezTo>
                <a:close/>
                <a:moveTo>
                  <a:pt x="192" y="155"/>
                </a:moveTo>
                <a:cubicBezTo>
                  <a:pt x="186" y="158"/>
                  <a:pt x="181" y="157"/>
                  <a:pt x="181" y="150"/>
                </a:cubicBezTo>
                <a:cubicBezTo>
                  <a:pt x="180" y="146"/>
                  <a:pt x="181" y="142"/>
                  <a:pt x="183" y="139"/>
                </a:cubicBezTo>
                <a:cubicBezTo>
                  <a:pt x="188" y="137"/>
                  <a:pt x="197" y="133"/>
                  <a:pt x="200" y="139"/>
                </a:cubicBezTo>
                <a:cubicBezTo>
                  <a:pt x="203" y="145"/>
                  <a:pt x="197" y="152"/>
                  <a:pt x="192" y="155"/>
                </a:cubicBezTo>
                <a:close/>
                <a:moveTo>
                  <a:pt x="162" y="144"/>
                </a:moveTo>
                <a:cubicBezTo>
                  <a:pt x="162" y="146"/>
                  <a:pt x="160" y="147"/>
                  <a:pt x="159" y="148"/>
                </a:cubicBezTo>
                <a:cubicBezTo>
                  <a:pt x="158" y="149"/>
                  <a:pt x="157" y="149"/>
                  <a:pt x="156" y="149"/>
                </a:cubicBezTo>
                <a:cubicBezTo>
                  <a:pt x="151" y="147"/>
                  <a:pt x="147" y="143"/>
                  <a:pt x="147" y="137"/>
                </a:cubicBezTo>
                <a:cubicBezTo>
                  <a:pt x="147" y="136"/>
                  <a:pt x="147" y="135"/>
                  <a:pt x="148" y="133"/>
                </a:cubicBezTo>
                <a:cubicBezTo>
                  <a:pt x="152" y="133"/>
                  <a:pt x="161" y="129"/>
                  <a:pt x="164" y="133"/>
                </a:cubicBezTo>
                <a:cubicBezTo>
                  <a:pt x="166" y="136"/>
                  <a:pt x="164" y="141"/>
                  <a:pt x="162" y="144"/>
                </a:cubicBezTo>
                <a:close/>
                <a:moveTo>
                  <a:pt x="109" y="134"/>
                </a:moveTo>
                <a:cubicBezTo>
                  <a:pt x="109" y="134"/>
                  <a:pt x="108" y="134"/>
                  <a:pt x="108" y="134"/>
                </a:cubicBezTo>
                <a:cubicBezTo>
                  <a:pt x="109" y="132"/>
                  <a:pt x="110" y="130"/>
                  <a:pt x="112" y="128"/>
                </a:cubicBezTo>
                <a:cubicBezTo>
                  <a:pt x="113" y="130"/>
                  <a:pt x="115" y="132"/>
                  <a:pt x="117" y="131"/>
                </a:cubicBezTo>
                <a:cubicBezTo>
                  <a:pt x="121" y="130"/>
                  <a:pt x="129" y="125"/>
                  <a:pt x="130" y="131"/>
                </a:cubicBezTo>
                <a:cubicBezTo>
                  <a:pt x="131" y="135"/>
                  <a:pt x="127" y="141"/>
                  <a:pt x="124" y="143"/>
                </a:cubicBezTo>
                <a:cubicBezTo>
                  <a:pt x="119" y="147"/>
                  <a:pt x="109" y="147"/>
                  <a:pt x="107" y="140"/>
                </a:cubicBezTo>
                <a:cubicBezTo>
                  <a:pt x="107" y="140"/>
                  <a:pt x="107" y="140"/>
                  <a:pt x="107" y="140"/>
                </a:cubicBezTo>
                <a:cubicBezTo>
                  <a:pt x="108" y="140"/>
                  <a:pt x="108" y="140"/>
                  <a:pt x="108" y="139"/>
                </a:cubicBezTo>
                <a:cubicBezTo>
                  <a:pt x="110" y="138"/>
                  <a:pt x="111" y="136"/>
                  <a:pt x="109" y="134"/>
                </a:cubicBezTo>
                <a:close/>
                <a:moveTo>
                  <a:pt x="34" y="266"/>
                </a:moveTo>
                <a:cubicBezTo>
                  <a:pt x="32" y="266"/>
                  <a:pt x="31" y="266"/>
                  <a:pt x="29" y="266"/>
                </a:cubicBezTo>
                <a:cubicBezTo>
                  <a:pt x="29" y="265"/>
                  <a:pt x="29" y="265"/>
                  <a:pt x="29" y="265"/>
                </a:cubicBezTo>
                <a:cubicBezTo>
                  <a:pt x="29" y="263"/>
                  <a:pt x="26" y="262"/>
                  <a:pt x="25" y="262"/>
                </a:cubicBezTo>
                <a:cubicBezTo>
                  <a:pt x="28" y="227"/>
                  <a:pt x="34" y="193"/>
                  <a:pt x="40" y="158"/>
                </a:cubicBezTo>
                <a:cubicBezTo>
                  <a:pt x="48" y="110"/>
                  <a:pt x="54" y="61"/>
                  <a:pt x="66" y="15"/>
                </a:cubicBezTo>
                <a:cubicBezTo>
                  <a:pt x="67" y="16"/>
                  <a:pt x="68" y="16"/>
                  <a:pt x="70" y="16"/>
                </a:cubicBezTo>
                <a:cubicBezTo>
                  <a:pt x="77" y="15"/>
                  <a:pt x="98" y="10"/>
                  <a:pt x="98" y="23"/>
                </a:cubicBezTo>
                <a:cubicBezTo>
                  <a:pt x="97" y="40"/>
                  <a:pt x="94" y="56"/>
                  <a:pt x="90" y="73"/>
                </a:cubicBezTo>
                <a:cubicBezTo>
                  <a:pt x="85" y="97"/>
                  <a:pt x="76" y="121"/>
                  <a:pt x="67" y="144"/>
                </a:cubicBezTo>
                <a:cubicBezTo>
                  <a:pt x="53" y="184"/>
                  <a:pt x="37" y="224"/>
                  <a:pt x="34" y="266"/>
                </a:cubicBezTo>
                <a:close/>
                <a:moveTo>
                  <a:pt x="81" y="223"/>
                </a:moveTo>
                <a:cubicBezTo>
                  <a:pt x="77" y="230"/>
                  <a:pt x="67" y="227"/>
                  <a:pt x="62" y="223"/>
                </a:cubicBezTo>
                <a:cubicBezTo>
                  <a:pt x="57" y="218"/>
                  <a:pt x="59" y="210"/>
                  <a:pt x="63" y="204"/>
                </a:cubicBezTo>
                <a:cubicBezTo>
                  <a:pt x="64" y="204"/>
                  <a:pt x="64" y="204"/>
                  <a:pt x="65" y="204"/>
                </a:cubicBezTo>
                <a:cubicBezTo>
                  <a:pt x="71" y="203"/>
                  <a:pt x="79" y="201"/>
                  <a:pt x="83" y="207"/>
                </a:cubicBezTo>
                <a:cubicBezTo>
                  <a:pt x="85" y="212"/>
                  <a:pt x="84" y="219"/>
                  <a:pt x="81" y="223"/>
                </a:cubicBezTo>
                <a:close/>
                <a:moveTo>
                  <a:pt x="101" y="230"/>
                </a:moveTo>
                <a:cubicBezTo>
                  <a:pt x="100" y="231"/>
                  <a:pt x="96" y="232"/>
                  <a:pt x="97" y="232"/>
                </a:cubicBezTo>
                <a:cubicBezTo>
                  <a:pt x="96" y="231"/>
                  <a:pt x="96" y="227"/>
                  <a:pt x="97" y="226"/>
                </a:cubicBezTo>
                <a:cubicBezTo>
                  <a:pt x="97" y="222"/>
                  <a:pt x="99" y="216"/>
                  <a:pt x="101" y="212"/>
                </a:cubicBezTo>
                <a:cubicBezTo>
                  <a:pt x="105" y="211"/>
                  <a:pt x="110" y="209"/>
                  <a:pt x="110" y="214"/>
                </a:cubicBezTo>
                <a:cubicBezTo>
                  <a:pt x="111" y="220"/>
                  <a:pt x="106" y="227"/>
                  <a:pt x="101" y="230"/>
                </a:cubicBezTo>
                <a:close/>
                <a:moveTo>
                  <a:pt x="134" y="237"/>
                </a:moveTo>
                <a:cubicBezTo>
                  <a:pt x="128" y="239"/>
                  <a:pt x="124" y="238"/>
                  <a:pt x="125" y="231"/>
                </a:cubicBezTo>
                <a:cubicBezTo>
                  <a:pt x="125" y="228"/>
                  <a:pt x="126" y="225"/>
                  <a:pt x="127" y="222"/>
                </a:cubicBezTo>
                <a:cubicBezTo>
                  <a:pt x="132" y="222"/>
                  <a:pt x="138" y="221"/>
                  <a:pt x="140" y="226"/>
                </a:cubicBezTo>
                <a:cubicBezTo>
                  <a:pt x="142" y="231"/>
                  <a:pt x="139" y="236"/>
                  <a:pt x="134" y="237"/>
                </a:cubicBezTo>
                <a:close/>
                <a:moveTo>
                  <a:pt x="167" y="245"/>
                </a:moveTo>
                <a:cubicBezTo>
                  <a:pt x="166" y="245"/>
                  <a:pt x="163" y="247"/>
                  <a:pt x="163" y="247"/>
                </a:cubicBezTo>
                <a:cubicBezTo>
                  <a:pt x="163" y="247"/>
                  <a:pt x="162" y="246"/>
                  <a:pt x="162" y="244"/>
                </a:cubicBezTo>
                <a:cubicBezTo>
                  <a:pt x="162" y="239"/>
                  <a:pt x="164" y="233"/>
                  <a:pt x="167" y="229"/>
                </a:cubicBezTo>
                <a:cubicBezTo>
                  <a:pt x="168" y="229"/>
                  <a:pt x="168" y="228"/>
                  <a:pt x="168" y="228"/>
                </a:cubicBezTo>
                <a:cubicBezTo>
                  <a:pt x="171" y="227"/>
                  <a:pt x="174" y="227"/>
                  <a:pt x="175" y="230"/>
                </a:cubicBezTo>
                <a:cubicBezTo>
                  <a:pt x="175" y="236"/>
                  <a:pt x="171" y="241"/>
                  <a:pt x="167" y="245"/>
                </a:cubicBezTo>
                <a:close/>
                <a:moveTo>
                  <a:pt x="210" y="238"/>
                </a:moveTo>
                <a:cubicBezTo>
                  <a:pt x="202" y="237"/>
                  <a:pt x="195" y="236"/>
                  <a:pt x="187" y="235"/>
                </a:cubicBezTo>
                <a:cubicBezTo>
                  <a:pt x="187" y="232"/>
                  <a:pt x="187" y="229"/>
                  <a:pt x="186" y="226"/>
                </a:cubicBezTo>
                <a:cubicBezTo>
                  <a:pt x="183" y="214"/>
                  <a:pt x="170" y="214"/>
                  <a:pt x="161" y="221"/>
                </a:cubicBezTo>
                <a:cubicBezTo>
                  <a:pt x="160" y="222"/>
                  <a:pt x="160" y="224"/>
                  <a:pt x="160" y="225"/>
                </a:cubicBezTo>
                <a:cubicBezTo>
                  <a:pt x="157" y="228"/>
                  <a:pt x="154" y="231"/>
                  <a:pt x="153" y="234"/>
                </a:cubicBezTo>
                <a:cubicBezTo>
                  <a:pt x="154" y="231"/>
                  <a:pt x="154" y="227"/>
                  <a:pt x="152" y="223"/>
                </a:cubicBezTo>
                <a:cubicBezTo>
                  <a:pt x="150" y="215"/>
                  <a:pt x="141" y="209"/>
                  <a:pt x="132" y="209"/>
                </a:cubicBezTo>
                <a:cubicBezTo>
                  <a:pt x="131" y="208"/>
                  <a:pt x="130" y="208"/>
                  <a:pt x="129" y="209"/>
                </a:cubicBezTo>
                <a:cubicBezTo>
                  <a:pt x="128" y="209"/>
                  <a:pt x="128" y="210"/>
                  <a:pt x="127" y="210"/>
                </a:cubicBezTo>
                <a:cubicBezTo>
                  <a:pt x="125" y="211"/>
                  <a:pt x="124" y="212"/>
                  <a:pt x="122" y="213"/>
                </a:cubicBezTo>
                <a:cubicBezTo>
                  <a:pt x="122" y="214"/>
                  <a:pt x="122" y="214"/>
                  <a:pt x="121" y="215"/>
                </a:cubicBezTo>
                <a:cubicBezTo>
                  <a:pt x="121" y="215"/>
                  <a:pt x="121" y="215"/>
                  <a:pt x="121" y="216"/>
                </a:cubicBezTo>
                <a:cubicBezTo>
                  <a:pt x="121" y="214"/>
                  <a:pt x="121" y="212"/>
                  <a:pt x="120" y="211"/>
                </a:cubicBezTo>
                <a:cubicBezTo>
                  <a:pt x="119" y="206"/>
                  <a:pt x="116" y="202"/>
                  <a:pt x="111" y="201"/>
                </a:cubicBezTo>
                <a:cubicBezTo>
                  <a:pt x="105" y="199"/>
                  <a:pt x="99" y="202"/>
                  <a:pt x="94" y="206"/>
                </a:cubicBezTo>
                <a:cubicBezTo>
                  <a:pt x="94" y="205"/>
                  <a:pt x="93" y="204"/>
                  <a:pt x="93" y="203"/>
                </a:cubicBezTo>
                <a:cubicBezTo>
                  <a:pt x="89" y="194"/>
                  <a:pt x="78" y="190"/>
                  <a:pt x="69" y="193"/>
                </a:cubicBezTo>
                <a:cubicBezTo>
                  <a:pt x="69" y="193"/>
                  <a:pt x="69" y="193"/>
                  <a:pt x="69" y="193"/>
                </a:cubicBezTo>
                <a:cubicBezTo>
                  <a:pt x="67" y="193"/>
                  <a:pt x="66" y="194"/>
                  <a:pt x="64" y="195"/>
                </a:cubicBezTo>
                <a:cubicBezTo>
                  <a:pt x="71" y="175"/>
                  <a:pt x="79" y="156"/>
                  <a:pt x="86" y="136"/>
                </a:cubicBezTo>
                <a:cubicBezTo>
                  <a:pt x="89" y="137"/>
                  <a:pt x="92" y="138"/>
                  <a:pt x="96" y="139"/>
                </a:cubicBezTo>
                <a:cubicBezTo>
                  <a:pt x="96" y="139"/>
                  <a:pt x="97" y="140"/>
                  <a:pt x="97" y="140"/>
                </a:cubicBezTo>
                <a:cubicBezTo>
                  <a:pt x="97" y="141"/>
                  <a:pt x="97" y="142"/>
                  <a:pt x="97" y="143"/>
                </a:cubicBezTo>
                <a:cubicBezTo>
                  <a:pt x="100" y="156"/>
                  <a:pt x="118" y="160"/>
                  <a:pt x="129" y="153"/>
                </a:cubicBezTo>
                <a:cubicBezTo>
                  <a:pt x="133" y="151"/>
                  <a:pt x="136" y="148"/>
                  <a:pt x="138" y="144"/>
                </a:cubicBezTo>
                <a:cubicBezTo>
                  <a:pt x="138" y="147"/>
                  <a:pt x="140" y="150"/>
                  <a:pt x="142" y="153"/>
                </a:cubicBezTo>
                <a:cubicBezTo>
                  <a:pt x="150" y="162"/>
                  <a:pt x="162" y="163"/>
                  <a:pt x="170" y="154"/>
                </a:cubicBezTo>
                <a:cubicBezTo>
                  <a:pt x="170" y="154"/>
                  <a:pt x="170" y="154"/>
                  <a:pt x="170" y="153"/>
                </a:cubicBezTo>
                <a:cubicBezTo>
                  <a:pt x="171" y="154"/>
                  <a:pt x="170" y="154"/>
                  <a:pt x="170" y="154"/>
                </a:cubicBezTo>
                <a:cubicBezTo>
                  <a:pt x="172" y="169"/>
                  <a:pt x="187" y="171"/>
                  <a:pt x="198" y="165"/>
                </a:cubicBezTo>
                <a:cubicBezTo>
                  <a:pt x="202" y="163"/>
                  <a:pt x="205" y="161"/>
                  <a:pt x="208" y="157"/>
                </a:cubicBezTo>
                <a:cubicBezTo>
                  <a:pt x="209" y="160"/>
                  <a:pt x="211" y="163"/>
                  <a:pt x="213" y="165"/>
                </a:cubicBezTo>
                <a:cubicBezTo>
                  <a:pt x="219" y="172"/>
                  <a:pt x="233" y="179"/>
                  <a:pt x="242" y="174"/>
                </a:cubicBezTo>
                <a:cubicBezTo>
                  <a:pt x="237" y="197"/>
                  <a:pt x="230" y="219"/>
                  <a:pt x="225" y="241"/>
                </a:cubicBezTo>
                <a:cubicBezTo>
                  <a:pt x="221" y="238"/>
                  <a:pt x="214" y="239"/>
                  <a:pt x="210" y="238"/>
                </a:cubicBezTo>
                <a:close/>
                <a:moveTo>
                  <a:pt x="288" y="100"/>
                </a:moveTo>
                <a:cubicBezTo>
                  <a:pt x="282" y="124"/>
                  <a:pt x="279" y="149"/>
                  <a:pt x="274" y="173"/>
                </a:cubicBezTo>
                <a:cubicBezTo>
                  <a:pt x="267" y="209"/>
                  <a:pt x="258" y="244"/>
                  <a:pt x="248" y="279"/>
                </a:cubicBezTo>
                <a:cubicBezTo>
                  <a:pt x="244" y="296"/>
                  <a:pt x="247" y="298"/>
                  <a:pt x="230" y="295"/>
                </a:cubicBezTo>
                <a:cubicBezTo>
                  <a:pt x="228" y="295"/>
                  <a:pt x="226" y="295"/>
                  <a:pt x="224" y="295"/>
                </a:cubicBezTo>
                <a:cubicBezTo>
                  <a:pt x="235" y="250"/>
                  <a:pt x="249" y="206"/>
                  <a:pt x="259" y="162"/>
                </a:cubicBezTo>
                <a:cubicBezTo>
                  <a:pt x="268" y="122"/>
                  <a:pt x="273" y="80"/>
                  <a:pt x="278" y="40"/>
                </a:cubicBezTo>
                <a:cubicBezTo>
                  <a:pt x="278" y="40"/>
                  <a:pt x="279" y="40"/>
                  <a:pt x="279" y="40"/>
                </a:cubicBezTo>
                <a:cubicBezTo>
                  <a:pt x="308" y="41"/>
                  <a:pt x="292" y="85"/>
                  <a:pt x="288" y="100"/>
                </a:cubicBezTo>
                <a:close/>
              </a:path>
            </a:pathLst>
          </a:custGeom>
          <a:solidFill>
            <a:srgbClr val="F5F5F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238" name="组合 237"/>
          <p:cNvGrpSpPr/>
          <p:nvPr/>
        </p:nvGrpSpPr>
        <p:grpSpPr>
          <a:xfrm>
            <a:off x="468314" y="4928463"/>
            <a:ext cx="715963" cy="617538"/>
            <a:chOff x="6427788" y="5995987"/>
            <a:chExt cx="715963" cy="617538"/>
          </a:xfrm>
        </p:grpSpPr>
        <p:sp>
          <p:nvSpPr>
            <p:cNvPr id="187" name="Freeform 157"/>
            <p:cNvSpPr/>
            <p:nvPr/>
          </p:nvSpPr>
          <p:spPr bwMode="auto">
            <a:xfrm>
              <a:off x="6765926" y="6224587"/>
              <a:ext cx="73025" cy="61913"/>
            </a:xfrm>
            <a:custGeom>
              <a:avLst/>
              <a:gdLst>
                <a:gd name="T0" fmla="*/ 15 w 31"/>
                <a:gd name="T1" fmla="*/ 0 h 27"/>
                <a:gd name="T2" fmla="*/ 7 w 31"/>
                <a:gd name="T3" fmla="*/ 19 h 27"/>
                <a:gd name="T4" fmla="*/ 8 w 31"/>
                <a:gd name="T5" fmla="*/ 19 h 27"/>
                <a:gd name="T6" fmla="*/ 8 w 31"/>
                <a:gd name="T7" fmla="*/ 20 h 27"/>
                <a:gd name="T8" fmla="*/ 22 w 31"/>
                <a:gd name="T9" fmla="*/ 20 h 27"/>
                <a:gd name="T10" fmla="*/ 23 w 31"/>
                <a:gd name="T11" fmla="*/ 19 h 27"/>
                <a:gd name="T12" fmla="*/ 23 w 31"/>
                <a:gd name="T13" fmla="*/ 19 h 27"/>
                <a:gd name="T14" fmla="*/ 15 w 31"/>
                <a:gd name="T1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" h="27">
                  <a:moveTo>
                    <a:pt x="15" y="0"/>
                  </a:moveTo>
                  <a:cubicBezTo>
                    <a:pt x="6" y="0"/>
                    <a:pt x="0" y="12"/>
                    <a:pt x="7" y="19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8" y="19"/>
                    <a:pt x="8" y="20"/>
                    <a:pt x="8" y="20"/>
                  </a:cubicBezTo>
                  <a:cubicBezTo>
                    <a:pt x="10" y="27"/>
                    <a:pt x="20" y="27"/>
                    <a:pt x="22" y="20"/>
                  </a:cubicBezTo>
                  <a:cubicBezTo>
                    <a:pt x="23" y="20"/>
                    <a:pt x="23" y="19"/>
                    <a:pt x="23" y="19"/>
                  </a:cubicBezTo>
                  <a:cubicBezTo>
                    <a:pt x="23" y="19"/>
                    <a:pt x="23" y="19"/>
                    <a:pt x="23" y="19"/>
                  </a:cubicBezTo>
                  <a:cubicBezTo>
                    <a:pt x="31" y="12"/>
                    <a:pt x="24" y="0"/>
                    <a:pt x="15" y="0"/>
                  </a:cubicBez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8" name="Freeform 158"/>
            <p:cNvSpPr>
              <a:spLocks noEditPoints="1"/>
            </p:cNvSpPr>
            <p:nvPr/>
          </p:nvSpPr>
          <p:spPr bwMode="auto">
            <a:xfrm>
              <a:off x="6629401" y="6423025"/>
              <a:ext cx="139700" cy="139700"/>
            </a:xfrm>
            <a:custGeom>
              <a:avLst/>
              <a:gdLst>
                <a:gd name="T0" fmla="*/ 33 w 60"/>
                <a:gd name="T1" fmla="*/ 1 h 60"/>
                <a:gd name="T2" fmla="*/ 30 w 60"/>
                <a:gd name="T3" fmla="*/ 5 h 60"/>
                <a:gd name="T4" fmla="*/ 4 w 60"/>
                <a:gd name="T5" fmla="*/ 29 h 60"/>
                <a:gd name="T6" fmla="*/ 31 w 60"/>
                <a:gd name="T7" fmla="*/ 56 h 60"/>
                <a:gd name="T8" fmla="*/ 56 w 60"/>
                <a:gd name="T9" fmla="*/ 28 h 60"/>
                <a:gd name="T10" fmla="*/ 33 w 60"/>
                <a:gd name="T11" fmla="*/ 1 h 60"/>
                <a:gd name="T12" fmla="*/ 32 w 60"/>
                <a:gd name="T13" fmla="*/ 44 h 60"/>
                <a:gd name="T14" fmla="*/ 16 w 60"/>
                <a:gd name="T15" fmla="*/ 32 h 60"/>
                <a:gd name="T16" fmla="*/ 40 w 60"/>
                <a:gd name="T17" fmla="*/ 11 h 60"/>
                <a:gd name="T18" fmla="*/ 46 w 60"/>
                <a:gd name="T19" fmla="*/ 24 h 60"/>
                <a:gd name="T20" fmla="*/ 32 w 60"/>
                <a:gd name="T21" fmla="*/ 44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0" h="60">
                  <a:moveTo>
                    <a:pt x="33" y="1"/>
                  </a:moveTo>
                  <a:cubicBezTo>
                    <a:pt x="31" y="1"/>
                    <a:pt x="29" y="3"/>
                    <a:pt x="30" y="5"/>
                  </a:cubicBezTo>
                  <a:cubicBezTo>
                    <a:pt x="18" y="7"/>
                    <a:pt x="6" y="19"/>
                    <a:pt x="4" y="29"/>
                  </a:cubicBezTo>
                  <a:cubicBezTo>
                    <a:pt x="0" y="45"/>
                    <a:pt x="16" y="60"/>
                    <a:pt x="31" y="56"/>
                  </a:cubicBezTo>
                  <a:cubicBezTo>
                    <a:pt x="44" y="53"/>
                    <a:pt x="54" y="40"/>
                    <a:pt x="56" y="28"/>
                  </a:cubicBezTo>
                  <a:cubicBezTo>
                    <a:pt x="60" y="13"/>
                    <a:pt x="48" y="0"/>
                    <a:pt x="33" y="1"/>
                  </a:cubicBezTo>
                  <a:close/>
                  <a:moveTo>
                    <a:pt x="32" y="44"/>
                  </a:moveTo>
                  <a:cubicBezTo>
                    <a:pt x="24" y="49"/>
                    <a:pt x="14" y="43"/>
                    <a:pt x="16" y="32"/>
                  </a:cubicBezTo>
                  <a:cubicBezTo>
                    <a:pt x="18" y="21"/>
                    <a:pt x="30" y="13"/>
                    <a:pt x="40" y="11"/>
                  </a:cubicBezTo>
                  <a:cubicBezTo>
                    <a:pt x="44" y="13"/>
                    <a:pt x="47" y="17"/>
                    <a:pt x="46" y="24"/>
                  </a:cubicBezTo>
                  <a:cubicBezTo>
                    <a:pt x="46" y="32"/>
                    <a:pt x="39" y="40"/>
                    <a:pt x="32" y="44"/>
                  </a:cubicBez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9" name="Freeform 159"/>
            <p:cNvSpPr>
              <a:spLocks noEditPoints="1"/>
            </p:cNvSpPr>
            <p:nvPr/>
          </p:nvSpPr>
          <p:spPr bwMode="auto">
            <a:xfrm>
              <a:off x="6427788" y="5995987"/>
              <a:ext cx="715963" cy="617538"/>
            </a:xfrm>
            <a:custGeom>
              <a:avLst/>
              <a:gdLst>
                <a:gd name="T0" fmla="*/ 303 w 307"/>
                <a:gd name="T1" fmla="*/ 89 h 265"/>
                <a:gd name="T2" fmla="*/ 299 w 307"/>
                <a:gd name="T3" fmla="*/ 85 h 265"/>
                <a:gd name="T4" fmla="*/ 277 w 307"/>
                <a:gd name="T5" fmla="*/ 92 h 265"/>
                <a:gd name="T6" fmla="*/ 238 w 307"/>
                <a:gd name="T7" fmla="*/ 101 h 265"/>
                <a:gd name="T8" fmla="*/ 196 w 307"/>
                <a:gd name="T9" fmla="*/ 108 h 265"/>
                <a:gd name="T10" fmla="*/ 262 w 307"/>
                <a:gd name="T11" fmla="*/ 25 h 265"/>
                <a:gd name="T12" fmla="*/ 260 w 307"/>
                <a:gd name="T13" fmla="*/ 16 h 265"/>
                <a:gd name="T14" fmla="*/ 264 w 307"/>
                <a:gd name="T15" fmla="*/ 13 h 265"/>
                <a:gd name="T16" fmla="*/ 257 w 307"/>
                <a:gd name="T17" fmla="*/ 4 h 265"/>
                <a:gd name="T18" fmla="*/ 158 w 307"/>
                <a:gd name="T19" fmla="*/ 69 h 265"/>
                <a:gd name="T20" fmla="*/ 130 w 307"/>
                <a:gd name="T21" fmla="*/ 113 h 265"/>
                <a:gd name="T22" fmla="*/ 102 w 307"/>
                <a:gd name="T23" fmla="*/ 115 h 265"/>
                <a:gd name="T24" fmla="*/ 101 w 307"/>
                <a:gd name="T25" fmla="*/ 115 h 265"/>
                <a:gd name="T26" fmla="*/ 49 w 307"/>
                <a:gd name="T27" fmla="*/ 89 h 265"/>
                <a:gd name="T28" fmla="*/ 5 w 307"/>
                <a:gd name="T29" fmla="*/ 131 h 265"/>
                <a:gd name="T30" fmla="*/ 108 w 307"/>
                <a:gd name="T31" fmla="*/ 147 h 265"/>
                <a:gd name="T32" fmla="*/ 109 w 307"/>
                <a:gd name="T33" fmla="*/ 147 h 265"/>
                <a:gd name="T34" fmla="*/ 127 w 307"/>
                <a:gd name="T35" fmla="*/ 148 h 265"/>
                <a:gd name="T36" fmla="*/ 128 w 307"/>
                <a:gd name="T37" fmla="*/ 167 h 265"/>
                <a:gd name="T38" fmla="*/ 134 w 307"/>
                <a:gd name="T39" fmla="*/ 167 h 265"/>
                <a:gd name="T40" fmla="*/ 135 w 307"/>
                <a:gd name="T41" fmla="*/ 145 h 265"/>
                <a:gd name="T42" fmla="*/ 136 w 307"/>
                <a:gd name="T43" fmla="*/ 141 h 265"/>
                <a:gd name="T44" fmla="*/ 139 w 307"/>
                <a:gd name="T45" fmla="*/ 110 h 265"/>
                <a:gd name="T46" fmla="*/ 186 w 307"/>
                <a:gd name="T47" fmla="*/ 63 h 265"/>
                <a:gd name="T48" fmla="*/ 241 w 307"/>
                <a:gd name="T49" fmla="*/ 30 h 265"/>
                <a:gd name="T50" fmla="*/ 190 w 307"/>
                <a:gd name="T51" fmla="*/ 95 h 265"/>
                <a:gd name="T52" fmla="*/ 156 w 307"/>
                <a:gd name="T53" fmla="*/ 168 h 265"/>
                <a:gd name="T54" fmla="*/ 104 w 307"/>
                <a:gd name="T55" fmla="*/ 249 h 265"/>
                <a:gd name="T56" fmla="*/ 73 w 307"/>
                <a:gd name="T57" fmla="*/ 218 h 265"/>
                <a:gd name="T58" fmla="*/ 125 w 307"/>
                <a:gd name="T59" fmla="*/ 171 h 265"/>
                <a:gd name="T60" fmla="*/ 124 w 307"/>
                <a:gd name="T61" fmla="*/ 163 h 265"/>
                <a:gd name="T62" fmla="*/ 62 w 307"/>
                <a:gd name="T63" fmla="*/ 225 h 265"/>
                <a:gd name="T64" fmla="*/ 111 w 307"/>
                <a:gd name="T65" fmla="*/ 260 h 265"/>
                <a:gd name="T66" fmla="*/ 166 w 307"/>
                <a:gd name="T67" fmla="*/ 191 h 265"/>
                <a:gd name="T68" fmla="*/ 169 w 307"/>
                <a:gd name="T69" fmla="*/ 161 h 265"/>
                <a:gd name="T70" fmla="*/ 171 w 307"/>
                <a:gd name="T71" fmla="*/ 148 h 265"/>
                <a:gd name="T72" fmla="*/ 305 w 307"/>
                <a:gd name="T73" fmla="*/ 97 h 265"/>
                <a:gd name="T74" fmla="*/ 303 w 307"/>
                <a:gd name="T75" fmla="*/ 89 h 265"/>
                <a:gd name="T76" fmla="*/ 127 w 307"/>
                <a:gd name="T77" fmla="*/ 138 h 265"/>
                <a:gd name="T78" fmla="*/ 109 w 307"/>
                <a:gd name="T79" fmla="*/ 138 h 265"/>
                <a:gd name="T80" fmla="*/ 105 w 307"/>
                <a:gd name="T81" fmla="*/ 144 h 265"/>
                <a:gd name="T82" fmla="*/ 105 w 307"/>
                <a:gd name="T83" fmla="*/ 144 h 265"/>
                <a:gd name="T84" fmla="*/ 16 w 307"/>
                <a:gd name="T85" fmla="*/ 129 h 265"/>
                <a:gd name="T86" fmla="*/ 49 w 307"/>
                <a:gd name="T87" fmla="*/ 99 h 265"/>
                <a:gd name="T88" fmla="*/ 93 w 307"/>
                <a:gd name="T89" fmla="*/ 121 h 265"/>
                <a:gd name="T90" fmla="*/ 100 w 307"/>
                <a:gd name="T91" fmla="*/ 122 h 265"/>
                <a:gd name="T92" fmla="*/ 102 w 307"/>
                <a:gd name="T93" fmla="*/ 122 h 265"/>
                <a:gd name="T94" fmla="*/ 128 w 307"/>
                <a:gd name="T95" fmla="*/ 124 h 265"/>
                <a:gd name="T96" fmla="*/ 127 w 307"/>
                <a:gd name="T97" fmla="*/ 138 h 265"/>
                <a:gd name="T98" fmla="*/ 174 w 307"/>
                <a:gd name="T99" fmla="*/ 142 h 265"/>
                <a:gd name="T100" fmla="*/ 187 w 307"/>
                <a:gd name="T101" fmla="*/ 119 h 265"/>
                <a:gd name="T102" fmla="*/ 241 w 307"/>
                <a:gd name="T103" fmla="*/ 112 h 265"/>
                <a:gd name="T104" fmla="*/ 282 w 307"/>
                <a:gd name="T105" fmla="*/ 105 h 265"/>
                <a:gd name="T106" fmla="*/ 174 w 307"/>
                <a:gd name="T107" fmla="*/ 142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07" h="265">
                  <a:moveTo>
                    <a:pt x="303" y="89"/>
                  </a:moveTo>
                  <a:cubicBezTo>
                    <a:pt x="303" y="87"/>
                    <a:pt x="301" y="85"/>
                    <a:pt x="299" y="85"/>
                  </a:cubicBezTo>
                  <a:cubicBezTo>
                    <a:pt x="291" y="85"/>
                    <a:pt x="285" y="90"/>
                    <a:pt x="277" y="92"/>
                  </a:cubicBezTo>
                  <a:cubicBezTo>
                    <a:pt x="265" y="96"/>
                    <a:pt x="251" y="99"/>
                    <a:pt x="238" y="101"/>
                  </a:cubicBezTo>
                  <a:cubicBezTo>
                    <a:pt x="228" y="103"/>
                    <a:pt x="210" y="104"/>
                    <a:pt x="196" y="108"/>
                  </a:cubicBezTo>
                  <a:cubicBezTo>
                    <a:pt x="217" y="79"/>
                    <a:pt x="238" y="51"/>
                    <a:pt x="262" y="25"/>
                  </a:cubicBezTo>
                  <a:cubicBezTo>
                    <a:pt x="265" y="22"/>
                    <a:pt x="263" y="18"/>
                    <a:pt x="260" y="16"/>
                  </a:cubicBezTo>
                  <a:cubicBezTo>
                    <a:pt x="261" y="15"/>
                    <a:pt x="263" y="14"/>
                    <a:pt x="264" y="13"/>
                  </a:cubicBezTo>
                  <a:cubicBezTo>
                    <a:pt x="269" y="9"/>
                    <a:pt x="262" y="0"/>
                    <a:pt x="257" y="4"/>
                  </a:cubicBezTo>
                  <a:cubicBezTo>
                    <a:pt x="225" y="28"/>
                    <a:pt x="189" y="44"/>
                    <a:pt x="158" y="69"/>
                  </a:cubicBezTo>
                  <a:cubicBezTo>
                    <a:pt x="142" y="81"/>
                    <a:pt x="134" y="96"/>
                    <a:pt x="130" y="113"/>
                  </a:cubicBezTo>
                  <a:cubicBezTo>
                    <a:pt x="121" y="113"/>
                    <a:pt x="111" y="114"/>
                    <a:pt x="102" y="115"/>
                  </a:cubicBezTo>
                  <a:cubicBezTo>
                    <a:pt x="102" y="115"/>
                    <a:pt x="101" y="115"/>
                    <a:pt x="101" y="115"/>
                  </a:cubicBezTo>
                  <a:cubicBezTo>
                    <a:pt x="91" y="94"/>
                    <a:pt x="72" y="85"/>
                    <a:pt x="49" y="89"/>
                  </a:cubicBezTo>
                  <a:cubicBezTo>
                    <a:pt x="29" y="92"/>
                    <a:pt x="7" y="110"/>
                    <a:pt x="5" y="131"/>
                  </a:cubicBezTo>
                  <a:cubicBezTo>
                    <a:pt x="0" y="185"/>
                    <a:pt x="90" y="189"/>
                    <a:pt x="108" y="147"/>
                  </a:cubicBezTo>
                  <a:cubicBezTo>
                    <a:pt x="109" y="147"/>
                    <a:pt x="109" y="147"/>
                    <a:pt x="109" y="147"/>
                  </a:cubicBezTo>
                  <a:cubicBezTo>
                    <a:pt x="115" y="147"/>
                    <a:pt x="121" y="148"/>
                    <a:pt x="127" y="148"/>
                  </a:cubicBezTo>
                  <a:cubicBezTo>
                    <a:pt x="127" y="154"/>
                    <a:pt x="128" y="161"/>
                    <a:pt x="128" y="167"/>
                  </a:cubicBezTo>
                  <a:cubicBezTo>
                    <a:pt x="129" y="171"/>
                    <a:pt x="133" y="171"/>
                    <a:pt x="134" y="167"/>
                  </a:cubicBezTo>
                  <a:cubicBezTo>
                    <a:pt x="134" y="160"/>
                    <a:pt x="135" y="152"/>
                    <a:pt x="135" y="145"/>
                  </a:cubicBezTo>
                  <a:cubicBezTo>
                    <a:pt x="136" y="144"/>
                    <a:pt x="136" y="143"/>
                    <a:pt x="136" y="141"/>
                  </a:cubicBezTo>
                  <a:cubicBezTo>
                    <a:pt x="136" y="131"/>
                    <a:pt x="137" y="121"/>
                    <a:pt x="139" y="110"/>
                  </a:cubicBezTo>
                  <a:cubicBezTo>
                    <a:pt x="144" y="89"/>
                    <a:pt x="169" y="74"/>
                    <a:pt x="186" y="63"/>
                  </a:cubicBezTo>
                  <a:cubicBezTo>
                    <a:pt x="204" y="51"/>
                    <a:pt x="223" y="42"/>
                    <a:pt x="241" y="30"/>
                  </a:cubicBezTo>
                  <a:cubicBezTo>
                    <a:pt x="223" y="50"/>
                    <a:pt x="207" y="73"/>
                    <a:pt x="190" y="95"/>
                  </a:cubicBezTo>
                  <a:cubicBezTo>
                    <a:pt x="172" y="120"/>
                    <a:pt x="158" y="137"/>
                    <a:pt x="156" y="168"/>
                  </a:cubicBezTo>
                  <a:cubicBezTo>
                    <a:pt x="153" y="203"/>
                    <a:pt x="146" y="244"/>
                    <a:pt x="104" y="249"/>
                  </a:cubicBezTo>
                  <a:cubicBezTo>
                    <a:pt x="85" y="251"/>
                    <a:pt x="74" y="236"/>
                    <a:pt x="73" y="218"/>
                  </a:cubicBezTo>
                  <a:cubicBezTo>
                    <a:pt x="72" y="191"/>
                    <a:pt x="102" y="175"/>
                    <a:pt x="125" y="171"/>
                  </a:cubicBezTo>
                  <a:cubicBezTo>
                    <a:pt x="129" y="170"/>
                    <a:pt x="128" y="163"/>
                    <a:pt x="124" y="163"/>
                  </a:cubicBezTo>
                  <a:cubicBezTo>
                    <a:pt x="88" y="162"/>
                    <a:pt x="60" y="190"/>
                    <a:pt x="62" y="225"/>
                  </a:cubicBezTo>
                  <a:cubicBezTo>
                    <a:pt x="63" y="250"/>
                    <a:pt x="88" y="265"/>
                    <a:pt x="111" y="260"/>
                  </a:cubicBezTo>
                  <a:cubicBezTo>
                    <a:pt x="145" y="252"/>
                    <a:pt x="163" y="224"/>
                    <a:pt x="166" y="191"/>
                  </a:cubicBezTo>
                  <a:cubicBezTo>
                    <a:pt x="167" y="181"/>
                    <a:pt x="168" y="171"/>
                    <a:pt x="169" y="161"/>
                  </a:cubicBezTo>
                  <a:cubicBezTo>
                    <a:pt x="169" y="156"/>
                    <a:pt x="170" y="152"/>
                    <a:pt x="171" y="148"/>
                  </a:cubicBezTo>
                  <a:cubicBezTo>
                    <a:pt x="221" y="150"/>
                    <a:pt x="277" y="144"/>
                    <a:pt x="305" y="97"/>
                  </a:cubicBezTo>
                  <a:cubicBezTo>
                    <a:pt x="307" y="94"/>
                    <a:pt x="305" y="91"/>
                    <a:pt x="303" y="89"/>
                  </a:cubicBezTo>
                  <a:close/>
                  <a:moveTo>
                    <a:pt x="127" y="138"/>
                  </a:moveTo>
                  <a:cubicBezTo>
                    <a:pt x="121" y="138"/>
                    <a:pt x="115" y="138"/>
                    <a:pt x="109" y="138"/>
                  </a:cubicBezTo>
                  <a:cubicBezTo>
                    <a:pt x="106" y="138"/>
                    <a:pt x="104" y="141"/>
                    <a:pt x="105" y="144"/>
                  </a:cubicBezTo>
                  <a:cubicBezTo>
                    <a:pt x="105" y="144"/>
                    <a:pt x="105" y="144"/>
                    <a:pt x="105" y="144"/>
                  </a:cubicBezTo>
                  <a:cubicBezTo>
                    <a:pt x="86" y="171"/>
                    <a:pt x="8" y="176"/>
                    <a:pt x="16" y="129"/>
                  </a:cubicBezTo>
                  <a:cubicBezTo>
                    <a:pt x="19" y="114"/>
                    <a:pt x="35" y="104"/>
                    <a:pt x="49" y="99"/>
                  </a:cubicBezTo>
                  <a:cubicBezTo>
                    <a:pt x="68" y="94"/>
                    <a:pt x="85" y="103"/>
                    <a:pt x="93" y="121"/>
                  </a:cubicBezTo>
                  <a:cubicBezTo>
                    <a:pt x="94" y="125"/>
                    <a:pt x="98" y="124"/>
                    <a:pt x="100" y="122"/>
                  </a:cubicBezTo>
                  <a:cubicBezTo>
                    <a:pt x="101" y="122"/>
                    <a:pt x="101" y="122"/>
                    <a:pt x="102" y="122"/>
                  </a:cubicBezTo>
                  <a:cubicBezTo>
                    <a:pt x="111" y="123"/>
                    <a:pt x="120" y="124"/>
                    <a:pt x="128" y="124"/>
                  </a:cubicBezTo>
                  <a:cubicBezTo>
                    <a:pt x="128" y="128"/>
                    <a:pt x="127" y="133"/>
                    <a:pt x="127" y="138"/>
                  </a:cubicBezTo>
                  <a:close/>
                  <a:moveTo>
                    <a:pt x="174" y="142"/>
                  </a:moveTo>
                  <a:cubicBezTo>
                    <a:pt x="177" y="134"/>
                    <a:pt x="182" y="126"/>
                    <a:pt x="187" y="119"/>
                  </a:cubicBezTo>
                  <a:cubicBezTo>
                    <a:pt x="203" y="122"/>
                    <a:pt x="228" y="114"/>
                    <a:pt x="241" y="112"/>
                  </a:cubicBezTo>
                  <a:cubicBezTo>
                    <a:pt x="250" y="111"/>
                    <a:pt x="268" y="109"/>
                    <a:pt x="282" y="105"/>
                  </a:cubicBezTo>
                  <a:cubicBezTo>
                    <a:pt x="254" y="133"/>
                    <a:pt x="212" y="136"/>
                    <a:pt x="174" y="142"/>
                  </a:cubicBez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0" name="Freeform 160"/>
            <p:cNvSpPr>
              <a:spLocks noEditPoints="1"/>
            </p:cNvSpPr>
            <p:nvPr/>
          </p:nvSpPr>
          <p:spPr bwMode="auto">
            <a:xfrm>
              <a:off x="6483351" y="6234112"/>
              <a:ext cx="147638" cy="139700"/>
            </a:xfrm>
            <a:custGeom>
              <a:avLst/>
              <a:gdLst>
                <a:gd name="T0" fmla="*/ 61 w 63"/>
                <a:gd name="T1" fmla="*/ 33 h 60"/>
                <a:gd name="T2" fmla="*/ 31 w 63"/>
                <a:gd name="T3" fmla="*/ 2 h 60"/>
                <a:gd name="T4" fmla="*/ 25 w 63"/>
                <a:gd name="T5" fmla="*/ 9 h 60"/>
                <a:gd name="T6" fmla="*/ 1 w 63"/>
                <a:gd name="T7" fmla="*/ 35 h 60"/>
                <a:gd name="T8" fmla="*/ 38 w 63"/>
                <a:gd name="T9" fmla="*/ 59 h 60"/>
                <a:gd name="T10" fmla="*/ 61 w 63"/>
                <a:gd name="T11" fmla="*/ 33 h 60"/>
                <a:gd name="T12" fmla="*/ 38 w 63"/>
                <a:gd name="T13" fmla="*/ 47 h 60"/>
                <a:gd name="T14" fmla="*/ 14 w 63"/>
                <a:gd name="T15" fmla="*/ 35 h 60"/>
                <a:gd name="T16" fmla="*/ 28 w 63"/>
                <a:gd name="T17" fmla="*/ 14 h 60"/>
                <a:gd name="T18" fmla="*/ 30 w 63"/>
                <a:gd name="T19" fmla="*/ 12 h 60"/>
                <a:gd name="T20" fmla="*/ 48 w 63"/>
                <a:gd name="T21" fmla="*/ 30 h 60"/>
                <a:gd name="T22" fmla="*/ 38 w 63"/>
                <a:gd name="T23" fmla="*/ 47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3" h="60">
                  <a:moveTo>
                    <a:pt x="61" y="33"/>
                  </a:moveTo>
                  <a:cubicBezTo>
                    <a:pt x="58" y="17"/>
                    <a:pt x="45" y="6"/>
                    <a:pt x="31" y="2"/>
                  </a:cubicBezTo>
                  <a:cubicBezTo>
                    <a:pt x="26" y="0"/>
                    <a:pt x="23" y="5"/>
                    <a:pt x="25" y="9"/>
                  </a:cubicBezTo>
                  <a:cubicBezTo>
                    <a:pt x="11" y="10"/>
                    <a:pt x="0" y="20"/>
                    <a:pt x="1" y="35"/>
                  </a:cubicBezTo>
                  <a:cubicBezTo>
                    <a:pt x="3" y="53"/>
                    <a:pt x="22" y="60"/>
                    <a:pt x="38" y="59"/>
                  </a:cubicBezTo>
                  <a:cubicBezTo>
                    <a:pt x="52" y="58"/>
                    <a:pt x="63" y="47"/>
                    <a:pt x="61" y="33"/>
                  </a:cubicBezTo>
                  <a:close/>
                  <a:moveTo>
                    <a:pt x="38" y="47"/>
                  </a:moveTo>
                  <a:cubicBezTo>
                    <a:pt x="29" y="48"/>
                    <a:pt x="17" y="45"/>
                    <a:pt x="14" y="35"/>
                  </a:cubicBezTo>
                  <a:cubicBezTo>
                    <a:pt x="11" y="25"/>
                    <a:pt x="20" y="17"/>
                    <a:pt x="28" y="14"/>
                  </a:cubicBezTo>
                  <a:cubicBezTo>
                    <a:pt x="29" y="14"/>
                    <a:pt x="29" y="13"/>
                    <a:pt x="30" y="12"/>
                  </a:cubicBezTo>
                  <a:cubicBezTo>
                    <a:pt x="38" y="15"/>
                    <a:pt x="45" y="21"/>
                    <a:pt x="48" y="30"/>
                  </a:cubicBezTo>
                  <a:cubicBezTo>
                    <a:pt x="52" y="39"/>
                    <a:pt x="48" y="46"/>
                    <a:pt x="38" y="47"/>
                  </a:cubicBez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97" name="Freeform 167"/>
          <p:cNvSpPr>
            <a:spLocks noEditPoints="1"/>
          </p:cNvSpPr>
          <p:nvPr/>
        </p:nvSpPr>
        <p:spPr bwMode="auto">
          <a:xfrm>
            <a:off x="411163" y="2584450"/>
            <a:ext cx="1016000" cy="736600"/>
          </a:xfrm>
          <a:custGeom>
            <a:avLst/>
            <a:gdLst>
              <a:gd name="T0" fmla="*/ 422 w 436"/>
              <a:gd name="T1" fmla="*/ 130 h 316"/>
              <a:gd name="T2" fmla="*/ 411 w 436"/>
              <a:gd name="T3" fmla="*/ 116 h 316"/>
              <a:gd name="T4" fmla="*/ 389 w 436"/>
              <a:gd name="T5" fmla="*/ 102 h 316"/>
              <a:gd name="T6" fmla="*/ 349 w 436"/>
              <a:gd name="T7" fmla="*/ 48 h 316"/>
              <a:gd name="T8" fmla="*/ 295 w 436"/>
              <a:gd name="T9" fmla="*/ 5 h 316"/>
              <a:gd name="T10" fmla="*/ 8 w 436"/>
              <a:gd name="T11" fmla="*/ 160 h 316"/>
              <a:gd name="T12" fmla="*/ 8 w 436"/>
              <a:gd name="T13" fmla="*/ 167 h 316"/>
              <a:gd name="T14" fmla="*/ 3 w 436"/>
              <a:gd name="T15" fmla="*/ 196 h 316"/>
              <a:gd name="T16" fmla="*/ 198 w 436"/>
              <a:gd name="T17" fmla="*/ 286 h 316"/>
              <a:gd name="T18" fmla="*/ 304 w 436"/>
              <a:gd name="T19" fmla="*/ 215 h 316"/>
              <a:gd name="T20" fmla="*/ 161 w 436"/>
              <a:gd name="T21" fmla="*/ 88 h 316"/>
              <a:gd name="T22" fmla="*/ 265 w 436"/>
              <a:gd name="T23" fmla="*/ 33 h 316"/>
              <a:gd name="T24" fmla="*/ 272 w 436"/>
              <a:gd name="T25" fmla="*/ 45 h 316"/>
              <a:gd name="T26" fmla="*/ 215 w 436"/>
              <a:gd name="T27" fmla="*/ 115 h 316"/>
              <a:gd name="T28" fmla="*/ 288 w 436"/>
              <a:gd name="T29" fmla="*/ 70 h 316"/>
              <a:gd name="T30" fmla="*/ 295 w 436"/>
              <a:gd name="T31" fmla="*/ 80 h 316"/>
              <a:gd name="T32" fmla="*/ 254 w 436"/>
              <a:gd name="T33" fmla="*/ 148 h 316"/>
              <a:gd name="T34" fmla="*/ 320 w 436"/>
              <a:gd name="T35" fmla="*/ 111 h 316"/>
              <a:gd name="T36" fmla="*/ 316 w 436"/>
              <a:gd name="T37" fmla="*/ 127 h 316"/>
              <a:gd name="T38" fmla="*/ 289 w 436"/>
              <a:gd name="T39" fmla="*/ 183 h 316"/>
              <a:gd name="T40" fmla="*/ 362 w 436"/>
              <a:gd name="T41" fmla="*/ 148 h 316"/>
              <a:gd name="T42" fmla="*/ 360 w 436"/>
              <a:gd name="T43" fmla="*/ 169 h 316"/>
              <a:gd name="T44" fmla="*/ 313 w 436"/>
              <a:gd name="T45" fmla="*/ 216 h 316"/>
              <a:gd name="T46" fmla="*/ 434 w 436"/>
              <a:gd name="T47" fmla="*/ 155 h 316"/>
              <a:gd name="T48" fmla="*/ 43 w 436"/>
              <a:gd name="T49" fmla="*/ 155 h 316"/>
              <a:gd name="T50" fmla="*/ 14 w 436"/>
              <a:gd name="T51" fmla="*/ 165 h 316"/>
              <a:gd name="T52" fmla="*/ 60 w 436"/>
              <a:gd name="T53" fmla="*/ 178 h 316"/>
              <a:gd name="T54" fmla="*/ 75 w 436"/>
              <a:gd name="T55" fmla="*/ 194 h 316"/>
              <a:gd name="T56" fmla="*/ 93 w 436"/>
              <a:gd name="T57" fmla="*/ 217 h 316"/>
              <a:gd name="T58" fmla="*/ 45 w 436"/>
              <a:gd name="T59" fmla="*/ 185 h 316"/>
              <a:gd name="T60" fmla="*/ 55 w 436"/>
              <a:gd name="T61" fmla="*/ 172 h 316"/>
              <a:gd name="T62" fmla="*/ 184 w 436"/>
              <a:gd name="T63" fmla="*/ 284 h 316"/>
              <a:gd name="T64" fmla="*/ 12 w 436"/>
              <a:gd name="T65" fmla="*/ 171 h 316"/>
              <a:gd name="T66" fmla="*/ 24 w 436"/>
              <a:gd name="T67" fmla="*/ 185 h 316"/>
              <a:gd name="T68" fmla="*/ 41 w 436"/>
              <a:gd name="T69" fmla="*/ 195 h 316"/>
              <a:gd name="T70" fmla="*/ 171 w 436"/>
              <a:gd name="T71" fmla="*/ 278 h 316"/>
              <a:gd name="T72" fmla="*/ 99 w 436"/>
              <a:gd name="T73" fmla="*/ 221 h 316"/>
              <a:gd name="T74" fmla="*/ 124 w 436"/>
              <a:gd name="T75" fmla="*/ 237 h 316"/>
              <a:gd name="T76" fmla="*/ 130 w 436"/>
              <a:gd name="T77" fmla="*/ 239 h 316"/>
              <a:gd name="T78" fmla="*/ 129 w 436"/>
              <a:gd name="T79" fmla="*/ 241 h 316"/>
              <a:gd name="T80" fmla="*/ 154 w 436"/>
              <a:gd name="T81" fmla="*/ 261 h 316"/>
              <a:gd name="T82" fmla="*/ 167 w 436"/>
              <a:gd name="T83" fmla="*/ 260 h 316"/>
              <a:gd name="T84" fmla="*/ 253 w 436"/>
              <a:gd name="T85" fmla="*/ 202 h 316"/>
              <a:gd name="T86" fmla="*/ 138 w 436"/>
              <a:gd name="T87" fmla="*/ 230 h 316"/>
              <a:gd name="T88" fmla="*/ 132 w 436"/>
              <a:gd name="T89" fmla="*/ 226 h 316"/>
              <a:gd name="T90" fmla="*/ 215 w 436"/>
              <a:gd name="T91" fmla="*/ 153 h 316"/>
              <a:gd name="T92" fmla="*/ 176 w 436"/>
              <a:gd name="T93" fmla="*/ 141 h 316"/>
              <a:gd name="T94" fmla="*/ 67 w 436"/>
              <a:gd name="T95" fmla="*/ 171 h 316"/>
              <a:gd name="T96" fmla="*/ 61 w 436"/>
              <a:gd name="T97" fmla="*/ 166 h 316"/>
              <a:gd name="T98" fmla="*/ 134 w 436"/>
              <a:gd name="T99" fmla="*/ 97 h 316"/>
              <a:gd name="T100" fmla="*/ 73 w 436"/>
              <a:gd name="T101" fmla="*/ 110 h 316"/>
              <a:gd name="T102" fmla="*/ 292 w 436"/>
              <a:gd name="T103" fmla="*/ 210 h 316"/>
              <a:gd name="T104" fmla="*/ 295 w 436"/>
              <a:gd name="T105" fmla="*/ 17 h 316"/>
              <a:gd name="T106" fmla="*/ 288 w 436"/>
              <a:gd name="T107" fmla="*/ 54 h 316"/>
              <a:gd name="T108" fmla="*/ 307 w 436"/>
              <a:gd name="T109" fmla="*/ 35 h 316"/>
              <a:gd name="T110" fmla="*/ 316 w 436"/>
              <a:gd name="T111" fmla="*/ 88 h 316"/>
              <a:gd name="T112" fmla="*/ 343 w 436"/>
              <a:gd name="T113" fmla="*/ 78 h 316"/>
              <a:gd name="T114" fmla="*/ 323 w 436"/>
              <a:gd name="T115" fmla="*/ 96 h 316"/>
              <a:gd name="T116" fmla="*/ 357 w 436"/>
              <a:gd name="T117" fmla="*/ 92 h 316"/>
              <a:gd name="T118" fmla="*/ 365 w 436"/>
              <a:gd name="T119" fmla="*/ 99 h 316"/>
              <a:gd name="T120" fmla="*/ 339 w 436"/>
              <a:gd name="T121" fmla="*/ 113 h 316"/>
              <a:gd name="T122" fmla="*/ 385 w 436"/>
              <a:gd name="T123" fmla="*/ 114 h 3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436" h="316">
                <a:moveTo>
                  <a:pt x="434" y="155"/>
                </a:moveTo>
                <a:cubicBezTo>
                  <a:pt x="429" y="147"/>
                  <a:pt x="425" y="139"/>
                  <a:pt x="418" y="133"/>
                </a:cubicBezTo>
                <a:cubicBezTo>
                  <a:pt x="419" y="132"/>
                  <a:pt x="421" y="131"/>
                  <a:pt x="422" y="130"/>
                </a:cubicBezTo>
                <a:cubicBezTo>
                  <a:pt x="427" y="127"/>
                  <a:pt x="425" y="121"/>
                  <a:pt x="420" y="121"/>
                </a:cubicBezTo>
                <a:cubicBezTo>
                  <a:pt x="418" y="121"/>
                  <a:pt x="416" y="121"/>
                  <a:pt x="413" y="121"/>
                </a:cubicBezTo>
                <a:cubicBezTo>
                  <a:pt x="414" y="119"/>
                  <a:pt x="413" y="117"/>
                  <a:pt x="411" y="116"/>
                </a:cubicBezTo>
                <a:cubicBezTo>
                  <a:pt x="405" y="113"/>
                  <a:pt x="400" y="110"/>
                  <a:pt x="395" y="106"/>
                </a:cubicBezTo>
                <a:cubicBezTo>
                  <a:pt x="395" y="104"/>
                  <a:pt x="392" y="102"/>
                  <a:pt x="390" y="102"/>
                </a:cubicBezTo>
                <a:cubicBezTo>
                  <a:pt x="389" y="102"/>
                  <a:pt x="389" y="102"/>
                  <a:pt x="389" y="102"/>
                </a:cubicBezTo>
                <a:cubicBezTo>
                  <a:pt x="372" y="90"/>
                  <a:pt x="356" y="76"/>
                  <a:pt x="341" y="60"/>
                </a:cubicBezTo>
                <a:cubicBezTo>
                  <a:pt x="344" y="59"/>
                  <a:pt x="347" y="58"/>
                  <a:pt x="350" y="57"/>
                </a:cubicBezTo>
                <a:cubicBezTo>
                  <a:pt x="355" y="55"/>
                  <a:pt x="354" y="48"/>
                  <a:pt x="349" y="48"/>
                </a:cubicBezTo>
                <a:cubicBezTo>
                  <a:pt x="344" y="49"/>
                  <a:pt x="338" y="50"/>
                  <a:pt x="332" y="51"/>
                </a:cubicBezTo>
                <a:cubicBezTo>
                  <a:pt x="321" y="38"/>
                  <a:pt x="310" y="25"/>
                  <a:pt x="299" y="12"/>
                </a:cubicBezTo>
                <a:cubicBezTo>
                  <a:pt x="300" y="9"/>
                  <a:pt x="298" y="6"/>
                  <a:pt x="295" y="5"/>
                </a:cubicBezTo>
                <a:cubicBezTo>
                  <a:pt x="269" y="0"/>
                  <a:pt x="233" y="12"/>
                  <a:pt x="209" y="23"/>
                </a:cubicBezTo>
                <a:cubicBezTo>
                  <a:pt x="183" y="35"/>
                  <a:pt x="158" y="54"/>
                  <a:pt x="154" y="84"/>
                </a:cubicBezTo>
                <a:cubicBezTo>
                  <a:pt x="107" y="48"/>
                  <a:pt x="29" y="124"/>
                  <a:pt x="8" y="160"/>
                </a:cubicBezTo>
                <a:cubicBezTo>
                  <a:pt x="7" y="161"/>
                  <a:pt x="7" y="162"/>
                  <a:pt x="8" y="163"/>
                </a:cubicBezTo>
                <a:cubicBezTo>
                  <a:pt x="7" y="164"/>
                  <a:pt x="7" y="165"/>
                  <a:pt x="8" y="166"/>
                </a:cubicBezTo>
                <a:cubicBezTo>
                  <a:pt x="8" y="166"/>
                  <a:pt x="8" y="166"/>
                  <a:pt x="8" y="167"/>
                </a:cubicBezTo>
                <a:cubicBezTo>
                  <a:pt x="7" y="167"/>
                  <a:pt x="6" y="168"/>
                  <a:pt x="6" y="169"/>
                </a:cubicBezTo>
                <a:cubicBezTo>
                  <a:pt x="5" y="173"/>
                  <a:pt x="3" y="185"/>
                  <a:pt x="1" y="189"/>
                </a:cubicBezTo>
                <a:cubicBezTo>
                  <a:pt x="0" y="191"/>
                  <a:pt x="1" y="195"/>
                  <a:pt x="3" y="196"/>
                </a:cubicBezTo>
                <a:cubicBezTo>
                  <a:pt x="35" y="217"/>
                  <a:pt x="65" y="240"/>
                  <a:pt x="93" y="264"/>
                </a:cubicBezTo>
                <a:cubicBezTo>
                  <a:pt x="112" y="280"/>
                  <a:pt x="128" y="301"/>
                  <a:pt x="151" y="310"/>
                </a:cubicBezTo>
                <a:cubicBezTo>
                  <a:pt x="167" y="316"/>
                  <a:pt x="188" y="295"/>
                  <a:pt x="198" y="286"/>
                </a:cubicBezTo>
                <a:cubicBezTo>
                  <a:pt x="229" y="261"/>
                  <a:pt x="261" y="236"/>
                  <a:pt x="300" y="223"/>
                </a:cubicBezTo>
                <a:cubicBezTo>
                  <a:pt x="302" y="222"/>
                  <a:pt x="303" y="220"/>
                  <a:pt x="303" y="218"/>
                </a:cubicBezTo>
                <a:cubicBezTo>
                  <a:pt x="304" y="217"/>
                  <a:pt x="304" y="216"/>
                  <a:pt x="304" y="215"/>
                </a:cubicBezTo>
                <a:cubicBezTo>
                  <a:pt x="304" y="213"/>
                  <a:pt x="304" y="212"/>
                  <a:pt x="303" y="211"/>
                </a:cubicBezTo>
                <a:cubicBezTo>
                  <a:pt x="258" y="166"/>
                  <a:pt x="213" y="124"/>
                  <a:pt x="160" y="89"/>
                </a:cubicBezTo>
                <a:cubicBezTo>
                  <a:pt x="160" y="88"/>
                  <a:pt x="160" y="88"/>
                  <a:pt x="161" y="88"/>
                </a:cubicBezTo>
                <a:cubicBezTo>
                  <a:pt x="171" y="57"/>
                  <a:pt x="197" y="41"/>
                  <a:pt x="226" y="31"/>
                </a:cubicBezTo>
                <a:cubicBezTo>
                  <a:pt x="237" y="27"/>
                  <a:pt x="248" y="26"/>
                  <a:pt x="260" y="24"/>
                </a:cubicBezTo>
                <a:cubicBezTo>
                  <a:pt x="262" y="27"/>
                  <a:pt x="263" y="30"/>
                  <a:pt x="265" y="33"/>
                </a:cubicBezTo>
                <a:cubicBezTo>
                  <a:pt x="231" y="43"/>
                  <a:pt x="197" y="68"/>
                  <a:pt x="184" y="95"/>
                </a:cubicBezTo>
                <a:cubicBezTo>
                  <a:pt x="183" y="98"/>
                  <a:pt x="187" y="100"/>
                  <a:pt x="188" y="98"/>
                </a:cubicBezTo>
                <a:cubicBezTo>
                  <a:pt x="210" y="67"/>
                  <a:pt x="239" y="53"/>
                  <a:pt x="272" y="45"/>
                </a:cubicBezTo>
                <a:cubicBezTo>
                  <a:pt x="274" y="49"/>
                  <a:pt x="277" y="53"/>
                  <a:pt x="279" y="57"/>
                </a:cubicBezTo>
                <a:cubicBezTo>
                  <a:pt x="251" y="67"/>
                  <a:pt x="224" y="89"/>
                  <a:pt x="211" y="112"/>
                </a:cubicBezTo>
                <a:cubicBezTo>
                  <a:pt x="210" y="115"/>
                  <a:pt x="213" y="117"/>
                  <a:pt x="215" y="115"/>
                </a:cubicBezTo>
                <a:cubicBezTo>
                  <a:pt x="228" y="97"/>
                  <a:pt x="246" y="84"/>
                  <a:pt x="266" y="74"/>
                </a:cubicBezTo>
                <a:cubicBezTo>
                  <a:pt x="272" y="71"/>
                  <a:pt x="279" y="69"/>
                  <a:pt x="286" y="67"/>
                </a:cubicBezTo>
                <a:cubicBezTo>
                  <a:pt x="287" y="68"/>
                  <a:pt x="288" y="69"/>
                  <a:pt x="288" y="70"/>
                </a:cubicBezTo>
                <a:cubicBezTo>
                  <a:pt x="261" y="87"/>
                  <a:pt x="238" y="111"/>
                  <a:pt x="230" y="135"/>
                </a:cubicBezTo>
                <a:cubicBezTo>
                  <a:pt x="229" y="138"/>
                  <a:pt x="234" y="140"/>
                  <a:pt x="235" y="137"/>
                </a:cubicBezTo>
                <a:cubicBezTo>
                  <a:pt x="247" y="110"/>
                  <a:pt x="270" y="93"/>
                  <a:pt x="295" y="80"/>
                </a:cubicBezTo>
                <a:cubicBezTo>
                  <a:pt x="298" y="85"/>
                  <a:pt x="302" y="89"/>
                  <a:pt x="305" y="93"/>
                </a:cubicBezTo>
                <a:cubicBezTo>
                  <a:pt x="298" y="97"/>
                  <a:pt x="291" y="102"/>
                  <a:pt x="285" y="106"/>
                </a:cubicBezTo>
                <a:cubicBezTo>
                  <a:pt x="271" y="116"/>
                  <a:pt x="254" y="130"/>
                  <a:pt x="254" y="148"/>
                </a:cubicBezTo>
                <a:cubicBezTo>
                  <a:pt x="254" y="150"/>
                  <a:pt x="258" y="151"/>
                  <a:pt x="259" y="148"/>
                </a:cubicBezTo>
                <a:cubicBezTo>
                  <a:pt x="266" y="125"/>
                  <a:pt x="288" y="111"/>
                  <a:pt x="311" y="101"/>
                </a:cubicBezTo>
                <a:cubicBezTo>
                  <a:pt x="314" y="104"/>
                  <a:pt x="317" y="108"/>
                  <a:pt x="320" y="111"/>
                </a:cubicBezTo>
                <a:cubicBezTo>
                  <a:pt x="300" y="125"/>
                  <a:pt x="282" y="143"/>
                  <a:pt x="266" y="160"/>
                </a:cubicBezTo>
                <a:cubicBezTo>
                  <a:pt x="263" y="163"/>
                  <a:pt x="268" y="168"/>
                  <a:pt x="272" y="165"/>
                </a:cubicBezTo>
                <a:cubicBezTo>
                  <a:pt x="286" y="152"/>
                  <a:pt x="300" y="138"/>
                  <a:pt x="316" y="127"/>
                </a:cubicBezTo>
                <a:cubicBezTo>
                  <a:pt x="319" y="124"/>
                  <a:pt x="323" y="122"/>
                  <a:pt x="327" y="119"/>
                </a:cubicBezTo>
                <a:cubicBezTo>
                  <a:pt x="330" y="122"/>
                  <a:pt x="334" y="125"/>
                  <a:pt x="337" y="128"/>
                </a:cubicBezTo>
                <a:cubicBezTo>
                  <a:pt x="317" y="143"/>
                  <a:pt x="299" y="163"/>
                  <a:pt x="289" y="183"/>
                </a:cubicBezTo>
                <a:cubicBezTo>
                  <a:pt x="287" y="186"/>
                  <a:pt x="291" y="188"/>
                  <a:pt x="293" y="185"/>
                </a:cubicBezTo>
                <a:cubicBezTo>
                  <a:pt x="308" y="164"/>
                  <a:pt x="326" y="149"/>
                  <a:pt x="346" y="136"/>
                </a:cubicBezTo>
                <a:cubicBezTo>
                  <a:pt x="351" y="141"/>
                  <a:pt x="356" y="145"/>
                  <a:pt x="362" y="148"/>
                </a:cubicBezTo>
                <a:cubicBezTo>
                  <a:pt x="340" y="168"/>
                  <a:pt x="322" y="195"/>
                  <a:pt x="306" y="213"/>
                </a:cubicBezTo>
                <a:cubicBezTo>
                  <a:pt x="303" y="217"/>
                  <a:pt x="307" y="221"/>
                  <a:pt x="310" y="218"/>
                </a:cubicBezTo>
                <a:cubicBezTo>
                  <a:pt x="328" y="203"/>
                  <a:pt x="343" y="186"/>
                  <a:pt x="360" y="169"/>
                </a:cubicBezTo>
                <a:cubicBezTo>
                  <a:pt x="375" y="154"/>
                  <a:pt x="391" y="147"/>
                  <a:pt x="408" y="138"/>
                </a:cubicBezTo>
                <a:cubicBezTo>
                  <a:pt x="413" y="143"/>
                  <a:pt x="417" y="149"/>
                  <a:pt x="421" y="155"/>
                </a:cubicBezTo>
                <a:cubicBezTo>
                  <a:pt x="383" y="171"/>
                  <a:pt x="343" y="186"/>
                  <a:pt x="313" y="216"/>
                </a:cubicBezTo>
                <a:cubicBezTo>
                  <a:pt x="311" y="219"/>
                  <a:pt x="314" y="223"/>
                  <a:pt x="317" y="220"/>
                </a:cubicBezTo>
                <a:cubicBezTo>
                  <a:pt x="350" y="192"/>
                  <a:pt x="393" y="179"/>
                  <a:pt x="432" y="162"/>
                </a:cubicBezTo>
                <a:cubicBezTo>
                  <a:pt x="435" y="161"/>
                  <a:pt x="436" y="157"/>
                  <a:pt x="434" y="155"/>
                </a:cubicBezTo>
                <a:close/>
                <a:moveTo>
                  <a:pt x="14" y="165"/>
                </a:moveTo>
                <a:cubicBezTo>
                  <a:pt x="20" y="157"/>
                  <a:pt x="27" y="150"/>
                  <a:pt x="34" y="143"/>
                </a:cubicBezTo>
                <a:cubicBezTo>
                  <a:pt x="37" y="147"/>
                  <a:pt x="40" y="151"/>
                  <a:pt x="43" y="155"/>
                </a:cubicBezTo>
                <a:cubicBezTo>
                  <a:pt x="37" y="161"/>
                  <a:pt x="32" y="168"/>
                  <a:pt x="28" y="174"/>
                </a:cubicBezTo>
                <a:cubicBezTo>
                  <a:pt x="23" y="171"/>
                  <a:pt x="18" y="168"/>
                  <a:pt x="13" y="165"/>
                </a:cubicBezTo>
                <a:cubicBezTo>
                  <a:pt x="14" y="165"/>
                  <a:pt x="14" y="165"/>
                  <a:pt x="14" y="165"/>
                </a:cubicBezTo>
                <a:close/>
                <a:moveTo>
                  <a:pt x="63" y="197"/>
                </a:moveTo>
                <a:cubicBezTo>
                  <a:pt x="58" y="194"/>
                  <a:pt x="54" y="191"/>
                  <a:pt x="49" y="187"/>
                </a:cubicBezTo>
                <a:cubicBezTo>
                  <a:pt x="52" y="184"/>
                  <a:pt x="56" y="181"/>
                  <a:pt x="60" y="178"/>
                </a:cubicBezTo>
                <a:cubicBezTo>
                  <a:pt x="63" y="182"/>
                  <a:pt x="67" y="186"/>
                  <a:pt x="70" y="189"/>
                </a:cubicBezTo>
                <a:cubicBezTo>
                  <a:pt x="68" y="192"/>
                  <a:pt x="66" y="194"/>
                  <a:pt x="63" y="197"/>
                </a:cubicBezTo>
                <a:close/>
                <a:moveTo>
                  <a:pt x="75" y="194"/>
                </a:moveTo>
                <a:cubicBezTo>
                  <a:pt x="82" y="201"/>
                  <a:pt x="89" y="207"/>
                  <a:pt x="96" y="213"/>
                </a:cubicBezTo>
                <a:cubicBezTo>
                  <a:pt x="95" y="215"/>
                  <a:pt x="94" y="216"/>
                  <a:pt x="93" y="217"/>
                </a:cubicBezTo>
                <a:cubicBezTo>
                  <a:pt x="93" y="217"/>
                  <a:pt x="93" y="217"/>
                  <a:pt x="93" y="217"/>
                </a:cubicBezTo>
                <a:cubicBezTo>
                  <a:pt x="85" y="211"/>
                  <a:pt x="77" y="206"/>
                  <a:pt x="69" y="201"/>
                </a:cubicBezTo>
                <a:cubicBezTo>
                  <a:pt x="71" y="199"/>
                  <a:pt x="73" y="196"/>
                  <a:pt x="75" y="194"/>
                </a:cubicBezTo>
                <a:close/>
                <a:moveTo>
                  <a:pt x="45" y="185"/>
                </a:moveTo>
                <a:cubicBezTo>
                  <a:pt x="41" y="182"/>
                  <a:pt x="36" y="179"/>
                  <a:pt x="32" y="177"/>
                </a:cubicBezTo>
                <a:cubicBezTo>
                  <a:pt x="37" y="172"/>
                  <a:pt x="42" y="167"/>
                  <a:pt x="47" y="162"/>
                </a:cubicBezTo>
                <a:cubicBezTo>
                  <a:pt x="50" y="165"/>
                  <a:pt x="53" y="169"/>
                  <a:pt x="55" y="172"/>
                </a:cubicBezTo>
                <a:cubicBezTo>
                  <a:pt x="52" y="176"/>
                  <a:pt x="48" y="181"/>
                  <a:pt x="45" y="185"/>
                </a:cubicBezTo>
                <a:close/>
                <a:moveTo>
                  <a:pt x="217" y="256"/>
                </a:moveTo>
                <a:cubicBezTo>
                  <a:pt x="206" y="265"/>
                  <a:pt x="195" y="274"/>
                  <a:pt x="184" y="284"/>
                </a:cubicBezTo>
                <a:cubicBezTo>
                  <a:pt x="165" y="299"/>
                  <a:pt x="156" y="304"/>
                  <a:pt x="135" y="288"/>
                </a:cubicBezTo>
                <a:cubicBezTo>
                  <a:pt x="113" y="270"/>
                  <a:pt x="94" y="250"/>
                  <a:pt x="72" y="232"/>
                </a:cubicBezTo>
                <a:cubicBezTo>
                  <a:pt x="48" y="213"/>
                  <a:pt x="18" y="201"/>
                  <a:pt x="12" y="171"/>
                </a:cubicBezTo>
                <a:cubicBezTo>
                  <a:pt x="15" y="174"/>
                  <a:pt x="19" y="178"/>
                  <a:pt x="23" y="181"/>
                </a:cubicBezTo>
                <a:cubicBezTo>
                  <a:pt x="23" y="182"/>
                  <a:pt x="22" y="183"/>
                  <a:pt x="22" y="183"/>
                </a:cubicBezTo>
                <a:cubicBezTo>
                  <a:pt x="21" y="185"/>
                  <a:pt x="23" y="186"/>
                  <a:pt x="24" y="185"/>
                </a:cubicBezTo>
                <a:cubicBezTo>
                  <a:pt x="25" y="185"/>
                  <a:pt x="25" y="184"/>
                  <a:pt x="26" y="184"/>
                </a:cubicBezTo>
                <a:cubicBezTo>
                  <a:pt x="30" y="187"/>
                  <a:pt x="34" y="190"/>
                  <a:pt x="39" y="193"/>
                </a:cubicBezTo>
                <a:cubicBezTo>
                  <a:pt x="39" y="195"/>
                  <a:pt x="40" y="196"/>
                  <a:pt x="41" y="195"/>
                </a:cubicBezTo>
                <a:cubicBezTo>
                  <a:pt x="51" y="202"/>
                  <a:pt x="62" y="208"/>
                  <a:pt x="71" y="214"/>
                </a:cubicBezTo>
                <a:cubicBezTo>
                  <a:pt x="104" y="236"/>
                  <a:pt x="135" y="257"/>
                  <a:pt x="164" y="282"/>
                </a:cubicBezTo>
                <a:cubicBezTo>
                  <a:pt x="167" y="285"/>
                  <a:pt x="172" y="282"/>
                  <a:pt x="171" y="278"/>
                </a:cubicBezTo>
                <a:cubicBezTo>
                  <a:pt x="198" y="253"/>
                  <a:pt x="227" y="235"/>
                  <a:pt x="260" y="227"/>
                </a:cubicBezTo>
                <a:cubicBezTo>
                  <a:pt x="245" y="235"/>
                  <a:pt x="230" y="245"/>
                  <a:pt x="217" y="256"/>
                </a:cubicBezTo>
                <a:close/>
                <a:moveTo>
                  <a:pt x="99" y="221"/>
                </a:moveTo>
                <a:cubicBezTo>
                  <a:pt x="100" y="220"/>
                  <a:pt x="101" y="219"/>
                  <a:pt x="102" y="219"/>
                </a:cubicBezTo>
                <a:cubicBezTo>
                  <a:pt x="110" y="225"/>
                  <a:pt x="117" y="231"/>
                  <a:pt x="125" y="236"/>
                </a:cubicBezTo>
                <a:cubicBezTo>
                  <a:pt x="124" y="236"/>
                  <a:pt x="124" y="237"/>
                  <a:pt x="124" y="237"/>
                </a:cubicBezTo>
                <a:cubicBezTo>
                  <a:pt x="116" y="232"/>
                  <a:pt x="108" y="226"/>
                  <a:pt x="99" y="221"/>
                </a:cubicBezTo>
                <a:close/>
                <a:moveTo>
                  <a:pt x="129" y="241"/>
                </a:moveTo>
                <a:cubicBezTo>
                  <a:pt x="129" y="240"/>
                  <a:pt x="129" y="240"/>
                  <a:pt x="130" y="239"/>
                </a:cubicBezTo>
                <a:cubicBezTo>
                  <a:pt x="138" y="244"/>
                  <a:pt x="145" y="249"/>
                  <a:pt x="153" y="253"/>
                </a:cubicBezTo>
                <a:cubicBezTo>
                  <a:pt x="152" y="255"/>
                  <a:pt x="151" y="256"/>
                  <a:pt x="150" y="257"/>
                </a:cubicBezTo>
                <a:cubicBezTo>
                  <a:pt x="143" y="252"/>
                  <a:pt x="136" y="246"/>
                  <a:pt x="129" y="241"/>
                </a:cubicBezTo>
                <a:close/>
                <a:moveTo>
                  <a:pt x="292" y="210"/>
                </a:moveTo>
                <a:cubicBezTo>
                  <a:pt x="241" y="208"/>
                  <a:pt x="199" y="235"/>
                  <a:pt x="166" y="272"/>
                </a:cubicBezTo>
                <a:cubicBezTo>
                  <a:pt x="162" y="268"/>
                  <a:pt x="158" y="265"/>
                  <a:pt x="154" y="261"/>
                </a:cubicBezTo>
                <a:cubicBezTo>
                  <a:pt x="154" y="261"/>
                  <a:pt x="155" y="261"/>
                  <a:pt x="155" y="261"/>
                </a:cubicBezTo>
                <a:cubicBezTo>
                  <a:pt x="156" y="259"/>
                  <a:pt x="157" y="258"/>
                  <a:pt x="158" y="256"/>
                </a:cubicBezTo>
                <a:cubicBezTo>
                  <a:pt x="161" y="258"/>
                  <a:pt x="164" y="259"/>
                  <a:pt x="167" y="260"/>
                </a:cubicBezTo>
                <a:cubicBezTo>
                  <a:pt x="172" y="263"/>
                  <a:pt x="175" y="257"/>
                  <a:pt x="171" y="254"/>
                </a:cubicBezTo>
                <a:cubicBezTo>
                  <a:pt x="169" y="252"/>
                  <a:pt x="167" y="250"/>
                  <a:pt x="164" y="249"/>
                </a:cubicBezTo>
                <a:cubicBezTo>
                  <a:pt x="187" y="224"/>
                  <a:pt x="220" y="209"/>
                  <a:pt x="253" y="202"/>
                </a:cubicBezTo>
                <a:cubicBezTo>
                  <a:pt x="256" y="201"/>
                  <a:pt x="255" y="196"/>
                  <a:pt x="252" y="196"/>
                </a:cubicBezTo>
                <a:cubicBezTo>
                  <a:pt x="218" y="195"/>
                  <a:pt x="180" y="217"/>
                  <a:pt x="159" y="245"/>
                </a:cubicBezTo>
                <a:cubicBezTo>
                  <a:pt x="152" y="240"/>
                  <a:pt x="145" y="235"/>
                  <a:pt x="138" y="230"/>
                </a:cubicBezTo>
                <a:cubicBezTo>
                  <a:pt x="162" y="205"/>
                  <a:pt x="193" y="197"/>
                  <a:pt x="225" y="182"/>
                </a:cubicBezTo>
                <a:cubicBezTo>
                  <a:pt x="229" y="181"/>
                  <a:pt x="226" y="175"/>
                  <a:pt x="222" y="176"/>
                </a:cubicBezTo>
                <a:cubicBezTo>
                  <a:pt x="188" y="183"/>
                  <a:pt x="155" y="200"/>
                  <a:pt x="132" y="226"/>
                </a:cubicBezTo>
                <a:cubicBezTo>
                  <a:pt x="125" y="221"/>
                  <a:pt x="119" y="216"/>
                  <a:pt x="112" y="211"/>
                </a:cubicBezTo>
                <a:cubicBezTo>
                  <a:pt x="144" y="187"/>
                  <a:pt x="177" y="169"/>
                  <a:pt x="217" y="161"/>
                </a:cubicBezTo>
                <a:cubicBezTo>
                  <a:pt x="221" y="160"/>
                  <a:pt x="220" y="153"/>
                  <a:pt x="215" y="153"/>
                </a:cubicBezTo>
                <a:cubicBezTo>
                  <a:pt x="175" y="157"/>
                  <a:pt x="136" y="178"/>
                  <a:pt x="105" y="205"/>
                </a:cubicBezTo>
                <a:cubicBezTo>
                  <a:pt x="98" y="199"/>
                  <a:pt x="90" y="193"/>
                  <a:pt x="83" y="187"/>
                </a:cubicBezTo>
                <a:cubicBezTo>
                  <a:pt x="111" y="166"/>
                  <a:pt x="144" y="156"/>
                  <a:pt x="176" y="141"/>
                </a:cubicBezTo>
                <a:cubicBezTo>
                  <a:pt x="180" y="139"/>
                  <a:pt x="177" y="133"/>
                  <a:pt x="173" y="134"/>
                </a:cubicBezTo>
                <a:cubicBezTo>
                  <a:pt x="140" y="147"/>
                  <a:pt x="105" y="159"/>
                  <a:pt x="78" y="182"/>
                </a:cubicBezTo>
                <a:cubicBezTo>
                  <a:pt x="74" y="179"/>
                  <a:pt x="70" y="175"/>
                  <a:pt x="67" y="171"/>
                </a:cubicBezTo>
                <a:cubicBezTo>
                  <a:pt x="95" y="148"/>
                  <a:pt x="126" y="132"/>
                  <a:pt x="167" y="127"/>
                </a:cubicBezTo>
                <a:cubicBezTo>
                  <a:pt x="172" y="126"/>
                  <a:pt x="172" y="120"/>
                  <a:pt x="167" y="119"/>
                </a:cubicBezTo>
                <a:cubicBezTo>
                  <a:pt x="127" y="117"/>
                  <a:pt x="89" y="138"/>
                  <a:pt x="61" y="166"/>
                </a:cubicBezTo>
                <a:cubicBezTo>
                  <a:pt x="59" y="163"/>
                  <a:pt x="56" y="160"/>
                  <a:pt x="53" y="157"/>
                </a:cubicBezTo>
                <a:cubicBezTo>
                  <a:pt x="78" y="136"/>
                  <a:pt x="106" y="121"/>
                  <a:pt x="137" y="105"/>
                </a:cubicBezTo>
                <a:cubicBezTo>
                  <a:pt x="142" y="103"/>
                  <a:pt x="139" y="96"/>
                  <a:pt x="134" y="97"/>
                </a:cubicBezTo>
                <a:cubicBezTo>
                  <a:pt x="103" y="107"/>
                  <a:pt x="71" y="126"/>
                  <a:pt x="47" y="151"/>
                </a:cubicBezTo>
                <a:cubicBezTo>
                  <a:pt x="44" y="147"/>
                  <a:pt x="41" y="143"/>
                  <a:pt x="38" y="139"/>
                </a:cubicBezTo>
                <a:cubicBezTo>
                  <a:pt x="49" y="129"/>
                  <a:pt x="61" y="119"/>
                  <a:pt x="73" y="110"/>
                </a:cubicBezTo>
                <a:cubicBezTo>
                  <a:pt x="100" y="93"/>
                  <a:pt x="122" y="90"/>
                  <a:pt x="152" y="94"/>
                </a:cubicBezTo>
                <a:cubicBezTo>
                  <a:pt x="153" y="94"/>
                  <a:pt x="154" y="94"/>
                  <a:pt x="155" y="94"/>
                </a:cubicBezTo>
                <a:cubicBezTo>
                  <a:pt x="202" y="131"/>
                  <a:pt x="247" y="170"/>
                  <a:pt x="292" y="210"/>
                </a:cubicBezTo>
                <a:close/>
                <a:moveTo>
                  <a:pt x="272" y="31"/>
                </a:moveTo>
                <a:cubicBezTo>
                  <a:pt x="271" y="29"/>
                  <a:pt x="269" y="26"/>
                  <a:pt x="267" y="23"/>
                </a:cubicBezTo>
                <a:cubicBezTo>
                  <a:pt x="276" y="22"/>
                  <a:pt x="286" y="20"/>
                  <a:pt x="295" y="17"/>
                </a:cubicBezTo>
                <a:cubicBezTo>
                  <a:pt x="298" y="21"/>
                  <a:pt x="300" y="25"/>
                  <a:pt x="303" y="29"/>
                </a:cubicBezTo>
                <a:cubicBezTo>
                  <a:pt x="293" y="28"/>
                  <a:pt x="283" y="29"/>
                  <a:pt x="272" y="31"/>
                </a:cubicBezTo>
                <a:close/>
                <a:moveTo>
                  <a:pt x="288" y="54"/>
                </a:moveTo>
                <a:cubicBezTo>
                  <a:pt x="286" y="50"/>
                  <a:pt x="283" y="46"/>
                  <a:pt x="280" y="42"/>
                </a:cubicBezTo>
                <a:cubicBezTo>
                  <a:pt x="288" y="41"/>
                  <a:pt x="296" y="39"/>
                  <a:pt x="304" y="37"/>
                </a:cubicBezTo>
                <a:cubicBezTo>
                  <a:pt x="305" y="37"/>
                  <a:pt x="306" y="36"/>
                  <a:pt x="307" y="35"/>
                </a:cubicBezTo>
                <a:cubicBezTo>
                  <a:pt x="311" y="40"/>
                  <a:pt x="315" y="46"/>
                  <a:pt x="319" y="51"/>
                </a:cubicBezTo>
                <a:cubicBezTo>
                  <a:pt x="309" y="50"/>
                  <a:pt x="299" y="51"/>
                  <a:pt x="288" y="54"/>
                </a:cubicBezTo>
                <a:close/>
                <a:moveTo>
                  <a:pt x="316" y="88"/>
                </a:moveTo>
                <a:cubicBezTo>
                  <a:pt x="312" y="84"/>
                  <a:pt x="309" y="79"/>
                  <a:pt x="305" y="75"/>
                </a:cubicBezTo>
                <a:cubicBezTo>
                  <a:pt x="314" y="71"/>
                  <a:pt x="322" y="68"/>
                  <a:pt x="330" y="65"/>
                </a:cubicBezTo>
                <a:cubicBezTo>
                  <a:pt x="334" y="69"/>
                  <a:pt x="338" y="74"/>
                  <a:pt x="343" y="78"/>
                </a:cubicBezTo>
                <a:cubicBezTo>
                  <a:pt x="334" y="80"/>
                  <a:pt x="325" y="84"/>
                  <a:pt x="316" y="88"/>
                </a:cubicBezTo>
                <a:close/>
                <a:moveTo>
                  <a:pt x="331" y="104"/>
                </a:moveTo>
                <a:cubicBezTo>
                  <a:pt x="328" y="101"/>
                  <a:pt x="325" y="99"/>
                  <a:pt x="323" y="96"/>
                </a:cubicBezTo>
                <a:cubicBezTo>
                  <a:pt x="331" y="92"/>
                  <a:pt x="339" y="89"/>
                  <a:pt x="346" y="85"/>
                </a:cubicBezTo>
                <a:cubicBezTo>
                  <a:pt x="347" y="85"/>
                  <a:pt x="348" y="84"/>
                  <a:pt x="348" y="84"/>
                </a:cubicBezTo>
                <a:cubicBezTo>
                  <a:pt x="351" y="87"/>
                  <a:pt x="354" y="89"/>
                  <a:pt x="357" y="92"/>
                </a:cubicBezTo>
                <a:cubicBezTo>
                  <a:pt x="348" y="95"/>
                  <a:pt x="339" y="99"/>
                  <a:pt x="331" y="104"/>
                </a:cubicBezTo>
                <a:close/>
                <a:moveTo>
                  <a:pt x="339" y="113"/>
                </a:moveTo>
                <a:cubicBezTo>
                  <a:pt x="347" y="108"/>
                  <a:pt x="356" y="104"/>
                  <a:pt x="365" y="99"/>
                </a:cubicBezTo>
                <a:cubicBezTo>
                  <a:pt x="369" y="102"/>
                  <a:pt x="372" y="104"/>
                  <a:pt x="375" y="107"/>
                </a:cubicBezTo>
                <a:cubicBezTo>
                  <a:pt x="365" y="111"/>
                  <a:pt x="356" y="116"/>
                  <a:pt x="347" y="121"/>
                </a:cubicBezTo>
                <a:cubicBezTo>
                  <a:pt x="344" y="119"/>
                  <a:pt x="341" y="116"/>
                  <a:pt x="339" y="113"/>
                </a:cubicBezTo>
                <a:close/>
                <a:moveTo>
                  <a:pt x="368" y="143"/>
                </a:moveTo>
                <a:cubicBezTo>
                  <a:pt x="363" y="139"/>
                  <a:pt x="359" y="135"/>
                  <a:pt x="355" y="131"/>
                </a:cubicBezTo>
                <a:cubicBezTo>
                  <a:pt x="365" y="125"/>
                  <a:pt x="375" y="119"/>
                  <a:pt x="385" y="114"/>
                </a:cubicBezTo>
                <a:cubicBezTo>
                  <a:pt x="390" y="117"/>
                  <a:pt x="395" y="121"/>
                  <a:pt x="401" y="124"/>
                </a:cubicBezTo>
                <a:cubicBezTo>
                  <a:pt x="389" y="127"/>
                  <a:pt x="378" y="134"/>
                  <a:pt x="368" y="143"/>
                </a:cubicBezTo>
                <a:close/>
              </a:path>
            </a:pathLst>
          </a:custGeom>
          <a:solidFill>
            <a:srgbClr val="F5F5F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245" name="组合 244"/>
          <p:cNvGrpSpPr/>
          <p:nvPr/>
        </p:nvGrpSpPr>
        <p:grpSpPr>
          <a:xfrm>
            <a:off x="1607344" y="3452812"/>
            <a:ext cx="650875" cy="601663"/>
            <a:chOff x="2797176" y="3924300"/>
            <a:chExt cx="650875" cy="601663"/>
          </a:xfrm>
        </p:grpSpPr>
        <p:sp>
          <p:nvSpPr>
            <p:cNvPr id="198" name="Freeform 168"/>
            <p:cNvSpPr>
              <a:spLocks noEditPoints="1"/>
            </p:cNvSpPr>
            <p:nvPr/>
          </p:nvSpPr>
          <p:spPr bwMode="auto">
            <a:xfrm>
              <a:off x="2797176" y="3943350"/>
              <a:ext cx="650875" cy="582613"/>
            </a:xfrm>
            <a:custGeom>
              <a:avLst/>
              <a:gdLst>
                <a:gd name="T0" fmla="*/ 272 w 279"/>
                <a:gd name="T1" fmla="*/ 100 h 250"/>
                <a:gd name="T2" fmla="*/ 171 w 279"/>
                <a:gd name="T3" fmla="*/ 84 h 250"/>
                <a:gd name="T4" fmla="*/ 190 w 279"/>
                <a:gd name="T5" fmla="*/ 10 h 250"/>
                <a:gd name="T6" fmla="*/ 180 w 279"/>
                <a:gd name="T7" fmla="*/ 6 h 250"/>
                <a:gd name="T8" fmla="*/ 157 w 279"/>
                <a:gd name="T9" fmla="*/ 81 h 250"/>
                <a:gd name="T10" fmla="*/ 124 w 279"/>
                <a:gd name="T11" fmla="*/ 74 h 250"/>
                <a:gd name="T12" fmla="*/ 139 w 279"/>
                <a:gd name="T13" fmla="*/ 12 h 250"/>
                <a:gd name="T14" fmla="*/ 129 w 279"/>
                <a:gd name="T15" fmla="*/ 8 h 250"/>
                <a:gd name="T16" fmla="*/ 108 w 279"/>
                <a:gd name="T17" fmla="*/ 72 h 250"/>
                <a:gd name="T18" fmla="*/ 24 w 279"/>
                <a:gd name="T19" fmla="*/ 63 h 250"/>
                <a:gd name="T20" fmla="*/ 24 w 279"/>
                <a:gd name="T21" fmla="*/ 71 h 250"/>
                <a:gd name="T22" fmla="*/ 106 w 279"/>
                <a:gd name="T23" fmla="*/ 83 h 250"/>
                <a:gd name="T24" fmla="*/ 101 w 279"/>
                <a:gd name="T25" fmla="*/ 115 h 250"/>
                <a:gd name="T26" fmla="*/ 95 w 279"/>
                <a:gd name="T27" fmla="*/ 146 h 250"/>
                <a:gd name="T28" fmla="*/ 6 w 279"/>
                <a:gd name="T29" fmla="*/ 127 h 250"/>
                <a:gd name="T30" fmla="*/ 3 w 279"/>
                <a:gd name="T31" fmla="*/ 133 h 250"/>
                <a:gd name="T32" fmla="*/ 93 w 279"/>
                <a:gd name="T33" fmla="*/ 156 h 250"/>
                <a:gd name="T34" fmla="*/ 81 w 279"/>
                <a:gd name="T35" fmla="*/ 227 h 250"/>
                <a:gd name="T36" fmla="*/ 88 w 279"/>
                <a:gd name="T37" fmla="*/ 229 h 250"/>
                <a:gd name="T38" fmla="*/ 108 w 279"/>
                <a:gd name="T39" fmla="*/ 157 h 250"/>
                <a:gd name="T40" fmla="*/ 141 w 279"/>
                <a:gd name="T41" fmla="*/ 159 h 250"/>
                <a:gd name="T42" fmla="*/ 136 w 279"/>
                <a:gd name="T43" fmla="*/ 247 h 250"/>
                <a:gd name="T44" fmla="*/ 141 w 279"/>
                <a:gd name="T45" fmla="*/ 247 h 250"/>
                <a:gd name="T46" fmla="*/ 153 w 279"/>
                <a:gd name="T47" fmla="*/ 159 h 250"/>
                <a:gd name="T48" fmla="*/ 254 w 279"/>
                <a:gd name="T49" fmla="*/ 171 h 250"/>
                <a:gd name="T50" fmla="*/ 257 w 279"/>
                <a:gd name="T51" fmla="*/ 163 h 250"/>
                <a:gd name="T52" fmla="*/ 155 w 279"/>
                <a:gd name="T53" fmla="*/ 146 h 250"/>
                <a:gd name="T54" fmla="*/ 160 w 279"/>
                <a:gd name="T55" fmla="*/ 122 h 250"/>
                <a:gd name="T56" fmla="*/ 167 w 279"/>
                <a:gd name="T57" fmla="*/ 96 h 250"/>
                <a:gd name="T58" fmla="*/ 272 w 279"/>
                <a:gd name="T59" fmla="*/ 111 h 250"/>
                <a:gd name="T60" fmla="*/ 272 w 279"/>
                <a:gd name="T61" fmla="*/ 100 h 250"/>
                <a:gd name="T62" fmla="*/ 121 w 279"/>
                <a:gd name="T63" fmla="*/ 86 h 250"/>
                <a:gd name="T64" fmla="*/ 153 w 279"/>
                <a:gd name="T65" fmla="*/ 93 h 250"/>
                <a:gd name="T66" fmla="*/ 153 w 279"/>
                <a:gd name="T67" fmla="*/ 93 h 250"/>
                <a:gd name="T68" fmla="*/ 132 w 279"/>
                <a:gd name="T69" fmla="*/ 110 h 250"/>
                <a:gd name="T70" fmla="*/ 125 w 279"/>
                <a:gd name="T71" fmla="*/ 95 h 250"/>
                <a:gd name="T72" fmla="*/ 120 w 279"/>
                <a:gd name="T73" fmla="*/ 93 h 250"/>
                <a:gd name="T74" fmla="*/ 121 w 279"/>
                <a:gd name="T75" fmla="*/ 86 h 250"/>
                <a:gd name="T76" fmla="*/ 124 w 279"/>
                <a:gd name="T77" fmla="*/ 117 h 250"/>
                <a:gd name="T78" fmla="*/ 113 w 279"/>
                <a:gd name="T79" fmla="*/ 123 h 250"/>
                <a:gd name="T80" fmla="*/ 118 w 279"/>
                <a:gd name="T81" fmla="*/ 98 h 250"/>
                <a:gd name="T82" fmla="*/ 124 w 279"/>
                <a:gd name="T83" fmla="*/ 117 h 250"/>
                <a:gd name="T84" fmla="*/ 144 w 279"/>
                <a:gd name="T85" fmla="*/ 146 h 250"/>
                <a:gd name="T86" fmla="*/ 110 w 279"/>
                <a:gd name="T87" fmla="*/ 146 h 250"/>
                <a:gd name="T88" fmla="*/ 112 w 279"/>
                <a:gd name="T89" fmla="*/ 133 h 250"/>
                <a:gd name="T90" fmla="*/ 128 w 279"/>
                <a:gd name="T91" fmla="*/ 126 h 250"/>
                <a:gd name="T92" fmla="*/ 138 w 279"/>
                <a:gd name="T93" fmla="*/ 140 h 250"/>
                <a:gd name="T94" fmla="*/ 145 w 279"/>
                <a:gd name="T95" fmla="*/ 139 h 250"/>
                <a:gd name="T96" fmla="*/ 144 w 279"/>
                <a:gd name="T97" fmla="*/ 146 h 250"/>
                <a:gd name="T98" fmla="*/ 145 w 279"/>
                <a:gd name="T99" fmla="*/ 137 h 250"/>
                <a:gd name="T100" fmla="*/ 145 w 279"/>
                <a:gd name="T101" fmla="*/ 136 h 250"/>
                <a:gd name="T102" fmla="*/ 137 w 279"/>
                <a:gd name="T103" fmla="*/ 120 h 250"/>
                <a:gd name="T104" fmla="*/ 151 w 279"/>
                <a:gd name="T105" fmla="*/ 107 h 250"/>
                <a:gd name="T106" fmla="*/ 149 w 279"/>
                <a:gd name="T107" fmla="*/ 119 h 250"/>
                <a:gd name="T108" fmla="*/ 145 w 279"/>
                <a:gd name="T109" fmla="*/ 137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79" h="250">
                  <a:moveTo>
                    <a:pt x="272" y="100"/>
                  </a:moveTo>
                  <a:cubicBezTo>
                    <a:pt x="238" y="97"/>
                    <a:pt x="204" y="90"/>
                    <a:pt x="171" y="84"/>
                  </a:cubicBezTo>
                  <a:cubicBezTo>
                    <a:pt x="178" y="59"/>
                    <a:pt x="186" y="35"/>
                    <a:pt x="190" y="10"/>
                  </a:cubicBezTo>
                  <a:cubicBezTo>
                    <a:pt x="190" y="5"/>
                    <a:pt x="183" y="0"/>
                    <a:pt x="180" y="6"/>
                  </a:cubicBezTo>
                  <a:cubicBezTo>
                    <a:pt x="169" y="29"/>
                    <a:pt x="163" y="55"/>
                    <a:pt x="157" y="81"/>
                  </a:cubicBezTo>
                  <a:cubicBezTo>
                    <a:pt x="146" y="79"/>
                    <a:pt x="135" y="76"/>
                    <a:pt x="124" y="74"/>
                  </a:cubicBezTo>
                  <a:cubicBezTo>
                    <a:pt x="129" y="54"/>
                    <a:pt x="134" y="33"/>
                    <a:pt x="139" y="12"/>
                  </a:cubicBezTo>
                  <a:cubicBezTo>
                    <a:pt x="141" y="6"/>
                    <a:pt x="132" y="2"/>
                    <a:pt x="129" y="8"/>
                  </a:cubicBezTo>
                  <a:cubicBezTo>
                    <a:pt x="118" y="27"/>
                    <a:pt x="112" y="49"/>
                    <a:pt x="108" y="72"/>
                  </a:cubicBezTo>
                  <a:cubicBezTo>
                    <a:pt x="80" y="67"/>
                    <a:pt x="52" y="63"/>
                    <a:pt x="24" y="63"/>
                  </a:cubicBezTo>
                  <a:cubicBezTo>
                    <a:pt x="19" y="62"/>
                    <a:pt x="19" y="71"/>
                    <a:pt x="24" y="71"/>
                  </a:cubicBezTo>
                  <a:cubicBezTo>
                    <a:pt x="52" y="73"/>
                    <a:pt x="79" y="77"/>
                    <a:pt x="106" y="83"/>
                  </a:cubicBezTo>
                  <a:cubicBezTo>
                    <a:pt x="104" y="94"/>
                    <a:pt x="103" y="104"/>
                    <a:pt x="101" y="115"/>
                  </a:cubicBezTo>
                  <a:cubicBezTo>
                    <a:pt x="99" y="125"/>
                    <a:pt x="97" y="135"/>
                    <a:pt x="95" y="146"/>
                  </a:cubicBezTo>
                  <a:cubicBezTo>
                    <a:pt x="65" y="144"/>
                    <a:pt x="35" y="141"/>
                    <a:pt x="6" y="127"/>
                  </a:cubicBezTo>
                  <a:cubicBezTo>
                    <a:pt x="3" y="126"/>
                    <a:pt x="0" y="131"/>
                    <a:pt x="3" y="133"/>
                  </a:cubicBezTo>
                  <a:cubicBezTo>
                    <a:pt x="31" y="147"/>
                    <a:pt x="62" y="153"/>
                    <a:pt x="93" y="156"/>
                  </a:cubicBezTo>
                  <a:cubicBezTo>
                    <a:pt x="88" y="180"/>
                    <a:pt x="83" y="204"/>
                    <a:pt x="81" y="227"/>
                  </a:cubicBezTo>
                  <a:cubicBezTo>
                    <a:pt x="81" y="231"/>
                    <a:pt x="86" y="232"/>
                    <a:pt x="88" y="229"/>
                  </a:cubicBezTo>
                  <a:cubicBezTo>
                    <a:pt x="101" y="209"/>
                    <a:pt x="105" y="182"/>
                    <a:pt x="108" y="157"/>
                  </a:cubicBezTo>
                  <a:cubicBezTo>
                    <a:pt x="119" y="158"/>
                    <a:pt x="130" y="158"/>
                    <a:pt x="141" y="159"/>
                  </a:cubicBezTo>
                  <a:cubicBezTo>
                    <a:pt x="137" y="188"/>
                    <a:pt x="134" y="217"/>
                    <a:pt x="136" y="247"/>
                  </a:cubicBezTo>
                  <a:cubicBezTo>
                    <a:pt x="136" y="250"/>
                    <a:pt x="141" y="250"/>
                    <a:pt x="141" y="247"/>
                  </a:cubicBezTo>
                  <a:cubicBezTo>
                    <a:pt x="144" y="217"/>
                    <a:pt x="148" y="188"/>
                    <a:pt x="153" y="159"/>
                  </a:cubicBezTo>
                  <a:cubicBezTo>
                    <a:pt x="187" y="160"/>
                    <a:pt x="222" y="162"/>
                    <a:pt x="254" y="171"/>
                  </a:cubicBezTo>
                  <a:cubicBezTo>
                    <a:pt x="259" y="172"/>
                    <a:pt x="262" y="165"/>
                    <a:pt x="257" y="163"/>
                  </a:cubicBezTo>
                  <a:cubicBezTo>
                    <a:pt x="225" y="149"/>
                    <a:pt x="190" y="146"/>
                    <a:pt x="155" y="146"/>
                  </a:cubicBezTo>
                  <a:cubicBezTo>
                    <a:pt x="157" y="138"/>
                    <a:pt x="159" y="130"/>
                    <a:pt x="160" y="122"/>
                  </a:cubicBezTo>
                  <a:cubicBezTo>
                    <a:pt x="162" y="113"/>
                    <a:pt x="165" y="104"/>
                    <a:pt x="167" y="96"/>
                  </a:cubicBezTo>
                  <a:cubicBezTo>
                    <a:pt x="202" y="103"/>
                    <a:pt x="237" y="109"/>
                    <a:pt x="272" y="111"/>
                  </a:cubicBezTo>
                  <a:cubicBezTo>
                    <a:pt x="279" y="111"/>
                    <a:pt x="279" y="101"/>
                    <a:pt x="272" y="100"/>
                  </a:cubicBezTo>
                  <a:close/>
                  <a:moveTo>
                    <a:pt x="121" y="86"/>
                  </a:moveTo>
                  <a:cubicBezTo>
                    <a:pt x="132" y="88"/>
                    <a:pt x="142" y="90"/>
                    <a:pt x="153" y="93"/>
                  </a:cubicBezTo>
                  <a:cubicBezTo>
                    <a:pt x="153" y="93"/>
                    <a:pt x="153" y="93"/>
                    <a:pt x="153" y="93"/>
                  </a:cubicBezTo>
                  <a:cubicBezTo>
                    <a:pt x="146" y="99"/>
                    <a:pt x="139" y="105"/>
                    <a:pt x="132" y="110"/>
                  </a:cubicBezTo>
                  <a:cubicBezTo>
                    <a:pt x="130" y="105"/>
                    <a:pt x="127" y="100"/>
                    <a:pt x="125" y="95"/>
                  </a:cubicBezTo>
                  <a:cubicBezTo>
                    <a:pt x="124" y="92"/>
                    <a:pt x="121" y="92"/>
                    <a:pt x="120" y="93"/>
                  </a:cubicBezTo>
                  <a:cubicBezTo>
                    <a:pt x="120" y="90"/>
                    <a:pt x="121" y="88"/>
                    <a:pt x="121" y="86"/>
                  </a:cubicBezTo>
                  <a:close/>
                  <a:moveTo>
                    <a:pt x="124" y="117"/>
                  </a:moveTo>
                  <a:cubicBezTo>
                    <a:pt x="121" y="119"/>
                    <a:pt x="117" y="121"/>
                    <a:pt x="113" y="123"/>
                  </a:cubicBezTo>
                  <a:cubicBezTo>
                    <a:pt x="115" y="115"/>
                    <a:pt x="117" y="107"/>
                    <a:pt x="118" y="98"/>
                  </a:cubicBezTo>
                  <a:cubicBezTo>
                    <a:pt x="120" y="104"/>
                    <a:pt x="122" y="110"/>
                    <a:pt x="124" y="117"/>
                  </a:cubicBezTo>
                  <a:close/>
                  <a:moveTo>
                    <a:pt x="144" y="146"/>
                  </a:moveTo>
                  <a:cubicBezTo>
                    <a:pt x="132" y="146"/>
                    <a:pt x="121" y="146"/>
                    <a:pt x="110" y="146"/>
                  </a:cubicBezTo>
                  <a:cubicBezTo>
                    <a:pt x="110" y="142"/>
                    <a:pt x="111" y="137"/>
                    <a:pt x="112" y="133"/>
                  </a:cubicBezTo>
                  <a:cubicBezTo>
                    <a:pt x="117" y="131"/>
                    <a:pt x="123" y="129"/>
                    <a:pt x="128" y="126"/>
                  </a:cubicBezTo>
                  <a:cubicBezTo>
                    <a:pt x="131" y="131"/>
                    <a:pt x="134" y="136"/>
                    <a:pt x="138" y="140"/>
                  </a:cubicBezTo>
                  <a:cubicBezTo>
                    <a:pt x="140" y="143"/>
                    <a:pt x="144" y="142"/>
                    <a:pt x="145" y="139"/>
                  </a:cubicBezTo>
                  <a:cubicBezTo>
                    <a:pt x="144" y="142"/>
                    <a:pt x="144" y="144"/>
                    <a:pt x="144" y="146"/>
                  </a:cubicBezTo>
                  <a:close/>
                  <a:moveTo>
                    <a:pt x="145" y="137"/>
                  </a:moveTo>
                  <a:cubicBezTo>
                    <a:pt x="145" y="137"/>
                    <a:pt x="145" y="136"/>
                    <a:pt x="145" y="136"/>
                  </a:cubicBezTo>
                  <a:cubicBezTo>
                    <a:pt x="144" y="130"/>
                    <a:pt x="140" y="125"/>
                    <a:pt x="137" y="120"/>
                  </a:cubicBezTo>
                  <a:cubicBezTo>
                    <a:pt x="142" y="116"/>
                    <a:pt x="147" y="112"/>
                    <a:pt x="151" y="107"/>
                  </a:cubicBezTo>
                  <a:cubicBezTo>
                    <a:pt x="151" y="111"/>
                    <a:pt x="150" y="115"/>
                    <a:pt x="149" y="119"/>
                  </a:cubicBezTo>
                  <a:cubicBezTo>
                    <a:pt x="148" y="125"/>
                    <a:pt x="147" y="131"/>
                    <a:pt x="145" y="137"/>
                  </a:cubicBez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9" name="Freeform 169"/>
            <p:cNvSpPr/>
            <p:nvPr/>
          </p:nvSpPr>
          <p:spPr bwMode="auto">
            <a:xfrm>
              <a:off x="2846388" y="4311650"/>
              <a:ext cx="139700" cy="149225"/>
            </a:xfrm>
            <a:custGeom>
              <a:avLst/>
              <a:gdLst>
                <a:gd name="T0" fmla="*/ 50 w 60"/>
                <a:gd name="T1" fmla="*/ 11 h 64"/>
                <a:gd name="T2" fmla="*/ 31 w 60"/>
                <a:gd name="T3" fmla="*/ 21 h 64"/>
                <a:gd name="T4" fmla="*/ 14 w 60"/>
                <a:gd name="T5" fmla="*/ 5 h 64"/>
                <a:gd name="T6" fmla="*/ 7 w 60"/>
                <a:gd name="T7" fmla="*/ 12 h 64"/>
                <a:gd name="T8" fmla="*/ 20 w 60"/>
                <a:gd name="T9" fmla="*/ 27 h 64"/>
                <a:gd name="T10" fmla="*/ 4 w 60"/>
                <a:gd name="T11" fmla="*/ 33 h 64"/>
                <a:gd name="T12" fmla="*/ 6 w 60"/>
                <a:gd name="T13" fmla="*/ 42 h 64"/>
                <a:gd name="T14" fmla="*/ 28 w 60"/>
                <a:gd name="T15" fmla="*/ 37 h 64"/>
                <a:gd name="T16" fmla="*/ 43 w 60"/>
                <a:gd name="T17" fmla="*/ 59 h 64"/>
                <a:gd name="T18" fmla="*/ 53 w 60"/>
                <a:gd name="T19" fmla="*/ 53 h 64"/>
                <a:gd name="T20" fmla="*/ 40 w 60"/>
                <a:gd name="T21" fmla="*/ 31 h 64"/>
                <a:gd name="T22" fmla="*/ 56 w 60"/>
                <a:gd name="T23" fmla="*/ 20 h 64"/>
                <a:gd name="T24" fmla="*/ 50 w 60"/>
                <a:gd name="T25" fmla="*/ 11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0" h="64">
                  <a:moveTo>
                    <a:pt x="50" y="11"/>
                  </a:moveTo>
                  <a:cubicBezTo>
                    <a:pt x="43" y="13"/>
                    <a:pt x="37" y="17"/>
                    <a:pt x="31" y="21"/>
                  </a:cubicBezTo>
                  <a:cubicBezTo>
                    <a:pt x="26" y="15"/>
                    <a:pt x="20" y="9"/>
                    <a:pt x="14" y="5"/>
                  </a:cubicBezTo>
                  <a:cubicBezTo>
                    <a:pt x="9" y="0"/>
                    <a:pt x="2" y="8"/>
                    <a:pt x="7" y="12"/>
                  </a:cubicBezTo>
                  <a:cubicBezTo>
                    <a:pt x="12" y="17"/>
                    <a:pt x="16" y="22"/>
                    <a:pt x="20" y="27"/>
                  </a:cubicBezTo>
                  <a:cubicBezTo>
                    <a:pt x="15" y="29"/>
                    <a:pt x="10" y="31"/>
                    <a:pt x="4" y="33"/>
                  </a:cubicBezTo>
                  <a:cubicBezTo>
                    <a:pt x="0" y="35"/>
                    <a:pt x="0" y="42"/>
                    <a:pt x="6" y="42"/>
                  </a:cubicBezTo>
                  <a:cubicBezTo>
                    <a:pt x="13" y="42"/>
                    <a:pt x="20" y="40"/>
                    <a:pt x="28" y="37"/>
                  </a:cubicBezTo>
                  <a:cubicBezTo>
                    <a:pt x="33" y="44"/>
                    <a:pt x="37" y="52"/>
                    <a:pt x="43" y="59"/>
                  </a:cubicBezTo>
                  <a:cubicBezTo>
                    <a:pt x="46" y="64"/>
                    <a:pt x="55" y="59"/>
                    <a:pt x="53" y="53"/>
                  </a:cubicBezTo>
                  <a:cubicBezTo>
                    <a:pt x="50" y="45"/>
                    <a:pt x="45" y="38"/>
                    <a:pt x="40" y="31"/>
                  </a:cubicBezTo>
                  <a:cubicBezTo>
                    <a:pt x="46" y="27"/>
                    <a:pt x="51" y="23"/>
                    <a:pt x="56" y="20"/>
                  </a:cubicBezTo>
                  <a:cubicBezTo>
                    <a:pt x="60" y="16"/>
                    <a:pt x="55" y="9"/>
                    <a:pt x="50" y="11"/>
                  </a:cubicBez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0" name="Freeform 170"/>
            <p:cNvSpPr/>
            <p:nvPr/>
          </p:nvSpPr>
          <p:spPr bwMode="auto">
            <a:xfrm>
              <a:off x="3270251" y="3965575"/>
              <a:ext cx="174625" cy="158750"/>
            </a:xfrm>
            <a:custGeom>
              <a:avLst/>
              <a:gdLst>
                <a:gd name="T0" fmla="*/ 64 w 75"/>
                <a:gd name="T1" fmla="*/ 13 h 68"/>
                <a:gd name="T2" fmla="*/ 41 w 75"/>
                <a:gd name="T3" fmla="*/ 26 h 68"/>
                <a:gd name="T4" fmla="*/ 22 w 75"/>
                <a:gd name="T5" fmla="*/ 4 h 68"/>
                <a:gd name="T6" fmla="*/ 15 w 75"/>
                <a:gd name="T7" fmla="*/ 12 h 68"/>
                <a:gd name="T8" fmla="*/ 31 w 75"/>
                <a:gd name="T9" fmla="*/ 33 h 68"/>
                <a:gd name="T10" fmla="*/ 6 w 75"/>
                <a:gd name="T11" fmla="*/ 47 h 68"/>
                <a:gd name="T12" fmla="*/ 11 w 75"/>
                <a:gd name="T13" fmla="*/ 56 h 68"/>
                <a:gd name="T14" fmla="*/ 37 w 75"/>
                <a:gd name="T15" fmla="*/ 43 h 68"/>
                <a:gd name="T16" fmla="*/ 51 w 75"/>
                <a:gd name="T17" fmla="*/ 63 h 68"/>
                <a:gd name="T18" fmla="*/ 60 w 75"/>
                <a:gd name="T19" fmla="*/ 58 h 68"/>
                <a:gd name="T20" fmla="*/ 49 w 75"/>
                <a:gd name="T21" fmla="*/ 36 h 68"/>
                <a:gd name="T22" fmla="*/ 70 w 75"/>
                <a:gd name="T23" fmla="*/ 23 h 68"/>
                <a:gd name="T24" fmla="*/ 64 w 75"/>
                <a:gd name="T25" fmla="*/ 13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5" h="68">
                  <a:moveTo>
                    <a:pt x="64" y="13"/>
                  </a:moveTo>
                  <a:cubicBezTo>
                    <a:pt x="56" y="17"/>
                    <a:pt x="49" y="21"/>
                    <a:pt x="41" y="26"/>
                  </a:cubicBezTo>
                  <a:cubicBezTo>
                    <a:pt x="35" y="18"/>
                    <a:pt x="29" y="11"/>
                    <a:pt x="22" y="4"/>
                  </a:cubicBezTo>
                  <a:cubicBezTo>
                    <a:pt x="17" y="0"/>
                    <a:pt x="10" y="7"/>
                    <a:pt x="15" y="12"/>
                  </a:cubicBezTo>
                  <a:cubicBezTo>
                    <a:pt x="20" y="18"/>
                    <a:pt x="26" y="25"/>
                    <a:pt x="31" y="33"/>
                  </a:cubicBezTo>
                  <a:cubicBezTo>
                    <a:pt x="22" y="38"/>
                    <a:pt x="14" y="43"/>
                    <a:pt x="6" y="47"/>
                  </a:cubicBezTo>
                  <a:cubicBezTo>
                    <a:pt x="0" y="51"/>
                    <a:pt x="5" y="59"/>
                    <a:pt x="11" y="56"/>
                  </a:cubicBezTo>
                  <a:cubicBezTo>
                    <a:pt x="20" y="52"/>
                    <a:pt x="29" y="48"/>
                    <a:pt x="37" y="43"/>
                  </a:cubicBezTo>
                  <a:cubicBezTo>
                    <a:pt x="41" y="50"/>
                    <a:pt x="45" y="57"/>
                    <a:pt x="51" y="63"/>
                  </a:cubicBezTo>
                  <a:cubicBezTo>
                    <a:pt x="55" y="68"/>
                    <a:pt x="62" y="63"/>
                    <a:pt x="60" y="58"/>
                  </a:cubicBezTo>
                  <a:cubicBezTo>
                    <a:pt x="58" y="50"/>
                    <a:pt x="54" y="43"/>
                    <a:pt x="49" y="36"/>
                  </a:cubicBezTo>
                  <a:cubicBezTo>
                    <a:pt x="56" y="32"/>
                    <a:pt x="63" y="28"/>
                    <a:pt x="70" y="23"/>
                  </a:cubicBezTo>
                  <a:cubicBezTo>
                    <a:pt x="75" y="18"/>
                    <a:pt x="71" y="10"/>
                    <a:pt x="64" y="13"/>
                  </a:cubicBez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1" name="Freeform 171"/>
            <p:cNvSpPr>
              <a:spLocks noEditPoints="1"/>
            </p:cNvSpPr>
            <p:nvPr/>
          </p:nvSpPr>
          <p:spPr bwMode="auto">
            <a:xfrm>
              <a:off x="2921001" y="3924300"/>
              <a:ext cx="111125" cy="149225"/>
            </a:xfrm>
            <a:custGeom>
              <a:avLst/>
              <a:gdLst>
                <a:gd name="T0" fmla="*/ 47 w 48"/>
                <a:gd name="T1" fmla="*/ 34 h 64"/>
                <a:gd name="T2" fmla="*/ 25 w 48"/>
                <a:gd name="T3" fmla="*/ 2 h 64"/>
                <a:gd name="T4" fmla="*/ 9 w 48"/>
                <a:gd name="T5" fmla="*/ 4 h 64"/>
                <a:gd name="T6" fmla="*/ 3 w 48"/>
                <a:gd name="T7" fmla="*/ 25 h 64"/>
                <a:gd name="T8" fmla="*/ 3 w 48"/>
                <a:gd name="T9" fmla="*/ 26 h 64"/>
                <a:gd name="T10" fmla="*/ 6 w 48"/>
                <a:gd name="T11" fmla="*/ 30 h 64"/>
                <a:gd name="T12" fmla="*/ 14 w 48"/>
                <a:gd name="T13" fmla="*/ 58 h 64"/>
                <a:gd name="T14" fmla="*/ 47 w 48"/>
                <a:gd name="T15" fmla="*/ 34 h 64"/>
                <a:gd name="T16" fmla="*/ 23 w 48"/>
                <a:gd name="T17" fmla="*/ 47 h 64"/>
                <a:gd name="T18" fmla="*/ 14 w 48"/>
                <a:gd name="T19" fmla="*/ 40 h 64"/>
                <a:gd name="T20" fmla="*/ 19 w 48"/>
                <a:gd name="T21" fmla="*/ 27 h 64"/>
                <a:gd name="T22" fmla="*/ 16 w 48"/>
                <a:gd name="T23" fmla="*/ 20 h 64"/>
                <a:gd name="T24" fmla="*/ 13 w 48"/>
                <a:gd name="T25" fmla="*/ 22 h 64"/>
                <a:gd name="T26" fmla="*/ 16 w 48"/>
                <a:gd name="T27" fmla="*/ 12 h 64"/>
                <a:gd name="T28" fmla="*/ 17 w 48"/>
                <a:gd name="T29" fmla="*/ 11 h 64"/>
                <a:gd name="T30" fmla="*/ 20 w 48"/>
                <a:gd name="T31" fmla="*/ 12 h 64"/>
                <a:gd name="T32" fmla="*/ 34 w 48"/>
                <a:gd name="T33" fmla="*/ 32 h 64"/>
                <a:gd name="T34" fmla="*/ 23 w 48"/>
                <a:gd name="T35" fmla="*/ 47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8" h="64">
                  <a:moveTo>
                    <a:pt x="47" y="34"/>
                  </a:moveTo>
                  <a:cubicBezTo>
                    <a:pt x="46" y="22"/>
                    <a:pt x="37" y="8"/>
                    <a:pt x="25" y="2"/>
                  </a:cubicBezTo>
                  <a:cubicBezTo>
                    <a:pt x="20" y="0"/>
                    <a:pt x="14" y="0"/>
                    <a:pt x="9" y="4"/>
                  </a:cubicBezTo>
                  <a:cubicBezTo>
                    <a:pt x="3" y="8"/>
                    <a:pt x="3" y="18"/>
                    <a:pt x="3" y="25"/>
                  </a:cubicBezTo>
                  <a:cubicBezTo>
                    <a:pt x="3" y="25"/>
                    <a:pt x="3" y="26"/>
                    <a:pt x="3" y="26"/>
                  </a:cubicBezTo>
                  <a:cubicBezTo>
                    <a:pt x="3" y="28"/>
                    <a:pt x="4" y="29"/>
                    <a:pt x="6" y="30"/>
                  </a:cubicBezTo>
                  <a:cubicBezTo>
                    <a:pt x="0" y="40"/>
                    <a:pt x="2" y="53"/>
                    <a:pt x="14" y="58"/>
                  </a:cubicBezTo>
                  <a:cubicBezTo>
                    <a:pt x="30" y="64"/>
                    <a:pt x="48" y="51"/>
                    <a:pt x="47" y="34"/>
                  </a:cubicBezTo>
                  <a:close/>
                  <a:moveTo>
                    <a:pt x="23" y="47"/>
                  </a:moveTo>
                  <a:cubicBezTo>
                    <a:pt x="18" y="47"/>
                    <a:pt x="14" y="45"/>
                    <a:pt x="14" y="40"/>
                  </a:cubicBezTo>
                  <a:cubicBezTo>
                    <a:pt x="14" y="36"/>
                    <a:pt x="16" y="30"/>
                    <a:pt x="19" y="27"/>
                  </a:cubicBezTo>
                  <a:cubicBezTo>
                    <a:pt x="23" y="25"/>
                    <a:pt x="21" y="18"/>
                    <a:pt x="16" y="20"/>
                  </a:cubicBezTo>
                  <a:cubicBezTo>
                    <a:pt x="15" y="20"/>
                    <a:pt x="14" y="21"/>
                    <a:pt x="13" y="22"/>
                  </a:cubicBezTo>
                  <a:cubicBezTo>
                    <a:pt x="13" y="18"/>
                    <a:pt x="14" y="14"/>
                    <a:pt x="16" y="12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9" y="11"/>
                    <a:pt x="19" y="11"/>
                    <a:pt x="20" y="12"/>
                  </a:cubicBezTo>
                  <a:cubicBezTo>
                    <a:pt x="28" y="15"/>
                    <a:pt x="32" y="24"/>
                    <a:pt x="34" y="32"/>
                  </a:cubicBezTo>
                  <a:cubicBezTo>
                    <a:pt x="36" y="39"/>
                    <a:pt x="33" y="46"/>
                    <a:pt x="23" y="47"/>
                  </a:cubicBez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2" name="Freeform 172"/>
            <p:cNvSpPr>
              <a:spLocks noEditPoints="1"/>
            </p:cNvSpPr>
            <p:nvPr/>
          </p:nvSpPr>
          <p:spPr bwMode="auto">
            <a:xfrm>
              <a:off x="3205163" y="4327525"/>
              <a:ext cx="125413" cy="179388"/>
            </a:xfrm>
            <a:custGeom>
              <a:avLst/>
              <a:gdLst>
                <a:gd name="T0" fmla="*/ 52 w 54"/>
                <a:gd name="T1" fmla="*/ 37 h 77"/>
                <a:gd name="T2" fmla="*/ 40 w 54"/>
                <a:gd name="T3" fmla="*/ 8 h 77"/>
                <a:gd name="T4" fmla="*/ 21 w 54"/>
                <a:gd name="T5" fmla="*/ 3 h 77"/>
                <a:gd name="T6" fmla="*/ 5 w 54"/>
                <a:gd name="T7" fmla="*/ 26 h 77"/>
                <a:gd name="T8" fmla="*/ 4 w 54"/>
                <a:gd name="T9" fmla="*/ 27 h 77"/>
                <a:gd name="T10" fmla="*/ 1 w 54"/>
                <a:gd name="T11" fmla="*/ 45 h 77"/>
                <a:gd name="T12" fmla="*/ 20 w 54"/>
                <a:gd name="T13" fmla="*/ 69 h 77"/>
                <a:gd name="T14" fmla="*/ 48 w 54"/>
                <a:gd name="T15" fmla="*/ 67 h 77"/>
                <a:gd name="T16" fmla="*/ 52 w 54"/>
                <a:gd name="T17" fmla="*/ 37 h 77"/>
                <a:gd name="T18" fmla="*/ 39 w 54"/>
                <a:gd name="T19" fmla="*/ 50 h 77"/>
                <a:gd name="T20" fmla="*/ 36 w 54"/>
                <a:gd name="T21" fmla="*/ 60 h 77"/>
                <a:gd name="T22" fmla="*/ 36 w 54"/>
                <a:gd name="T23" fmla="*/ 60 h 77"/>
                <a:gd name="T24" fmla="*/ 36 w 54"/>
                <a:gd name="T25" fmla="*/ 61 h 77"/>
                <a:gd name="T26" fmla="*/ 36 w 54"/>
                <a:gd name="T27" fmla="*/ 61 h 77"/>
                <a:gd name="T28" fmla="*/ 35 w 54"/>
                <a:gd name="T29" fmla="*/ 61 h 77"/>
                <a:gd name="T30" fmla="*/ 34 w 54"/>
                <a:gd name="T31" fmla="*/ 61 h 77"/>
                <a:gd name="T32" fmla="*/ 33 w 54"/>
                <a:gd name="T33" fmla="*/ 61 h 77"/>
                <a:gd name="T34" fmla="*/ 20 w 54"/>
                <a:gd name="T35" fmla="*/ 51 h 77"/>
                <a:gd name="T36" fmla="*/ 12 w 54"/>
                <a:gd name="T37" fmla="*/ 38 h 77"/>
                <a:gd name="T38" fmla="*/ 13 w 54"/>
                <a:gd name="T39" fmla="*/ 33 h 77"/>
                <a:gd name="T40" fmla="*/ 14 w 54"/>
                <a:gd name="T41" fmla="*/ 31 h 77"/>
                <a:gd name="T42" fmla="*/ 17 w 54"/>
                <a:gd name="T43" fmla="*/ 26 h 77"/>
                <a:gd name="T44" fmla="*/ 18 w 54"/>
                <a:gd name="T45" fmla="*/ 25 h 77"/>
                <a:gd name="T46" fmla="*/ 19 w 54"/>
                <a:gd name="T47" fmla="*/ 23 h 77"/>
                <a:gd name="T48" fmla="*/ 25 w 54"/>
                <a:gd name="T49" fmla="*/ 15 h 77"/>
                <a:gd name="T50" fmla="*/ 27 w 54"/>
                <a:gd name="T51" fmla="*/ 14 h 77"/>
                <a:gd name="T52" fmla="*/ 26 w 54"/>
                <a:gd name="T53" fmla="*/ 14 h 77"/>
                <a:gd name="T54" fmla="*/ 27 w 54"/>
                <a:gd name="T55" fmla="*/ 14 h 77"/>
                <a:gd name="T56" fmla="*/ 28 w 54"/>
                <a:gd name="T57" fmla="*/ 14 h 77"/>
                <a:gd name="T58" fmla="*/ 29 w 54"/>
                <a:gd name="T59" fmla="*/ 15 h 77"/>
                <a:gd name="T60" fmla="*/ 29 w 54"/>
                <a:gd name="T61" fmla="*/ 15 h 77"/>
                <a:gd name="T62" fmla="*/ 30 w 54"/>
                <a:gd name="T63" fmla="*/ 15 h 77"/>
                <a:gd name="T64" fmla="*/ 31 w 54"/>
                <a:gd name="T65" fmla="*/ 17 h 77"/>
                <a:gd name="T66" fmla="*/ 34 w 54"/>
                <a:gd name="T67" fmla="*/ 22 h 77"/>
                <a:gd name="T68" fmla="*/ 36 w 54"/>
                <a:gd name="T69" fmla="*/ 28 h 77"/>
                <a:gd name="T70" fmla="*/ 38 w 54"/>
                <a:gd name="T71" fmla="*/ 36 h 77"/>
                <a:gd name="T72" fmla="*/ 39 w 54"/>
                <a:gd name="T73" fmla="*/ 5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4" h="77">
                  <a:moveTo>
                    <a:pt x="52" y="37"/>
                  </a:moveTo>
                  <a:cubicBezTo>
                    <a:pt x="50" y="27"/>
                    <a:pt x="47" y="16"/>
                    <a:pt x="40" y="8"/>
                  </a:cubicBezTo>
                  <a:cubicBezTo>
                    <a:pt x="35" y="2"/>
                    <a:pt x="28" y="0"/>
                    <a:pt x="21" y="3"/>
                  </a:cubicBezTo>
                  <a:cubicBezTo>
                    <a:pt x="12" y="7"/>
                    <a:pt x="8" y="17"/>
                    <a:pt x="5" y="26"/>
                  </a:cubicBezTo>
                  <a:cubicBezTo>
                    <a:pt x="5" y="26"/>
                    <a:pt x="4" y="27"/>
                    <a:pt x="4" y="27"/>
                  </a:cubicBezTo>
                  <a:cubicBezTo>
                    <a:pt x="0" y="33"/>
                    <a:pt x="0" y="39"/>
                    <a:pt x="1" y="45"/>
                  </a:cubicBezTo>
                  <a:cubicBezTo>
                    <a:pt x="3" y="55"/>
                    <a:pt x="13" y="63"/>
                    <a:pt x="20" y="69"/>
                  </a:cubicBezTo>
                  <a:cubicBezTo>
                    <a:pt x="29" y="75"/>
                    <a:pt x="41" y="77"/>
                    <a:pt x="48" y="67"/>
                  </a:cubicBezTo>
                  <a:cubicBezTo>
                    <a:pt x="54" y="59"/>
                    <a:pt x="53" y="46"/>
                    <a:pt x="52" y="37"/>
                  </a:cubicBezTo>
                  <a:close/>
                  <a:moveTo>
                    <a:pt x="39" y="50"/>
                  </a:moveTo>
                  <a:cubicBezTo>
                    <a:pt x="39" y="54"/>
                    <a:pt x="38" y="57"/>
                    <a:pt x="36" y="60"/>
                  </a:cubicBezTo>
                  <a:cubicBezTo>
                    <a:pt x="36" y="60"/>
                    <a:pt x="36" y="60"/>
                    <a:pt x="36" y="60"/>
                  </a:cubicBezTo>
                  <a:cubicBezTo>
                    <a:pt x="36" y="60"/>
                    <a:pt x="36" y="60"/>
                    <a:pt x="36" y="61"/>
                  </a:cubicBezTo>
                  <a:cubicBezTo>
                    <a:pt x="36" y="61"/>
                    <a:pt x="36" y="61"/>
                    <a:pt x="36" y="61"/>
                  </a:cubicBezTo>
                  <a:cubicBezTo>
                    <a:pt x="35" y="61"/>
                    <a:pt x="35" y="61"/>
                    <a:pt x="35" y="61"/>
                  </a:cubicBezTo>
                  <a:cubicBezTo>
                    <a:pt x="35" y="61"/>
                    <a:pt x="34" y="61"/>
                    <a:pt x="34" y="61"/>
                  </a:cubicBezTo>
                  <a:cubicBezTo>
                    <a:pt x="34" y="61"/>
                    <a:pt x="34" y="61"/>
                    <a:pt x="33" y="61"/>
                  </a:cubicBezTo>
                  <a:cubicBezTo>
                    <a:pt x="29" y="60"/>
                    <a:pt x="24" y="55"/>
                    <a:pt x="20" y="51"/>
                  </a:cubicBezTo>
                  <a:cubicBezTo>
                    <a:pt x="16" y="47"/>
                    <a:pt x="12" y="44"/>
                    <a:pt x="12" y="38"/>
                  </a:cubicBezTo>
                  <a:cubicBezTo>
                    <a:pt x="11" y="36"/>
                    <a:pt x="12" y="34"/>
                    <a:pt x="13" y="33"/>
                  </a:cubicBezTo>
                  <a:cubicBezTo>
                    <a:pt x="13" y="32"/>
                    <a:pt x="14" y="32"/>
                    <a:pt x="14" y="31"/>
                  </a:cubicBezTo>
                  <a:cubicBezTo>
                    <a:pt x="15" y="29"/>
                    <a:pt x="16" y="28"/>
                    <a:pt x="17" y="26"/>
                  </a:cubicBezTo>
                  <a:cubicBezTo>
                    <a:pt x="17" y="26"/>
                    <a:pt x="18" y="25"/>
                    <a:pt x="18" y="25"/>
                  </a:cubicBezTo>
                  <a:cubicBezTo>
                    <a:pt x="19" y="25"/>
                    <a:pt x="19" y="23"/>
                    <a:pt x="19" y="23"/>
                  </a:cubicBezTo>
                  <a:cubicBezTo>
                    <a:pt x="21" y="20"/>
                    <a:pt x="23" y="17"/>
                    <a:pt x="25" y="15"/>
                  </a:cubicBezTo>
                  <a:cubicBezTo>
                    <a:pt x="24" y="16"/>
                    <a:pt x="26" y="15"/>
                    <a:pt x="27" y="14"/>
                  </a:cubicBezTo>
                  <a:cubicBezTo>
                    <a:pt x="26" y="15"/>
                    <a:pt x="28" y="14"/>
                    <a:pt x="26" y="14"/>
                  </a:cubicBezTo>
                  <a:cubicBezTo>
                    <a:pt x="28" y="14"/>
                    <a:pt x="28" y="14"/>
                    <a:pt x="27" y="14"/>
                  </a:cubicBezTo>
                  <a:cubicBezTo>
                    <a:pt x="28" y="14"/>
                    <a:pt x="28" y="14"/>
                    <a:pt x="28" y="14"/>
                  </a:cubicBezTo>
                  <a:cubicBezTo>
                    <a:pt x="28" y="14"/>
                    <a:pt x="28" y="14"/>
                    <a:pt x="29" y="15"/>
                  </a:cubicBezTo>
                  <a:cubicBezTo>
                    <a:pt x="29" y="15"/>
                    <a:pt x="29" y="15"/>
                    <a:pt x="29" y="15"/>
                  </a:cubicBezTo>
                  <a:cubicBezTo>
                    <a:pt x="29" y="15"/>
                    <a:pt x="29" y="15"/>
                    <a:pt x="30" y="15"/>
                  </a:cubicBezTo>
                  <a:cubicBezTo>
                    <a:pt x="30" y="16"/>
                    <a:pt x="31" y="17"/>
                    <a:pt x="31" y="17"/>
                  </a:cubicBezTo>
                  <a:cubicBezTo>
                    <a:pt x="32" y="19"/>
                    <a:pt x="33" y="21"/>
                    <a:pt x="34" y="22"/>
                  </a:cubicBezTo>
                  <a:cubicBezTo>
                    <a:pt x="35" y="24"/>
                    <a:pt x="35" y="25"/>
                    <a:pt x="36" y="28"/>
                  </a:cubicBezTo>
                  <a:cubicBezTo>
                    <a:pt x="37" y="31"/>
                    <a:pt x="38" y="33"/>
                    <a:pt x="38" y="36"/>
                  </a:cubicBezTo>
                  <a:cubicBezTo>
                    <a:pt x="39" y="40"/>
                    <a:pt x="39" y="45"/>
                    <a:pt x="39" y="50"/>
                  </a:cubicBez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237" name="组合 236"/>
          <p:cNvGrpSpPr/>
          <p:nvPr/>
        </p:nvGrpSpPr>
        <p:grpSpPr>
          <a:xfrm>
            <a:off x="580231" y="3452812"/>
            <a:ext cx="687388" cy="565150"/>
            <a:chOff x="5535613" y="6084887"/>
            <a:chExt cx="687388" cy="565150"/>
          </a:xfrm>
        </p:grpSpPr>
        <p:sp>
          <p:nvSpPr>
            <p:cNvPr id="209" name="Freeform 179"/>
            <p:cNvSpPr>
              <a:spLocks noEditPoints="1"/>
            </p:cNvSpPr>
            <p:nvPr/>
          </p:nvSpPr>
          <p:spPr bwMode="auto">
            <a:xfrm>
              <a:off x="5535613" y="6084887"/>
              <a:ext cx="687388" cy="565150"/>
            </a:xfrm>
            <a:custGeom>
              <a:avLst/>
              <a:gdLst>
                <a:gd name="T0" fmla="*/ 274 w 295"/>
                <a:gd name="T1" fmla="*/ 139 h 243"/>
                <a:gd name="T2" fmla="*/ 13 w 295"/>
                <a:gd name="T3" fmla="*/ 209 h 243"/>
                <a:gd name="T4" fmla="*/ 18 w 295"/>
                <a:gd name="T5" fmla="*/ 212 h 243"/>
                <a:gd name="T6" fmla="*/ 99 w 295"/>
                <a:gd name="T7" fmla="*/ 224 h 243"/>
                <a:gd name="T8" fmla="*/ 272 w 295"/>
                <a:gd name="T9" fmla="*/ 144 h 243"/>
                <a:gd name="T10" fmla="*/ 81 w 295"/>
                <a:gd name="T11" fmla="*/ 44 h 243"/>
                <a:gd name="T12" fmla="*/ 260 w 295"/>
                <a:gd name="T13" fmla="*/ 140 h 243"/>
                <a:gd name="T14" fmla="*/ 254 w 295"/>
                <a:gd name="T15" fmla="*/ 142 h 243"/>
                <a:gd name="T16" fmla="*/ 245 w 295"/>
                <a:gd name="T17" fmla="*/ 134 h 243"/>
                <a:gd name="T18" fmla="*/ 209 w 295"/>
                <a:gd name="T19" fmla="*/ 160 h 243"/>
                <a:gd name="T20" fmla="*/ 208 w 295"/>
                <a:gd name="T21" fmla="*/ 136 h 243"/>
                <a:gd name="T22" fmla="*/ 220 w 295"/>
                <a:gd name="T23" fmla="*/ 123 h 243"/>
                <a:gd name="T24" fmla="*/ 100 w 295"/>
                <a:gd name="T25" fmla="*/ 66 h 243"/>
                <a:gd name="T26" fmla="*/ 51 w 295"/>
                <a:gd name="T27" fmla="*/ 159 h 243"/>
                <a:gd name="T28" fmla="*/ 57 w 295"/>
                <a:gd name="T29" fmla="*/ 153 h 243"/>
                <a:gd name="T30" fmla="*/ 147 w 295"/>
                <a:gd name="T31" fmla="*/ 75 h 243"/>
                <a:gd name="T32" fmla="*/ 207 w 295"/>
                <a:gd name="T33" fmla="*/ 124 h 243"/>
                <a:gd name="T34" fmla="*/ 41 w 295"/>
                <a:gd name="T35" fmla="*/ 172 h 243"/>
                <a:gd name="T36" fmla="*/ 204 w 295"/>
                <a:gd name="T37" fmla="*/ 139 h 243"/>
                <a:gd name="T38" fmla="*/ 200 w 295"/>
                <a:gd name="T39" fmla="*/ 157 h 243"/>
                <a:gd name="T40" fmla="*/ 159 w 295"/>
                <a:gd name="T41" fmla="*/ 174 h 243"/>
                <a:gd name="T42" fmla="*/ 154 w 295"/>
                <a:gd name="T43" fmla="*/ 166 h 243"/>
                <a:gd name="T44" fmla="*/ 132 w 295"/>
                <a:gd name="T45" fmla="*/ 181 h 243"/>
                <a:gd name="T46" fmla="*/ 127 w 295"/>
                <a:gd name="T47" fmla="*/ 171 h 243"/>
                <a:gd name="T48" fmla="*/ 101 w 295"/>
                <a:gd name="T49" fmla="*/ 187 h 243"/>
                <a:gd name="T50" fmla="*/ 102 w 295"/>
                <a:gd name="T51" fmla="*/ 174 h 243"/>
                <a:gd name="T52" fmla="*/ 78 w 295"/>
                <a:gd name="T53" fmla="*/ 192 h 243"/>
                <a:gd name="T54" fmla="*/ 74 w 295"/>
                <a:gd name="T55" fmla="*/ 183 h 243"/>
                <a:gd name="T56" fmla="*/ 28 w 295"/>
                <a:gd name="T57" fmla="*/ 202 h 243"/>
                <a:gd name="T58" fmla="*/ 22 w 295"/>
                <a:gd name="T59" fmla="*/ 190 h 243"/>
                <a:gd name="T60" fmla="*/ 18 w 295"/>
                <a:gd name="T61" fmla="*/ 205 h 243"/>
                <a:gd name="T62" fmla="*/ 23 w 295"/>
                <a:gd name="T63" fmla="*/ 211 h 243"/>
                <a:gd name="T64" fmla="*/ 172 w 295"/>
                <a:gd name="T65" fmla="*/ 195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95" h="243">
                  <a:moveTo>
                    <a:pt x="272" y="144"/>
                  </a:moveTo>
                  <a:cubicBezTo>
                    <a:pt x="274" y="143"/>
                    <a:pt x="274" y="141"/>
                    <a:pt x="274" y="139"/>
                  </a:cubicBezTo>
                  <a:cubicBezTo>
                    <a:pt x="254" y="55"/>
                    <a:pt x="175" y="6"/>
                    <a:pt x="92" y="28"/>
                  </a:cubicBezTo>
                  <a:cubicBezTo>
                    <a:pt x="17" y="48"/>
                    <a:pt x="0" y="144"/>
                    <a:pt x="13" y="209"/>
                  </a:cubicBezTo>
                  <a:cubicBezTo>
                    <a:pt x="13" y="211"/>
                    <a:pt x="15" y="211"/>
                    <a:pt x="16" y="211"/>
                  </a:cubicBezTo>
                  <a:cubicBezTo>
                    <a:pt x="16" y="211"/>
                    <a:pt x="17" y="212"/>
                    <a:pt x="18" y="212"/>
                  </a:cubicBezTo>
                  <a:cubicBezTo>
                    <a:pt x="17" y="213"/>
                    <a:pt x="17" y="214"/>
                    <a:pt x="18" y="215"/>
                  </a:cubicBezTo>
                  <a:cubicBezTo>
                    <a:pt x="40" y="237"/>
                    <a:pt x="72" y="231"/>
                    <a:pt x="99" y="224"/>
                  </a:cubicBezTo>
                  <a:cubicBezTo>
                    <a:pt x="130" y="217"/>
                    <a:pt x="159" y="207"/>
                    <a:pt x="191" y="201"/>
                  </a:cubicBezTo>
                  <a:cubicBezTo>
                    <a:pt x="212" y="197"/>
                    <a:pt x="295" y="180"/>
                    <a:pt x="272" y="144"/>
                  </a:cubicBezTo>
                  <a:close/>
                  <a:moveTo>
                    <a:pt x="18" y="205"/>
                  </a:moveTo>
                  <a:cubicBezTo>
                    <a:pt x="15" y="144"/>
                    <a:pt x="23" y="76"/>
                    <a:pt x="81" y="44"/>
                  </a:cubicBezTo>
                  <a:cubicBezTo>
                    <a:pt x="159" y="0"/>
                    <a:pt x="237" y="65"/>
                    <a:pt x="262" y="137"/>
                  </a:cubicBezTo>
                  <a:cubicBezTo>
                    <a:pt x="261" y="137"/>
                    <a:pt x="260" y="139"/>
                    <a:pt x="260" y="140"/>
                  </a:cubicBezTo>
                  <a:cubicBezTo>
                    <a:pt x="259" y="140"/>
                    <a:pt x="259" y="140"/>
                    <a:pt x="258" y="140"/>
                  </a:cubicBezTo>
                  <a:cubicBezTo>
                    <a:pt x="257" y="141"/>
                    <a:pt x="255" y="142"/>
                    <a:pt x="254" y="142"/>
                  </a:cubicBezTo>
                  <a:cubicBezTo>
                    <a:pt x="254" y="139"/>
                    <a:pt x="254" y="137"/>
                    <a:pt x="254" y="134"/>
                  </a:cubicBezTo>
                  <a:cubicBezTo>
                    <a:pt x="252" y="130"/>
                    <a:pt x="246" y="130"/>
                    <a:pt x="245" y="134"/>
                  </a:cubicBezTo>
                  <a:cubicBezTo>
                    <a:pt x="243" y="138"/>
                    <a:pt x="244" y="142"/>
                    <a:pt x="245" y="146"/>
                  </a:cubicBezTo>
                  <a:cubicBezTo>
                    <a:pt x="233" y="151"/>
                    <a:pt x="221" y="156"/>
                    <a:pt x="209" y="160"/>
                  </a:cubicBezTo>
                  <a:cubicBezTo>
                    <a:pt x="214" y="153"/>
                    <a:pt x="218" y="142"/>
                    <a:pt x="210" y="137"/>
                  </a:cubicBezTo>
                  <a:cubicBezTo>
                    <a:pt x="209" y="136"/>
                    <a:pt x="209" y="136"/>
                    <a:pt x="208" y="136"/>
                  </a:cubicBezTo>
                  <a:cubicBezTo>
                    <a:pt x="213" y="135"/>
                    <a:pt x="217" y="134"/>
                    <a:pt x="221" y="133"/>
                  </a:cubicBezTo>
                  <a:cubicBezTo>
                    <a:pt x="226" y="131"/>
                    <a:pt x="225" y="123"/>
                    <a:pt x="220" y="123"/>
                  </a:cubicBezTo>
                  <a:cubicBezTo>
                    <a:pt x="220" y="123"/>
                    <a:pt x="220" y="123"/>
                    <a:pt x="220" y="123"/>
                  </a:cubicBezTo>
                  <a:cubicBezTo>
                    <a:pt x="196" y="75"/>
                    <a:pt x="152" y="51"/>
                    <a:pt x="100" y="66"/>
                  </a:cubicBezTo>
                  <a:cubicBezTo>
                    <a:pt x="64" y="76"/>
                    <a:pt x="27" y="125"/>
                    <a:pt x="44" y="162"/>
                  </a:cubicBezTo>
                  <a:cubicBezTo>
                    <a:pt x="46" y="166"/>
                    <a:pt x="51" y="163"/>
                    <a:pt x="51" y="159"/>
                  </a:cubicBezTo>
                  <a:cubicBezTo>
                    <a:pt x="45" y="126"/>
                    <a:pt x="68" y="94"/>
                    <a:pt x="97" y="80"/>
                  </a:cubicBezTo>
                  <a:cubicBezTo>
                    <a:pt x="71" y="97"/>
                    <a:pt x="51" y="124"/>
                    <a:pt x="57" y="153"/>
                  </a:cubicBezTo>
                  <a:cubicBezTo>
                    <a:pt x="57" y="156"/>
                    <a:pt x="62" y="155"/>
                    <a:pt x="62" y="152"/>
                  </a:cubicBezTo>
                  <a:cubicBezTo>
                    <a:pt x="64" y="109"/>
                    <a:pt x="107" y="79"/>
                    <a:pt x="147" y="75"/>
                  </a:cubicBezTo>
                  <a:cubicBezTo>
                    <a:pt x="147" y="75"/>
                    <a:pt x="148" y="75"/>
                    <a:pt x="148" y="74"/>
                  </a:cubicBezTo>
                  <a:cubicBezTo>
                    <a:pt x="173" y="81"/>
                    <a:pt x="193" y="101"/>
                    <a:pt x="207" y="124"/>
                  </a:cubicBezTo>
                  <a:cubicBezTo>
                    <a:pt x="151" y="129"/>
                    <a:pt x="93" y="152"/>
                    <a:pt x="39" y="166"/>
                  </a:cubicBezTo>
                  <a:cubicBezTo>
                    <a:pt x="35" y="167"/>
                    <a:pt x="37" y="173"/>
                    <a:pt x="41" y="172"/>
                  </a:cubicBezTo>
                  <a:cubicBezTo>
                    <a:pt x="96" y="163"/>
                    <a:pt x="152" y="152"/>
                    <a:pt x="206" y="137"/>
                  </a:cubicBezTo>
                  <a:cubicBezTo>
                    <a:pt x="205" y="138"/>
                    <a:pt x="204" y="138"/>
                    <a:pt x="204" y="139"/>
                  </a:cubicBezTo>
                  <a:cubicBezTo>
                    <a:pt x="203" y="142"/>
                    <a:pt x="203" y="145"/>
                    <a:pt x="203" y="148"/>
                  </a:cubicBezTo>
                  <a:cubicBezTo>
                    <a:pt x="203" y="151"/>
                    <a:pt x="202" y="154"/>
                    <a:pt x="200" y="157"/>
                  </a:cubicBezTo>
                  <a:cubicBezTo>
                    <a:pt x="198" y="159"/>
                    <a:pt x="199" y="161"/>
                    <a:pt x="200" y="163"/>
                  </a:cubicBezTo>
                  <a:cubicBezTo>
                    <a:pt x="187" y="167"/>
                    <a:pt x="173" y="171"/>
                    <a:pt x="159" y="174"/>
                  </a:cubicBezTo>
                  <a:cubicBezTo>
                    <a:pt x="160" y="172"/>
                    <a:pt x="160" y="169"/>
                    <a:pt x="160" y="166"/>
                  </a:cubicBezTo>
                  <a:cubicBezTo>
                    <a:pt x="159" y="163"/>
                    <a:pt x="155" y="163"/>
                    <a:pt x="154" y="166"/>
                  </a:cubicBezTo>
                  <a:cubicBezTo>
                    <a:pt x="152" y="169"/>
                    <a:pt x="151" y="173"/>
                    <a:pt x="150" y="176"/>
                  </a:cubicBezTo>
                  <a:cubicBezTo>
                    <a:pt x="144" y="178"/>
                    <a:pt x="138" y="179"/>
                    <a:pt x="132" y="181"/>
                  </a:cubicBezTo>
                  <a:cubicBezTo>
                    <a:pt x="133" y="179"/>
                    <a:pt x="134" y="177"/>
                    <a:pt x="134" y="175"/>
                  </a:cubicBezTo>
                  <a:cubicBezTo>
                    <a:pt x="135" y="171"/>
                    <a:pt x="130" y="168"/>
                    <a:pt x="127" y="171"/>
                  </a:cubicBezTo>
                  <a:cubicBezTo>
                    <a:pt x="123" y="175"/>
                    <a:pt x="121" y="179"/>
                    <a:pt x="119" y="184"/>
                  </a:cubicBezTo>
                  <a:cubicBezTo>
                    <a:pt x="113" y="185"/>
                    <a:pt x="107" y="186"/>
                    <a:pt x="101" y="187"/>
                  </a:cubicBezTo>
                  <a:cubicBezTo>
                    <a:pt x="102" y="184"/>
                    <a:pt x="104" y="181"/>
                    <a:pt x="106" y="178"/>
                  </a:cubicBezTo>
                  <a:cubicBezTo>
                    <a:pt x="107" y="176"/>
                    <a:pt x="104" y="172"/>
                    <a:pt x="102" y="174"/>
                  </a:cubicBezTo>
                  <a:cubicBezTo>
                    <a:pt x="97" y="177"/>
                    <a:pt x="96" y="183"/>
                    <a:pt x="96" y="188"/>
                  </a:cubicBezTo>
                  <a:cubicBezTo>
                    <a:pt x="90" y="190"/>
                    <a:pt x="84" y="191"/>
                    <a:pt x="78" y="192"/>
                  </a:cubicBezTo>
                  <a:cubicBezTo>
                    <a:pt x="79" y="189"/>
                    <a:pt x="80" y="186"/>
                    <a:pt x="79" y="183"/>
                  </a:cubicBezTo>
                  <a:cubicBezTo>
                    <a:pt x="78" y="181"/>
                    <a:pt x="75" y="181"/>
                    <a:pt x="74" y="183"/>
                  </a:cubicBezTo>
                  <a:cubicBezTo>
                    <a:pt x="73" y="187"/>
                    <a:pt x="73" y="190"/>
                    <a:pt x="73" y="193"/>
                  </a:cubicBezTo>
                  <a:cubicBezTo>
                    <a:pt x="58" y="196"/>
                    <a:pt x="43" y="199"/>
                    <a:pt x="28" y="202"/>
                  </a:cubicBezTo>
                  <a:cubicBezTo>
                    <a:pt x="29" y="198"/>
                    <a:pt x="29" y="194"/>
                    <a:pt x="28" y="190"/>
                  </a:cubicBezTo>
                  <a:cubicBezTo>
                    <a:pt x="27" y="187"/>
                    <a:pt x="23" y="187"/>
                    <a:pt x="22" y="190"/>
                  </a:cubicBezTo>
                  <a:cubicBezTo>
                    <a:pt x="21" y="194"/>
                    <a:pt x="22" y="199"/>
                    <a:pt x="22" y="204"/>
                  </a:cubicBezTo>
                  <a:cubicBezTo>
                    <a:pt x="21" y="204"/>
                    <a:pt x="20" y="204"/>
                    <a:pt x="18" y="205"/>
                  </a:cubicBezTo>
                  <a:close/>
                  <a:moveTo>
                    <a:pt x="172" y="195"/>
                  </a:moveTo>
                  <a:cubicBezTo>
                    <a:pt x="130" y="203"/>
                    <a:pt x="61" y="243"/>
                    <a:pt x="23" y="211"/>
                  </a:cubicBezTo>
                  <a:cubicBezTo>
                    <a:pt x="104" y="199"/>
                    <a:pt x="191" y="191"/>
                    <a:pt x="264" y="150"/>
                  </a:cubicBezTo>
                  <a:cubicBezTo>
                    <a:pt x="272" y="182"/>
                    <a:pt x="194" y="191"/>
                    <a:pt x="172" y="195"/>
                  </a:cubicBez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0" name="Freeform 180"/>
            <p:cNvSpPr/>
            <p:nvPr/>
          </p:nvSpPr>
          <p:spPr bwMode="auto">
            <a:xfrm>
              <a:off x="5646738" y="6497637"/>
              <a:ext cx="23813" cy="46038"/>
            </a:xfrm>
            <a:custGeom>
              <a:avLst/>
              <a:gdLst>
                <a:gd name="T0" fmla="*/ 7 w 10"/>
                <a:gd name="T1" fmla="*/ 3 h 20"/>
                <a:gd name="T2" fmla="*/ 1 w 10"/>
                <a:gd name="T3" fmla="*/ 5 h 20"/>
                <a:gd name="T4" fmla="*/ 4 w 10"/>
                <a:gd name="T5" fmla="*/ 17 h 20"/>
                <a:gd name="T6" fmla="*/ 9 w 10"/>
                <a:gd name="T7" fmla="*/ 17 h 20"/>
                <a:gd name="T8" fmla="*/ 7 w 10"/>
                <a:gd name="T9" fmla="*/ 3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20">
                  <a:moveTo>
                    <a:pt x="7" y="3"/>
                  </a:moveTo>
                  <a:cubicBezTo>
                    <a:pt x="5" y="0"/>
                    <a:pt x="0" y="2"/>
                    <a:pt x="1" y="5"/>
                  </a:cubicBezTo>
                  <a:cubicBezTo>
                    <a:pt x="2" y="9"/>
                    <a:pt x="3" y="13"/>
                    <a:pt x="4" y="17"/>
                  </a:cubicBezTo>
                  <a:cubicBezTo>
                    <a:pt x="4" y="20"/>
                    <a:pt x="9" y="20"/>
                    <a:pt x="9" y="17"/>
                  </a:cubicBezTo>
                  <a:cubicBezTo>
                    <a:pt x="10" y="12"/>
                    <a:pt x="10" y="7"/>
                    <a:pt x="7" y="3"/>
                  </a:cubicBez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1" name="Freeform 181"/>
            <p:cNvSpPr/>
            <p:nvPr/>
          </p:nvSpPr>
          <p:spPr bwMode="auto">
            <a:xfrm>
              <a:off x="5934076" y="6424612"/>
              <a:ext cx="34925" cy="58738"/>
            </a:xfrm>
            <a:custGeom>
              <a:avLst/>
              <a:gdLst>
                <a:gd name="T0" fmla="*/ 14 w 15"/>
                <a:gd name="T1" fmla="*/ 3 h 25"/>
                <a:gd name="T2" fmla="*/ 9 w 15"/>
                <a:gd name="T3" fmla="*/ 0 h 25"/>
                <a:gd name="T4" fmla="*/ 1 w 15"/>
                <a:gd name="T5" fmla="*/ 19 h 25"/>
                <a:gd name="T6" fmla="*/ 10 w 15"/>
                <a:gd name="T7" fmla="*/ 19 h 25"/>
                <a:gd name="T8" fmla="*/ 14 w 15"/>
                <a:gd name="T9" fmla="*/ 3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25">
                  <a:moveTo>
                    <a:pt x="14" y="3"/>
                  </a:moveTo>
                  <a:cubicBezTo>
                    <a:pt x="13" y="1"/>
                    <a:pt x="11" y="0"/>
                    <a:pt x="9" y="0"/>
                  </a:cubicBezTo>
                  <a:cubicBezTo>
                    <a:pt x="2" y="3"/>
                    <a:pt x="0" y="12"/>
                    <a:pt x="1" y="19"/>
                  </a:cubicBezTo>
                  <a:cubicBezTo>
                    <a:pt x="1" y="25"/>
                    <a:pt x="9" y="24"/>
                    <a:pt x="10" y="19"/>
                  </a:cubicBezTo>
                  <a:cubicBezTo>
                    <a:pt x="10" y="13"/>
                    <a:pt x="15" y="9"/>
                    <a:pt x="14" y="3"/>
                  </a:cubicBez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2" name="Freeform 182"/>
            <p:cNvSpPr/>
            <p:nvPr/>
          </p:nvSpPr>
          <p:spPr bwMode="auto">
            <a:xfrm>
              <a:off x="6043613" y="6394450"/>
              <a:ext cx="41275" cy="46038"/>
            </a:xfrm>
            <a:custGeom>
              <a:avLst/>
              <a:gdLst>
                <a:gd name="T0" fmla="*/ 11 w 18"/>
                <a:gd name="T1" fmla="*/ 3 h 20"/>
                <a:gd name="T2" fmla="*/ 8 w 18"/>
                <a:gd name="T3" fmla="*/ 8 h 20"/>
                <a:gd name="T4" fmla="*/ 4 w 18"/>
                <a:gd name="T5" fmla="*/ 15 h 20"/>
                <a:gd name="T6" fmla="*/ 14 w 18"/>
                <a:gd name="T7" fmla="*/ 17 h 20"/>
                <a:gd name="T8" fmla="*/ 18 w 18"/>
                <a:gd name="T9" fmla="*/ 5 h 20"/>
                <a:gd name="T10" fmla="*/ 11 w 18"/>
                <a:gd name="T11" fmla="*/ 3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20">
                  <a:moveTo>
                    <a:pt x="11" y="3"/>
                  </a:moveTo>
                  <a:cubicBezTo>
                    <a:pt x="9" y="4"/>
                    <a:pt x="9" y="6"/>
                    <a:pt x="8" y="8"/>
                  </a:cubicBezTo>
                  <a:cubicBezTo>
                    <a:pt x="4" y="7"/>
                    <a:pt x="0" y="11"/>
                    <a:pt x="4" y="15"/>
                  </a:cubicBezTo>
                  <a:cubicBezTo>
                    <a:pt x="6" y="18"/>
                    <a:pt x="11" y="20"/>
                    <a:pt x="14" y="17"/>
                  </a:cubicBezTo>
                  <a:cubicBezTo>
                    <a:pt x="17" y="14"/>
                    <a:pt x="18" y="9"/>
                    <a:pt x="18" y="5"/>
                  </a:cubicBezTo>
                  <a:cubicBezTo>
                    <a:pt x="18" y="0"/>
                    <a:pt x="13" y="0"/>
                    <a:pt x="11" y="3"/>
                  </a:cubicBez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248" name="组合 247"/>
          <p:cNvGrpSpPr/>
          <p:nvPr/>
        </p:nvGrpSpPr>
        <p:grpSpPr>
          <a:xfrm>
            <a:off x="2603504" y="596899"/>
            <a:ext cx="706438" cy="754063"/>
            <a:chOff x="8713788" y="1131887"/>
            <a:chExt cx="706438" cy="754063"/>
          </a:xfrm>
        </p:grpSpPr>
        <p:sp>
          <p:nvSpPr>
            <p:cNvPr id="249" name="Freeform 45"/>
            <p:cNvSpPr>
              <a:spLocks noEditPoints="1"/>
            </p:cNvSpPr>
            <p:nvPr/>
          </p:nvSpPr>
          <p:spPr bwMode="auto">
            <a:xfrm>
              <a:off x="8713788" y="1131887"/>
              <a:ext cx="706438" cy="754063"/>
            </a:xfrm>
            <a:custGeom>
              <a:avLst/>
              <a:gdLst>
                <a:gd name="T0" fmla="*/ 197 w 303"/>
                <a:gd name="T1" fmla="*/ 276 h 323"/>
                <a:gd name="T2" fmla="*/ 239 w 303"/>
                <a:gd name="T3" fmla="*/ 7 h 323"/>
                <a:gd name="T4" fmla="*/ 239 w 303"/>
                <a:gd name="T5" fmla="*/ 5 h 323"/>
                <a:gd name="T6" fmla="*/ 233 w 303"/>
                <a:gd name="T7" fmla="*/ 1 h 323"/>
                <a:gd name="T8" fmla="*/ 231 w 303"/>
                <a:gd name="T9" fmla="*/ 1 h 323"/>
                <a:gd name="T10" fmla="*/ 231 w 303"/>
                <a:gd name="T11" fmla="*/ 1 h 323"/>
                <a:gd name="T12" fmla="*/ 54 w 303"/>
                <a:gd name="T13" fmla="*/ 143 h 323"/>
                <a:gd name="T14" fmla="*/ 50 w 303"/>
                <a:gd name="T15" fmla="*/ 143 h 323"/>
                <a:gd name="T16" fmla="*/ 51 w 303"/>
                <a:gd name="T17" fmla="*/ 147 h 323"/>
                <a:gd name="T18" fmla="*/ 49 w 303"/>
                <a:gd name="T19" fmla="*/ 148 h 323"/>
                <a:gd name="T20" fmla="*/ 49 w 303"/>
                <a:gd name="T21" fmla="*/ 149 h 323"/>
                <a:gd name="T22" fmla="*/ 48 w 303"/>
                <a:gd name="T23" fmla="*/ 148 h 323"/>
                <a:gd name="T24" fmla="*/ 8 w 303"/>
                <a:gd name="T25" fmla="*/ 191 h 323"/>
                <a:gd name="T26" fmla="*/ 108 w 303"/>
                <a:gd name="T27" fmla="*/ 300 h 323"/>
                <a:gd name="T28" fmla="*/ 196 w 303"/>
                <a:gd name="T29" fmla="*/ 277 h 323"/>
                <a:gd name="T30" fmla="*/ 197 w 303"/>
                <a:gd name="T31" fmla="*/ 276 h 323"/>
                <a:gd name="T32" fmla="*/ 228 w 303"/>
                <a:gd name="T33" fmla="*/ 16 h 323"/>
                <a:gd name="T34" fmla="*/ 173 w 303"/>
                <a:gd name="T35" fmla="*/ 254 h 323"/>
                <a:gd name="T36" fmla="*/ 140 w 303"/>
                <a:gd name="T37" fmla="*/ 250 h 323"/>
                <a:gd name="T38" fmla="*/ 57 w 303"/>
                <a:gd name="T39" fmla="*/ 153 h 323"/>
                <a:gd name="T40" fmla="*/ 228 w 303"/>
                <a:gd name="T41" fmla="*/ 16 h 323"/>
                <a:gd name="T42" fmla="*/ 161 w 303"/>
                <a:gd name="T43" fmla="*/ 300 h 323"/>
                <a:gd name="T44" fmla="*/ 37 w 303"/>
                <a:gd name="T45" fmla="*/ 234 h 323"/>
                <a:gd name="T46" fmla="*/ 42 w 303"/>
                <a:gd name="T47" fmla="*/ 158 h 323"/>
                <a:gd name="T48" fmla="*/ 51 w 303"/>
                <a:gd name="T49" fmla="*/ 155 h 323"/>
                <a:gd name="T50" fmla="*/ 51 w 303"/>
                <a:gd name="T51" fmla="*/ 155 h 323"/>
                <a:gd name="T52" fmla="*/ 99 w 303"/>
                <a:gd name="T53" fmla="*/ 239 h 323"/>
                <a:gd name="T54" fmla="*/ 137 w 303"/>
                <a:gd name="T55" fmla="*/ 260 h 323"/>
                <a:gd name="T56" fmla="*/ 158 w 303"/>
                <a:gd name="T57" fmla="*/ 263 h 323"/>
                <a:gd name="T58" fmla="*/ 173 w 303"/>
                <a:gd name="T59" fmla="*/ 266 h 323"/>
                <a:gd name="T60" fmla="*/ 178 w 303"/>
                <a:gd name="T61" fmla="*/ 267 h 323"/>
                <a:gd name="T62" fmla="*/ 179 w 303"/>
                <a:gd name="T63" fmla="*/ 268 h 323"/>
                <a:gd name="T64" fmla="*/ 161 w 303"/>
                <a:gd name="T65" fmla="*/ 300 h 323"/>
                <a:gd name="T66" fmla="*/ 244 w 303"/>
                <a:gd name="T67" fmla="*/ 46 h 323"/>
                <a:gd name="T68" fmla="*/ 234 w 303"/>
                <a:gd name="T69" fmla="*/ 140 h 323"/>
                <a:gd name="T70" fmla="*/ 189 w 303"/>
                <a:gd name="T71" fmla="*/ 261 h 323"/>
                <a:gd name="T72" fmla="*/ 183 w 303"/>
                <a:gd name="T73" fmla="*/ 257 h 323"/>
                <a:gd name="T74" fmla="*/ 244 w 303"/>
                <a:gd name="T75" fmla="*/ 46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03" h="323">
                  <a:moveTo>
                    <a:pt x="197" y="276"/>
                  </a:moveTo>
                  <a:cubicBezTo>
                    <a:pt x="216" y="201"/>
                    <a:pt x="303" y="80"/>
                    <a:pt x="239" y="7"/>
                  </a:cubicBezTo>
                  <a:cubicBezTo>
                    <a:pt x="239" y="6"/>
                    <a:pt x="239" y="6"/>
                    <a:pt x="239" y="5"/>
                  </a:cubicBezTo>
                  <a:cubicBezTo>
                    <a:pt x="238" y="3"/>
                    <a:pt x="236" y="1"/>
                    <a:pt x="233" y="1"/>
                  </a:cubicBezTo>
                  <a:cubicBezTo>
                    <a:pt x="233" y="0"/>
                    <a:pt x="232" y="0"/>
                    <a:pt x="231" y="1"/>
                  </a:cubicBezTo>
                  <a:cubicBezTo>
                    <a:pt x="231" y="1"/>
                    <a:pt x="231" y="1"/>
                    <a:pt x="231" y="1"/>
                  </a:cubicBezTo>
                  <a:cubicBezTo>
                    <a:pt x="158" y="17"/>
                    <a:pt x="105" y="91"/>
                    <a:pt x="54" y="143"/>
                  </a:cubicBezTo>
                  <a:cubicBezTo>
                    <a:pt x="54" y="141"/>
                    <a:pt x="50" y="141"/>
                    <a:pt x="50" y="143"/>
                  </a:cubicBezTo>
                  <a:cubicBezTo>
                    <a:pt x="50" y="144"/>
                    <a:pt x="50" y="146"/>
                    <a:pt x="51" y="147"/>
                  </a:cubicBezTo>
                  <a:cubicBezTo>
                    <a:pt x="50" y="147"/>
                    <a:pt x="50" y="147"/>
                    <a:pt x="49" y="148"/>
                  </a:cubicBezTo>
                  <a:cubicBezTo>
                    <a:pt x="49" y="148"/>
                    <a:pt x="49" y="148"/>
                    <a:pt x="49" y="149"/>
                  </a:cubicBezTo>
                  <a:cubicBezTo>
                    <a:pt x="48" y="149"/>
                    <a:pt x="48" y="148"/>
                    <a:pt x="48" y="148"/>
                  </a:cubicBezTo>
                  <a:cubicBezTo>
                    <a:pt x="11" y="127"/>
                    <a:pt x="2" y="159"/>
                    <a:pt x="8" y="191"/>
                  </a:cubicBezTo>
                  <a:cubicBezTo>
                    <a:pt x="17" y="245"/>
                    <a:pt x="60" y="278"/>
                    <a:pt x="108" y="300"/>
                  </a:cubicBezTo>
                  <a:cubicBezTo>
                    <a:pt x="135" y="313"/>
                    <a:pt x="204" y="323"/>
                    <a:pt x="196" y="277"/>
                  </a:cubicBezTo>
                  <a:cubicBezTo>
                    <a:pt x="196" y="277"/>
                    <a:pt x="197" y="277"/>
                    <a:pt x="197" y="276"/>
                  </a:cubicBezTo>
                  <a:close/>
                  <a:moveTo>
                    <a:pt x="228" y="16"/>
                  </a:moveTo>
                  <a:cubicBezTo>
                    <a:pt x="244" y="95"/>
                    <a:pt x="191" y="178"/>
                    <a:pt x="173" y="254"/>
                  </a:cubicBezTo>
                  <a:cubicBezTo>
                    <a:pt x="162" y="251"/>
                    <a:pt x="148" y="252"/>
                    <a:pt x="140" y="250"/>
                  </a:cubicBezTo>
                  <a:cubicBezTo>
                    <a:pt x="97" y="241"/>
                    <a:pt x="69" y="192"/>
                    <a:pt x="57" y="153"/>
                  </a:cubicBezTo>
                  <a:cubicBezTo>
                    <a:pt x="118" y="112"/>
                    <a:pt x="156" y="40"/>
                    <a:pt x="228" y="16"/>
                  </a:cubicBezTo>
                  <a:close/>
                  <a:moveTo>
                    <a:pt x="161" y="300"/>
                  </a:moveTo>
                  <a:cubicBezTo>
                    <a:pt x="116" y="303"/>
                    <a:pt x="65" y="266"/>
                    <a:pt x="37" y="234"/>
                  </a:cubicBezTo>
                  <a:cubicBezTo>
                    <a:pt x="23" y="218"/>
                    <a:pt x="0" y="136"/>
                    <a:pt x="42" y="158"/>
                  </a:cubicBezTo>
                  <a:cubicBezTo>
                    <a:pt x="46" y="160"/>
                    <a:pt x="50" y="158"/>
                    <a:pt x="51" y="155"/>
                  </a:cubicBezTo>
                  <a:cubicBezTo>
                    <a:pt x="51" y="155"/>
                    <a:pt x="51" y="155"/>
                    <a:pt x="51" y="155"/>
                  </a:cubicBezTo>
                  <a:cubicBezTo>
                    <a:pt x="56" y="188"/>
                    <a:pt x="73" y="216"/>
                    <a:pt x="99" y="239"/>
                  </a:cubicBezTo>
                  <a:cubicBezTo>
                    <a:pt x="110" y="249"/>
                    <a:pt x="123" y="255"/>
                    <a:pt x="137" y="260"/>
                  </a:cubicBezTo>
                  <a:cubicBezTo>
                    <a:pt x="143" y="263"/>
                    <a:pt x="151" y="263"/>
                    <a:pt x="158" y="263"/>
                  </a:cubicBezTo>
                  <a:cubicBezTo>
                    <a:pt x="163" y="264"/>
                    <a:pt x="168" y="264"/>
                    <a:pt x="173" y="266"/>
                  </a:cubicBezTo>
                  <a:cubicBezTo>
                    <a:pt x="175" y="267"/>
                    <a:pt x="176" y="268"/>
                    <a:pt x="178" y="267"/>
                  </a:cubicBezTo>
                  <a:cubicBezTo>
                    <a:pt x="178" y="267"/>
                    <a:pt x="178" y="267"/>
                    <a:pt x="179" y="268"/>
                  </a:cubicBezTo>
                  <a:cubicBezTo>
                    <a:pt x="184" y="291"/>
                    <a:pt x="178" y="302"/>
                    <a:pt x="161" y="300"/>
                  </a:cubicBezTo>
                  <a:close/>
                  <a:moveTo>
                    <a:pt x="244" y="46"/>
                  </a:moveTo>
                  <a:cubicBezTo>
                    <a:pt x="249" y="77"/>
                    <a:pt x="246" y="106"/>
                    <a:pt x="234" y="140"/>
                  </a:cubicBezTo>
                  <a:cubicBezTo>
                    <a:pt x="221" y="181"/>
                    <a:pt x="201" y="219"/>
                    <a:pt x="189" y="261"/>
                  </a:cubicBezTo>
                  <a:cubicBezTo>
                    <a:pt x="187" y="259"/>
                    <a:pt x="185" y="258"/>
                    <a:pt x="183" y="257"/>
                  </a:cubicBezTo>
                  <a:cubicBezTo>
                    <a:pt x="197" y="187"/>
                    <a:pt x="243" y="118"/>
                    <a:pt x="244" y="46"/>
                  </a:cubicBez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0" name="Freeform 46"/>
            <p:cNvSpPr>
              <a:spLocks noEditPoints="1"/>
            </p:cNvSpPr>
            <p:nvPr/>
          </p:nvSpPr>
          <p:spPr bwMode="auto">
            <a:xfrm>
              <a:off x="8970963" y="1338262"/>
              <a:ext cx="188913" cy="204788"/>
            </a:xfrm>
            <a:custGeom>
              <a:avLst/>
              <a:gdLst>
                <a:gd name="T0" fmla="*/ 72 w 81"/>
                <a:gd name="T1" fmla="*/ 30 h 88"/>
                <a:gd name="T2" fmla="*/ 25 w 81"/>
                <a:gd name="T3" fmla="*/ 10 h 88"/>
                <a:gd name="T4" fmla="*/ 47 w 81"/>
                <a:gd name="T5" fmla="*/ 81 h 88"/>
                <a:gd name="T6" fmla="*/ 72 w 81"/>
                <a:gd name="T7" fmla="*/ 30 h 88"/>
                <a:gd name="T8" fmla="*/ 44 w 81"/>
                <a:gd name="T9" fmla="*/ 68 h 88"/>
                <a:gd name="T10" fmla="*/ 21 w 81"/>
                <a:gd name="T11" fmla="*/ 44 h 88"/>
                <a:gd name="T12" fmla="*/ 32 w 81"/>
                <a:gd name="T13" fmla="*/ 18 h 88"/>
                <a:gd name="T14" fmla="*/ 60 w 81"/>
                <a:gd name="T15" fmla="*/ 33 h 88"/>
                <a:gd name="T16" fmla="*/ 44 w 81"/>
                <a:gd name="T17" fmla="*/ 6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1" h="88">
                  <a:moveTo>
                    <a:pt x="72" y="30"/>
                  </a:moveTo>
                  <a:cubicBezTo>
                    <a:pt x="65" y="12"/>
                    <a:pt x="43" y="0"/>
                    <a:pt x="25" y="10"/>
                  </a:cubicBezTo>
                  <a:cubicBezTo>
                    <a:pt x="0" y="20"/>
                    <a:pt x="2" y="88"/>
                    <a:pt x="47" y="81"/>
                  </a:cubicBezTo>
                  <a:cubicBezTo>
                    <a:pt x="72" y="77"/>
                    <a:pt x="81" y="51"/>
                    <a:pt x="72" y="30"/>
                  </a:cubicBezTo>
                  <a:close/>
                  <a:moveTo>
                    <a:pt x="44" y="68"/>
                  </a:moveTo>
                  <a:cubicBezTo>
                    <a:pt x="29" y="71"/>
                    <a:pt x="22" y="55"/>
                    <a:pt x="21" y="44"/>
                  </a:cubicBezTo>
                  <a:cubicBezTo>
                    <a:pt x="20" y="32"/>
                    <a:pt x="24" y="24"/>
                    <a:pt x="32" y="18"/>
                  </a:cubicBezTo>
                  <a:cubicBezTo>
                    <a:pt x="44" y="15"/>
                    <a:pt x="53" y="20"/>
                    <a:pt x="60" y="33"/>
                  </a:cubicBezTo>
                  <a:cubicBezTo>
                    <a:pt x="69" y="49"/>
                    <a:pt x="60" y="64"/>
                    <a:pt x="44" y="68"/>
                  </a:cubicBez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1" name="Freeform 47"/>
            <p:cNvSpPr>
              <a:spLocks noEditPoints="1"/>
            </p:cNvSpPr>
            <p:nvPr/>
          </p:nvSpPr>
          <p:spPr bwMode="auto">
            <a:xfrm>
              <a:off x="9120188" y="1270000"/>
              <a:ext cx="88900" cy="73025"/>
            </a:xfrm>
            <a:custGeom>
              <a:avLst/>
              <a:gdLst>
                <a:gd name="T0" fmla="*/ 30 w 38"/>
                <a:gd name="T1" fmla="*/ 2 h 31"/>
                <a:gd name="T2" fmla="*/ 22 w 38"/>
                <a:gd name="T3" fmla="*/ 0 h 31"/>
                <a:gd name="T4" fmla="*/ 8 w 38"/>
                <a:gd name="T5" fmla="*/ 3 h 31"/>
                <a:gd name="T6" fmla="*/ 6 w 38"/>
                <a:gd name="T7" fmla="*/ 8 h 31"/>
                <a:gd name="T8" fmla="*/ 0 w 38"/>
                <a:gd name="T9" fmla="*/ 23 h 31"/>
                <a:gd name="T10" fmla="*/ 10 w 38"/>
                <a:gd name="T11" fmla="*/ 31 h 31"/>
                <a:gd name="T12" fmla="*/ 25 w 38"/>
                <a:gd name="T13" fmla="*/ 25 h 31"/>
                <a:gd name="T14" fmla="*/ 36 w 38"/>
                <a:gd name="T15" fmla="*/ 15 h 31"/>
                <a:gd name="T16" fmla="*/ 30 w 38"/>
                <a:gd name="T17" fmla="*/ 2 h 31"/>
                <a:gd name="T18" fmla="*/ 24 w 38"/>
                <a:gd name="T19" fmla="*/ 13 h 31"/>
                <a:gd name="T20" fmla="*/ 21 w 38"/>
                <a:gd name="T21" fmla="*/ 15 h 31"/>
                <a:gd name="T22" fmla="*/ 20 w 38"/>
                <a:gd name="T23" fmla="*/ 16 h 31"/>
                <a:gd name="T24" fmla="*/ 19 w 38"/>
                <a:gd name="T25" fmla="*/ 17 h 31"/>
                <a:gd name="T26" fmla="*/ 12 w 38"/>
                <a:gd name="T27" fmla="*/ 21 h 31"/>
                <a:gd name="T28" fmla="*/ 11 w 38"/>
                <a:gd name="T29" fmla="*/ 21 h 31"/>
                <a:gd name="T30" fmla="*/ 10 w 38"/>
                <a:gd name="T31" fmla="*/ 22 h 31"/>
                <a:gd name="T32" fmla="*/ 9 w 38"/>
                <a:gd name="T33" fmla="*/ 22 h 31"/>
                <a:gd name="T34" fmla="*/ 8 w 38"/>
                <a:gd name="T35" fmla="*/ 22 h 31"/>
                <a:gd name="T36" fmla="*/ 8 w 38"/>
                <a:gd name="T37" fmla="*/ 22 h 31"/>
                <a:gd name="T38" fmla="*/ 8 w 38"/>
                <a:gd name="T39" fmla="*/ 21 h 31"/>
                <a:gd name="T40" fmla="*/ 8 w 38"/>
                <a:gd name="T41" fmla="*/ 21 h 31"/>
                <a:gd name="T42" fmla="*/ 8 w 38"/>
                <a:gd name="T43" fmla="*/ 20 h 31"/>
                <a:gd name="T44" fmla="*/ 9 w 38"/>
                <a:gd name="T45" fmla="*/ 18 h 31"/>
                <a:gd name="T46" fmla="*/ 12 w 38"/>
                <a:gd name="T47" fmla="*/ 11 h 31"/>
                <a:gd name="T48" fmla="*/ 17 w 38"/>
                <a:gd name="T49" fmla="*/ 11 h 31"/>
                <a:gd name="T50" fmla="*/ 23 w 38"/>
                <a:gd name="T51" fmla="*/ 11 h 31"/>
                <a:gd name="T52" fmla="*/ 25 w 38"/>
                <a:gd name="T53" fmla="*/ 11 h 31"/>
                <a:gd name="T54" fmla="*/ 26 w 38"/>
                <a:gd name="T55" fmla="*/ 11 h 31"/>
                <a:gd name="T56" fmla="*/ 26 w 38"/>
                <a:gd name="T57" fmla="*/ 12 h 31"/>
                <a:gd name="T58" fmla="*/ 25 w 38"/>
                <a:gd name="T59" fmla="*/ 12 h 31"/>
                <a:gd name="T60" fmla="*/ 24 w 38"/>
                <a:gd name="T61" fmla="*/ 1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8" h="31">
                  <a:moveTo>
                    <a:pt x="30" y="2"/>
                  </a:moveTo>
                  <a:cubicBezTo>
                    <a:pt x="28" y="0"/>
                    <a:pt x="25" y="0"/>
                    <a:pt x="22" y="0"/>
                  </a:cubicBezTo>
                  <a:cubicBezTo>
                    <a:pt x="17" y="0"/>
                    <a:pt x="11" y="0"/>
                    <a:pt x="8" y="3"/>
                  </a:cubicBezTo>
                  <a:cubicBezTo>
                    <a:pt x="6" y="4"/>
                    <a:pt x="5" y="6"/>
                    <a:pt x="6" y="8"/>
                  </a:cubicBezTo>
                  <a:cubicBezTo>
                    <a:pt x="2" y="12"/>
                    <a:pt x="0" y="17"/>
                    <a:pt x="0" y="23"/>
                  </a:cubicBezTo>
                  <a:cubicBezTo>
                    <a:pt x="0" y="28"/>
                    <a:pt x="5" y="31"/>
                    <a:pt x="10" y="31"/>
                  </a:cubicBezTo>
                  <a:cubicBezTo>
                    <a:pt x="15" y="31"/>
                    <a:pt x="20" y="28"/>
                    <a:pt x="25" y="25"/>
                  </a:cubicBezTo>
                  <a:cubicBezTo>
                    <a:pt x="29" y="23"/>
                    <a:pt x="34" y="19"/>
                    <a:pt x="36" y="15"/>
                  </a:cubicBezTo>
                  <a:cubicBezTo>
                    <a:pt x="38" y="9"/>
                    <a:pt x="36" y="4"/>
                    <a:pt x="30" y="2"/>
                  </a:cubicBezTo>
                  <a:close/>
                  <a:moveTo>
                    <a:pt x="24" y="13"/>
                  </a:moveTo>
                  <a:cubicBezTo>
                    <a:pt x="23" y="14"/>
                    <a:pt x="22" y="15"/>
                    <a:pt x="21" y="15"/>
                  </a:cubicBezTo>
                  <a:cubicBezTo>
                    <a:pt x="21" y="16"/>
                    <a:pt x="21" y="16"/>
                    <a:pt x="20" y="16"/>
                  </a:cubicBezTo>
                  <a:cubicBezTo>
                    <a:pt x="20" y="17"/>
                    <a:pt x="19" y="17"/>
                    <a:pt x="19" y="17"/>
                  </a:cubicBezTo>
                  <a:cubicBezTo>
                    <a:pt x="17" y="19"/>
                    <a:pt x="15" y="20"/>
                    <a:pt x="12" y="21"/>
                  </a:cubicBezTo>
                  <a:cubicBezTo>
                    <a:pt x="12" y="21"/>
                    <a:pt x="12" y="21"/>
                    <a:pt x="11" y="21"/>
                  </a:cubicBezTo>
                  <a:cubicBezTo>
                    <a:pt x="11" y="21"/>
                    <a:pt x="10" y="22"/>
                    <a:pt x="10" y="22"/>
                  </a:cubicBezTo>
                  <a:cubicBezTo>
                    <a:pt x="10" y="22"/>
                    <a:pt x="9" y="22"/>
                    <a:pt x="9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2"/>
                    <a:pt x="8" y="21"/>
                    <a:pt x="8" y="21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8" y="21"/>
                    <a:pt x="8" y="20"/>
                    <a:pt x="8" y="20"/>
                  </a:cubicBezTo>
                  <a:cubicBezTo>
                    <a:pt x="8" y="19"/>
                    <a:pt x="9" y="19"/>
                    <a:pt x="9" y="18"/>
                  </a:cubicBezTo>
                  <a:cubicBezTo>
                    <a:pt x="10" y="16"/>
                    <a:pt x="11" y="14"/>
                    <a:pt x="12" y="11"/>
                  </a:cubicBezTo>
                  <a:cubicBezTo>
                    <a:pt x="13" y="11"/>
                    <a:pt x="15" y="11"/>
                    <a:pt x="17" y="11"/>
                  </a:cubicBezTo>
                  <a:cubicBezTo>
                    <a:pt x="19" y="11"/>
                    <a:pt x="21" y="11"/>
                    <a:pt x="23" y="11"/>
                  </a:cubicBezTo>
                  <a:cubicBezTo>
                    <a:pt x="24" y="11"/>
                    <a:pt x="25" y="11"/>
                    <a:pt x="25" y="11"/>
                  </a:cubicBezTo>
                  <a:cubicBezTo>
                    <a:pt x="25" y="11"/>
                    <a:pt x="26" y="11"/>
                    <a:pt x="26" y="11"/>
                  </a:cubicBezTo>
                  <a:cubicBezTo>
                    <a:pt x="26" y="11"/>
                    <a:pt x="26" y="11"/>
                    <a:pt x="26" y="12"/>
                  </a:cubicBezTo>
                  <a:cubicBezTo>
                    <a:pt x="25" y="12"/>
                    <a:pt x="25" y="12"/>
                    <a:pt x="25" y="12"/>
                  </a:cubicBezTo>
                  <a:cubicBezTo>
                    <a:pt x="25" y="13"/>
                    <a:pt x="24" y="13"/>
                    <a:pt x="24" y="13"/>
                  </a:cubicBez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2" name="Freeform 48"/>
            <p:cNvSpPr>
              <a:spLocks noEditPoints="1"/>
            </p:cNvSpPr>
            <p:nvPr/>
          </p:nvSpPr>
          <p:spPr bwMode="auto">
            <a:xfrm>
              <a:off x="9015413" y="1552575"/>
              <a:ext cx="95250" cy="122238"/>
            </a:xfrm>
            <a:custGeom>
              <a:avLst/>
              <a:gdLst>
                <a:gd name="T0" fmla="*/ 33 w 41"/>
                <a:gd name="T1" fmla="*/ 10 h 53"/>
                <a:gd name="T2" fmla="*/ 5 w 41"/>
                <a:gd name="T3" fmla="*/ 21 h 53"/>
                <a:gd name="T4" fmla="*/ 3 w 41"/>
                <a:gd name="T5" fmla="*/ 24 h 53"/>
                <a:gd name="T6" fmla="*/ 1 w 41"/>
                <a:gd name="T7" fmla="*/ 38 h 53"/>
                <a:gd name="T8" fmla="*/ 32 w 41"/>
                <a:gd name="T9" fmla="*/ 38 h 53"/>
                <a:gd name="T10" fmla="*/ 33 w 41"/>
                <a:gd name="T11" fmla="*/ 10 h 53"/>
                <a:gd name="T12" fmla="*/ 24 w 41"/>
                <a:gd name="T13" fmla="*/ 30 h 53"/>
                <a:gd name="T14" fmla="*/ 13 w 41"/>
                <a:gd name="T15" fmla="*/ 36 h 53"/>
                <a:gd name="T16" fmla="*/ 10 w 41"/>
                <a:gd name="T17" fmla="*/ 34 h 53"/>
                <a:gd name="T18" fmla="*/ 11 w 41"/>
                <a:gd name="T19" fmla="*/ 28 h 53"/>
                <a:gd name="T20" fmla="*/ 12 w 41"/>
                <a:gd name="T21" fmla="*/ 27 h 53"/>
                <a:gd name="T22" fmla="*/ 22 w 41"/>
                <a:gd name="T23" fmla="*/ 18 h 53"/>
                <a:gd name="T24" fmla="*/ 25 w 41"/>
                <a:gd name="T25" fmla="*/ 17 h 53"/>
                <a:gd name="T26" fmla="*/ 25 w 41"/>
                <a:gd name="T27" fmla="*/ 18 h 53"/>
                <a:gd name="T28" fmla="*/ 25 w 41"/>
                <a:gd name="T29" fmla="*/ 18 h 53"/>
                <a:gd name="T30" fmla="*/ 27 w 41"/>
                <a:gd name="T31" fmla="*/ 23 h 53"/>
                <a:gd name="T32" fmla="*/ 24 w 41"/>
                <a:gd name="T33" fmla="*/ 3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1" h="53">
                  <a:moveTo>
                    <a:pt x="33" y="10"/>
                  </a:moveTo>
                  <a:cubicBezTo>
                    <a:pt x="24" y="0"/>
                    <a:pt x="9" y="11"/>
                    <a:pt x="5" y="21"/>
                  </a:cubicBezTo>
                  <a:cubicBezTo>
                    <a:pt x="4" y="22"/>
                    <a:pt x="4" y="23"/>
                    <a:pt x="3" y="24"/>
                  </a:cubicBezTo>
                  <a:cubicBezTo>
                    <a:pt x="1" y="28"/>
                    <a:pt x="0" y="33"/>
                    <a:pt x="1" y="38"/>
                  </a:cubicBezTo>
                  <a:cubicBezTo>
                    <a:pt x="4" y="53"/>
                    <a:pt x="25" y="45"/>
                    <a:pt x="32" y="38"/>
                  </a:cubicBezTo>
                  <a:cubicBezTo>
                    <a:pt x="40" y="31"/>
                    <a:pt x="41" y="18"/>
                    <a:pt x="33" y="10"/>
                  </a:cubicBezTo>
                  <a:close/>
                  <a:moveTo>
                    <a:pt x="24" y="30"/>
                  </a:moveTo>
                  <a:cubicBezTo>
                    <a:pt x="21" y="33"/>
                    <a:pt x="17" y="35"/>
                    <a:pt x="13" y="36"/>
                  </a:cubicBezTo>
                  <a:cubicBezTo>
                    <a:pt x="10" y="36"/>
                    <a:pt x="10" y="36"/>
                    <a:pt x="10" y="34"/>
                  </a:cubicBezTo>
                  <a:cubicBezTo>
                    <a:pt x="10" y="32"/>
                    <a:pt x="10" y="30"/>
                    <a:pt x="11" y="28"/>
                  </a:cubicBezTo>
                  <a:cubicBezTo>
                    <a:pt x="11" y="28"/>
                    <a:pt x="11" y="28"/>
                    <a:pt x="12" y="27"/>
                  </a:cubicBezTo>
                  <a:cubicBezTo>
                    <a:pt x="15" y="24"/>
                    <a:pt x="18" y="20"/>
                    <a:pt x="22" y="18"/>
                  </a:cubicBezTo>
                  <a:cubicBezTo>
                    <a:pt x="23" y="17"/>
                    <a:pt x="23" y="17"/>
                    <a:pt x="25" y="17"/>
                  </a:cubicBezTo>
                  <a:cubicBezTo>
                    <a:pt x="23" y="17"/>
                    <a:pt x="25" y="17"/>
                    <a:pt x="25" y="18"/>
                  </a:cubicBezTo>
                  <a:cubicBezTo>
                    <a:pt x="25" y="17"/>
                    <a:pt x="25" y="18"/>
                    <a:pt x="25" y="18"/>
                  </a:cubicBezTo>
                  <a:cubicBezTo>
                    <a:pt x="27" y="19"/>
                    <a:pt x="27" y="21"/>
                    <a:pt x="27" y="23"/>
                  </a:cubicBezTo>
                  <a:cubicBezTo>
                    <a:pt x="27" y="26"/>
                    <a:pt x="26" y="28"/>
                    <a:pt x="24" y="30"/>
                  </a:cubicBez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3" name="Freeform 49"/>
            <p:cNvSpPr>
              <a:spLocks noEditPoints="1"/>
            </p:cNvSpPr>
            <p:nvPr/>
          </p:nvSpPr>
          <p:spPr bwMode="auto">
            <a:xfrm>
              <a:off x="8897938" y="1492250"/>
              <a:ext cx="74613" cy="92075"/>
            </a:xfrm>
            <a:custGeom>
              <a:avLst/>
              <a:gdLst>
                <a:gd name="T0" fmla="*/ 31 w 32"/>
                <a:gd name="T1" fmla="*/ 11 h 40"/>
                <a:gd name="T2" fmla="*/ 9 w 32"/>
                <a:gd name="T3" fmla="*/ 4 h 40"/>
                <a:gd name="T4" fmla="*/ 7 w 32"/>
                <a:gd name="T5" fmla="*/ 8 h 40"/>
                <a:gd name="T6" fmla="*/ 4 w 32"/>
                <a:gd name="T7" fmla="*/ 28 h 40"/>
                <a:gd name="T8" fmla="*/ 23 w 32"/>
                <a:gd name="T9" fmla="*/ 37 h 40"/>
                <a:gd name="T10" fmla="*/ 30 w 32"/>
                <a:gd name="T11" fmla="*/ 26 h 40"/>
                <a:gd name="T12" fmla="*/ 31 w 32"/>
                <a:gd name="T13" fmla="*/ 11 h 40"/>
                <a:gd name="T14" fmla="*/ 20 w 32"/>
                <a:gd name="T15" fmla="*/ 21 h 40"/>
                <a:gd name="T16" fmla="*/ 19 w 32"/>
                <a:gd name="T17" fmla="*/ 26 h 40"/>
                <a:gd name="T18" fmla="*/ 18 w 32"/>
                <a:gd name="T19" fmla="*/ 27 h 40"/>
                <a:gd name="T20" fmla="*/ 17 w 32"/>
                <a:gd name="T21" fmla="*/ 27 h 40"/>
                <a:gd name="T22" fmla="*/ 13 w 32"/>
                <a:gd name="T23" fmla="*/ 23 h 40"/>
                <a:gd name="T24" fmla="*/ 13 w 32"/>
                <a:gd name="T25" fmla="*/ 10 h 40"/>
                <a:gd name="T26" fmla="*/ 21 w 32"/>
                <a:gd name="T27" fmla="*/ 14 h 40"/>
                <a:gd name="T28" fmla="*/ 20 w 32"/>
                <a:gd name="T29" fmla="*/ 21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2" h="40">
                  <a:moveTo>
                    <a:pt x="31" y="11"/>
                  </a:moveTo>
                  <a:cubicBezTo>
                    <a:pt x="28" y="2"/>
                    <a:pt x="17" y="0"/>
                    <a:pt x="9" y="4"/>
                  </a:cubicBezTo>
                  <a:cubicBezTo>
                    <a:pt x="7" y="4"/>
                    <a:pt x="7" y="6"/>
                    <a:pt x="7" y="8"/>
                  </a:cubicBezTo>
                  <a:cubicBezTo>
                    <a:pt x="2" y="13"/>
                    <a:pt x="0" y="21"/>
                    <a:pt x="4" y="28"/>
                  </a:cubicBezTo>
                  <a:cubicBezTo>
                    <a:pt x="8" y="34"/>
                    <a:pt x="16" y="40"/>
                    <a:pt x="23" y="37"/>
                  </a:cubicBezTo>
                  <a:cubicBezTo>
                    <a:pt x="27" y="35"/>
                    <a:pt x="28" y="30"/>
                    <a:pt x="30" y="26"/>
                  </a:cubicBezTo>
                  <a:cubicBezTo>
                    <a:pt x="31" y="21"/>
                    <a:pt x="32" y="16"/>
                    <a:pt x="31" y="11"/>
                  </a:cubicBezTo>
                  <a:close/>
                  <a:moveTo>
                    <a:pt x="20" y="21"/>
                  </a:moveTo>
                  <a:cubicBezTo>
                    <a:pt x="20" y="22"/>
                    <a:pt x="19" y="24"/>
                    <a:pt x="19" y="26"/>
                  </a:cubicBezTo>
                  <a:cubicBezTo>
                    <a:pt x="18" y="26"/>
                    <a:pt x="18" y="27"/>
                    <a:pt x="18" y="27"/>
                  </a:cubicBezTo>
                  <a:cubicBezTo>
                    <a:pt x="18" y="27"/>
                    <a:pt x="17" y="27"/>
                    <a:pt x="17" y="27"/>
                  </a:cubicBezTo>
                  <a:cubicBezTo>
                    <a:pt x="15" y="26"/>
                    <a:pt x="14" y="25"/>
                    <a:pt x="13" y="23"/>
                  </a:cubicBezTo>
                  <a:cubicBezTo>
                    <a:pt x="9" y="19"/>
                    <a:pt x="11" y="14"/>
                    <a:pt x="13" y="10"/>
                  </a:cubicBezTo>
                  <a:cubicBezTo>
                    <a:pt x="17" y="10"/>
                    <a:pt x="20" y="11"/>
                    <a:pt x="21" y="14"/>
                  </a:cubicBezTo>
                  <a:cubicBezTo>
                    <a:pt x="21" y="16"/>
                    <a:pt x="21" y="19"/>
                    <a:pt x="20" y="21"/>
                  </a:cubicBez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254" name="组合 253"/>
          <p:cNvGrpSpPr/>
          <p:nvPr/>
        </p:nvGrpSpPr>
        <p:grpSpPr>
          <a:xfrm>
            <a:off x="2724948" y="3405186"/>
            <a:ext cx="463551" cy="263525"/>
            <a:chOff x="9050338" y="4473575"/>
            <a:chExt cx="463551" cy="263525"/>
          </a:xfrm>
        </p:grpSpPr>
        <p:sp>
          <p:nvSpPr>
            <p:cNvPr id="255" name="Freeform 50"/>
            <p:cNvSpPr/>
            <p:nvPr/>
          </p:nvSpPr>
          <p:spPr bwMode="auto">
            <a:xfrm>
              <a:off x="9050338" y="4652962"/>
              <a:ext cx="155575" cy="84138"/>
            </a:xfrm>
            <a:custGeom>
              <a:avLst/>
              <a:gdLst>
                <a:gd name="T0" fmla="*/ 63 w 67"/>
                <a:gd name="T1" fmla="*/ 28 h 36"/>
                <a:gd name="T2" fmla="*/ 37 w 67"/>
                <a:gd name="T3" fmla="*/ 16 h 36"/>
                <a:gd name="T4" fmla="*/ 7 w 67"/>
                <a:gd name="T5" fmla="*/ 2 h 36"/>
                <a:gd name="T6" fmla="*/ 4 w 67"/>
                <a:gd name="T7" fmla="*/ 8 h 36"/>
                <a:gd name="T8" fmla="*/ 32 w 67"/>
                <a:gd name="T9" fmla="*/ 24 h 36"/>
                <a:gd name="T10" fmla="*/ 60 w 67"/>
                <a:gd name="T11" fmla="*/ 35 h 36"/>
                <a:gd name="T12" fmla="*/ 63 w 67"/>
                <a:gd name="T13" fmla="*/ 28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7" h="36">
                  <a:moveTo>
                    <a:pt x="63" y="28"/>
                  </a:moveTo>
                  <a:cubicBezTo>
                    <a:pt x="55" y="23"/>
                    <a:pt x="46" y="20"/>
                    <a:pt x="37" y="16"/>
                  </a:cubicBezTo>
                  <a:cubicBezTo>
                    <a:pt x="27" y="11"/>
                    <a:pt x="17" y="6"/>
                    <a:pt x="7" y="2"/>
                  </a:cubicBezTo>
                  <a:cubicBezTo>
                    <a:pt x="3" y="0"/>
                    <a:pt x="0" y="5"/>
                    <a:pt x="4" y="8"/>
                  </a:cubicBezTo>
                  <a:cubicBezTo>
                    <a:pt x="13" y="14"/>
                    <a:pt x="22" y="19"/>
                    <a:pt x="32" y="24"/>
                  </a:cubicBezTo>
                  <a:cubicBezTo>
                    <a:pt x="41" y="28"/>
                    <a:pt x="51" y="34"/>
                    <a:pt x="60" y="35"/>
                  </a:cubicBezTo>
                  <a:cubicBezTo>
                    <a:pt x="65" y="36"/>
                    <a:pt x="67" y="31"/>
                    <a:pt x="63" y="28"/>
                  </a:cubicBez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6" name="Freeform 51"/>
            <p:cNvSpPr>
              <a:spLocks noEditPoints="1"/>
            </p:cNvSpPr>
            <p:nvPr/>
          </p:nvSpPr>
          <p:spPr bwMode="auto">
            <a:xfrm>
              <a:off x="9061451" y="4473575"/>
              <a:ext cx="452438" cy="258763"/>
            </a:xfrm>
            <a:custGeom>
              <a:avLst/>
              <a:gdLst>
                <a:gd name="T0" fmla="*/ 185 w 194"/>
                <a:gd name="T1" fmla="*/ 25 h 111"/>
                <a:gd name="T2" fmla="*/ 123 w 194"/>
                <a:gd name="T3" fmla="*/ 4 h 111"/>
                <a:gd name="T4" fmla="*/ 30 w 194"/>
                <a:gd name="T5" fmla="*/ 42 h 111"/>
                <a:gd name="T6" fmla="*/ 34 w 194"/>
                <a:gd name="T7" fmla="*/ 48 h 111"/>
                <a:gd name="T8" fmla="*/ 108 w 194"/>
                <a:gd name="T9" fmla="*/ 18 h 111"/>
                <a:gd name="T10" fmla="*/ 173 w 194"/>
                <a:gd name="T11" fmla="*/ 30 h 111"/>
                <a:gd name="T12" fmla="*/ 81 w 194"/>
                <a:gd name="T13" fmla="*/ 72 h 111"/>
                <a:gd name="T14" fmla="*/ 75 w 194"/>
                <a:gd name="T15" fmla="*/ 62 h 111"/>
                <a:gd name="T16" fmla="*/ 25 w 194"/>
                <a:gd name="T17" fmla="*/ 49 h 111"/>
                <a:gd name="T18" fmla="*/ 24 w 194"/>
                <a:gd name="T19" fmla="*/ 49 h 111"/>
                <a:gd name="T20" fmla="*/ 23 w 194"/>
                <a:gd name="T21" fmla="*/ 46 h 111"/>
                <a:gd name="T22" fmla="*/ 19 w 194"/>
                <a:gd name="T23" fmla="*/ 44 h 111"/>
                <a:gd name="T24" fmla="*/ 14 w 194"/>
                <a:gd name="T25" fmla="*/ 47 h 111"/>
                <a:gd name="T26" fmla="*/ 1 w 194"/>
                <a:gd name="T27" fmla="*/ 73 h 111"/>
                <a:gd name="T28" fmla="*/ 9 w 194"/>
                <a:gd name="T29" fmla="*/ 76 h 111"/>
                <a:gd name="T30" fmla="*/ 22 w 194"/>
                <a:gd name="T31" fmla="*/ 55 h 111"/>
                <a:gd name="T32" fmla="*/ 25 w 194"/>
                <a:gd name="T33" fmla="*/ 56 h 111"/>
                <a:gd name="T34" fmla="*/ 64 w 194"/>
                <a:gd name="T35" fmla="*/ 66 h 111"/>
                <a:gd name="T36" fmla="*/ 63 w 194"/>
                <a:gd name="T37" fmla="*/ 100 h 111"/>
                <a:gd name="T38" fmla="*/ 71 w 194"/>
                <a:gd name="T39" fmla="*/ 109 h 111"/>
                <a:gd name="T40" fmla="*/ 76 w 194"/>
                <a:gd name="T41" fmla="*/ 110 h 111"/>
                <a:gd name="T42" fmla="*/ 186 w 194"/>
                <a:gd name="T43" fmla="*/ 39 h 111"/>
                <a:gd name="T44" fmla="*/ 186 w 194"/>
                <a:gd name="T45" fmla="*/ 36 h 111"/>
                <a:gd name="T46" fmla="*/ 188 w 194"/>
                <a:gd name="T47" fmla="*/ 35 h 111"/>
                <a:gd name="T48" fmla="*/ 185 w 194"/>
                <a:gd name="T49" fmla="*/ 25 h 111"/>
                <a:gd name="T50" fmla="*/ 79 w 194"/>
                <a:gd name="T51" fmla="*/ 97 h 111"/>
                <a:gd name="T52" fmla="*/ 83 w 194"/>
                <a:gd name="T53" fmla="*/ 81 h 111"/>
                <a:gd name="T54" fmla="*/ 171 w 194"/>
                <a:gd name="T55" fmla="*/ 44 h 111"/>
                <a:gd name="T56" fmla="*/ 79 w 194"/>
                <a:gd name="T57" fmla="*/ 97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94" h="111">
                  <a:moveTo>
                    <a:pt x="185" y="25"/>
                  </a:moveTo>
                  <a:cubicBezTo>
                    <a:pt x="166" y="13"/>
                    <a:pt x="146" y="0"/>
                    <a:pt x="123" y="4"/>
                  </a:cubicBezTo>
                  <a:cubicBezTo>
                    <a:pt x="89" y="10"/>
                    <a:pt x="58" y="22"/>
                    <a:pt x="30" y="42"/>
                  </a:cubicBezTo>
                  <a:cubicBezTo>
                    <a:pt x="27" y="45"/>
                    <a:pt x="30" y="50"/>
                    <a:pt x="34" y="48"/>
                  </a:cubicBezTo>
                  <a:cubicBezTo>
                    <a:pt x="57" y="35"/>
                    <a:pt x="82" y="25"/>
                    <a:pt x="108" y="18"/>
                  </a:cubicBezTo>
                  <a:cubicBezTo>
                    <a:pt x="136" y="11"/>
                    <a:pt x="151" y="21"/>
                    <a:pt x="173" y="30"/>
                  </a:cubicBezTo>
                  <a:cubicBezTo>
                    <a:pt x="142" y="42"/>
                    <a:pt x="105" y="50"/>
                    <a:pt x="81" y="72"/>
                  </a:cubicBezTo>
                  <a:cubicBezTo>
                    <a:pt x="80" y="69"/>
                    <a:pt x="78" y="65"/>
                    <a:pt x="75" y="62"/>
                  </a:cubicBezTo>
                  <a:cubicBezTo>
                    <a:pt x="63" y="50"/>
                    <a:pt x="41" y="48"/>
                    <a:pt x="25" y="49"/>
                  </a:cubicBezTo>
                  <a:cubicBezTo>
                    <a:pt x="25" y="49"/>
                    <a:pt x="25" y="49"/>
                    <a:pt x="24" y="49"/>
                  </a:cubicBezTo>
                  <a:cubicBezTo>
                    <a:pt x="24" y="48"/>
                    <a:pt x="24" y="47"/>
                    <a:pt x="23" y="46"/>
                  </a:cubicBezTo>
                  <a:cubicBezTo>
                    <a:pt x="22" y="44"/>
                    <a:pt x="21" y="44"/>
                    <a:pt x="19" y="44"/>
                  </a:cubicBezTo>
                  <a:cubicBezTo>
                    <a:pt x="17" y="44"/>
                    <a:pt x="15" y="45"/>
                    <a:pt x="14" y="47"/>
                  </a:cubicBezTo>
                  <a:cubicBezTo>
                    <a:pt x="10" y="55"/>
                    <a:pt x="5" y="64"/>
                    <a:pt x="1" y="73"/>
                  </a:cubicBezTo>
                  <a:cubicBezTo>
                    <a:pt x="0" y="78"/>
                    <a:pt x="6" y="80"/>
                    <a:pt x="9" y="76"/>
                  </a:cubicBezTo>
                  <a:cubicBezTo>
                    <a:pt x="14" y="69"/>
                    <a:pt x="18" y="62"/>
                    <a:pt x="22" y="55"/>
                  </a:cubicBezTo>
                  <a:cubicBezTo>
                    <a:pt x="23" y="55"/>
                    <a:pt x="24" y="56"/>
                    <a:pt x="25" y="56"/>
                  </a:cubicBezTo>
                  <a:cubicBezTo>
                    <a:pt x="39" y="57"/>
                    <a:pt x="51" y="59"/>
                    <a:pt x="64" y="66"/>
                  </a:cubicBezTo>
                  <a:cubicBezTo>
                    <a:pt x="79" y="75"/>
                    <a:pt x="71" y="89"/>
                    <a:pt x="63" y="100"/>
                  </a:cubicBezTo>
                  <a:cubicBezTo>
                    <a:pt x="60" y="106"/>
                    <a:pt x="66" y="111"/>
                    <a:pt x="71" y="109"/>
                  </a:cubicBezTo>
                  <a:cubicBezTo>
                    <a:pt x="72" y="110"/>
                    <a:pt x="74" y="111"/>
                    <a:pt x="76" y="110"/>
                  </a:cubicBezTo>
                  <a:cubicBezTo>
                    <a:pt x="111" y="88"/>
                    <a:pt x="172" y="86"/>
                    <a:pt x="186" y="39"/>
                  </a:cubicBezTo>
                  <a:cubicBezTo>
                    <a:pt x="187" y="38"/>
                    <a:pt x="187" y="37"/>
                    <a:pt x="186" y="36"/>
                  </a:cubicBezTo>
                  <a:cubicBezTo>
                    <a:pt x="187" y="36"/>
                    <a:pt x="188" y="36"/>
                    <a:pt x="188" y="35"/>
                  </a:cubicBezTo>
                  <a:cubicBezTo>
                    <a:pt x="194" y="32"/>
                    <a:pt x="190" y="25"/>
                    <a:pt x="185" y="25"/>
                  </a:cubicBezTo>
                  <a:close/>
                  <a:moveTo>
                    <a:pt x="79" y="97"/>
                  </a:moveTo>
                  <a:cubicBezTo>
                    <a:pt x="81" y="92"/>
                    <a:pt x="83" y="86"/>
                    <a:pt x="83" y="81"/>
                  </a:cubicBezTo>
                  <a:cubicBezTo>
                    <a:pt x="110" y="63"/>
                    <a:pt x="142" y="56"/>
                    <a:pt x="171" y="44"/>
                  </a:cubicBezTo>
                  <a:cubicBezTo>
                    <a:pt x="153" y="75"/>
                    <a:pt x="110" y="80"/>
                    <a:pt x="79" y="97"/>
                  </a:cubicBez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257" name="Freeform 52"/>
          <p:cNvSpPr>
            <a:spLocks noEditPoints="1"/>
          </p:cNvSpPr>
          <p:nvPr/>
        </p:nvSpPr>
        <p:spPr bwMode="auto">
          <a:xfrm>
            <a:off x="2561436" y="4498973"/>
            <a:ext cx="790575" cy="752475"/>
          </a:xfrm>
          <a:custGeom>
            <a:avLst/>
            <a:gdLst>
              <a:gd name="T0" fmla="*/ 298 w 339"/>
              <a:gd name="T1" fmla="*/ 84 h 323"/>
              <a:gd name="T2" fmla="*/ 104 w 339"/>
              <a:gd name="T3" fmla="*/ 53 h 323"/>
              <a:gd name="T4" fmla="*/ 57 w 339"/>
              <a:gd name="T5" fmla="*/ 250 h 323"/>
              <a:gd name="T6" fmla="*/ 262 w 339"/>
              <a:gd name="T7" fmla="*/ 269 h 323"/>
              <a:gd name="T8" fmla="*/ 298 w 339"/>
              <a:gd name="T9" fmla="*/ 84 h 323"/>
              <a:gd name="T10" fmla="*/ 170 w 339"/>
              <a:gd name="T11" fmla="*/ 38 h 323"/>
              <a:gd name="T12" fmla="*/ 261 w 339"/>
              <a:gd name="T13" fmla="*/ 66 h 323"/>
              <a:gd name="T14" fmla="*/ 163 w 339"/>
              <a:gd name="T15" fmla="*/ 84 h 323"/>
              <a:gd name="T16" fmla="*/ 170 w 339"/>
              <a:gd name="T17" fmla="*/ 38 h 323"/>
              <a:gd name="T18" fmla="*/ 105 w 339"/>
              <a:gd name="T19" fmla="*/ 63 h 323"/>
              <a:gd name="T20" fmla="*/ 112 w 339"/>
              <a:gd name="T21" fmla="*/ 62 h 323"/>
              <a:gd name="T22" fmla="*/ 159 w 339"/>
              <a:gd name="T23" fmla="*/ 39 h 323"/>
              <a:gd name="T24" fmla="*/ 153 w 339"/>
              <a:gd name="T25" fmla="*/ 89 h 323"/>
              <a:gd name="T26" fmla="*/ 118 w 339"/>
              <a:gd name="T27" fmla="*/ 116 h 323"/>
              <a:gd name="T28" fmla="*/ 104 w 339"/>
              <a:gd name="T29" fmla="*/ 63 h 323"/>
              <a:gd name="T30" fmla="*/ 105 w 339"/>
              <a:gd name="T31" fmla="*/ 63 h 323"/>
              <a:gd name="T32" fmla="*/ 98 w 339"/>
              <a:gd name="T33" fmla="*/ 69 h 323"/>
              <a:gd name="T34" fmla="*/ 110 w 339"/>
              <a:gd name="T35" fmla="*/ 123 h 323"/>
              <a:gd name="T36" fmla="*/ 93 w 339"/>
              <a:gd name="T37" fmla="*/ 143 h 323"/>
              <a:gd name="T38" fmla="*/ 48 w 339"/>
              <a:gd name="T39" fmla="*/ 133 h 323"/>
              <a:gd name="T40" fmla="*/ 98 w 339"/>
              <a:gd name="T41" fmla="*/ 69 h 323"/>
              <a:gd name="T42" fmla="*/ 46 w 339"/>
              <a:gd name="T43" fmla="*/ 139 h 323"/>
              <a:gd name="T44" fmla="*/ 47 w 339"/>
              <a:gd name="T45" fmla="*/ 140 h 323"/>
              <a:gd name="T46" fmla="*/ 87 w 339"/>
              <a:gd name="T47" fmla="*/ 152 h 323"/>
              <a:gd name="T48" fmla="*/ 60 w 339"/>
              <a:gd name="T49" fmla="*/ 233 h 323"/>
              <a:gd name="T50" fmla="*/ 46 w 339"/>
              <a:gd name="T51" fmla="*/ 139 h 323"/>
              <a:gd name="T52" fmla="*/ 66 w 339"/>
              <a:gd name="T53" fmla="*/ 242 h 323"/>
              <a:gd name="T54" fmla="*/ 68 w 339"/>
              <a:gd name="T55" fmla="*/ 239 h 323"/>
              <a:gd name="T56" fmla="*/ 96 w 339"/>
              <a:gd name="T57" fmla="*/ 167 h 323"/>
              <a:gd name="T58" fmla="*/ 101 w 339"/>
              <a:gd name="T59" fmla="*/ 206 h 323"/>
              <a:gd name="T60" fmla="*/ 107 w 339"/>
              <a:gd name="T61" fmla="*/ 276 h 323"/>
              <a:gd name="T62" fmla="*/ 78 w 339"/>
              <a:gd name="T63" fmla="*/ 254 h 323"/>
              <a:gd name="T64" fmla="*/ 66 w 339"/>
              <a:gd name="T65" fmla="*/ 242 h 323"/>
              <a:gd name="T66" fmla="*/ 123 w 339"/>
              <a:gd name="T67" fmla="*/ 283 h 323"/>
              <a:gd name="T68" fmla="*/ 103 w 339"/>
              <a:gd name="T69" fmla="*/ 156 h 323"/>
              <a:gd name="T70" fmla="*/ 116 w 339"/>
              <a:gd name="T71" fmla="*/ 139 h 323"/>
              <a:gd name="T72" fmla="*/ 241 w 339"/>
              <a:gd name="T73" fmla="*/ 268 h 323"/>
              <a:gd name="T74" fmla="*/ 123 w 339"/>
              <a:gd name="T75" fmla="*/ 283 h 323"/>
              <a:gd name="T76" fmla="*/ 257 w 339"/>
              <a:gd name="T77" fmla="*/ 254 h 323"/>
              <a:gd name="T78" fmla="*/ 250 w 339"/>
              <a:gd name="T79" fmla="*/ 261 h 323"/>
              <a:gd name="T80" fmla="*/ 152 w 339"/>
              <a:gd name="T81" fmla="*/ 184 h 323"/>
              <a:gd name="T82" fmla="*/ 123 w 339"/>
              <a:gd name="T83" fmla="*/ 131 h 323"/>
              <a:gd name="T84" fmla="*/ 160 w 339"/>
              <a:gd name="T85" fmla="*/ 99 h 323"/>
              <a:gd name="T86" fmla="*/ 176 w 339"/>
              <a:gd name="T87" fmla="*/ 111 h 323"/>
              <a:gd name="T88" fmla="*/ 299 w 339"/>
              <a:gd name="T89" fmla="*/ 177 h 323"/>
              <a:gd name="T90" fmla="*/ 302 w 339"/>
              <a:gd name="T91" fmla="*/ 179 h 323"/>
              <a:gd name="T92" fmla="*/ 257 w 339"/>
              <a:gd name="T93" fmla="*/ 254 h 323"/>
              <a:gd name="T94" fmla="*/ 228 w 339"/>
              <a:gd name="T95" fmla="*/ 118 h 323"/>
              <a:gd name="T96" fmla="*/ 175 w 339"/>
              <a:gd name="T97" fmla="*/ 97 h 323"/>
              <a:gd name="T98" fmla="*/ 170 w 339"/>
              <a:gd name="T99" fmla="*/ 93 h 323"/>
              <a:gd name="T100" fmla="*/ 274 w 339"/>
              <a:gd name="T101" fmla="*/ 81 h 323"/>
              <a:gd name="T102" fmla="*/ 278 w 339"/>
              <a:gd name="T103" fmla="*/ 80 h 323"/>
              <a:gd name="T104" fmla="*/ 291 w 339"/>
              <a:gd name="T105" fmla="*/ 96 h 323"/>
              <a:gd name="T106" fmla="*/ 304 w 339"/>
              <a:gd name="T107" fmla="*/ 168 h 323"/>
              <a:gd name="T108" fmla="*/ 228 w 339"/>
              <a:gd name="T109" fmla="*/ 118 h 3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39" h="323">
                <a:moveTo>
                  <a:pt x="298" y="84"/>
                </a:moveTo>
                <a:cubicBezTo>
                  <a:pt x="261" y="31"/>
                  <a:pt x="153" y="0"/>
                  <a:pt x="104" y="53"/>
                </a:cubicBezTo>
                <a:cubicBezTo>
                  <a:pt x="35" y="93"/>
                  <a:pt x="0" y="182"/>
                  <a:pt x="57" y="250"/>
                </a:cubicBezTo>
                <a:cubicBezTo>
                  <a:pt x="112" y="315"/>
                  <a:pt x="197" y="323"/>
                  <a:pt x="262" y="269"/>
                </a:cubicBezTo>
                <a:cubicBezTo>
                  <a:pt x="314" y="225"/>
                  <a:pt x="339" y="143"/>
                  <a:pt x="298" y="84"/>
                </a:cubicBezTo>
                <a:close/>
                <a:moveTo>
                  <a:pt x="170" y="38"/>
                </a:moveTo>
                <a:cubicBezTo>
                  <a:pt x="201" y="36"/>
                  <a:pt x="235" y="47"/>
                  <a:pt x="261" y="66"/>
                </a:cubicBezTo>
                <a:cubicBezTo>
                  <a:pt x="228" y="60"/>
                  <a:pt x="194" y="67"/>
                  <a:pt x="163" y="84"/>
                </a:cubicBezTo>
                <a:cubicBezTo>
                  <a:pt x="157" y="70"/>
                  <a:pt x="163" y="53"/>
                  <a:pt x="170" y="38"/>
                </a:cubicBezTo>
                <a:close/>
                <a:moveTo>
                  <a:pt x="105" y="63"/>
                </a:moveTo>
                <a:cubicBezTo>
                  <a:pt x="107" y="65"/>
                  <a:pt x="110" y="65"/>
                  <a:pt x="112" y="62"/>
                </a:cubicBezTo>
                <a:cubicBezTo>
                  <a:pt x="125" y="49"/>
                  <a:pt x="142" y="42"/>
                  <a:pt x="159" y="39"/>
                </a:cubicBezTo>
                <a:cubicBezTo>
                  <a:pt x="149" y="56"/>
                  <a:pt x="145" y="74"/>
                  <a:pt x="153" y="89"/>
                </a:cubicBezTo>
                <a:cubicBezTo>
                  <a:pt x="140" y="97"/>
                  <a:pt x="129" y="106"/>
                  <a:pt x="118" y="116"/>
                </a:cubicBezTo>
                <a:cubicBezTo>
                  <a:pt x="112" y="99"/>
                  <a:pt x="108" y="81"/>
                  <a:pt x="104" y="63"/>
                </a:cubicBezTo>
                <a:cubicBezTo>
                  <a:pt x="105" y="63"/>
                  <a:pt x="105" y="63"/>
                  <a:pt x="105" y="63"/>
                </a:cubicBezTo>
                <a:close/>
                <a:moveTo>
                  <a:pt x="98" y="69"/>
                </a:moveTo>
                <a:cubicBezTo>
                  <a:pt x="100" y="87"/>
                  <a:pt x="104" y="105"/>
                  <a:pt x="110" y="123"/>
                </a:cubicBezTo>
                <a:cubicBezTo>
                  <a:pt x="104" y="130"/>
                  <a:pt x="99" y="136"/>
                  <a:pt x="93" y="143"/>
                </a:cubicBezTo>
                <a:cubicBezTo>
                  <a:pt x="84" y="134"/>
                  <a:pt x="69" y="130"/>
                  <a:pt x="48" y="133"/>
                </a:cubicBezTo>
                <a:cubicBezTo>
                  <a:pt x="57" y="106"/>
                  <a:pt x="78" y="87"/>
                  <a:pt x="98" y="69"/>
                </a:cubicBezTo>
                <a:close/>
                <a:moveTo>
                  <a:pt x="46" y="139"/>
                </a:moveTo>
                <a:cubicBezTo>
                  <a:pt x="46" y="139"/>
                  <a:pt x="46" y="140"/>
                  <a:pt x="47" y="140"/>
                </a:cubicBezTo>
                <a:cubicBezTo>
                  <a:pt x="67" y="138"/>
                  <a:pt x="79" y="143"/>
                  <a:pt x="87" y="152"/>
                </a:cubicBezTo>
                <a:cubicBezTo>
                  <a:pt x="71" y="177"/>
                  <a:pt x="61" y="205"/>
                  <a:pt x="60" y="233"/>
                </a:cubicBezTo>
                <a:cubicBezTo>
                  <a:pt x="42" y="205"/>
                  <a:pt x="37" y="171"/>
                  <a:pt x="46" y="139"/>
                </a:cubicBezTo>
                <a:close/>
                <a:moveTo>
                  <a:pt x="66" y="242"/>
                </a:moveTo>
                <a:cubicBezTo>
                  <a:pt x="67" y="242"/>
                  <a:pt x="68" y="241"/>
                  <a:pt x="68" y="239"/>
                </a:cubicBezTo>
                <a:cubicBezTo>
                  <a:pt x="73" y="215"/>
                  <a:pt x="82" y="190"/>
                  <a:pt x="96" y="167"/>
                </a:cubicBezTo>
                <a:cubicBezTo>
                  <a:pt x="100" y="178"/>
                  <a:pt x="101" y="192"/>
                  <a:pt x="101" y="206"/>
                </a:cubicBezTo>
                <a:cubicBezTo>
                  <a:pt x="102" y="230"/>
                  <a:pt x="101" y="253"/>
                  <a:pt x="107" y="276"/>
                </a:cubicBezTo>
                <a:cubicBezTo>
                  <a:pt x="97" y="270"/>
                  <a:pt x="87" y="263"/>
                  <a:pt x="78" y="254"/>
                </a:cubicBezTo>
                <a:cubicBezTo>
                  <a:pt x="74" y="250"/>
                  <a:pt x="70" y="246"/>
                  <a:pt x="66" y="242"/>
                </a:cubicBezTo>
                <a:close/>
                <a:moveTo>
                  <a:pt x="123" y="283"/>
                </a:moveTo>
                <a:cubicBezTo>
                  <a:pt x="110" y="248"/>
                  <a:pt x="119" y="189"/>
                  <a:pt x="103" y="156"/>
                </a:cubicBezTo>
                <a:cubicBezTo>
                  <a:pt x="107" y="150"/>
                  <a:pt x="111" y="144"/>
                  <a:pt x="116" y="139"/>
                </a:cubicBezTo>
                <a:cubicBezTo>
                  <a:pt x="139" y="196"/>
                  <a:pt x="183" y="245"/>
                  <a:pt x="241" y="268"/>
                </a:cubicBezTo>
                <a:cubicBezTo>
                  <a:pt x="205" y="295"/>
                  <a:pt x="162" y="299"/>
                  <a:pt x="123" y="283"/>
                </a:cubicBezTo>
                <a:close/>
                <a:moveTo>
                  <a:pt x="257" y="254"/>
                </a:moveTo>
                <a:cubicBezTo>
                  <a:pt x="255" y="257"/>
                  <a:pt x="252" y="259"/>
                  <a:pt x="250" y="261"/>
                </a:cubicBezTo>
                <a:cubicBezTo>
                  <a:pt x="213" y="240"/>
                  <a:pt x="179" y="219"/>
                  <a:pt x="152" y="184"/>
                </a:cubicBezTo>
                <a:cubicBezTo>
                  <a:pt x="140" y="168"/>
                  <a:pt x="130" y="150"/>
                  <a:pt x="123" y="131"/>
                </a:cubicBezTo>
                <a:cubicBezTo>
                  <a:pt x="134" y="119"/>
                  <a:pt x="147" y="108"/>
                  <a:pt x="160" y="99"/>
                </a:cubicBezTo>
                <a:cubicBezTo>
                  <a:pt x="164" y="104"/>
                  <a:pt x="169" y="108"/>
                  <a:pt x="176" y="111"/>
                </a:cubicBezTo>
                <a:cubicBezTo>
                  <a:pt x="218" y="133"/>
                  <a:pt x="272" y="133"/>
                  <a:pt x="299" y="177"/>
                </a:cubicBezTo>
                <a:cubicBezTo>
                  <a:pt x="300" y="178"/>
                  <a:pt x="301" y="179"/>
                  <a:pt x="302" y="179"/>
                </a:cubicBezTo>
                <a:cubicBezTo>
                  <a:pt x="294" y="208"/>
                  <a:pt x="277" y="235"/>
                  <a:pt x="257" y="254"/>
                </a:cubicBezTo>
                <a:close/>
                <a:moveTo>
                  <a:pt x="228" y="118"/>
                </a:moveTo>
                <a:cubicBezTo>
                  <a:pt x="210" y="112"/>
                  <a:pt x="192" y="107"/>
                  <a:pt x="175" y="97"/>
                </a:cubicBezTo>
                <a:cubicBezTo>
                  <a:pt x="173" y="96"/>
                  <a:pt x="172" y="94"/>
                  <a:pt x="170" y="93"/>
                </a:cubicBezTo>
                <a:cubicBezTo>
                  <a:pt x="201" y="76"/>
                  <a:pt x="237" y="70"/>
                  <a:pt x="274" y="81"/>
                </a:cubicBezTo>
                <a:cubicBezTo>
                  <a:pt x="276" y="81"/>
                  <a:pt x="277" y="81"/>
                  <a:pt x="278" y="80"/>
                </a:cubicBezTo>
                <a:cubicBezTo>
                  <a:pt x="283" y="85"/>
                  <a:pt x="287" y="90"/>
                  <a:pt x="291" y="96"/>
                </a:cubicBezTo>
                <a:cubicBezTo>
                  <a:pt x="306" y="118"/>
                  <a:pt x="309" y="143"/>
                  <a:pt x="304" y="168"/>
                </a:cubicBezTo>
                <a:cubicBezTo>
                  <a:pt x="291" y="139"/>
                  <a:pt x="257" y="127"/>
                  <a:pt x="228" y="118"/>
                </a:cubicBezTo>
                <a:close/>
              </a:path>
            </a:pathLst>
          </a:custGeom>
          <a:solidFill>
            <a:srgbClr val="F5F5F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58" name="Freeform 99"/>
          <p:cNvSpPr>
            <a:spLocks noEditPoints="1"/>
          </p:cNvSpPr>
          <p:nvPr/>
        </p:nvSpPr>
        <p:spPr bwMode="auto">
          <a:xfrm>
            <a:off x="2446342" y="5426074"/>
            <a:ext cx="1020763" cy="922338"/>
          </a:xfrm>
          <a:custGeom>
            <a:avLst/>
            <a:gdLst>
              <a:gd name="T0" fmla="*/ 424 w 438"/>
              <a:gd name="T1" fmla="*/ 286 h 396"/>
              <a:gd name="T2" fmla="*/ 286 w 438"/>
              <a:gd name="T3" fmla="*/ 2 h 396"/>
              <a:gd name="T4" fmla="*/ 29 w 438"/>
              <a:gd name="T5" fmla="*/ 73 h 396"/>
              <a:gd name="T6" fmla="*/ 26 w 438"/>
              <a:gd name="T7" fmla="*/ 82 h 396"/>
              <a:gd name="T8" fmla="*/ 12 w 438"/>
              <a:gd name="T9" fmla="*/ 127 h 396"/>
              <a:gd name="T10" fmla="*/ 12 w 438"/>
              <a:gd name="T11" fmla="*/ 153 h 396"/>
              <a:gd name="T12" fmla="*/ 35 w 438"/>
              <a:gd name="T13" fmla="*/ 181 h 396"/>
              <a:gd name="T14" fmla="*/ 53 w 438"/>
              <a:gd name="T15" fmla="*/ 212 h 396"/>
              <a:gd name="T16" fmla="*/ 75 w 438"/>
              <a:gd name="T17" fmla="*/ 246 h 396"/>
              <a:gd name="T18" fmla="*/ 95 w 438"/>
              <a:gd name="T19" fmla="*/ 274 h 396"/>
              <a:gd name="T20" fmla="*/ 108 w 438"/>
              <a:gd name="T21" fmla="*/ 295 h 396"/>
              <a:gd name="T22" fmla="*/ 128 w 438"/>
              <a:gd name="T23" fmla="*/ 328 h 396"/>
              <a:gd name="T24" fmla="*/ 192 w 438"/>
              <a:gd name="T25" fmla="*/ 394 h 396"/>
              <a:gd name="T26" fmla="*/ 436 w 438"/>
              <a:gd name="T27" fmla="*/ 322 h 396"/>
              <a:gd name="T28" fmla="*/ 13 w 438"/>
              <a:gd name="T29" fmla="*/ 127 h 396"/>
              <a:gd name="T30" fmla="*/ 39 w 438"/>
              <a:gd name="T31" fmla="*/ 115 h 396"/>
              <a:gd name="T32" fmla="*/ 26 w 438"/>
              <a:gd name="T33" fmla="*/ 152 h 396"/>
              <a:gd name="T34" fmla="*/ 35 w 438"/>
              <a:gd name="T35" fmla="*/ 170 h 396"/>
              <a:gd name="T36" fmla="*/ 49 w 438"/>
              <a:gd name="T37" fmla="*/ 188 h 396"/>
              <a:gd name="T38" fmla="*/ 72 w 438"/>
              <a:gd name="T39" fmla="*/ 183 h 396"/>
              <a:gd name="T40" fmla="*/ 66 w 438"/>
              <a:gd name="T41" fmla="*/ 219 h 396"/>
              <a:gd name="T42" fmla="*/ 77 w 438"/>
              <a:gd name="T43" fmla="*/ 235 h 396"/>
              <a:gd name="T44" fmla="*/ 100 w 438"/>
              <a:gd name="T45" fmla="*/ 230 h 396"/>
              <a:gd name="T46" fmla="*/ 122 w 438"/>
              <a:gd name="T47" fmla="*/ 302 h 396"/>
              <a:gd name="T48" fmla="*/ 136 w 438"/>
              <a:gd name="T49" fmla="*/ 285 h 396"/>
              <a:gd name="T50" fmla="*/ 154 w 438"/>
              <a:gd name="T51" fmla="*/ 318 h 396"/>
              <a:gd name="T52" fmla="*/ 136 w 438"/>
              <a:gd name="T53" fmla="*/ 315 h 396"/>
              <a:gd name="T54" fmla="*/ 154 w 438"/>
              <a:gd name="T55" fmla="*/ 318 h 396"/>
              <a:gd name="T56" fmla="*/ 173 w 438"/>
              <a:gd name="T57" fmla="*/ 374 h 396"/>
              <a:gd name="T58" fmla="*/ 173 w 438"/>
              <a:gd name="T59" fmla="*/ 328 h 396"/>
              <a:gd name="T60" fmla="*/ 184 w 438"/>
              <a:gd name="T61" fmla="*/ 320 h 396"/>
              <a:gd name="T62" fmla="*/ 211 w 438"/>
              <a:gd name="T63" fmla="*/ 306 h 396"/>
              <a:gd name="T64" fmla="*/ 162 w 438"/>
              <a:gd name="T65" fmla="*/ 292 h 396"/>
              <a:gd name="T66" fmla="*/ 196 w 438"/>
              <a:gd name="T67" fmla="*/ 279 h 396"/>
              <a:gd name="T68" fmla="*/ 136 w 438"/>
              <a:gd name="T69" fmla="*/ 260 h 396"/>
              <a:gd name="T70" fmla="*/ 124 w 438"/>
              <a:gd name="T71" fmla="*/ 244 h 396"/>
              <a:gd name="T72" fmla="*/ 142 w 438"/>
              <a:gd name="T73" fmla="*/ 210 h 396"/>
              <a:gd name="T74" fmla="*/ 106 w 438"/>
              <a:gd name="T75" fmla="*/ 191 h 396"/>
              <a:gd name="T76" fmla="*/ 72 w 438"/>
              <a:gd name="T77" fmla="*/ 158 h 396"/>
              <a:gd name="T78" fmla="*/ 62 w 438"/>
              <a:gd name="T79" fmla="*/ 141 h 396"/>
              <a:gd name="T80" fmla="*/ 76 w 438"/>
              <a:gd name="T81" fmla="*/ 112 h 396"/>
              <a:gd name="T82" fmla="*/ 67 w 438"/>
              <a:gd name="T83" fmla="*/ 98 h 396"/>
              <a:gd name="T84" fmla="*/ 155 w 438"/>
              <a:gd name="T85" fmla="*/ 50 h 396"/>
              <a:gd name="T86" fmla="*/ 336 w 438"/>
              <a:gd name="T87" fmla="*/ 132 h 396"/>
              <a:gd name="T88" fmla="*/ 203 w 438"/>
              <a:gd name="T89" fmla="*/ 343 h 396"/>
              <a:gd name="T90" fmla="*/ 184 w 438"/>
              <a:gd name="T91" fmla="*/ 320 h 396"/>
              <a:gd name="T92" fmla="*/ 193 w 438"/>
              <a:gd name="T93" fmla="*/ 347 h 396"/>
              <a:gd name="T94" fmla="*/ 196 w 438"/>
              <a:gd name="T95" fmla="*/ 348 h 396"/>
              <a:gd name="T96" fmla="*/ 414 w 438"/>
              <a:gd name="T97" fmla="*/ 301 h 3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438" h="396">
                <a:moveTo>
                  <a:pt x="436" y="322"/>
                </a:moveTo>
                <a:cubicBezTo>
                  <a:pt x="430" y="313"/>
                  <a:pt x="426" y="302"/>
                  <a:pt x="422" y="291"/>
                </a:cubicBezTo>
                <a:cubicBezTo>
                  <a:pt x="423" y="290"/>
                  <a:pt x="424" y="288"/>
                  <a:pt x="424" y="286"/>
                </a:cubicBezTo>
                <a:cubicBezTo>
                  <a:pt x="437" y="245"/>
                  <a:pt x="396" y="198"/>
                  <a:pt x="374" y="168"/>
                </a:cubicBezTo>
                <a:cubicBezTo>
                  <a:pt x="338" y="116"/>
                  <a:pt x="329" y="52"/>
                  <a:pt x="291" y="3"/>
                </a:cubicBezTo>
                <a:cubicBezTo>
                  <a:pt x="289" y="1"/>
                  <a:pt x="288" y="1"/>
                  <a:pt x="286" y="2"/>
                </a:cubicBezTo>
                <a:cubicBezTo>
                  <a:pt x="285" y="1"/>
                  <a:pt x="283" y="0"/>
                  <a:pt x="281" y="1"/>
                </a:cubicBezTo>
                <a:cubicBezTo>
                  <a:pt x="242" y="14"/>
                  <a:pt x="202" y="23"/>
                  <a:pt x="162" y="35"/>
                </a:cubicBezTo>
                <a:cubicBezTo>
                  <a:pt x="117" y="47"/>
                  <a:pt x="75" y="66"/>
                  <a:pt x="29" y="73"/>
                </a:cubicBezTo>
                <a:cubicBezTo>
                  <a:pt x="28" y="73"/>
                  <a:pt x="28" y="73"/>
                  <a:pt x="27" y="74"/>
                </a:cubicBezTo>
                <a:cubicBezTo>
                  <a:pt x="25" y="74"/>
                  <a:pt x="24" y="76"/>
                  <a:pt x="24" y="78"/>
                </a:cubicBezTo>
                <a:cubicBezTo>
                  <a:pt x="25" y="79"/>
                  <a:pt x="25" y="81"/>
                  <a:pt x="26" y="82"/>
                </a:cubicBezTo>
                <a:cubicBezTo>
                  <a:pt x="25" y="82"/>
                  <a:pt x="25" y="82"/>
                  <a:pt x="24" y="83"/>
                </a:cubicBezTo>
                <a:cubicBezTo>
                  <a:pt x="9" y="89"/>
                  <a:pt x="0" y="107"/>
                  <a:pt x="5" y="123"/>
                </a:cubicBezTo>
                <a:cubicBezTo>
                  <a:pt x="6" y="126"/>
                  <a:pt x="10" y="127"/>
                  <a:pt x="12" y="127"/>
                </a:cubicBezTo>
                <a:cubicBezTo>
                  <a:pt x="12" y="127"/>
                  <a:pt x="11" y="128"/>
                  <a:pt x="11" y="129"/>
                </a:cubicBezTo>
                <a:cubicBezTo>
                  <a:pt x="13" y="133"/>
                  <a:pt x="14" y="137"/>
                  <a:pt x="16" y="141"/>
                </a:cubicBezTo>
                <a:cubicBezTo>
                  <a:pt x="14" y="145"/>
                  <a:pt x="13" y="149"/>
                  <a:pt x="12" y="153"/>
                </a:cubicBezTo>
                <a:cubicBezTo>
                  <a:pt x="11" y="160"/>
                  <a:pt x="20" y="164"/>
                  <a:pt x="23" y="158"/>
                </a:cubicBezTo>
                <a:cubicBezTo>
                  <a:pt x="23" y="158"/>
                  <a:pt x="23" y="158"/>
                  <a:pt x="23" y="158"/>
                </a:cubicBezTo>
                <a:cubicBezTo>
                  <a:pt x="27" y="166"/>
                  <a:pt x="30" y="174"/>
                  <a:pt x="35" y="181"/>
                </a:cubicBezTo>
                <a:cubicBezTo>
                  <a:pt x="35" y="183"/>
                  <a:pt x="35" y="186"/>
                  <a:pt x="36" y="188"/>
                </a:cubicBezTo>
                <a:cubicBezTo>
                  <a:pt x="37" y="191"/>
                  <a:pt x="39" y="192"/>
                  <a:pt x="41" y="193"/>
                </a:cubicBezTo>
                <a:cubicBezTo>
                  <a:pt x="45" y="199"/>
                  <a:pt x="49" y="205"/>
                  <a:pt x="53" y="212"/>
                </a:cubicBezTo>
                <a:cubicBezTo>
                  <a:pt x="52" y="215"/>
                  <a:pt x="51" y="219"/>
                  <a:pt x="51" y="223"/>
                </a:cubicBezTo>
                <a:cubicBezTo>
                  <a:pt x="50" y="230"/>
                  <a:pt x="59" y="231"/>
                  <a:pt x="62" y="226"/>
                </a:cubicBezTo>
                <a:cubicBezTo>
                  <a:pt x="66" y="233"/>
                  <a:pt x="71" y="239"/>
                  <a:pt x="75" y="246"/>
                </a:cubicBezTo>
                <a:cubicBezTo>
                  <a:pt x="75" y="250"/>
                  <a:pt x="75" y="254"/>
                  <a:pt x="77" y="258"/>
                </a:cubicBezTo>
                <a:cubicBezTo>
                  <a:pt x="78" y="262"/>
                  <a:pt x="83" y="263"/>
                  <a:pt x="85" y="260"/>
                </a:cubicBezTo>
                <a:cubicBezTo>
                  <a:pt x="88" y="265"/>
                  <a:pt x="91" y="269"/>
                  <a:pt x="95" y="274"/>
                </a:cubicBezTo>
                <a:cubicBezTo>
                  <a:pt x="96" y="275"/>
                  <a:pt x="97" y="277"/>
                  <a:pt x="98" y="279"/>
                </a:cubicBezTo>
                <a:cubicBezTo>
                  <a:pt x="98" y="283"/>
                  <a:pt x="98" y="286"/>
                  <a:pt x="99" y="291"/>
                </a:cubicBezTo>
                <a:cubicBezTo>
                  <a:pt x="100" y="294"/>
                  <a:pt x="105" y="296"/>
                  <a:pt x="108" y="295"/>
                </a:cubicBezTo>
                <a:cubicBezTo>
                  <a:pt x="112" y="301"/>
                  <a:pt x="115" y="307"/>
                  <a:pt x="119" y="313"/>
                </a:cubicBezTo>
                <a:cubicBezTo>
                  <a:pt x="119" y="313"/>
                  <a:pt x="119" y="314"/>
                  <a:pt x="119" y="314"/>
                </a:cubicBezTo>
                <a:cubicBezTo>
                  <a:pt x="119" y="318"/>
                  <a:pt x="123" y="329"/>
                  <a:pt x="128" y="328"/>
                </a:cubicBezTo>
                <a:cubicBezTo>
                  <a:pt x="143" y="353"/>
                  <a:pt x="160" y="377"/>
                  <a:pt x="183" y="395"/>
                </a:cubicBezTo>
                <a:cubicBezTo>
                  <a:pt x="185" y="396"/>
                  <a:pt x="188" y="395"/>
                  <a:pt x="189" y="394"/>
                </a:cubicBezTo>
                <a:cubicBezTo>
                  <a:pt x="190" y="394"/>
                  <a:pt x="191" y="395"/>
                  <a:pt x="192" y="394"/>
                </a:cubicBezTo>
                <a:cubicBezTo>
                  <a:pt x="231" y="387"/>
                  <a:pt x="272" y="383"/>
                  <a:pt x="311" y="374"/>
                </a:cubicBezTo>
                <a:cubicBezTo>
                  <a:pt x="353" y="365"/>
                  <a:pt x="392" y="344"/>
                  <a:pt x="433" y="331"/>
                </a:cubicBezTo>
                <a:cubicBezTo>
                  <a:pt x="436" y="330"/>
                  <a:pt x="438" y="326"/>
                  <a:pt x="436" y="322"/>
                </a:cubicBezTo>
                <a:close/>
                <a:moveTo>
                  <a:pt x="18" y="136"/>
                </a:moveTo>
                <a:cubicBezTo>
                  <a:pt x="17" y="133"/>
                  <a:pt x="16" y="131"/>
                  <a:pt x="15" y="128"/>
                </a:cubicBezTo>
                <a:cubicBezTo>
                  <a:pt x="14" y="127"/>
                  <a:pt x="13" y="126"/>
                  <a:pt x="13" y="127"/>
                </a:cubicBezTo>
                <a:cubicBezTo>
                  <a:pt x="14" y="126"/>
                  <a:pt x="16" y="125"/>
                  <a:pt x="16" y="123"/>
                </a:cubicBezTo>
                <a:cubicBezTo>
                  <a:pt x="19" y="112"/>
                  <a:pt x="21" y="103"/>
                  <a:pt x="32" y="99"/>
                </a:cubicBezTo>
                <a:cubicBezTo>
                  <a:pt x="34" y="104"/>
                  <a:pt x="36" y="110"/>
                  <a:pt x="39" y="115"/>
                </a:cubicBezTo>
                <a:cubicBezTo>
                  <a:pt x="30" y="120"/>
                  <a:pt x="23" y="127"/>
                  <a:pt x="18" y="136"/>
                </a:cubicBezTo>
                <a:close/>
                <a:moveTo>
                  <a:pt x="35" y="170"/>
                </a:moveTo>
                <a:cubicBezTo>
                  <a:pt x="32" y="164"/>
                  <a:pt x="29" y="158"/>
                  <a:pt x="26" y="152"/>
                </a:cubicBezTo>
                <a:cubicBezTo>
                  <a:pt x="31" y="143"/>
                  <a:pt x="38" y="136"/>
                  <a:pt x="46" y="132"/>
                </a:cubicBezTo>
                <a:cubicBezTo>
                  <a:pt x="48" y="137"/>
                  <a:pt x="50" y="141"/>
                  <a:pt x="53" y="146"/>
                </a:cubicBezTo>
                <a:cubicBezTo>
                  <a:pt x="44" y="152"/>
                  <a:pt x="38" y="160"/>
                  <a:pt x="35" y="170"/>
                </a:cubicBezTo>
                <a:close/>
                <a:moveTo>
                  <a:pt x="56" y="203"/>
                </a:moveTo>
                <a:cubicBezTo>
                  <a:pt x="53" y="199"/>
                  <a:pt x="50" y="195"/>
                  <a:pt x="48" y="191"/>
                </a:cubicBezTo>
                <a:cubicBezTo>
                  <a:pt x="48" y="190"/>
                  <a:pt x="48" y="189"/>
                  <a:pt x="49" y="188"/>
                </a:cubicBezTo>
                <a:cubicBezTo>
                  <a:pt x="51" y="179"/>
                  <a:pt x="52" y="170"/>
                  <a:pt x="61" y="164"/>
                </a:cubicBezTo>
                <a:cubicBezTo>
                  <a:pt x="61" y="163"/>
                  <a:pt x="61" y="163"/>
                  <a:pt x="61" y="163"/>
                </a:cubicBezTo>
                <a:cubicBezTo>
                  <a:pt x="65" y="170"/>
                  <a:pt x="68" y="176"/>
                  <a:pt x="72" y="183"/>
                </a:cubicBezTo>
                <a:cubicBezTo>
                  <a:pt x="65" y="188"/>
                  <a:pt x="59" y="195"/>
                  <a:pt x="56" y="203"/>
                </a:cubicBezTo>
                <a:close/>
                <a:moveTo>
                  <a:pt x="77" y="235"/>
                </a:moveTo>
                <a:cubicBezTo>
                  <a:pt x="73" y="230"/>
                  <a:pt x="70" y="224"/>
                  <a:pt x="66" y="219"/>
                </a:cubicBezTo>
                <a:cubicBezTo>
                  <a:pt x="70" y="211"/>
                  <a:pt x="75" y="204"/>
                  <a:pt x="81" y="199"/>
                </a:cubicBezTo>
                <a:cubicBezTo>
                  <a:pt x="84" y="204"/>
                  <a:pt x="87" y="210"/>
                  <a:pt x="91" y="215"/>
                </a:cubicBezTo>
                <a:cubicBezTo>
                  <a:pt x="84" y="221"/>
                  <a:pt x="80" y="227"/>
                  <a:pt x="77" y="235"/>
                </a:cubicBezTo>
                <a:close/>
                <a:moveTo>
                  <a:pt x="100" y="268"/>
                </a:moveTo>
                <a:cubicBezTo>
                  <a:pt x="96" y="262"/>
                  <a:pt x="92" y="256"/>
                  <a:pt x="88" y="250"/>
                </a:cubicBezTo>
                <a:cubicBezTo>
                  <a:pt x="91" y="242"/>
                  <a:pt x="95" y="235"/>
                  <a:pt x="100" y="230"/>
                </a:cubicBezTo>
                <a:cubicBezTo>
                  <a:pt x="104" y="237"/>
                  <a:pt x="108" y="244"/>
                  <a:pt x="113" y="251"/>
                </a:cubicBezTo>
                <a:cubicBezTo>
                  <a:pt x="107" y="255"/>
                  <a:pt x="103" y="261"/>
                  <a:pt x="100" y="268"/>
                </a:cubicBezTo>
                <a:close/>
                <a:moveTo>
                  <a:pt x="122" y="302"/>
                </a:moveTo>
                <a:cubicBezTo>
                  <a:pt x="119" y="297"/>
                  <a:pt x="116" y="292"/>
                  <a:pt x="113" y="286"/>
                </a:cubicBezTo>
                <a:cubicBezTo>
                  <a:pt x="115" y="278"/>
                  <a:pt x="117" y="272"/>
                  <a:pt x="123" y="266"/>
                </a:cubicBezTo>
                <a:cubicBezTo>
                  <a:pt x="128" y="273"/>
                  <a:pt x="132" y="279"/>
                  <a:pt x="136" y="285"/>
                </a:cubicBezTo>
                <a:cubicBezTo>
                  <a:pt x="136" y="285"/>
                  <a:pt x="135" y="286"/>
                  <a:pt x="135" y="286"/>
                </a:cubicBezTo>
                <a:cubicBezTo>
                  <a:pt x="130" y="291"/>
                  <a:pt x="125" y="296"/>
                  <a:pt x="122" y="302"/>
                </a:cubicBezTo>
                <a:close/>
                <a:moveTo>
                  <a:pt x="154" y="318"/>
                </a:moveTo>
                <a:cubicBezTo>
                  <a:pt x="149" y="325"/>
                  <a:pt x="147" y="334"/>
                  <a:pt x="147" y="342"/>
                </a:cubicBezTo>
                <a:cubicBezTo>
                  <a:pt x="143" y="336"/>
                  <a:pt x="138" y="329"/>
                  <a:pt x="134" y="322"/>
                </a:cubicBezTo>
                <a:cubicBezTo>
                  <a:pt x="135" y="320"/>
                  <a:pt x="135" y="317"/>
                  <a:pt x="136" y="315"/>
                </a:cubicBezTo>
                <a:cubicBezTo>
                  <a:pt x="139" y="310"/>
                  <a:pt x="144" y="305"/>
                  <a:pt x="148" y="301"/>
                </a:cubicBezTo>
                <a:cubicBezTo>
                  <a:pt x="152" y="305"/>
                  <a:pt x="155" y="309"/>
                  <a:pt x="158" y="313"/>
                </a:cubicBezTo>
                <a:cubicBezTo>
                  <a:pt x="157" y="314"/>
                  <a:pt x="155" y="316"/>
                  <a:pt x="154" y="318"/>
                </a:cubicBezTo>
                <a:close/>
                <a:moveTo>
                  <a:pt x="183" y="347"/>
                </a:moveTo>
                <a:cubicBezTo>
                  <a:pt x="183" y="359"/>
                  <a:pt x="182" y="370"/>
                  <a:pt x="181" y="382"/>
                </a:cubicBezTo>
                <a:cubicBezTo>
                  <a:pt x="179" y="379"/>
                  <a:pt x="176" y="377"/>
                  <a:pt x="173" y="374"/>
                </a:cubicBezTo>
                <a:cubicBezTo>
                  <a:pt x="175" y="372"/>
                  <a:pt x="175" y="370"/>
                  <a:pt x="173" y="367"/>
                </a:cubicBezTo>
                <a:cubicBezTo>
                  <a:pt x="164" y="356"/>
                  <a:pt x="163" y="343"/>
                  <a:pt x="171" y="331"/>
                </a:cubicBezTo>
                <a:cubicBezTo>
                  <a:pt x="171" y="330"/>
                  <a:pt x="172" y="329"/>
                  <a:pt x="173" y="328"/>
                </a:cubicBezTo>
                <a:cubicBezTo>
                  <a:pt x="178" y="333"/>
                  <a:pt x="183" y="338"/>
                  <a:pt x="189" y="342"/>
                </a:cubicBezTo>
                <a:cubicBezTo>
                  <a:pt x="186" y="342"/>
                  <a:pt x="183" y="344"/>
                  <a:pt x="183" y="347"/>
                </a:cubicBezTo>
                <a:close/>
                <a:moveTo>
                  <a:pt x="184" y="320"/>
                </a:moveTo>
                <a:cubicBezTo>
                  <a:pt x="185" y="320"/>
                  <a:pt x="185" y="320"/>
                  <a:pt x="185" y="320"/>
                </a:cubicBezTo>
                <a:cubicBezTo>
                  <a:pt x="192" y="318"/>
                  <a:pt x="198" y="322"/>
                  <a:pt x="205" y="320"/>
                </a:cubicBezTo>
                <a:cubicBezTo>
                  <a:pt x="211" y="317"/>
                  <a:pt x="214" y="312"/>
                  <a:pt x="211" y="306"/>
                </a:cubicBezTo>
                <a:cubicBezTo>
                  <a:pt x="205" y="295"/>
                  <a:pt x="190" y="296"/>
                  <a:pt x="179" y="299"/>
                </a:cubicBezTo>
                <a:cubicBezTo>
                  <a:pt x="176" y="299"/>
                  <a:pt x="173" y="301"/>
                  <a:pt x="170" y="302"/>
                </a:cubicBezTo>
                <a:cubicBezTo>
                  <a:pt x="168" y="299"/>
                  <a:pt x="165" y="295"/>
                  <a:pt x="162" y="292"/>
                </a:cubicBezTo>
                <a:cubicBezTo>
                  <a:pt x="164" y="291"/>
                  <a:pt x="165" y="291"/>
                  <a:pt x="167" y="290"/>
                </a:cubicBezTo>
                <a:cubicBezTo>
                  <a:pt x="175" y="288"/>
                  <a:pt x="181" y="292"/>
                  <a:pt x="188" y="293"/>
                </a:cubicBezTo>
                <a:cubicBezTo>
                  <a:pt x="195" y="293"/>
                  <a:pt x="199" y="285"/>
                  <a:pt x="196" y="279"/>
                </a:cubicBezTo>
                <a:cubicBezTo>
                  <a:pt x="191" y="269"/>
                  <a:pt x="176" y="268"/>
                  <a:pt x="166" y="270"/>
                </a:cubicBezTo>
                <a:cubicBezTo>
                  <a:pt x="160" y="271"/>
                  <a:pt x="154" y="273"/>
                  <a:pt x="149" y="276"/>
                </a:cubicBezTo>
                <a:cubicBezTo>
                  <a:pt x="145" y="271"/>
                  <a:pt x="140" y="265"/>
                  <a:pt x="136" y="260"/>
                </a:cubicBezTo>
                <a:cubicBezTo>
                  <a:pt x="144" y="257"/>
                  <a:pt x="153" y="258"/>
                  <a:pt x="161" y="261"/>
                </a:cubicBezTo>
                <a:cubicBezTo>
                  <a:pt x="173" y="265"/>
                  <a:pt x="178" y="246"/>
                  <a:pt x="167" y="242"/>
                </a:cubicBezTo>
                <a:cubicBezTo>
                  <a:pt x="153" y="237"/>
                  <a:pt x="137" y="238"/>
                  <a:pt x="124" y="244"/>
                </a:cubicBezTo>
                <a:cubicBezTo>
                  <a:pt x="119" y="237"/>
                  <a:pt x="115" y="231"/>
                  <a:pt x="110" y="224"/>
                </a:cubicBezTo>
                <a:cubicBezTo>
                  <a:pt x="116" y="222"/>
                  <a:pt x="124" y="222"/>
                  <a:pt x="132" y="226"/>
                </a:cubicBezTo>
                <a:cubicBezTo>
                  <a:pt x="143" y="231"/>
                  <a:pt x="152" y="217"/>
                  <a:pt x="142" y="210"/>
                </a:cubicBezTo>
                <a:cubicBezTo>
                  <a:pt x="129" y="201"/>
                  <a:pt x="113" y="202"/>
                  <a:pt x="100" y="208"/>
                </a:cubicBezTo>
                <a:cubicBezTo>
                  <a:pt x="97" y="203"/>
                  <a:pt x="94" y="197"/>
                  <a:pt x="91" y="192"/>
                </a:cubicBezTo>
                <a:cubicBezTo>
                  <a:pt x="95" y="190"/>
                  <a:pt x="100" y="190"/>
                  <a:pt x="106" y="191"/>
                </a:cubicBezTo>
                <a:cubicBezTo>
                  <a:pt x="115" y="194"/>
                  <a:pt x="121" y="183"/>
                  <a:pt x="115" y="177"/>
                </a:cubicBezTo>
                <a:cubicBezTo>
                  <a:pt x="106" y="168"/>
                  <a:pt x="92" y="170"/>
                  <a:pt x="81" y="176"/>
                </a:cubicBezTo>
                <a:cubicBezTo>
                  <a:pt x="78" y="170"/>
                  <a:pt x="75" y="164"/>
                  <a:pt x="72" y="158"/>
                </a:cubicBezTo>
                <a:cubicBezTo>
                  <a:pt x="76" y="157"/>
                  <a:pt x="81" y="157"/>
                  <a:pt x="86" y="159"/>
                </a:cubicBezTo>
                <a:cubicBezTo>
                  <a:pt x="99" y="162"/>
                  <a:pt x="103" y="144"/>
                  <a:pt x="91" y="140"/>
                </a:cubicBezTo>
                <a:cubicBezTo>
                  <a:pt x="82" y="136"/>
                  <a:pt x="72" y="137"/>
                  <a:pt x="62" y="141"/>
                </a:cubicBezTo>
                <a:cubicBezTo>
                  <a:pt x="60" y="137"/>
                  <a:pt x="59" y="133"/>
                  <a:pt x="57" y="129"/>
                </a:cubicBezTo>
                <a:cubicBezTo>
                  <a:pt x="61" y="129"/>
                  <a:pt x="66" y="129"/>
                  <a:pt x="71" y="130"/>
                </a:cubicBezTo>
                <a:cubicBezTo>
                  <a:pt x="84" y="133"/>
                  <a:pt x="88" y="116"/>
                  <a:pt x="76" y="112"/>
                </a:cubicBezTo>
                <a:cubicBezTo>
                  <a:pt x="66" y="107"/>
                  <a:pt x="56" y="108"/>
                  <a:pt x="47" y="111"/>
                </a:cubicBezTo>
                <a:cubicBezTo>
                  <a:pt x="45" y="106"/>
                  <a:pt x="43" y="102"/>
                  <a:pt x="41" y="97"/>
                </a:cubicBezTo>
                <a:cubicBezTo>
                  <a:pt x="49" y="96"/>
                  <a:pt x="58" y="99"/>
                  <a:pt x="67" y="98"/>
                </a:cubicBezTo>
                <a:cubicBezTo>
                  <a:pt x="76" y="98"/>
                  <a:pt x="79" y="86"/>
                  <a:pt x="71" y="81"/>
                </a:cubicBezTo>
                <a:cubicBezTo>
                  <a:pt x="69" y="80"/>
                  <a:pt x="66" y="79"/>
                  <a:pt x="62" y="78"/>
                </a:cubicBezTo>
                <a:cubicBezTo>
                  <a:pt x="94" y="72"/>
                  <a:pt x="125" y="60"/>
                  <a:pt x="155" y="50"/>
                </a:cubicBezTo>
                <a:cubicBezTo>
                  <a:pt x="198" y="37"/>
                  <a:pt x="245" y="31"/>
                  <a:pt x="286" y="12"/>
                </a:cubicBezTo>
                <a:cubicBezTo>
                  <a:pt x="287" y="12"/>
                  <a:pt x="287" y="11"/>
                  <a:pt x="287" y="11"/>
                </a:cubicBezTo>
                <a:cubicBezTo>
                  <a:pt x="306" y="50"/>
                  <a:pt x="317" y="92"/>
                  <a:pt x="336" y="132"/>
                </a:cubicBezTo>
                <a:cubicBezTo>
                  <a:pt x="357" y="174"/>
                  <a:pt x="392" y="208"/>
                  <a:pt x="410" y="253"/>
                </a:cubicBezTo>
                <a:cubicBezTo>
                  <a:pt x="429" y="300"/>
                  <a:pt x="372" y="308"/>
                  <a:pt x="339" y="313"/>
                </a:cubicBezTo>
                <a:cubicBezTo>
                  <a:pt x="293" y="319"/>
                  <a:pt x="249" y="342"/>
                  <a:pt x="203" y="343"/>
                </a:cubicBezTo>
                <a:cubicBezTo>
                  <a:pt x="202" y="343"/>
                  <a:pt x="202" y="343"/>
                  <a:pt x="201" y="343"/>
                </a:cubicBezTo>
                <a:cubicBezTo>
                  <a:pt x="201" y="343"/>
                  <a:pt x="201" y="343"/>
                  <a:pt x="201" y="343"/>
                </a:cubicBezTo>
                <a:cubicBezTo>
                  <a:pt x="196" y="335"/>
                  <a:pt x="190" y="327"/>
                  <a:pt x="184" y="320"/>
                </a:cubicBezTo>
                <a:close/>
                <a:moveTo>
                  <a:pt x="320" y="361"/>
                </a:moveTo>
                <a:cubicBezTo>
                  <a:pt x="278" y="374"/>
                  <a:pt x="233" y="376"/>
                  <a:pt x="191" y="387"/>
                </a:cubicBezTo>
                <a:cubicBezTo>
                  <a:pt x="192" y="374"/>
                  <a:pt x="193" y="361"/>
                  <a:pt x="193" y="347"/>
                </a:cubicBezTo>
                <a:cubicBezTo>
                  <a:pt x="193" y="347"/>
                  <a:pt x="193" y="346"/>
                  <a:pt x="193" y="346"/>
                </a:cubicBezTo>
                <a:cubicBezTo>
                  <a:pt x="194" y="347"/>
                  <a:pt x="195" y="347"/>
                  <a:pt x="196" y="348"/>
                </a:cubicBezTo>
                <a:cubicBezTo>
                  <a:pt x="196" y="348"/>
                  <a:pt x="196" y="348"/>
                  <a:pt x="196" y="348"/>
                </a:cubicBezTo>
                <a:cubicBezTo>
                  <a:pt x="196" y="352"/>
                  <a:pt x="198" y="356"/>
                  <a:pt x="203" y="356"/>
                </a:cubicBezTo>
                <a:cubicBezTo>
                  <a:pt x="252" y="358"/>
                  <a:pt x="301" y="332"/>
                  <a:pt x="349" y="324"/>
                </a:cubicBezTo>
                <a:cubicBezTo>
                  <a:pt x="368" y="321"/>
                  <a:pt x="398" y="317"/>
                  <a:pt x="414" y="301"/>
                </a:cubicBezTo>
                <a:cubicBezTo>
                  <a:pt x="416" y="309"/>
                  <a:pt x="419" y="315"/>
                  <a:pt x="423" y="322"/>
                </a:cubicBezTo>
                <a:cubicBezTo>
                  <a:pt x="388" y="334"/>
                  <a:pt x="355" y="350"/>
                  <a:pt x="320" y="361"/>
                </a:cubicBezTo>
                <a:close/>
              </a:path>
            </a:pathLst>
          </a:custGeom>
          <a:solidFill>
            <a:srgbClr val="F5F5F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259" name="组合 258"/>
          <p:cNvGrpSpPr/>
          <p:nvPr/>
        </p:nvGrpSpPr>
        <p:grpSpPr>
          <a:xfrm>
            <a:off x="2674148" y="1498600"/>
            <a:ext cx="565150" cy="908050"/>
            <a:chOff x="8959851" y="2589212"/>
            <a:chExt cx="565150" cy="908050"/>
          </a:xfrm>
        </p:grpSpPr>
        <p:sp>
          <p:nvSpPr>
            <p:cNvPr id="260" name="Freeform 132"/>
            <p:cNvSpPr>
              <a:spLocks noEditPoints="1"/>
            </p:cNvSpPr>
            <p:nvPr/>
          </p:nvSpPr>
          <p:spPr bwMode="auto">
            <a:xfrm>
              <a:off x="8959851" y="2814637"/>
              <a:ext cx="565150" cy="682625"/>
            </a:xfrm>
            <a:custGeom>
              <a:avLst/>
              <a:gdLst>
                <a:gd name="T0" fmla="*/ 138 w 243"/>
                <a:gd name="T1" fmla="*/ 119 h 293"/>
                <a:gd name="T2" fmla="*/ 135 w 243"/>
                <a:gd name="T3" fmla="*/ 117 h 293"/>
                <a:gd name="T4" fmla="*/ 135 w 243"/>
                <a:gd name="T5" fmla="*/ 42 h 293"/>
                <a:gd name="T6" fmla="*/ 157 w 243"/>
                <a:gd name="T7" fmla="*/ 19 h 293"/>
                <a:gd name="T8" fmla="*/ 94 w 243"/>
                <a:gd name="T9" fmla="*/ 7 h 293"/>
                <a:gd name="T10" fmla="*/ 63 w 243"/>
                <a:gd name="T11" fmla="*/ 33 h 293"/>
                <a:gd name="T12" fmla="*/ 80 w 243"/>
                <a:gd name="T13" fmla="*/ 56 h 293"/>
                <a:gd name="T14" fmla="*/ 74 w 243"/>
                <a:gd name="T15" fmla="*/ 131 h 293"/>
                <a:gd name="T16" fmla="*/ 1 w 243"/>
                <a:gd name="T17" fmla="*/ 262 h 293"/>
                <a:gd name="T18" fmla="*/ 4 w 243"/>
                <a:gd name="T19" fmla="*/ 269 h 293"/>
                <a:gd name="T20" fmla="*/ 98 w 243"/>
                <a:gd name="T21" fmla="*/ 286 h 293"/>
                <a:gd name="T22" fmla="*/ 198 w 243"/>
                <a:gd name="T23" fmla="*/ 276 h 293"/>
                <a:gd name="T24" fmla="*/ 138 w 243"/>
                <a:gd name="T25" fmla="*/ 119 h 293"/>
                <a:gd name="T26" fmla="*/ 182 w 243"/>
                <a:gd name="T27" fmla="*/ 270 h 293"/>
                <a:gd name="T28" fmla="*/ 121 w 243"/>
                <a:gd name="T29" fmla="*/ 275 h 293"/>
                <a:gd name="T30" fmla="*/ 48 w 243"/>
                <a:gd name="T31" fmla="*/ 268 h 293"/>
                <a:gd name="T32" fmla="*/ 25 w 243"/>
                <a:gd name="T33" fmla="*/ 263 h 293"/>
                <a:gd name="T34" fmla="*/ 21 w 243"/>
                <a:gd name="T35" fmla="*/ 237 h 293"/>
                <a:gd name="T36" fmla="*/ 53 w 243"/>
                <a:gd name="T37" fmla="*/ 190 h 293"/>
                <a:gd name="T38" fmla="*/ 96 w 243"/>
                <a:gd name="T39" fmla="*/ 212 h 293"/>
                <a:gd name="T40" fmla="*/ 160 w 243"/>
                <a:gd name="T41" fmla="*/ 188 h 293"/>
                <a:gd name="T42" fmla="*/ 132 w 243"/>
                <a:gd name="T43" fmla="*/ 165 h 293"/>
                <a:gd name="T44" fmla="*/ 75 w 243"/>
                <a:gd name="T45" fmla="*/ 182 h 293"/>
                <a:gd name="T46" fmla="*/ 78 w 243"/>
                <a:gd name="T47" fmla="*/ 188 h 293"/>
                <a:gd name="T48" fmla="*/ 113 w 243"/>
                <a:gd name="T49" fmla="*/ 181 h 293"/>
                <a:gd name="T50" fmla="*/ 146 w 243"/>
                <a:gd name="T51" fmla="*/ 182 h 293"/>
                <a:gd name="T52" fmla="*/ 100 w 243"/>
                <a:gd name="T53" fmla="*/ 200 h 293"/>
                <a:gd name="T54" fmla="*/ 72 w 243"/>
                <a:gd name="T55" fmla="*/ 197 h 293"/>
                <a:gd name="T56" fmla="*/ 56 w 243"/>
                <a:gd name="T57" fmla="*/ 189 h 293"/>
                <a:gd name="T58" fmla="*/ 55 w 243"/>
                <a:gd name="T59" fmla="*/ 189 h 293"/>
                <a:gd name="T60" fmla="*/ 79 w 243"/>
                <a:gd name="T61" fmla="*/ 140 h 293"/>
                <a:gd name="T62" fmla="*/ 81 w 243"/>
                <a:gd name="T63" fmla="*/ 138 h 293"/>
                <a:gd name="T64" fmla="*/ 93 w 243"/>
                <a:gd name="T65" fmla="*/ 37 h 293"/>
                <a:gd name="T66" fmla="*/ 89 w 243"/>
                <a:gd name="T67" fmla="*/ 32 h 293"/>
                <a:gd name="T68" fmla="*/ 103 w 243"/>
                <a:gd name="T69" fmla="*/ 18 h 293"/>
                <a:gd name="T70" fmla="*/ 134 w 243"/>
                <a:gd name="T71" fmla="*/ 19 h 293"/>
                <a:gd name="T72" fmla="*/ 143 w 243"/>
                <a:gd name="T73" fmla="*/ 30 h 293"/>
                <a:gd name="T74" fmla="*/ 129 w 243"/>
                <a:gd name="T75" fmla="*/ 32 h 293"/>
                <a:gd name="T76" fmla="*/ 127 w 243"/>
                <a:gd name="T77" fmla="*/ 40 h 293"/>
                <a:gd name="T78" fmla="*/ 126 w 243"/>
                <a:gd name="T79" fmla="*/ 42 h 293"/>
                <a:gd name="T80" fmla="*/ 123 w 243"/>
                <a:gd name="T81" fmla="*/ 129 h 293"/>
                <a:gd name="T82" fmla="*/ 133 w 243"/>
                <a:gd name="T83" fmla="*/ 133 h 293"/>
                <a:gd name="T84" fmla="*/ 183 w 243"/>
                <a:gd name="T85" fmla="*/ 214 h 293"/>
                <a:gd name="T86" fmla="*/ 182 w 243"/>
                <a:gd name="T87" fmla="*/ 270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43" h="293">
                  <a:moveTo>
                    <a:pt x="138" y="119"/>
                  </a:moveTo>
                  <a:cubicBezTo>
                    <a:pt x="138" y="118"/>
                    <a:pt x="136" y="117"/>
                    <a:pt x="135" y="117"/>
                  </a:cubicBezTo>
                  <a:cubicBezTo>
                    <a:pt x="138" y="92"/>
                    <a:pt x="137" y="66"/>
                    <a:pt x="135" y="42"/>
                  </a:cubicBezTo>
                  <a:cubicBezTo>
                    <a:pt x="149" y="42"/>
                    <a:pt x="167" y="35"/>
                    <a:pt x="157" y="19"/>
                  </a:cubicBezTo>
                  <a:cubicBezTo>
                    <a:pt x="145" y="0"/>
                    <a:pt x="112" y="3"/>
                    <a:pt x="94" y="7"/>
                  </a:cubicBezTo>
                  <a:cubicBezTo>
                    <a:pt x="85" y="9"/>
                    <a:pt x="54" y="18"/>
                    <a:pt x="63" y="33"/>
                  </a:cubicBezTo>
                  <a:cubicBezTo>
                    <a:pt x="70" y="46"/>
                    <a:pt x="82" y="35"/>
                    <a:pt x="80" y="56"/>
                  </a:cubicBezTo>
                  <a:cubicBezTo>
                    <a:pt x="78" y="81"/>
                    <a:pt x="76" y="106"/>
                    <a:pt x="74" y="131"/>
                  </a:cubicBezTo>
                  <a:cubicBezTo>
                    <a:pt x="55" y="178"/>
                    <a:pt x="8" y="210"/>
                    <a:pt x="1" y="262"/>
                  </a:cubicBezTo>
                  <a:cubicBezTo>
                    <a:pt x="0" y="264"/>
                    <a:pt x="1" y="267"/>
                    <a:pt x="4" y="269"/>
                  </a:cubicBezTo>
                  <a:cubicBezTo>
                    <a:pt x="32" y="282"/>
                    <a:pt x="67" y="284"/>
                    <a:pt x="98" y="286"/>
                  </a:cubicBezTo>
                  <a:cubicBezTo>
                    <a:pt x="128" y="289"/>
                    <a:pt x="171" y="293"/>
                    <a:pt x="198" y="276"/>
                  </a:cubicBezTo>
                  <a:cubicBezTo>
                    <a:pt x="243" y="249"/>
                    <a:pt x="155" y="143"/>
                    <a:pt x="138" y="119"/>
                  </a:cubicBezTo>
                  <a:close/>
                  <a:moveTo>
                    <a:pt x="182" y="270"/>
                  </a:moveTo>
                  <a:cubicBezTo>
                    <a:pt x="164" y="276"/>
                    <a:pt x="141" y="275"/>
                    <a:pt x="121" y="275"/>
                  </a:cubicBezTo>
                  <a:cubicBezTo>
                    <a:pt x="97" y="274"/>
                    <a:pt x="72" y="272"/>
                    <a:pt x="48" y="268"/>
                  </a:cubicBezTo>
                  <a:cubicBezTo>
                    <a:pt x="40" y="267"/>
                    <a:pt x="33" y="265"/>
                    <a:pt x="25" y="263"/>
                  </a:cubicBezTo>
                  <a:cubicBezTo>
                    <a:pt x="9" y="259"/>
                    <a:pt x="15" y="251"/>
                    <a:pt x="21" y="237"/>
                  </a:cubicBezTo>
                  <a:cubicBezTo>
                    <a:pt x="28" y="221"/>
                    <a:pt x="41" y="206"/>
                    <a:pt x="53" y="190"/>
                  </a:cubicBezTo>
                  <a:cubicBezTo>
                    <a:pt x="46" y="205"/>
                    <a:pt x="90" y="212"/>
                    <a:pt x="96" y="212"/>
                  </a:cubicBezTo>
                  <a:cubicBezTo>
                    <a:pt x="118" y="214"/>
                    <a:pt x="150" y="211"/>
                    <a:pt x="160" y="188"/>
                  </a:cubicBezTo>
                  <a:cubicBezTo>
                    <a:pt x="168" y="170"/>
                    <a:pt x="144" y="166"/>
                    <a:pt x="132" y="165"/>
                  </a:cubicBezTo>
                  <a:cubicBezTo>
                    <a:pt x="118" y="165"/>
                    <a:pt x="79" y="165"/>
                    <a:pt x="75" y="182"/>
                  </a:cubicBezTo>
                  <a:cubicBezTo>
                    <a:pt x="74" y="184"/>
                    <a:pt x="75" y="188"/>
                    <a:pt x="78" y="188"/>
                  </a:cubicBezTo>
                  <a:cubicBezTo>
                    <a:pt x="88" y="190"/>
                    <a:pt x="103" y="182"/>
                    <a:pt x="113" y="181"/>
                  </a:cubicBezTo>
                  <a:cubicBezTo>
                    <a:pt x="119" y="180"/>
                    <a:pt x="147" y="182"/>
                    <a:pt x="146" y="182"/>
                  </a:cubicBezTo>
                  <a:cubicBezTo>
                    <a:pt x="140" y="198"/>
                    <a:pt x="114" y="200"/>
                    <a:pt x="100" y="200"/>
                  </a:cubicBezTo>
                  <a:cubicBezTo>
                    <a:pt x="91" y="200"/>
                    <a:pt x="81" y="199"/>
                    <a:pt x="72" y="197"/>
                  </a:cubicBezTo>
                  <a:cubicBezTo>
                    <a:pt x="66" y="195"/>
                    <a:pt x="62" y="190"/>
                    <a:pt x="56" y="189"/>
                  </a:cubicBezTo>
                  <a:cubicBezTo>
                    <a:pt x="55" y="188"/>
                    <a:pt x="55" y="188"/>
                    <a:pt x="55" y="189"/>
                  </a:cubicBezTo>
                  <a:cubicBezTo>
                    <a:pt x="66" y="174"/>
                    <a:pt x="76" y="158"/>
                    <a:pt x="79" y="140"/>
                  </a:cubicBezTo>
                  <a:cubicBezTo>
                    <a:pt x="80" y="140"/>
                    <a:pt x="81" y="139"/>
                    <a:pt x="81" y="138"/>
                  </a:cubicBezTo>
                  <a:cubicBezTo>
                    <a:pt x="89" y="105"/>
                    <a:pt x="90" y="71"/>
                    <a:pt x="93" y="37"/>
                  </a:cubicBezTo>
                  <a:cubicBezTo>
                    <a:pt x="93" y="35"/>
                    <a:pt x="91" y="32"/>
                    <a:pt x="89" y="32"/>
                  </a:cubicBezTo>
                  <a:cubicBezTo>
                    <a:pt x="62" y="26"/>
                    <a:pt x="92" y="20"/>
                    <a:pt x="103" y="18"/>
                  </a:cubicBezTo>
                  <a:cubicBezTo>
                    <a:pt x="113" y="15"/>
                    <a:pt x="124" y="16"/>
                    <a:pt x="134" y="19"/>
                  </a:cubicBezTo>
                  <a:cubicBezTo>
                    <a:pt x="142" y="19"/>
                    <a:pt x="145" y="23"/>
                    <a:pt x="143" y="30"/>
                  </a:cubicBezTo>
                  <a:cubicBezTo>
                    <a:pt x="138" y="31"/>
                    <a:pt x="134" y="31"/>
                    <a:pt x="129" y="32"/>
                  </a:cubicBezTo>
                  <a:cubicBezTo>
                    <a:pt x="125" y="33"/>
                    <a:pt x="125" y="37"/>
                    <a:pt x="127" y="40"/>
                  </a:cubicBezTo>
                  <a:cubicBezTo>
                    <a:pt x="127" y="40"/>
                    <a:pt x="126" y="41"/>
                    <a:pt x="126" y="42"/>
                  </a:cubicBezTo>
                  <a:cubicBezTo>
                    <a:pt x="124" y="70"/>
                    <a:pt x="119" y="101"/>
                    <a:pt x="123" y="129"/>
                  </a:cubicBezTo>
                  <a:cubicBezTo>
                    <a:pt x="123" y="134"/>
                    <a:pt x="131" y="137"/>
                    <a:pt x="133" y="133"/>
                  </a:cubicBezTo>
                  <a:cubicBezTo>
                    <a:pt x="150" y="160"/>
                    <a:pt x="169" y="185"/>
                    <a:pt x="183" y="214"/>
                  </a:cubicBezTo>
                  <a:cubicBezTo>
                    <a:pt x="192" y="230"/>
                    <a:pt x="207" y="261"/>
                    <a:pt x="182" y="270"/>
                  </a:cubicBez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1" name="Freeform 133"/>
            <p:cNvSpPr/>
            <p:nvPr/>
          </p:nvSpPr>
          <p:spPr bwMode="auto">
            <a:xfrm>
              <a:off x="9194801" y="2854325"/>
              <a:ext cx="66675" cy="42863"/>
            </a:xfrm>
            <a:custGeom>
              <a:avLst/>
              <a:gdLst>
                <a:gd name="T0" fmla="*/ 25 w 29"/>
                <a:gd name="T1" fmla="*/ 2 h 18"/>
                <a:gd name="T2" fmla="*/ 14 w 29"/>
                <a:gd name="T3" fmla="*/ 3 h 18"/>
                <a:gd name="T4" fmla="*/ 10 w 29"/>
                <a:gd name="T5" fmla="*/ 4 h 18"/>
                <a:gd name="T6" fmla="*/ 10 w 29"/>
                <a:gd name="T7" fmla="*/ 4 h 18"/>
                <a:gd name="T8" fmla="*/ 9 w 29"/>
                <a:gd name="T9" fmla="*/ 4 h 18"/>
                <a:gd name="T10" fmla="*/ 9 w 29"/>
                <a:gd name="T11" fmla="*/ 4 h 18"/>
                <a:gd name="T12" fmla="*/ 1 w 29"/>
                <a:gd name="T13" fmla="*/ 8 h 18"/>
                <a:gd name="T14" fmla="*/ 5 w 29"/>
                <a:gd name="T15" fmla="*/ 17 h 18"/>
                <a:gd name="T16" fmla="*/ 15 w 29"/>
                <a:gd name="T17" fmla="*/ 17 h 18"/>
                <a:gd name="T18" fmla="*/ 27 w 29"/>
                <a:gd name="T19" fmla="*/ 12 h 18"/>
                <a:gd name="T20" fmla="*/ 25 w 29"/>
                <a:gd name="T21" fmla="*/ 2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9" h="18">
                  <a:moveTo>
                    <a:pt x="25" y="2"/>
                  </a:moveTo>
                  <a:cubicBezTo>
                    <a:pt x="21" y="0"/>
                    <a:pt x="18" y="1"/>
                    <a:pt x="14" y="3"/>
                  </a:cubicBezTo>
                  <a:cubicBezTo>
                    <a:pt x="13" y="3"/>
                    <a:pt x="11" y="3"/>
                    <a:pt x="10" y="4"/>
                  </a:cubicBezTo>
                  <a:cubicBezTo>
                    <a:pt x="9" y="4"/>
                    <a:pt x="9" y="4"/>
                    <a:pt x="10" y="4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5" y="3"/>
                    <a:pt x="2" y="5"/>
                    <a:pt x="1" y="8"/>
                  </a:cubicBezTo>
                  <a:cubicBezTo>
                    <a:pt x="0" y="12"/>
                    <a:pt x="2" y="15"/>
                    <a:pt x="5" y="17"/>
                  </a:cubicBezTo>
                  <a:cubicBezTo>
                    <a:pt x="8" y="18"/>
                    <a:pt x="12" y="18"/>
                    <a:pt x="15" y="17"/>
                  </a:cubicBezTo>
                  <a:cubicBezTo>
                    <a:pt x="19" y="17"/>
                    <a:pt x="25" y="16"/>
                    <a:pt x="27" y="12"/>
                  </a:cubicBezTo>
                  <a:cubicBezTo>
                    <a:pt x="29" y="9"/>
                    <a:pt x="28" y="4"/>
                    <a:pt x="25" y="2"/>
                  </a:cubicBez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2" name="Freeform 134"/>
            <p:cNvSpPr>
              <a:spLocks noEditPoints="1"/>
            </p:cNvSpPr>
            <p:nvPr/>
          </p:nvSpPr>
          <p:spPr bwMode="auto">
            <a:xfrm>
              <a:off x="9134476" y="2747962"/>
              <a:ext cx="66675" cy="69850"/>
            </a:xfrm>
            <a:custGeom>
              <a:avLst/>
              <a:gdLst>
                <a:gd name="T0" fmla="*/ 16 w 29"/>
                <a:gd name="T1" fmla="*/ 2 h 30"/>
                <a:gd name="T2" fmla="*/ 11 w 29"/>
                <a:gd name="T3" fmla="*/ 7 h 30"/>
                <a:gd name="T4" fmla="*/ 12 w 29"/>
                <a:gd name="T5" fmla="*/ 7 h 30"/>
                <a:gd name="T6" fmla="*/ 5 w 29"/>
                <a:gd name="T7" fmla="*/ 11 h 30"/>
                <a:gd name="T8" fmla="*/ 0 w 29"/>
                <a:gd name="T9" fmla="*/ 25 h 30"/>
                <a:gd name="T10" fmla="*/ 5 w 29"/>
                <a:gd name="T11" fmla="*/ 30 h 30"/>
                <a:gd name="T12" fmla="*/ 26 w 29"/>
                <a:gd name="T13" fmla="*/ 21 h 30"/>
                <a:gd name="T14" fmla="*/ 16 w 29"/>
                <a:gd name="T15" fmla="*/ 2 h 30"/>
                <a:gd name="T16" fmla="*/ 10 w 29"/>
                <a:gd name="T17" fmla="*/ 19 h 30"/>
                <a:gd name="T18" fmla="*/ 11 w 29"/>
                <a:gd name="T19" fmla="*/ 16 h 30"/>
                <a:gd name="T20" fmla="*/ 15 w 29"/>
                <a:gd name="T21" fmla="*/ 12 h 30"/>
                <a:gd name="T22" fmla="*/ 16 w 29"/>
                <a:gd name="T23" fmla="*/ 14 h 30"/>
                <a:gd name="T24" fmla="*/ 17 w 29"/>
                <a:gd name="T25" fmla="*/ 17 h 30"/>
                <a:gd name="T26" fmla="*/ 15 w 29"/>
                <a:gd name="T27" fmla="*/ 19 h 30"/>
                <a:gd name="T28" fmla="*/ 10 w 29"/>
                <a:gd name="T29" fmla="*/ 19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" h="30">
                  <a:moveTo>
                    <a:pt x="16" y="2"/>
                  </a:moveTo>
                  <a:cubicBezTo>
                    <a:pt x="13" y="0"/>
                    <a:pt x="10" y="4"/>
                    <a:pt x="11" y="7"/>
                  </a:cubicBezTo>
                  <a:cubicBezTo>
                    <a:pt x="11" y="7"/>
                    <a:pt x="12" y="7"/>
                    <a:pt x="12" y="7"/>
                  </a:cubicBezTo>
                  <a:cubicBezTo>
                    <a:pt x="9" y="8"/>
                    <a:pt x="7" y="9"/>
                    <a:pt x="5" y="11"/>
                  </a:cubicBezTo>
                  <a:cubicBezTo>
                    <a:pt x="1" y="14"/>
                    <a:pt x="0" y="20"/>
                    <a:pt x="0" y="25"/>
                  </a:cubicBezTo>
                  <a:cubicBezTo>
                    <a:pt x="0" y="27"/>
                    <a:pt x="2" y="30"/>
                    <a:pt x="5" y="30"/>
                  </a:cubicBezTo>
                  <a:cubicBezTo>
                    <a:pt x="12" y="30"/>
                    <a:pt x="23" y="29"/>
                    <a:pt x="26" y="21"/>
                  </a:cubicBezTo>
                  <a:cubicBezTo>
                    <a:pt x="29" y="14"/>
                    <a:pt x="22" y="5"/>
                    <a:pt x="16" y="2"/>
                  </a:cubicBezTo>
                  <a:close/>
                  <a:moveTo>
                    <a:pt x="10" y="19"/>
                  </a:moveTo>
                  <a:cubicBezTo>
                    <a:pt x="10" y="18"/>
                    <a:pt x="11" y="17"/>
                    <a:pt x="11" y="16"/>
                  </a:cubicBezTo>
                  <a:cubicBezTo>
                    <a:pt x="13" y="15"/>
                    <a:pt x="14" y="13"/>
                    <a:pt x="15" y="12"/>
                  </a:cubicBezTo>
                  <a:cubicBezTo>
                    <a:pt x="15" y="13"/>
                    <a:pt x="16" y="14"/>
                    <a:pt x="16" y="14"/>
                  </a:cubicBezTo>
                  <a:cubicBezTo>
                    <a:pt x="17" y="16"/>
                    <a:pt x="17" y="17"/>
                    <a:pt x="17" y="17"/>
                  </a:cubicBezTo>
                  <a:cubicBezTo>
                    <a:pt x="16" y="18"/>
                    <a:pt x="16" y="18"/>
                    <a:pt x="15" y="19"/>
                  </a:cubicBezTo>
                  <a:cubicBezTo>
                    <a:pt x="13" y="19"/>
                    <a:pt x="12" y="19"/>
                    <a:pt x="10" y="19"/>
                  </a:cubicBez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3" name="Freeform 135"/>
            <p:cNvSpPr>
              <a:spLocks noEditPoints="1"/>
            </p:cNvSpPr>
            <p:nvPr/>
          </p:nvSpPr>
          <p:spPr bwMode="auto">
            <a:xfrm>
              <a:off x="9215438" y="2679700"/>
              <a:ext cx="134938" cy="130175"/>
            </a:xfrm>
            <a:custGeom>
              <a:avLst/>
              <a:gdLst>
                <a:gd name="T0" fmla="*/ 42 w 58"/>
                <a:gd name="T1" fmla="*/ 9 h 56"/>
                <a:gd name="T2" fmla="*/ 8 w 58"/>
                <a:gd name="T3" fmla="*/ 19 h 56"/>
                <a:gd name="T4" fmla="*/ 6 w 58"/>
                <a:gd name="T5" fmla="*/ 21 h 56"/>
                <a:gd name="T6" fmla="*/ 3 w 58"/>
                <a:gd name="T7" fmla="*/ 39 h 56"/>
                <a:gd name="T8" fmla="*/ 47 w 58"/>
                <a:gd name="T9" fmla="*/ 42 h 56"/>
                <a:gd name="T10" fmla="*/ 42 w 58"/>
                <a:gd name="T11" fmla="*/ 9 h 56"/>
                <a:gd name="T12" fmla="*/ 39 w 58"/>
                <a:gd name="T13" fmla="*/ 32 h 56"/>
                <a:gd name="T14" fmla="*/ 14 w 58"/>
                <a:gd name="T15" fmla="*/ 35 h 56"/>
                <a:gd name="T16" fmla="*/ 26 w 58"/>
                <a:gd name="T17" fmla="*/ 17 h 56"/>
                <a:gd name="T18" fmla="*/ 28 w 58"/>
                <a:gd name="T19" fmla="*/ 16 h 56"/>
                <a:gd name="T20" fmla="*/ 34 w 58"/>
                <a:gd name="T21" fmla="*/ 18 h 56"/>
                <a:gd name="T22" fmla="*/ 39 w 58"/>
                <a:gd name="T23" fmla="*/ 32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8" h="56">
                  <a:moveTo>
                    <a:pt x="42" y="9"/>
                  </a:moveTo>
                  <a:cubicBezTo>
                    <a:pt x="29" y="0"/>
                    <a:pt x="15" y="6"/>
                    <a:pt x="8" y="19"/>
                  </a:cubicBezTo>
                  <a:cubicBezTo>
                    <a:pt x="8" y="19"/>
                    <a:pt x="7" y="20"/>
                    <a:pt x="6" y="21"/>
                  </a:cubicBezTo>
                  <a:cubicBezTo>
                    <a:pt x="2" y="26"/>
                    <a:pt x="0" y="33"/>
                    <a:pt x="3" y="39"/>
                  </a:cubicBezTo>
                  <a:cubicBezTo>
                    <a:pt x="10" y="56"/>
                    <a:pt x="35" y="52"/>
                    <a:pt x="47" y="42"/>
                  </a:cubicBezTo>
                  <a:cubicBezTo>
                    <a:pt x="58" y="33"/>
                    <a:pt x="52" y="16"/>
                    <a:pt x="42" y="9"/>
                  </a:cubicBezTo>
                  <a:close/>
                  <a:moveTo>
                    <a:pt x="39" y="32"/>
                  </a:moveTo>
                  <a:cubicBezTo>
                    <a:pt x="35" y="37"/>
                    <a:pt x="19" y="42"/>
                    <a:pt x="14" y="35"/>
                  </a:cubicBezTo>
                  <a:cubicBezTo>
                    <a:pt x="10" y="28"/>
                    <a:pt x="21" y="19"/>
                    <a:pt x="26" y="17"/>
                  </a:cubicBezTo>
                  <a:cubicBezTo>
                    <a:pt x="27" y="17"/>
                    <a:pt x="28" y="16"/>
                    <a:pt x="28" y="16"/>
                  </a:cubicBezTo>
                  <a:cubicBezTo>
                    <a:pt x="30" y="16"/>
                    <a:pt x="32" y="16"/>
                    <a:pt x="34" y="18"/>
                  </a:cubicBezTo>
                  <a:cubicBezTo>
                    <a:pt x="39" y="21"/>
                    <a:pt x="42" y="28"/>
                    <a:pt x="39" y="32"/>
                  </a:cubicBez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4" name="Freeform 136"/>
            <p:cNvSpPr>
              <a:spLocks noEditPoints="1"/>
            </p:cNvSpPr>
            <p:nvPr/>
          </p:nvSpPr>
          <p:spPr bwMode="auto">
            <a:xfrm>
              <a:off x="9190038" y="2589212"/>
              <a:ext cx="65088" cy="84138"/>
            </a:xfrm>
            <a:custGeom>
              <a:avLst/>
              <a:gdLst>
                <a:gd name="T0" fmla="*/ 15 w 28"/>
                <a:gd name="T1" fmla="*/ 2 h 36"/>
                <a:gd name="T2" fmla="*/ 11 w 28"/>
                <a:gd name="T3" fmla="*/ 1 h 36"/>
                <a:gd name="T4" fmla="*/ 4 w 28"/>
                <a:gd name="T5" fmla="*/ 7 h 36"/>
                <a:gd name="T6" fmla="*/ 1 w 28"/>
                <a:gd name="T7" fmla="*/ 14 h 36"/>
                <a:gd name="T8" fmla="*/ 2 w 28"/>
                <a:gd name="T9" fmla="*/ 17 h 36"/>
                <a:gd name="T10" fmla="*/ 1 w 28"/>
                <a:gd name="T11" fmla="*/ 28 h 36"/>
                <a:gd name="T12" fmla="*/ 15 w 28"/>
                <a:gd name="T13" fmla="*/ 34 h 36"/>
                <a:gd name="T14" fmla="*/ 27 w 28"/>
                <a:gd name="T15" fmla="*/ 22 h 36"/>
                <a:gd name="T16" fmla="*/ 15 w 28"/>
                <a:gd name="T17" fmla="*/ 2 h 36"/>
                <a:gd name="T18" fmla="*/ 15 w 28"/>
                <a:gd name="T19" fmla="*/ 19 h 36"/>
                <a:gd name="T20" fmla="*/ 15 w 28"/>
                <a:gd name="T21" fmla="*/ 20 h 36"/>
                <a:gd name="T22" fmla="*/ 15 w 28"/>
                <a:gd name="T23" fmla="*/ 20 h 36"/>
                <a:gd name="T24" fmla="*/ 15 w 28"/>
                <a:gd name="T25" fmla="*/ 20 h 36"/>
                <a:gd name="T26" fmla="*/ 15 w 28"/>
                <a:gd name="T27" fmla="*/ 21 h 36"/>
                <a:gd name="T28" fmla="*/ 15 w 28"/>
                <a:gd name="T29" fmla="*/ 21 h 36"/>
                <a:gd name="T30" fmla="*/ 14 w 28"/>
                <a:gd name="T31" fmla="*/ 22 h 36"/>
                <a:gd name="T32" fmla="*/ 14 w 28"/>
                <a:gd name="T33" fmla="*/ 22 h 36"/>
                <a:gd name="T34" fmla="*/ 12 w 28"/>
                <a:gd name="T35" fmla="*/ 23 h 36"/>
                <a:gd name="T36" fmla="*/ 11 w 28"/>
                <a:gd name="T37" fmla="*/ 23 h 36"/>
                <a:gd name="T38" fmla="*/ 11 w 28"/>
                <a:gd name="T39" fmla="*/ 23 h 36"/>
                <a:gd name="T40" fmla="*/ 11 w 28"/>
                <a:gd name="T41" fmla="*/ 23 h 36"/>
                <a:gd name="T42" fmla="*/ 12 w 28"/>
                <a:gd name="T43" fmla="*/ 21 h 36"/>
                <a:gd name="T44" fmla="*/ 14 w 28"/>
                <a:gd name="T45" fmla="*/ 15 h 36"/>
                <a:gd name="T46" fmla="*/ 15 w 28"/>
                <a:gd name="T47" fmla="*/ 18 h 36"/>
                <a:gd name="T48" fmla="*/ 15 w 28"/>
                <a:gd name="T49" fmla="*/ 19 h 36"/>
                <a:gd name="T50" fmla="*/ 15 w 28"/>
                <a:gd name="T51" fmla="*/ 19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8" h="36">
                  <a:moveTo>
                    <a:pt x="15" y="2"/>
                  </a:moveTo>
                  <a:cubicBezTo>
                    <a:pt x="14" y="1"/>
                    <a:pt x="13" y="0"/>
                    <a:pt x="11" y="1"/>
                  </a:cubicBezTo>
                  <a:cubicBezTo>
                    <a:pt x="8" y="2"/>
                    <a:pt x="5" y="3"/>
                    <a:pt x="4" y="7"/>
                  </a:cubicBezTo>
                  <a:cubicBezTo>
                    <a:pt x="3" y="9"/>
                    <a:pt x="2" y="11"/>
                    <a:pt x="1" y="14"/>
                  </a:cubicBezTo>
                  <a:cubicBezTo>
                    <a:pt x="1" y="15"/>
                    <a:pt x="1" y="16"/>
                    <a:pt x="2" y="17"/>
                  </a:cubicBezTo>
                  <a:cubicBezTo>
                    <a:pt x="0" y="20"/>
                    <a:pt x="0" y="24"/>
                    <a:pt x="1" y="28"/>
                  </a:cubicBezTo>
                  <a:cubicBezTo>
                    <a:pt x="3" y="34"/>
                    <a:pt x="9" y="36"/>
                    <a:pt x="15" y="34"/>
                  </a:cubicBezTo>
                  <a:cubicBezTo>
                    <a:pt x="21" y="33"/>
                    <a:pt x="26" y="28"/>
                    <a:pt x="27" y="22"/>
                  </a:cubicBezTo>
                  <a:cubicBezTo>
                    <a:pt x="28" y="13"/>
                    <a:pt x="22" y="7"/>
                    <a:pt x="15" y="2"/>
                  </a:cubicBezTo>
                  <a:close/>
                  <a:moveTo>
                    <a:pt x="15" y="19"/>
                  </a:moveTo>
                  <a:cubicBezTo>
                    <a:pt x="15" y="19"/>
                    <a:pt x="15" y="19"/>
                    <a:pt x="15" y="20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21"/>
                    <a:pt x="15" y="21"/>
                    <a:pt x="15" y="21"/>
                  </a:cubicBezTo>
                  <a:cubicBezTo>
                    <a:pt x="15" y="21"/>
                    <a:pt x="15" y="21"/>
                    <a:pt x="15" y="21"/>
                  </a:cubicBezTo>
                  <a:cubicBezTo>
                    <a:pt x="14" y="21"/>
                    <a:pt x="14" y="22"/>
                    <a:pt x="14" y="22"/>
                  </a:cubicBezTo>
                  <a:cubicBezTo>
                    <a:pt x="14" y="22"/>
                    <a:pt x="14" y="22"/>
                    <a:pt x="14" y="22"/>
                  </a:cubicBezTo>
                  <a:cubicBezTo>
                    <a:pt x="13" y="22"/>
                    <a:pt x="13" y="23"/>
                    <a:pt x="12" y="23"/>
                  </a:cubicBezTo>
                  <a:cubicBezTo>
                    <a:pt x="12" y="23"/>
                    <a:pt x="12" y="23"/>
                    <a:pt x="11" y="23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1" y="22"/>
                    <a:pt x="12" y="22"/>
                    <a:pt x="12" y="21"/>
                  </a:cubicBezTo>
                  <a:cubicBezTo>
                    <a:pt x="12" y="19"/>
                    <a:pt x="13" y="17"/>
                    <a:pt x="14" y="15"/>
                  </a:cubicBezTo>
                  <a:cubicBezTo>
                    <a:pt x="15" y="16"/>
                    <a:pt x="15" y="17"/>
                    <a:pt x="15" y="18"/>
                  </a:cubicBezTo>
                  <a:cubicBezTo>
                    <a:pt x="15" y="18"/>
                    <a:pt x="15" y="18"/>
                    <a:pt x="15" y="19"/>
                  </a:cubicBezTo>
                  <a:cubicBezTo>
                    <a:pt x="15" y="19"/>
                    <a:pt x="15" y="19"/>
                    <a:pt x="15" y="19"/>
                  </a:cubicBez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265" name="组合 264"/>
          <p:cNvGrpSpPr/>
          <p:nvPr/>
        </p:nvGrpSpPr>
        <p:grpSpPr>
          <a:xfrm>
            <a:off x="2670179" y="2559049"/>
            <a:ext cx="573088" cy="712788"/>
            <a:chOff x="8821738" y="3665537"/>
            <a:chExt cx="573088" cy="712788"/>
          </a:xfrm>
        </p:grpSpPr>
        <p:sp>
          <p:nvSpPr>
            <p:cNvPr id="266" name="Freeform 144"/>
            <p:cNvSpPr>
              <a:spLocks noEditPoints="1"/>
            </p:cNvSpPr>
            <p:nvPr/>
          </p:nvSpPr>
          <p:spPr bwMode="auto">
            <a:xfrm>
              <a:off x="8851901" y="3744912"/>
              <a:ext cx="542925" cy="633413"/>
            </a:xfrm>
            <a:custGeom>
              <a:avLst/>
              <a:gdLst>
                <a:gd name="T0" fmla="*/ 105 w 233"/>
                <a:gd name="T1" fmla="*/ 56 h 272"/>
                <a:gd name="T2" fmla="*/ 106 w 233"/>
                <a:gd name="T3" fmla="*/ 42 h 272"/>
                <a:gd name="T4" fmla="*/ 114 w 233"/>
                <a:gd name="T5" fmla="*/ 22 h 272"/>
                <a:gd name="T6" fmla="*/ 122 w 233"/>
                <a:gd name="T7" fmla="*/ 7 h 272"/>
                <a:gd name="T8" fmla="*/ 117 w 233"/>
                <a:gd name="T9" fmla="*/ 1 h 272"/>
                <a:gd name="T10" fmla="*/ 90 w 233"/>
                <a:gd name="T11" fmla="*/ 37 h 272"/>
                <a:gd name="T12" fmla="*/ 89 w 233"/>
                <a:gd name="T13" fmla="*/ 51 h 272"/>
                <a:gd name="T14" fmla="*/ 21 w 233"/>
                <a:gd name="T15" fmla="*/ 58 h 272"/>
                <a:gd name="T16" fmla="*/ 3 w 233"/>
                <a:gd name="T17" fmla="*/ 146 h 272"/>
                <a:gd name="T18" fmla="*/ 100 w 233"/>
                <a:gd name="T19" fmla="*/ 267 h 272"/>
                <a:gd name="T20" fmla="*/ 230 w 233"/>
                <a:gd name="T21" fmla="*/ 130 h 272"/>
                <a:gd name="T22" fmla="*/ 105 w 233"/>
                <a:gd name="T23" fmla="*/ 56 h 272"/>
                <a:gd name="T24" fmla="*/ 206 w 233"/>
                <a:gd name="T25" fmla="*/ 181 h 272"/>
                <a:gd name="T26" fmla="*/ 212 w 233"/>
                <a:gd name="T27" fmla="*/ 150 h 272"/>
                <a:gd name="T28" fmla="*/ 209 w 233"/>
                <a:gd name="T29" fmla="*/ 145 h 272"/>
                <a:gd name="T30" fmla="*/ 208 w 233"/>
                <a:gd name="T31" fmla="*/ 131 h 272"/>
                <a:gd name="T32" fmla="*/ 198 w 233"/>
                <a:gd name="T33" fmla="*/ 130 h 272"/>
                <a:gd name="T34" fmla="*/ 183 w 233"/>
                <a:gd name="T35" fmla="*/ 161 h 272"/>
                <a:gd name="T36" fmla="*/ 186 w 233"/>
                <a:gd name="T37" fmla="*/ 135 h 272"/>
                <a:gd name="T38" fmla="*/ 176 w 233"/>
                <a:gd name="T39" fmla="*/ 132 h 272"/>
                <a:gd name="T40" fmla="*/ 159 w 233"/>
                <a:gd name="T41" fmla="*/ 160 h 272"/>
                <a:gd name="T42" fmla="*/ 159 w 233"/>
                <a:gd name="T43" fmla="*/ 142 h 272"/>
                <a:gd name="T44" fmla="*/ 149 w 233"/>
                <a:gd name="T45" fmla="*/ 140 h 272"/>
                <a:gd name="T46" fmla="*/ 137 w 233"/>
                <a:gd name="T47" fmla="*/ 193 h 272"/>
                <a:gd name="T48" fmla="*/ 142 w 233"/>
                <a:gd name="T49" fmla="*/ 190 h 272"/>
                <a:gd name="T50" fmla="*/ 148 w 233"/>
                <a:gd name="T51" fmla="*/ 165 h 272"/>
                <a:gd name="T52" fmla="*/ 143 w 233"/>
                <a:gd name="T53" fmla="*/ 187 h 272"/>
                <a:gd name="T54" fmla="*/ 154 w 233"/>
                <a:gd name="T55" fmla="*/ 191 h 272"/>
                <a:gd name="T56" fmla="*/ 172 w 233"/>
                <a:gd name="T57" fmla="*/ 160 h 272"/>
                <a:gd name="T58" fmla="*/ 165 w 233"/>
                <a:gd name="T59" fmla="*/ 187 h 272"/>
                <a:gd name="T60" fmla="*/ 175 w 233"/>
                <a:gd name="T61" fmla="*/ 192 h 272"/>
                <a:gd name="T62" fmla="*/ 198 w 233"/>
                <a:gd name="T63" fmla="*/ 156 h 272"/>
                <a:gd name="T64" fmla="*/ 187 w 233"/>
                <a:gd name="T65" fmla="*/ 192 h 272"/>
                <a:gd name="T66" fmla="*/ 195 w 233"/>
                <a:gd name="T67" fmla="*/ 198 h 272"/>
                <a:gd name="T68" fmla="*/ 114 w 233"/>
                <a:gd name="T69" fmla="*/ 255 h 272"/>
                <a:gd name="T70" fmla="*/ 14 w 233"/>
                <a:gd name="T71" fmla="*/ 153 h 272"/>
                <a:gd name="T72" fmla="*/ 18 w 233"/>
                <a:gd name="T73" fmla="*/ 89 h 272"/>
                <a:gd name="T74" fmla="*/ 90 w 233"/>
                <a:gd name="T75" fmla="*/ 60 h 272"/>
                <a:gd name="T76" fmla="*/ 97 w 233"/>
                <a:gd name="T77" fmla="*/ 84 h 272"/>
                <a:gd name="T78" fmla="*/ 89 w 233"/>
                <a:gd name="T79" fmla="*/ 79 h 272"/>
                <a:gd name="T80" fmla="*/ 82 w 233"/>
                <a:gd name="T81" fmla="*/ 84 h 272"/>
                <a:gd name="T82" fmla="*/ 133 w 233"/>
                <a:gd name="T83" fmla="*/ 82 h 272"/>
                <a:gd name="T84" fmla="*/ 126 w 233"/>
                <a:gd name="T85" fmla="*/ 76 h 272"/>
                <a:gd name="T86" fmla="*/ 111 w 233"/>
                <a:gd name="T87" fmla="*/ 85 h 272"/>
                <a:gd name="T88" fmla="*/ 110 w 233"/>
                <a:gd name="T89" fmla="*/ 85 h 272"/>
                <a:gd name="T90" fmla="*/ 106 w 233"/>
                <a:gd name="T91" fmla="*/ 68 h 272"/>
                <a:gd name="T92" fmla="*/ 219 w 233"/>
                <a:gd name="T93" fmla="*/ 121 h 272"/>
                <a:gd name="T94" fmla="*/ 206 w 233"/>
                <a:gd name="T95" fmla="*/ 181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33" h="272">
                  <a:moveTo>
                    <a:pt x="105" y="56"/>
                  </a:moveTo>
                  <a:cubicBezTo>
                    <a:pt x="105" y="51"/>
                    <a:pt x="105" y="47"/>
                    <a:pt x="106" y="42"/>
                  </a:cubicBezTo>
                  <a:cubicBezTo>
                    <a:pt x="107" y="35"/>
                    <a:pt x="110" y="28"/>
                    <a:pt x="114" y="22"/>
                  </a:cubicBezTo>
                  <a:cubicBezTo>
                    <a:pt x="117" y="16"/>
                    <a:pt x="121" y="14"/>
                    <a:pt x="122" y="7"/>
                  </a:cubicBezTo>
                  <a:cubicBezTo>
                    <a:pt x="122" y="4"/>
                    <a:pt x="121" y="2"/>
                    <a:pt x="117" y="1"/>
                  </a:cubicBezTo>
                  <a:cubicBezTo>
                    <a:pt x="101" y="0"/>
                    <a:pt x="92" y="25"/>
                    <a:pt x="90" y="37"/>
                  </a:cubicBezTo>
                  <a:cubicBezTo>
                    <a:pt x="89" y="42"/>
                    <a:pt x="89" y="46"/>
                    <a:pt x="89" y="51"/>
                  </a:cubicBezTo>
                  <a:cubicBezTo>
                    <a:pt x="65" y="43"/>
                    <a:pt x="41" y="37"/>
                    <a:pt x="21" y="58"/>
                  </a:cubicBezTo>
                  <a:cubicBezTo>
                    <a:pt x="0" y="79"/>
                    <a:pt x="2" y="119"/>
                    <a:pt x="3" y="146"/>
                  </a:cubicBezTo>
                  <a:cubicBezTo>
                    <a:pt x="6" y="203"/>
                    <a:pt x="36" y="266"/>
                    <a:pt x="100" y="267"/>
                  </a:cubicBezTo>
                  <a:cubicBezTo>
                    <a:pt x="167" y="267"/>
                    <a:pt x="227" y="192"/>
                    <a:pt x="230" y="130"/>
                  </a:cubicBezTo>
                  <a:cubicBezTo>
                    <a:pt x="233" y="56"/>
                    <a:pt x="160" y="54"/>
                    <a:pt x="105" y="56"/>
                  </a:cubicBezTo>
                  <a:close/>
                  <a:moveTo>
                    <a:pt x="206" y="181"/>
                  </a:moveTo>
                  <a:cubicBezTo>
                    <a:pt x="210" y="171"/>
                    <a:pt x="211" y="161"/>
                    <a:pt x="212" y="150"/>
                  </a:cubicBezTo>
                  <a:cubicBezTo>
                    <a:pt x="212" y="147"/>
                    <a:pt x="211" y="146"/>
                    <a:pt x="209" y="145"/>
                  </a:cubicBezTo>
                  <a:cubicBezTo>
                    <a:pt x="209" y="141"/>
                    <a:pt x="208" y="136"/>
                    <a:pt x="208" y="131"/>
                  </a:cubicBezTo>
                  <a:cubicBezTo>
                    <a:pt x="207" y="127"/>
                    <a:pt x="200" y="126"/>
                    <a:pt x="198" y="130"/>
                  </a:cubicBezTo>
                  <a:cubicBezTo>
                    <a:pt x="193" y="140"/>
                    <a:pt x="188" y="151"/>
                    <a:pt x="183" y="161"/>
                  </a:cubicBezTo>
                  <a:cubicBezTo>
                    <a:pt x="184" y="153"/>
                    <a:pt x="186" y="144"/>
                    <a:pt x="186" y="135"/>
                  </a:cubicBezTo>
                  <a:cubicBezTo>
                    <a:pt x="186" y="129"/>
                    <a:pt x="179" y="128"/>
                    <a:pt x="176" y="132"/>
                  </a:cubicBezTo>
                  <a:cubicBezTo>
                    <a:pt x="169" y="141"/>
                    <a:pt x="164" y="151"/>
                    <a:pt x="159" y="160"/>
                  </a:cubicBezTo>
                  <a:cubicBezTo>
                    <a:pt x="159" y="154"/>
                    <a:pt x="159" y="148"/>
                    <a:pt x="159" y="142"/>
                  </a:cubicBezTo>
                  <a:cubicBezTo>
                    <a:pt x="158" y="138"/>
                    <a:pt x="152" y="135"/>
                    <a:pt x="149" y="140"/>
                  </a:cubicBezTo>
                  <a:cubicBezTo>
                    <a:pt x="143" y="152"/>
                    <a:pt x="126" y="181"/>
                    <a:pt x="137" y="193"/>
                  </a:cubicBezTo>
                  <a:cubicBezTo>
                    <a:pt x="139" y="196"/>
                    <a:pt x="142" y="193"/>
                    <a:pt x="142" y="190"/>
                  </a:cubicBezTo>
                  <a:cubicBezTo>
                    <a:pt x="141" y="182"/>
                    <a:pt x="144" y="173"/>
                    <a:pt x="148" y="165"/>
                  </a:cubicBezTo>
                  <a:cubicBezTo>
                    <a:pt x="147" y="172"/>
                    <a:pt x="145" y="180"/>
                    <a:pt x="143" y="187"/>
                  </a:cubicBezTo>
                  <a:cubicBezTo>
                    <a:pt x="142" y="194"/>
                    <a:pt x="150" y="197"/>
                    <a:pt x="154" y="191"/>
                  </a:cubicBezTo>
                  <a:cubicBezTo>
                    <a:pt x="161" y="181"/>
                    <a:pt x="167" y="171"/>
                    <a:pt x="172" y="160"/>
                  </a:cubicBezTo>
                  <a:cubicBezTo>
                    <a:pt x="171" y="169"/>
                    <a:pt x="168" y="178"/>
                    <a:pt x="165" y="187"/>
                  </a:cubicBezTo>
                  <a:cubicBezTo>
                    <a:pt x="164" y="192"/>
                    <a:pt x="171" y="196"/>
                    <a:pt x="175" y="192"/>
                  </a:cubicBezTo>
                  <a:cubicBezTo>
                    <a:pt x="185" y="182"/>
                    <a:pt x="192" y="169"/>
                    <a:pt x="198" y="156"/>
                  </a:cubicBezTo>
                  <a:cubicBezTo>
                    <a:pt x="196" y="168"/>
                    <a:pt x="192" y="180"/>
                    <a:pt x="187" y="192"/>
                  </a:cubicBezTo>
                  <a:cubicBezTo>
                    <a:pt x="185" y="197"/>
                    <a:pt x="191" y="200"/>
                    <a:pt x="195" y="198"/>
                  </a:cubicBezTo>
                  <a:cubicBezTo>
                    <a:pt x="175" y="226"/>
                    <a:pt x="144" y="247"/>
                    <a:pt x="114" y="255"/>
                  </a:cubicBezTo>
                  <a:cubicBezTo>
                    <a:pt x="51" y="272"/>
                    <a:pt x="20" y="203"/>
                    <a:pt x="14" y="153"/>
                  </a:cubicBezTo>
                  <a:cubicBezTo>
                    <a:pt x="11" y="132"/>
                    <a:pt x="13" y="110"/>
                    <a:pt x="18" y="89"/>
                  </a:cubicBezTo>
                  <a:cubicBezTo>
                    <a:pt x="28" y="47"/>
                    <a:pt x="59" y="58"/>
                    <a:pt x="90" y="60"/>
                  </a:cubicBezTo>
                  <a:cubicBezTo>
                    <a:pt x="91" y="69"/>
                    <a:pt x="93" y="77"/>
                    <a:pt x="97" y="84"/>
                  </a:cubicBezTo>
                  <a:cubicBezTo>
                    <a:pt x="94" y="83"/>
                    <a:pt x="92" y="81"/>
                    <a:pt x="89" y="79"/>
                  </a:cubicBezTo>
                  <a:cubicBezTo>
                    <a:pt x="85" y="75"/>
                    <a:pt x="79" y="80"/>
                    <a:pt x="82" y="84"/>
                  </a:cubicBezTo>
                  <a:cubicBezTo>
                    <a:pt x="96" y="102"/>
                    <a:pt x="122" y="102"/>
                    <a:pt x="133" y="82"/>
                  </a:cubicBezTo>
                  <a:cubicBezTo>
                    <a:pt x="136" y="77"/>
                    <a:pt x="130" y="72"/>
                    <a:pt x="126" y="76"/>
                  </a:cubicBezTo>
                  <a:cubicBezTo>
                    <a:pt x="121" y="81"/>
                    <a:pt x="116" y="84"/>
                    <a:pt x="111" y="85"/>
                  </a:cubicBezTo>
                  <a:cubicBezTo>
                    <a:pt x="110" y="85"/>
                    <a:pt x="111" y="85"/>
                    <a:pt x="110" y="85"/>
                  </a:cubicBezTo>
                  <a:cubicBezTo>
                    <a:pt x="109" y="79"/>
                    <a:pt x="107" y="74"/>
                    <a:pt x="106" y="68"/>
                  </a:cubicBezTo>
                  <a:cubicBezTo>
                    <a:pt x="153" y="65"/>
                    <a:pt x="212" y="61"/>
                    <a:pt x="219" y="121"/>
                  </a:cubicBezTo>
                  <a:cubicBezTo>
                    <a:pt x="221" y="142"/>
                    <a:pt x="216" y="163"/>
                    <a:pt x="206" y="181"/>
                  </a:cubicBez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7" name="Freeform 145"/>
            <p:cNvSpPr>
              <a:spLocks noEditPoints="1"/>
            </p:cNvSpPr>
            <p:nvPr/>
          </p:nvSpPr>
          <p:spPr bwMode="auto">
            <a:xfrm>
              <a:off x="8821738" y="3665537"/>
              <a:ext cx="255588" cy="188913"/>
            </a:xfrm>
            <a:custGeom>
              <a:avLst/>
              <a:gdLst>
                <a:gd name="T0" fmla="*/ 108 w 110"/>
                <a:gd name="T1" fmla="*/ 43 h 81"/>
                <a:gd name="T2" fmla="*/ 94 w 110"/>
                <a:gd name="T3" fmla="*/ 35 h 81"/>
                <a:gd name="T4" fmla="*/ 95 w 110"/>
                <a:gd name="T5" fmla="*/ 31 h 81"/>
                <a:gd name="T6" fmla="*/ 41 w 110"/>
                <a:gd name="T7" fmla="*/ 14 h 81"/>
                <a:gd name="T8" fmla="*/ 7 w 110"/>
                <a:gd name="T9" fmla="*/ 72 h 81"/>
                <a:gd name="T10" fmla="*/ 3 w 110"/>
                <a:gd name="T11" fmla="*/ 74 h 81"/>
                <a:gd name="T12" fmla="*/ 7 w 110"/>
                <a:gd name="T13" fmla="*/ 80 h 81"/>
                <a:gd name="T14" fmla="*/ 57 w 110"/>
                <a:gd name="T15" fmla="*/ 66 h 81"/>
                <a:gd name="T16" fmla="*/ 90 w 110"/>
                <a:gd name="T17" fmla="*/ 43 h 81"/>
                <a:gd name="T18" fmla="*/ 105 w 110"/>
                <a:gd name="T19" fmla="*/ 48 h 81"/>
                <a:gd name="T20" fmla="*/ 108 w 110"/>
                <a:gd name="T21" fmla="*/ 43 h 81"/>
                <a:gd name="T22" fmla="*/ 39 w 110"/>
                <a:gd name="T23" fmla="*/ 56 h 81"/>
                <a:gd name="T24" fmla="*/ 81 w 110"/>
                <a:gd name="T25" fmla="*/ 42 h 81"/>
                <a:gd name="T26" fmla="*/ 46 w 110"/>
                <a:gd name="T27" fmla="*/ 58 h 81"/>
                <a:gd name="T28" fmla="*/ 15 w 110"/>
                <a:gd name="T29" fmla="*/ 67 h 81"/>
                <a:gd name="T30" fmla="*/ 36 w 110"/>
                <a:gd name="T31" fmla="*/ 31 h 81"/>
                <a:gd name="T32" fmla="*/ 57 w 110"/>
                <a:gd name="T33" fmla="*/ 15 h 81"/>
                <a:gd name="T34" fmla="*/ 87 w 110"/>
                <a:gd name="T35" fmla="*/ 34 h 81"/>
                <a:gd name="T36" fmla="*/ 36 w 110"/>
                <a:gd name="T37" fmla="*/ 54 h 81"/>
                <a:gd name="T38" fmla="*/ 39 w 110"/>
                <a:gd name="T39" fmla="*/ 56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0" h="81">
                  <a:moveTo>
                    <a:pt x="108" y="43"/>
                  </a:moveTo>
                  <a:cubicBezTo>
                    <a:pt x="104" y="40"/>
                    <a:pt x="99" y="37"/>
                    <a:pt x="94" y="35"/>
                  </a:cubicBezTo>
                  <a:cubicBezTo>
                    <a:pt x="95" y="34"/>
                    <a:pt x="96" y="33"/>
                    <a:pt x="95" y="31"/>
                  </a:cubicBezTo>
                  <a:cubicBezTo>
                    <a:pt x="82" y="10"/>
                    <a:pt x="62" y="0"/>
                    <a:pt x="41" y="14"/>
                  </a:cubicBezTo>
                  <a:cubicBezTo>
                    <a:pt x="22" y="26"/>
                    <a:pt x="12" y="51"/>
                    <a:pt x="7" y="72"/>
                  </a:cubicBezTo>
                  <a:cubicBezTo>
                    <a:pt x="6" y="72"/>
                    <a:pt x="4" y="73"/>
                    <a:pt x="3" y="74"/>
                  </a:cubicBezTo>
                  <a:cubicBezTo>
                    <a:pt x="0" y="77"/>
                    <a:pt x="4" y="81"/>
                    <a:pt x="7" y="80"/>
                  </a:cubicBezTo>
                  <a:cubicBezTo>
                    <a:pt x="23" y="78"/>
                    <a:pt x="41" y="70"/>
                    <a:pt x="57" y="66"/>
                  </a:cubicBezTo>
                  <a:cubicBezTo>
                    <a:pt x="71" y="62"/>
                    <a:pt x="81" y="54"/>
                    <a:pt x="90" y="43"/>
                  </a:cubicBezTo>
                  <a:cubicBezTo>
                    <a:pt x="95" y="44"/>
                    <a:pt x="100" y="46"/>
                    <a:pt x="105" y="48"/>
                  </a:cubicBezTo>
                  <a:cubicBezTo>
                    <a:pt x="108" y="48"/>
                    <a:pt x="110" y="45"/>
                    <a:pt x="108" y="43"/>
                  </a:cubicBezTo>
                  <a:close/>
                  <a:moveTo>
                    <a:pt x="39" y="56"/>
                  </a:moveTo>
                  <a:cubicBezTo>
                    <a:pt x="52" y="43"/>
                    <a:pt x="66" y="40"/>
                    <a:pt x="81" y="42"/>
                  </a:cubicBezTo>
                  <a:cubicBezTo>
                    <a:pt x="70" y="49"/>
                    <a:pt x="59" y="54"/>
                    <a:pt x="46" y="58"/>
                  </a:cubicBezTo>
                  <a:cubicBezTo>
                    <a:pt x="36" y="61"/>
                    <a:pt x="25" y="63"/>
                    <a:pt x="15" y="67"/>
                  </a:cubicBezTo>
                  <a:cubicBezTo>
                    <a:pt x="20" y="54"/>
                    <a:pt x="27" y="42"/>
                    <a:pt x="36" y="31"/>
                  </a:cubicBezTo>
                  <a:cubicBezTo>
                    <a:pt x="42" y="23"/>
                    <a:pt x="48" y="17"/>
                    <a:pt x="57" y="15"/>
                  </a:cubicBezTo>
                  <a:cubicBezTo>
                    <a:pt x="71" y="11"/>
                    <a:pt x="80" y="24"/>
                    <a:pt x="87" y="34"/>
                  </a:cubicBezTo>
                  <a:cubicBezTo>
                    <a:pt x="68" y="30"/>
                    <a:pt x="45" y="37"/>
                    <a:pt x="36" y="54"/>
                  </a:cubicBezTo>
                  <a:cubicBezTo>
                    <a:pt x="35" y="56"/>
                    <a:pt x="38" y="58"/>
                    <a:pt x="39" y="56"/>
                  </a:cubicBez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268" name="组合 267"/>
          <p:cNvGrpSpPr/>
          <p:nvPr/>
        </p:nvGrpSpPr>
        <p:grpSpPr>
          <a:xfrm>
            <a:off x="2714629" y="3820318"/>
            <a:ext cx="484188" cy="420688"/>
            <a:chOff x="8189913" y="4202112"/>
            <a:chExt cx="484188" cy="420688"/>
          </a:xfrm>
        </p:grpSpPr>
        <p:sp>
          <p:nvSpPr>
            <p:cNvPr id="269" name="Freeform 152"/>
            <p:cNvSpPr>
              <a:spLocks noEditPoints="1"/>
            </p:cNvSpPr>
            <p:nvPr/>
          </p:nvSpPr>
          <p:spPr bwMode="auto">
            <a:xfrm>
              <a:off x="8189913" y="4202112"/>
              <a:ext cx="484188" cy="420688"/>
            </a:xfrm>
            <a:custGeom>
              <a:avLst/>
              <a:gdLst>
                <a:gd name="T0" fmla="*/ 195 w 208"/>
                <a:gd name="T1" fmla="*/ 35 h 181"/>
                <a:gd name="T2" fmla="*/ 133 w 208"/>
                <a:gd name="T3" fmla="*/ 32 h 181"/>
                <a:gd name="T4" fmla="*/ 87 w 208"/>
                <a:gd name="T5" fmla="*/ 26 h 181"/>
                <a:gd name="T6" fmla="*/ 7 w 208"/>
                <a:gd name="T7" fmla="*/ 86 h 181"/>
                <a:gd name="T8" fmla="*/ 32 w 208"/>
                <a:gd name="T9" fmla="*/ 126 h 181"/>
                <a:gd name="T10" fmla="*/ 98 w 208"/>
                <a:gd name="T11" fmla="*/ 153 h 181"/>
                <a:gd name="T12" fmla="*/ 155 w 208"/>
                <a:gd name="T13" fmla="*/ 175 h 181"/>
                <a:gd name="T14" fmla="*/ 200 w 208"/>
                <a:gd name="T15" fmla="*/ 118 h 181"/>
                <a:gd name="T16" fmla="*/ 176 w 208"/>
                <a:gd name="T17" fmla="*/ 35 h 181"/>
                <a:gd name="T18" fmla="*/ 157 w 208"/>
                <a:gd name="T19" fmla="*/ 69 h 181"/>
                <a:gd name="T20" fmla="*/ 143 w 208"/>
                <a:gd name="T21" fmla="*/ 38 h 181"/>
                <a:gd name="T22" fmla="*/ 110 w 208"/>
                <a:gd name="T23" fmla="*/ 127 h 181"/>
                <a:gd name="T24" fmla="*/ 100 w 208"/>
                <a:gd name="T25" fmla="*/ 127 h 181"/>
                <a:gd name="T26" fmla="*/ 90 w 208"/>
                <a:gd name="T27" fmla="*/ 80 h 181"/>
                <a:gd name="T28" fmla="*/ 101 w 208"/>
                <a:gd name="T29" fmla="*/ 72 h 181"/>
                <a:gd name="T30" fmla="*/ 155 w 208"/>
                <a:gd name="T31" fmla="*/ 85 h 181"/>
                <a:gd name="T32" fmla="*/ 110 w 208"/>
                <a:gd name="T33" fmla="*/ 127 h 181"/>
                <a:gd name="T34" fmla="*/ 49 w 208"/>
                <a:gd name="T35" fmla="*/ 121 h 181"/>
                <a:gd name="T36" fmla="*/ 84 w 208"/>
                <a:gd name="T37" fmla="*/ 126 h 181"/>
                <a:gd name="T38" fmla="*/ 132 w 208"/>
                <a:gd name="T39" fmla="*/ 45 h 181"/>
                <a:gd name="T40" fmla="*/ 124 w 208"/>
                <a:gd name="T41" fmla="*/ 61 h 181"/>
                <a:gd name="T42" fmla="*/ 93 w 208"/>
                <a:gd name="T43" fmla="*/ 31 h 181"/>
                <a:gd name="T44" fmla="*/ 87 w 208"/>
                <a:gd name="T45" fmla="*/ 26 h 181"/>
                <a:gd name="T46" fmla="*/ 127 w 208"/>
                <a:gd name="T47" fmla="*/ 38 h 181"/>
                <a:gd name="T48" fmla="*/ 79 w 208"/>
                <a:gd name="T49" fmla="*/ 58 h 181"/>
                <a:gd name="T50" fmla="*/ 11 w 208"/>
                <a:gd name="T51" fmla="*/ 96 h 181"/>
                <a:gd name="T52" fmla="*/ 69 w 208"/>
                <a:gd name="T53" fmla="*/ 73 h 181"/>
                <a:gd name="T54" fmla="*/ 38 w 208"/>
                <a:gd name="T55" fmla="*/ 117 h 181"/>
                <a:gd name="T56" fmla="*/ 37 w 208"/>
                <a:gd name="T57" fmla="*/ 150 h 181"/>
                <a:gd name="T58" fmla="*/ 91 w 208"/>
                <a:gd name="T59" fmla="*/ 139 h 181"/>
                <a:gd name="T60" fmla="*/ 37 w 208"/>
                <a:gd name="T61" fmla="*/ 150 h 181"/>
                <a:gd name="T62" fmla="*/ 111 w 208"/>
                <a:gd name="T63" fmla="*/ 143 h 181"/>
                <a:gd name="T64" fmla="*/ 165 w 208"/>
                <a:gd name="T65" fmla="*/ 140 h 181"/>
                <a:gd name="T66" fmla="*/ 130 w 208"/>
                <a:gd name="T67" fmla="*/ 128 h 181"/>
                <a:gd name="T68" fmla="*/ 165 w 208"/>
                <a:gd name="T69" fmla="*/ 126 h 181"/>
                <a:gd name="T70" fmla="*/ 185 w 208"/>
                <a:gd name="T71" fmla="*/ 117 h 181"/>
                <a:gd name="T72" fmla="*/ 167 w 208"/>
                <a:gd name="T73" fmla="*/ 91 h 181"/>
                <a:gd name="T74" fmla="*/ 185 w 208"/>
                <a:gd name="T75" fmla="*/ 117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08" h="181">
                  <a:moveTo>
                    <a:pt x="179" y="78"/>
                  </a:moveTo>
                  <a:cubicBezTo>
                    <a:pt x="191" y="65"/>
                    <a:pt x="201" y="50"/>
                    <a:pt x="195" y="35"/>
                  </a:cubicBezTo>
                  <a:cubicBezTo>
                    <a:pt x="186" y="13"/>
                    <a:pt x="150" y="23"/>
                    <a:pt x="135" y="30"/>
                  </a:cubicBezTo>
                  <a:cubicBezTo>
                    <a:pt x="134" y="30"/>
                    <a:pt x="133" y="31"/>
                    <a:pt x="133" y="32"/>
                  </a:cubicBezTo>
                  <a:cubicBezTo>
                    <a:pt x="117" y="13"/>
                    <a:pt x="98" y="0"/>
                    <a:pt x="83" y="18"/>
                  </a:cubicBezTo>
                  <a:cubicBezTo>
                    <a:pt x="80" y="22"/>
                    <a:pt x="83" y="27"/>
                    <a:pt x="87" y="26"/>
                  </a:cubicBezTo>
                  <a:cubicBezTo>
                    <a:pt x="74" y="29"/>
                    <a:pt x="68" y="42"/>
                    <a:pt x="68" y="59"/>
                  </a:cubicBezTo>
                  <a:cubicBezTo>
                    <a:pt x="44" y="61"/>
                    <a:pt x="20" y="68"/>
                    <a:pt x="7" y="86"/>
                  </a:cubicBezTo>
                  <a:cubicBezTo>
                    <a:pt x="5" y="83"/>
                    <a:pt x="0" y="84"/>
                    <a:pt x="1" y="87"/>
                  </a:cubicBezTo>
                  <a:cubicBezTo>
                    <a:pt x="3" y="106"/>
                    <a:pt x="16" y="118"/>
                    <a:pt x="32" y="126"/>
                  </a:cubicBezTo>
                  <a:cubicBezTo>
                    <a:pt x="21" y="146"/>
                    <a:pt x="20" y="164"/>
                    <a:pt x="41" y="172"/>
                  </a:cubicBezTo>
                  <a:cubicBezTo>
                    <a:pt x="61" y="180"/>
                    <a:pt x="83" y="164"/>
                    <a:pt x="98" y="153"/>
                  </a:cubicBezTo>
                  <a:cubicBezTo>
                    <a:pt x="99" y="153"/>
                    <a:pt x="100" y="152"/>
                    <a:pt x="100" y="152"/>
                  </a:cubicBezTo>
                  <a:cubicBezTo>
                    <a:pt x="115" y="170"/>
                    <a:pt x="134" y="181"/>
                    <a:pt x="155" y="175"/>
                  </a:cubicBezTo>
                  <a:cubicBezTo>
                    <a:pt x="173" y="169"/>
                    <a:pt x="178" y="154"/>
                    <a:pt x="178" y="136"/>
                  </a:cubicBezTo>
                  <a:cubicBezTo>
                    <a:pt x="188" y="133"/>
                    <a:pt x="196" y="127"/>
                    <a:pt x="200" y="118"/>
                  </a:cubicBezTo>
                  <a:cubicBezTo>
                    <a:pt x="208" y="100"/>
                    <a:pt x="196" y="87"/>
                    <a:pt x="179" y="78"/>
                  </a:cubicBezTo>
                  <a:close/>
                  <a:moveTo>
                    <a:pt x="176" y="35"/>
                  </a:moveTo>
                  <a:cubicBezTo>
                    <a:pt x="194" y="39"/>
                    <a:pt x="175" y="63"/>
                    <a:pt x="167" y="72"/>
                  </a:cubicBezTo>
                  <a:cubicBezTo>
                    <a:pt x="164" y="71"/>
                    <a:pt x="161" y="70"/>
                    <a:pt x="157" y="69"/>
                  </a:cubicBezTo>
                  <a:cubicBezTo>
                    <a:pt x="154" y="62"/>
                    <a:pt x="147" y="50"/>
                    <a:pt x="139" y="40"/>
                  </a:cubicBezTo>
                  <a:cubicBezTo>
                    <a:pt x="141" y="39"/>
                    <a:pt x="142" y="38"/>
                    <a:pt x="143" y="38"/>
                  </a:cubicBezTo>
                  <a:cubicBezTo>
                    <a:pt x="154" y="35"/>
                    <a:pt x="165" y="33"/>
                    <a:pt x="176" y="35"/>
                  </a:cubicBezTo>
                  <a:close/>
                  <a:moveTo>
                    <a:pt x="110" y="127"/>
                  </a:moveTo>
                  <a:cubicBezTo>
                    <a:pt x="110" y="127"/>
                    <a:pt x="109" y="127"/>
                    <a:pt x="108" y="127"/>
                  </a:cubicBezTo>
                  <a:cubicBezTo>
                    <a:pt x="105" y="127"/>
                    <a:pt x="103" y="127"/>
                    <a:pt x="100" y="127"/>
                  </a:cubicBezTo>
                  <a:cubicBezTo>
                    <a:pt x="93" y="114"/>
                    <a:pt x="86" y="100"/>
                    <a:pt x="83" y="87"/>
                  </a:cubicBezTo>
                  <a:cubicBezTo>
                    <a:pt x="85" y="84"/>
                    <a:pt x="88" y="82"/>
                    <a:pt x="90" y="80"/>
                  </a:cubicBezTo>
                  <a:cubicBezTo>
                    <a:pt x="92" y="78"/>
                    <a:pt x="95" y="75"/>
                    <a:pt x="98" y="72"/>
                  </a:cubicBezTo>
                  <a:cubicBezTo>
                    <a:pt x="99" y="72"/>
                    <a:pt x="100" y="72"/>
                    <a:pt x="101" y="72"/>
                  </a:cubicBezTo>
                  <a:cubicBezTo>
                    <a:pt x="107" y="72"/>
                    <a:pt x="132" y="76"/>
                    <a:pt x="154" y="82"/>
                  </a:cubicBezTo>
                  <a:cubicBezTo>
                    <a:pt x="154" y="83"/>
                    <a:pt x="155" y="84"/>
                    <a:pt x="155" y="85"/>
                  </a:cubicBezTo>
                  <a:cubicBezTo>
                    <a:pt x="146" y="95"/>
                    <a:pt x="137" y="104"/>
                    <a:pt x="127" y="113"/>
                  </a:cubicBezTo>
                  <a:cubicBezTo>
                    <a:pt x="125" y="115"/>
                    <a:pt x="119" y="120"/>
                    <a:pt x="110" y="127"/>
                  </a:cubicBezTo>
                  <a:close/>
                  <a:moveTo>
                    <a:pt x="84" y="126"/>
                  </a:moveTo>
                  <a:cubicBezTo>
                    <a:pt x="73" y="125"/>
                    <a:pt x="61" y="124"/>
                    <a:pt x="49" y="121"/>
                  </a:cubicBezTo>
                  <a:cubicBezTo>
                    <a:pt x="56" y="112"/>
                    <a:pt x="65" y="103"/>
                    <a:pt x="73" y="95"/>
                  </a:cubicBezTo>
                  <a:cubicBezTo>
                    <a:pt x="76" y="106"/>
                    <a:pt x="80" y="116"/>
                    <a:pt x="84" y="126"/>
                  </a:cubicBezTo>
                  <a:close/>
                  <a:moveTo>
                    <a:pt x="112" y="60"/>
                  </a:moveTo>
                  <a:cubicBezTo>
                    <a:pt x="119" y="54"/>
                    <a:pt x="125" y="49"/>
                    <a:pt x="132" y="45"/>
                  </a:cubicBezTo>
                  <a:cubicBezTo>
                    <a:pt x="137" y="51"/>
                    <a:pt x="142" y="58"/>
                    <a:pt x="146" y="66"/>
                  </a:cubicBezTo>
                  <a:cubicBezTo>
                    <a:pt x="137" y="63"/>
                    <a:pt x="129" y="62"/>
                    <a:pt x="124" y="61"/>
                  </a:cubicBezTo>
                  <a:cubicBezTo>
                    <a:pt x="120" y="61"/>
                    <a:pt x="116" y="60"/>
                    <a:pt x="112" y="60"/>
                  </a:cubicBezTo>
                  <a:close/>
                  <a:moveTo>
                    <a:pt x="93" y="31"/>
                  </a:moveTo>
                  <a:cubicBezTo>
                    <a:pt x="95" y="30"/>
                    <a:pt x="94" y="26"/>
                    <a:pt x="91" y="26"/>
                  </a:cubicBezTo>
                  <a:cubicBezTo>
                    <a:pt x="90" y="26"/>
                    <a:pt x="89" y="26"/>
                    <a:pt x="87" y="26"/>
                  </a:cubicBezTo>
                  <a:cubicBezTo>
                    <a:pt x="88" y="26"/>
                    <a:pt x="88" y="26"/>
                    <a:pt x="89" y="26"/>
                  </a:cubicBezTo>
                  <a:cubicBezTo>
                    <a:pt x="101" y="20"/>
                    <a:pt x="114" y="26"/>
                    <a:pt x="127" y="38"/>
                  </a:cubicBezTo>
                  <a:cubicBezTo>
                    <a:pt x="117" y="44"/>
                    <a:pt x="107" y="51"/>
                    <a:pt x="96" y="59"/>
                  </a:cubicBezTo>
                  <a:cubicBezTo>
                    <a:pt x="91" y="58"/>
                    <a:pt x="85" y="58"/>
                    <a:pt x="79" y="58"/>
                  </a:cubicBezTo>
                  <a:cubicBezTo>
                    <a:pt x="79" y="46"/>
                    <a:pt x="83" y="36"/>
                    <a:pt x="93" y="31"/>
                  </a:cubicBezTo>
                  <a:close/>
                  <a:moveTo>
                    <a:pt x="11" y="96"/>
                  </a:moveTo>
                  <a:cubicBezTo>
                    <a:pt x="13" y="96"/>
                    <a:pt x="14" y="96"/>
                    <a:pt x="16" y="94"/>
                  </a:cubicBezTo>
                  <a:cubicBezTo>
                    <a:pt x="28" y="79"/>
                    <a:pt x="48" y="74"/>
                    <a:pt x="69" y="73"/>
                  </a:cubicBezTo>
                  <a:cubicBezTo>
                    <a:pt x="69" y="75"/>
                    <a:pt x="69" y="78"/>
                    <a:pt x="70" y="81"/>
                  </a:cubicBezTo>
                  <a:cubicBezTo>
                    <a:pt x="57" y="93"/>
                    <a:pt x="46" y="105"/>
                    <a:pt x="38" y="117"/>
                  </a:cubicBezTo>
                  <a:cubicBezTo>
                    <a:pt x="27" y="112"/>
                    <a:pt x="17" y="106"/>
                    <a:pt x="11" y="96"/>
                  </a:cubicBezTo>
                  <a:close/>
                  <a:moveTo>
                    <a:pt x="37" y="150"/>
                  </a:moveTo>
                  <a:cubicBezTo>
                    <a:pt x="37" y="144"/>
                    <a:pt x="39" y="137"/>
                    <a:pt x="43" y="130"/>
                  </a:cubicBezTo>
                  <a:cubicBezTo>
                    <a:pt x="59" y="135"/>
                    <a:pt x="77" y="137"/>
                    <a:pt x="91" y="139"/>
                  </a:cubicBezTo>
                  <a:cubicBezTo>
                    <a:pt x="92" y="139"/>
                    <a:pt x="92" y="140"/>
                    <a:pt x="92" y="140"/>
                  </a:cubicBezTo>
                  <a:cubicBezTo>
                    <a:pt x="67" y="158"/>
                    <a:pt x="38" y="173"/>
                    <a:pt x="37" y="150"/>
                  </a:cubicBezTo>
                  <a:close/>
                  <a:moveTo>
                    <a:pt x="148" y="163"/>
                  </a:moveTo>
                  <a:cubicBezTo>
                    <a:pt x="136" y="166"/>
                    <a:pt x="123" y="158"/>
                    <a:pt x="111" y="143"/>
                  </a:cubicBezTo>
                  <a:cubicBezTo>
                    <a:pt x="113" y="142"/>
                    <a:pt x="114" y="142"/>
                    <a:pt x="115" y="141"/>
                  </a:cubicBezTo>
                  <a:cubicBezTo>
                    <a:pt x="130" y="142"/>
                    <a:pt x="149" y="142"/>
                    <a:pt x="165" y="140"/>
                  </a:cubicBezTo>
                  <a:cubicBezTo>
                    <a:pt x="163" y="151"/>
                    <a:pt x="158" y="160"/>
                    <a:pt x="148" y="163"/>
                  </a:cubicBezTo>
                  <a:close/>
                  <a:moveTo>
                    <a:pt x="130" y="128"/>
                  </a:moveTo>
                  <a:cubicBezTo>
                    <a:pt x="140" y="119"/>
                    <a:pt x="150" y="109"/>
                    <a:pt x="160" y="99"/>
                  </a:cubicBezTo>
                  <a:cubicBezTo>
                    <a:pt x="163" y="108"/>
                    <a:pt x="165" y="118"/>
                    <a:pt x="165" y="126"/>
                  </a:cubicBezTo>
                  <a:cubicBezTo>
                    <a:pt x="154" y="128"/>
                    <a:pt x="141" y="128"/>
                    <a:pt x="130" y="128"/>
                  </a:cubicBezTo>
                  <a:close/>
                  <a:moveTo>
                    <a:pt x="185" y="117"/>
                  </a:moveTo>
                  <a:cubicBezTo>
                    <a:pt x="183" y="119"/>
                    <a:pt x="180" y="121"/>
                    <a:pt x="176" y="123"/>
                  </a:cubicBezTo>
                  <a:cubicBezTo>
                    <a:pt x="174" y="112"/>
                    <a:pt x="171" y="101"/>
                    <a:pt x="167" y="91"/>
                  </a:cubicBezTo>
                  <a:cubicBezTo>
                    <a:pt x="168" y="90"/>
                    <a:pt x="169" y="89"/>
                    <a:pt x="170" y="88"/>
                  </a:cubicBezTo>
                  <a:cubicBezTo>
                    <a:pt x="186" y="95"/>
                    <a:pt x="195" y="104"/>
                    <a:pt x="185" y="117"/>
                  </a:cubicBez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0" name="Freeform 153"/>
            <p:cNvSpPr/>
            <p:nvPr/>
          </p:nvSpPr>
          <p:spPr bwMode="auto">
            <a:xfrm>
              <a:off x="8397876" y="4406900"/>
              <a:ext cx="61913" cy="66675"/>
            </a:xfrm>
            <a:custGeom>
              <a:avLst/>
              <a:gdLst>
                <a:gd name="T0" fmla="*/ 24 w 27"/>
                <a:gd name="T1" fmla="*/ 10 h 29"/>
                <a:gd name="T2" fmla="*/ 24 w 27"/>
                <a:gd name="T3" fmla="*/ 9 h 29"/>
                <a:gd name="T4" fmla="*/ 12 w 27"/>
                <a:gd name="T5" fmla="*/ 0 h 29"/>
                <a:gd name="T6" fmla="*/ 4 w 27"/>
                <a:gd name="T7" fmla="*/ 3 h 29"/>
                <a:gd name="T8" fmla="*/ 1 w 27"/>
                <a:gd name="T9" fmla="*/ 15 h 29"/>
                <a:gd name="T10" fmla="*/ 6 w 27"/>
                <a:gd name="T11" fmla="*/ 25 h 29"/>
                <a:gd name="T12" fmla="*/ 23 w 27"/>
                <a:gd name="T13" fmla="*/ 25 h 29"/>
                <a:gd name="T14" fmla="*/ 24 w 27"/>
                <a:gd name="T15" fmla="*/ 1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7" h="29">
                  <a:moveTo>
                    <a:pt x="24" y="10"/>
                  </a:moveTo>
                  <a:cubicBezTo>
                    <a:pt x="24" y="10"/>
                    <a:pt x="24" y="10"/>
                    <a:pt x="24" y="9"/>
                  </a:cubicBezTo>
                  <a:cubicBezTo>
                    <a:pt x="22" y="4"/>
                    <a:pt x="18" y="0"/>
                    <a:pt x="12" y="0"/>
                  </a:cubicBezTo>
                  <a:cubicBezTo>
                    <a:pt x="9" y="0"/>
                    <a:pt x="6" y="1"/>
                    <a:pt x="4" y="3"/>
                  </a:cubicBezTo>
                  <a:cubicBezTo>
                    <a:pt x="1" y="6"/>
                    <a:pt x="0" y="10"/>
                    <a:pt x="1" y="15"/>
                  </a:cubicBezTo>
                  <a:cubicBezTo>
                    <a:pt x="1" y="18"/>
                    <a:pt x="4" y="22"/>
                    <a:pt x="6" y="25"/>
                  </a:cubicBezTo>
                  <a:cubicBezTo>
                    <a:pt x="11" y="29"/>
                    <a:pt x="18" y="29"/>
                    <a:pt x="23" y="25"/>
                  </a:cubicBezTo>
                  <a:cubicBezTo>
                    <a:pt x="27" y="20"/>
                    <a:pt x="27" y="14"/>
                    <a:pt x="24" y="10"/>
                  </a:cubicBez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271" name="Freeform 56"/>
          <p:cNvSpPr>
            <a:spLocks noEditPoints="1"/>
          </p:cNvSpPr>
          <p:nvPr/>
        </p:nvSpPr>
        <p:spPr bwMode="auto">
          <a:xfrm>
            <a:off x="3750352" y="455611"/>
            <a:ext cx="1093788" cy="803275"/>
          </a:xfrm>
          <a:custGeom>
            <a:avLst/>
            <a:gdLst>
              <a:gd name="T0" fmla="*/ 456 w 469"/>
              <a:gd name="T1" fmla="*/ 95 h 345"/>
              <a:gd name="T2" fmla="*/ 274 w 469"/>
              <a:gd name="T3" fmla="*/ 18 h 345"/>
              <a:gd name="T4" fmla="*/ 131 w 469"/>
              <a:gd name="T5" fmla="*/ 55 h 345"/>
              <a:gd name="T6" fmla="*/ 145 w 469"/>
              <a:gd name="T7" fmla="*/ 67 h 345"/>
              <a:gd name="T8" fmla="*/ 447 w 469"/>
              <a:gd name="T9" fmla="*/ 98 h 345"/>
              <a:gd name="T10" fmla="*/ 225 w 469"/>
              <a:gd name="T11" fmla="*/ 220 h 345"/>
              <a:gd name="T12" fmla="*/ 99 w 469"/>
              <a:gd name="T13" fmla="*/ 166 h 345"/>
              <a:gd name="T14" fmla="*/ 211 w 469"/>
              <a:gd name="T15" fmla="*/ 105 h 345"/>
              <a:gd name="T16" fmla="*/ 79 w 469"/>
              <a:gd name="T17" fmla="*/ 156 h 345"/>
              <a:gd name="T18" fmla="*/ 11 w 469"/>
              <a:gd name="T19" fmla="*/ 116 h 345"/>
              <a:gd name="T20" fmla="*/ 1 w 469"/>
              <a:gd name="T21" fmla="*/ 148 h 345"/>
              <a:gd name="T22" fmla="*/ 53 w 469"/>
              <a:gd name="T23" fmla="*/ 253 h 345"/>
              <a:gd name="T24" fmla="*/ 59 w 469"/>
              <a:gd name="T25" fmla="*/ 290 h 345"/>
              <a:gd name="T26" fmla="*/ 53 w 469"/>
              <a:gd name="T27" fmla="*/ 329 h 345"/>
              <a:gd name="T28" fmla="*/ 69 w 469"/>
              <a:gd name="T29" fmla="*/ 326 h 345"/>
              <a:gd name="T30" fmla="*/ 89 w 469"/>
              <a:gd name="T31" fmla="*/ 331 h 345"/>
              <a:gd name="T32" fmla="*/ 89 w 469"/>
              <a:gd name="T33" fmla="*/ 276 h 345"/>
              <a:gd name="T34" fmla="*/ 81 w 469"/>
              <a:gd name="T35" fmla="*/ 204 h 345"/>
              <a:gd name="T36" fmla="*/ 107 w 469"/>
              <a:gd name="T37" fmla="*/ 259 h 345"/>
              <a:gd name="T38" fmla="*/ 381 w 469"/>
              <a:gd name="T39" fmla="*/ 264 h 345"/>
              <a:gd name="T40" fmla="*/ 467 w 469"/>
              <a:gd name="T41" fmla="*/ 97 h 345"/>
              <a:gd name="T42" fmla="*/ 72 w 469"/>
              <a:gd name="T43" fmla="*/ 165 h 345"/>
              <a:gd name="T44" fmla="*/ 78 w 469"/>
              <a:gd name="T45" fmla="*/ 271 h 345"/>
              <a:gd name="T46" fmla="*/ 69 w 469"/>
              <a:gd name="T47" fmla="*/ 261 h 345"/>
              <a:gd name="T48" fmla="*/ 78 w 469"/>
              <a:gd name="T49" fmla="*/ 271 h 345"/>
              <a:gd name="T50" fmla="*/ 91 w 469"/>
              <a:gd name="T51" fmla="*/ 174 h 345"/>
              <a:gd name="T52" fmla="*/ 120 w 469"/>
              <a:gd name="T53" fmla="*/ 214 h 345"/>
              <a:gd name="T54" fmla="*/ 119 w 469"/>
              <a:gd name="T55" fmla="*/ 229 h 345"/>
              <a:gd name="T56" fmla="*/ 219 w 469"/>
              <a:gd name="T57" fmla="*/ 256 h 345"/>
              <a:gd name="T58" fmla="*/ 282 w 469"/>
              <a:gd name="T59" fmla="*/ 265 h 345"/>
              <a:gd name="T60" fmla="*/ 300 w 469"/>
              <a:gd name="T61" fmla="*/ 263 h 345"/>
              <a:gd name="T62" fmla="*/ 312 w 469"/>
              <a:gd name="T63" fmla="*/ 256 h 345"/>
              <a:gd name="T64" fmla="*/ 326 w 469"/>
              <a:gd name="T65" fmla="*/ 259 h 345"/>
              <a:gd name="T66" fmla="*/ 349 w 469"/>
              <a:gd name="T67" fmla="*/ 259 h 345"/>
              <a:gd name="T68" fmla="*/ 378 w 469"/>
              <a:gd name="T69" fmla="*/ 205 h 345"/>
              <a:gd name="T70" fmla="*/ 378 w 469"/>
              <a:gd name="T71" fmla="*/ 205 h 345"/>
              <a:gd name="T72" fmla="*/ 356 w 469"/>
              <a:gd name="T73" fmla="*/ 219 h 345"/>
              <a:gd name="T74" fmla="*/ 335 w 469"/>
              <a:gd name="T75" fmla="*/ 227 h 345"/>
              <a:gd name="T76" fmla="*/ 322 w 469"/>
              <a:gd name="T77" fmla="*/ 239 h 345"/>
              <a:gd name="T78" fmla="*/ 305 w 469"/>
              <a:gd name="T79" fmla="*/ 242 h 345"/>
              <a:gd name="T80" fmla="*/ 331 w 469"/>
              <a:gd name="T81" fmla="*/ 220 h 345"/>
              <a:gd name="T82" fmla="*/ 360 w 469"/>
              <a:gd name="T83" fmla="*/ 259 h 345"/>
              <a:gd name="T84" fmla="*/ 372 w 469"/>
              <a:gd name="T85" fmla="*/ 245 h 345"/>
              <a:gd name="T86" fmla="*/ 374 w 469"/>
              <a:gd name="T87" fmla="*/ 236 h 345"/>
              <a:gd name="T88" fmla="*/ 331 w 469"/>
              <a:gd name="T89" fmla="*/ 206 h 345"/>
              <a:gd name="T90" fmla="*/ 226 w 469"/>
              <a:gd name="T91" fmla="*/ 233 h 345"/>
              <a:gd name="T92" fmla="*/ 226 w 469"/>
              <a:gd name="T93" fmla="*/ 231 h 345"/>
              <a:gd name="T94" fmla="*/ 232 w 469"/>
              <a:gd name="T95" fmla="*/ 230 h 345"/>
              <a:gd name="T96" fmla="*/ 331 w 469"/>
              <a:gd name="T97" fmla="*/ 206 h 3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469" h="345">
                <a:moveTo>
                  <a:pt x="467" y="97"/>
                </a:moveTo>
                <a:cubicBezTo>
                  <a:pt x="466" y="91"/>
                  <a:pt x="459" y="91"/>
                  <a:pt x="456" y="95"/>
                </a:cubicBezTo>
                <a:cubicBezTo>
                  <a:pt x="456" y="95"/>
                  <a:pt x="456" y="95"/>
                  <a:pt x="456" y="95"/>
                </a:cubicBezTo>
                <a:cubicBezTo>
                  <a:pt x="459" y="91"/>
                  <a:pt x="458" y="84"/>
                  <a:pt x="451" y="82"/>
                </a:cubicBezTo>
                <a:cubicBezTo>
                  <a:pt x="413" y="68"/>
                  <a:pt x="372" y="59"/>
                  <a:pt x="334" y="46"/>
                </a:cubicBezTo>
                <a:cubicBezTo>
                  <a:pt x="313" y="38"/>
                  <a:pt x="293" y="29"/>
                  <a:pt x="274" y="18"/>
                </a:cubicBezTo>
                <a:cubicBezTo>
                  <a:pt x="265" y="12"/>
                  <a:pt x="256" y="0"/>
                  <a:pt x="245" y="0"/>
                </a:cubicBezTo>
                <a:cubicBezTo>
                  <a:pt x="234" y="0"/>
                  <a:pt x="215" y="17"/>
                  <a:pt x="205" y="23"/>
                </a:cubicBezTo>
                <a:cubicBezTo>
                  <a:pt x="182" y="36"/>
                  <a:pt x="157" y="46"/>
                  <a:pt x="131" y="55"/>
                </a:cubicBezTo>
                <a:cubicBezTo>
                  <a:pt x="92" y="70"/>
                  <a:pt x="52" y="84"/>
                  <a:pt x="16" y="106"/>
                </a:cubicBezTo>
                <a:cubicBezTo>
                  <a:pt x="11" y="109"/>
                  <a:pt x="16" y="116"/>
                  <a:pt x="21" y="114"/>
                </a:cubicBezTo>
                <a:cubicBezTo>
                  <a:pt x="62" y="96"/>
                  <a:pt x="104" y="83"/>
                  <a:pt x="145" y="67"/>
                </a:cubicBezTo>
                <a:cubicBezTo>
                  <a:pt x="162" y="61"/>
                  <a:pt x="179" y="54"/>
                  <a:pt x="195" y="47"/>
                </a:cubicBezTo>
                <a:cubicBezTo>
                  <a:pt x="202" y="43"/>
                  <a:pt x="244" y="14"/>
                  <a:pt x="249" y="19"/>
                </a:cubicBezTo>
                <a:cubicBezTo>
                  <a:pt x="305" y="62"/>
                  <a:pt x="381" y="77"/>
                  <a:pt x="447" y="98"/>
                </a:cubicBezTo>
                <a:cubicBezTo>
                  <a:pt x="448" y="99"/>
                  <a:pt x="448" y="99"/>
                  <a:pt x="449" y="99"/>
                </a:cubicBezTo>
                <a:cubicBezTo>
                  <a:pt x="403" y="124"/>
                  <a:pt x="361" y="156"/>
                  <a:pt x="313" y="179"/>
                </a:cubicBezTo>
                <a:cubicBezTo>
                  <a:pt x="285" y="192"/>
                  <a:pt x="248" y="199"/>
                  <a:pt x="225" y="220"/>
                </a:cubicBezTo>
                <a:cubicBezTo>
                  <a:pt x="225" y="221"/>
                  <a:pt x="224" y="221"/>
                  <a:pt x="224" y="222"/>
                </a:cubicBezTo>
                <a:cubicBezTo>
                  <a:pt x="224" y="222"/>
                  <a:pt x="224" y="222"/>
                  <a:pt x="223" y="221"/>
                </a:cubicBezTo>
                <a:cubicBezTo>
                  <a:pt x="182" y="201"/>
                  <a:pt x="140" y="185"/>
                  <a:pt x="99" y="166"/>
                </a:cubicBezTo>
                <a:cubicBezTo>
                  <a:pt x="102" y="163"/>
                  <a:pt x="105" y="161"/>
                  <a:pt x="109" y="158"/>
                </a:cubicBezTo>
                <a:cubicBezTo>
                  <a:pt x="131" y="142"/>
                  <a:pt x="156" y="128"/>
                  <a:pt x="181" y="117"/>
                </a:cubicBezTo>
                <a:cubicBezTo>
                  <a:pt x="192" y="112"/>
                  <a:pt x="202" y="109"/>
                  <a:pt x="211" y="105"/>
                </a:cubicBezTo>
                <a:cubicBezTo>
                  <a:pt x="220" y="101"/>
                  <a:pt x="217" y="86"/>
                  <a:pt x="206" y="89"/>
                </a:cubicBezTo>
                <a:cubicBezTo>
                  <a:pt x="165" y="101"/>
                  <a:pt x="124" y="120"/>
                  <a:pt x="90" y="147"/>
                </a:cubicBezTo>
                <a:cubicBezTo>
                  <a:pt x="86" y="150"/>
                  <a:pt x="82" y="153"/>
                  <a:pt x="79" y="156"/>
                </a:cubicBezTo>
                <a:cubicBezTo>
                  <a:pt x="57" y="146"/>
                  <a:pt x="36" y="134"/>
                  <a:pt x="16" y="120"/>
                </a:cubicBezTo>
                <a:cubicBezTo>
                  <a:pt x="16" y="119"/>
                  <a:pt x="15" y="118"/>
                  <a:pt x="14" y="117"/>
                </a:cubicBezTo>
                <a:cubicBezTo>
                  <a:pt x="13" y="116"/>
                  <a:pt x="12" y="116"/>
                  <a:pt x="11" y="116"/>
                </a:cubicBezTo>
                <a:cubicBezTo>
                  <a:pt x="10" y="116"/>
                  <a:pt x="9" y="116"/>
                  <a:pt x="9" y="116"/>
                </a:cubicBezTo>
                <a:cubicBezTo>
                  <a:pt x="7" y="116"/>
                  <a:pt x="6" y="118"/>
                  <a:pt x="6" y="120"/>
                </a:cubicBezTo>
                <a:cubicBezTo>
                  <a:pt x="3" y="129"/>
                  <a:pt x="2" y="138"/>
                  <a:pt x="1" y="148"/>
                </a:cubicBezTo>
                <a:cubicBezTo>
                  <a:pt x="0" y="151"/>
                  <a:pt x="3" y="153"/>
                  <a:pt x="5" y="152"/>
                </a:cubicBezTo>
                <a:cubicBezTo>
                  <a:pt x="23" y="163"/>
                  <a:pt x="41" y="176"/>
                  <a:pt x="59" y="189"/>
                </a:cubicBezTo>
                <a:cubicBezTo>
                  <a:pt x="53" y="208"/>
                  <a:pt x="52" y="229"/>
                  <a:pt x="53" y="253"/>
                </a:cubicBezTo>
                <a:cubicBezTo>
                  <a:pt x="53" y="256"/>
                  <a:pt x="54" y="258"/>
                  <a:pt x="55" y="259"/>
                </a:cubicBezTo>
                <a:cubicBezTo>
                  <a:pt x="51" y="262"/>
                  <a:pt x="48" y="266"/>
                  <a:pt x="48" y="273"/>
                </a:cubicBezTo>
                <a:cubicBezTo>
                  <a:pt x="48" y="280"/>
                  <a:pt x="52" y="287"/>
                  <a:pt x="59" y="290"/>
                </a:cubicBezTo>
                <a:cubicBezTo>
                  <a:pt x="53" y="303"/>
                  <a:pt x="48" y="316"/>
                  <a:pt x="40" y="328"/>
                </a:cubicBezTo>
                <a:cubicBezTo>
                  <a:pt x="37" y="334"/>
                  <a:pt x="46" y="340"/>
                  <a:pt x="50" y="334"/>
                </a:cubicBezTo>
                <a:cubicBezTo>
                  <a:pt x="51" y="332"/>
                  <a:pt x="52" y="331"/>
                  <a:pt x="53" y="329"/>
                </a:cubicBezTo>
                <a:cubicBezTo>
                  <a:pt x="53" y="331"/>
                  <a:pt x="52" y="333"/>
                  <a:pt x="52" y="334"/>
                </a:cubicBezTo>
                <a:cubicBezTo>
                  <a:pt x="51" y="340"/>
                  <a:pt x="59" y="345"/>
                  <a:pt x="62" y="339"/>
                </a:cubicBezTo>
                <a:cubicBezTo>
                  <a:pt x="65" y="334"/>
                  <a:pt x="67" y="330"/>
                  <a:pt x="69" y="326"/>
                </a:cubicBezTo>
                <a:cubicBezTo>
                  <a:pt x="70" y="329"/>
                  <a:pt x="71" y="332"/>
                  <a:pt x="72" y="335"/>
                </a:cubicBezTo>
                <a:cubicBezTo>
                  <a:pt x="74" y="340"/>
                  <a:pt x="81" y="340"/>
                  <a:pt x="82" y="335"/>
                </a:cubicBezTo>
                <a:cubicBezTo>
                  <a:pt x="85" y="337"/>
                  <a:pt x="90" y="335"/>
                  <a:pt x="89" y="331"/>
                </a:cubicBezTo>
                <a:cubicBezTo>
                  <a:pt x="88" y="318"/>
                  <a:pt x="84" y="306"/>
                  <a:pt x="82" y="293"/>
                </a:cubicBezTo>
                <a:cubicBezTo>
                  <a:pt x="82" y="291"/>
                  <a:pt x="80" y="289"/>
                  <a:pt x="78" y="289"/>
                </a:cubicBezTo>
                <a:cubicBezTo>
                  <a:pt x="83" y="286"/>
                  <a:pt x="87" y="281"/>
                  <a:pt x="89" y="276"/>
                </a:cubicBezTo>
                <a:cubicBezTo>
                  <a:pt x="92" y="265"/>
                  <a:pt x="83" y="252"/>
                  <a:pt x="72" y="251"/>
                </a:cubicBezTo>
                <a:cubicBezTo>
                  <a:pt x="72" y="250"/>
                  <a:pt x="72" y="250"/>
                  <a:pt x="72" y="249"/>
                </a:cubicBezTo>
                <a:cubicBezTo>
                  <a:pt x="80" y="236"/>
                  <a:pt x="80" y="220"/>
                  <a:pt x="81" y="204"/>
                </a:cubicBezTo>
                <a:cubicBezTo>
                  <a:pt x="92" y="212"/>
                  <a:pt x="103" y="219"/>
                  <a:pt x="115" y="226"/>
                </a:cubicBezTo>
                <a:cubicBezTo>
                  <a:pt x="114" y="226"/>
                  <a:pt x="113" y="227"/>
                  <a:pt x="113" y="228"/>
                </a:cubicBezTo>
                <a:cubicBezTo>
                  <a:pt x="111" y="236"/>
                  <a:pt x="109" y="253"/>
                  <a:pt x="107" y="259"/>
                </a:cubicBezTo>
                <a:cubicBezTo>
                  <a:pt x="106" y="261"/>
                  <a:pt x="107" y="264"/>
                  <a:pt x="108" y="265"/>
                </a:cubicBezTo>
                <a:cubicBezTo>
                  <a:pt x="161" y="309"/>
                  <a:pt x="236" y="307"/>
                  <a:pt x="299" y="294"/>
                </a:cubicBezTo>
                <a:cubicBezTo>
                  <a:pt x="327" y="288"/>
                  <a:pt x="357" y="282"/>
                  <a:pt x="381" y="264"/>
                </a:cubicBezTo>
                <a:cubicBezTo>
                  <a:pt x="396" y="252"/>
                  <a:pt x="398" y="214"/>
                  <a:pt x="395" y="197"/>
                </a:cubicBezTo>
                <a:cubicBezTo>
                  <a:pt x="395" y="195"/>
                  <a:pt x="394" y="193"/>
                  <a:pt x="393" y="192"/>
                </a:cubicBezTo>
                <a:cubicBezTo>
                  <a:pt x="433" y="172"/>
                  <a:pt x="469" y="143"/>
                  <a:pt x="467" y="97"/>
                </a:cubicBezTo>
                <a:close/>
                <a:moveTo>
                  <a:pt x="8" y="148"/>
                </a:moveTo>
                <a:cubicBezTo>
                  <a:pt x="10" y="141"/>
                  <a:pt x="12" y="134"/>
                  <a:pt x="14" y="127"/>
                </a:cubicBezTo>
                <a:cubicBezTo>
                  <a:pt x="32" y="142"/>
                  <a:pt x="51" y="154"/>
                  <a:pt x="72" y="165"/>
                </a:cubicBezTo>
                <a:cubicBezTo>
                  <a:pt x="68" y="169"/>
                  <a:pt x="66" y="173"/>
                  <a:pt x="64" y="178"/>
                </a:cubicBezTo>
                <a:cubicBezTo>
                  <a:pt x="46" y="166"/>
                  <a:pt x="28" y="156"/>
                  <a:pt x="8" y="148"/>
                </a:cubicBezTo>
                <a:close/>
                <a:moveTo>
                  <a:pt x="78" y="271"/>
                </a:moveTo>
                <a:cubicBezTo>
                  <a:pt x="77" y="276"/>
                  <a:pt x="71" y="281"/>
                  <a:pt x="66" y="279"/>
                </a:cubicBezTo>
                <a:cubicBezTo>
                  <a:pt x="63" y="278"/>
                  <a:pt x="61" y="275"/>
                  <a:pt x="60" y="272"/>
                </a:cubicBezTo>
                <a:cubicBezTo>
                  <a:pt x="59" y="267"/>
                  <a:pt x="66" y="263"/>
                  <a:pt x="69" y="261"/>
                </a:cubicBezTo>
                <a:cubicBezTo>
                  <a:pt x="70" y="260"/>
                  <a:pt x="71" y="259"/>
                  <a:pt x="71" y="258"/>
                </a:cubicBezTo>
                <a:cubicBezTo>
                  <a:pt x="71" y="258"/>
                  <a:pt x="71" y="258"/>
                  <a:pt x="71" y="257"/>
                </a:cubicBezTo>
                <a:cubicBezTo>
                  <a:pt x="75" y="261"/>
                  <a:pt x="80" y="265"/>
                  <a:pt x="78" y="271"/>
                </a:cubicBezTo>
                <a:close/>
                <a:moveTo>
                  <a:pt x="83" y="191"/>
                </a:moveTo>
                <a:cubicBezTo>
                  <a:pt x="84" y="187"/>
                  <a:pt x="85" y="183"/>
                  <a:pt x="87" y="180"/>
                </a:cubicBezTo>
                <a:cubicBezTo>
                  <a:pt x="88" y="178"/>
                  <a:pt x="89" y="176"/>
                  <a:pt x="91" y="174"/>
                </a:cubicBezTo>
                <a:cubicBezTo>
                  <a:pt x="131" y="194"/>
                  <a:pt x="174" y="210"/>
                  <a:pt x="214" y="230"/>
                </a:cubicBezTo>
                <a:cubicBezTo>
                  <a:pt x="205" y="246"/>
                  <a:pt x="215" y="249"/>
                  <a:pt x="187" y="243"/>
                </a:cubicBezTo>
                <a:cubicBezTo>
                  <a:pt x="163" y="239"/>
                  <a:pt x="141" y="226"/>
                  <a:pt x="120" y="214"/>
                </a:cubicBezTo>
                <a:cubicBezTo>
                  <a:pt x="107" y="207"/>
                  <a:pt x="95" y="199"/>
                  <a:pt x="83" y="191"/>
                </a:cubicBezTo>
                <a:close/>
                <a:moveTo>
                  <a:pt x="294" y="278"/>
                </a:moveTo>
                <a:cubicBezTo>
                  <a:pt x="249" y="288"/>
                  <a:pt x="114" y="304"/>
                  <a:pt x="119" y="229"/>
                </a:cubicBezTo>
                <a:cubicBezTo>
                  <a:pt x="119" y="229"/>
                  <a:pt x="119" y="228"/>
                  <a:pt x="119" y="228"/>
                </a:cubicBezTo>
                <a:cubicBezTo>
                  <a:pt x="148" y="245"/>
                  <a:pt x="179" y="257"/>
                  <a:pt x="213" y="259"/>
                </a:cubicBezTo>
                <a:cubicBezTo>
                  <a:pt x="216" y="260"/>
                  <a:pt x="218" y="258"/>
                  <a:pt x="219" y="256"/>
                </a:cubicBezTo>
                <a:cubicBezTo>
                  <a:pt x="233" y="261"/>
                  <a:pt x="262" y="252"/>
                  <a:pt x="287" y="241"/>
                </a:cubicBezTo>
                <a:cubicBezTo>
                  <a:pt x="286" y="241"/>
                  <a:pt x="286" y="242"/>
                  <a:pt x="286" y="242"/>
                </a:cubicBezTo>
                <a:cubicBezTo>
                  <a:pt x="284" y="250"/>
                  <a:pt x="283" y="257"/>
                  <a:pt x="282" y="265"/>
                </a:cubicBezTo>
                <a:cubicBezTo>
                  <a:pt x="282" y="269"/>
                  <a:pt x="288" y="270"/>
                  <a:pt x="289" y="267"/>
                </a:cubicBezTo>
                <a:cubicBezTo>
                  <a:pt x="292" y="270"/>
                  <a:pt x="297" y="269"/>
                  <a:pt x="299" y="264"/>
                </a:cubicBezTo>
                <a:cubicBezTo>
                  <a:pt x="299" y="264"/>
                  <a:pt x="300" y="263"/>
                  <a:pt x="300" y="263"/>
                </a:cubicBezTo>
                <a:cubicBezTo>
                  <a:pt x="303" y="265"/>
                  <a:pt x="307" y="264"/>
                  <a:pt x="308" y="261"/>
                </a:cubicBezTo>
                <a:cubicBezTo>
                  <a:pt x="309" y="259"/>
                  <a:pt x="310" y="257"/>
                  <a:pt x="312" y="255"/>
                </a:cubicBezTo>
                <a:cubicBezTo>
                  <a:pt x="312" y="255"/>
                  <a:pt x="312" y="255"/>
                  <a:pt x="312" y="256"/>
                </a:cubicBezTo>
                <a:cubicBezTo>
                  <a:pt x="312" y="261"/>
                  <a:pt x="320" y="265"/>
                  <a:pt x="323" y="259"/>
                </a:cubicBezTo>
                <a:cubicBezTo>
                  <a:pt x="324" y="257"/>
                  <a:pt x="325" y="255"/>
                  <a:pt x="326" y="254"/>
                </a:cubicBezTo>
                <a:cubicBezTo>
                  <a:pt x="326" y="255"/>
                  <a:pt x="326" y="257"/>
                  <a:pt x="326" y="259"/>
                </a:cubicBezTo>
                <a:cubicBezTo>
                  <a:pt x="324" y="267"/>
                  <a:pt x="337" y="271"/>
                  <a:pt x="339" y="262"/>
                </a:cubicBezTo>
                <a:cubicBezTo>
                  <a:pt x="339" y="261"/>
                  <a:pt x="340" y="260"/>
                  <a:pt x="340" y="259"/>
                </a:cubicBezTo>
                <a:cubicBezTo>
                  <a:pt x="343" y="261"/>
                  <a:pt x="347" y="261"/>
                  <a:pt x="349" y="259"/>
                </a:cubicBezTo>
                <a:cubicBezTo>
                  <a:pt x="351" y="260"/>
                  <a:pt x="354" y="261"/>
                  <a:pt x="357" y="260"/>
                </a:cubicBezTo>
                <a:cubicBezTo>
                  <a:pt x="338" y="271"/>
                  <a:pt x="308" y="275"/>
                  <a:pt x="294" y="278"/>
                </a:cubicBezTo>
                <a:close/>
                <a:moveTo>
                  <a:pt x="378" y="205"/>
                </a:moveTo>
                <a:cubicBezTo>
                  <a:pt x="376" y="203"/>
                  <a:pt x="375" y="202"/>
                  <a:pt x="373" y="202"/>
                </a:cubicBezTo>
                <a:cubicBezTo>
                  <a:pt x="375" y="201"/>
                  <a:pt x="377" y="200"/>
                  <a:pt x="379" y="199"/>
                </a:cubicBezTo>
                <a:cubicBezTo>
                  <a:pt x="379" y="201"/>
                  <a:pt x="378" y="203"/>
                  <a:pt x="378" y="205"/>
                </a:cubicBezTo>
                <a:close/>
                <a:moveTo>
                  <a:pt x="364" y="207"/>
                </a:moveTo>
                <a:cubicBezTo>
                  <a:pt x="363" y="209"/>
                  <a:pt x="363" y="211"/>
                  <a:pt x="362" y="214"/>
                </a:cubicBezTo>
                <a:cubicBezTo>
                  <a:pt x="360" y="214"/>
                  <a:pt x="357" y="216"/>
                  <a:pt x="356" y="219"/>
                </a:cubicBezTo>
                <a:cubicBezTo>
                  <a:pt x="354" y="218"/>
                  <a:pt x="352" y="220"/>
                  <a:pt x="350" y="222"/>
                </a:cubicBezTo>
                <a:cubicBezTo>
                  <a:pt x="349" y="223"/>
                  <a:pt x="349" y="224"/>
                  <a:pt x="348" y="225"/>
                </a:cubicBezTo>
                <a:cubicBezTo>
                  <a:pt x="345" y="220"/>
                  <a:pt x="337" y="220"/>
                  <a:pt x="335" y="227"/>
                </a:cubicBezTo>
                <a:cubicBezTo>
                  <a:pt x="335" y="228"/>
                  <a:pt x="335" y="229"/>
                  <a:pt x="334" y="230"/>
                </a:cubicBezTo>
                <a:cubicBezTo>
                  <a:pt x="332" y="229"/>
                  <a:pt x="329" y="230"/>
                  <a:pt x="327" y="233"/>
                </a:cubicBezTo>
                <a:cubicBezTo>
                  <a:pt x="325" y="235"/>
                  <a:pt x="323" y="237"/>
                  <a:pt x="322" y="239"/>
                </a:cubicBezTo>
                <a:cubicBezTo>
                  <a:pt x="322" y="238"/>
                  <a:pt x="321" y="237"/>
                  <a:pt x="321" y="236"/>
                </a:cubicBezTo>
                <a:cubicBezTo>
                  <a:pt x="321" y="231"/>
                  <a:pt x="313" y="227"/>
                  <a:pt x="310" y="233"/>
                </a:cubicBezTo>
                <a:cubicBezTo>
                  <a:pt x="309" y="236"/>
                  <a:pt x="307" y="239"/>
                  <a:pt x="305" y="242"/>
                </a:cubicBezTo>
                <a:cubicBezTo>
                  <a:pt x="303" y="239"/>
                  <a:pt x="298" y="238"/>
                  <a:pt x="296" y="242"/>
                </a:cubicBezTo>
                <a:cubicBezTo>
                  <a:pt x="295" y="240"/>
                  <a:pt x="293" y="239"/>
                  <a:pt x="292" y="239"/>
                </a:cubicBezTo>
                <a:cubicBezTo>
                  <a:pt x="309" y="231"/>
                  <a:pt x="324" y="223"/>
                  <a:pt x="331" y="220"/>
                </a:cubicBezTo>
                <a:cubicBezTo>
                  <a:pt x="341" y="216"/>
                  <a:pt x="352" y="211"/>
                  <a:pt x="364" y="206"/>
                </a:cubicBezTo>
                <a:cubicBezTo>
                  <a:pt x="364" y="206"/>
                  <a:pt x="364" y="207"/>
                  <a:pt x="364" y="207"/>
                </a:cubicBezTo>
                <a:close/>
                <a:moveTo>
                  <a:pt x="360" y="259"/>
                </a:moveTo>
                <a:cubicBezTo>
                  <a:pt x="361" y="258"/>
                  <a:pt x="361" y="257"/>
                  <a:pt x="362" y="255"/>
                </a:cubicBezTo>
                <a:cubicBezTo>
                  <a:pt x="362" y="254"/>
                  <a:pt x="363" y="252"/>
                  <a:pt x="363" y="251"/>
                </a:cubicBezTo>
                <a:cubicBezTo>
                  <a:pt x="367" y="252"/>
                  <a:pt x="371" y="250"/>
                  <a:pt x="372" y="245"/>
                </a:cubicBezTo>
                <a:cubicBezTo>
                  <a:pt x="372" y="243"/>
                  <a:pt x="373" y="240"/>
                  <a:pt x="373" y="237"/>
                </a:cubicBezTo>
                <a:cubicBezTo>
                  <a:pt x="374" y="237"/>
                  <a:pt x="374" y="237"/>
                  <a:pt x="374" y="237"/>
                </a:cubicBezTo>
                <a:cubicBezTo>
                  <a:pt x="374" y="236"/>
                  <a:pt x="374" y="236"/>
                  <a:pt x="374" y="236"/>
                </a:cubicBezTo>
                <a:cubicBezTo>
                  <a:pt x="374" y="238"/>
                  <a:pt x="374" y="240"/>
                  <a:pt x="374" y="242"/>
                </a:cubicBezTo>
                <a:cubicBezTo>
                  <a:pt x="372" y="249"/>
                  <a:pt x="367" y="254"/>
                  <a:pt x="360" y="259"/>
                </a:cubicBezTo>
                <a:close/>
                <a:moveTo>
                  <a:pt x="331" y="206"/>
                </a:moveTo>
                <a:cubicBezTo>
                  <a:pt x="312" y="213"/>
                  <a:pt x="294" y="221"/>
                  <a:pt x="276" y="228"/>
                </a:cubicBezTo>
                <a:cubicBezTo>
                  <a:pt x="263" y="233"/>
                  <a:pt x="239" y="245"/>
                  <a:pt x="222" y="246"/>
                </a:cubicBezTo>
                <a:cubicBezTo>
                  <a:pt x="224" y="242"/>
                  <a:pt x="225" y="237"/>
                  <a:pt x="226" y="233"/>
                </a:cubicBezTo>
                <a:cubicBezTo>
                  <a:pt x="226" y="232"/>
                  <a:pt x="226" y="232"/>
                  <a:pt x="226" y="231"/>
                </a:cubicBezTo>
                <a:cubicBezTo>
                  <a:pt x="226" y="231"/>
                  <a:pt x="226" y="231"/>
                  <a:pt x="226" y="231"/>
                </a:cubicBezTo>
                <a:cubicBezTo>
                  <a:pt x="226" y="231"/>
                  <a:pt x="226" y="231"/>
                  <a:pt x="226" y="231"/>
                </a:cubicBezTo>
                <a:cubicBezTo>
                  <a:pt x="226" y="230"/>
                  <a:pt x="226" y="229"/>
                  <a:pt x="225" y="229"/>
                </a:cubicBezTo>
                <a:cubicBezTo>
                  <a:pt x="225" y="229"/>
                  <a:pt x="225" y="229"/>
                  <a:pt x="225" y="229"/>
                </a:cubicBezTo>
                <a:cubicBezTo>
                  <a:pt x="227" y="230"/>
                  <a:pt x="230" y="231"/>
                  <a:pt x="232" y="230"/>
                </a:cubicBezTo>
                <a:cubicBezTo>
                  <a:pt x="260" y="211"/>
                  <a:pt x="294" y="203"/>
                  <a:pt x="324" y="188"/>
                </a:cubicBezTo>
                <a:cubicBezTo>
                  <a:pt x="366" y="168"/>
                  <a:pt x="420" y="143"/>
                  <a:pt x="454" y="109"/>
                </a:cubicBezTo>
                <a:cubicBezTo>
                  <a:pt x="442" y="165"/>
                  <a:pt x="379" y="185"/>
                  <a:pt x="331" y="206"/>
                </a:cubicBezTo>
                <a:close/>
              </a:path>
            </a:pathLst>
          </a:custGeom>
          <a:solidFill>
            <a:srgbClr val="F5F5F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272" name="组合 271"/>
          <p:cNvGrpSpPr/>
          <p:nvPr/>
        </p:nvGrpSpPr>
        <p:grpSpPr>
          <a:xfrm>
            <a:off x="3834489" y="1406523"/>
            <a:ext cx="925513" cy="1000126"/>
            <a:chOff x="4341813" y="912812"/>
            <a:chExt cx="925513" cy="1000126"/>
          </a:xfrm>
        </p:grpSpPr>
        <p:sp>
          <p:nvSpPr>
            <p:cNvPr id="273" name="Freeform 65"/>
            <p:cNvSpPr>
              <a:spLocks noEditPoints="1"/>
            </p:cNvSpPr>
            <p:nvPr/>
          </p:nvSpPr>
          <p:spPr bwMode="auto">
            <a:xfrm>
              <a:off x="4341813" y="1482725"/>
              <a:ext cx="552450" cy="430213"/>
            </a:xfrm>
            <a:custGeom>
              <a:avLst/>
              <a:gdLst>
                <a:gd name="T0" fmla="*/ 233 w 237"/>
                <a:gd name="T1" fmla="*/ 160 h 185"/>
                <a:gd name="T2" fmla="*/ 123 w 237"/>
                <a:gd name="T3" fmla="*/ 82 h 185"/>
                <a:gd name="T4" fmla="*/ 65 w 237"/>
                <a:gd name="T5" fmla="*/ 45 h 185"/>
                <a:gd name="T6" fmla="*/ 12 w 237"/>
                <a:gd name="T7" fmla="*/ 4 h 185"/>
                <a:gd name="T8" fmla="*/ 11 w 237"/>
                <a:gd name="T9" fmla="*/ 4 h 185"/>
                <a:gd name="T10" fmla="*/ 8 w 237"/>
                <a:gd name="T11" fmla="*/ 0 h 185"/>
                <a:gd name="T12" fmla="*/ 5 w 237"/>
                <a:gd name="T13" fmla="*/ 0 h 185"/>
                <a:gd name="T14" fmla="*/ 1 w 237"/>
                <a:gd name="T15" fmla="*/ 5 h 185"/>
                <a:gd name="T16" fmla="*/ 3 w 237"/>
                <a:gd name="T17" fmla="*/ 27 h 185"/>
                <a:gd name="T18" fmla="*/ 2 w 237"/>
                <a:gd name="T19" fmla="*/ 31 h 185"/>
                <a:gd name="T20" fmla="*/ 218 w 237"/>
                <a:gd name="T21" fmla="*/ 184 h 185"/>
                <a:gd name="T22" fmla="*/ 224 w 237"/>
                <a:gd name="T23" fmla="*/ 182 h 185"/>
                <a:gd name="T24" fmla="*/ 228 w 237"/>
                <a:gd name="T25" fmla="*/ 167 h 185"/>
                <a:gd name="T26" fmla="*/ 233 w 237"/>
                <a:gd name="T27" fmla="*/ 160 h 185"/>
                <a:gd name="T28" fmla="*/ 222 w 237"/>
                <a:gd name="T29" fmla="*/ 165 h 185"/>
                <a:gd name="T30" fmla="*/ 171 w 237"/>
                <a:gd name="T31" fmla="*/ 141 h 185"/>
                <a:gd name="T32" fmla="*/ 116 w 237"/>
                <a:gd name="T33" fmla="*/ 107 h 185"/>
                <a:gd name="T34" fmla="*/ 11 w 237"/>
                <a:gd name="T35" fmla="*/ 32 h 185"/>
                <a:gd name="T36" fmla="*/ 12 w 237"/>
                <a:gd name="T37" fmla="*/ 9 h 185"/>
                <a:gd name="T38" fmla="*/ 101 w 237"/>
                <a:gd name="T39" fmla="*/ 79 h 185"/>
                <a:gd name="T40" fmla="*/ 223 w 237"/>
                <a:gd name="T41" fmla="*/ 163 h 185"/>
                <a:gd name="T42" fmla="*/ 222 w 237"/>
                <a:gd name="T43" fmla="*/ 165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37" h="185">
                  <a:moveTo>
                    <a:pt x="233" y="160"/>
                  </a:moveTo>
                  <a:cubicBezTo>
                    <a:pt x="200" y="130"/>
                    <a:pt x="161" y="106"/>
                    <a:pt x="123" y="82"/>
                  </a:cubicBezTo>
                  <a:cubicBezTo>
                    <a:pt x="103" y="70"/>
                    <a:pt x="84" y="58"/>
                    <a:pt x="65" y="45"/>
                  </a:cubicBezTo>
                  <a:cubicBezTo>
                    <a:pt x="47" y="32"/>
                    <a:pt x="31" y="15"/>
                    <a:pt x="12" y="4"/>
                  </a:cubicBezTo>
                  <a:cubicBezTo>
                    <a:pt x="12" y="4"/>
                    <a:pt x="11" y="4"/>
                    <a:pt x="11" y="4"/>
                  </a:cubicBezTo>
                  <a:cubicBezTo>
                    <a:pt x="11" y="2"/>
                    <a:pt x="9" y="0"/>
                    <a:pt x="8" y="0"/>
                  </a:cubicBezTo>
                  <a:cubicBezTo>
                    <a:pt x="7" y="0"/>
                    <a:pt x="6" y="0"/>
                    <a:pt x="5" y="0"/>
                  </a:cubicBezTo>
                  <a:cubicBezTo>
                    <a:pt x="2" y="0"/>
                    <a:pt x="1" y="3"/>
                    <a:pt x="1" y="5"/>
                  </a:cubicBezTo>
                  <a:cubicBezTo>
                    <a:pt x="1" y="12"/>
                    <a:pt x="1" y="20"/>
                    <a:pt x="3" y="27"/>
                  </a:cubicBezTo>
                  <a:cubicBezTo>
                    <a:pt x="1" y="27"/>
                    <a:pt x="0" y="30"/>
                    <a:pt x="2" y="31"/>
                  </a:cubicBezTo>
                  <a:cubicBezTo>
                    <a:pt x="63" y="96"/>
                    <a:pt x="147" y="133"/>
                    <a:pt x="218" y="184"/>
                  </a:cubicBezTo>
                  <a:cubicBezTo>
                    <a:pt x="220" y="185"/>
                    <a:pt x="223" y="184"/>
                    <a:pt x="224" y="182"/>
                  </a:cubicBezTo>
                  <a:cubicBezTo>
                    <a:pt x="228" y="174"/>
                    <a:pt x="227" y="175"/>
                    <a:pt x="228" y="167"/>
                  </a:cubicBezTo>
                  <a:cubicBezTo>
                    <a:pt x="232" y="169"/>
                    <a:pt x="237" y="164"/>
                    <a:pt x="233" y="160"/>
                  </a:cubicBezTo>
                  <a:close/>
                  <a:moveTo>
                    <a:pt x="222" y="165"/>
                  </a:moveTo>
                  <a:cubicBezTo>
                    <a:pt x="218" y="179"/>
                    <a:pt x="178" y="146"/>
                    <a:pt x="171" y="141"/>
                  </a:cubicBezTo>
                  <a:cubicBezTo>
                    <a:pt x="153" y="130"/>
                    <a:pt x="134" y="119"/>
                    <a:pt x="116" y="107"/>
                  </a:cubicBezTo>
                  <a:cubicBezTo>
                    <a:pt x="79" y="85"/>
                    <a:pt x="43" y="60"/>
                    <a:pt x="11" y="32"/>
                  </a:cubicBezTo>
                  <a:cubicBezTo>
                    <a:pt x="11" y="25"/>
                    <a:pt x="12" y="17"/>
                    <a:pt x="12" y="9"/>
                  </a:cubicBezTo>
                  <a:cubicBezTo>
                    <a:pt x="29" y="39"/>
                    <a:pt x="73" y="61"/>
                    <a:pt x="101" y="79"/>
                  </a:cubicBezTo>
                  <a:cubicBezTo>
                    <a:pt x="142" y="106"/>
                    <a:pt x="185" y="131"/>
                    <a:pt x="223" y="163"/>
                  </a:cubicBezTo>
                  <a:cubicBezTo>
                    <a:pt x="222" y="164"/>
                    <a:pt x="222" y="164"/>
                    <a:pt x="222" y="165"/>
                  </a:cubicBez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4" name="Freeform 66"/>
            <p:cNvSpPr/>
            <p:nvPr/>
          </p:nvSpPr>
          <p:spPr bwMode="auto">
            <a:xfrm>
              <a:off x="4365626" y="912812"/>
              <a:ext cx="901700" cy="941388"/>
            </a:xfrm>
            <a:custGeom>
              <a:avLst/>
              <a:gdLst>
                <a:gd name="T0" fmla="*/ 372 w 387"/>
                <a:gd name="T1" fmla="*/ 3 h 404"/>
                <a:gd name="T2" fmla="*/ 64 w 387"/>
                <a:gd name="T3" fmla="*/ 186 h 404"/>
                <a:gd name="T4" fmla="*/ 1 w 387"/>
                <a:gd name="T5" fmla="*/ 236 h 404"/>
                <a:gd name="T6" fmla="*/ 3 w 387"/>
                <a:gd name="T7" fmla="*/ 238 h 404"/>
                <a:gd name="T8" fmla="*/ 11 w 387"/>
                <a:gd name="T9" fmla="*/ 236 h 404"/>
                <a:gd name="T10" fmla="*/ 22 w 387"/>
                <a:gd name="T11" fmla="*/ 237 h 404"/>
                <a:gd name="T12" fmla="*/ 30 w 387"/>
                <a:gd name="T13" fmla="*/ 222 h 404"/>
                <a:gd name="T14" fmla="*/ 45 w 387"/>
                <a:gd name="T15" fmla="*/ 234 h 404"/>
                <a:gd name="T16" fmla="*/ 33 w 387"/>
                <a:gd name="T17" fmla="*/ 219 h 404"/>
                <a:gd name="T18" fmla="*/ 58 w 387"/>
                <a:gd name="T19" fmla="*/ 215 h 404"/>
                <a:gd name="T20" fmla="*/ 55 w 387"/>
                <a:gd name="T21" fmla="*/ 204 h 404"/>
                <a:gd name="T22" fmla="*/ 77 w 387"/>
                <a:gd name="T23" fmla="*/ 205 h 404"/>
                <a:gd name="T24" fmla="*/ 79 w 387"/>
                <a:gd name="T25" fmla="*/ 196 h 404"/>
                <a:gd name="T26" fmla="*/ 72 w 387"/>
                <a:gd name="T27" fmla="*/ 193 h 404"/>
                <a:gd name="T28" fmla="*/ 96 w 387"/>
                <a:gd name="T29" fmla="*/ 196 h 404"/>
                <a:gd name="T30" fmla="*/ 93 w 387"/>
                <a:gd name="T31" fmla="*/ 181 h 404"/>
                <a:gd name="T32" fmla="*/ 104 w 387"/>
                <a:gd name="T33" fmla="*/ 176 h 404"/>
                <a:gd name="T34" fmla="*/ 118 w 387"/>
                <a:gd name="T35" fmla="*/ 182 h 404"/>
                <a:gd name="T36" fmla="*/ 125 w 387"/>
                <a:gd name="T37" fmla="*/ 162 h 404"/>
                <a:gd name="T38" fmla="*/ 129 w 387"/>
                <a:gd name="T39" fmla="*/ 169 h 404"/>
                <a:gd name="T40" fmla="*/ 134 w 387"/>
                <a:gd name="T41" fmla="*/ 163 h 404"/>
                <a:gd name="T42" fmla="*/ 129 w 387"/>
                <a:gd name="T43" fmla="*/ 160 h 404"/>
                <a:gd name="T44" fmla="*/ 145 w 387"/>
                <a:gd name="T45" fmla="*/ 150 h 404"/>
                <a:gd name="T46" fmla="*/ 153 w 387"/>
                <a:gd name="T47" fmla="*/ 155 h 404"/>
                <a:gd name="T48" fmla="*/ 154 w 387"/>
                <a:gd name="T49" fmla="*/ 145 h 404"/>
                <a:gd name="T50" fmla="*/ 179 w 387"/>
                <a:gd name="T51" fmla="*/ 144 h 404"/>
                <a:gd name="T52" fmla="*/ 174 w 387"/>
                <a:gd name="T53" fmla="*/ 133 h 404"/>
                <a:gd name="T54" fmla="*/ 191 w 387"/>
                <a:gd name="T55" fmla="*/ 128 h 404"/>
                <a:gd name="T56" fmla="*/ 206 w 387"/>
                <a:gd name="T57" fmla="*/ 128 h 404"/>
                <a:gd name="T58" fmla="*/ 196 w 387"/>
                <a:gd name="T59" fmla="*/ 120 h 404"/>
                <a:gd name="T60" fmla="*/ 213 w 387"/>
                <a:gd name="T61" fmla="*/ 112 h 404"/>
                <a:gd name="T62" fmla="*/ 225 w 387"/>
                <a:gd name="T63" fmla="*/ 114 h 404"/>
                <a:gd name="T64" fmla="*/ 230 w 387"/>
                <a:gd name="T65" fmla="*/ 100 h 404"/>
                <a:gd name="T66" fmla="*/ 247 w 387"/>
                <a:gd name="T67" fmla="*/ 103 h 404"/>
                <a:gd name="T68" fmla="*/ 237 w 387"/>
                <a:gd name="T69" fmla="*/ 96 h 404"/>
                <a:gd name="T70" fmla="*/ 253 w 387"/>
                <a:gd name="T71" fmla="*/ 90 h 404"/>
                <a:gd name="T72" fmla="*/ 254 w 387"/>
                <a:gd name="T73" fmla="*/ 90 h 404"/>
                <a:gd name="T74" fmla="*/ 262 w 387"/>
                <a:gd name="T75" fmla="*/ 97 h 404"/>
                <a:gd name="T76" fmla="*/ 259 w 387"/>
                <a:gd name="T77" fmla="*/ 84 h 404"/>
                <a:gd name="T78" fmla="*/ 289 w 387"/>
                <a:gd name="T79" fmla="*/ 80 h 404"/>
                <a:gd name="T80" fmla="*/ 284 w 387"/>
                <a:gd name="T81" fmla="*/ 71 h 404"/>
                <a:gd name="T82" fmla="*/ 301 w 387"/>
                <a:gd name="T83" fmla="*/ 59 h 404"/>
                <a:gd name="T84" fmla="*/ 313 w 387"/>
                <a:gd name="T85" fmla="*/ 58 h 404"/>
                <a:gd name="T86" fmla="*/ 311 w 387"/>
                <a:gd name="T87" fmla="*/ 56 h 404"/>
                <a:gd name="T88" fmla="*/ 318 w 387"/>
                <a:gd name="T89" fmla="*/ 49 h 404"/>
                <a:gd name="T90" fmla="*/ 328 w 387"/>
                <a:gd name="T91" fmla="*/ 60 h 404"/>
                <a:gd name="T92" fmla="*/ 323 w 387"/>
                <a:gd name="T93" fmla="*/ 47 h 404"/>
                <a:gd name="T94" fmla="*/ 335 w 387"/>
                <a:gd name="T95" fmla="*/ 40 h 404"/>
                <a:gd name="T96" fmla="*/ 348 w 387"/>
                <a:gd name="T97" fmla="*/ 45 h 404"/>
                <a:gd name="T98" fmla="*/ 344 w 387"/>
                <a:gd name="T99" fmla="*/ 34 h 404"/>
                <a:gd name="T100" fmla="*/ 289 w 387"/>
                <a:gd name="T101" fmla="*/ 248 h 404"/>
                <a:gd name="T102" fmla="*/ 227 w 387"/>
                <a:gd name="T103" fmla="*/ 384 h 404"/>
                <a:gd name="T104" fmla="*/ 224 w 387"/>
                <a:gd name="T105" fmla="*/ 399 h 404"/>
                <a:gd name="T106" fmla="*/ 225 w 387"/>
                <a:gd name="T107" fmla="*/ 404 h 404"/>
                <a:gd name="T108" fmla="*/ 291 w 387"/>
                <a:gd name="T109" fmla="*/ 275 h 404"/>
                <a:gd name="T110" fmla="*/ 382 w 387"/>
                <a:gd name="T111" fmla="*/ 10 h 4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87" h="404">
                  <a:moveTo>
                    <a:pt x="382" y="10"/>
                  </a:moveTo>
                  <a:cubicBezTo>
                    <a:pt x="383" y="5"/>
                    <a:pt x="378" y="0"/>
                    <a:pt x="372" y="3"/>
                  </a:cubicBezTo>
                  <a:cubicBezTo>
                    <a:pt x="308" y="38"/>
                    <a:pt x="245" y="78"/>
                    <a:pt x="182" y="115"/>
                  </a:cubicBezTo>
                  <a:cubicBezTo>
                    <a:pt x="142" y="139"/>
                    <a:pt x="103" y="162"/>
                    <a:pt x="64" y="186"/>
                  </a:cubicBezTo>
                  <a:cubicBezTo>
                    <a:pt x="43" y="200"/>
                    <a:pt x="19" y="212"/>
                    <a:pt x="2" y="230"/>
                  </a:cubicBezTo>
                  <a:cubicBezTo>
                    <a:pt x="0" y="232"/>
                    <a:pt x="0" y="235"/>
                    <a:pt x="1" y="236"/>
                  </a:cubicBezTo>
                  <a:cubicBezTo>
                    <a:pt x="2" y="237"/>
                    <a:pt x="2" y="238"/>
                    <a:pt x="3" y="238"/>
                  </a:cubicBezTo>
                  <a:cubicBezTo>
                    <a:pt x="3" y="238"/>
                    <a:pt x="3" y="238"/>
                    <a:pt x="3" y="238"/>
                  </a:cubicBezTo>
                  <a:cubicBezTo>
                    <a:pt x="5" y="239"/>
                    <a:pt x="8" y="239"/>
                    <a:pt x="9" y="237"/>
                  </a:cubicBezTo>
                  <a:cubicBezTo>
                    <a:pt x="10" y="237"/>
                    <a:pt x="11" y="236"/>
                    <a:pt x="11" y="236"/>
                  </a:cubicBezTo>
                  <a:cubicBezTo>
                    <a:pt x="13" y="239"/>
                    <a:pt x="16" y="242"/>
                    <a:pt x="20" y="243"/>
                  </a:cubicBezTo>
                  <a:cubicBezTo>
                    <a:pt x="23" y="243"/>
                    <a:pt x="26" y="238"/>
                    <a:pt x="22" y="237"/>
                  </a:cubicBezTo>
                  <a:cubicBezTo>
                    <a:pt x="20" y="235"/>
                    <a:pt x="18" y="234"/>
                    <a:pt x="16" y="232"/>
                  </a:cubicBezTo>
                  <a:cubicBezTo>
                    <a:pt x="21" y="229"/>
                    <a:pt x="25" y="225"/>
                    <a:pt x="30" y="222"/>
                  </a:cubicBezTo>
                  <a:cubicBezTo>
                    <a:pt x="34" y="226"/>
                    <a:pt x="36" y="232"/>
                    <a:pt x="40" y="237"/>
                  </a:cubicBezTo>
                  <a:cubicBezTo>
                    <a:pt x="43" y="239"/>
                    <a:pt x="46" y="237"/>
                    <a:pt x="45" y="234"/>
                  </a:cubicBezTo>
                  <a:cubicBezTo>
                    <a:pt x="45" y="230"/>
                    <a:pt x="42" y="227"/>
                    <a:pt x="40" y="224"/>
                  </a:cubicBezTo>
                  <a:cubicBezTo>
                    <a:pt x="38" y="222"/>
                    <a:pt x="36" y="221"/>
                    <a:pt x="33" y="219"/>
                  </a:cubicBezTo>
                  <a:cubicBezTo>
                    <a:pt x="39" y="215"/>
                    <a:pt x="44" y="212"/>
                    <a:pt x="50" y="208"/>
                  </a:cubicBezTo>
                  <a:cubicBezTo>
                    <a:pt x="52" y="211"/>
                    <a:pt x="55" y="214"/>
                    <a:pt x="58" y="215"/>
                  </a:cubicBezTo>
                  <a:cubicBezTo>
                    <a:pt x="61" y="217"/>
                    <a:pt x="64" y="214"/>
                    <a:pt x="62" y="211"/>
                  </a:cubicBezTo>
                  <a:cubicBezTo>
                    <a:pt x="61" y="208"/>
                    <a:pt x="58" y="206"/>
                    <a:pt x="55" y="204"/>
                  </a:cubicBezTo>
                  <a:cubicBezTo>
                    <a:pt x="60" y="201"/>
                    <a:pt x="64" y="198"/>
                    <a:pt x="69" y="195"/>
                  </a:cubicBezTo>
                  <a:cubicBezTo>
                    <a:pt x="71" y="199"/>
                    <a:pt x="74" y="202"/>
                    <a:pt x="77" y="205"/>
                  </a:cubicBezTo>
                  <a:cubicBezTo>
                    <a:pt x="80" y="207"/>
                    <a:pt x="84" y="207"/>
                    <a:pt x="84" y="203"/>
                  </a:cubicBezTo>
                  <a:cubicBezTo>
                    <a:pt x="84" y="200"/>
                    <a:pt x="81" y="197"/>
                    <a:pt x="79" y="196"/>
                  </a:cubicBezTo>
                  <a:cubicBezTo>
                    <a:pt x="78" y="195"/>
                    <a:pt x="76" y="195"/>
                    <a:pt x="75" y="195"/>
                  </a:cubicBezTo>
                  <a:cubicBezTo>
                    <a:pt x="74" y="195"/>
                    <a:pt x="73" y="194"/>
                    <a:pt x="72" y="193"/>
                  </a:cubicBezTo>
                  <a:cubicBezTo>
                    <a:pt x="77" y="190"/>
                    <a:pt x="82" y="187"/>
                    <a:pt x="88" y="184"/>
                  </a:cubicBezTo>
                  <a:cubicBezTo>
                    <a:pt x="92" y="187"/>
                    <a:pt x="93" y="192"/>
                    <a:pt x="96" y="196"/>
                  </a:cubicBezTo>
                  <a:cubicBezTo>
                    <a:pt x="98" y="198"/>
                    <a:pt x="102" y="195"/>
                    <a:pt x="102" y="192"/>
                  </a:cubicBezTo>
                  <a:cubicBezTo>
                    <a:pt x="101" y="188"/>
                    <a:pt x="97" y="183"/>
                    <a:pt x="93" y="181"/>
                  </a:cubicBezTo>
                  <a:cubicBezTo>
                    <a:pt x="96" y="179"/>
                    <a:pt x="100" y="177"/>
                    <a:pt x="103" y="175"/>
                  </a:cubicBezTo>
                  <a:cubicBezTo>
                    <a:pt x="103" y="175"/>
                    <a:pt x="103" y="175"/>
                    <a:pt x="104" y="176"/>
                  </a:cubicBezTo>
                  <a:cubicBezTo>
                    <a:pt x="107" y="179"/>
                    <a:pt x="110" y="183"/>
                    <a:pt x="114" y="186"/>
                  </a:cubicBezTo>
                  <a:cubicBezTo>
                    <a:pt x="116" y="188"/>
                    <a:pt x="120" y="184"/>
                    <a:pt x="118" y="182"/>
                  </a:cubicBezTo>
                  <a:cubicBezTo>
                    <a:pt x="115" y="178"/>
                    <a:pt x="111" y="175"/>
                    <a:pt x="108" y="172"/>
                  </a:cubicBezTo>
                  <a:cubicBezTo>
                    <a:pt x="113" y="168"/>
                    <a:pt x="119" y="165"/>
                    <a:pt x="125" y="162"/>
                  </a:cubicBezTo>
                  <a:cubicBezTo>
                    <a:pt x="125" y="162"/>
                    <a:pt x="125" y="163"/>
                    <a:pt x="125" y="163"/>
                  </a:cubicBezTo>
                  <a:cubicBezTo>
                    <a:pt x="126" y="165"/>
                    <a:pt x="127" y="168"/>
                    <a:pt x="129" y="169"/>
                  </a:cubicBezTo>
                  <a:cubicBezTo>
                    <a:pt x="130" y="169"/>
                    <a:pt x="133" y="169"/>
                    <a:pt x="134" y="167"/>
                  </a:cubicBezTo>
                  <a:cubicBezTo>
                    <a:pt x="134" y="166"/>
                    <a:pt x="134" y="165"/>
                    <a:pt x="134" y="163"/>
                  </a:cubicBezTo>
                  <a:cubicBezTo>
                    <a:pt x="133" y="161"/>
                    <a:pt x="131" y="160"/>
                    <a:pt x="130" y="160"/>
                  </a:cubicBezTo>
                  <a:cubicBezTo>
                    <a:pt x="130" y="160"/>
                    <a:pt x="130" y="160"/>
                    <a:pt x="129" y="160"/>
                  </a:cubicBezTo>
                  <a:cubicBezTo>
                    <a:pt x="129" y="160"/>
                    <a:pt x="129" y="160"/>
                    <a:pt x="129" y="159"/>
                  </a:cubicBezTo>
                  <a:cubicBezTo>
                    <a:pt x="134" y="156"/>
                    <a:pt x="140" y="153"/>
                    <a:pt x="145" y="150"/>
                  </a:cubicBezTo>
                  <a:cubicBezTo>
                    <a:pt x="146" y="150"/>
                    <a:pt x="146" y="150"/>
                    <a:pt x="147" y="151"/>
                  </a:cubicBezTo>
                  <a:cubicBezTo>
                    <a:pt x="149" y="152"/>
                    <a:pt x="151" y="155"/>
                    <a:pt x="153" y="155"/>
                  </a:cubicBezTo>
                  <a:cubicBezTo>
                    <a:pt x="156" y="156"/>
                    <a:pt x="158" y="154"/>
                    <a:pt x="158" y="151"/>
                  </a:cubicBezTo>
                  <a:cubicBezTo>
                    <a:pt x="157" y="149"/>
                    <a:pt x="156" y="147"/>
                    <a:pt x="154" y="145"/>
                  </a:cubicBezTo>
                  <a:cubicBezTo>
                    <a:pt x="158" y="143"/>
                    <a:pt x="161" y="141"/>
                    <a:pt x="165" y="138"/>
                  </a:cubicBezTo>
                  <a:cubicBezTo>
                    <a:pt x="169" y="141"/>
                    <a:pt x="174" y="143"/>
                    <a:pt x="179" y="144"/>
                  </a:cubicBezTo>
                  <a:cubicBezTo>
                    <a:pt x="183" y="144"/>
                    <a:pt x="184" y="138"/>
                    <a:pt x="181" y="136"/>
                  </a:cubicBezTo>
                  <a:cubicBezTo>
                    <a:pt x="179" y="135"/>
                    <a:pt x="176" y="134"/>
                    <a:pt x="174" y="133"/>
                  </a:cubicBezTo>
                  <a:cubicBezTo>
                    <a:pt x="179" y="131"/>
                    <a:pt x="183" y="128"/>
                    <a:pt x="188" y="125"/>
                  </a:cubicBezTo>
                  <a:cubicBezTo>
                    <a:pt x="189" y="126"/>
                    <a:pt x="190" y="127"/>
                    <a:pt x="191" y="128"/>
                  </a:cubicBezTo>
                  <a:cubicBezTo>
                    <a:pt x="195" y="131"/>
                    <a:pt x="198" y="133"/>
                    <a:pt x="203" y="134"/>
                  </a:cubicBezTo>
                  <a:cubicBezTo>
                    <a:pt x="206" y="134"/>
                    <a:pt x="207" y="130"/>
                    <a:pt x="206" y="128"/>
                  </a:cubicBezTo>
                  <a:cubicBezTo>
                    <a:pt x="204" y="124"/>
                    <a:pt x="200" y="122"/>
                    <a:pt x="197" y="120"/>
                  </a:cubicBezTo>
                  <a:cubicBezTo>
                    <a:pt x="197" y="120"/>
                    <a:pt x="196" y="120"/>
                    <a:pt x="196" y="120"/>
                  </a:cubicBezTo>
                  <a:cubicBezTo>
                    <a:pt x="201" y="117"/>
                    <a:pt x="206" y="114"/>
                    <a:pt x="211" y="111"/>
                  </a:cubicBezTo>
                  <a:cubicBezTo>
                    <a:pt x="212" y="112"/>
                    <a:pt x="213" y="112"/>
                    <a:pt x="213" y="112"/>
                  </a:cubicBezTo>
                  <a:cubicBezTo>
                    <a:pt x="215" y="114"/>
                    <a:pt x="218" y="117"/>
                    <a:pt x="221" y="118"/>
                  </a:cubicBezTo>
                  <a:cubicBezTo>
                    <a:pt x="224" y="120"/>
                    <a:pt x="227" y="117"/>
                    <a:pt x="225" y="114"/>
                  </a:cubicBezTo>
                  <a:cubicBezTo>
                    <a:pt x="224" y="111"/>
                    <a:pt x="221" y="109"/>
                    <a:pt x="218" y="107"/>
                  </a:cubicBezTo>
                  <a:cubicBezTo>
                    <a:pt x="222" y="105"/>
                    <a:pt x="226" y="103"/>
                    <a:pt x="230" y="100"/>
                  </a:cubicBezTo>
                  <a:cubicBezTo>
                    <a:pt x="234" y="104"/>
                    <a:pt x="238" y="109"/>
                    <a:pt x="243" y="109"/>
                  </a:cubicBezTo>
                  <a:cubicBezTo>
                    <a:pt x="247" y="110"/>
                    <a:pt x="250" y="106"/>
                    <a:pt x="247" y="103"/>
                  </a:cubicBezTo>
                  <a:cubicBezTo>
                    <a:pt x="245" y="101"/>
                    <a:pt x="242" y="99"/>
                    <a:pt x="239" y="98"/>
                  </a:cubicBezTo>
                  <a:cubicBezTo>
                    <a:pt x="239" y="97"/>
                    <a:pt x="238" y="97"/>
                    <a:pt x="237" y="96"/>
                  </a:cubicBezTo>
                  <a:cubicBezTo>
                    <a:pt x="241" y="94"/>
                    <a:pt x="246" y="91"/>
                    <a:pt x="250" y="89"/>
                  </a:cubicBezTo>
                  <a:cubicBezTo>
                    <a:pt x="250" y="90"/>
                    <a:pt x="252" y="91"/>
                    <a:pt x="253" y="90"/>
                  </a:cubicBezTo>
                  <a:cubicBezTo>
                    <a:pt x="253" y="89"/>
                    <a:pt x="253" y="89"/>
                    <a:pt x="254" y="89"/>
                  </a:cubicBezTo>
                  <a:cubicBezTo>
                    <a:pt x="254" y="89"/>
                    <a:pt x="254" y="90"/>
                    <a:pt x="254" y="90"/>
                  </a:cubicBezTo>
                  <a:cubicBezTo>
                    <a:pt x="255" y="91"/>
                    <a:pt x="256" y="94"/>
                    <a:pt x="257" y="95"/>
                  </a:cubicBezTo>
                  <a:cubicBezTo>
                    <a:pt x="258" y="97"/>
                    <a:pt x="260" y="98"/>
                    <a:pt x="262" y="97"/>
                  </a:cubicBezTo>
                  <a:cubicBezTo>
                    <a:pt x="264" y="97"/>
                    <a:pt x="266" y="94"/>
                    <a:pt x="265" y="92"/>
                  </a:cubicBezTo>
                  <a:cubicBezTo>
                    <a:pt x="264" y="88"/>
                    <a:pt x="262" y="85"/>
                    <a:pt x="259" y="84"/>
                  </a:cubicBezTo>
                  <a:cubicBezTo>
                    <a:pt x="265" y="80"/>
                    <a:pt x="271" y="76"/>
                    <a:pt x="277" y="73"/>
                  </a:cubicBezTo>
                  <a:cubicBezTo>
                    <a:pt x="278" y="78"/>
                    <a:pt x="284" y="82"/>
                    <a:pt x="289" y="80"/>
                  </a:cubicBezTo>
                  <a:cubicBezTo>
                    <a:pt x="292" y="79"/>
                    <a:pt x="293" y="75"/>
                    <a:pt x="290" y="73"/>
                  </a:cubicBezTo>
                  <a:cubicBezTo>
                    <a:pt x="289" y="73"/>
                    <a:pt x="285" y="72"/>
                    <a:pt x="284" y="71"/>
                  </a:cubicBezTo>
                  <a:cubicBezTo>
                    <a:pt x="284" y="70"/>
                    <a:pt x="284" y="69"/>
                    <a:pt x="284" y="69"/>
                  </a:cubicBezTo>
                  <a:cubicBezTo>
                    <a:pt x="289" y="66"/>
                    <a:pt x="295" y="63"/>
                    <a:pt x="301" y="59"/>
                  </a:cubicBezTo>
                  <a:cubicBezTo>
                    <a:pt x="304" y="63"/>
                    <a:pt x="309" y="66"/>
                    <a:pt x="312" y="62"/>
                  </a:cubicBezTo>
                  <a:cubicBezTo>
                    <a:pt x="313" y="60"/>
                    <a:pt x="314" y="59"/>
                    <a:pt x="313" y="58"/>
                  </a:cubicBezTo>
                  <a:cubicBezTo>
                    <a:pt x="313" y="58"/>
                    <a:pt x="313" y="58"/>
                    <a:pt x="313" y="58"/>
                  </a:cubicBezTo>
                  <a:cubicBezTo>
                    <a:pt x="313" y="57"/>
                    <a:pt x="312" y="56"/>
                    <a:pt x="311" y="56"/>
                  </a:cubicBezTo>
                  <a:cubicBezTo>
                    <a:pt x="311" y="55"/>
                    <a:pt x="310" y="55"/>
                    <a:pt x="309" y="54"/>
                  </a:cubicBezTo>
                  <a:cubicBezTo>
                    <a:pt x="312" y="53"/>
                    <a:pt x="315" y="51"/>
                    <a:pt x="318" y="49"/>
                  </a:cubicBezTo>
                  <a:cubicBezTo>
                    <a:pt x="318" y="50"/>
                    <a:pt x="319" y="50"/>
                    <a:pt x="319" y="51"/>
                  </a:cubicBezTo>
                  <a:cubicBezTo>
                    <a:pt x="321" y="54"/>
                    <a:pt x="324" y="58"/>
                    <a:pt x="328" y="60"/>
                  </a:cubicBezTo>
                  <a:cubicBezTo>
                    <a:pt x="331" y="62"/>
                    <a:pt x="334" y="58"/>
                    <a:pt x="332" y="55"/>
                  </a:cubicBezTo>
                  <a:cubicBezTo>
                    <a:pt x="331" y="52"/>
                    <a:pt x="327" y="49"/>
                    <a:pt x="323" y="47"/>
                  </a:cubicBezTo>
                  <a:cubicBezTo>
                    <a:pt x="323" y="46"/>
                    <a:pt x="323" y="46"/>
                    <a:pt x="323" y="46"/>
                  </a:cubicBezTo>
                  <a:cubicBezTo>
                    <a:pt x="327" y="44"/>
                    <a:pt x="331" y="42"/>
                    <a:pt x="335" y="40"/>
                  </a:cubicBezTo>
                  <a:cubicBezTo>
                    <a:pt x="335" y="40"/>
                    <a:pt x="335" y="40"/>
                    <a:pt x="335" y="40"/>
                  </a:cubicBezTo>
                  <a:cubicBezTo>
                    <a:pt x="340" y="38"/>
                    <a:pt x="343" y="44"/>
                    <a:pt x="348" y="45"/>
                  </a:cubicBezTo>
                  <a:cubicBezTo>
                    <a:pt x="350" y="46"/>
                    <a:pt x="353" y="44"/>
                    <a:pt x="352" y="42"/>
                  </a:cubicBezTo>
                  <a:cubicBezTo>
                    <a:pt x="351" y="38"/>
                    <a:pt x="347" y="35"/>
                    <a:pt x="344" y="34"/>
                  </a:cubicBezTo>
                  <a:cubicBezTo>
                    <a:pt x="354" y="29"/>
                    <a:pt x="363" y="23"/>
                    <a:pt x="373" y="17"/>
                  </a:cubicBezTo>
                  <a:cubicBezTo>
                    <a:pt x="339" y="92"/>
                    <a:pt x="322" y="173"/>
                    <a:pt x="289" y="248"/>
                  </a:cubicBezTo>
                  <a:cubicBezTo>
                    <a:pt x="274" y="283"/>
                    <a:pt x="250" y="316"/>
                    <a:pt x="239" y="352"/>
                  </a:cubicBezTo>
                  <a:cubicBezTo>
                    <a:pt x="236" y="363"/>
                    <a:pt x="231" y="374"/>
                    <a:pt x="227" y="384"/>
                  </a:cubicBezTo>
                  <a:cubicBezTo>
                    <a:pt x="225" y="389"/>
                    <a:pt x="224" y="393"/>
                    <a:pt x="222" y="397"/>
                  </a:cubicBezTo>
                  <a:cubicBezTo>
                    <a:pt x="221" y="400"/>
                    <a:pt x="222" y="399"/>
                    <a:pt x="224" y="399"/>
                  </a:cubicBezTo>
                  <a:cubicBezTo>
                    <a:pt x="223" y="399"/>
                    <a:pt x="223" y="399"/>
                    <a:pt x="223" y="400"/>
                  </a:cubicBezTo>
                  <a:cubicBezTo>
                    <a:pt x="221" y="401"/>
                    <a:pt x="223" y="404"/>
                    <a:pt x="225" y="404"/>
                  </a:cubicBezTo>
                  <a:cubicBezTo>
                    <a:pt x="235" y="404"/>
                    <a:pt x="243" y="379"/>
                    <a:pt x="246" y="372"/>
                  </a:cubicBezTo>
                  <a:cubicBezTo>
                    <a:pt x="261" y="340"/>
                    <a:pt x="276" y="307"/>
                    <a:pt x="291" y="275"/>
                  </a:cubicBezTo>
                  <a:cubicBezTo>
                    <a:pt x="331" y="193"/>
                    <a:pt x="348" y="102"/>
                    <a:pt x="386" y="19"/>
                  </a:cubicBezTo>
                  <a:cubicBezTo>
                    <a:pt x="387" y="15"/>
                    <a:pt x="385" y="11"/>
                    <a:pt x="382" y="10"/>
                  </a:cubicBez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5" name="Freeform 67"/>
            <p:cNvSpPr/>
            <p:nvPr/>
          </p:nvSpPr>
          <p:spPr bwMode="auto">
            <a:xfrm>
              <a:off x="4519613" y="1114425"/>
              <a:ext cx="584200" cy="609600"/>
            </a:xfrm>
            <a:custGeom>
              <a:avLst/>
              <a:gdLst>
                <a:gd name="T0" fmla="*/ 249 w 251"/>
                <a:gd name="T1" fmla="*/ 19 h 262"/>
                <a:gd name="T2" fmla="*/ 250 w 251"/>
                <a:gd name="T3" fmla="*/ 16 h 262"/>
                <a:gd name="T4" fmla="*/ 247 w 251"/>
                <a:gd name="T5" fmla="*/ 10 h 262"/>
                <a:gd name="T6" fmla="*/ 240 w 251"/>
                <a:gd name="T7" fmla="*/ 1 h 262"/>
                <a:gd name="T8" fmla="*/ 138 w 251"/>
                <a:gd name="T9" fmla="*/ 60 h 262"/>
                <a:gd name="T10" fmla="*/ 4 w 251"/>
                <a:gd name="T11" fmla="*/ 151 h 262"/>
                <a:gd name="T12" fmla="*/ 7 w 251"/>
                <a:gd name="T13" fmla="*/ 156 h 262"/>
                <a:gd name="T14" fmla="*/ 128 w 251"/>
                <a:gd name="T15" fmla="*/ 83 h 262"/>
                <a:gd name="T16" fmla="*/ 238 w 251"/>
                <a:gd name="T17" fmla="*/ 15 h 262"/>
                <a:gd name="T18" fmla="*/ 236 w 251"/>
                <a:gd name="T19" fmla="*/ 19 h 262"/>
                <a:gd name="T20" fmla="*/ 22 w 251"/>
                <a:gd name="T21" fmla="*/ 158 h 262"/>
                <a:gd name="T22" fmla="*/ 27 w 251"/>
                <a:gd name="T23" fmla="*/ 164 h 262"/>
                <a:gd name="T24" fmla="*/ 230 w 251"/>
                <a:gd name="T25" fmla="*/ 37 h 262"/>
                <a:gd name="T26" fmla="*/ 130 w 251"/>
                <a:gd name="T27" fmla="*/ 254 h 262"/>
                <a:gd name="T28" fmla="*/ 129 w 251"/>
                <a:gd name="T29" fmla="*/ 252 h 262"/>
                <a:gd name="T30" fmla="*/ 58 w 251"/>
                <a:gd name="T31" fmla="*/ 192 h 262"/>
                <a:gd name="T32" fmla="*/ 5 w 251"/>
                <a:gd name="T33" fmla="*/ 161 h 262"/>
                <a:gd name="T34" fmla="*/ 3 w 251"/>
                <a:gd name="T35" fmla="*/ 164 h 262"/>
                <a:gd name="T36" fmla="*/ 17 w 251"/>
                <a:gd name="T37" fmla="*/ 177 h 262"/>
                <a:gd name="T38" fmla="*/ 53 w 251"/>
                <a:gd name="T39" fmla="*/ 205 h 262"/>
                <a:gd name="T40" fmla="*/ 122 w 251"/>
                <a:gd name="T41" fmla="*/ 261 h 262"/>
                <a:gd name="T42" fmla="*/ 130 w 251"/>
                <a:gd name="T43" fmla="*/ 257 h 262"/>
                <a:gd name="T44" fmla="*/ 134 w 251"/>
                <a:gd name="T45" fmla="*/ 257 h 262"/>
                <a:gd name="T46" fmla="*/ 245 w 251"/>
                <a:gd name="T47" fmla="*/ 28 h 262"/>
                <a:gd name="T48" fmla="*/ 247 w 251"/>
                <a:gd name="T49" fmla="*/ 27 h 262"/>
                <a:gd name="T50" fmla="*/ 249 w 251"/>
                <a:gd name="T51" fmla="*/ 19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51" h="262">
                  <a:moveTo>
                    <a:pt x="249" y="19"/>
                  </a:moveTo>
                  <a:cubicBezTo>
                    <a:pt x="249" y="18"/>
                    <a:pt x="249" y="17"/>
                    <a:pt x="250" y="16"/>
                  </a:cubicBezTo>
                  <a:cubicBezTo>
                    <a:pt x="250" y="14"/>
                    <a:pt x="249" y="11"/>
                    <a:pt x="247" y="10"/>
                  </a:cubicBezTo>
                  <a:cubicBezTo>
                    <a:pt x="249" y="6"/>
                    <a:pt x="246" y="0"/>
                    <a:pt x="240" y="1"/>
                  </a:cubicBezTo>
                  <a:cubicBezTo>
                    <a:pt x="200" y="7"/>
                    <a:pt x="170" y="37"/>
                    <a:pt x="138" y="60"/>
                  </a:cubicBezTo>
                  <a:cubicBezTo>
                    <a:pt x="94" y="91"/>
                    <a:pt x="48" y="119"/>
                    <a:pt x="4" y="151"/>
                  </a:cubicBezTo>
                  <a:cubicBezTo>
                    <a:pt x="0" y="153"/>
                    <a:pt x="3" y="158"/>
                    <a:pt x="7" y="156"/>
                  </a:cubicBezTo>
                  <a:cubicBezTo>
                    <a:pt x="49" y="135"/>
                    <a:pt x="88" y="109"/>
                    <a:pt x="128" y="83"/>
                  </a:cubicBezTo>
                  <a:cubicBezTo>
                    <a:pt x="163" y="60"/>
                    <a:pt x="196" y="27"/>
                    <a:pt x="238" y="15"/>
                  </a:cubicBezTo>
                  <a:cubicBezTo>
                    <a:pt x="237" y="17"/>
                    <a:pt x="237" y="18"/>
                    <a:pt x="236" y="19"/>
                  </a:cubicBezTo>
                  <a:cubicBezTo>
                    <a:pt x="162" y="61"/>
                    <a:pt x="89" y="106"/>
                    <a:pt x="22" y="158"/>
                  </a:cubicBezTo>
                  <a:cubicBezTo>
                    <a:pt x="19" y="161"/>
                    <a:pt x="23" y="166"/>
                    <a:pt x="27" y="164"/>
                  </a:cubicBezTo>
                  <a:cubicBezTo>
                    <a:pt x="95" y="123"/>
                    <a:pt x="160" y="76"/>
                    <a:pt x="230" y="37"/>
                  </a:cubicBezTo>
                  <a:cubicBezTo>
                    <a:pt x="200" y="111"/>
                    <a:pt x="154" y="178"/>
                    <a:pt x="130" y="254"/>
                  </a:cubicBezTo>
                  <a:cubicBezTo>
                    <a:pt x="130" y="253"/>
                    <a:pt x="129" y="252"/>
                    <a:pt x="129" y="252"/>
                  </a:cubicBezTo>
                  <a:cubicBezTo>
                    <a:pt x="111" y="229"/>
                    <a:pt x="80" y="210"/>
                    <a:pt x="58" y="192"/>
                  </a:cubicBezTo>
                  <a:cubicBezTo>
                    <a:pt x="47" y="183"/>
                    <a:pt x="19" y="155"/>
                    <a:pt x="5" y="161"/>
                  </a:cubicBezTo>
                  <a:cubicBezTo>
                    <a:pt x="4" y="161"/>
                    <a:pt x="3" y="162"/>
                    <a:pt x="3" y="164"/>
                  </a:cubicBezTo>
                  <a:cubicBezTo>
                    <a:pt x="5" y="171"/>
                    <a:pt x="12" y="173"/>
                    <a:pt x="17" y="177"/>
                  </a:cubicBezTo>
                  <a:cubicBezTo>
                    <a:pt x="30" y="186"/>
                    <a:pt x="42" y="196"/>
                    <a:pt x="53" y="205"/>
                  </a:cubicBezTo>
                  <a:cubicBezTo>
                    <a:pt x="75" y="223"/>
                    <a:pt x="97" y="249"/>
                    <a:pt x="122" y="261"/>
                  </a:cubicBezTo>
                  <a:cubicBezTo>
                    <a:pt x="126" y="262"/>
                    <a:pt x="129" y="260"/>
                    <a:pt x="130" y="257"/>
                  </a:cubicBezTo>
                  <a:cubicBezTo>
                    <a:pt x="131" y="258"/>
                    <a:pt x="133" y="259"/>
                    <a:pt x="134" y="257"/>
                  </a:cubicBezTo>
                  <a:cubicBezTo>
                    <a:pt x="171" y="181"/>
                    <a:pt x="218" y="108"/>
                    <a:pt x="245" y="28"/>
                  </a:cubicBezTo>
                  <a:cubicBezTo>
                    <a:pt x="246" y="28"/>
                    <a:pt x="247" y="28"/>
                    <a:pt x="247" y="27"/>
                  </a:cubicBezTo>
                  <a:cubicBezTo>
                    <a:pt x="251" y="25"/>
                    <a:pt x="251" y="21"/>
                    <a:pt x="249" y="19"/>
                  </a:cubicBez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276" name="组合 275"/>
          <p:cNvGrpSpPr/>
          <p:nvPr/>
        </p:nvGrpSpPr>
        <p:grpSpPr>
          <a:xfrm>
            <a:off x="3761464" y="2578098"/>
            <a:ext cx="919163" cy="827088"/>
            <a:chOff x="5362576" y="1066800"/>
            <a:chExt cx="919163" cy="827088"/>
          </a:xfrm>
        </p:grpSpPr>
        <p:sp>
          <p:nvSpPr>
            <p:cNvPr id="277" name="Freeform 112"/>
            <p:cNvSpPr>
              <a:spLocks noEditPoints="1"/>
            </p:cNvSpPr>
            <p:nvPr/>
          </p:nvSpPr>
          <p:spPr bwMode="auto">
            <a:xfrm>
              <a:off x="5362576" y="1066800"/>
              <a:ext cx="919163" cy="827088"/>
            </a:xfrm>
            <a:custGeom>
              <a:avLst/>
              <a:gdLst>
                <a:gd name="T0" fmla="*/ 385 w 394"/>
                <a:gd name="T1" fmla="*/ 146 h 355"/>
                <a:gd name="T2" fmla="*/ 347 w 394"/>
                <a:gd name="T3" fmla="*/ 67 h 355"/>
                <a:gd name="T4" fmla="*/ 62 w 394"/>
                <a:gd name="T5" fmla="*/ 96 h 355"/>
                <a:gd name="T6" fmla="*/ 24 w 394"/>
                <a:gd name="T7" fmla="*/ 176 h 355"/>
                <a:gd name="T8" fmla="*/ 23 w 394"/>
                <a:gd name="T9" fmla="*/ 283 h 355"/>
                <a:gd name="T10" fmla="*/ 173 w 394"/>
                <a:gd name="T11" fmla="*/ 354 h 355"/>
                <a:gd name="T12" fmla="*/ 286 w 394"/>
                <a:gd name="T13" fmla="*/ 263 h 355"/>
                <a:gd name="T14" fmla="*/ 312 w 394"/>
                <a:gd name="T15" fmla="*/ 212 h 355"/>
                <a:gd name="T16" fmla="*/ 354 w 394"/>
                <a:gd name="T17" fmla="*/ 198 h 355"/>
                <a:gd name="T18" fmla="*/ 385 w 394"/>
                <a:gd name="T19" fmla="*/ 146 h 355"/>
                <a:gd name="T20" fmla="*/ 111 w 394"/>
                <a:gd name="T21" fmla="*/ 69 h 355"/>
                <a:gd name="T22" fmla="*/ 366 w 394"/>
                <a:gd name="T23" fmla="*/ 105 h 355"/>
                <a:gd name="T24" fmla="*/ 355 w 394"/>
                <a:gd name="T25" fmla="*/ 168 h 355"/>
                <a:gd name="T26" fmla="*/ 312 w 394"/>
                <a:gd name="T27" fmla="*/ 180 h 355"/>
                <a:gd name="T28" fmla="*/ 288 w 394"/>
                <a:gd name="T29" fmla="*/ 204 h 355"/>
                <a:gd name="T30" fmla="*/ 282 w 394"/>
                <a:gd name="T31" fmla="*/ 209 h 355"/>
                <a:gd name="T32" fmla="*/ 105 w 394"/>
                <a:gd name="T33" fmla="*/ 300 h 355"/>
                <a:gd name="T34" fmla="*/ 34 w 394"/>
                <a:gd name="T35" fmla="*/ 193 h 355"/>
                <a:gd name="T36" fmla="*/ 111 w 394"/>
                <a:gd name="T37" fmla="*/ 69 h 355"/>
                <a:gd name="T38" fmla="*/ 206 w 394"/>
                <a:gd name="T39" fmla="*/ 338 h 355"/>
                <a:gd name="T40" fmla="*/ 49 w 394"/>
                <a:gd name="T41" fmla="*/ 301 h 355"/>
                <a:gd name="T42" fmla="*/ 23 w 394"/>
                <a:gd name="T43" fmla="*/ 240 h 355"/>
                <a:gd name="T44" fmla="*/ 24 w 394"/>
                <a:gd name="T45" fmla="*/ 184 h 355"/>
                <a:gd name="T46" fmla="*/ 118 w 394"/>
                <a:gd name="T47" fmla="*/ 317 h 355"/>
                <a:gd name="T48" fmla="*/ 258 w 394"/>
                <a:gd name="T49" fmla="*/ 291 h 355"/>
                <a:gd name="T50" fmla="*/ 206 w 394"/>
                <a:gd name="T51" fmla="*/ 338 h 355"/>
                <a:gd name="T52" fmla="*/ 314 w 394"/>
                <a:gd name="T53" fmla="*/ 197 h 355"/>
                <a:gd name="T54" fmla="*/ 297 w 394"/>
                <a:gd name="T55" fmla="*/ 210 h 355"/>
                <a:gd name="T56" fmla="*/ 332 w 394"/>
                <a:gd name="T57" fmla="*/ 186 h 355"/>
                <a:gd name="T58" fmla="*/ 373 w 394"/>
                <a:gd name="T59" fmla="*/ 168 h 355"/>
                <a:gd name="T60" fmla="*/ 314 w 394"/>
                <a:gd name="T61" fmla="*/ 197 h 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94" h="355">
                  <a:moveTo>
                    <a:pt x="385" y="146"/>
                  </a:moveTo>
                  <a:cubicBezTo>
                    <a:pt x="392" y="116"/>
                    <a:pt x="369" y="83"/>
                    <a:pt x="347" y="67"/>
                  </a:cubicBezTo>
                  <a:cubicBezTo>
                    <a:pt x="259" y="0"/>
                    <a:pt x="137" y="17"/>
                    <a:pt x="62" y="96"/>
                  </a:cubicBezTo>
                  <a:cubicBezTo>
                    <a:pt x="39" y="120"/>
                    <a:pt x="27" y="148"/>
                    <a:pt x="24" y="176"/>
                  </a:cubicBezTo>
                  <a:cubicBezTo>
                    <a:pt x="0" y="198"/>
                    <a:pt x="12" y="259"/>
                    <a:pt x="23" y="283"/>
                  </a:cubicBezTo>
                  <a:cubicBezTo>
                    <a:pt x="48" y="337"/>
                    <a:pt x="119" y="354"/>
                    <a:pt x="173" y="354"/>
                  </a:cubicBezTo>
                  <a:cubicBezTo>
                    <a:pt x="236" y="355"/>
                    <a:pt x="265" y="316"/>
                    <a:pt x="286" y="263"/>
                  </a:cubicBezTo>
                  <a:cubicBezTo>
                    <a:pt x="293" y="246"/>
                    <a:pt x="299" y="226"/>
                    <a:pt x="312" y="212"/>
                  </a:cubicBezTo>
                  <a:cubicBezTo>
                    <a:pt x="321" y="202"/>
                    <a:pt x="342" y="204"/>
                    <a:pt x="354" y="198"/>
                  </a:cubicBezTo>
                  <a:cubicBezTo>
                    <a:pt x="377" y="186"/>
                    <a:pt x="394" y="173"/>
                    <a:pt x="385" y="146"/>
                  </a:cubicBezTo>
                  <a:close/>
                  <a:moveTo>
                    <a:pt x="111" y="69"/>
                  </a:moveTo>
                  <a:cubicBezTo>
                    <a:pt x="186" y="18"/>
                    <a:pt x="314" y="20"/>
                    <a:pt x="366" y="105"/>
                  </a:cubicBezTo>
                  <a:cubicBezTo>
                    <a:pt x="379" y="125"/>
                    <a:pt x="376" y="156"/>
                    <a:pt x="355" y="168"/>
                  </a:cubicBezTo>
                  <a:cubicBezTo>
                    <a:pt x="343" y="175"/>
                    <a:pt x="326" y="176"/>
                    <a:pt x="312" y="180"/>
                  </a:cubicBezTo>
                  <a:cubicBezTo>
                    <a:pt x="298" y="184"/>
                    <a:pt x="290" y="193"/>
                    <a:pt x="288" y="204"/>
                  </a:cubicBezTo>
                  <a:cubicBezTo>
                    <a:pt x="285" y="204"/>
                    <a:pt x="282" y="206"/>
                    <a:pt x="282" y="209"/>
                  </a:cubicBezTo>
                  <a:cubicBezTo>
                    <a:pt x="280" y="301"/>
                    <a:pt x="180" y="332"/>
                    <a:pt x="105" y="300"/>
                  </a:cubicBezTo>
                  <a:cubicBezTo>
                    <a:pt x="62" y="282"/>
                    <a:pt x="36" y="240"/>
                    <a:pt x="34" y="193"/>
                  </a:cubicBezTo>
                  <a:cubicBezTo>
                    <a:pt x="31" y="141"/>
                    <a:pt x="70" y="97"/>
                    <a:pt x="111" y="69"/>
                  </a:cubicBezTo>
                  <a:close/>
                  <a:moveTo>
                    <a:pt x="206" y="338"/>
                  </a:moveTo>
                  <a:cubicBezTo>
                    <a:pt x="156" y="354"/>
                    <a:pt x="87" y="335"/>
                    <a:pt x="49" y="301"/>
                  </a:cubicBezTo>
                  <a:cubicBezTo>
                    <a:pt x="32" y="285"/>
                    <a:pt x="26" y="263"/>
                    <a:pt x="23" y="240"/>
                  </a:cubicBezTo>
                  <a:cubicBezTo>
                    <a:pt x="21" y="226"/>
                    <a:pt x="17" y="200"/>
                    <a:pt x="24" y="184"/>
                  </a:cubicBezTo>
                  <a:cubicBezTo>
                    <a:pt x="21" y="241"/>
                    <a:pt x="56" y="296"/>
                    <a:pt x="118" y="317"/>
                  </a:cubicBezTo>
                  <a:cubicBezTo>
                    <a:pt x="167" y="333"/>
                    <a:pt x="223" y="323"/>
                    <a:pt x="258" y="291"/>
                  </a:cubicBezTo>
                  <a:cubicBezTo>
                    <a:pt x="247" y="312"/>
                    <a:pt x="232" y="329"/>
                    <a:pt x="206" y="338"/>
                  </a:cubicBezTo>
                  <a:close/>
                  <a:moveTo>
                    <a:pt x="314" y="197"/>
                  </a:moveTo>
                  <a:cubicBezTo>
                    <a:pt x="307" y="199"/>
                    <a:pt x="302" y="204"/>
                    <a:pt x="297" y="210"/>
                  </a:cubicBezTo>
                  <a:cubicBezTo>
                    <a:pt x="301" y="196"/>
                    <a:pt x="312" y="189"/>
                    <a:pt x="332" y="186"/>
                  </a:cubicBezTo>
                  <a:cubicBezTo>
                    <a:pt x="348" y="183"/>
                    <a:pt x="362" y="179"/>
                    <a:pt x="373" y="168"/>
                  </a:cubicBezTo>
                  <a:cubicBezTo>
                    <a:pt x="364" y="188"/>
                    <a:pt x="332" y="190"/>
                    <a:pt x="314" y="197"/>
                  </a:cubicBez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8" name="Freeform 113"/>
            <p:cNvSpPr>
              <a:spLocks noEditPoints="1"/>
            </p:cNvSpPr>
            <p:nvPr/>
          </p:nvSpPr>
          <p:spPr bwMode="auto">
            <a:xfrm>
              <a:off x="5870576" y="1346200"/>
              <a:ext cx="201613" cy="157163"/>
            </a:xfrm>
            <a:custGeom>
              <a:avLst/>
              <a:gdLst>
                <a:gd name="T0" fmla="*/ 64 w 86"/>
                <a:gd name="T1" fmla="*/ 9 h 67"/>
                <a:gd name="T2" fmla="*/ 59 w 86"/>
                <a:gd name="T3" fmla="*/ 17 h 67"/>
                <a:gd name="T4" fmla="*/ 59 w 86"/>
                <a:gd name="T5" fmla="*/ 18 h 67"/>
                <a:gd name="T6" fmla="*/ 0 w 86"/>
                <a:gd name="T7" fmla="*/ 49 h 67"/>
                <a:gd name="T8" fmla="*/ 3 w 86"/>
                <a:gd name="T9" fmla="*/ 56 h 67"/>
                <a:gd name="T10" fmla="*/ 66 w 86"/>
                <a:gd name="T11" fmla="*/ 50 h 67"/>
                <a:gd name="T12" fmla="*/ 64 w 86"/>
                <a:gd name="T13" fmla="*/ 9 h 67"/>
                <a:gd name="T14" fmla="*/ 59 w 86"/>
                <a:gd name="T15" fmla="*/ 23 h 67"/>
                <a:gd name="T16" fmla="*/ 62 w 86"/>
                <a:gd name="T17" fmla="*/ 21 h 67"/>
                <a:gd name="T18" fmla="*/ 67 w 86"/>
                <a:gd name="T19" fmla="*/ 31 h 67"/>
                <a:gd name="T20" fmla="*/ 67 w 86"/>
                <a:gd name="T21" fmla="*/ 31 h 67"/>
                <a:gd name="T22" fmla="*/ 38 w 86"/>
                <a:gd name="T23" fmla="*/ 32 h 67"/>
                <a:gd name="T24" fmla="*/ 26 w 86"/>
                <a:gd name="T25" fmla="*/ 49 h 67"/>
                <a:gd name="T26" fmla="*/ 14 w 86"/>
                <a:gd name="T27" fmla="*/ 47 h 67"/>
                <a:gd name="T28" fmla="*/ 59 w 86"/>
                <a:gd name="T29" fmla="*/ 23 h 67"/>
                <a:gd name="T30" fmla="*/ 32 w 86"/>
                <a:gd name="T31" fmla="*/ 49 h 67"/>
                <a:gd name="T32" fmla="*/ 46 w 86"/>
                <a:gd name="T33" fmla="*/ 38 h 67"/>
                <a:gd name="T34" fmla="*/ 58 w 86"/>
                <a:gd name="T35" fmla="*/ 39 h 67"/>
                <a:gd name="T36" fmla="*/ 60 w 86"/>
                <a:gd name="T37" fmla="*/ 39 h 67"/>
                <a:gd name="T38" fmla="*/ 54 w 86"/>
                <a:gd name="T39" fmla="*/ 43 h 67"/>
                <a:gd name="T40" fmla="*/ 32 w 86"/>
                <a:gd name="T41" fmla="*/ 49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6" h="67">
                  <a:moveTo>
                    <a:pt x="64" y="9"/>
                  </a:moveTo>
                  <a:cubicBezTo>
                    <a:pt x="59" y="8"/>
                    <a:pt x="56" y="14"/>
                    <a:pt x="59" y="17"/>
                  </a:cubicBezTo>
                  <a:cubicBezTo>
                    <a:pt x="59" y="18"/>
                    <a:pt x="59" y="18"/>
                    <a:pt x="59" y="18"/>
                  </a:cubicBezTo>
                  <a:cubicBezTo>
                    <a:pt x="37" y="0"/>
                    <a:pt x="7" y="26"/>
                    <a:pt x="0" y="49"/>
                  </a:cubicBezTo>
                  <a:cubicBezTo>
                    <a:pt x="0" y="52"/>
                    <a:pt x="1" y="55"/>
                    <a:pt x="3" y="56"/>
                  </a:cubicBezTo>
                  <a:cubicBezTo>
                    <a:pt x="22" y="67"/>
                    <a:pt x="48" y="62"/>
                    <a:pt x="66" y="50"/>
                  </a:cubicBezTo>
                  <a:cubicBezTo>
                    <a:pt x="82" y="40"/>
                    <a:pt x="86" y="16"/>
                    <a:pt x="64" y="9"/>
                  </a:cubicBezTo>
                  <a:close/>
                  <a:moveTo>
                    <a:pt x="59" y="23"/>
                  </a:moveTo>
                  <a:cubicBezTo>
                    <a:pt x="61" y="24"/>
                    <a:pt x="63" y="23"/>
                    <a:pt x="62" y="21"/>
                  </a:cubicBezTo>
                  <a:cubicBezTo>
                    <a:pt x="65" y="24"/>
                    <a:pt x="68" y="27"/>
                    <a:pt x="67" y="31"/>
                  </a:cubicBezTo>
                  <a:cubicBezTo>
                    <a:pt x="67" y="31"/>
                    <a:pt x="67" y="31"/>
                    <a:pt x="67" y="31"/>
                  </a:cubicBezTo>
                  <a:cubicBezTo>
                    <a:pt x="59" y="27"/>
                    <a:pt x="45" y="29"/>
                    <a:pt x="38" y="32"/>
                  </a:cubicBezTo>
                  <a:cubicBezTo>
                    <a:pt x="30" y="35"/>
                    <a:pt x="26" y="41"/>
                    <a:pt x="26" y="49"/>
                  </a:cubicBezTo>
                  <a:cubicBezTo>
                    <a:pt x="22" y="49"/>
                    <a:pt x="18" y="48"/>
                    <a:pt x="14" y="47"/>
                  </a:cubicBezTo>
                  <a:cubicBezTo>
                    <a:pt x="21" y="30"/>
                    <a:pt x="40" y="15"/>
                    <a:pt x="59" y="23"/>
                  </a:cubicBezTo>
                  <a:close/>
                  <a:moveTo>
                    <a:pt x="32" y="49"/>
                  </a:moveTo>
                  <a:cubicBezTo>
                    <a:pt x="34" y="43"/>
                    <a:pt x="39" y="39"/>
                    <a:pt x="46" y="38"/>
                  </a:cubicBezTo>
                  <a:cubicBezTo>
                    <a:pt x="50" y="38"/>
                    <a:pt x="54" y="38"/>
                    <a:pt x="58" y="39"/>
                  </a:cubicBezTo>
                  <a:cubicBezTo>
                    <a:pt x="59" y="39"/>
                    <a:pt x="59" y="39"/>
                    <a:pt x="60" y="39"/>
                  </a:cubicBezTo>
                  <a:cubicBezTo>
                    <a:pt x="58" y="41"/>
                    <a:pt x="56" y="42"/>
                    <a:pt x="54" y="43"/>
                  </a:cubicBezTo>
                  <a:cubicBezTo>
                    <a:pt x="47" y="46"/>
                    <a:pt x="40" y="48"/>
                    <a:pt x="32" y="49"/>
                  </a:cubicBez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9" name="Freeform 114"/>
            <p:cNvSpPr>
              <a:spLocks noEditPoints="1"/>
            </p:cNvSpPr>
            <p:nvPr/>
          </p:nvSpPr>
          <p:spPr bwMode="auto">
            <a:xfrm>
              <a:off x="6048376" y="1246187"/>
              <a:ext cx="158750" cy="192088"/>
            </a:xfrm>
            <a:custGeom>
              <a:avLst/>
              <a:gdLst>
                <a:gd name="T0" fmla="*/ 51 w 68"/>
                <a:gd name="T1" fmla="*/ 11 h 82"/>
                <a:gd name="T2" fmla="*/ 46 w 68"/>
                <a:gd name="T3" fmla="*/ 5 h 82"/>
                <a:gd name="T4" fmla="*/ 8 w 68"/>
                <a:gd name="T5" fmla="*/ 24 h 82"/>
                <a:gd name="T6" fmla="*/ 9 w 68"/>
                <a:gd name="T7" fmla="*/ 29 h 82"/>
                <a:gd name="T8" fmla="*/ 1 w 68"/>
                <a:gd name="T9" fmla="*/ 40 h 82"/>
                <a:gd name="T10" fmla="*/ 4 w 68"/>
                <a:gd name="T11" fmla="*/ 48 h 82"/>
                <a:gd name="T12" fmla="*/ 51 w 68"/>
                <a:gd name="T13" fmla="*/ 68 h 82"/>
                <a:gd name="T14" fmla="*/ 51 w 68"/>
                <a:gd name="T15" fmla="*/ 11 h 82"/>
                <a:gd name="T16" fmla="*/ 44 w 68"/>
                <a:gd name="T17" fmla="*/ 57 h 82"/>
                <a:gd name="T18" fmla="*/ 26 w 68"/>
                <a:gd name="T19" fmla="*/ 45 h 82"/>
                <a:gd name="T20" fmla="*/ 13 w 68"/>
                <a:gd name="T21" fmla="*/ 38 h 82"/>
                <a:gd name="T22" fmla="*/ 16 w 68"/>
                <a:gd name="T23" fmla="*/ 30 h 82"/>
                <a:gd name="T24" fmla="*/ 19 w 68"/>
                <a:gd name="T25" fmla="*/ 27 h 82"/>
                <a:gd name="T26" fmla="*/ 39 w 68"/>
                <a:gd name="T27" fmla="*/ 16 h 82"/>
                <a:gd name="T28" fmla="*/ 44 w 68"/>
                <a:gd name="T29" fmla="*/ 57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8" h="82">
                  <a:moveTo>
                    <a:pt x="51" y="11"/>
                  </a:moveTo>
                  <a:cubicBezTo>
                    <a:pt x="51" y="8"/>
                    <a:pt x="49" y="6"/>
                    <a:pt x="46" y="5"/>
                  </a:cubicBezTo>
                  <a:cubicBezTo>
                    <a:pt x="29" y="0"/>
                    <a:pt x="14" y="7"/>
                    <a:pt x="8" y="24"/>
                  </a:cubicBezTo>
                  <a:cubicBezTo>
                    <a:pt x="7" y="26"/>
                    <a:pt x="8" y="28"/>
                    <a:pt x="9" y="29"/>
                  </a:cubicBezTo>
                  <a:cubicBezTo>
                    <a:pt x="6" y="33"/>
                    <a:pt x="4" y="36"/>
                    <a:pt x="1" y="40"/>
                  </a:cubicBezTo>
                  <a:cubicBezTo>
                    <a:pt x="0" y="42"/>
                    <a:pt x="1" y="47"/>
                    <a:pt x="4" y="48"/>
                  </a:cubicBezTo>
                  <a:cubicBezTo>
                    <a:pt x="19" y="50"/>
                    <a:pt x="35" y="82"/>
                    <a:pt x="51" y="68"/>
                  </a:cubicBezTo>
                  <a:cubicBezTo>
                    <a:pt x="68" y="52"/>
                    <a:pt x="52" y="29"/>
                    <a:pt x="51" y="11"/>
                  </a:cubicBezTo>
                  <a:close/>
                  <a:moveTo>
                    <a:pt x="44" y="57"/>
                  </a:moveTo>
                  <a:cubicBezTo>
                    <a:pt x="41" y="61"/>
                    <a:pt x="29" y="48"/>
                    <a:pt x="26" y="45"/>
                  </a:cubicBezTo>
                  <a:cubicBezTo>
                    <a:pt x="22" y="42"/>
                    <a:pt x="18" y="39"/>
                    <a:pt x="13" y="38"/>
                  </a:cubicBezTo>
                  <a:cubicBezTo>
                    <a:pt x="14" y="36"/>
                    <a:pt x="15" y="33"/>
                    <a:pt x="16" y="30"/>
                  </a:cubicBezTo>
                  <a:cubicBezTo>
                    <a:pt x="17" y="29"/>
                    <a:pt x="18" y="28"/>
                    <a:pt x="19" y="27"/>
                  </a:cubicBezTo>
                  <a:cubicBezTo>
                    <a:pt x="23" y="17"/>
                    <a:pt x="30" y="14"/>
                    <a:pt x="39" y="16"/>
                  </a:cubicBezTo>
                  <a:cubicBezTo>
                    <a:pt x="42" y="29"/>
                    <a:pt x="51" y="48"/>
                    <a:pt x="44" y="57"/>
                  </a:cubicBez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0" name="Freeform 115"/>
            <p:cNvSpPr>
              <a:spLocks noEditPoints="1"/>
            </p:cNvSpPr>
            <p:nvPr/>
          </p:nvSpPr>
          <p:spPr bwMode="auto">
            <a:xfrm>
              <a:off x="5910263" y="1160462"/>
              <a:ext cx="142875" cy="184150"/>
            </a:xfrm>
            <a:custGeom>
              <a:avLst/>
              <a:gdLst>
                <a:gd name="T0" fmla="*/ 42 w 61"/>
                <a:gd name="T1" fmla="*/ 11 h 79"/>
                <a:gd name="T2" fmla="*/ 9 w 61"/>
                <a:gd name="T3" fmla="*/ 36 h 79"/>
                <a:gd name="T4" fmla="*/ 9 w 61"/>
                <a:gd name="T5" fmla="*/ 36 h 79"/>
                <a:gd name="T6" fmla="*/ 1 w 61"/>
                <a:gd name="T7" fmla="*/ 58 h 79"/>
                <a:gd name="T8" fmla="*/ 13 w 61"/>
                <a:gd name="T9" fmla="*/ 73 h 79"/>
                <a:gd name="T10" fmla="*/ 55 w 61"/>
                <a:gd name="T11" fmla="*/ 54 h 79"/>
                <a:gd name="T12" fmla="*/ 42 w 61"/>
                <a:gd name="T13" fmla="*/ 11 h 79"/>
                <a:gd name="T14" fmla="*/ 43 w 61"/>
                <a:gd name="T15" fmla="*/ 48 h 79"/>
                <a:gd name="T16" fmla="*/ 19 w 61"/>
                <a:gd name="T17" fmla="*/ 62 h 79"/>
                <a:gd name="T18" fmla="*/ 15 w 61"/>
                <a:gd name="T19" fmla="*/ 41 h 79"/>
                <a:gd name="T20" fmla="*/ 18 w 61"/>
                <a:gd name="T21" fmla="*/ 38 h 79"/>
                <a:gd name="T22" fmla="*/ 35 w 61"/>
                <a:gd name="T23" fmla="*/ 22 h 79"/>
                <a:gd name="T24" fmla="*/ 43 w 61"/>
                <a:gd name="T25" fmla="*/ 48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1" h="79">
                  <a:moveTo>
                    <a:pt x="42" y="11"/>
                  </a:moveTo>
                  <a:cubicBezTo>
                    <a:pt x="25" y="0"/>
                    <a:pt x="8" y="20"/>
                    <a:pt x="9" y="36"/>
                  </a:cubicBezTo>
                  <a:cubicBezTo>
                    <a:pt x="9" y="36"/>
                    <a:pt x="9" y="36"/>
                    <a:pt x="9" y="36"/>
                  </a:cubicBezTo>
                  <a:cubicBezTo>
                    <a:pt x="4" y="42"/>
                    <a:pt x="0" y="50"/>
                    <a:pt x="1" y="58"/>
                  </a:cubicBezTo>
                  <a:cubicBezTo>
                    <a:pt x="2" y="65"/>
                    <a:pt x="6" y="70"/>
                    <a:pt x="13" y="73"/>
                  </a:cubicBezTo>
                  <a:cubicBezTo>
                    <a:pt x="29" y="79"/>
                    <a:pt x="49" y="69"/>
                    <a:pt x="55" y="54"/>
                  </a:cubicBezTo>
                  <a:cubicBezTo>
                    <a:pt x="61" y="39"/>
                    <a:pt x="55" y="21"/>
                    <a:pt x="42" y="11"/>
                  </a:cubicBezTo>
                  <a:close/>
                  <a:moveTo>
                    <a:pt x="43" y="48"/>
                  </a:moveTo>
                  <a:cubicBezTo>
                    <a:pt x="40" y="58"/>
                    <a:pt x="28" y="63"/>
                    <a:pt x="19" y="62"/>
                  </a:cubicBezTo>
                  <a:cubicBezTo>
                    <a:pt x="8" y="60"/>
                    <a:pt x="11" y="48"/>
                    <a:pt x="15" y="41"/>
                  </a:cubicBezTo>
                  <a:cubicBezTo>
                    <a:pt x="16" y="40"/>
                    <a:pt x="17" y="40"/>
                    <a:pt x="18" y="38"/>
                  </a:cubicBezTo>
                  <a:cubicBezTo>
                    <a:pt x="22" y="33"/>
                    <a:pt x="26" y="15"/>
                    <a:pt x="35" y="22"/>
                  </a:cubicBezTo>
                  <a:cubicBezTo>
                    <a:pt x="43" y="28"/>
                    <a:pt x="46" y="39"/>
                    <a:pt x="43" y="48"/>
                  </a:cubicBez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1" name="Freeform 116"/>
            <p:cNvSpPr>
              <a:spLocks noEditPoints="1"/>
            </p:cNvSpPr>
            <p:nvPr/>
          </p:nvSpPr>
          <p:spPr bwMode="auto">
            <a:xfrm>
              <a:off x="5780088" y="1166812"/>
              <a:ext cx="114300" cy="161925"/>
            </a:xfrm>
            <a:custGeom>
              <a:avLst/>
              <a:gdLst>
                <a:gd name="T0" fmla="*/ 42 w 49"/>
                <a:gd name="T1" fmla="*/ 7 h 69"/>
                <a:gd name="T2" fmla="*/ 16 w 49"/>
                <a:gd name="T3" fmla="*/ 8 h 69"/>
                <a:gd name="T4" fmla="*/ 13 w 49"/>
                <a:gd name="T5" fmla="*/ 12 h 69"/>
                <a:gd name="T6" fmla="*/ 2 w 49"/>
                <a:gd name="T7" fmla="*/ 17 h 69"/>
                <a:gd name="T8" fmla="*/ 9 w 49"/>
                <a:gd name="T9" fmla="*/ 34 h 69"/>
                <a:gd name="T10" fmla="*/ 3 w 49"/>
                <a:gd name="T11" fmla="*/ 60 h 69"/>
                <a:gd name="T12" fmla="*/ 9 w 49"/>
                <a:gd name="T13" fmla="*/ 68 h 69"/>
                <a:gd name="T14" fmla="*/ 47 w 49"/>
                <a:gd name="T15" fmla="*/ 29 h 69"/>
                <a:gd name="T16" fmla="*/ 42 w 49"/>
                <a:gd name="T17" fmla="*/ 7 h 69"/>
                <a:gd name="T18" fmla="*/ 34 w 49"/>
                <a:gd name="T19" fmla="*/ 30 h 69"/>
                <a:gd name="T20" fmla="*/ 17 w 49"/>
                <a:gd name="T21" fmla="*/ 54 h 69"/>
                <a:gd name="T22" fmla="*/ 21 w 49"/>
                <a:gd name="T23" fmla="*/ 36 h 69"/>
                <a:gd name="T24" fmla="*/ 20 w 49"/>
                <a:gd name="T25" fmla="*/ 29 h 69"/>
                <a:gd name="T26" fmla="*/ 13 w 49"/>
                <a:gd name="T27" fmla="*/ 22 h 69"/>
                <a:gd name="T28" fmla="*/ 17 w 49"/>
                <a:gd name="T29" fmla="*/ 19 h 69"/>
                <a:gd name="T30" fmla="*/ 20 w 49"/>
                <a:gd name="T31" fmla="*/ 19 h 69"/>
                <a:gd name="T32" fmla="*/ 35 w 49"/>
                <a:gd name="T33" fmla="*/ 16 h 69"/>
                <a:gd name="T34" fmla="*/ 34 w 49"/>
                <a:gd name="T35" fmla="*/ 3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9" h="69">
                  <a:moveTo>
                    <a:pt x="42" y="7"/>
                  </a:moveTo>
                  <a:cubicBezTo>
                    <a:pt x="35" y="0"/>
                    <a:pt x="23" y="4"/>
                    <a:pt x="16" y="8"/>
                  </a:cubicBezTo>
                  <a:cubicBezTo>
                    <a:pt x="14" y="9"/>
                    <a:pt x="14" y="10"/>
                    <a:pt x="13" y="12"/>
                  </a:cubicBezTo>
                  <a:cubicBezTo>
                    <a:pt x="9" y="11"/>
                    <a:pt x="4" y="12"/>
                    <a:pt x="2" y="17"/>
                  </a:cubicBezTo>
                  <a:cubicBezTo>
                    <a:pt x="0" y="24"/>
                    <a:pt x="5" y="30"/>
                    <a:pt x="9" y="34"/>
                  </a:cubicBezTo>
                  <a:cubicBezTo>
                    <a:pt x="6" y="43"/>
                    <a:pt x="7" y="52"/>
                    <a:pt x="3" y="60"/>
                  </a:cubicBezTo>
                  <a:cubicBezTo>
                    <a:pt x="2" y="64"/>
                    <a:pt x="6" y="68"/>
                    <a:pt x="9" y="68"/>
                  </a:cubicBezTo>
                  <a:cubicBezTo>
                    <a:pt x="28" y="69"/>
                    <a:pt x="43" y="46"/>
                    <a:pt x="47" y="29"/>
                  </a:cubicBezTo>
                  <a:cubicBezTo>
                    <a:pt x="49" y="22"/>
                    <a:pt x="49" y="12"/>
                    <a:pt x="42" y="7"/>
                  </a:cubicBezTo>
                  <a:close/>
                  <a:moveTo>
                    <a:pt x="34" y="30"/>
                  </a:moveTo>
                  <a:cubicBezTo>
                    <a:pt x="31" y="38"/>
                    <a:pt x="25" y="50"/>
                    <a:pt x="17" y="54"/>
                  </a:cubicBezTo>
                  <a:cubicBezTo>
                    <a:pt x="18" y="48"/>
                    <a:pt x="18" y="41"/>
                    <a:pt x="21" y="36"/>
                  </a:cubicBezTo>
                  <a:cubicBezTo>
                    <a:pt x="22" y="33"/>
                    <a:pt x="22" y="30"/>
                    <a:pt x="20" y="29"/>
                  </a:cubicBezTo>
                  <a:cubicBezTo>
                    <a:pt x="18" y="27"/>
                    <a:pt x="15" y="24"/>
                    <a:pt x="13" y="22"/>
                  </a:cubicBezTo>
                  <a:cubicBezTo>
                    <a:pt x="12" y="21"/>
                    <a:pt x="15" y="20"/>
                    <a:pt x="17" y="19"/>
                  </a:cubicBezTo>
                  <a:cubicBezTo>
                    <a:pt x="18" y="19"/>
                    <a:pt x="19" y="19"/>
                    <a:pt x="20" y="19"/>
                  </a:cubicBezTo>
                  <a:cubicBezTo>
                    <a:pt x="23" y="17"/>
                    <a:pt x="33" y="12"/>
                    <a:pt x="35" y="16"/>
                  </a:cubicBezTo>
                  <a:cubicBezTo>
                    <a:pt x="38" y="20"/>
                    <a:pt x="35" y="26"/>
                    <a:pt x="34" y="30"/>
                  </a:cubicBez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2" name="Freeform 117"/>
            <p:cNvSpPr>
              <a:spLocks noEditPoints="1"/>
            </p:cNvSpPr>
            <p:nvPr/>
          </p:nvSpPr>
          <p:spPr bwMode="auto">
            <a:xfrm>
              <a:off x="5589588" y="1201737"/>
              <a:ext cx="149225" cy="176213"/>
            </a:xfrm>
            <a:custGeom>
              <a:avLst/>
              <a:gdLst>
                <a:gd name="T0" fmla="*/ 52 w 64"/>
                <a:gd name="T1" fmla="*/ 8 h 75"/>
                <a:gd name="T2" fmla="*/ 24 w 64"/>
                <a:gd name="T3" fmla="*/ 24 h 75"/>
                <a:gd name="T4" fmla="*/ 0 w 64"/>
                <a:gd name="T5" fmla="*/ 47 h 75"/>
                <a:gd name="T6" fmla="*/ 7 w 64"/>
                <a:gd name="T7" fmla="*/ 53 h 75"/>
                <a:gd name="T8" fmla="*/ 23 w 64"/>
                <a:gd name="T9" fmla="*/ 53 h 75"/>
                <a:gd name="T10" fmla="*/ 42 w 64"/>
                <a:gd name="T11" fmla="*/ 72 h 75"/>
                <a:gd name="T12" fmla="*/ 61 w 64"/>
                <a:gd name="T13" fmla="*/ 43 h 75"/>
                <a:gd name="T14" fmla="*/ 52 w 64"/>
                <a:gd name="T15" fmla="*/ 8 h 75"/>
                <a:gd name="T16" fmla="*/ 51 w 64"/>
                <a:gd name="T17" fmla="*/ 42 h 75"/>
                <a:gd name="T18" fmla="*/ 42 w 64"/>
                <a:gd name="T19" fmla="*/ 59 h 75"/>
                <a:gd name="T20" fmla="*/ 33 w 64"/>
                <a:gd name="T21" fmla="*/ 47 h 75"/>
                <a:gd name="T22" fmla="*/ 26 w 64"/>
                <a:gd name="T23" fmla="*/ 41 h 75"/>
                <a:gd name="T24" fmla="*/ 13 w 64"/>
                <a:gd name="T25" fmla="*/ 41 h 75"/>
                <a:gd name="T26" fmla="*/ 32 w 64"/>
                <a:gd name="T27" fmla="*/ 34 h 75"/>
                <a:gd name="T28" fmla="*/ 34 w 64"/>
                <a:gd name="T29" fmla="*/ 27 h 75"/>
                <a:gd name="T30" fmla="*/ 48 w 64"/>
                <a:gd name="T31" fmla="*/ 19 h 75"/>
                <a:gd name="T32" fmla="*/ 51 w 64"/>
                <a:gd name="T33" fmla="*/ 42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4" h="75">
                  <a:moveTo>
                    <a:pt x="52" y="8"/>
                  </a:moveTo>
                  <a:cubicBezTo>
                    <a:pt x="40" y="0"/>
                    <a:pt x="29" y="14"/>
                    <a:pt x="24" y="24"/>
                  </a:cubicBezTo>
                  <a:cubicBezTo>
                    <a:pt x="11" y="23"/>
                    <a:pt x="0" y="32"/>
                    <a:pt x="0" y="47"/>
                  </a:cubicBezTo>
                  <a:cubicBezTo>
                    <a:pt x="0" y="51"/>
                    <a:pt x="4" y="54"/>
                    <a:pt x="7" y="53"/>
                  </a:cubicBezTo>
                  <a:cubicBezTo>
                    <a:pt x="12" y="51"/>
                    <a:pt x="18" y="53"/>
                    <a:pt x="23" y="53"/>
                  </a:cubicBezTo>
                  <a:cubicBezTo>
                    <a:pt x="25" y="63"/>
                    <a:pt x="30" y="75"/>
                    <a:pt x="42" y="72"/>
                  </a:cubicBezTo>
                  <a:cubicBezTo>
                    <a:pt x="53" y="70"/>
                    <a:pt x="59" y="53"/>
                    <a:pt x="61" y="43"/>
                  </a:cubicBezTo>
                  <a:cubicBezTo>
                    <a:pt x="64" y="32"/>
                    <a:pt x="62" y="15"/>
                    <a:pt x="52" y="8"/>
                  </a:cubicBezTo>
                  <a:close/>
                  <a:moveTo>
                    <a:pt x="51" y="42"/>
                  </a:moveTo>
                  <a:cubicBezTo>
                    <a:pt x="49" y="48"/>
                    <a:pt x="46" y="55"/>
                    <a:pt x="42" y="59"/>
                  </a:cubicBezTo>
                  <a:cubicBezTo>
                    <a:pt x="36" y="67"/>
                    <a:pt x="34" y="51"/>
                    <a:pt x="33" y="47"/>
                  </a:cubicBezTo>
                  <a:cubicBezTo>
                    <a:pt x="33" y="43"/>
                    <a:pt x="30" y="41"/>
                    <a:pt x="26" y="41"/>
                  </a:cubicBezTo>
                  <a:cubicBezTo>
                    <a:pt x="22" y="42"/>
                    <a:pt x="18" y="41"/>
                    <a:pt x="13" y="41"/>
                  </a:cubicBezTo>
                  <a:cubicBezTo>
                    <a:pt x="16" y="34"/>
                    <a:pt x="24" y="32"/>
                    <a:pt x="32" y="34"/>
                  </a:cubicBezTo>
                  <a:cubicBezTo>
                    <a:pt x="36" y="34"/>
                    <a:pt x="38" y="29"/>
                    <a:pt x="34" y="27"/>
                  </a:cubicBezTo>
                  <a:cubicBezTo>
                    <a:pt x="38" y="21"/>
                    <a:pt x="43" y="13"/>
                    <a:pt x="48" y="19"/>
                  </a:cubicBezTo>
                  <a:cubicBezTo>
                    <a:pt x="52" y="25"/>
                    <a:pt x="52" y="35"/>
                    <a:pt x="51" y="42"/>
                  </a:cubicBez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3" name="Freeform 118"/>
            <p:cNvSpPr>
              <a:spLocks noEditPoints="1"/>
            </p:cNvSpPr>
            <p:nvPr/>
          </p:nvSpPr>
          <p:spPr bwMode="auto">
            <a:xfrm>
              <a:off x="5476876" y="1350962"/>
              <a:ext cx="166688" cy="171450"/>
            </a:xfrm>
            <a:custGeom>
              <a:avLst/>
              <a:gdLst>
                <a:gd name="T0" fmla="*/ 63 w 71"/>
                <a:gd name="T1" fmla="*/ 8 h 73"/>
                <a:gd name="T2" fmla="*/ 44 w 71"/>
                <a:gd name="T3" fmla="*/ 1 h 73"/>
                <a:gd name="T4" fmla="*/ 30 w 71"/>
                <a:gd name="T5" fmla="*/ 10 h 73"/>
                <a:gd name="T6" fmla="*/ 29 w 71"/>
                <a:gd name="T7" fmla="*/ 9 h 73"/>
                <a:gd name="T8" fmla="*/ 4 w 71"/>
                <a:gd name="T9" fmla="*/ 19 h 73"/>
                <a:gd name="T10" fmla="*/ 9 w 71"/>
                <a:gd name="T11" fmla="*/ 43 h 73"/>
                <a:gd name="T12" fmla="*/ 52 w 71"/>
                <a:gd name="T13" fmla="*/ 62 h 73"/>
                <a:gd name="T14" fmla="*/ 57 w 71"/>
                <a:gd name="T15" fmla="*/ 36 h 73"/>
                <a:gd name="T16" fmla="*/ 70 w 71"/>
                <a:gd name="T17" fmla="*/ 26 h 73"/>
                <a:gd name="T18" fmla="*/ 63 w 71"/>
                <a:gd name="T19" fmla="*/ 8 h 73"/>
                <a:gd name="T20" fmla="*/ 59 w 71"/>
                <a:gd name="T21" fmla="*/ 25 h 73"/>
                <a:gd name="T22" fmla="*/ 51 w 71"/>
                <a:gd name="T23" fmla="*/ 26 h 73"/>
                <a:gd name="T24" fmla="*/ 46 w 71"/>
                <a:gd name="T25" fmla="*/ 33 h 73"/>
                <a:gd name="T26" fmla="*/ 47 w 71"/>
                <a:gd name="T27" fmla="*/ 49 h 73"/>
                <a:gd name="T28" fmla="*/ 46 w 71"/>
                <a:gd name="T29" fmla="*/ 52 h 73"/>
                <a:gd name="T30" fmla="*/ 46 w 71"/>
                <a:gd name="T31" fmla="*/ 53 h 73"/>
                <a:gd name="T32" fmla="*/ 45 w 71"/>
                <a:gd name="T33" fmla="*/ 54 h 73"/>
                <a:gd name="T34" fmla="*/ 44 w 71"/>
                <a:gd name="T35" fmla="*/ 54 h 73"/>
                <a:gd name="T36" fmla="*/ 43 w 71"/>
                <a:gd name="T37" fmla="*/ 54 h 73"/>
                <a:gd name="T38" fmla="*/ 41 w 71"/>
                <a:gd name="T39" fmla="*/ 54 h 73"/>
                <a:gd name="T40" fmla="*/ 41 w 71"/>
                <a:gd name="T41" fmla="*/ 54 h 73"/>
                <a:gd name="T42" fmla="*/ 41 w 71"/>
                <a:gd name="T43" fmla="*/ 54 h 73"/>
                <a:gd name="T44" fmla="*/ 40 w 71"/>
                <a:gd name="T45" fmla="*/ 54 h 73"/>
                <a:gd name="T46" fmla="*/ 37 w 71"/>
                <a:gd name="T47" fmla="*/ 53 h 73"/>
                <a:gd name="T48" fmla="*/ 36 w 71"/>
                <a:gd name="T49" fmla="*/ 52 h 73"/>
                <a:gd name="T50" fmla="*/ 33 w 71"/>
                <a:gd name="T51" fmla="*/ 51 h 73"/>
                <a:gd name="T52" fmla="*/ 29 w 71"/>
                <a:gd name="T53" fmla="*/ 48 h 73"/>
                <a:gd name="T54" fmla="*/ 20 w 71"/>
                <a:gd name="T55" fmla="*/ 38 h 73"/>
                <a:gd name="T56" fmla="*/ 19 w 71"/>
                <a:gd name="T57" fmla="*/ 37 h 73"/>
                <a:gd name="T58" fmla="*/ 17 w 71"/>
                <a:gd name="T59" fmla="*/ 34 h 73"/>
                <a:gd name="T60" fmla="*/ 16 w 71"/>
                <a:gd name="T61" fmla="*/ 32 h 73"/>
                <a:gd name="T62" fmla="*/ 15 w 71"/>
                <a:gd name="T63" fmla="*/ 31 h 73"/>
                <a:gd name="T64" fmla="*/ 15 w 71"/>
                <a:gd name="T65" fmla="*/ 30 h 73"/>
                <a:gd name="T66" fmla="*/ 14 w 71"/>
                <a:gd name="T67" fmla="*/ 27 h 73"/>
                <a:gd name="T68" fmla="*/ 14 w 71"/>
                <a:gd name="T69" fmla="*/ 27 h 73"/>
                <a:gd name="T70" fmla="*/ 14 w 71"/>
                <a:gd name="T71" fmla="*/ 26 h 73"/>
                <a:gd name="T72" fmla="*/ 14 w 71"/>
                <a:gd name="T73" fmla="*/ 25 h 73"/>
                <a:gd name="T74" fmla="*/ 14 w 71"/>
                <a:gd name="T75" fmla="*/ 24 h 73"/>
                <a:gd name="T76" fmla="*/ 14 w 71"/>
                <a:gd name="T77" fmla="*/ 24 h 73"/>
                <a:gd name="T78" fmla="*/ 15 w 71"/>
                <a:gd name="T79" fmla="*/ 23 h 73"/>
                <a:gd name="T80" fmla="*/ 16 w 71"/>
                <a:gd name="T81" fmla="*/ 23 h 73"/>
                <a:gd name="T82" fmla="*/ 16 w 71"/>
                <a:gd name="T83" fmla="*/ 23 h 73"/>
                <a:gd name="T84" fmla="*/ 16 w 71"/>
                <a:gd name="T85" fmla="*/ 22 h 73"/>
                <a:gd name="T86" fmla="*/ 17 w 71"/>
                <a:gd name="T87" fmla="*/ 22 h 73"/>
                <a:gd name="T88" fmla="*/ 21 w 71"/>
                <a:gd name="T89" fmla="*/ 21 h 73"/>
                <a:gd name="T90" fmla="*/ 28 w 71"/>
                <a:gd name="T91" fmla="*/ 20 h 73"/>
                <a:gd name="T92" fmla="*/ 36 w 71"/>
                <a:gd name="T93" fmla="*/ 22 h 73"/>
                <a:gd name="T94" fmla="*/ 45 w 71"/>
                <a:gd name="T95" fmla="*/ 11 h 73"/>
                <a:gd name="T96" fmla="*/ 55 w 71"/>
                <a:gd name="T97" fmla="*/ 15 h 73"/>
                <a:gd name="T98" fmla="*/ 59 w 71"/>
                <a:gd name="T99" fmla="*/ 19 h 73"/>
                <a:gd name="T100" fmla="*/ 60 w 71"/>
                <a:gd name="T101" fmla="*/ 24 h 73"/>
                <a:gd name="T102" fmla="*/ 59 w 71"/>
                <a:gd name="T103" fmla="*/ 25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71" h="73">
                  <a:moveTo>
                    <a:pt x="63" y="8"/>
                  </a:moveTo>
                  <a:cubicBezTo>
                    <a:pt x="58" y="4"/>
                    <a:pt x="51" y="0"/>
                    <a:pt x="44" y="1"/>
                  </a:cubicBezTo>
                  <a:cubicBezTo>
                    <a:pt x="38" y="2"/>
                    <a:pt x="33" y="5"/>
                    <a:pt x="30" y="10"/>
                  </a:cubicBezTo>
                  <a:cubicBezTo>
                    <a:pt x="30" y="10"/>
                    <a:pt x="30" y="10"/>
                    <a:pt x="29" y="9"/>
                  </a:cubicBezTo>
                  <a:cubicBezTo>
                    <a:pt x="21" y="8"/>
                    <a:pt x="8" y="10"/>
                    <a:pt x="4" y="19"/>
                  </a:cubicBezTo>
                  <a:cubicBezTo>
                    <a:pt x="0" y="27"/>
                    <a:pt x="4" y="36"/>
                    <a:pt x="9" y="43"/>
                  </a:cubicBezTo>
                  <a:cubicBezTo>
                    <a:pt x="16" y="54"/>
                    <a:pt x="38" y="73"/>
                    <a:pt x="52" y="62"/>
                  </a:cubicBezTo>
                  <a:cubicBezTo>
                    <a:pt x="59" y="56"/>
                    <a:pt x="59" y="45"/>
                    <a:pt x="57" y="36"/>
                  </a:cubicBezTo>
                  <a:cubicBezTo>
                    <a:pt x="63" y="35"/>
                    <a:pt x="68" y="32"/>
                    <a:pt x="70" y="26"/>
                  </a:cubicBezTo>
                  <a:cubicBezTo>
                    <a:pt x="71" y="20"/>
                    <a:pt x="67" y="13"/>
                    <a:pt x="63" y="8"/>
                  </a:cubicBezTo>
                  <a:close/>
                  <a:moveTo>
                    <a:pt x="59" y="25"/>
                  </a:moveTo>
                  <a:cubicBezTo>
                    <a:pt x="57" y="27"/>
                    <a:pt x="54" y="26"/>
                    <a:pt x="51" y="26"/>
                  </a:cubicBezTo>
                  <a:cubicBezTo>
                    <a:pt x="48" y="26"/>
                    <a:pt x="46" y="30"/>
                    <a:pt x="46" y="33"/>
                  </a:cubicBezTo>
                  <a:cubicBezTo>
                    <a:pt x="47" y="38"/>
                    <a:pt x="48" y="45"/>
                    <a:pt x="47" y="49"/>
                  </a:cubicBezTo>
                  <a:cubicBezTo>
                    <a:pt x="47" y="50"/>
                    <a:pt x="47" y="51"/>
                    <a:pt x="46" y="52"/>
                  </a:cubicBezTo>
                  <a:cubicBezTo>
                    <a:pt x="47" y="51"/>
                    <a:pt x="46" y="52"/>
                    <a:pt x="46" y="53"/>
                  </a:cubicBezTo>
                  <a:cubicBezTo>
                    <a:pt x="46" y="53"/>
                    <a:pt x="45" y="54"/>
                    <a:pt x="45" y="54"/>
                  </a:cubicBezTo>
                  <a:cubicBezTo>
                    <a:pt x="46" y="53"/>
                    <a:pt x="44" y="54"/>
                    <a:pt x="44" y="54"/>
                  </a:cubicBezTo>
                  <a:cubicBezTo>
                    <a:pt x="44" y="54"/>
                    <a:pt x="44" y="54"/>
                    <a:pt x="43" y="54"/>
                  </a:cubicBezTo>
                  <a:cubicBezTo>
                    <a:pt x="43" y="54"/>
                    <a:pt x="42" y="54"/>
                    <a:pt x="41" y="54"/>
                  </a:cubicBezTo>
                  <a:cubicBezTo>
                    <a:pt x="41" y="54"/>
                    <a:pt x="41" y="54"/>
                    <a:pt x="41" y="54"/>
                  </a:cubicBezTo>
                  <a:cubicBezTo>
                    <a:pt x="41" y="54"/>
                    <a:pt x="41" y="54"/>
                    <a:pt x="41" y="54"/>
                  </a:cubicBezTo>
                  <a:cubicBezTo>
                    <a:pt x="41" y="54"/>
                    <a:pt x="41" y="54"/>
                    <a:pt x="40" y="54"/>
                  </a:cubicBezTo>
                  <a:cubicBezTo>
                    <a:pt x="39" y="54"/>
                    <a:pt x="38" y="53"/>
                    <a:pt x="37" y="53"/>
                  </a:cubicBezTo>
                  <a:cubicBezTo>
                    <a:pt x="37" y="53"/>
                    <a:pt x="37" y="53"/>
                    <a:pt x="36" y="52"/>
                  </a:cubicBezTo>
                  <a:cubicBezTo>
                    <a:pt x="35" y="52"/>
                    <a:pt x="34" y="52"/>
                    <a:pt x="33" y="51"/>
                  </a:cubicBezTo>
                  <a:cubicBezTo>
                    <a:pt x="32" y="50"/>
                    <a:pt x="29" y="48"/>
                    <a:pt x="29" y="48"/>
                  </a:cubicBezTo>
                  <a:cubicBezTo>
                    <a:pt x="25" y="45"/>
                    <a:pt x="22" y="41"/>
                    <a:pt x="20" y="38"/>
                  </a:cubicBezTo>
                  <a:cubicBezTo>
                    <a:pt x="20" y="39"/>
                    <a:pt x="19" y="37"/>
                    <a:pt x="19" y="37"/>
                  </a:cubicBezTo>
                  <a:cubicBezTo>
                    <a:pt x="18" y="36"/>
                    <a:pt x="17" y="35"/>
                    <a:pt x="17" y="34"/>
                  </a:cubicBezTo>
                  <a:cubicBezTo>
                    <a:pt x="16" y="33"/>
                    <a:pt x="16" y="32"/>
                    <a:pt x="16" y="32"/>
                  </a:cubicBezTo>
                  <a:cubicBezTo>
                    <a:pt x="16" y="32"/>
                    <a:pt x="16" y="31"/>
                    <a:pt x="15" y="31"/>
                  </a:cubicBezTo>
                  <a:cubicBezTo>
                    <a:pt x="15" y="31"/>
                    <a:pt x="15" y="30"/>
                    <a:pt x="15" y="30"/>
                  </a:cubicBezTo>
                  <a:cubicBezTo>
                    <a:pt x="15" y="29"/>
                    <a:pt x="14" y="28"/>
                    <a:pt x="14" y="27"/>
                  </a:cubicBezTo>
                  <a:cubicBezTo>
                    <a:pt x="14" y="27"/>
                    <a:pt x="14" y="27"/>
                    <a:pt x="14" y="27"/>
                  </a:cubicBezTo>
                  <a:cubicBezTo>
                    <a:pt x="14" y="27"/>
                    <a:pt x="14" y="27"/>
                    <a:pt x="14" y="26"/>
                  </a:cubicBezTo>
                  <a:cubicBezTo>
                    <a:pt x="14" y="26"/>
                    <a:pt x="14" y="25"/>
                    <a:pt x="14" y="25"/>
                  </a:cubicBezTo>
                  <a:cubicBezTo>
                    <a:pt x="14" y="25"/>
                    <a:pt x="14" y="24"/>
                    <a:pt x="14" y="24"/>
                  </a:cubicBezTo>
                  <a:cubicBezTo>
                    <a:pt x="14" y="24"/>
                    <a:pt x="14" y="24"/>
                    <a:pt x="14" y="24"/>
                  </a:cubicBezTo>
                  <a:cubicBezTo>
                    <a:pt x="15" y="24"/>
                    <a:pt x="15" y="24"/>
                    <a:pt x="15" y="23"/>
                  </a:cubicBezTo>
                  <a:cubicBezTo>
                    <a:pt x="15" y="23"/>
                    <a:pt x="15" y="23"/>
                    <a:pt x="16" y="23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6" y="23"/>
                    <a:pt x="16" y="23"/>
                    <a:pt x="16" y="22"/>
                  </a:cubicBezTo>
                  <a:cubicBezTo>
                    <a:pt x="16" y="22"/>
                    <a:pt x="17" y="22"/>
                    <a:pt x="17" y="22"/>
                  </a:cubicBezTo>
                  <a:cubicBezTo>
                    <a:pt x="19" y="21"/>
                    <a:pt x="20" y="21"/>
                    <a:pt x="21" y="21"/>
                  </a:cubicBezTo>
                  <a:cubicBezTo>
                    <a:pt x="23" y="20"/>
                    <a:pt x="25" y="20"/>
                    <a:pt x="28" y="20"/>
                  </a:cubicBezTo>
                  <a:cubicBezTo>
                    <a:pt x="28" y="24"/>
                    <a:pt x="33" y="25"/>
                    <a:pt x="36" y="22"/>
                  </a:cubicBezTo>
                  <a:cubicBezTo>
                    <a:pt x="39" y="17"/>
                    <a:pt x="40" y="12"/>
                    <a:pt x="45" y="11"/>
                  </a:cubicBezTo>
                  <a:cubicBezTo>
                    <a:pt x="47" y="10"/>
                    <a:pt x="52" y="12"/>
                    <a:pt x="55" y="15"/>
                  </a:cubicBezTo>
                  <a:cubicBezTo>
                    <a:pt x="57" y="16"/>
                    <a:pt x="58" y="18"/>
                    <a:pt x="59" y="19"/>
                  </a:cubicBezTo>
                  <a:cubicBezTo>
                    <a:pt x="60" y="21"/>
                    <a:pt x="60" y="22"/>
                    <a:pt x="60" y="24"/>
                  </a:cubicBezTo>
                  <a:cubicBezTo>
                    <a:pt x="60" y="24"/>
                    <a:pt x="60" y="25"/>
                    <a:pt x="59" y="25"/>
                  </a:cubicBez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4" name="Freeform 119"/>
            <p:cNvSpPr>
              <a:spLocks noEditPoints="1"/>
            </p:cNvSpPr>
            <p:nvPr/>
          </p:nvSpPr>
          <p:spPr bwMode="auto">
            <a:xfrm>
              <a:off x="5537201" y="1522412"/>
              <a:ext cx="168275" cy="176213"/>
            </a:xfrm>
            <a:custGeom>
              <a:avLst/>
              <a:gdLst>
                <a:gd name="T0" fmla="*/ 38 w 72"/>
                <a:gd name="T1" fmla="*/ 11 h 76"/>
                <a:gd name="T2" fmla="*/ 30 w 72"/>
                <a:gd name="T3" fmla="*/ 15 h 76"/>
                <a:gd name="T4" fmla="*/ 29 w 72"/>
                <a:gd name="T5" fmla="*/ 15 h 76"/>
                <a:gd name="T6" fmla="*/ 10 w 72"/>
                <a:gd name="T7" fmla="*/ 5 h 76"/>
                <a:gd name="T8" fmla="*/ 1 w 72"/>
                <a:gd name="T9" fmla="*/ 25 h 76"/>
                <a:gd name="T10" fmla="*/ 26 w 72"/>
                <a:gd name="T11" fmla="*/ 68 h 76"/>
                <a:gd name="T12" fmla="*/ 38 w 72"/>
                <a:gd name="T13" fmla="*/ 11 h 76"/>
                <a:gd name="T14" fmla="*/ 46 w 72"/>
                <a:gd name="T15" fmla="*/ 35 h 76"/>
                <a:gd name="T16" fmla="*/ 32 w 72"/>
                <a:gd name="T17" fmla="*/ 57 h 76"/>
                <a:gd name="T18" fmla="*/ 12 w 72"/>
                <a:gd name="T19" fmla="*/ 32 h 76"/>
                <a:gd name="T20" fmla="*/ 14 w 72"/>
                <a:gd name="T21" fmla="*/ 14 h 76"/>
                <a:gd name="T22" fmla="*/ 27 w 72"/>
                <a:gd name="T23" fmla="*/ 20 h 76"/>
                <a:gd name="T24" fmla="*/ 34 w 72"/>
                <a:gd name="T25" fmla="*/ 25 h 76"/>
                <a:gd name="T26" fmla="*/ 41 w 72"/>
                <a:gd name="T27" fmla="*/ 23 h 76"/>
                <a:gd name="T28" fmla="*/ 44 w 72"/>
                <a:gd name="T29" fmla="*/ 24 h 76"/>
                <a:gd name="T30" fmla="*/ 46 w 72"/>
                <a:gd name="T31" fmla="*/ 35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2" h="76">
                  <a:moveTo>
                    <a:pt x="38" y="11"/>
                  </a:moveTo>
                  <a:cubicBezTo>
                    <a:pt x="35" y="11"/>
                    <a:pt x="32" y="13"/>
                    <a:pt x="30" y="15"/>
                  </a:cubicBezTo>
                  <a:cubicBezTo>
                    <a:pt x="30" y="15"/>
                    <a:pt x="30" y="15"/>
                    <a:pt x="29" y="15"/>
                  </a:cubicBezTo>
                  <a:cubicBezTo>
                    <a:pt x="25" y="9"/>
                    <a:pt x="18" y="0"/>
                    <a:pt x="10" y="5"/>
                  </a:cubicBezTo>
                  <a:cubicBezTo>
                    <a:pt x="3" y="8"/>
                    <a:pt x="1" y="18"/>
                    <a:pt x="1" y="25"/>
                  </a:cubicBezTo>
                  <a:cubicBezTo>
                    <a:pt x="0" y="43"/>
                    <a:pt x="7" y="64"/>
                    <a:pt x="26" y="68"/>
                  </a:cubicBezTo>
                  <a:cubicBezTo>
                    <a:pt x="60" y="76"/>
                    <a:pt x="72" y="6"/>
                    <a:pt x="38" y="11"/>
                  </a:cubicBezTo>
                  <a:close/>
                  <a:moveTo>
                    <a:pt x="46" y="35"/>
                  </a:moveTo>
                  <a:cubicBezTo>
                    <a:pt x="45" y="42"/>
                    <a:pt x="41" y="56"/>
                    <a:pt x="32" y="57"/>
                  </a:cubicBezTo>
                  <a:cubicBezTo>
                    <a:pt x="18" y="59"/>
                    <a:pt x="13" y="42"/>
                    <a:pt x="12" y="32"/>
                  </a:cubicBezTo>
                  <a:cubicBezTo>
                    <a:pt x="12" y="27"/>
                    <a:pt x="11" y="19"/>
                    <a:pt x="14" y="14"/>
                  </a:cubicBezTo>
                  <a:cubicBezTo>
                    <a:pt x="16" y="10"/>
                    <a:pt x="24" y="17"/>
                    <a:pt x="27" y="20"/>
                  </a:cubicBezTo>
                  <a:cubicBezTo>
                    <a:pt x="27" y="23"/>
                    <a:pt x="30" y="26"/>
                    <a:pt x="34" y="25"/>
                  </a:cubicBezTo>
                  <a:cubicBezTo>
                    <a:pt x="36" y="24"/>
                    <a:pt x="39" y="23"/>
                    <a:pt x="41" y="23"/>
                  </a:cubicBezTo>
                  <a:cubicBezTo>
                    <a:pt x="43" y="23"/>
                    <a:pt x="43" y="23"/>
                    <a:pt x="44" y="24"/>
                  </a:cubicBezTo>
                  <a:cubicBezTo>
                    <a:pt x="46" y="26"/>
                    <a:pt x="46" y="31"/>
                    <a:pt x="46" y="35"/>
                  </a:cubicBez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5" name="Freeform 120"/>
            <p:cNvSpPr>
              <a:spLocks noEditPoints="1"/>
            </p:cNvSpPr>
            <p:nvPr/>
          </p:nvSpPr>
          <p:spPr bwMode="auto">
            <a:xfrm>
              <a:off x="5661026" y="1589087"/>
              <a:ext cx="173038" cy="187325"/>
            </a:xfrm>
            <a:custGeom>
              <a:avLst/>
              <a:gdLst>
                <a:gd name="T0" fmla="*/ 28 w 74"/>
                <a:gd name="T1" fmla="*/ 1 h 80"/>
                <a:gd name="T2" fmla="*/ 20 w 74"/>
                <a:gd name="T3" fmla="*/ 4 h 80"/>
                <a:gd name="T4" fmla="*/ 16 w 74"/>
                <a:gd name="T5" fmla="*/ 44 h 80"/>
                <a:gd name="T6" fmla="*/ 6 w 74"/>
                <a:gd name="T7" fmla="*/ 65 h 80"/>
                <a:gd name="T8" fmla="*/ 46 w 74"/>
                <a:gd name="T9" fmla="*/ 73 h 80"/>
                <a:gd name="T10" fmla="*/ 28 w 74"/>
                <a:gd name="T11" fmla="*/ 1 h 80"/>
                <a:gd name="T12" fmla="*/ 26 w 74"/>
                <a:gd name="T13" fmla="*/ 66 h 80"/>
                <a:gd name="T14" fmla="*/ 16 w 74"/>
                <a:gd name="T15" fmla="*/ 60 h 80"/>
                <a:gd name="T16" fmla="*/ 22 w 74"/>
                <a:gd name="T17" fmla="*/ 49 h 80"/>
                <a:gd name="T18" fmla="*/ 24 w 74"/>
                <a:gd name="T19" fmla="*/ 46 h 80"/>
                <a:gd name="T20" fmla="*/ 26 w 74"/>
                <a:gd name="T21" fmla="*/ 41 h 80"/>
                <a:gd name="T22" fmla="*/ 29 w 74"/>
                <a:gd name="T23" fmla="*/ 16 h 80"/>
                <a:gd name="T24" fmla="*/ 46 w 74"/>
                <a:gd name="T25" fmla="*/ 50 h 80"/>
                <a:gd name="T26" fmla="*/ 26 w 74"/>
                <a:gd name="T27" fmla="*/ 6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4" h="80">
                  <a:moveTo>
                    <a:pt x="28" y="1"/>
                  </a:moveTo>
                  <a:cubicBezTo>
                    <a:pt x="25" y="0"/>
                    <a:pt x="22" y="2"/>
                    <a:pt x="20" y="4"/>
                  </a:cubicBezTo>
                  <a:cubicBezTo>
                    <a:pt x="13" y="16"/>
                    <a:pt x="8" y="32"/>
                    <a:pt x="16" y="44"/>
                  </a:cubicBezTo>
                  <a:cubicBezTo>
                    <a:pt x="6" y="46"/>
                    <a:pt x="0" y="54"/>
                    <a:pt x="6" y="65"/>
                  </a:cubicBezTo>
                  <a:cubicBezTo>
                    <a:pt x="13" y="79"/>
                    <a:pt x="34" y="80"/>
                    <a:pt x="46" y="73"/>
                  </a:cubicBezTo>
                  <a:cubicBezTo>
                    <a:pt x="74" y="56"/>
                    <a:pt x="54" y="8"/>
                    <a:pt x="28" y="1"/>
                  </a:cubicBezTo>
                  <a:close/>
                  <a:moveTo>
                    <a:pt x="26" y="66"/>
                  </a:moveTo>
                  <a:cubicBezTo>
                    <a:pt x="22" y="65"/>
                    <a:pt x="19" y="63"/>
                    <a:pt x="16" y="60"/>
                  </a:cubicBezTo>
                  <a:cubicBezTo>
                    <a:pt x="10" y="55"/>
                    <a:pt x="18" y="51"/>
                    <a:pt x="22" y="49"/>
                  </a:cubicBezTo>
                  <a:cubicBezTo>
                    <a:pt x="24" y="48"/>
                    <a:pt x="24" y="47"/>
                    <a:pt x="24" y="46"/>
                  </a:cubicBezTo>
                  <a:cubicBezTo>
                    <a:pt x="25" y="45"/>
                    <a:pt x="26" y="44"/>
                    <a:pt x="26" y="41"/>
                  </a:cubicBezTo>
                  <a:cubicBezTo>
                    <a:pt x="26" y="31"/>
                    <a:pt x="25" y="24"/>
                    <a:pt x="29" y="16"/>
                  </a:cubicBezTo>
                  <a:cubicBezTo>
                    <a:pt x="40" y="22"/>
                    <a:pt x="47" y="38"/>
                    <a:pt x="46" y="50"/>
                  </a:cubicBezTo>
                  <a:cubicBezTo>
                    <a:pt x="46" y="61"/>
                    <a:pt x="36" y="68"/>
                    <a:pt x="26" y="66"/>
                  </a:cubicBez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6" name="Freeform 121"/>
            <p:cNvSpPr>
              <a:spLocks noEditPoints="1"/>
            </p:cNvSpPr>
            <p:nvPr/>
          </p:nvSpPr>
          <p:spPr bwMode="auto">
            <a:xfrm>
              <a:off x="5840413" y="1554162"/>
              <a:ext cx="123825" cy="149225"/>
            </a:xfrm>
            <a:custGeom>
              <a:avLst/>
              <a:gdLst>
                <a:gd name="T0" fmla="*/ 52 w 53"/>
                <a:gd name="T1" fmla="*/ 17 h 64"/>
                <a:gd name="T2" fmla="*/ 25 w 53"/>
                <a:gd name="T3" fmla="*/ 4 h 64"/>
                <a:gd name="T4" fmla="*/ 8 w 53"/>
                <a:gd name="T5" fmla="*/ 32 h 64"/>
                <a:gd name="T6" fmla="*/ 9 w 53"/>
                <a:gd name="T7" fmla="*/ 35 h 64"/>
                <a:gd name="T8" fmla="*/ 4 w 53"/>
                <a:gd name="T9" fmla="*/ 42 h 64"/>
                <a:gd name="T10" fmla="*/ 21 w 53"/>
                <a:gd name="T11" fmla="*/ 62 h 64"/>
                <a:gd name="T12" fmla="*/ 52 w 53"/>
                <a:gd name="T13" fmla="*/ 23 h 64"/>
                <a:gd name="T14" fmla="*/ 52 w 53"/>
                <a:gd name="T15" fmla="*/ 17 h 64"/>
                <a:gd name="T16" fmla="*/ 26 w 53"/>
                <a:gd name="T17" fmla="*/ 47 h 64"/>
                <a:gd name="T18" fmla="*/ 14 w 53"/>
                <a:gd name="T19" fmla="*/ 46 h 64"/>
                <a:gd name="T20" fmla="*/ 17 w 53"/>
                <a:gd name="T21" fmla="*/ 38 h 64"/>
                <a:gd name="T22" fmla="*/ 20 w 53"/>
                <a:gd name="T23" fmla="*/ 34 h 64"/>
                <a:gd name="T24" fmla="*/ 26 w 53"/>
                <a:gd name="T25" fmla="*/ 30 h 64"/>
                <a:gd name="T26" fmla="*/ 23 w 53"/>
                <a:gd name="T27" fmla="*/ 24 h 64"/>
                <a:gd name="T28" fmla="*/ 22 w 53"/>
                <a:gd name="T29" fmla="*/ 25 h 64"/>
                <a:gd name="T30" fmla="*/ 27 w 53"/>
                <a:gd name="T31" fmla="*/ 17 h 64"/>
                <a:gd name="T32" fmla="*/ 38 w 53"/>
                <a:gd name="T33" fmla="*/ 20 h 64"/>
                <a:gd name="T34" fmla="*/ 26 w 53"/>
                <a:gd name="T35" fmla="*/ 47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3" h="64">
                  <a:moveTo>
                    <a:pt x="52" y="17"/>
                  </a:moveTo>
                  <a:cubicBezTo>
                    <a:pt x="46" y="8"/>
                    <a:pt x="36" y="0"/>
                    <a:pt x="25" y="4"/>
                  </a:cubicBezTo>
                  <a:cubicBezTo>
                    <a:pt x="13" y="8"/>
                    <a:pt x="8" y="21"/>
                    <a:pt x="8" y="32"/>
                  </a:cubicBezTo>
                  <a:cubicBezTo>
                    <a:pt x="8" y="33"/>
                    <a:pt x="8" y="34"/>
                    <a:pt x="9" y="35"/>
                  </a:cubicBezTo>
                  <a:cubicBezTo>
                    <a:pt x="7" y="37"/>
                    <a:pt x="6" y="39"/>
                    <a:pt x="4" y="42"/>
                  </a:cubicBezTo>
                  <a:cubicBezTo>
                    <a:pt x="0" y="53"/>
                    <a:pt x="11" y="61"/>
                    <a:pt x="21" y="62"/>
                  </a:cubicBezTo>
                  <a:cubicBezTo>
                    <a:pt x="40" y="64"/>
                    <a:pt x="44" y="34"/>
                    <a:pt x="52" y="23"/>
                  </a:cubicBezTo>
                  <a:cubicBezTo>
                    <a:pt x="53" y="21"/>
                    <a:pt x="53" y="18"/>
                    <a:pt x="52" y="17"/>
                  </a:cubicBezTo>
                  <a:close/>
                  <a:moveTo>
                    <a:pt x="26" y="47"/>
                  </a:moveTo>
                  <a:cubicBezTo>
                    <a:pt x="23" y="50"/>
                    <a:pt x="14" y="51"/>
                    <a:pt x="14" y="46"/>
                  </a:cubicBezTo>
                  <a:cubicBezTo>
                    <a:pt x="14" y="43"/>
                    <a:pt x="15" y="40"/>
                    <a:pt x="17" y="38"/>
                  </a:cubicBezTo>
                  <a:cubicBezTo>
                    <a:pt x="19" y="37"/>
                    <a:pt x="20" y="36"/>
                    <a:pt x="20" y="34"/>
                  </a:cubicBezTo>
                  <a:cubicBezTo>
                    <a:pt x="22" y="32"/>
                    <a:pt x="24" y="31"/>
                    <a:pt x="26" y="30"/>
                  </a:cubicBezTo>
                  <a:cubicBezTo>
                    <a:pt x="29" y="28"/>
                    <a:pt x="27" y="23"/>
                    <a:pt x="23" y="24"/>
                  </a:cubicBezTo>
                  <a:cubicBezTo>
                    <a:pt x="23" y="24"/>
                    <a:pt x="23" y="24"/>
                    <a:pt x="22" y="25"/>
                  </a:cubicBezTo>
                  <a:cubicBezTo>
                    <a:pt x="23" y="22"/>
                    <a:pt x="25" y="19"/>
                    <a:pt x="27" y="17"/>
                  </a:cubicBezTo>
                  <a:cubicBezTo>
                    <a:pt x="31" y="14"/>
                    <a:pt x="36" y="17"/>
                    <a:pt x="38" y="20"/>
                  </a:cubicBezTo>
                  <a:cubicBezTo>
                    <a:pt x="34" y="29"/>
                    <a:pt x="32" y="40"/>
                    <a:pt x="26" y="47"/>
                  </a:cubicBez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287" name="组合 286"/>
          <p:cNvGrpSpPr/>
          <p:nvPr/>
        </p:nvGrpSpPr>
        <p:grpSpPr>
          <a:xfrm>
            <a:off x="3478889" y="5106827"/>
            <a:ext cx="1017588" cy="982663"/>
            <a:chOff x="7158038" y="2081212"/>
            <a:chExt cx="1017588" cy="982663"/>
          </a:xfrm>
        </p:grpSpPr>
        <p:sp>
          <p:nvSpPr>
            <p:cNvPr id="288" name="Freeform 123"/>
            <p:cNvSpPr>
              <a:spLocks noEditPoints="1"/>
            </p:cNvSpPr>
            <p:nvPr/>
          </p:nvSpPr>
          <p:spPr bwMode="auto">
            <a:xfrm>
              <a:off x="7158038" y="2081212"/>
              <a:ext cx="1017588" cy="982663"/>
            </a:xfrm>
            <a:custGeom>
              <a:avLst/>
              <a:gdLst>
                <a:gd name="T0" fmla="*/ 418 w 437"/>
                <a:gd name="T1" fmla="*/ 253 h 422"/>
                <a:gd name="T2" fmla="*/ 420 w 437"/>
                <a:gd name="T3" fmla="*/ 226 h 422"/>
                <a:gd name="T4" fmla="*/ 430 w 437"/>
                <a:gd name="T5" fmla="*/ 177 h 422"/>
                <a:gd name="T6" fmla="*/ 415 w 437"/>
                <a:gd name="T7" fmla="*/ 161 h 422"/>
                <a:gd name="T8" fmla="*/ 409 w 437"/>
                <a:gd name="T9" fmla="*/ 129 h 422"/>
                <a:gd name="T10" fmla="*/ 243 w 437"/>
                <a:gd name="T11" fmla="*/ 25 h 422"/>
                <a:gd name="T12" fmla="*/ 224 w 437"/>
                <a:gd name="T13" fmla="*/ 8 h 422"/>
                <a:gd name="T14" fmla="*/ 161 w 437"/>
                <a:gd name="T15" fmla="*/ 102 h 422"/>
                <a:gd name="T16" fmla="*/ 118 w 437"/>
                <a:gd name="T17" fmla="*/ 149 h 422"/>
                <a:gd name="T18" fmla="*/ 150 w 437"/>
                <a:gd name="T19" fmla="*/ 198 h 422"/>
                <a:gd name="T20" fmla="*/ 136 w 437"/>
                <a:gd name="T21" fmla="*/ 213 h 422"/>
                <a:gd name="T22" fmla="*/ 91 w 437"/>
                <a:gd name="T23" fmla="*/ 246 h 422"/>
                <a:gd name="T24" fmla="*/ 251 w 437"/>
                <a:gd name="T25" fmla="*/ 384 h 422"/>
                <a:gd name="T26" fmla="*/ 270 w 437"/>
                <a:gd name="T27" fmla="*/ 421 h 422"/>
                <a:gd name="T28" fmla="*/ 403 w 437"/>
                <a:gd name="T29" fmla="*/ 370 h 422"/>
                <a:gd name="T30" fmla="*/ 393 w 437"/>
                <a:gd name="T31" fmla="*/ 324 h 422"/>
                <a:gd name="T32" fmla="*/ 412 w 437"/>
                <a:gd name="T33" fmla="*/ 312 h 422"/>
                <a:gd name="T34" fmla="*/ 425 w 437"/>
                <a:gd name="T35" fmla="*/ 268 h 422"/>
                <a:gd name="T36" fmla="*/ 412 w 437"/>
                <a:gd name="T37" fmla="*/ 173 h 422"/>
                <a:gd name="T38" fmla="*/ 372 w 437"/>
                <a:gd name="T39" fmla="*/ 156 h 422"/>
                <a:gd name="T40" fmla="*/ 225 w 437"/>
                <a:gd name="T41" fmla="*/ 42 h 422"/>
                <a:gd name="T42" fmla="*/ 216 w 437"/>
                <a:gd name="T43" fmla="*/ 57 h 422"/>
                <a:gd name="T44" fmla="*/ 265 w 437"/>
                <a:gd name="T45" fmla="*/ 74 h 422"/>
                <a:gd name="T46" fmla="*/ 242 w 437"/>
                <a:gd name="T47" fmla="*/ 51 h 422"/>
                <a:gd name="T48" fmla="*/ 301 w 437"/>
                <a:gd name="T49" fmla="*/ 83 h 422"/>
                <a:gd name="T50" fmla="*/ 254 w 437"/>
                <a:gd name="T51" fmla="*/ 128 h 422"/>
                <a:gd name="T52" fmla="*/ 193 w 437"/>
                <a:gd name="T53" fmla="*/ 136 h 422"/>
                <a:gd name="T54" fmla="*/ 172 w 437"/>
                <a:gd name="T55" fmla="*/ 85 h 422"/>
                <a:gd name="T56" fmla="*/ 129 w 437"/>
                <a:gd name="T57" fmla="*/ 151 h 422"/>
                <a:gd name="T58" fmla="*/ 247 w 437"/>
                <a:gd name="T59" fmla="*/ 135 h 422"/>
                <a:gd name="T60" fmla="*/ 385 w 437"/>
                <a:gd name="T61" fmla="*/ 136 h 422"/>
                <a:gd name="T62" fmla="*/ 146 w 437"/>
                <a:gd name="T63" fmla="*/ 149 h 422"/>
                <a:gd name="T64" fmla="*/ 335 w 437"/>
                <a:gd name="T65" fmla="*/ 185 h 422"/>
                <a:gd name="T66" fmla="*/ 130 w 437"/>
                <a:gd name="T67" fmla="*/ 156 h 422"/>
                <a:gd name="T68" fmla="*/ 360 w 437"/>
                <a:gd name="T69" fmla="*/ 221 h 422"/>
                <a:gd name="T70" fmla="*/ 396 w 437"/>
                <a:gd name="T71" fmla="*/ 201 h 422"/>
                <a:gd name="T72" fmla="*/ 149 w 437"/>
                <a:gd name="T73" fmla="*/ 209 h 422"/>
                <a:gd name="T74" fmla="*/ 275 w 437"/>
                <a:gd name="T75" fmla="*/ 253 h 422"/>
                <a:gd name="T76" fmla="*/ 143 w 437"/>
                <a:gd name="T77" fmla="*/ 219 h 422"/>
                <a:gd name="T78" fmla="*/ 308 w 437"/>
                <a:gd name="T79" fmla="*/ 372 h 422"/>
                <a:gd name="T80" fmla="*/ 350 w 437"/>
                <a:gd name="T81" fmla="*/ 359 h 422"/>
                <a:gd name="T82" fmla="*/ 346 w 437"/>
                <a:gd name="T83" fmla="*/ 338 h 422"/>
                <a:gd name="T84" fmla="*/ 290 w 437"/>
                <a:gd name="T85" fmla="*/ 350 h 422"/>
                <a:gd name="T86" fmla="*/ 285 w 437"/>
                <a:gd name="T87" fmla="*/ 364 h 422"/>
                <a:gd name="T88" fmla="*/ 264 w 437"/>
                <a:gd name="T89" fmla="*/ 362 h 422"/>
                <a:gd name="T90" fmla="*/ 308 w 437"/>
                <a:gd name="T91" fmla="*/ 332 h 422"/>
                <a:gd name="T92" fmla="*/ 291 w 437"/>
                <a:gd name="T93" fmla="*/ 380 h 422"/>
                <a:gd name="T94" fmla="*/ 224 w 437"/>
                <a:gd name="T95" fmla="*/ 335 h 422"/>
                <a:gd name="T96" fmla="*/ 91 w 437"/>
                <a:gd name="T97" fmla="*/ 257 h 422"/>
                <a:gd name="T98" fmla="*/ 225 w 437"/>
                <a:gd name="T99" fmla="*/ 340 h 422"/>
                <a:gd name="T100" fmla="*/ 146 w 437"/>
                <a:gd name="T101" fmla="*/ 254 h 422"/>
                <a:gd name="T102" fmla="*/ 322 w 437"/>
                <a:gd name="T103" fmla="*/ 297 h 422"/>
                <a:gd name="T104" fmla="*/ 297 w 437"/>
                <a:gd name="T105" fmla="*/ 319 h 422"/>
                <a:gd name="T106" fmla="*/ 410 w 437"/>
                <a:gd name="T107" fmla="*/ 272 h 4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37" h="422">
                  <a:moveTo>
                    <a:pt x="425" y="268"/>
                  </a:moveTo>
                  <a:cubicBezTo>
                    <a:pt x="423" y="268"/>
                    <a:pt x="422" y="268"/>
                    <a:pt x="420" y="269"/>
                  </a:cubicBezTo>
                  <a:cubicBezTo>
                    <a:pt x="420" y="263"/>
                    <a:pt x="419" y="258"/>
                    <a:pt x="418" y="253"/>
                  </a:cubicBezTo>
                  <a:cubicBezTo>
                    <a:pt x="417" y="245"/>
                    <a:pt x="419" y="236"/>
                    <a:pt x="416" y="228"/>
                  </a:cubicBezTo>
                  <a:cubicBezTo>
                    <a:pt x="415" y="228"/>
                    <a:pt x="415" y="228"/>
                    <a:pt x="415" y="227"/>
                  </a:cubicBezTo>
                  <a:cubicBezTo>
                    <a:pt x="417" y="227"/>
                    <a:pt x="419" y="226"/>
                    <a:pt x="420" y="226"/>
                  </a:cubicBezTo>
                  <a:cubicBezTo>
                    <a:pt x="423" y="225"/>
                    <a:pt x="426" y="221"/>
                    <a:pt x="425" y="218"/>
                  </a:cubicBezTo>
                  <a:cubicBezTo>
                    <a:pt x="420" y="208"/>
                    <a:pt x="416" y="200"/>
                    <a:pt x="407" y="193"/>
                  </a:cubicBezTo>
                  <a:cubicBezTo>
                    <a:pt x="417" y="187"/>
                    <a:pt x="425" y="181"/>
                    <a:pt x="430" y="177"/>
                  </a:cubicBezTo>
                  <a:cubicBezTo>
                    <a:pt x="437" y="172"/>
                    <a:pt x="430" y="160"/>
                    <a:pt x="423" y="165"/>
                  </a:cubicBezTo>
                  <a:cubicBezTo>
                    <a:pt x="420" y="167"/>
                    <a:pt x="418" y="168"/>
                    <a:pt x="416" y="170"/>
                  </a:cubicBezTo>
                  <a:cubicBezTo>
                    <a:pt x="417" y="167"/>
                    <a:pt x="416" y="164"/>
                    <a:pt x="415" y="161"/>
                  </a:cubicBezTo>
                  <a:cubicBezTo>
                    <a:pt x="414" y="154"/>
                    <a:pt x="414" y="147"/>
                    <a:pt x="415" y="141"/>
                  </a:cubicBezTo>
                  <a:cubicBezTo>
                    <a:pt x="416" y="138"/>
                    <a:pt x="414" y="135"/>
                    <a:pt x="412" y="134"/>
                  </a:cubicBezTo>
                  <a:cubicBezTo>
                    <a:pt x="413" y="132"/>
                    <a:pt x="411" y="129"/>
                    <a:pt x="409" y="129"/>
                  </a:cubicBezTo>
                  <a:cubicBezTo>
                    <a:pt x="408" y="126"/>
                    <a:pt x="406" y="123"/>
                    <a:pt x="402" y="123"/>
                  </a:cubicBezTo>
                  <a:cubicBezTo>
                    <a:pt x="369" y="121"/>
                    <a:pt x="341" y="109"/>
                    <a:pt x="312" y="97"/>
                  </a:cubicBezTo>
                  <a:cubicBezTo>
                    <a:pt x="328" y="52"/>
                    <a:pt x="285" y="10"/>
                    <a:pt x="243" y="25"/>
                  </a:cubicBezTo>
                  <a:cubicBezTo>
                    <a:pt x="243" y="19"/>
                    <a:pt x="244" y="13"/>
                    <a:pt x="242" y="7"/>
                  </a:cubicBezTo>
                  <a:cubicBezTo>
                    <a:pt x="241" y="3"/>
                    <a:pt x="238" y="2"/>
                    <a:pt x="235" y="2"/>
                  </a:cubicBezTo>
                  <a:cubicBezTo>
                    <a:pt x="231" y="0"/>
                    <a:pt x="224" y="2"/>
                    <a:pt x="224" y="8"/>
                  </a:cubicBezTo>
                  <a:cubicBezTo>
                    <a:pt x="224" y="16"/>
                    <a:pt x="224" y="24"/>
                    <a:pt x="225" y="32"/>
                  </a:cubicBezTo>
                  <a:cubicBezTo>
                    <a:pt x="209" y="33"/>
                    <a:pt x="192" y="37"/>
                    <a:pt x="179" y="45"/>
                  </a:cubicBezTo>
                  <a:cubicBezTo>
                    <a:pt x="161" y="57"/>
                    <a:pt x="158" y="82"/>
                    <a:pt x="161" y="102"/>
                  </a:cubicBezTo>
                  <a:cubicBezTo>
                    <a:pt x="161" y="107"/>
                    <a:pt x="163" y="111"/>
                    <a:pt x="164" y="116"/>
                  </a:cubicBezTo>
                  <a:cubicBezTo>
                    <a:pt x="159" y="120"/>
                    <a:pt x="153" y="126"/>
                    <a:pt x="148" y="131"/>
                  </a:cubicBezTo>
                  <a:cubicBezTo>
                    <a:pt x="139" y="138"/>
                    <a:pt x="129" y="144"/>
                    <a:pt x="118" y="149"/>
                  </a:cubicBezTo>
                  <a:cubicBezTo>
                    <a:pt x="115" y="151"/>
                    <a:pt x="117" y="155"/>
                    <a:pt x="120" y="154"/>
                  </a:cubicBezTo>
                  <a:cubicBezTo>
                    <a:pt x="121" y="154"/>
                    <a:pt x="122" y="154"/>
                    <a:pt x="123" y="153"/>
                  </a:cubicBezTo>
                  <a:cubicBezTo>
                    <a:pt x="109" y="173"/>
                    <a:pt x="123" y="188"/>
                    <a:pt x="150" y="198"/>
                  </a:cubicBezTo>
                  <a:cubicBezTo>
                    <a:pt x="150" y="198"/>
                    <a:pt x="150" y="198"/>
                    <a:pt x="150" y="198"/>
                  </a:cubicBezTo>
                  <a:cubicBezTo>
                    <a:pt x="145" y="202"/>
                    <a:pt x="145" y="203"/>
                    <a:pt x="139" y="208"/>
                  </a:cubicBezTo>
                  <a:cubicBezTo>
                    <a:pt x="137" y="209"/>
                    <a:pt x="136" y="211"/>
                    <a:pt x="136" y="213"/>
                  </a:cubicBezTo>
                  <a:cubicBezTo>
                    <a:pt x="127" y="225"/>
                    <a:pt x="131" y="237"/>
                    <a:pt x="144" y="248"/>
                  </a:cubicBezTo>
                  <a:cubicBezTo>
                    <a:pt x="127" y="243"/>
                    <a:pt x="111" y="243"/>
                    <a:pt x="94" y="245"/>
                  </a:cubicBezTo>
                  <a:cubicBezTo>
                    <a:pt x="93" y="245"/>
                    <a:pt x="92" y="246"/>
                    <a:pt x="91" y="246"/>
                  </a:cubicBezTo>
                  <a:cubicBezTo>
                    <a:pt x="91" y="246"/>
                    <a:pt x="91" y="246"/>
                    <a:pt x="90" y="247"/>
                  </a:cubicBezTo>
                  <a:cubicBezTo>
                    <a:pt x="0" y="321"/>
                    <a:pt x="198" y="377"/>
                    <a:pt x="245" y="388"/>
                  </a:cubicBezTo>
                  <a:cubicBezTo>
                    <a:pt x="248" y="389"/>
                    <a:pt x="251" y="387"/>
                    <a:pt x="251" y="384"/>
                  </a:cubicBezTo>
                  <a:cubicBezTo>
                    <a:pt x="256" y="386"/>
                    <a:pt x="261" y="387"/>
                    <a:pt x="267" y="388"/>
                  </a:cubicBezTo>
                  <a:cubicBezTo>
                    <a:pt x="267" y="396"/>
                    <a:pt x="266" y="404"/>
                    <a:pt x="264" y="413"/>
                  </a:cubicBezTo>
                  <a:cubicBezTo>
                    <a:pt x="263" y="417"/>
                    <a:pt x="266" y="421"/>
                    <a:pt x="270" y="421"/>
                  </a:cubicBezTo>
                  <a:cubicBezTo>
                    <a:pt x="292" y="422"/>
                    <a:pt x="296" y="407"/>
                    <a:pt x="293" y="390"/>
                  </a:cubicBezTo>
                  <a:cubicBezTo>
                    <a:pt x="337" y="392"/>
                    <a:pt x="390" y="384"/>
                    <a:pt x="406" y="381"/>
                  </a:cubicBezTo>
                  <a:cubicBezTo>
                    <a:pt x="413" y="380"/>
                    <a:pt x="410" y="368"/>
                    <a:pt x="403" y="370"/>
                  </a:cubicBezTo>
                  <a:cubicBezTo>
                    <a:pt x="401" y="370"/>
                    <a:pt x="400" y="370"/>
                    <a:pt x="399" y="371"/>
                  </a:cubicBezTo>
                  <a:cubicBezTo>
                    <a:pt x="399" y="371"/>
                    <a:pt x="399" y="371"/>
                    <a:pt x="399" y="371"/>
                  </a:cubicBezTo>
                  <a:cubicBezTo>
                    <a:pt x="390" y="355"/>
                    <a:pt x="391" y="340"/>
                    <a:pt x="393" y="324"/>
                  </a:cubicBezTo>
                  <a:cubicBezTo>
                    <a:pt x="393" y="323"/>
                    <a:pt x="393" y="323"/>
                    <a:pt x="393" y="323"/>
                  </a:cubicBezTo>
                  <a:cubicBezTo>
                    <a:pt x="398" y="322"/>
                    <a:pt x="403" y="322"/>
                    <a:pt x="408" y="321"/>
                  </a:cubicBezTo>
                  <a:cubicBezTo>
                    <a:pt x="412" y="320"/>
                    <a:pt x="414" y="315"/>
                    <a:pt x="412" y="312"/>
                  </a:cubicBezTo>
                  <a:cubicBezTo>
                    <a:pt x="408" y="304"/>
                    <a:pt x="404" y="296"/>
                    <a:pt x="399" y="289"/>
                  </a:cubicBezTo>
                  <a:cubicBezTo>
                    <a:pt x="412" y="286"/>
                    <a:pt x="423" y="282"/>
                    <a:pt x="429" y="278"/>
                  </a:cubicBezTo>
                  <a:cubicBezTo>
                    <a:pt x="435" y="275"/>
                    <a:pt x="431" y="266"/>
                    <a:pt x="425" y="268"/>
                  </a:cubicBezTo>
                  <a:close/>
                  <a:moveTo>
                    <a:pt x="403" y="162"/>
                  </a:moveTo>
                  <a:cubicBezTo>
                    <a:pt x="404" y="165"/>
                    <a:pt x="405" y="168"/>
                    <a:pt x="407" y="170"/>
                  </a:cubicBezTo>
                  <a:cubicBezTo>
                    <a:pt x="408" y="173"/>
                    <a:pt x="410" y="173"/>
                    <a:pt x="412" y="173"/>
                  </a:cubicBezTo>
                  <a:cubicBezTo>
                    <a:pt x="406" y="177"/>
                    <a:pt x="399" y="182"/>
                    <a:pt x="392" y="186"/>
                  </a:cubicBezTo>
                  <a:cubicBezTo>
                    <a:pt x="384" y="191"/>
                    <a:pt x="362" y="205"/>
                    <a:pt x="352" y="197"/>
                  </a:cubicBezTo>
                  <a:cubicBezTo>
                    <a:pt x="337" y="185"/>
                    <a:pt x="364" y="162"/>
                    <a:pt x="372" y="156"/>
                  </a:cubicBezTo>
                  <a:cubicBezTo>
                    <a:pt x="382" y="150"/>
                    <a:pt x="391" y="143"/>
                    <a:pt x="402" y="139"/>
                  </a:cubicBezTo>
                  <a:cubicBezTo>
                    <a:pt x="400" y="147"/>
                    <a:pt x="401" y="154"/>
                    <a:pt x="403" y="162"/>
                  </a:cubicBezTo>
                  <a:close/>
                  <a:moveTo>
                    <a:pt x="225" y="42"/>
                  </a:moveTo>
                  <a:cubicBezTo>
                    <a:pt x="225" y="44"/>
                    <a:pt x="226" y="47"/>
                    <a:pt x="226" y="49"/>
                  </a:cubicBezTo>
                  <a:cubicBezTo>
                    <a:pt x="222" y="49"/>
                    <a:pt x="218" y="50"/>
                    <a:pt x="216" y="52"/>
                  </a:cubicBezTo>
                  <a:cubicBezTo>
                    <a:pt x="214" y="53"/>
                    <a:pt x="215" y="55"/>
                    <a:pt x="216" y="57"/>
                  </a:cubicBezTo>
                  <a:cubicBezTo>
                    <a:pt x="221" y="61"/>
                    <a:pt x="229" y="61"/>
                    <a:pt x="236" y="62"/>
                  </a:cubicBezTo>
                  <a:cubicBezTo>
                    <a:pt x="241" y="63"/>
                    <a:pt x="247" y="64"/>
                    <a:pt x="252" y="66"/>
                  </a:cubicBezTo>
                  <a:cubicBezTo>
                    <a:pt x="257" y="68"/>
                    <a:pt x="261" y="71"/>
                    <a:pt x="265" y="74"/>
                  </a:cubicBezTo>
                  <a:cubicBezTo>
                    <a:pt x="269" y="76"/>
                    <a:pt x="275" y="72"/>
                    <a:pt x="273" y="68"/>
                  </a:cubicBezTo>
                  <a:cubicBezTo>
                    <a:pt x="269" y="57"/>
                    <a:pt x="254" y="53"/>
                    <a:pt x="244" y="51"/>
                  </a:cubicBezTo>
                  <a:cubicBezTo>
                    <a:pt x="243" y="51"/>
                    <a:pt x="242" y="51"/>
                    <a:pt x="242" y="51"/>
                  </a:cubicBezTo>
                  <a:cubicBezTo>
                    <a:pt x="242" y="46"/>
                    <a:pt x="242" y="41"/>
                    <a:pt x="242" y="36"/>
                  </a:cubicBezTo>
                  <a:cubicBezTo>
                    <a:pt x="256" y="34"/>
                    <a:pt x="268" y="32"/>
                    <a:pt x="281" y="38"/>
                  </a:cubicBezTo>
                  <a:cubicBezTo>
                    <a:pt x="299" y="46"/>
                    <a:pt x="302" y="66"/>
                    <a:pt x="301" y="83"/>
                  </a:cubicBezTo>
                  <a:cubicBezTo>
                    <a:pt x="300" y="97"/>
                    <a:pt x="292" y="110"/>
                    <a:pt x="284" y="121"/>
                  </a:cubicBezTo>
                  <a:cubicBezTo>
                    <a:pt x="279" y="126"/>
                    <a:pt x="274" y="131"/>
                    <a:pt x="269" y="135"/>
                  </a:cubicBezTo>
                  <a:cubicBezTo>
                    <a:pt x="260" y="140"/>
                    <a:pt x="258" y="135"/>
                    <a:pt x="254" y="128"/>
                  </a:cubicBezTo>
                  <a:cubicBezTo>
                    <a:pt x="253" y="127"/>
                    <a:pt x="250" y="126"/>
                    <a:pt x="249" y="128"/>
                  </a:cubicBezTo>
                  <a:cubicBezTo>
                    <a:pt x="247" y="124"/>
                    <a:pt x="242" y="123"/>
                    <a:pt x="239" y="127"/>
                  </a:cubicBezTo>
                  <a:cubicBezTo>
                    <a:pt x="226" y="145"/>
                    <a:pt x="211" y="151"/>
                    <a:pt x="193" y="136"/>
                  </a:cubicBezTo>
                  <a:cubicBezTo>
                    <a:pt x="186" y="130"/>
                    <a:pt x="181" y="122"/>
                    <a:pt x="177" y="114"/>
                  </a:cubicBezTo>
                  <a:cubicBezTo>
                    <a:pt x="177" y="114"/>
                    <a:pt x="177" y="113"/>
                    <a:pt x="177" y="113"/>
                  </a:cubicBezTo>
                  <a:cubicBezTo>
                    <a:pt x="173" y="104"/>
                    <a:pt x="172" y="94"/>
                    <a:pt x="172" y="85"/>
                  </a:cubicBezTo>
                  <a:cubicBezTo>
                    <a:pt x="173" y="53"/>
                    <a:pt x="201" y="49"/>
                    <a:pt x="225" y="42"/>
                  </a:cubicBezTo>
                  <a:close/>
                  <a:moveTo>
                    <a:pt x="130" y="156"/>
                  </a:moveTo>
                  <a:cubicBezTo>
                    <a:pt x="131" y="154"/>
                    <a:pt x="130" y="152"/>
                    <a:pt x="129" y="151"/>
                  </a:cubicBezTo>
                  <a:cubicBezTo>
                    <a:pt x="136" y="148"/>
                    <a:pt x="143" y="145"/>
                    <a:pt x="150" y="140"/>
                  </a:cubicBezTo>
                  <a:cubicBezTo>
                    <a:pt x="156" y="136"/>
                    <a:pt x="164" y="132"/>
                    <a:pt x="170" y="126"/>
                  </a:cubicBezTo>
                  <a:cubicBezTo>
                    <a:pt x="188" y="156"/>
                    <a:pt x="226" y="173"/>
                    <a:pt x="247" y="135"/>
                  </a:cubicBezTo>
                  <a:cubicBezTo>
                    <a:pt x="248" y="146"/>
                    <a:pt x="259" y="152"/>
                    <a:pt x="270" y="147"/>
                  </a:cubicBezTo>
                  <a:cubicBezTo>
                    <a:pt x="288" y="140"/>
                    <a:pt x="301" y="121"/>
                    <a:pt x="309" y="104"/>
                  </a:cubicBezTo>
                  <a:cubicBezTo>
                    <a:pt x="331" y="120"/>
                    <a:pt x="358" y="132"/>
                    <a:pt x="385" y="136"/>
                  </a:cubicBezTo>
                  <a:cubicBezTo>
                    <a:pt x="365" y="143"/>
                    <a:pt x="344" y="157"/>
                    <a:pt x="337" y="175"/>
                  </a:cubicBezTo>
                  <a:cubicBezTo>
                    <a:pt x="309" y="167"/>
                    <a:pt x="278" y="166"/>
                    <a:pt x="250" y="162"/>
                  </a:cubicBezTo>
                  <a:cubicBezTo>
                    <a:pt x="215" y="158"/>
                    <a:pt x="181" y="153"/>
                    <a:pt x="146" y="149"/>
                  </a:cubicBezTo>
                  <a:cubicBezTo>
                    <a:pt x="143" y="148"/>
                    <a:pt x="142" y="154"/>
                    <a:pt x="146" y="155"/>
                  </a:cubicBezTo>
                  <a:cubicBezTo>
                    <a:pt x="176" y="164"/>
                    <a:pt x="207" y="170"/>
                    <a:pt x="238" y="174"/>
                  </a:cubicBezTo>
                  <a:cubicBezTo>
                    <a:pt x="269" y="178"/>
                    <a:pt x="303" y="185"/>
                    <a:pt x="335" y="185"/>
                  </a:cubicBezTo>
                  <a:cubicBezTo>
                    <a:pt x="335" y="190"/>
                    <a:pt x="336" y="195"/>
                    <a:pt x="338" y="200"/>
                  </a:cubicBezTo>
                  <a:cubicBezTo>
                    <a:pt x="340" y="205"/>
                    <a:pt x="343" y="208"/>
                    <a:pt x="346" y="210"/>
                  </a:cubicBezTo>
                  <a:cubicBezTo>
                    <a:pt x="292" y="214"/>
                    <a:pt x="105" y="203"/>
                    <a:pt x="130" y="156"/>
                  </a:cubicBezTo>
                  <a:close/>
                  <a:moveTo>
                    <a:pt x="153" y="201"/>
                  </a:moveTo>
                  <a:cubicBezTo>
                    <a:pt x="153" y="201"/>
                    <a:pt x="153" y="200"/>
                    <a:pt x="153" y="199"/>
                  </a:cubicBezTo>
                  <a:cubicBezTo>
                    <a:pt x="215" y="223"/>
                    <a:pt x="337" y="227"/>
                    <a:pt x="360" y="221"/>
                  </a:cubicBezTo>
                  <a:cubicBezTo>
                    <a:pt x="363" y="220"/>
                    <a:pt x="364" y="216"/>
                    <a:pt x="363" y="213"/>
                  </a:cubicBezTo>
                  <a:cubicBezTo>
                    <a:pt x="374" y="212"/>
                    <a:pt x="385" y="207"/>
                    <a:pt x="396" y="200"/>
                  </a:cubicBezTo>
                  <a:cubicBezTo>
                    <a:pt x="396" y="200"/>
                    <a:pt x="396" y="200"/>
                    <a:pt x="396" y="201"/>
                  </a:cubicBezTo>
                  <a:cubicBezTo>
                    <a:pt x="428" y="221"/>
                    <a:pt x="375" y="227"/>
                    <a:pt x="363" y="231"/>
                  </a:cubicBezTo>
                  <a:cubicBezTo>
                    <a:pt x="338" y="239"/>
                    <a:pt x="313" y="243"/>
                    <a:pt x="286" y="242"/>
                  </a:cubicBezTo>
                  <a:cubicBezTo>
                    <a:pt x="241" y="240"/>
                    <a:pt x="193" y="223"/>
                    <a:pt x="149" y="209"/>
                  </a:cubicBezTo>
                  <a:cubicBezTo>
                    <a:pt x="151" y="207"/>
                    <a:pt x="152" y="204"/>
                    <a:pt x="153" y="201"/>
                  </a:cubicBezTo>
                  <a:close/>
                  <a:moveTo>
                    <a:pt x="143" y="219"/>
                  </a:moveTo>
                  <a:cubicBezTo>
                    <a:pt x="185" y="235"/>
                    <a:pt x="231" y="248"/>
                    <a:pt x="275" y="253"/>
                  </a:cubicBezTo>
                  <a:cubicBezTo>
                    <a:pt x="281" y="253"/>
                    <a:pt x="286" y="254"/>
                    <a:pt x="292" y="254"/>
                  </a:cubicBezTo>
                  <a:cubicBezTo>
                    <a:pt x="287" y="268"/>
                    <a:pt x="290" y="279"/>
                    <a:pt x="297" y="285"/>
                  </a:cubicBezTo>
                  <a:cubicBezTo>
                    <a:pt x="245" y="276"/>
                    <a:pt x="133" y="255"/>
                    <a:pt x="143" y="219"/>
                  </a:cubicBezTo>
                  <a:close/>
                  <a:moveTo>
                    <a:pt x="291" y="380"/>
                  </a:moveTo>
                  <a:cubicBezTo>
                    <a:pt x="290" y="377"/>
                    <a:pt x="288" y="373"/>
                    <a:pt x="287" y="370"/>
                  </a:cubicBezTo>
                  <a:cubicBezTo>
                    <a:pt x="293" y="372"/>
                    <a:pt x="303" y="371"/>
                    <a:pt x="308" y="372"/>
                  </a:cubicBezTo>
                  <a:cubicBezTo>
                    <a:pt x="326" y="373"/>
                    <a:pt x="345" y="374"/>
                    <a:pt x="363" y="374"/>
                  </a:cubicBezTo>
                  <a:cubicBezTo>
                    <a:pt x="370" y="375"/>
                    <a:pt x="371" y="364"/>
                    <a:pt x="364" y="362"/>
                  </a:cubicBezTo>
                  <a:cubicBezTo>
                    <a:pt x="360" y="361"/>
                    <a:pt x="355" y="360"/>
                    <a:pt x="350" y="359"/>
                  </a:cubicBezTo>
                  <a:cubicBezTo>
                    <a:pt x="351" y="359"/>
                    <a:pt x="352" y="358"/>
                    <a:pt x="353" y="358"/>
                  </a:cubicBezTo>
                  <a:cubicBezTo>
                    <a:pt x="360" y="356"/>
                    <a:pt x="359" y="345"/>
                    <a:pt x="351" y="344"/>
                  </a:cubicBezTo>
                  <a:cubicBezTo>
                    <a:pt x="351" y="341"/>
                    <a:pt x="349" y="338"/>
                    <a:pt x="346" y="338"/>
                  </a:cubicBezTo>
                  <a:cubicBezTo>
                    <a:pt x="338" y="339"/>
                    <a:pt x="330" y="342"/>
                    <a:pt x="321" y="342"/>
                  </a:cubicBezTo>
                  <a:cubicBezTo>
                    <a:pt x="317" y="342"/>
                    <a:pt x="315" y="346"/>
                    <a:pt x="315" y="350"/>
                  </a:cubicBezTo>
                  <a:cubicBezTo>
                    <a:pt x="307" y="350"/>
                    <a:pt x="298" y="350"/>
                    <a:pt x="290" y="350"/>
                  </a:cubicBezTo>
                  <a:cubicBezTo>
                    <a:pt x="283" y="349"/>
                    <a:pt x="281" y="361"/>
                    <a:pt x="288" y="362"/>
                  </a:cubicBezTo>
                  <a:cubicBezTo>
                    <a:pt x="289" y="362"/>
                    <a:pt x="290" y="363"/>
                    <a:pt x="291" y="363"/>
                  </a:cubicBezTo>
                  <a:cubicBezTo>
                    <a:pt x="288" y="363"/>
                    <a:pt x="286" y="364"/>
                    <a:pt x="285" y="364"/>
                  </a:cubicBezTo>
                  <a:cubicBezTo>
                    <a:pt x="283" y="362"/>
                    <a:pt x="282" y="360"/>
                    <a:pt x="281" y="359"/>
                  </a:cubicBezTo>
                  <a:cubicBezTo>
                    <a:pt x="279" y="354"/>
                    <a:pt x="273" y="355"/>
                    <a:pt x="271" y="358"/>
                  </a:cubicBezTo>
                  <a:cubicBezTo>
                    <a:pt x="268" y="356"/>
                    <a:pt x="264" y="358"/>
                    <a:pt x="264" y="362"/>
                  </a:cubicBezTo>
                  <a:cubicBezTo>
                    <a:pt x="265" y="367"/>
                    <a:pt x="266" y="372"/>
                    <a:pt x="266" y="377"/>
                  </a:cubicBezTo>
                  <a:cubicBezTo>
                    <a:pt x="244" y="372"/>
                    <a:pt x="230" y="360"/>
                    <a:pt x="239" y="338"/>
                  </a:cubicBezTo>
                  <a:cubicBezTo>
                    <a:pt x="261" y="340"/>
                    <a:pt x="288" y="333"/>
                    <a:pt x="308" y="332"/>
                  </a:cubicBezTo>
                  <a:cubicBezTo>
                    <a:pt x="332" y="330"/>
                    <a:pt x="356" y="328"/>
                    <a:pt x="380" y="325"/>
                  </a:cubicBezTo>
                  <a:cubicBezTo>
                    <a:pt x="376" y="341"/>
                    <a:pt x="380" y="359"/>
                    <a:pt x="388" y="373"/>
                  </a:cubicBezTo>
                  <a:cubicBezTo>
                    <a:pt x="365" y="377"/>
                    <a:pt x="324" y="382"/>
                    <a:pt x="291" y="380"/>
                  </a:cubicBezTo>
                  <a:close/>
                  <a:moveTo>
                    <a:pt x="297" y="319"/>
                  </a:moveTo>
                  <a:cubicBezTo>
                    <a:pt x="276" y="321"/>
                    <a:pt x="241" y="318"/>
                    <a:pt x="224" y="334"/>
                  </a:cubicBezTo>
                  <a:cubicBezTo>
                    <a:pt x="223" y="334"/>
                    <a:pt x="223" y="335"/>
                    <a:pt x="224" y="335"/>
                  </a:cubicBezTo>
                  <a:cubicBezTo>
                    <a:pt x="226" y="336"/>
                    <a:pt x="228" y="336"/>
                    <a:pt x="231" y="337"/>
                  </a:cubicBezTo>
                  <a:cubicBezTo>
                    <a:pt x="222" y="353"/>
                    <a:pt x="223" y="364"/>
                    <a:pt x="230" y="372"/>
                  </a:cubicBezTo>
                  <a:cubicBezTo>
                    <a:pt x="170" y="356"/>
                    <a:pt x="45" y="323"/>
                    <a:pt x="91" y="257"/>
                  </a:cubicBezTo>
                  <a:cubicBezTo>
                    <a:pt x="108" y="276"/>
                    <a:pt x="128" y="290"/>
                    <a:pt x="149" y="303"/>
                  </a:cubicBezTo>
                  <a:cubicBezTo>
                    <a:pt x="172" y="317"/>
                    <a:pt x="196" y="335"/>
                    <a:pt x="221" y="345"/>
                  </a:cubicBezTo>
                  <a:cubicBezTo>
                    <a:pt x="224" y="346"/>
                    <a:pt x="227" y="342"/>
                    <a:pt x="225" y="340"/>
                  </a:cubicBezTo>
                  <a:cubicBezTo>
                    <a:pt x="212" y="321"/>
                    <a:pt x="187" y="311"/>
                    <a:pt x="169" y="301"/>
                  </a:cubicBezTo>
                  <a:cubicBezTo>
                    <a:pt x="146" y="288"/>
                    <a:pt x="125" y="275"/>
                    <a:pt x="108" y="256"/>
                  </a:cubicBezTo>
                  <a:cubicBezTo>
                    <a:pt x="121" y="254"/>
                    <a:pt x="133" y="253"/>
                    <a:pt x="146" y="254"/>
                  </a:cubicBezTo>
                  <a:cubicBezTo>
                    <a:pt x="148" y="254"/>
                    <a:pt x="149" y="253"/>
                    <a:pt x="149" y="252"/>
                  </a:cubicBezTo>
                  <a:cubicBezTo>
                    <a:pt x="191" y="282"/>
                    <a:pt x="295" y="303"/>
                    <a:pt x="317" y="301"/>
                  </a:cubicBezTo>
                  <a:cubicBezTo>
                    <a:pt x="319" y="301"/>
                    <a:pt x="321" y="299"/>
                    <a:pt x="322" y="297"/>
                  </a:cubicBezTo>
                  <a:cubicBezTo>
                    <a:pt x="341" y="300"/>
                    <a:pt x="365" y="297"/>
                    <a:pt x="387" y="292"/>
                  </a:cubicBezTo>
                  <a:cubicBezTo>
                    <a:pt x="390" y="298"/>
                    <a:pt x="393" y="304"/>
                    <a:pt x="397" y="310"/>
                  </a:cubicBezTo>
                  <a:cubicBezTo>
                    <a:pt x="364" y="315"/>
                    <a:pt x="331" y="316"/>
                    <a:pt x="297" y="319"/>
                  </a:cubicBezTo>
                  <a:close/>
                  <a:moveTo>
                    <a:pt x="297" y="254"/>
                  </a:moveTo>
                  <a:cubicBezTo>
                    <a:pt x="335" y="253"/>
                    <a:pt x="370" y="242"/>
                    <a:pt x="406" y="230"/>
                  </a:cubicBezTo>
                  <a:cubicBezTo>
                    <a:pt x="401" y="242"/>
                    <a:pt x="405" y="260"/>
                    <a:pt x="410" y="272"/>
                  </a:cubicBezTo>
                  <a:cubicBezTo>
                    <a:pt x="370" y="284"/>
                    <a:pt x="301" y="306"/>
                    <a:pt x="297" y="254"/>
                  </a:cubicBez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grpSp>
          <p:nvGrpSpPr>
            <p:cNvPr id="289" name="组合 288"/>
            <p:cNvGrpSpPr/>
            <p:nvPr/>
          </p:nvGrpSpPr>
          <p:grpSpPr>
            <a:xfrm>
              <a:off x="7566026" y="2227262"/>
              <a:ext cx="525462" cy="506413"/>
              <a:chOff x="7566026" y="2227262"/>
              <a:chExt cx="525462" cy="506413"/>
            </a:xfrm>
          </p:grpSpPr>
          <p:sp>
            <p:nvSpPr>
              <p:cNvPr id="290" name="Freeform 122"/>
              <p:cNvSpPr/>
              <p:nvPr/>
            </p:nvSpPr>
            <p:spPr bwMode="auto">
              <a:xfrm>
                <a:off x="7566026" y="2227262"/>
                <a:ext cx="106363" cy="128588"/>
              </a:xfrm>
              <a:custGeom>
                <a:avLst/>
                <a:gdLst>
                  <a:gd name="T0" fmla="*/ 42 w 46"/>
                  <a:gd name="T1" fmla="*/ 24 h 55"/>
                  <a:gd name="T2" fmla="*/ 43 w 46"/>
                  <a:gd name="T3" fmla="*/ 20 h 55"/>
                  <a:gd name="T4" fmla="*/ 34 w 46"/>
                  <a:gd name="T5" fmla="*/ 13 h 55"/>
                  <a:gd name="T6" fmla="*/ 35 w 46"/>
                  <a:gd name="T7" fmla="*/ 11 h 55"/>
                  <a:gd name="T8" fmla="*/ 27 w 46"/>
                  <a:gd name="T9" fmla="*/ 3 h 55"/>
                  <a:gd name="T10" fmla="*/ 3 w 46"/>
                  <a:gd name="T11" fmla="*/ 30 h 55"/>
                  <a:gd name="T12" fmla="*/ 12 w 46"/>
                  <a:gd name="T13" fmla="*/ 36 h 55"/>
                  <a:gd name="T14" fmla="*/ 23 w 46"/>
                  <a:gd name="T15" fmla="*/ 41 h 55"/>
                  <a:gd name="T16" fmla="*/ 27 w 46"/>
                  <a:gd name="T17" fmla="*/ 36 h 55"/>
                  <a:gd name="T18" fmla="*/ 24 w 46"/>
                  <a:gd name="T19" fmla="*/ 42 h 55"/>
                  <a:gd name="T20" fmla="*/ 35 w 46"/>
                  <a:gd name="T21" fmla="*/ 48 h 55"/>
                  <a:gd name="T22" fmla="*/ 36 w 46"/>
                  <a:gd name="T23" fmla="*/ 47 h 55"/>
                  <a:gd name="T24" fmla="*/ 39 w 46"/>
                  <a:gd name="T25" fmla="*/ 47 h 55"/>
                  <a:gd name="T26" fmla="*/ 46 w 46"/>
                  <a:gd name="T27" fmla="*/ 30 h 55"/>
                  <a:gd name="T28" fmla="*/ 42 w 46"/>
                  <a:gd name="T29" fmla="*/ 24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6" h="55">
                    <a:moveTo>
                      <a:pt x="42" y="24"/>
                    </a:moveTo>
                    <a:cubicBezTo>
                      <a:pt x="42" y="23"/>
                      <a:pt x="42" y="21"/>
                      <a:pt x="43" y="20"/>
                    </a:cubicBezTo>
                    <a:cubicBezTo>
                      <a:pt x="44" y="15"/>
                      <a:pt x="38" y="10"/>
                      <a:pt x="34" y="13"/>
                    </a:cubicBezTo>
                    <a:cubicBezTo>
                      <a:pt x="34" y="12"/>
                      <a:pt x="35" y="12"/>
                      <a:pt x="35" y="11"/>
                    </a:cubicBezTo>
                    <a:cubicBezTo>
                      <a:pt x="37" y="7"/>
                      <a:pt x="32" y="0"/>
                      <a:pt x="27" y="3"/>
                    </a:cubicBezTo>
                    <a:cubicBezTo>
                      <a:pt x="17" y="10"/>
                      <a:pt x="8" y="19"/>
                      <a:pt x="3" y="30"/>
                    </a:cubicBezTo>
                    <a:cubicBezTo>
                      <a:pt x="0" y="36"/>
                      <a:pt x="8" y="41"/>
                      <a:pt x="12" y="36"/>
                    </a:cubicBezTo>
                    <a:cubicBezTo>
                      <a:pt x="11" y="42"/>
                      <a:pt x="18" y="46"/>
                      <a:pt x="23" y="41"/>
                    </a:cubicBezTo>
                    <a:cubicBezTo>
                      <a:pt x="24" y="39"/>
                      <a:pt x="26" y="37"/>
                      <a:pt x="27" y="36"/>
                    </a:cubicBezTo>
                    <a:cubicBezTo>
                      <a:pt x="26" y="38"/>
                      <a:pt x="25" y="40"/>
                      <a:pt x="24" y="42"/>
                    </a:cubicBezTo>
                    <a:cubicBezTo>
                      <a:pt x="20" y="49"/>
                      <a:pt x="31" y="55"/>
                      <a:pt x="35" y="48"/>
                    </a:cubicBezTo>
                    <a:cubicBezTo>
                      <a:pt x="35" y="48"/>
                      <a:pt x="36" y="47"/>
                      <a:pt x="36" y="47"/>
                    </a:cubicBezTo>
                    <a:cubicBezTo>
                      <a:pt x="37" y="47"/>
                      <a:pt x="38" y="47"/>
                      <a:pt x="39" y="47"/>
                    </a:cubicBezTo>
                    <a:cubicBezTo>
                      <a:pt x="45" y="45"/>
                      <a:pt x="46" y="36"/>
                      <a:pt x="46" y="30"/>
                    </a:cubicBezTo>
                    <a:cubicBezTo>
                      <a:pt x="46" y="27"/>
                      <a:pt x="44" y="25"/>
                      <a:pt x="42" y="24"/>
                    </a:cubicBezTo>
                    <a:close/>
                  </a:path>
                </a:pathLst>
              </a:custGeom>
              <a:solidFill>
                <a:srgbClr val="F5F5F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1" name="Freeform 124"/>
              <p:cNvSpPr/>
              <p:nvPr/>
            </p:nvSpPr>
            <p:spPr bwMode="auto">
              <a:xfrm>
                <a:off x="7920038" y="2665412"/>
                <a:ext cx="165100" cy="68263"/>
              </a:xfrm>
              <a:custGeom>
                <a:avLst/>
                <a:gdLst>
                  <a:gd name="T0" fmla="*/ 67 w 71"/>
                  <a:gd name="T1" fmla="*/ 13 h 29"/>
                  <a:gd name="T2" fmla="*/ 66 w 71"/>
                  <a:gd name="T3" fmla="*/ 5 h 29"/>
                  <a:gd name="T4" fmla="*/ 62 w 71"/>
                  <a:gd name="T5" fmla="*/ 2 h 29"/>
                  <a:gd name="T6" fmla="*/ 56 w 71"/>
                  <a:gd name="T7" fmla="*/ 1 h 29"/>
                  <a:gd name="T8" fmla="*/ 48 w 71"/>
                  <a:gd name="T9" fmla="*/ 0 h 29"/>
                  <a:gd name="T10" fmla="*/ 41 w 71"/>
                  <a:gd name="T11" fmla="*/ 6 h 29"/>
                  <a:gd name="T12" fmla="*/ 9 w 71"/>
                  <a:gd name="T13" fmla="*/ 10 h 29"/>
                  <a:gd name="T14" fmla="*/ 9 w 71"/>
                  <a:gd name="T15" fmla="*/ 10 h 29"/>
                  <a:gd name="T16" fmla="*/ 9 w 71"/>
                  <a:gd name="T17" fmla="*/ 10 h 29"/>
                  <a:gd name="T18" fmla="*/ 7 w 71"/>
                  <a:gd name="T19" fmla="*/ 10 h 29"/>
                  <a:gd name="T20" fmla="*/ 3 w 71"/>
                  <a:gd name="T21" fmla="*/ 22 h 29"/>
                  <a:gd name="T22" fmla="*/ 7 w 71"/>
                  <a:gd name="T23" fmla="*/ 29 h 29"/>
                  <a:gd name="T24" fmla="*/ 63 w 71"/>
                  <a:gd name="T25" fmla="*/ 24 h 29"/>
                  <a:gd name="T26" fmla="*/ 67 w 71"/>
                  <a:gd name="T27" fmla="*/ 13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71" h="29">
                    <a:moveTo>
                      <a:pt x="67" y="13"/>
                    </a:moveTo>
                    <a:cubicBezTo>
                      <a:pt x="68" y="10"/>
                      <a:pt x="68" y="7"/>
                      <a:pt x="66" y="5"/>
                    </a:cubicBezTo>
                    <a:cubicBezTo>
                      <a:pt x="65" y="3"/>
                      <a:pt x="64" y="2"/>
                      <a:pt x="62" y="2"/>
                    </a:cubicBezTo>
                    <a:cubicBezTo>
                      <a:pt x="60" y="1"/>
                      <a:pt x="58" y="1"/>
                      <a:pt x="56" y="1"/>
                    </a:cubicBezTo>
                    <a:cubicBezTo>
                      <a:pt x="53" y="1"/>
                      <a:pt x="51" y="0"/>
                      <a:pt x="48" y="0"/>
                    </a:cubicBezTo>
                    <a:cubicBezTo>
                      <a:pt x="44" y="0"/>
                      <a:pt x="42" y="3"/>
                      <a:pt x="41" y="6"/>
                    </a:cubicBezTo>
                    <a:cubicBezTo>
                      <a:pt x="31" y="8"/>
                      <a:pt x="20" y="9"/>
                      <a:pt x="9" y="10"/>
                    </a:cubicBezTo>
                    <a:cubicBezTo>
                      <a:pt x="9" y="10"/>
                      <a:pt x="9" y="10"/>
                      <a:pt x="9" y="10"/>
                    </a:cubicBezTo>
                    <a:cubicBezTo>
                      <a:pt x="9" y="10"/>
                      <a:pt x="9" y="10"/>
                      <a:pt x="9" y="10"/>
                    </a:cubicBezTo>
                    <a:cubicBezTo>
                      <a:pt x="8" y="10"/>
                      <a:pt x="8" y="10"/>
                      <a:pt x="7" y="10"/>
                    </a:cubicBezTo>
                    <a:cubicBezTo>
                      <a:pt x="1" y="11"/>
                      <a:pt x="0" y="18"/>
                      <a:pt x="3" y="22"/>
                    </a:cubicBezTo>
                    <a:cubicBezTo>
                      <a:pt x="1" y="24"/>
                      <a:pt x="3" y="29"/>
                      <a:pt x="7" y="29"/>
                    </a:cubicBezTo>
                    <a:cubicBezTo>
                      <a:pt x="25" y="28"/>
                      <a:pt x="44" y="25"/>
                      <a:pt x="63" y="24"/>
                    </a:cubicBezTo>
                    <a:cubicBezTo>
                      <a:pt x="70" y="24"/>
                      <a:pt x="71" y="17"/>
                      <a:pt x="67" y="13"/>
                    </a:cubicBezTo>
                    <a:close/>
                  </a:path>
                </a:pathLst>
              </a:custGeom>
              <a:solidFill>
                <a:srgbClr val="F5F5F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2" name="Freeform 125"/>
              <p:cNvSpPr/>
              <p:nvPr/>
            </p:nvSpPr>
            <p:spPr bwMode="auto">
              <a:xfrm>
                <a:off x="7970838" y="2455862"/>
                <a:ext cx="120650" cy="65088"/>
              </a:xfrm>
              <a:custGeom>
                <a:avLst/>
                <a:gdLst>
                  <a:gd name="T0" fmla="*/ 41 w 52"/>
                  <a:gd name="T1" fmla="*/ 2 h 28"/>
                  <a:gd name="T2" fmla="*/ 40 w 52"/>
                  <a:gd name="T3" fmla="*/ 2 h 28"/>
                  <a:gd name="T4" fmla="*/ 36 w 52"/>
                  <a:gd name="T5" fmla="*/ 0 h 28"/>
                  <a:gd name="T6" fmla="*/ 6 w 52"/>
                  <a:gd name="T7" fmla="*/ 15 h 28"/>
                  <a:gd name="T8" fmla="*/ 11 w 52"/>
                  <a:gd name="T9" fmla="*/ 26 h 28"/>
                  <a:gd name="T10" fmla="*/ 21 w 52"/>
                  <a:gd name="T11" fmla="*/ 23 h 28"/>
                  <a:gd name="T12" fmla="*/ 22 w 52"/>
                  <a:gd name="T13" fmla="*/ 24 h 28"/>
                  <a:gd name="T14" fmla="*/ 33 w 52"/>
                  <a:gd name="T15" fmla="*/ 21 h 28"/>
                  <a:gd name="T16" fmla="*/ 45 w 52"/>
                  <a:gd name="T17" fmla="*/ 13 h 28"/>
                  <a:gd name="T18" fmla="*/ 46 w 52"/>
                  <a:gd name="T19" fmla="*/ 13 h 28"/>
                  <a:gd name="T20" fmla="*/ 46 w 52"/>
                  <a:gd name="T21" fmla="*/ 13 h 28"/>
                  <a:gd name="T22" fmla="*/ 47 w 52"/>
                  <a:gd name="T23" fmla="*/ 12 h 28"/>
                  <a:gd name="T24" fmla="*/ 41 w 52"/>
                  <a:gd name="T25" fmla="*/ 2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2" h="28">
                    <a:moveTo>
                      <a:pt x="41" y="2"/>
                    </a:moveTo>
                    <a:cubicBezTo>
                      <a:pt x="41" y="2"/>
                      <a:pt x="41" y="2"/>
                      <a:pt x="40" y="2"/>
                    </a:cubicBezTo>
                    <a:cubicBezTo>
                      <a:pt x="40" y="1"/>
                      <a:pt x="38" y="0"/>
                      <a:pt x="36" y="0"/>
                    </a:cubicBezTo>
                    <a:cubicBezTo>
                      <a:pt x="25" y="0"/>
                      <a:pt x="15" y="10"/>
                      <a:pt x="6" y="15"/>
                    </a:cubicBezTo>
                    <a:cubicBezTo>
                      <a:pt x="0" y="18"/>
                      <a:pt x="4" y="28"/>
                      <a:pt x="11" y="26"/>
                    </a:cubicBezTo>
                    <a:cubicBezTo>
                      <a:pt x="14" y="25"/>
                      <a:pt x="17" y="24"/>
                      <a:pt x="21" y="23"/>
                    </a:cubicBezTo>
                    <a:cubicBezTo>
                      <a:pt x="21" y="23"/>
                      <a:pt x="22" y="24"/>
                      <a:pt x="22" y="24"/>
                    </a:cubicBezTo>
                    <a:cubicBezTo>
                      <a:pt x="26" y="24"/>
                      <a:pt x="30" y="22"/>
                      <a:pt x="33" y="21"/>
                    </a:cubicBezTo>
                    <a:cubicBezTo>
                      <a:pt x="37" y="19"/>
                      <a:pt x="41" y="16"/>
                      <a:pt x="45" y="13"/>
                    </a:cubicBezTo>
                    <a:cubicBezTo>
                      <a:pt x="45" y="13"/>
                      <a:pt x="46" y="13"/>
                      <a:pt x="46" y="13"/>
                    </a:cubicBezTo>
                    <a:cubicBezTo>
                      <a:pt x="46" y="13"/>
                      <a:pt x="46" y="13"/>
                      <a:pt x="46" y="13"/>
                    </a:cubicBezTo>
                    <a:cubicBezTo>
                      <a:pt x="46" y="13"/>
                      <a:pt x="47" y="12"/>
                      <a:pt x="47" y="12"/>
                    </a:cubicBezTo>
                    <a:cubicBezTo>
                      <a:pt x="52" y="8"/>
                      <a:pt x="47" y="0"/>
                      <a:pt x="41" y="2"/>
                    </a:cubicBezTo>
                    <a:close/>
                  </a:path>
                </a:pathLst>
              </a:custGeom>
              <a:solidFill>
                <a:srgbClr val="F5F5F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sp>
        <p:nvSpPr>
          <p:cNvPr id="293" name="Freeform 131"/>
          <p:cNvSpPr>
            <a:spLocks noEditPoints="1"/>
          </p:cNvSpPr>
          <p:nvPr/>
        </p:nvSpPr>
        <p:spPr bwMode="auto">
          <a:xfrm>
            <a:off x="3819319" y="3621880"/>
            <a:ext cx="694623" cy="563562"/>
          </a:xfrm>
          <a:custGeom>
            <a:avLst/>
            <a:gdLst>
              <a:gd name="T0" fmla="*/ 215 w 217"/>
              <a:gd name="T1" fmla="*/ 6 h 176"/>
              <a:gd name="T2" fmla="*/ 204 w 217"/>
              <a:gd name="T3" fmla="*/ 2 h 176"/>
              <a:gd name="T4" fmla="*/ 6 w 217"/>
              <a:gd name="T5" fmla="*/ 56 h 176"/>
              <a:gd name="T6" fmla="*/ 4 w 217"/>
              <a:gd name="T7" fmla="*/ 66 h 176"/>
              <a:gd name="T8" fmla="*/ 44 w 217"/>
              <a:gd name="T9" fmla="*/ 92 h 176"/>
              <a:gd name="T10" fmla="*/ 42 w 217"/>
              <a:gd name="T11" fmla="*/ 94 h 176"/>
              <a:gd name="T12" fmla="*/ 56 w 217"/>
              <a:gd name="T13" fmla="*/ 170 h 176"/>
              <a:gd name="T14" fmla="*/ 67 w 217"/>
              <a:gd name="T15" fmla="*/ 170 h 176"/>
              <a:gd name="T16" fmla="*/ 68 w 217"/>
              <a:gd name="T17" fmla="*/ 166 h 176"/>
              <a:gd name="T18" fmla="*/ 79 w 217"/>
              <a:gd name="T19" fmla="*/ 160 h 176"/>
              <a:gd name="T20" fmla="*/ 95 w 217"/>
              <a:gd name="T21" fmla="*/ 149 h 176"/>
              <a:gd name="T22" fmla="*/ 113 w 217"/>
              <a:gd name="T23" fmla="*/ 173 h 176"/>
              <a:gd name="T24" fmla="*/ 122 w 217"/>
              <a:gd name="T25" fmla="*/ 173 h 176"/>
              <a:gd name="T26" fmla="*/ 174 w 217"/>
              <a:gd name="T27" fmla="*/ 99 h 176"/>
              <a:gd name="T28" fmla="*/ 212 w 217"/>
              <a:gd name="T29" fmla="*/ 26 h 176"/>
              <a:gd name="T30" fmla="*/ 215 w 217"/>
              <a:gd name="T31" fmla="*/ 6 h 176"/>
              <a:gd name="T32" fmla="*/ 19 w 217"/>
              <a:gd name="T33" fmla="*/ 64 h 176"/>
              <a:gd name="T34" fmla="*/ 142 w 217"/>
              <a:gd name="T35" fmla="*/ 37 h 176"/>
              <a:gd name="T36" fmla="*/ 54 w 217"/>
              <a:gd name="T37" fmla="*/ 89 h 176"/>
              <a:gd name="T38" fmla="*/ 53 w 217"/>
              <a:gd name="T39" fmla="*/ 88 h 176"/>
              <a:gd name="T40" fmla="*/ 19 w 217"/>
              <a:gd name="T41" fmla="*/ 64 h 176"/>
              <a:gd name="T42" fmla="*/ 73 w 217"/>
              <a:gd name="T43" fmla="*/ 152 h 176"/>
              <a:gd name="T44" fmla="*/ 80 w 217"/>
              <a:gd name="T45" fmla="*/ 126 h 176"/>
              <a:gd name="T46" fmla="*/ 89 w 217"/>
              <a:gd name="T47" fmla="*/ 140 h 176"/>
              <a:gd name="T48" fmla="*/ 73 w 217"/>
              <a:gd name="T49" fmla="*/ 152 h 176"/>
              <a:gd name="T50" fmla="*/ 166 w 217"/>
              <a:gd name="T51" fmla="*/ 85 h 176"/>
              <a:gd name="T52" fmla="*/ 117 w 217"/>
              <a:gd name="T53" fmla="*/ 160 h 176"/>
              <a:gd name="T54" fmla="*/ 103 w 217"/>
              <a:gd name="T55" fmla="*/ 143 h 176"/>
              <a:gd name="T56" fmla="*/ 96 w 217"/>
              <a:gd name="T57" fmla="*/ 135 h 176"/>
              <a:gd name="T58" fmla="*/ 82 w 217"/>
              <a:gd name="T59" fmla="*/ 117 h 176"/>
              <a:gd name="T60" fmla="*/ 83 w 217"/>
              <a:gd name="T61" fmla="*/ 116 h 176"/>
              <a:gd name="T62" fmla="*/ 78 w 217"/>
              <a:gd name="T63" fmla="*/ 111 h 176"/>
              <a:gd name="T64" fmla="*/ 70 w 217"/>
              <a:gd name="T65" fmla="*/ 104 h 176"/>
              <a:gd name="T66" fmla="*/ 67 w 217"/>
              <a:gd name="T67" fmla="*/ 107 h 176"/>
              <a:gd name="T68" fmla="*/ 74 w 217"/>
              <a:gd name="T69" fmla="*/ 116 h 176"/>
              <a:gd name="T70" fmla="*/ 63 w 217"/>
              <a:gd name="T71" fmla="*/ 147 h 176"/>
              <a:gd name="T72" fmla="*/ 47 w 217"/>
              <a:gd name="T73" fmla="*/ 93 h 176"/>
              <a:gd name="T74" fmla="*/ 51 w 217"/>
              <a:gd name="T75" fmla="*/ 94 h 176"/>
              <a:gd name="T76" fmla="*/ 51 w 217"/>
              <a:gd name="T77" fmla="*/ 94 h 176"/>
              <a:gd name="T78" fmla="*/ 56 w 217"/>
              <a:gd name="T79" fmla="*/ 96 h 176"/>
              <a:gd name="T80" fmla="*/ 134 w 217"/>
              <a:gd name="T81" fmla="*/ 59 h 176"/>
              <a:gd name="T82" fmla="*/ 72 w 217"/>
              <a:gd name="T83" fmla="*/ 96 h 176"/>
              <a:gd name="T84" fmla="*/ 75 w 217"/>
              <a:gd name="T85" fmla="*/ 101 h 176"/>
              <a:gd name="T86" fmla="*/ 142 w 217"/>
              <a:gd name="T87" fmla="*/ 69 h 176"/>
              <a:gd name="T88" fmla="*/ 190 w 217"/>
              <a:gd name="T89" fmla="*/ 38 h 176"/>
              <a:gd name="T90" fmla="*/ 166 w 217"/>
              <a:gd name="T91" fmla="*/ 85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217" h="176">
                <a:moveTo>
                  <a:pt x="215" y="6"/>
                </a:moveTo>
                <a:cubicBezTo>
                  <a:pt x="213" y="1"/>
                  <a:pt x="208" y="0"/>
                  <a:pt x="204" y="2"/>
                </a:cubicBezTo>
                <a:cubicBezTo>
                  <a:pt x="142" y="33"/>
                  <a:pt x="70" y="29"/>
                  <a:pt x="6" y="56"/>
                </a:cubicBezTo>
                <a:cubicBezTo>
                  <a:pt x="2" y="58"/>
                  <a:pt x="0" y="63"/>
                  <a:pt x="4" y="66"/>
                </a:cubicBezTo>
                <a:cubicBezTo>
                  <a:pt x="15" y="78"/>
                  <a:pt x="29" y="86"/>
                  <a:pt x="44" y="92"/>
                </a:cubicBezTo>
                <a:cubicBezTo>
                  <a:pt x="43" y="92"/>
                  <a:pt x="42" y="93"/>
                  <a:pt x="42" y="94"/>
                </a:cubicBezTo>
                <a:cubicBezTo>
                  <a:pt x="49" y="119"/>
                  <a:pt x="51" y="145"/>
                  <a:pt x="56" y="170"/>
                </a:cubicBezTo>
                <a:cubicBezTo>
                  <a:pt x="58" y="176"/>
                  <a:pt x="65" y="175"/>
                  <a:pt x="67" y="170"/>
                </a:cubicBezTo>
                <a:cubicBezTo>
                  <a:pt x="67" y="169"/>
                  <a:pt x="68" y="167"/>
                  <a:pt x="68" y="166"/>
                </a:cubicBezTo>
                <a:cubicBezTo>
                  <a:pt x="72" y="165"/>
                  <a:pt x="76" y="162"/>
                  <a:pt x="79" y="160"/>
                </a:cubicBezTo>
                <a:cubicBezTo>
                  <a:pt x="85" y="157"/>
                  <a:pt x="90" y="153"/>
                  <a:pt x="95" y="149"/>
                </a:cubicBezTo>
                <a:cubicBezTo>
                  <a:pt x="100" y="158"/>
                  <a:pt x="106" y="166"/>
                  <a:pt x="113" y="173"/>
                </a:cubicBezTo>
                <a:cubicBezTo>
                  <a:pt x="115" y="175"/>
                  <a:pt x="120" y="175"/>
                  <a:pt x="122" y="173"/>
                </a:cubicBezTo>
                <a:cubicBezTo>
                  <a:pt x="141" y="150"/>
                  <a:pt x="158" y="125"/>
                  <a:pt x="174" y="99"/>
                </a:cubicBezTo>
                <a:cubicBezTo>
                  <a:pt x="187" y="80"/>
                  <a:pt x="209" y="51"/>
                  <a:pt x="212" y="26"/>
                </a:cubicBezTo>
                <a:cubicBezTo>
                  <a:pt x="215" y="19"/>
                  <a:pt x="217" y="15"/>
                  <a:pt x="215" y="6"/>
                </a:cubicBezTo>
                <a:close/>
                <a:moveTo>
                  <a:pt x="19" y="64"/>
                </a:moveTo>
                <a:cubicBezTo>
                  <a:pt x="58" y="48"/>
                  <a:pt x="100" y="45"/>
                  <a:pt x="142" y="37"/>
                </a:cubicBezTo>
                <a:cubicBezTo>
                  <a:pt x="111" y="53"/>
                  <a:pt x="82" y="72"/>
                  <a:pt x="54" y="89"/>
                </a:cubicBezTo>
                <a:cubicBezTo>
                  <a:pt x="54" y="89"/>
                  <a:pt x="54" y="89"/>
                  <a:pt x="53" y="88"/>
                </a:cubicBezTo>
                <a:cubicBezTo>
                  <a:pt x="42" y="80"/>
                  <a:pt x="30" y="73"/>
                  <a:pt x="19" y="64"/>
                </a:cubicBezTo>
                <a:close/>
                <a:moveTo>
                  <a:pt x="73" y="152"/>
                </a:moveTo>
                <a:cubicBezTo>
                  <a:pt x="76" y="144"/>
                  <a:pt x="78" y="135"/>
                  <a:pt x="80" y="126"/>
                </a:cubicBezTo>
                <a:cubicBezTo>
                  <a:pt x="83" y="131"/>
                  <a:pt x="86" y="135"/>
                  <a:pt x="89" y="140"/>
                </a:cubicBezTo>
                <a:cubicBezTo>
                  <a:pt x="84" y="144"/>
                  <a:pt x="78" y="148"/>
                  <a:pt x="73" y="152"/>
                </a:cubicBezTo>
                <a:close/>
                <a:moveTo>
                  <a:pt x="166" y="85"/>
                </a:moveTo>
                <a:cubicBezTo>
                  <a:pt x="151" y="110"/>
                  <a:pt x="134" y="136"/>
                  <a:pt x="117" y="160"/>
                </a:cubicBezTo>
                <a:cubicBezTo>
                  <a:pt x="112" y="154"/>
                  <a:pt x="107" y="149"/>
                  <a:pt x="103" y="143"/>
                </a:cubicBezTo>
                <a:cubicBezTo>
                  <a:pt x="106" y="139"/>
                  <a:pt x="101" y="134"/>
                  <a:pt x="96" y="135"/>
                </a:cubicBezTo>
                <a:cubicBezTo>
                  <a:pt x="92" y="129"/>
                  <a:pt x="87" y="123"/>
                  <a:pt x="82" y="117"/>
                </a:cubicBezTo>
                <a:cubicBezTo>
                  <a:pt x="82" y="117"/>
                  <a:pt x="83" y="117"/>
                  <a:pt x="83" y="116"/>
                </a:cubicBezTo>
                <a:cubicBezTo>
                  <a:pt x="83" y="113"/>
                  <a:pt x="80" y="111"/>
                  <a:pt x="78" y="111"/>
                </a:cubicBezTo>
                <a:cubicBezTo>
                  <a:pt x="75" y="109"/>
                  <a:pt x="73" y="106"/>
                  <a:pt x="70" y="104"/>
                </a:cubicBezTo>
                <a:cubicBezTo>
                  <a:pt x="69" y="103"/>
                  <a:pt x="65" y="105"/>
                  <a:pt x="67" y="107"/>
                </a:cubicBezTo>
                <a:cubicBezTo>
                  <a:pt x="69" y="110"/>
                  <a:pt x="71" y="113"/>
                  <a:pt x="74" y="116"/>
                </a:cubicBezTo>
                <a:cubicBezTo>
                  <a:pt x="68" y="126"/>
                  <a:pt x="66" y="136"/>
                  <a:pt x="63" y="147"/>
                </a:cubicBezTo>
                <a:cubicBezTo>
                  <a:pt x="59" y="128"/>
                  <a:pt x="55" y="110"/>
                  <a:pt x="47" y="93"/>
                </a:cubicBezTo>
                <a:cubicBezTo>
                  <a:pt x="48" y="93"/>
                  <a:pt x="49" y="94"/>
                  <a:pt x="51" y="94"/>
                </a:cubicBezTo>
                <a:cubicBezTo>
                  <a:pt x="51" y="94"/>
                  <a:pt x="51" y="94"/>
                  <a:pt x="51" y="94"/>
                </a:cubicBezTo>
                <a:cubicBezTo>
                  <a:pt x="52" y="96"/>
                  <a:pt x="54" y="97"/>
                  <a:pt x="56" y="96"/>
                </a:cubicBezTo>
                <a:cubicBezTo>
                  <a:pt x="82" y="85"/>
                  <a:pt x="108" y="73"/>
                  <a:pt x="134" y="59"/>
                </a:cubicBezTo>
                <a:cubicBezTo>
                  <a:pt x="114" y="73"/>
                  <a:pt x="94" y="86"/>
                  <a:pt x="72" y="96"/>
                </a:cubicBezTo>
                <a:cubicBezTo>
                  <a:pt x="69" y="97"/>
                  <a:pt x="71" y="102"/>
                  <a:pt x="75" y="101"/>
                </a:cubicBezTo>
                <a:cubicBezTo>
                  <a:pt x="99" y="95"/>
                  <a:pt x="121" y="83"/>
                  <a:pt x="142" y="69"/>
                </a:cubicBezTo>
                <a:cubicBezTo>
                  <a:pt x="158" y="59"/>
                  <a:pt x="175" y="49"/>
                  <a:pt x="190" y="38"/>
                </a:cubicBezTo>
                <a:cubicBezTo>
                  <a:pt x="182" y="54"/>
                  <a:pt x="175" y="71"/>
                  <a:pt x="166" y="85"/>
                </a:cubicBezTo>
                <a:close/>
              </a:path>
            </a:pathLst>
          </a:custGeom>
          <a:solidFill>
            <a:srgbClr val="F5F5F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294" name="组合 293"/>
          <p:cNvGrpSpPr/>
          <p:nvPr/>
        </p:nvGrpSpPr>
        <p:grpSpPr>
          <a:xfrm>
            <a:off x="1463561" y="5229295"/>
            <a:ext cx="809625" cy="871538"/>
            <a:chOff x="7466013" y="3325812"/>
            <a:chExt cx="809625" cy="871538"/>
          </a:xfrm>
        </p:grpSpPr>
        <p:sp>
          <p:nvSpPr>
            <p:cNvPr id="295" name="Freeform 146"/>
            <p:cNvSpPr>
              <a:spLocks noEditPoints="1"/>
            </p:cNvSpPr>
            <p:nvPr/>
          </p:nvSpPr>
          <p:spPr bwMode="auto">
            <a:xfrm>
              <a:off x="7466013" y="3325812"/>
              <a:ext cx="809625" cy="871538"/>
            </a:xfrm>
            <a:custGeom>
              <a:avLst/>
              <a:gdLst>
                <a:gd name="T0" fmla="*/ 255 w 348"/>
                <a:gd name="T1" fmla="*/ 92 h 374"/>
                <a:gd name="T2" fmla="*/ 285 w 348"/>
                <a:gd name="T3" fmla="*/ 49 h 374"/>
                <a:gd name="T4" fmla="*/ 68 w 348"/>
                <a:gd name="T5" fmla="*/ 47 h 374"/>
                <a:gd name="T6" fmla="*/ 5 w 348"/>
                <a:gd name="T7" fmla="*/ 110 h 374"/>
                <a:gd name="T8" fmla="*/ 94 w 348"/>
                <a:gd name="T9" fmla="*/ 255 h 374"/>
                <a:gd name="T10" fmla="*/ 68 w 348"/>
                <a:gd name="T11" fmla="*/ 61 h 374"/>
                <a:gd name="T12" fmla="*/ 124 w 348"/>
                <a:gd name="T13" fmla="*/ 105 h 374"/>
                <a:gd name="T14" fmla="*/ 93 w 348"/>
                <a:gd name="T15" fmla="*/ 106 h 374"/>
                <a:gd name="T16" fmla="*/ 73 w 348"/>
                <a:gd name="T17" fmla="*/ 112 h 374"/>
                <a:gd name="T18" fmla="*/ 90 w 348"/>
                <a:gd name="T19" fmla="*/ 226 h 374"/>
                <a:gd name="T20" fmla="*/ 240 w 348"/>
                <a:gd name="T21" fmla="*/ 337 h 374"/>
                <a:gd name="T22" fmla="*/ 345 w 348"/>
                <a:gd name="T23" fmla="*/ 257 h 374"/>
                <a:gd name="T24" fmla="*/ 134 w 348"/>
                <a:gd name="T25" fmla="*/ 82 h 374"/>
                <a:gd name="T26" fmla="*/ 83 w 348"/>
                <a:gd name="T27" fmla="*/ 49 h 374"/>
                <a:gd name="T28" fmla="*/ 234 w 348"/>
                <a:gd name="T29" fmla="*/ 13 h 374"/>
                <a:gd name="T30" fmla="*/ 192 w 348"/>
                <a:gd name="T31" fmla="*/ 108 h 374"/>
                <a:gd name="T32" fmla="*/ 134 w 348"/>
                <a:gd name="T33" fmla="*/ 82 h 374"/>
                <a:gd name="T34" fmla="*/ 110 w 348"/>
                <a:gd name="T35" fmla="*/ 259 h 374"/>
                <a:gd name="T36" fmla="*/ 115 w 348"/>
                <a:gd name="T37" fmla="*/ 237 h 374"/>
                <a:gd name="T38" fmla="*/ 137 w 348"/>
                <a:gd name="T39" fmla="*/ 315 h 374"/>
                <a:gd name="T40" fmla="*/ 132 w 348"/>
                <a:gd name="T41" fmla="*/ 289 h 374"/>
                <a:gd name="T42" fmla="*/ 146 w 348"/>
                <a:gd name="T43" fmla="*/ 319 h 374"/>
                <a:gd name="T44" fmla="*/ 161 w 348"/>
                <a:gd name="T45" fmla="*/ 334 h 374"/>
                <a:gd name="T46" fmla="*/ 174 w 348"/>
                <a:gd name="T47" fmla="*/ 345 h 374"/>
                <a:gd name="T48" fmla="*/ 174 w 348"/>
                <a:gd name="T49" fmla="*/ 347 h 374"/>
                <a:gd name="T50" fmla="*/ 291 w 348"/>
                <a:gd name="T51" fmla="*/ 301 h 374"/>
                <a:gd name="T52" fmla="*/ 180 w 348"/>
                <a:gd name="T53" fmla="*/ 347 h 374"/>
                <a:gd name="T54" fmla="*/ 180 w 348"/>
                <a:gd name="T55" fmla="*/ 341 h 374"/>
                <a:gd name="T56" fmla="*/ 185 w 348"/>
                <a:gd name="T57" fmla="*/ 332 h 374"/>
                <a:gd name="T58" fmla="*/ 178 w 348"/>
                <a:gd name="T59" fmla="*/ 332 h 374"/>
                <a:gd name="T60" fmla="*/ 158 w 348"/>
                <a:gd name="T61" fmla="*/ 303 h 374"/>
                <a:gd name="T62" fmla="*/ 139 w 348"/>
                <a:gd name="T63" fmla="*/ 250 h 374"/>
                <a:gd name="T64" fmla="*/ 127 w 348"/>
                <a:gd name="T65" fmla="*/ 260 h 374"/>
                <a:gd name="T66" fmla="*/ 110 w 348"/>
                <a:gd name="T67" fmla="*/ 210 h 374"/>
                <a:gd name="T68" fmla="*/ 94 w 348"/>
                <a:gd name="T69" fmla="*/ 154 h 374"/>
                <a:gd name="T70" fmla="*/ 89 w 348"/>
                <a:gd name="T71" fmla="*/ 195 h 374"/>
                <a:gd name="T72" fmla="*/ 103 w 348"/>
                <a:gd name="T73" fmla="*/ 138 h 374"/>
                <a:gd name="T74" fmla="*/ 189 w 348"/>
                <a:gd name="T75" fmla="*/ 328 h 374"/>
                <a:gd name="T76" fmla="*/ 291 w 348"/>
                <a:gd name="T77" fmla="*/ 301 h 374"/>
                <a:gd name="T78" fmla="*/ 323 w 348"/>
                <a:gd name="T79" fmla="*/ 259 h 374"/>
                <a:gd name="T80" fmla="*/ 313 w 348"/>
                <a:gd name="T81" fmla="*/ 268 h 374"/>
                <a:gd name="T82" fmla="*/ 201 w 348"/>
                <a:gd name="T83" fmla="*/ 315 h 374"/>
                <a:gd name="T84" fmla="*/ 109 w 348"/>
                <a:gd name="T85" fmla="*/ 137 h 374"/>
                <a:gd name="T86" fmla="*/ 112 w 348"/>
                <a:gd name="T87" fmla="*/ 138 h 374"/>
                <a:gd name="T88" fmla="*/ 247 w 348"/>
                <a:gd name="T89" fmla="*/ 96 h 374"/>
                <a:gd name="T90" fmla="*/ 312 w 348"/>
                <a:gd name="T91" fmla="*/ 219 h 374"/>
                <a:gd name="T92" fmla="*/ 329 w 348"/>
                <a:gd name="T93" fmla="*/ 256 h 3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48" h="374">
                  <a:moveTo>
                    <a:pt x="346" y="249"/>
                  </a:moveTo>
                  <a:cubicBezTo>
                    <a:pt x="311" y="200"/>
                    <a:pt x="284" y="145"/>
                    <a:pt x="255" y="92"/>
                  </a:cubicBezTo>
                  <a:cubicBezTo>
                    <a:pt x="255" y="92"/>
                    <a:pt x="255" y="92"/>
                    <a:pt x="254" y="92"/>
                  </a:cubicBezTo>
                  <a:cubicBezTo>
                    <a:pt x="270" y="81"/>
                    <a:pt x="284" y="68"/>
                    <a:pt x="285" y="49"/>
                  </a:cubicBezTo>
                  <a:cubicBezTo>
                    <a:pt x="288" y="13"/>
                    <a:pt x="242" y="0"/>
                    <a:pt x="216" y="2"/>
                  </a:cubicBezTo>
                  <a:cubicBezTo>
                    <a:pt x="166" y="5"/>
                    <a:pt x="113" y="28"/>
                    <a:pt x="68" y="47"/>
                  </a:cubicBezTo>
                  <a:cubicBezTo>
                    <a:pt x="66" y="47"/>
                    <a:pt x="66" y="48"/>
                    <a:pt x="65" y="49"/>
                  </a:cubicBezTo>
                  <a:cubicBezTo>
                    <a:pt x="33" y="53"/>
                    <a:pt x="0" y="76"/>
                    <a:pt x="5" y="110"/>
                  </a:cubicBezTo>
                  <a:cubicBezTo>
                    <a:pt x="15" y="166"/>
                    <a:pt x="83" y="197"/>
                    <a:pt x="83" y="255"/>
                  </a:cubicBezTo>
                  <a:cubicBezTo>
                    <a:pt x="82" y="262"/>
                    <a:pt x="93" y="262"/>
                    <a:pt x="94" y="255"/>
                  </a:cubicBezTo>
                  <a:cubicBezTo>
                    <a:pt x="94" y="206"/>
                    <a:pt x="48" y="170"/>
                    <a:pt x="25" y="132"/>
                  </a:cubicBezTo>
                  <a:cubicBezTo>
                    <a:pt x="4" y="96"/>
                    <a:pt x="30" y="63"/>
                    <a:pt x="68" y="61"/>
                  </a:cubicBezTo>
                  <a:cubicBezTo>
                    <a:pt x="84" y="60"/>
                    <a:pt x="102" y="64"/>
                    <a:pt x="115" y="75"/>
                  </a:cubicBezTo>
                  <a:cubicBezTo>
                    <a:pt x="124" y="83"/>
                    <a:pt x="126" y="94"/>
                    <a:pt x="124" y="105"/>
                  </a:cubicBezTo>
                  <a:cubicBezTo>
                    <a:pt x="120" y="120"/>
                    <a:pt x="112" y="127"/>
                    <a:pt x="99" y="127"/>
                  </a:cubicBezTo>
                  <a:cubicBezTo>
                    <a:pt x="85" y="127"/>
                    <a:pt x="83" y="119"/>
                    <a:pt x="93" y="106"/>
                  </a:cubicBezTo>
                  <a:cubicBezTo>
                    <a:pt x="98" y="102"/>
                    <a:pt x="94" y="95"/>
                    <a:pt x="88" y="98"/>
                  </a:cubicBezTo>
                  <a:cubicBezTo>
                    <a:pt x="79" y="102"/>
                    <a:pt x="74" y="107"/>
                    <a:pt x="73" y="112"/>
                  </a:cubicBezTo>
                  <a:cubicBezTo>
                    <a:pt x="72" y="111"/>
                    <a:pt x="69" y="112"/>
                    <a:pt x="69" y="114"/>
                  </a:cubicBezTo>
                  <a:cubicBezTo>
                    <a:pt x="66" y="150"/>
                    <a:pt x="79" y="191"/>
                    <a:pt x="90" y="226"/>
                  </a:cubicBezTo>
                  <a:cubicBezTo>
                    <a:pt x="101" y="266"/>
                    <a:pt x="116" y="311"/>
                    <a:pt x="143" y="344"/>
                  </a:cubicBezTo>
                  <a:cubicBezTo>
                    <a:pt x="168" y="374"/>
                    <a:pt x="212" y="350"/>
                    <a:pt x="240" y="337"/>
                  </a:cubicBezTo>
                  <a:cubicBezTo>
                    <a:pt x="281" y="317"/>
                    <a:pt x="315" y="310"/>
                    <a:pt x="334" y="267"/>
                  </a:cubicBezTo>
                  <a:cubicBezTo>
                    <a:pt x="338" y="264"/>
                    <a:pt x="342" y="260"/>
                    <a:pt x="345" y="257"/>
                  </a:cubicBezTo>
                  <a:cubicBezTo>
                    <a:pt x="347" y="255"/>
                    <a:pt x="348" y="252"/>
                    <a:pt x="346" y="249"/>
                  </a:cubicBezTo>
                  <a:close/>
                  <a:moveTo>
                    <a:pt x="134" y="82"/>
                  </a:moveTo>
                  <a:cubicBezTo>
                    <a:pt x="128" y="63"/>
                    <a:pt x="106" y="54"/>
                    <a:pt x="88" y="50"/>
                  </a:cubicBezTo>
                  <a:cubicBezTo>
                    <a:pt x="87" y="50"/>
                    <a:pt x="85" y="50"/>
                    <a:pt x="83" y="49"/>
                  </a:cubicBezTo>
                  <a:cubicBezTo>
                    <a:pt x="113" y="39"/>
                    <a:pt x="143" y="29"/>
                    <a:pt x="174" y="21"/>
                  </a:cubicBezTo>
                  <a:cubicBezTo>
                    <a:pt x="193" y="16"/>
                    <a:pt x="214" y="13"/>
                    <a:pt x="234" y="13"/>
                  </a:cubicBezTo>
                  <a:cubicBezTo>
                    <a:pt x="253" y="13"/>
                    <a:pt x="278" y="34"/>
                    <a:pt x="273" y="55"/>
                  </a:cubicBezTo>
                  <a:cubicBezTo>
                    <a:pt x="267" y="83"/>
                    <a:pt x="216" y="100"/>
                    <a:pt x="192" y="108"/>
                  </a:cubicBezTo>
                  <a:cubicBezTo>
                    <a:pt x="170" y="117"/>
                    <a:pt x="146" y="124"/>
                    <a:pt x="123" y="130"/>
                  </a:cubicBezTo>
                  <a:cubicBezTo>
                    <a:pt x="136" y="119"/>
                    <a:pt x="139" y="97"/>
                    <a:pt x="134" y="82"/>
                  </a:cubicBezTo>
                  <a:close/>
                  <a:moveTo>
                    <a:pt x="121" y="284"/>
                  </a:moveTo>
                  <a:cubicBezTo>
                    <a:pt x="117" y="276"/>
                    <a:pt x="114" y="268"/>
                    <a:pt x="110" y="259"/>
                  </a:cubicBezTo>
                  <a:cubicBezTo>
                    <a:pt x="111" y="258"/>
                    <a:pt x="112" y="258"/>
                    <a:pt x="112" y="256"/>
                  </a:cubicBezTo>
                  <a:cubicBezTo>
                    <a:pt x="113" y="250"/>
                    <a:pt x="114" y="244"/>
                    <a:pt x="115" y="237"/>
                  </a:cubicBezTo>
                  <a:cubicBezTo>
                    <a:pt x="117" y="253"/>
                    <a:pt x="118" y="269"/>
                    <a:pt x="121" y="284"/>
                  </a:cubicBezTo>
                  <a:close/>
                  <a:moveTo>
                    <a:pt x="137" y="315"/>
                  </a:moveTo>
                  <a:cubicBezTo>
                    <a:pt x="133" y="308"/>
                    <a:pt x="129" y="301"/>
                    <a:pt x="125" y="294"/>
                  </a:cubicBezTo>
                  <a:cubicBezTo>
                    <a:pt x="128" y="294"/>
                    <a:pt x="132" y="292"/>
                    <a:pt x="132" y="289"/>
                  </a:cubicBezTo>
                  <a:cubicBezTo>
                    <a:pt x="133" y="283"/>
                    <a:pt x="134" y="277"/>
                    <a:pt x="135" y="271"/>
                  </a:cubicBezTo>
                  <a:cubicBezTo>
                    <a:pt x="139" y="287"/>
                    <a:pt x="142" y="303"/>
                    <a:pt x="146" y="319"/>
                  </a:cubicBezTo>
                  <a:cubicBezTo>
                    <a:pt x="147" y="323"/>
                    <a:pt x="153" y="324"/>
                    <a:pt x="155" y="322"/>
                  </a:cubicBezTo>
                  <a:cubicBezTo>
                    <a:pt x="157" y="326"/>
                    <a:pt x="159" y="330"/>
                    <a:pt x="161" y="334"/>
                  </a:cubicBezTo>
                  <a:cubicBezTo>
                    <a:pt x="163" y="339"/>
                    <a:pt x="171" y="339"/>
                    <a:pt x="171" y="333"/>
                  </a:cubicBezTo>
                  <a:cubicBezTo>
                    <a:pt x="171" y="337"/>
                    <a:pt x="172" y="341"/>
                    <a:pt x="174" y="345"/>
                  </a:cubicBezTo>
                  <a:cubicBezTo>
                    <a:pt x="175" y="346"/>
                    <a:pt x="176" y="347"/>
                    <a:pt x="177" y="347"/>
                  </a:cubicBezTo>
                  <a:cubicBezTo>
                    <a:pt x="176" y="347"/>
                    <a:pt x="175" y="347"/>
                    <a:pt x="174" y="347"/>
                  </a:cubicBezTo>
                  <a:cubicBezTo>
                    <a:pt x="156" y="349"/>
                    <a:pt x="145" y="328"/>
                    <a:pt x="137" y="315"/>
                  </a:cubicBezTo>
                  <a:close/>
                  <a:moveTo>
                    <a:pt x="291" y="301"/>
                  </a:moveTo>
                  <a:cubicBezTo>
                    <a:pt x="275" y="310"/>
                    <a:pt x="257" y="315"/>
                    <a:pt x="241" y="323"/>
                  </a:cubicBezTo>
                  <a:cubicBezTo>
                    <a:pt x="221" y="333"/>
                    <a:pt x="202" y="343"/>
                    <a:pt x="180" y="347"/>
                  </a:cubicBezTo>
                  <a:cubicBezTo>
                    <a:pt x="181" y="346"/>
                    <a:pt x="182" y="345"/>
                    <a:pt x="183" y="344"/>
                  </a:cubicBezTo>
                  <a:cubicBezTo>
                    <a:pt x="180" y="341"/>
                    <a:pt x="180" y="341"/>
                    <a:pt x="180" y="341"/>
                  </a:cubicBezTo>
                  <a:cubicBezTo>
                    <a:pt x="184" y="346"/>
                    <a:pt x="190" y="339"/>
                    <a:pt x="186" y="334"/>
                  </a:cubicBezTo>
                  <a:cubicBezTo>
                    <a:pt x="186" y="333"/>
                    <a:pt x="185" y="333"/>
                    <a:pt x="185" y="332"/>
                  </a:cubicBezTo>
                  <a:cubicBezTo>
                    <a:pt x="183" y="331"/>
                    <a:pt x="181" y="330"/>
                    <a:pt x="179" y="331"/>
                  </a:cubicBezTo>
                  <a:cubicBezTo>
                    <a:pt x="179" y="332"/>
                    <a:pt x="178" y="332"/>
                    <a:pt x="178" y="332"/>
                  </a:cubicBezTo>
                  <a:cubicBezTo>
                    <a:pt x="176" y="327"/>
                    <a:pt x="172" y="323"/>
                    <a:pt x="167" y="323"/>
                  </a:cubicBezTo>
                  <a:cubicBezTo>
                    <a:pt x="165" y="316"/>
                    <a:pt x="161" y="310"/>
                    <a:pt x="158" y="303"/>
                  </a:cubicBezTo>
                  <a:cubicBezTo>
                    <a:pt x="157" y="301"/>
                    <a:pt x="155" y="300"/>
                    <a:pt x="152" y="301"/>
                  </a:cubicBezTo>
                  <a:cubicBezTo>
                    <a:pt x="149" y="284"/>
                    <a:pt x="146" y="266"/>
                    <a:pt x="139" y="250"/>
                  </a:cubicBezTo>
                  <a:cubicBezTo>
                    <a:pt x="137" y="246"/>
                    <a:pt x="130" y="247"/>
                    <a:pt x="129" y="251"/>
                  </a:cubicBezTo>
                  <a:cubicBezTo>
                    <a:pt x="129" y="254"/>
                    <a:pt x="128" y="257"/>
                    <a:pt x="127" y="260"/>
                  </a:cubicBezTo>
                  <a:cubicBezTo>
                    <a:pt x="125" y="243"/>
                    <a:pt x="123" y="226"/>
                    <a:pt x="119" y="210"/>
                  </a:cubicBezTo>
                  <a:cubicBezTo>
                    <a:pt x="118" y="205"/>
                    <a:pt x="111" y="205"/>
                    <a:pt x="110" y="210"/>
                  </a:cubicBezTo>
                  <a:cubicBezTo>
                    <a:pt x="109" y="216"/>
                    <a:pt x="107" y="222"/>
                    <a:pt x="106" y="228"/>
                  </a:cubicBezTo>
                  <a:cubicBezTo>
                    <a:pt x="102" y="203"/>
                    <a:pt x="99" y="179"/>
                    <a:pt x="94" y="154"/>
                  </a:cubicBezTo>
                  <a:cubicBezTo>
                    <a:pt x="93" y="150"/>
                    <a:pt x="86" y="151"/>
                    <a:pt x="87" y="155"/>
                  </a:cubicBezTo>
                  <a:cubicBezTo>
                    <a:pt x="87" y="168"/>
                    <a:pt x="88" y="182"/>
                    <a:pt x="89" y="195"/>
                  </a:cubicBezTo>
                  <a:cubicBezTo>
                    <a:pt x="83" y="172"/>
                    <a:pt x="79" y="148"/>
                    <a:pt x="75" y="126"/>
                  </a:cubicBezTo>
                  <a:cubicBezTo>
                    <a:pt x="80" y="133"/>
                    <a:pt x="91" y="139"/>
                    <a:pt x="103" y="138"/>
                  </a:cubicBezTo>
                  <a:cubicBezTo>
                    <a:pt x="108" y="208"/>
                    <a:pt x="151" y="265"/>
                    <a:pt x="183" y="326"/>
                  </a:cubicBezTo>
                  <a:cubicBezTo>
                    <a:pt x="184" y="328"/>
                    <a:pt x="187" y="329"/>
                    <a:pt x="189" y="328"/>
                  </a:cubicBezTo>
                  <a:cubicBezTo>
                    <a:pt x="230" y="317"/>
                    <a:pt x="273" y="306"/>
                    <a:pt x="310" y="284"/>
                  </a:cubicBezTo>
                  <a:cubicBezTo>
                    <a:pt x="305" y="290"/>
                    <a:pt x="299" y="296"/>
                    <a:pt x="291" y="301"/>
                  </a:cubicBezTo>
                  <a:close/>
                  <a:moveTo>
                    <a:pt x="329" y="256"/>
                  </a:moveTo>
                  <a:cubicBezTo>
                    <a:pt x="327" y="256"/>
                    <a:pt x="325" y="256"/>
                    <a:pt x="323" y="259"/>
                  </a:cubicBezTo>
                  <a:cubicBezTo>
                    <a:pt x="323" y="260"/>
                    <a:pt x="322" y="261"/>
                    <a:pt x="322" y="263"/>
                  </a:cubicBezTo>
                  <a:cubicBezTo>
                    <a:pt x="319" y="265"/>
                    <a:pt x="315" y="266"/>
                    <a:pt x="313" y="268"/>
                  </a:cubicBezTo>
                  <a:cubicBezTo>
                    <a:pt x="294" y="281"/>
                    <a:pt x="272" y="291"/>
                    <a:pt x="251" y="300"/>
                  </a:cubicBezTo>
                  <a:cubicBezTo>
                    <a:pt x="235" y="306"/>
                    <a:pt x="218" y="311"/>
                    <a:pt x="201" y="315"/>
                  </a:cubicBezTo>
                  <a:cubicBezTo>
                    <a:pt x="184" y="319"/>
                    <a:pt x="171" y="279"/>
                    <a:pt x="163" y="266"/>
                  </a:cubicBezTo>
                  <a:cubicBezTo>
                    <a:pt x="140" y="225"/>
                    <a:pt x="117" y="184"/>
                    <a:pt x="109" y="137"/>
                  </a:cubicBezTo>
                  <a:cubicBezTo>
                    <a:pt x="109" y="137"/>
                    <a:pt x="110" y="137"/>
                    <a:pt x="110" y="137"/>
                  </a:cubicBezTo>
                  <a:cubicBezTo>
                    <a:pt x="110" y="138"/>
                    <a:pt x="111" y="139"/>
                    <a:pt x="112" y="138"/>
                  </a:cubicBezTo>
                  <a:cubicBezTo>
                    <a:pt x="149" y="134"/>
                    <a:pt x="185" y="124"/>
                    <a:pt x="218" y="110"/>
                  </a:cubicBezTo>
                  <a:cubicBezTo>
                    <a:pt x="227" y="106"/>
                    <a:pt x="238" y="102"/>
                    <a:pt x="247" y="96"/>
                  </a:cubicBezTo>
                  <a:cubicBezTo>
                    <a:pt x="247" y="96"/>
                    <a:pt x="247" y="96"/>
                    <a:pt x="247" y="96"/>
                  </a:cubicBezTo>
                  <a:cubicBezTo>
                    <a:pt x="269" y="137"/>
                    <a:pt x="288" y="179"/>
                    <a:pt x="312" y="219"/>
                  </a:cubicBezTo>
                  <a:cubicBezTo>
                    <a:pt x="317" y="228"/>
                    <a:pt x="324" y="237"/>
                    <a:pt x="330" y="247"/>
                  </a:cubicBezTo>
                  <a:cubicBezTo>
                    <a:pt x="332" y="250"/>
                    <a:pt x="331" y="253"/>
                    <a:pt x="329" y="256"/>
                  </a:cubicBez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6" name="Freeform 147"/>
            <p:cNvSpPr/>
            <p:nvPr/>
          </p:nvSpPr>
          <p:spPr bwMode="auto">
            <a:xfrm>
              <a:off x="7785101" y="3621087"/>
              <a:ext cx="249238" cy="85725"/>
            </a:xfrm>
            <a:custGeom>
              <a:avLst/>
              <a:gdLst>
                <a:gd name="T0" fmla="*/ 101 w 107"/>
                <a:gd name="T1" fmla="*/ 1 h 37"/>
                <a:gd name="T2" fmla="*/ 4 w 107"/>
                <a:gd name="T3" fmla="*/ 30 h 37"/>
                <a:gd name="T4" fmla="*/ 5 w 107"/>
                <a:gd name="T5" fmla="*/ 36 h 37"/>
                <a:gd name="T6" fmla="*/ 104 w 107"/>
                <a:gd name="T7" fmla="*/ 7 h 37"/>
                <a:gd name="T8" fmla="*/ 101 w 107"/>
                <a:gd name="T9" fmla="*/ 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7" h="37">
                  <a:moveTo>
                    <a:pt x="101" y="1"/>
                  </a:moveTo>
                  <a:cubicBezTo>
                    <a:pt x="68" y="7"/>
                    <a:pt x="37" y="22"/>
                    <a:pt x="4" y="30"/>
                  </a:cubicBezTo>
                  <a:cubicBezTo>
                    <a:pt x="0" y="31"/>
                    <a:pt x="2" y="37"/>
                    <a:pt x="5" y="36"/>
                  </a:cubicBezTo>
                  <a:cubicBezTo>
                    <a:pt x="38" y="29"/>
                    <a:pt x="73" y="20"/>
                    <a:pt x="104" y="7"/>
                  </a:cubicBezTo>
                  <a:cubicBezTo>
                    <a:pt x="107" y="5"/>
                    <a:pt x="104" y="0"/>
                    <a:pt x="101" y="1"/>
                  </a:cubicBez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7" name="Freeform 148"/>
            <p:cNvSpPr/>
            <p:nvPr/>
          </p:nvSpPr>
          <p:spPr bwMode="auto">
            <a:xfrm>
              <a:off x="7797801" y="3681412"/>
              <a:ext cx="254000" cy="107950"/>
            </a:xfrm>
            <a:custGeom>
              <a:avLst/>
              <a:gdLst>
                <a:gd name="T0" fmla="*/ 103 w 109"/>
                <a:gd name="T1" fmla="*/ 0 h 46"/>
                <a:gd name="T2" fmla="*/ 5 w 109"/>
                <a:gd name="T3" fmla="*/ 37 h 46"/>
                <a:gd name="T4" fmla="*/ 7 w 109"/>
                <a:gd name="T5" fmla="*/ 45 h 46"/>
                <a:gd name="T6" fmla="*/ 104 w 109"/>
                <a:gd name="T7" fmla="*/ 9 h 46"/>
                <a:gd name="T8" fmla="*/ 103 w 109"/>
                <a:gd name="T9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9" h="46">
                  <a:moveTo>
                    <a:pt x="103" y="0"/>
                  </a:moveTo>
                  <a:cubicBezTo>
                    <a:pt x="69" y="5"/>
                    <a:pt x="37" y="25"/>
                    <a:pt x="5" y="37"/>
                  </a:cubicBezTo>
                  <a:cubicBezTo>
                    <a:pt x="0" y="39"/>
                    <a:pt x="2" y="46"/>
                    <a:pt x="7" y="45"/>
                  </a:cubicBezTo>
                  <a:cubicBezTo>
                    <a:pt x="40" y="33"/>
                    <a:pt x="72" y="20"/>
                    <a:pt x="104" y="9"/>
                  </a:cubicBezTo>
                  <a:cubicBezTo>
                    <a:pt x="109" y="7"/>
                    <a:pt x="108" y="0"/>
                    <a:pt x="103" y="0"/>
                  </a:cubicBez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8" name="Freeform 149"/>
            <p:cNvSpPr/>
            <p:nvPr/>
          </p:nvSpPr>
          <p:spPr bwMode="auto">
            <a:xfrm>
              <a:off x="7864476" y="3746500"/>
              <a:ext cx="241300" cy="119063"/>
            </a:xfrm>
            <a:custGeom>
              <a:avLst/>
              <a:gdLst>
                <a:gd name="T0" fmla="*/ 95 w 104"/>
                <a:gd name="T1" fmla="*/ 2 h 51"/>
                <a:gd name="T2" fmla="*/ 40 w 104"/>
                <a:gd name="T3" fmla="*/ 25 h 51"/>
                <a:gd name="T4" fmla="*/ 2 w 104"/>
                <a:gd name="T5" fmla="*/ 46 h 51"/>
                <a:gd name="T6" fmla="*/ 7 w 104"/>
                <a:gd name="T7" fmla="*/ 49 h 51"/>
                <a:gd name="T8" fmla="*/ 48 w 104"/>
                <a:gd name="T9" fmla="*/ 32 h 51"/>
                <a:gd name="T10" fmla="*/ 99 w 104"/>
                <a:gd name="T11" fmla="*/ 9 h 51"/>
                <a:gd name="T12" fmla="*/ 95 w 104"/>
                <a:gd name="T13" fmla="*/ 2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4" h="51">
                  <a:moveTo>
                    <a:pt x="95" y="2"/>
                  </a:moveTo>
                  <a:cubicBezTo>
                    <a:pt x="77" y="10"/>
                    <a:pt x="58" y="17"/>
                    <a:pt x="40" y="25"/>
                  </a:cubicBezTo>
                  <a:cubicBezTo>
                    <a:pt x="28" y="30"/>
                    <a:pt x="10" y="34"/>
                    <a:pt x="2" y="46"/>
                  </a:cubicBezTo>
                  <a:cubicBezTo>
                    <a:pt x="0" y="48"/>
                    <a:pt x="4" y="51"/>
                    <a:pt x="7" y="49"/>
                  </a:cubicBezTo>
                  <a:cubicBezTo>
                    <a:pt x="17" y="41"/>
                    <a:pt x="36" y="37"/>
                    <a:pt x="48" y="32"/>
                  </a:cubicBezTo>
                  <a:cubicBezTo>
                    <a:pt x="65" y="25"/>
                    <a:pt x="83" y="19"/>
                    <a:pt x="99" y="9"/>
                  </a:cubicBezTo>
                  <a:cubicBezTo>
                    <a:pt x="104" y="6"/>
                    <a:pt x="100" y="0"/>
                    <a:pt x="95" y="2"/>
                  </a:cubicBez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9" name="Freeform 150"/>
            <p:cNvSpPr/>
            <p:nvPr/>
          </p:nvSpPr>
          <p:spPr bwMode="auto">
            <a:xfrm>
              <a:off x="7877176" y="3835400"/>
              <a:ext cx="247650" cy="117475"/>
            </a:xfrm>
            <a:custGeom>
              <a:avLst/>
              <a:gdLst>
                <a:gd name="T0" fmla="*/ 96 w 106"/>
                <a:gd name="T1" fmla="*/ 3 h 50"/>
                <a:gd name="T2" fmla="*/ 5 w 106"/>
                <a:gd name="T3" fmla="*/ 42 h 50"/>
                <a:gd name="T4" fmla="*/ 7 w 106"/>
                <a:gd name="T5" fmla="*/ 49 h 50"/>
                <a:gd name="T6" fmla="*/ 101 w 106"/>
                <a:gd name="T7" fmla="*/ 11 h 50"/>
                <a:gd name="T8" fmla="*/ 96 w 106"/>
                <a:gd name="T9" fmla="*/ 3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" h="50">
                  <a:moveTo>
                    <a:pt x="96" y="3"/>
                  </a:moveTo>
                  <a:cubicBezTo>
                    <a:pt x="65" y="16"/>
                    <a:pt x="37" y="32"/>
                    <a:pt x="5" y="42"/>
                  </a:cubicBezTo>
                  <a:cubicBezTo>
                    <a:pt x="0" y="43"/>
                    <a:pt x="2" y="50"/>
                    <a:pt x="7" y="49"/>
                  </a:cubicBezTo>
                  <a:cubicBezTo>
                    <a:pt x="39" y="42"/>
                    <a:pt x="72" y="27"/>
                    <a:pt x="101" y="11"/>
                  </a:cubicBezTo>
                  <a:cubicBezTo>
                    <a:pt x="106" y="8"/>
                    <a:pt x="101" y="0"/>
                    <a:pt x="96" y="3"/>
                  </a:cubicBez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0" name="Freeform 151"/>
            <p:cNvSpPr/>
            <p:nvPr/>
          </p:nvSpPr>
          <p:spPr bwMode="auto">
            <a:xfrm>
              <a:off x="7929563" y="3913187"/>
              <a:ext cx="230188" cy="120650"/>
            </a:xfrm>
            <a:custGeom>
              <a:avLst/>
              <a:gdLst>
                <a:gd name="T0" fmla="*/ 92 w 99"/>
                <a:gd name="T1" fmla="*/ 1 h 52"/>
                <a:gd name="T2" fmla="*/ 52 w 99"/>
                <a:gd name="T3" fmla="*/ 19 h 52"/>
                <a:gd name="T4" fmla="*/ 4 w 99"/>
                <a:gd name="T5" fmla="*/ 43 h 52"/>
                <a:gd name="T6" fmla="*/ 8 w 99"/>
                <a:gd name="T7" fmla="*/ 50 h 52"/>
                <a:gd name="T8" fmla="*/ 55 w 99"/>
                <a:gd name="T9" fmla="*/ 27 h 52"/>
                <a:gd name="T10" fmla="*/ 95 w 99"/>
                <a:gd name="T11" fmla="*/ 9 h 52"/>
                <a:gd name="T12" fmla="*/ 92 w 99"/>
                <a:gd name="T13" fmla="*/ 1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9" h="52">
                  <a:moveTo>
                    <a:pt x="92" y="1"/>
                  </a:moveTo>
                  <a:cubicBezTo>
                    <a:pt x="78" y="5"/>
                    <a:pt x="65" y="13"/>
                    <a:pt x="52" y="19"/>
                  </a:cubicBezTo>
                  <a:cubicBezTo>
                    <a:pt x="36" y="26"/>
                    <a:pt x="19" y="34"/>
                    <a:pt x="4" y="43"/>
                  </a:cubicBezTo>
                  <a:cubicBezTo>
                    <a:pt x="0" y="46"/>
                    <a:pt x="4" y="52"/>
                    <a:pt x="8" y="50"/>
                  </a:cubicBezTo>
                  <a:cubicBezTo>
                    <a:pt x="23" y="41"/>
                    <a:pt x="39" y="33"/>
                    <a:pt x="55" y="27"/>
                  </a:cubicBezTo>
                  <a:cubicBezTo>
                    <a:pt x="69" y="22"/>
                    <a:pt x="84" y="17"/>
                    <a:pt x="95" y="9"/>
                  </a:cubicBezTo>
                  <a:cubicBezTo>
                    <a:pt x="99" y="6"/>
                    <a:pt x="97" y="0"/>
                    <a:pt x="92" y="1"/>
                  </a:cubicBez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301" name="组合 300"/>
          <p:cNvGrpSpPr/>
          <p:nvPr/>
        </p:nvGrpSpPr>
        <p:grpSpPr>
          <a:xfrm>
            <a:off x="3590014" y="4240052"/>
            <a:ext cx="1168400" cy="747713"/>
            <a:chOff x="7269163" y="1214437"/>
            <a:chExt cx="1168400" cy="747713"/>
          </a:xfrm>
        </p:grpSpPr>
        <p:sp>
          <p:nvSpPr>
            <p:cNvPr id="302" name="Freeform 229"/>
            <p:cNvSpPr>
              <a:spLocks noEditPoints="1"/>
            </p:cNvSpPr>
            <p:nvPr/>
          </p:nvSpPr>
          <p:spPr bwMode="auto">
            <a:xfrm>
              <a:off x="7269163" y="1214437"/>
              <a:ext cx="1168400" cy="747713"/>
            </a:xfrm>
            <a:custGeom>
              <a:avLst/>
              <a:gdLst>
                <a:gd name="T0" fmla="*/ 483 w 501"/>
                <a:gd name="T1" fmla="*/ 181 h 321"/>
                <a:gd name="T2" fmla="*/ 477 w 501"/>
                <a:gd name="T3" fmla="*/ 177 h 321"/>
                <a:gd name="T4" fmla="*/ 359 w 501"/>
                <a:gd name="T5" fmla="*/ 113 h 321"/>
                <a:gd name="T6" fmla="*/ 260 w 501"/>
                <a:gd name="T7" fmla="*/ 15 h 321"/>
                <a:gd name="T8" fmla="*/ 201 w 501"/>
                <a:gd name="T9" fmla="*/ 12 h 321"/>
                <a:gd name="T10" fmla="*/ 73 w 501"/>
                <a:gd name="T11" fmla="*/ 90 h 321"/>
                <a:gd name="T12" fmla="*/ 72 w 501"/>
                <a:gd name="T13" fmla="*/ 91 h 321"/>
                <a:gd name="T14" fmla="*/ 72 w 501"/>
                <a:gd name="T15" fmla="*/ 91 h 321"/>
                <a:gd name="T16" fmla="*/ 70 w 501"/>
                <a:gd name="T17" fmla="*/ 97 h 321"/>
                <a:gd name="T18" fmla="*/ 69 w 501"/>
                <a:gd name="T19" fmla="*/ 98 h 321"/>
                <a:gd name="T20" fmla="*/ 234 w 501"/>
                <a:gd name="T21" fmla="*/ 291 h 321"/>
                <a:gd name="T22" fmla="*/ 309 w 501"/>
                <a:gd name="T23" fmla="*/ 317 h 321"/>
                <a:gd name="T24" fmla="*/ 393 w 501"/>
                <a:gd name="T25" fmla="*/ 287 h 321"/>
                <a:gd name="T26" fmla="*/ 483 w 501"/>
                <a:gd name="T27" fmla="*/ 181 h 321"/>
                <a:gd name="T28" fmla="*/ 467 w 501"/>
                <a:gd name="T29" fmla="*/ 179 h 321"/>
                <a:gd name="T30" fmla="*/ 465 w 501"/>
                <a:gd name="T31" fmla="*/ 182 h 321"/>
                <a:gd name="T32" fmla="*/ 322 w 501"/>
                <a:gd name="T33" fmla="*/ 296 h 321"/>
                <a:gd name="T34" fmla="*/ 322 w 501"/>
                <a:gd name="T35" fmla="*/ 296 h 321"/>
                <a:gd name="T36" fmla="*/ 322 w 501"/>
                <a:gd name="T37" fmla="*/ 296 h 321"/>
                <a:gd name="T38" fmla="*/ 156 w 501"/>
                <a:gd name="T39" fmla="*/ 212 h 321"/>
                <a:gd name="T40" fmla="*/ 142 w 501"/>
                <a:gd name="T41" fmla="*/ 199 h 321"/>
                <a:gd name="T42" fmla="*/ 311 w 501"/>
                <a:gd name="T43" fmla="*/ 94 h 321"/>
                <a:gd name="T44" fmla="*/ 313 w 501"/>
                <a:gd name="T45" fmla="*/ 92 h 321"/>
                <a:gd name="T46" fmla="*/ 467 w 501"/>
                <a:gd name="T47" fmla="*/ 179 h 321"/>
                <a:gd name="T48" fmla="*/ 185 w 501"/>
                <a:gd name="T49" fmla="*/ 32 h 321"/>
                <a:gd name="T50" fmla="*/ 232 w 501"/>
                <a:gd name="T51" fmla="*/ 15 h 321"/>
                <a:gd name="T52" fmla="*/ 283 w 501"/>
                <a:gd name="T53" fmla="*/ 59 h 321"/>
                <a:gd name="T54" fmla="*/ 303 w 501"/>
                <a:gd name="T55" fmla="*/ 82 h 321"/>
                <a:gd name="T56" fmla="*/ 136 w 501"/>
                <a:gd name="T57" fmla="*/ 192 h 321"/>
                <a:gd name="T58" fmla="*/ 77 w 501"/>
                <a:gd name="T59" fmla="*/ 98 h 321"/>
                <a:gd name="T60" fmla="*/ 185 w 501"/>
                <a:gd name="T61" fmla="*/ 32 h 321"/>
                <a:gd name="T62" fmla="*/ 378 w 501"/>
                <a:gd name="T63" fmla="*/ 283 h 321"/>
                <a:gd name="T64" fmla="*/ 297 w 501"/>
                <a:gd name="T65" fmla="*/ 305 h 321"/>
                <a:gd name="T66" fmla="*/ 230 w 501"/>
                <a:gd name="T67" fmla="*/ 279 h 321"/>
                <a:gd name="T68" fmla="*/ 70 w 501"/>
                <a:gd name="T69" fmla="*/ 111 h 321"/>
                <a:gd name="T70" fmla="*/ 128 w 501"/>
                <a:gd name="T71" fmla="*/ 196 h 321"/>
                <a:gd name="T72" fmla="*/ 131 w 501"/>
                <a:gd name="T73" fmla="*/ 203 h 321"/>
                <a:gd name="T74" fmla="*/ 134 w 501"/>
                <a:gd name="T75" fmla="*/ 202 h 321"/>
                <a:gd name="T76" fmla="*/ 142 w 501"/>
                <a:gd name="T77" fmla="*/ 211 h 321"/>
                <a:gd name="T78" fmla="*/ 318 w 501"/>
                <a:gd name="T79" fmla="*/ 303 h 321"/>
                <a:gd name="T80" fmla="*/ 322 w 501"/>
                <a:gd name="T81" fmla="*/ 303 h 321"/>
                <a:gd name="T82" fmla="*/ 325 w 501"/>
                <a:gd name="T83" fmla="*/ 303 h 321"/>
                <a:gd name="T84" fmla="*/ 474 w 501"/>
                <a:gd name="T85" fmla="*/ 193 h 321"/>
                <a:gd name="T86" fmla="*/ 378 w 501"/>
                <a:gd name="T87" fmla="*/ 283 h 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501" h="321">
                  <a:moveTo>
                    <a:pt x="483" y="181"/>
                  </a:moveTo>
                  <a:cubicBezTo>
                    <a:pt x="482" y="178"/>
                    <a:pt x="479" y="176"/>
                    <a:pt x="477" y="177"/>
                  </a:cubicBezTo>
                  <a:cubicBezTo>
                    <a:pt x="441" y="151"/>
                    <a:pt x="398" y="133"/>
                    <a:pt x="359" y="113"/>
                  </a:cubicBezTo>
                  <a:cubicBezTo>
                    <a:pt x="314" y="90"/>
                    <a:pt x="297" y="47"/>
                    <a:pt x="260" y="15"/>
                  </a:cubicBezTo>
                  <a:cubicBezTo>
                    <a:pt x="242" y="0"/>
                    <a:pt x="221" y="3"/>
                    <a:pt x="201" y="12"/>
                  </a:cubicBezTo>
                  <a:cubicBezTo>
                    <a:pt x="155" y="32"/>
                    <a:pt x="118" y="68"/>
                    <a:pt x="73" y="90"/>
                  </a:cubicBezTo>
                  <a:cubicBezTo>
                    <a:pt x="73" y="90"/>
                    <a:pt x="72" y="90"/>
                    <a:pt x="72" y="91"/>
                  </a:cubicBezTo>
                  <a:cubicBezTo>
                    <a:pt x="72" y="91"/>
                    <a:pt x="72" y="91"/>
                    <a:pt x="72" y="91"/>
                  </a:cubicBezTo>
                  <a:cubicBezTo>
                    <a:pt x="69" y="92"/>
                    <a:pt x="69" y="95"/>
                    <a:pt x="70" y="97"/>
                  </a:cubicBezTo>
                  <a:cubicBezTo>
                    <a:pt x="70" y="97"/>
                    <a:pt x="69" y="97"/>
                    <a:pt x="69" y="98"/>
                  </a:cubicBezTo>
                  <a:cubicBezTo>
                    <a:pt x="0" y="178"/>
                    <a:pt x="183" y="266"/>
                    <a:pt x="234" y="291"/>
                  </a:cubicBezTo>
                  <a:cubicBezTo>
                    <a:pt x="258" y="303"/>
                    <a:pt x="283" y="314"/>
                    <a:pt x="309" y="317"/>
                  </a:cubicBezTo>
                  <a:cubicBezTo>
                    <a:pt x="340" y="321"/>
                    <a:pt x="368" y="302"/>
                    <a:pt x="393" y="287"/>
                  </a:cubicBezTo>
                  <a:cubicBezTo>
                    <a:pt x="430" y="265"/>
                    <a:pt x="501" y="236"/>
                    <a:pt x="483" y="181"/>
                  </a:cubicBezTo>
                  <a:close/>
                  <a:moveTo>
                    <a:pt x="467" y="179"/>
                  </a:moveTo>
                  <a:cubicBezTo>
                    <a:pt x="466" y="180"/>
                    <a:pt x="465" y="181"/>
                    <a:pt x="465" y="182"/>
                  </a:cubicBezTo>
                  <a:cubicBezTo>
                    <a:pt x="436" y="239"/>
                    <a:pt x="376" y="266"/>
                    <a:pt x="322" y="296"/>
                  </a:cubicBezTo>
                  <a:cubicBezTo>
                    <a:pt x="322" y="296"/>
                    <a:pt x="322" y="296"/>
                    <a:pt x="322" y="296"/>
                  </a:cubicBezTo>
                  <a:cubicBezTo>
                    <a:pt x="322" y="296"/>
                    <a:pt x="322" y="296"/>
                    <a:pt x="322" y="296"/>
                  </a:cubicBezTo>
                  <a:cubicBezTo>
                    <a:pt x="267" y="269"/>
                    <a:pt x="201" y="255"/>
                    <a:pt x="156" y="212"/>
                  </a:cubicBezTo>
                  <a:cubicBezTo>
                    <a:pt x="152" y="208"/>
                    <a:pt x="147" y="204"/>
                    <a:pt x="142" y="199"/>
                  </a:cubicBezTo>
                  <a:cubicBezTo>
                    <a:pt x="204" y="173"/>
                    <a:pt x="251" y="123"/>
                    <a:pt x="311" y="94"/>
                  </a:cubicBezTo>
                  <a:cubicBezTo>
                    <a:pt x="312" y="93"/>
                    <a:pt x="313" y="92"/>
                    <a:pt x="313" y="92"/>
                  </a:cubicBezTo>
                  <a:cubicBezTo>
                    <a:pt x="357" y="130"/>
                    <a:pt x="415" y="152"/>
                    <a:pt x="467" y="179"/>
                  </a:cubicBezTo>
                  <a:close/>
                  <a:moveTo>
                    <a:pt x="185" y="32"/>
                  </a:moveTo>
                  <a:cubicBezTo>
                    <a:pt x="200" y="24"/>
                    <a:pt x="215" y="16"/>
                    <a:pt x="232" y="15"/>
                  </a:cubicBezTo>
                  <a:cubicBezTo>
                    <a:pt x="254" y="15"/>
                    <a:pt x="272" y="44"/>
                    <a:pt x="283" y="59"/>
                  </a:cubicBezTo>
                  <a:cubicBezTo>
                    <a:pt x="289" y="67"/>
                    <a:pt x="296" y="75"/>
                    <a:pt x="303" y="82"/>
                  </a:cubicBezTo>
                  <a:cubicBezTo>
                    <a:pt x="242" y="111"/>
                    <a:pt x="195" y="161"/>
                    <a:pt x="136" y="192"/>
                  </a:cubicBezTo>
                  <a:cubicBezTo>
                    <a:pt x="110" y="165"/>
                    <a:pt x="82" y="131"/>
                    <a:pt x="77" y="98"/>
                  </a:cubicBezTo>
                  <a:cubicBezTo>
                    <a:pt x="116" y="81"/>
                    <a:pt x="147" y="52"/>
                    <a:pt x="185" y="32"/>
                  </a:cubicBezTo>
                  <a:close/>
                  <a:moveTo>
                    <a:pt x="378" y="283"/>
                  </a:moveTo>
                  <a:cubicBezTo>
                    <a:pt x="352" y="300"/>
                    <a:pt x="327" y="311"/>
                    <a:pt x="297" y="305"/>
                  </a:cubicBezTo>
                  <a:cubicBezTo>
                    <a:pt x="273" y="301"/>
                    <a:pt x="251" y="289"/>
                    <a:pt x="230" y="279"/>
                  </a:cubicBezTo>
                  <a:cubicBezTo>
                    <a:pt x="174" y="251"/>
                    <a:pt x="43" y="190"/>
                    <a:pt x="70" y="111"/>
                  </a:cubicBezTo>
                  <a:cubicBezTo>
                    <a:pt x="75" y="140"/>
                    <a:pt x="106" y="173"/>
                    <a:pt x="128" y="196"/>
                  </a:cubicBezTo>
                  <a:cubicBezTo>
                    <a:pt x="124" y="198"/>
                    <a:pt x="127" y="205"/>
                    <a:pt x="131" y="203"/>
                  </a:cubicBezTo>
                  <a:cubicBezTo>
                    <a:pt x="132" y="203"/>
                    <a:pt x="133" y="203"/>
                    <a:pt x="134" y="202"/>
                  </a:cubicBezTo>
                  <a:cubicBezTo>
                    <a:pt x="137" y="206"/>
                    <a:pt x="140" y="209"/>
                    <a:pt x="142" y="211"/>
                  </a:cubicBezTo>
                  <a:cubicBezTo>
                    <a:pt x="187" y="259"/>
                    <a:pt x="259" y="280"/>
                    <a:pt x="318" y="303"/>
                  </a:cubicBezTo>
                  <a:cubicBezTo>
                    <a:pt x="320" y="304"/>
                    <a:pt x="321" y="304"/>
                    <a:pt x="322" y="303"/>
                  </a:cubicBezTo>
                  <a:cubicBezTo>
                    <a:pt x="323" y="303"/>
                    <a:pt x="324" y="304"/>
                    <a:pt x="325" y="303"/>
                  </a:cubicBezTo>
                  <a:cubicBezTo>
                    <a:pt x="380" y="285"/>
                    <a:pt x="447" y="247"/>
                    <a:pt x="474" y="193"/>
                  </a:cubicBezTo>
                  <a:cubicBezTo>
                    <a:pt x="479" y="237"/>
                    <a:pt x="409" y="264"/>
                    <a:pt x="378" y="283"/>
                  </a:cubicBez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3" name="Freeform 230"/>
            <p:cNvSpPr>
              <a:spLocks noEditPoints="1"/>
            </p:cNvSpPr>
            <p:nvPr/>
          </p:nvSpPr>
          <p:spPr bwMode="auto">
            <a:xfrm>
              <a:off x="7504113" y="1293812"/>
              <a:ext cx="385763" cy="295275"/>
            </a:xfrm>
            <a:custGeom>
              <a:avLst/>
              <a:gdLst>
                <a:gd name="T0" fmla="*/ 160 w 165"/>
                <a:gd name="T1" fmla="*/ 34 h 127"/>
                <a:gd name="T2" fmla="*/ 160 w 165"/>
                <a:gd name="T3" fmla="*/ 33 h 127"/>
                <a:gd name="T4" fmla="*/ 142 w 165"/>
                <a:gd name="T5" fmla="*/ 4 h 127"/>
                <a:gd name="T6" fmla="*/ 134 w 165"/>
                <a:gd name="T7" fmla="*/ 1 h 127"/>
                <a:gd name="T8" fmla="*/ 4 w 165"/>
                <a:gd name="T9" fmla="*/ 73 h 127"/>
                <a:gd name="T10" fmla="*/ 2 w 165"/>
                <a:gd name="T11" fmla="*/ 81 h 127"/>
                <a:gd name="T12" fmla="*/ 29 w 165"/>
                <a:gd name="T13" fmla="*/ 115 h 127"/>
                <a:gd name="T14" fmla="*/ 30 w 165"/>
                <a:gd name="T15" fmla="*/ 116 h 127"/>
                <a:gd name="T16" fmla="*/ 26 w 165"/>
                <a:gd name="T17" fmla="*/ 119 h 127"/>
                <a:gd name="T18" fmla="*/ 31 w 165"/>
                <a:gd name="T19" fmla="*/ 125 h 127"/>
                <a:gd name="T20" fmla="*/ 90 w 165"/>
                <a:gd name="T21" fmla="*/ 82 h 127"/>
                <a:gd name="T22" fmla="*/ 161 w 165"/>
                <a:gd name="T23" fmla="*/ 44 h 127"/>
                <a:gd name="T24" fmla="*/ 160 w 165"/>
                <a:gd name="T25" fmla="*/ 34 h 127"/>
                <a:gd name="T26" fmla="*/ 35 w 165"/>
                <a:gd name="T27" fmla="*/ 112 h 127"/>
                <a:gd name="T28" fmla="*/ 34 w 165"/>
                <a:gd name="T29" fmla="*/ 109 h 127"/>
                <a:gd name="T30" fmla="*/ 15 w 165"/>
                <a:gd name="T31" fmla="*/ 80 h 127"/>
                <a:gd name="T32" fmla="*/ 82 w 165"/>
                <a:gd name="T33" fmla="*/ 40 h 127"/>
                <a:gd name="T34" fmla="*/ 128 w 165"/>
                <a:gd name="T35" fmla="*/ 18 h 127"/>
                <a:gd name="T36" fmla="*/ 150 w 165"/>
                <a:gd name="T37" fmla="*/ 35 h 127"/>
                <a:gd name="T38" fmla="*/ 35 w 165"/>
                <a:gd name="T39" fmla="*/ 112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65" h="127">
                  <a:moveTo>
                    <a:pt x="160" y="34"/>
                  </a:moveTo>
                  <a:cubicBezTo>
                    <a:pt x="160" y="34"/>
                    <a:pt x="160" y="33"/>
                    <a:pt x="160" y="33"/>
                  </a:cubicBezTo>
                  <a:cubicBezTo>
                    <a:pt x="156" y="21"/>
                    <a:pt x="148" y="15"/>
                    <a:pt x="142" y="4"/>
                  </a:cubicBezTo>
                  <a:cubicBezTo>
                    <a:pt x="140" y="1"/>
                    <a:pt x="137" y="0"/>
                    <a:pt x="134" y="1"/>
                  </a:cubicBezTo>
                  <a:cubicBezTo>
                    <a:pt x="87" y="19"/>
                    <a:pt x="45" y="45"/>
                    <a:pt x="4" y="73"/>
                  </a:cubicBezTo>
                  <a:cubicBezTo>
                    <a:pt x="1" y="75"/>
                    <a:pt x="0" y="78"/>
                    <a:pt x="2" y="81"/>
                  </a:cubicBezTo>
                  <a:cubicBezTo>
                    <a:pt x="9" y="95"/>
                    <a:pt x="17" y="104"/>
                    <a:pt x="29" y="115"/>
                  </a:cubicBezTo>
                  <a:cubicBezTo>
                    <a:pt x="29" y="115"/>
                    <a:pt x="30" y="115"/>
                    <a:pt x="30" y="116"/>
                  </a:cubicBezTo>
                  <a:cubicBezTo>
                    <a:pt x="29" y="117"/>
                    <a:pt x="28" y="118"/>
                    <a:pt x="26" y="119"/>
                  </a:cubicBezTo>
                  <a:cubicBezTo>
                    <a:pt x="24" y="122"/>
                    <a:pt x="27" y="127"/>
                    <a:pt x="31" y="125"/>
                  </a:cubicBezTo>
                  <a:cubicBezTo>
                    <a:pt x="51" y="111"/>
                    <a:pt x="70" y="96"/>
                    <a:pt x="90" y="82"/>
                  </a:cubicBezTo>
                  <a:cubicBezTo>
                    <a:pt x="113" y="67"/>
                    <a:pt x="137" y="57"/>
                    <a:pt x="161" y="44"/>
                  </a:cubicBezTo>
                  <a:cubicBezTo>
                    <a:pt x="165" y="41"/>
                    <a:pt x="164" y="36"/>
                    <a:pt x="160" y="34"/>
                  </a:cubicBezTo>
                  <a:close/>
                  <a:moveTo>
                    <a:pt x="35" y="112"/>
                  </a:moveTo>
                  <a:cubicBezTo>
                    <a:pt x="35" y="111"/>
                    <a:pt x="34" y="110"/>
                    <a:pt x="34" y="109"/>
                  </a:cubicBezTo>
                  <a:cubicBezTo>
                    <a:pt x="26" y="99"/>
                    <a:pt x="20" y="91"/>
                    <a:pt x="15" y="80"/>
                  </a:cubicBezTo>
                  <a:cubicBezTo>
                    <a:pt x="37" y="66"/>
                    <a:pt x="59" y="52"/>
                    <a:pt x="82" y="40"/>
                  </a:cubicBezTo>
                  <a:cubicBezTo>
                    <a:pt x="97" y="32"/>
                    <a:pt x="112" y="24"/>
                    <a:pt x="128" y="18"/>
                  </a:cubicBezTo>
                  <a:cubicBezTo>
                    <a:pt x="136" y="15"/>
                    <a:pt x="144" y="28"/>
                    <a:pt x="150" y="35"/>
                  </a:cubicBezTo>
                  <a:cubicBezTo>
                    <a:pt x="108" y="45"/>
                    <a:pt x="66" y="82"/>
                    <a:pt x="35" y="112"/>
                  </a:cubicBez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4" name="Freeform 231"/>
            <p:cNvSpPr>
              <a:spLocks noEditPoints="1"/>
            </p:cNvSpPr>
            <p:nvPr/>
          </p:nvSpPr>
          <p:spPr bwMode="auto">
            <a:xfrm>
              <a:off x="7766051" y="1484312"/>
              <a:ext cx="528638" cy="387350"/>
            </a:xfrm>
            <a:custGeom>
              <a:avLst/>
              <a:gdLst>
                <a:gd name="T0" fmla="*/ 117 w 227"/>
                <a:gd name="T1" fmla="*/ 6 h 166"/>
                <a:gd name="T2" fmla="*/ 71 w 227"/>
                <a:gd name="T3" fmla="*/ 23 h 166"/>
                <a:gd name="T4" fmla="*/ 38 w 227"/>
                <a:gd name="T5" fmla="*/ 73 h 166"/>
                <a:gd name="T6" fmla="*/ 51 w 227"/>
                <a:gd name="T7" fmla="*/ 123 h 166"/>
                <a:gd name="T8" fmla="*/ 85 w 227"/>
                <a:gd name="T9" fmla="*/ 139 h 166"/>
                <a:gd name="T10" fmla="*/ 113 w 227"/>
                <a:gd name="T11" fmla="*/ 155 h 166"/>
                <a:gd name="T12" fmla="*/ 114 w 227"/>
                <a:gd name="T13" fmla="*/ 165 h 166"/>
                <a:gd name="T14" fmla="*/ 148 w 227"/>
                <a:gd name="T15" fmla="*/ 129 h 166"/>
                <a:gd name="T16" fmla="*/ 141 w 227"/>
                <a:gd name="T17" fmla="*/ 125 h 166"/>
                <a:gd name="T18" fmla="*/ 112 w 227"/>
                <a:gd name="T19" fmla="*/ 121 h 166"/>
                <a:gd name="T20" fmla="*/ 121 w 227"/>
                <a:gd name="T21" fmla="*/ 98 h 166"/>
                <a:gd name="T22" fmla="*/ 135 w 227"/>
                <a:gd name="T23" fmla="*/ 98 h 166"/>
                <a:gd name="T24" fmla="*/ 194 w 227"/>
                <a:gd name="T25" fmla="*/ 85 h 166"/>
                <a:gd name="T26" fmla="*/ 224 w 227"/>
                <a:gd name="T27" fmla="*/ 54 h 166"/>
                <a:gd name="T28" fmla="*/ 16 w 227"/>
                <a:gd name="T29" fmla="*/ 103 h 166"/>
                <a:gd name="T30" fmla="*/ 50 w 227"/>
                <a:gd name="T31" fmla="*/ 116 h 166"/>
                <a:gd name="T32" fmla="*/ 46 w 227"/>
                <a:gd name="T33" fmla="*/ 68 h 166"/>
                <a:gd name="T34" fmla="*/ 47 w 227"/>
                <a:gd name="T35" fmla="*/ 58 h 166"/>
                <a:gd name="T36" fmla="*/ 48 w 227"/>
                <a:gd name="T37" fmla="*/ 57 h 166"/>
                <a:gd name="T38" fmla="*/ 54 w 227"/>
                <a:gd name="T39" fmla="*/ 56 h 166"/>
                <a:gd name="T40" fmla="*/ 70 w 227"/>
                <a:gd name="T41" fmla="*/ 86 h 166"/>
                <a:gd name="T42" fmla="*/ 81 w 227"/>
                <a:gd name="T43" fmla="*/ 128 h 166"/>
                <a:gd name="T44" fmla="*/ 68 w 227"/>
                <a:gd name="T45" fmla="*/ 101 h 166"/>
                <a:gd name="T46" fmla="*/ 111 w 227"/>
                <a:gd name="T47" fmla="*/ 101 h 166"/>
                <a:gd name="T48" fmla="*/ 93 w 227"/>
                <a:gd name="T49" fmla="*/ 85 h 166"/>
                <a:gd name="T50" fmla="*/ 139 w 227"/>
                <a:gd name="T51" fmla="*/ 81 h 166"/>
                <a:gd name="T52" fmla="*/ 112 w 227"/>
                <a:gd name="T53" fmla="*/ 76 h 166"/>
                <a:gd name="T54" fmla="*/ 134 w 227"/>
                <a:gd name="T55" fmla="*/ 69 h 166"/>
                <a:gd name="T56" fmla="*/ 143 w 227"/>
                <a:gd name="T57" fmla="*/ 97 h 166"/>
                <a:gd name="T58" fmla="*/ 147 w 227"/>
                <a:gd name="T59" fmla="*/ 89 h 166"/>
                <a:gd name="T60" fmla="*/ 117 w 227"/>
                <a:gd name="T61" fmla="*/ 54 h 166"/>
                <a:gd name="T62" fmla="*/ 97 w 227"/>
                <a:gd name="T63" fmla="*/ 73 h 166"/>
                <a:gd name="T64" fmla="*/ 90 w 227"/>
                <a:gd name="T65" fmla="*/ 64 h 166"/>
                <a:gd name="T66" fmla="*/ 67 w 227"/>
                <a:gd name="T67" fmla="*/ 47 h 166"/>
                <a:gd name="T68" fmla="*/ 121 w 227"/>
                <a:gd name="T69" fmla="*/ 45 h 166"/>
                <a:gd name="T70" fmla="*/ 112 w 227"/>
                <a:gd name="T71" fmla="*/ 34 h 166"/>
                <a:gd name="T72" fmla="*/ 119 w 227"/>
                <a:gd name="T73" fmla="*/ 21 h 166"/>
                <a:gd name="T74" fmla="*/ 128 w 227"/>
                <a:gd name="T75" fmla="*/ 41 h 166"/>
                <a:gd name="T76" fmla="*/ 159 w 227"/>
                <a:gd name="T77" fmla="*/ 76 h 166"/>
                <a:gd name="T78" fmla="*/ 141 w 227"/>
                <a:gd name="T79" fmla="*/ 60 h 166"/>
                <a:gd name="T80" fmla="*/ 160 w 227"/>
                <a:gd name="T81" fmla="*/ 88 h 166"/>
                <a:gd name="T82" fmla="*/ 131 w 227"/>
                <a:gd name="T83" fmla="*/ 42 h 166"/>
                <a:gd name="T84" fmla="*/ 143 w 227"/>
                <a:gd name="T85" fmla="*/ 37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27" h="166">
                  <a:moveTo>
                    <a:pt x="224" y="54"/>
                  </a:moveTo>
                  <a:cubicBezTo>
                    <a:pt x="213" y="49"/>
                    <a:pt x="164" y="19"/>
                    <a:pt x="140" y="23"/>
                  </a:cubicBezTo>
                  <a:cubicBezTo>
                    <a:pt x="134" y="16"/>
                    <a:pt x="124" y="9"/>
                    <a:pt x="117" y="6"/>
                  </a:cubicBezTo>
                  <a:cubicBezTo>
                    <a:pt x="104" y="0"/>
                    <a:pt x="95" y="7"/>
                    <a:pt x="87" y="18"/>
                  </a:cubicBezTo>
                  <a:cubicBezTo>
                    <a:pt x="87" y="19"/>
                    <a:pt x="87" y="20"/>
                    <a:pt x="87" y="21"/>
                  </a:cubicBezTo>
                  <a:cubicBezTo>
                    <a:pt x="82" y="20"/>
                    <a:pt x="76" y="21"/>
                    <a:pt x="71" y="23"/>
                  </a:cubicBezTo>
                  <a:cubicBezTo>
                    <a:pt x="65" y="26"/>
                    <a:pt x="54" y="39"/>
                    <a:pt x="54" y="47"/>
                  </a:cubicBezTo>
                  <a:cubicBezTo>
                    <a:pt x="47" y="46"/>
                    <a:pt x="41" y="48"/>
                    <a:pt x="37" y="57"/>
                  </a:cubicBezTo>
                  <a:cubicBezTo>
                    <a:pt x="36" y="62"/>
                    <a:pt x="36" y="68"/>
                    <a:pt x="38" y="73"/>
                  </a:cubicBezTo>
                  <a:cubicBezTo>
                    <a:pt x="33" y="68"/>
                    <a:pt x="30" y="64"/>
                    <a:pt x="22" y="67"/>
                  </a:cubicBezTo>
                  <a:cubicBezTo>
                    <a:pt x="11" y="71"/>
                    <a:pt x="2" y="79"/>
                    <a:pt x="1" y="91"/>
                  </a:cubicBezTo>
                  <a:cubicBezTo>
                    <a:pt x="0" y="115"/>
                    <a:pt x="32" y="129"/>
                    <a:pt x="51" y="123"/>
                  </a:cubicBezTo>
                  <a:cubicBezTo>
                    <a:pt x="51" y="123"/>
                    <a:pt x="52" y="123"/>
                    <a:pt x="52" y="123"/>
                  </a:cubicBezTo>
                  <a:cubicBezTo>
                    <a:pt x="54" y="128"/>
                    <a:pt x="58" y="133"/>
                    <a:pt x="63" y="137"/>
                  </a:cubicBezTo>
                  <a:cubicBezTo>
                    <a:pt x="69" y="141"/>
                    <a:pt x="78" y="142"/>
                    <a:pt x="85" y="139"/>
                  </a:cubicBezTo>
                  <a:cubicBezTo>
                    <a:pt x="90" y="137"/>
                    <a:pt x="96" y="131"/>
                    <a:pt x="99" y="124"/>
                  </a:cubicBezTo>
                  <a:cubicBezTo>
                    <a:pt x="106" y="131"/>
                    <a:pt x="116" y="135"/>
                    <a:pt x="125" y="140"/>
                  </a:cubicBezTo>
                  <a:cubicBezTo>
                    <a:pt x="123" y="147"/>
                    <a:pt x="120" y="153"/>
                    <a:pt x="113" y="155"/>
                  </a:cubicBezTo>
                  <a:cubicBezTo>
                    <a:pt x="104" y="158"/>
                    <a:pt x="97" y="148"/>
                    <a:pt x="92" y="142"/>
                  </a:cubicBezTo>
                  <a:cubicBezTo>
                    <a:pt x="89" y="139"/>
                    <a:pt x="85" y="143"/>
                    <a:pt x="87" y="146"/>
                  </a:cubicBezTo>
                  <a:cubicBezTo>
                    <a:pt x="91" y="156"/>
                    <a:pt x="102" y="166"/>
                    <a:pt x="114" y="165"/>
                  </a:cubicBezTo>
                  <a:cubicBezTo>
                    <a:pt x="126" y="163"/>
                    <a:pt x="133" y="151"/>
                    <a:pt x="135" y="140"/>
                  </a:cubicBezTo>
                  <a:cubicBezTo>
                    <a:pt x="137" y="141"/>
                    <a:pt x="140" y="142"/>
                    <a:pt x="142" y="139"/>
                  </a:cubicBezTo>
                  <a:cubicBezTo>
                    <a:pt x="144" y="136"/>
                    <a:pt x="146" y="132"/>
                    <a:pt x="148" y="129"/>
                  </a:cubicBezTo>
                  <a:cubicBezTo>
                    <a:pt x="150" y="126"/>
                    <a:pt x="153" y="122"/>
                    <a:pt x="154" y="119"/>
                  </a:cubicBezTo>
                  <a:cubicBezTo>
                    <a:pt x="156" y="114"/>
                    <a:pt x="150" y="112"/>
                    <a:pt x="147" y="115"/>
                  </a:cubicBezTo>
                  <a:cubicBezTo>
                    <a:pt x="144" y="117"/>
                    <a:pt x="143" y="121"/>
                    <a:pt x="141" y="125"/>
                  </a:cubicBezTo>
                  <a:cubicBezTo>
                    <a:pt x="139" y="128"/>
                    <a:pt x="137" y="131"/>
                    <a:pt x="135" y="134"/>
                  </a:cubicBezTo>
                  <a:cubicBezTo>
                    <a:pt x="135" y="134"/>
                    <a:pt x="134" y="133"/>
                    <a:pt x="133" y="133"/>
                  </a:cubicBezTo>
                  <a:cubicBezTo>
                    <a:pt x="126" y="129"/>
                    <a:pt x="119" y="125"/>
                    <a:pt x="112" y="121"/>
                  </a:cubicBezTo>
                  <a:cubicBezTo>
                    <a:pt x="110" y="119"/>
                    <a:pt x="108" y="118"/>
                    <a:pt x="105" y="117"/>
                  </a:cubicBezTo>
                  <a:cubicBezTo>
                    <a:pt x="114" y="116"/>
                    <a:pt x="120" y="111"/>
                    <a:pt x="121" y="98"/>
                  </a:cubicBezTo>
                  <a:cubicBezTo>
                    <a:pt x="121" y="98"/>
                    <a:pt x="121" y="98"/>
                    <a:pt x="121" y="98"/>
                  </a:cubicBezTo>
                  <a:cubicBezTo>
                    <a:pt x="121" y="98"/>
                    <a:pt x="122" y="98"/>
                    <a:pt x="122" y="98"/>
                  </a:cubicBezTo>
                  <a:cubicBezTo>
                    <a:pt x="123" y="100"/>
                    <a:pt x="125" y="101"/>
                    <a:pt x="127" y="101"/>
                  </a:cubicBezTo>
                  <a:cubicBezTo>
                    <a:pt x="130" y="100"/>
                    <a:pt x="132" y="99"/>
                    <a:pt x="135" y="98"/>
                  </a:cubicBezTo>
                  <a:cubicBezTo>
                    <a:pt x="135" y="99"/>
                    <a:pt x="135" y="100"/>
                    <a:pt x="136" y="101"/>
                  </a:cubicBezTo>
                  <a:cubicBezTo>
                    <a:pt x="144" y="111"/>
                    <a:pt x="158" y="118"/>
                    <a:pt x="171" y="116"/>
                  </a:cubicBezTo>
                  <a:cubicBezTo>
                    <a:pt x="185" y="113"/>
                    <a:pt x="192" y="97"/>
                    <a:pt x="194" y="85"/>
                  </a:cubicBezTo>
                  <a:cubicBezTo>
                    <a:pt x="194" y="84"/>
                    <a:pt x="194" y="84"/>
                    <a:pt x="194" y="83"/>
                  </a:cubicBezTo>
                  <a:cubicBezTo>
                    <a:pt x="207" y="84"/>
                    <a:pt x="219" y="78"/>
                    <a:pt x="226" y="61"/>
                  </a:cubicBezTo>
                  <a:cubicBezTo>
                    <a:pt x="227" y="59"/>
                    <a:pt x="226" y="55"/>
                    <a:pt x="224" y="54"/>
                  </a:cubicBezTo>
                  <a:close/>
                  <a:moveTo>
                    <a:pt x="50" y="116"/>
                  </a:moveTo>
                  <a:cubicBezTo>
                    <a:pt x="50" y="116"/>
                    <a:pt x="50" y="117"/>
                    <a:pt x="50" y="117"/>
                  </a:cubicBezTo>
                  <a:cubicBezTo>
                    <a:pt x="37" y="118"/>
                    <a:pt x="24" y="113"/>
                    <a:pt x="16" y="103"/>
                  </a:cubicBezTo>
                  <a:cubicBezTo>
                    <a:pt x="3" y="89"/>
                    <a:pt x="16" y="79"/>
                    <a:pt x="28" y="73"/>
                  </a:cubicBezTo>
                  <a:cubicBezTo>
                    <a:pt x="37" y="82"/>
                    <a:pt x="46" y="91"/>
                    <a:pt x="56" y="98"/>
                  </a:cubicBezTo>
                  <a:cubicBezTo>
                    <a:pt x="52" y="103"/>
                    <a:pt x="50" y="109"/>
                    <a:pt x="50" y="116"/>
                  </a:cubicBezTo>
                  <a:close/>
                  <a:moveTo>
                    <a:pt x="56" y="81"/>
                  </a:moveTo>
                  <a:cubicBezTo>
                    <a:pt x="54" y="79"/>
                    <a:pt x="51" y="77"/>
                    <a:pt x="49" y="75"/>
                  </a:cubicBezTo>
                  <a:cubicBezTo>
                    <a:pt x="47" y="72"/>
                    <a:pt x="46" y="71"/>
                    <a:pt x="46" y="68"/>
                  </a:cubicBezTo>
                  <a:cubicBezTo>
                    <a:pt x="45" y="65"/>
                    <a:pt x="45" y="63"/>
                    <a:pt x="46" y="61"/>
                  </a:cubicBezTo>
                  <a:cubicBezTo>
                    <a:pt x="46" y="61"/>
                    <a:pt x="46" y="60"/>
                    <a:pt x="46" y="59"/>
                  </a:cubicBezTo>
                  <a:cubicBezTo>
                    <a:pt x="46" y="61"/>
                    <a:pt x="47" y="59"/>
                    <a:pt x="47" y="58"/>
                  </a:cubicBezTo>
                  <a:cubicBezTo>
                    <a:pt x="47" y="58"/>
                    <a:pt x="47" y="58"/>
                    <a:pt x="47" y="58"/>
                  </a:cubicBezTo>
                  <a:cubicBezTo>
                    <a:pt x="47" y="58"/>
                    <a:pt x="47" y="58"/>
                    <a:pt x="47" y="58"/>
                  </a:cubicBezTo>
                  <a:cubicBezTo>
                    <a:pt x="48" y="58"/>
                    <a:pt x="48" y="57"/>
                    <a:pt x="48" y="57"/>
                  </a:cubicBezTo>
                  <a:cubicBezTo>
                    <a:pt x="48" y="57"/>
                    <a:pt x="48" y="57"/>
                    <a:pt x="48" y="57"/>
                  </a:cubicBezTo>
                  <a:cubicBezTo>
                    <a:pt x="48" y="57"/>
                    <a:pt x="48" y="57"/>
                    <a:pt x="48" y="57"/>
                  </a:cubicBezTo>
                  <a:cubicBezTo>
                    <a:pt x="50" y="56"/>
                    <a:pt x="52" y="56"/>
                    <a:pt x="54" y="56"/>
                  </a:cubicBezTo>
                  <a:cubicBezTo>
                    <a:pt x="56" y="56"/>
                    <a:pt x="57" y="57"/>
                    <a:pt x="59" y="57"/>
                  </a:cubicBezTo>
                  <a:cubicBezTo>
                    <a:pt x="65" y="66"/>
                    <a:pt x="75" y="73"/>
                    <a:pt x="82" y="77"/>
                  </a:cubicBezTo>
                  <a:cubicBezTo>
                    <a:pt x="78" y="80"/>
                    <a:pt x="73" y="82"/>
                    <a:pt x="70" y="86"/>
                  </a:cubicBezTo>
                  <a:cubicBezTo>
                    <a:pt x="70" y="84"/>
                    <a:pt x="69" y="83"/>
                    <a:pt x="68" y="83"/>
                  </a:cubicBezTo>
                  <a:cubicBezTo>
                    <a:pt x="64" y="83"/>
                    <a:pt x="60" y="82"/>
                    <a:pt x="56" y="81"/>
                  </a:cubicBezTo>
                  <a:close/>
                  <a:moveTo>
                    <a:pt x="81" y="128"/>
                  </a:moveTo>
                  <a:cubicBezTo>
                    <a:pt x="77" y="130"/>
                    <a:pt x="73" y="129"/>
                    <a:pt x="69" y="127"/>
                  </a:cubicBezTo>
                  <a:cubicBezTo>
                    <a:pt x="60" y="122"/>
                    <a:pt x="60" y="111"/>
                    <a:pt x="63" y="102"/>
                  </a:cubicBezTo>
                  <a:cubicBezTo>
                    <a:pt x="65" y="103"/>
                    <a:pt x="67" y="102"/>
                    <a:pt x="68" y="101"/>
                  </a:cubicBezTo>
                  <a:cubicBezTo>
                    <a:pt x="74" y="106"/>
                    <a:pt x="83" y="111"/>
                    <a:pt x="91" y="115"/>
                  </a:cubicBezTo>
                  <a:cubicBezTo>
                    <a:pt x="87" y="118"/>
                    <a:pt x="86" y="125"/>
                    <a:pt x="81" y="128"/>
                  </a:cubicBezTo>
                  <a:close/>
                  <a:moveTo>
                    <a:pt x="111" y="101"/>
                  </a:moveTo>
                  <a:cubicBezTo>
                    <a:pt x="108" y="117"/>
                    <a:pt x="86" y="105"/>
                    <a:pt x="75" y="97"/>
                  </a:cubicBezTo>
                  <a:cubicBezTo>
                    <a:pt x="77" y="96"/>
                    <a:pt x="79" y="93"/>
                    <a:pt x="81" y="91"/>
                  </a:cubicBezTo>
                  <a:cubicBezTo>
                    <a:pt x="84" y="88"/>
                    <a:pt x="89" y="86"/>
                    <a:pt x="93" y="85"/>
                  </a:cubicBezTo>
                  <a:cubicBezTo>
                    <a:pt x="105" y="81"/>
                    <a:pt x="113" y="89"/>
                    <a:pt x="111" y="101"/>
                  </a:cubicBezTo>
                  <a:close/>
                  <a:moveTo>
                    <a:pt x="140" y="79"/>
                  </a:moveTo>
                  <a:cubicBezTo>
                    <a:pt x="140" y="78"/>
                    <a:pt x="139" y="81"/>
                    <a:pt x="139" y="81"/>
                  </a:cubicBezTo>
                  <a:cubicBezTo>
                    <a:pt x="138" y="82"/>
                    <a:pt x="137" y="83"/>
                    <a:pt x="136" y="85"/>
                  </a:cubicBezTo>
                  <a:cubicBezTo>
                    <a:pt x="134" y="87"/>
                    <a:pt x="131" y="88"/>
                    <a:pt x="128" y="90"/>
                  </a:cubicBezTo>
                  <a:cubicBezTo>
                    <a:pt x="123" y="84"/>
                    <a:pt x="117" y="81"/>
                    <a:pt x="112" y="76"/>
                  </a:cubicBezTo>
                  <a:cubicBezTo>
                    <a:pt x="112" y="73"/>
                    <a:pt x="113" y="70"/>
                    <a:pt x="115" y="68"/>
                  </a:cubicBezTo>
                  <a:cubicBezTo>
                    <a:pt x="116" y="66"/>
                    <a:pt x="118" y="65"/>
                    <a:pt x="119" y="65"/>
                  </a:cubicBezTo>
                  <a:cubicBezTo>
                    <a:pt x="125" y="64"/>
                    <a:pt x="129" y="66"/>
                    <a:pt x="134" y="69"/>
                  </a:cubicBezTo>
                  <a:cubicBezTo>
                    <a:pt x="135" y="70"/>
                    <a:pt x="137" y="72"/>
                    <a:pt x="138" y="74"/>
                  </a:cubicBezTo>
                  <a:cubicBezTo>
                    <a:pt x="139" y="76"/>
                    <a:pt x="140" y="77"/>
                    <a:pt x="140" y="79"/>
                  </a:cubicBezTo>
                  <a:close/>
                  <a:moveTo>
                    <a:pt x="143" y="97"/>
                  </a:moveTo>
                  <a:cubicBezTo>
                    <a:pt x="142" y="97"/>
                    <a:pt x="141" y="96"/>
                    <a:pt x="140" y="95"/>
                  </a:cubicBezTo>
                  <a:cubicBezTo>
                    <a:pt x="140" y="95"/>
                    <a:pt x="140" y="95"/>
                    <a:pt x="140" y="95"/>
                  </a:cubicBezTo>
                  <a:cubicBezTo>
                    <a:pt x="142" y="93"/>
                    <a:pt x="145" y="92"/>
                    <a:pt x="147" y="89"/>
                  </a:cubicBezTo>
                  <a:cubicBezTo>
                    <a:pt x="145" y="92"/>
                    <a:pt x="144" y="95"/>
                    <a:pt x="143" y="97"/>
                  </a:cubicBezTo>
                  <a:close/>
                  <a:moveTo>
                    <a:pt x="141" y="60"/>
                  </a:moveTo>
                  <a:cubicBezTo>
                    <a:pt x="135" y="55"/>
                    <a:pt x="126" y="51"/>
                    <a:pt x="117" y="54"/>
                  </a:cubicBezTo>
                  <a:cubicBezTo>
                    <a:pt x="110" y="57"/>
                    <a:pt x="104" y="63"/>
                    <a:pt x="102" y="71"/>
                  </a:cubicBezTo>
                  <a:cubicBezTo>
                    <a:pt x="102" y="71"/>
                    <a:pt x="101" y="72"/>
                    <a:pt x="101" y="73"/>
                  </a:cubicBezTo>
                  <a:cubicBezTo>
                    <a:pt x="100" y="73"/>
                    <a:pt x="98" y="72"/>
                    <a:pt x="97" y="73"/>
                  </a:cubicBezTo>
                  <a:cubicBezTo>
                    <a:pt x="95" y="73"/>
                    <a:pt x="92" y="73"/>
                    <a:pt x="90" y="74"/>
                  </a:cubicBezTo>
                  <a:cubicBezTo>
                    <a:pt x="91" y="72"/>
                    <a:pt x="93" y="70"/>
                    <a:pt x="94" y="68"/>
                  </a:cubicBezTo>
                  <a:cubicBezTo>
                    <a:pt x="96" y="66"/>
                    <a:pt x="93" y="62"/>
                    <a:pt x="90" y="64"/>
                  </a:cubicBezTo>
                  <a:cubicBezTo>
                    <a:pt x="89" y="65"/>
                    <a:pt x="88" y="66"/>
                    <a:pt x="87" y="67"/>
                  </a:cubicBezTo>
                  <a:cubicBezTo>
                    <a:pt x="83" y="63"/>
                    <a:pt x="78" y="58"/>
                    <a:pt x="73" y="54"/>
                  </a:cubicBezTo>
                  <a:cubicBezTo>
                    <a:pt x="71" y="52"/>
                    <a:pt x="69" y="49"/>
                    <a:pt x="67" y="47"/>
                  </a:cubicBezTo>
                  <a:cubicBezTo>
                    <a:pt x="72" y="38"/>
                    <a:pt x="78" y="29"/>
                    <a:pt x="89" y="33"/>
                  </a:cubicBezTo>
                  <a:cubicBezTo>
                    <a:pt x="99" y="36"/>
                    <a:pt x="105" y="46"/>
                    <a:pt x="114" y="51"/>
                  </a:cubicBezTo>
                  <a:cubicBezTo>
                    <a:pt x="118" y="54"/>
                    <a:pt x="123" y="49"/>
                    <a:pt x="121" y="45"/>
                  </a:cubicBezTo>
                  <a:cubicBezTo>
                    <a:pt x="120" y="44"/>
                    <a:pt x="120" y="43"/>
                    <a:pt x="119" y="42"/>
                  </a:cubicBezTo>
                  <a:cubicBezTo>
                    <a:pt x="122" y="42"/>
                    <a:pt x="122" y="38"/>
                    <a:pt x="119" y="37"/>
                  </a:cubicBezTo>
                  <a:cubicBezTo>
                    <a:pt x="117" y="36"/>
                    <a:pt x="114" y="35"/>
                    <a:pt x="112" y="34"/>
                  </a:cubicBezTo>
                  <a:cubicBezTo>
                    <a:pt x="110" y="31"/>
                    <a:pt x="107" y="29"/>
                    <a:pt x="105" y="28"/>
                  </a:cubicBezTo>
                  <a:cubicBezTo>
                    <a:pt x="102" y="26"/>
                    <a:pt x="101" y="23"/>
                    <a:pt x="99" y="21"/>
                  </a:cubicBezTo>
                  <a:cubicBezTo>
                    <a:pt x="105" y="14"/>
                    <a:pt x="111" y="14"/>
                    <a:pt x="119" y="21"/>
                  </a:cubicBezTo>
                  <a:cubicBezTo>
                    <a:pt x="123" y="24"/>
                    <a:pt x="126" y="27"/>
                    <a:pt x="129" y="30"/>
                  </a:cubicBezTo>
                  <a:cubicBezTo>
                    <a:pt x="128" y="32"/>
                    <a:pt x="127" y="34"/>
                    <a:pt x="126" y="36"/>
                  </a:cubicBezTo>
                  <a:cubicBezTo>
                    <a:pt x="126" y="38"/>
                    <a:pt x="127" y="40"/>
                    <a:pt x="128" y="41"/>
                  </a:cubicBezTo>
                  <a:cubicBezTo>
                    <a:pt x="125" y="41"/>
                    <a:pt x="124" y="45"/>
                    <a:pt x="127" y="48"/>
                  </a:cubicBezTo>
                  <a:cubicBezTo>
                    <a:pt x="136" y="55"/>
                    <a:pt x="151" y="66"/>
                    <a:pt x="165" y="74"/>
                  </a:cubicBezTo>
                  <a:cubicBezTo>
                    <a:pt x="163" y="74"/>
                    <a:pt x="161" y="75"/>
                    <a:pt x="159" y="76"/>
                  </a:cubicBezTo>
                  <a:cubicBezTo>
                    <a:pt x="156" y="78"/>
                    <a:pt x="152" y="81"/>
                    <a:pt x="149" y="85"/>
                  </a:cubicBezTo>
                  <a:cubicBezTo>
                    <a:pt x="150" y="84"/>
                    <a:pt x="150" y="83"/>
                    <a:pt x="151" y="81"/>
                  </a:cubicBezTo>
                  <a:cubicBezTo>
                    <a:pt x="152" y="73"/>
                    <a:pt x="148" y="65"/>
                    <a:pt x="141" y="60"/>
                  </a:cubicBezTo>
                  <a:close/>
                  <a:moveTo>
                    <a:pt x="169" y="106"/>
                  </a:moveTo>
                  <a:cubicBezTo>
                    <a:pt x="163" y="108"/>
                    <a:pt x="156" y="106"/>
                    <a:pt x="150" y="103"/>
                  </a:cubicBezTo>
                  <a:cubicBezTo>
                    <a:pt x="153" y="98"/>
                    <a:pt x="156" y="93"/>
                    <a:pt x="160" y="88"/>
                  </a:cubicBezTo>
                  <a:cubicBezTo>
                    <a:pt x="167" y="81"/>
                    <a:pt x="176" y="82"/>
                    <a:pt x="184" y="86"/>
                  </a:cubicBezTo>
                  <a:cubicBezTo>
                    <a:pt x="182" y="95"/>
                    <a:pt x="178" y="103"/>
                    <a:pt x="169" y="106"/>
                  </a:cubicBezTo>
                  <a:close/>
                  <a:moveTo>
                    <a:pt x="131" y="42"/>
                  </a:moveTo>
                  <a:cubicBezTo>
                    <a:pt x="132" y="42"/>
                    <a:pt x="132" y="42"/>
                    <a:pt x="133" y="41"/>
                  </a:cubicBezTo>
                  <a:cubicBezTo>
                    <a:pt x="136" y="40"/>
                    <a:pt x="138" y="38"/>
                    <a:pt x="141" y="38"/>
                  </a:cubicBezTo>
                  <a:cubicBezTo>
                    <a:pt x="142" y="38"/>
                    <a:pt x="143" y="37"/>
                    <a:pt x="143" y="37"/>
                  </a:cubicBezTo>
                  <a:cubicBezTo>
                    <a:pt x="165" y="32"/>
                    <a:pt x="193" y="51"/>
                    <a:pt x="214" y="62"/>
                  </a:cubicBezTo>
                  <a:cubicBezTo>
                    <a:pt x="197" y="92"/>
                    <a:pt x="151" y="55"/>
                    <a:pt x="131" y="42"/>
                  </a:cubicBez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305" name="组合 304"/>
          <p:cNvGrpSpPr/>
          <p:nvPr/>
        </p:nvGrpSpPr>
        <p:grpSpPr>
          <a:xfrm>
            <a:off x="4970609" y="5313895"/>
            <a:ext cx="1248975" cy="947738"/>
            <a:chOff x="6392863" y="1433512"/>
            <a:chExt cx="855663" cy="649288"/>
          </a:xfrm>
        </p:grpSpPr>
        <p:sp>
          <p:nvSpPr>
            <p:cNvPr id="306" name="Freeform 100"/>
            <p:cNvSpPr>
              <a:spLocks noEditPoints="1"/>
            </p:cNvSpPr>
            <p:nvPr/>
          </p:nvSpPr>
          <p:spPr bwMode="auto">
            <a:xfrm>
              <a:off x="6392863" y="1433512"/>
              <a:ext cx="855663" cy="649288"/>
            </a:xfrm>
            <a:custGeom>
              <a:avLst/>
              <a:gdLst>
                <a:gd name="T0" fmla="*/ 301 w 367"/>
                <a:gd name="T1" fmla="*/ 100 h 279"/>
                <a:gd name="T2" fmla="*/ 82 w 367"/>
                <a:gd name="T3" fmla="*/ 86 h 279"/>
                <a:gd name="T4" fmla="*/ 36 w 367"/>
                <a:gd name="T5" fmla="*/ 91 h 279"/>
                <a:gd name="T6" fmla="*/ 34 w 367"/>
                <a:gd name="T7" fmla="*/ 108 h 279"/>
                <a:gd name="T8" fmla="*/ 5 w 367"/>
                <a:gd name="T9" fmla="*/ 119 h 279"/>
                <a:gd name="T10" fmla="*/ 18 w 367"/>
                <a:gd name="T11" fmla="*/ 144 h 279"/>
                <a:gd name="T12" fmla="*/ 1 w 367"/>
                <a:gd name="T13" fmla="*/ 162 h 279"/>
                <a:gd name="T14" fmla="*/ 95 w 367"/>
                <a:gd name="T15" fmla="*/ 215 h 279"/>
                <a:gd name="T16" fmla="*/ 129 w 367"/>
                <a:gd name="T17" fmla="*/ 275 h 279"/>
                <a:gd name="T18" fmla="*/ 178 w 367"/>
                <a:gd name="T19" fmla="*/ 261 h 279"/>
                <a:gd name="T20" fmla="*/ 196 w 367"/>
                <a:gd name="T21" fmla="*/ 236 h 279"/>
                <a:gd name="T22" fmla="*/ 298 w 367"/>
                <a:gd name="T23" fmla="*/ 193 h 279"/>
                <a:gd name="T24" fmla="*/ 336 w 367"/>
                <a:gd name="T25" fmla="*/ 155 h 279"/>
                <a:gd name="T26" fmla="*/ 271 w 367"/>
                <a:gd name="T27" fmla="*/ 65 h 279"/>
                <a:gd name="T28" fmla="*/ 224 w 367"/>
                <a:gd name="T29" fmla="*/ 168 h 279"/>
                <a:gd name="T30" fmla="*/ 89 w 367"/>
                <a:gd name="T31" fmla="*/ 137 h 279"/>
                <a:gd name="T32" fmla="*/ 222 w 367"/>
                <a:gd name="T33" fmla="*/ 181 h 279"/>
                <a:gd name="T34" fmla="*/ 109 w 367"/>
                <a:gd name="T35" fmla="*/ 179 h 279"/>
                <a:gd name="T36" fmla="*/ 85 w 367"/>
                <a:gd name="T37" fmla="*/ 182 h 279"/>
                <a:gd name="T38" fmla="*/ 222 w 367"/>
                <a:gd name="T39" fmla="*/ 181 h 279"/>
                <a:gd name="T40" fmla="*/ 55 w 367"/>
                <a:gd name="T41" fmla="*/ 188 h 279"/>
                <a:gd name="T42" fmla="*/ 29 w 367"/>
                <a:gd name="T43" fmla="*/ 151 h 279"/>
                <a:gd name="T44" fmla="*/ 19 w 367"/>
                <a:gd name="T45" fmla="*/ 128 h 279"/>
                <a:gd name="T46" fmla="*/ 31 w 367"/>
                <a:gd name="T47" fmla="*/ 122 h 279"/>
                <a:gd name="T48" fmla="*/ 49 w 367"/>
                <a:gd name="T49" fmla="*/ 96 h 279"/>
                <a:gd name="T50" fmla="*/ 78 w 367"/>
                <a:gd name="T51" fmla="*/ 98 h 279"/>
                <a:gd name="T52" fmla="*/ 74 w 367"/>
                <a:gd name="T53" fmla="*/ 145 h 279"/>
                <a:gd name="T54" fmla="*/ 90 w 367"/>
                <a:gd name="T55" fmla="*/ 209 h 279"/>
                <a:gd name="T56" fmla="*/ 77 w 367"/>
                <a:gd name="T57" fmla="*/ 199 h 279"/>
                <a:gd name="T58" fmla="*/ 93 w 367"/>
                <a:gd name="T59" fmla="*/ 208 h 279"/>
                <a:gd name="T60" fmla="*/ 134 w 367"/>
                <a:gd name="T61" fmla="*/ 264 h 279"/>
                <a:gd name="T62" fmla="*/ 98 w 367"/>
                <a:gd name="T63" fmla="*/ 195 h 279"/>
                <a:gd name="T64" fmla="*/ 124 w 367"/>
                <a:gd name="T65" fmla="*/ 196 h 279"/>
                <a:gd name="T66" fmla="*/ 182 w 367"/>
                <a:gd name="T67" fmla="*/ 211 h 279"/>
                <a:gd name="T68" fmla="*/ 141 w 367"/>
                <a:gd name="T69" fmla="*/ 271 h 279"/>
                <a:gd name="T70" fmla="*/ 194 w 367"/>
                <a:gd name="T71" fmla="*/ 212 h 279"/>
                <a:gd name="T72" fmla="*/ 179 w 367"/>
                <a:gd name="T73" fmla="*/ 241 h 279"/>
                <a:gd name="T74" fmla="*/ 282 w 367"/>
                <a:gd name="T75" fmla="*/ 222 h 279"/>
                <a:gd name="T76" fmla="*/ 202 w 367"/>
                <a:gd name="T77" fmla="*/ 228 h 279"/>
                <a:gd name="T78" fmla="*/ 211 w 367"/>
                <a:gd name="T79" fmla="*/ 212 h 279"/>
                <a:gd name="T80" fmla="*/ 258 w 367"/>
                <a:gd name="T81" fmla="*/ 217 h 279"/>
                <a:gd name="T82" fmla="*/ 282 w 367"/>
                <a:gd name="T83" fmla="*/ 222 h 279"/>
                <a:gd name="T84" fmla="*/ 322 w 367"/>
                <a:gd name="T85" fmla="*/ 153 h 279"/>
                <a:gd name="T86" fmla="*/ 290 w 367"/>
                <a:gd name="T87" fmla="*/ 183 h 279"/>
                <a:gd name="T88" fmla="*/ 234 w 367"/>
                <a:gd name="T89" fmla="*/ 190 h 279"/>
                <a:gd name="T90" fmla="*/ 243 w 367"/>
                <a:gd name="T91" fmla="*/ 177 h 279"/>
                <a:gd name="T92" fmla="*/ 324 w 367"/>
                <a:gd name="T93" fmla="*/ 110 h 279"/>
                <a:gd name="T94" fmla="*/ 326 w 367"/>
                <a:gd name="T95" fmla="*/ 145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67" h="279">
                  <a:moveTo>
                    <a:pt x="356" y="115"/>
                  </a:moveTo>
                  <a:cubicBezTo>
                    <a:pt x="344" y="95"/>
                    <a:pt x="322" y="94"/>
                    <a:pt x="301" y="100"/>
                  </a:cubicBezTo>
                  <a:cubicBezTo>
                    <a:pt x="300" y="89"/>
                    <a:pt x="295" y="77"/>
                    <a:pt x="287" y="65"/>
                  </a:cubicBezTo>
                  <a:cubicBezTo>
                    <a:pt x="242" y="0"/>
                    <a:pt x="110" y="18"/>
                    <a:pt x="82" y="86"/>
                  </a:cubicBezTo>
                  <a:cubicBezTo>
                    <a:pt x="75" y="80"/>
                    <a:pt x="64" y="74"/>
                    <a:pt x="56" y="75"/>
                  </a:cubicBezTo>
                  <a:cubicBezTo>
                    <a:pt x="38" y="78"/>
                    <a:pt x="47" y="82"/>
                    <a:pt x="36" y="91"/>
                  </a:cubicBezTo>
                  <a:cubicBezTo>
                    <a:pt x="32" y="95"/>
                    <a:pt x="37" y="103"/>
                    <a:pt x="42" y="101"/>
                  </a:cubicBezTo>
                  <a:cubicBezTo>
                    <a:pt x="35" y="103"/>
                    <a:pt x="37" y="99"/>
                    <a:pt x="34" y="108"/>
                  </a:cubicBezTo>
                  <a:cubicBezTo>
                    <a:pt x="34" y="110"/>
                    <a:pt x="33" y="112"/>
                    <a:pt x="32" y="114"/>
                  </a:cubicBezTo>
                  <a:cubicBezTo>
                    <a:pt x="23" y="114"/>
                    <a:pt x="14" y="117"/>
                    <a:pt x="5" y="119"/>
                  </a:cubicBezTo>
                  <a:cubicBezTo>
                    <a:pt x="0" y="120"/>
                    <a:pt x="0" y="127"/>
                    <a:pt x="4" y="129"/>
                  </a:cubicBezTo>
                  <a:cubicBezTo>
                    <a:pt x="9" y="133"/>
                    <a:pt x="14" y="139"/>
                    <a:pt x="18" y="144"/>
                  </a:cubicBezTo>
                  <a:cubicBezTo>
                    <a:pt x="13" y="147"/>
                    <a:pt x="8" y="150"/>
                    <a:pt x="3" y="153"/>
                  </a:cubicBezTo>
                  <a:cubicBezTo>
                    <a:pt x="0" y="155"/>
                    <a:pt x="0" y="158"/>
                    <a:pt x="1" y="162"/>
                  </a:cubicBezTo>
                  <a:cubicBezTo>
                    <a:pt x="10" y="184"/>
                    <a:pt x="26" y="199"/>
                    <a:pt x="49" y="201"/>
                  </a:cubicBezTo>
                  <a:cubicBezTo>
                    <a:pt x="52" y="225"/>
                    <a:pt x="76" y="233"/>
                    <a:pt x="95" y="215"/>
                  </a:cubicBezTo>
                  <a:cubicBezTo>
                    <a:pt x="95" y="214"/>
                    <a:pt x="95" y="213"/>
                    <a:pt x="96" y="213"/>
                  </a:cubicBezTo>
                  <a:cubicBezTo>
                    <a:pt x="107" y="233"/>
                    <a:pt x="118" y="254"/>
                    <a:pt x="129" y="275"/>
                  </a:cubicBezTo>
                  <a:cubicBezTo>
                    <a:pt x="130" y="279"/>
                    <a:pt x="134" y="278"/>
                    <a:pt x="137" y="276"/>
                  </a:cubicBezTo>
                  <a:cubicBezTo>
                    <a:pt x="153" y="279"/>
                    <a:pt x="166" y="273"/>
                    <a:pt x="178" y="261"/>
                  </a:cubicBezTo>
                  <a:cubicBezTo>
                    <a:pt x="184" y="254"/>
                    <a:pt x="189" y="246"/>
                    <a:pt x="195" y="238"/>
                  </a:cubicBezTo>
                  <a:cubicBezTo>
                    <a:pt x="195" y="237"/>
                    <a:pt x="196" y="237"/>
                    <a:pt x="196" y="236"/>
                  </a:cubicBezTo>
                  <a:cubicBezTo>
                    <a:pt x="220" y="245"/>
                    <a:pt x="248" y="247"/>
                    <a:pt x="273" y="242"/>
                  </a:cubicBezTo>
                  <a:cubicBezTo>
                    <a:pt x="295" y="238"/>
                    <a:pt x="316" y="214"/>
                    <a:pt x="298" y="193"/>
                  </a:cubicBezTo>
                  <a:cubicBezTo>
                    <a:pt x="310" y="191"/>
                    <a:pt x="323" y="193"/>
                    <a:pt x="333" y="186"/>
                  </a:cubicBezTo>
                  <a:cubicBezTo>
                    <a:pt x="343" y="179"/>
                    <a:pt x="340" y="165"/>
                    <a:pt x="336" y="155"/>
                  </a:cubicBezTo>
                  <a:cubicBezTo>
                    <a:pt x="352" y="149"/>
                    <a:pt x="367" y="134"/>
                    <a:pt x="356" y="115"/>
                  </a:cubicBezTo>
                  <a:close/>
                  <a:moveTo>
                    <a:pt x="271" y="65"/>
                  </a:moveTo>
                  <a:cubicBezTo>
                    <a:pt x="288" y="82"/>
                    <a:pt x="294" y="109"/>
                    <a:pt x="287" y="131"/>
                  </a:cubicBezTo>
                  <a:cubicBezTo>
                    <a:pt x="280" y="157"/>
                    <a:pt x="246" y="165"/>
                    <a:pt x="224" y="168"/>
                  </a:cubicBezTo>
                  <a:cubicBezTo>
                    <a:pt x="181" y="174"/>
                    <a:pt x="123" y="166"/>
                    <a:pt x="87" y="140"/>
                  </a:cubicBezTo>
                  <a:cubicBezTo>
                    <a:pt x="88" y="139"/>
                    <a:pt x="89" y="138"/>
                    <a:pt x="89" y="137"/>
                  </a:cubicBezTo>
                  <a:cubicBezTo>
                    <a:pt x="77" y="42"/>
                    <a:pt x="211" y="6"/>
                    <a:pt x="271" y="65"/>
                  </a:cubicBezTo>
                  <a:close/>
                  <a:moveTo>
                    <a:pt x="222" y="181"/>
                  </a:moveTo>
                  <a:cubicBezTo>
                    <a:pt x="209" y="214"/>
                    <a:pt x="166" y="195"/>
                    <a:pt x="139" y="186"/>
                  </a:cubicBezTo>
                  <a:cubicBezTo>
                    <a:pt x="129" y="183"/>
                    <a:pt x="119" y="179"/>
                    <a:pt x="109" y="179"/>
                  </a:cubicBezTo>
                  <a:cubicBezTo>
                    <a:pt x="106" y="178"/>
                    <a:pt x="102" y="178"/>
                    <a:pt x="98" y="179"/>
                  </a:cubicBezTo>
                  <a:cubicBezTo>
                    <a:pt x="93" y="180"/>
                    <a:pt x="89" y="181"/>
                    <a:pt x="85" y="182"/>
                  </a:cubicBezTo>
                  <a:cubicBezTo>
                    <a:pt x="72" y="168"/>
                    <a:pt x="70" y="157"/>
                    <a:pt x="80" y="149"/>
                  </a:cubicBezTo>
                  <a:cubicBezTo>
                    <a:pt x="118" y="178"/>
                    <a:pt x="174" y="187"/>
                    <a:pt x="222" y="181"/>
                  </a:cubicBezTo>
                  <a:close/>
                  <a:moveTo>
                    <a:pt x="56" y="189"/>
                  </a:moveTo>
                  <a:cubicBezTo>
                    <a:pt x="56" y="189"/>
                    <a:pt x="56" y="188"/>
                    <a:pt x="55" y="188"/>
                  </a:cubicBezTo>
                  <a:cubicBezTo>
                    <a:pt x="35" y="189"/>
                    <a:pt x="23" y="177"/>
                    <a:pt x="15" y="160"/>
                  </a:cubicBezTo>
                  <a:cubicBezTo>
                    <a:pt x="19" y="157"/>
                    <a:pt x="24" y="154"/>
                    <a:pt x="29" y="151"/>
                  </a:cubicBezTo>
                  <a:cubicBezTo>
                    <a:pt x="32" y="149"/>
                    <a:pt x="32" y="145"/>
                    <a:pt x="30" y="142"/>
                  </a:cubicBezTo>
                  <a:cubicBezTo>
                    <a:pt x="26" y="137"/>
                    <a:pt x="23" y="132"/>
                    <a:pt x="19" y="128"/>
                  </a:cubicBezTo>
                  <a:cubicBezTo>
                    <a:pt x="19" y="127"/>
                    <a:pt x="19" y="127"/>
                    <a:pt x="19" y="127"/>
                  </a:cubicBezTo>
                  <a:cubicBezTo>
                    <a:pt x="26" y="126"/>
                    <a:pt x="34" y="128"/>
                    <a:pt x="31" y="122"/>
                  </a:cubicBezTo>
                  <a:cubicBezTo>
                    <a:pt x="33" y="127"/>
                    <a:pt x="40" y="125"/>
                    <a:pt x="41" y="121"/>
                  </a:cubicBezTo>
                  <a:cubicBezTo>
                    <a:pt x="44" y="114"/>
                    <a:pt x="50" y="104"/>
                    <a:pt x="49" y="96"/>
                  </a:cubicBezTo>
                  <a:cubicBezTo>
                    <a:pt x="50" y="93"/>
                    <a:pt x="51" y="91"/>
                    <a:pt x="52" y="87"/>
                  </a:cubicBezTo>
                  <a:cubicBezTo>
                    <a:pt x="52" y="84"/>
                    <a:pt x="68" y="93"/>
                    <a:pt x="78" y="98"/>
                  </a:cubicBezTo>
                  <a:cubicBezTo>
                    <a:pt x="76" y="110"/>
                    <a:pt x="76" y="122"/>
                    <a:pt x="80" y="136"/>
                  </a:cubicBezTo>
                  <a:cubicBezTo>
                    <a:pt x="75" y="136"/>
                    <a:pt x="71" y="141"/>
                    <a:pt x="74" y="145"/>
                  </a:cubicBezTo>
                  <a:cubicBezTo>
                    <a:pt x="55" y="150"/>
                    <a:pt x="47" y="171"/>
                    <a:pt x="56" y="189"/>
                  </a:cubicBezTo>
                  <a:close/>
                  <a:moveTo>
                    <a:pt x="90" y="209"/>
                  </a:moveTo>
                  <a:cubicBezTo>
                    <a:pt x="79" y="218"/>
                    <a:pt x="69" y="214"/>
                    <a:pt x="62" y="196"/>
                  </a:cubicBezTo>
                  <a:cubicBezTo>
                    <a:pt x="66" y="199"/>
                    <a:pt x="72" y="200"/>
                    <a:pt x="77" y="199"/>
                  </a:cubicBezTo>
                  <a:cubicBezTo>
                    <a:pt x="80" y="198"/>
                    <a:pt x="84" y="198"/>
                    <a:pt x="87" y="197"/>
                  </a:cubicBezTo>
                  <a:cubicBezTo>
                    <a:pt x="89" y="201"/>
                    <a:pt x="91" y="205"/>
                    <a:pt x="93" y="208"/>
                  </a:cubicBezTo>
                  <a:cubicBezTo>
                    <a:pt x="92" y="208"/>
                    <a:pt x="91" y="208"/>
                    <a:pt x="90" y="209"/>
                  </a:cubicBezTo>
                  <a:close/>
                  <a:moveTo>
                    <a:pt x="134" y="264"/>
                  </a:moveTo>
                  <a:cubicBezTo>
                    <a:pt x="121" y="240"/>
                    <a:pt x="108" y="218"/>
                    <a:pt x="93" y="196"/>
                  </a:cubicBezTo>
                  <a:cubicBezTo>
                    <a:pt x="95" y="195"/>
                    <a:pt x="97" y="195"/>
                    <a:pt x="98" y="195"/>
                  </a:cubicBezTo>
                  <a:cubicBezTo>
                    <a:pt x="102" y="199"/>
                    <a:pt x="106" y="205"/>
                    <a:pt x="113" y="204"/>
                  </a:cubicBezTo>
                  <a:cubicBezTo>
                    <a:pt x="117" y="203"/>
                    <a:pt x="121" y="200"/>
                    <a:pt x="124" y="196"/>
                  </a:cubicBezTo>
                  <a:cubicBezTo>
                    <a:pt x="124" y="196"/>
                    <a:pt x="124" y="196"/>
                    <a:pt x="125" y="196"/>
                  </a:cubicBezTo>
                  <a:cubicBezTo>
                    <a:pt x="135" y="199"/>
                    <a:pt x="159" y="207"/>
                    <a:pt x="182" y="211"/>
                  </a:cubicBezTo>
                  <a:cubicBezTo>
                    <a:pt x="162" y="224"/>
                    <a:pt x="148" y="244"/>
                    <a:pt x="134" y="264"/>
                  </a:cubicBezTo>
                  <a:close/>
                  <a:moveTo>
                    <a:pt x="141" y="271"/>
                  </a:moveTo>
                  <a:cubicBezTo>
                    <a:pt x="156" y="251"/>
                    <a:pt x="170" y="231"/>
                    <a:pt x="191" y="216"/>
                  </a:cubicBezTo>
                  <a:cubicBezTo>
                    <a:pt x="193" y="215"/>
                    <a:pt x="194" y="213"/>
                    <a:pt x="194" y="212"/>
                  </a:cubicBezTo>
                  <a:cubicBezTo>
                    <a:pt x="195" y="212"/>
                    <a:pt x="197" y="212"/>
                    <a:pt x="198" y="212"/>
                  </a:cubicBezTo>
                  <a:cubicBezTo>
                    <a:pt x="190" y="220"/>
                    <a:pt x="184" y="233"/>
                    <a:pt x="179" y="241"/>
                  </a:cubicBezTo>
                  <a:cubicBezTo>
                    <a:pt x="170" y="254"/>
                    <a:pt x="158" y="269"/>
                    <a:pt x="141" y="271"/>
                  </a:cubicBezTo>
                  <a:close/>
                  <a:moveTo>
                    <a:pt x="282" y="222"/>
                  </a:moveTo>
                  <a:cubicBezTo>
                    <a:pt x="273" y="228"/>
                    <a:pt x="262" y="229"/>
                    <a:pt x="253" y="230"/>
                  </a:cubicBezTo>
                  <a:cubicBezTo>
                    <a:pt x="236" y="231"/>
                    <a:pt x="219" y="230"/>
                    <a:pt x="202" y="228"/>
                  </a:cubicBezTo>
                  <a:cubicBezTo>
                    <a:pt x="205" y="224"/>
                    <a:pt x="209" y="218"/>
                    <a:pt x="211" y="213"/>
                  </a:cubicBezTo>
                  <a:cubicBezTo>
                    <a:pt x="211" y="213"/>
                    <a:pt x="211" y="212"/>
                    <a:pt x="211" y="212"/>
                  </a:cubicBezTo>
                  <a:cubicBezTo>
                    <a:pt x="222" y="210"/>
                    <a:pt x="230" y="205"/>
                    <a:pt x="233" y="195"/>
                  </a:cubicBezTo>
                  <a:cubicBezTo>
                    <a:pt x="237" y="206"/>
                    <a:pt x="244" y="218"/>
                    <a:pt x="258" y="217"/>
                  </a:cubicBezTo>
                  <a:cubicBezTo>
                    <a:pt x="270" y="216"/>
                    <a:pt x="278" y="205"/>
                    <a:pt x="287" y="198"/>
                  </a:cubicBezTo>
                  <a:cubicBezTo>
                    <a:pt x="287" y="208"/>
                    <a:pt x="291" y="216"/>
                    <a:pt x="282" y="222"/>
                  </a:cubicBezTo>
                  <a:close/>
                  <a:moveTo>
                    <a:pt x="326" y="145"/>
                  </a:moveTo>
                  <a:cubicBezTo>
                    <a:pt x="323" y="146"/>
                    <a:pt x="320" y="150"/>
                    <a:pt x="322" y="153"/>
                  </a:cubicBezTo>
                  <a:cubicBezTo>
                    <a:pt x="327" y="166"/>
                    <a:pt x="330" y="177"/>
                    <a:pt x="313" y="179"/>
                  </a:cubicBezTo>
                  <a:cubicBezTo>
                    <a:pt x="305" y="180"/>
                    <a:pt x="298" y="181"/>
                    <a:pt x="290" y="183"/>
                  </a:cubicBezTo>
                  <a:cubicBezTo>
                    <a:pt x="268" y="189"/>
                    <a:pt x="260" y="225"/>
                    <a:pt x="238" y="191"/>
                  </a:cubicBezTo>
                  <a:cubicBezTo>
                    <a:pt x="237" y="190"/>
                    <a:pt x="235" y="189"/>
                    <a:pt x="234" y="190"/>
                  </a:cubicBezTo>
                  <a:cubicBezTo>
                    <a:pt x="234" y="187"/>
                    <a:pt x="234" y="183"/>
                    <a:pt x="233" y="179"/>
                  </a:cubicBezTo>
                  <a:cubicBezTo>
                    <a:pt x="237" y="179"/>
                    <a:pt x="240" y="178"/>
                    <a:pt x="243" y="177"/>
                  </a:cubicBezTo>
                  <a:cubicBezTo>
                    <a:pt x="280" y="170"/>
                    <a:pt x="301" y="143"/>
                    <a:pt x="302" y="112"/>
                  </a:cubicBezTo>
                  <a:cubicBezTo>
                    <a:pt x="309" y="112"/>
                    <a:pt x="317" y="110"/>
                    <a:pt x="324" y="110"/>
                  </a:cubicBezTo>
                  <a:cubicBezTo>
                    <a:pt x="334" y="109"/>
                    <a:pt x="343" y="115"/>
                    <a:pt x="346" y="124"/>
                  </a:cubicBezTo>
                  <a:cubicBezTo>
                    <a:pt x="351" y="137"/>
                    <a:pt x="335" y="143"/>
                    <a:pt x="326" y="145"/>
                  </a:cubicBez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7" name="Freeform 101"/>
            <p:cNvSpPr>
              <a:spLocks noEditPoints="1"/>
            </p:cNvSpPr>
            <p:nvPr/>
          </p:nvSpPr>
          <p:spPr bwMode="auto">
            <a:xfrm>
              <a:off x="6667501" y="1912937"/>
              <a:ext cx="68263" cy="82550"/>
            </a:xfrm>
            <a:custGeom>
              <a:avLst/>
              <a:gdLst>
                <a:gd name="T0" fmla="*/ 26 w 29"/>
                <a:gd name="T1" fmla="*/ 10 h 35"/>
                <a:gd name="T2" fmla="*/ 23 w 29"/>
                <a:gd name="T3" fmla="*/ 3 h 35"/>
                <a:gd name="T4" fmla="*/ 16 w 29"/>
                <a:gd name="T5" fmla="*/ 0 h 35"/>
                <a:gd name="T6" fmla="*/ 12 w 29"/>
                <a:gd name="T7" fmla="*/ 3 h 35"/>
                <a:gd name="T8" fmla="*/ 10 w 29"/>
                <a:gd name="T9" fmla="*/ 6 h 35"/>
                <a:gd name="T10" fmla="*/ 9 w 29"/>
                <a:gd name="T11" fmla="*/ 7 h 35"/>
                <a:gd name="T12" fmla="*/ 6 w 29"/>
                <a:gd name="T13" fmla="*/ 7 h 35"/>
                <a:gd name="T14" fmla="*/ 5 w 29"/>
                <a:gd name="T15" fmla="*/ 30 h 35"/>
                <a:gd name="T16" fmla="*/ 21 w 29"/>
                <a:gd name="T17" fmla="*/ 31 h 35"/>
                <a:gd name="T18" fmla="*/ 26 w 29"/>
                <a:gd name="T19" fmla="*/ 10 h 35"/>
                <a:gd name="T20" fmla="*/ 19 w 29"/>
                <a:gd name="T21" fmla="*/ 20 h 35"/>
                <a:gd name="T22" fmla="*/ 17 w 29"/>
                <a:gd name="T23" fmla="*/ 24 h 35"/>
                <a:gd name="T24" fmla="*/ 14 w 29"/>
                <a:gd name="T25" fmla="*/ 26 h 35"/>
                <a:gd name="T26" fmla="*/ 14 w 29"/>
                <a:gd name="T27" fmla="*/ 26 h 35"/>
                <a:gd name="T28" fmla="*/ 13 w 29"/>
                <a:gd name="T29" fmla="*/ 26 h 35"/>
                <a:gd name="T30" fmla="*/ 12 w 29"/>
                <a:gd name="T31" fmla="*/ 26 h 35"/>
                <a:gd name="T32" fmla="*/ 10 w 29"/>
                <a:gd name="T33" fmla="*/ 23 h 35"/>
                <a:gd name="T34" fmla="*/ 10 w 29"/>
                <a:gd name="T35" fmla="*/ 10 h 35"/>
                <a:gd name="T36" fmla="*/ 15 w 29"/>
                <a:gd name="T37" fmla="*/ 8 h 35"/>
                <a:gd name="T38" fmla="*/ 18 w 29"/>
                <a:gd name="T39" fmla="*/ 6 h 35"/>
                <a:gd name="T40" fmla="*/ 19 w 29"/>
                <a:gd name="T41" fmla="*/ 2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9" h="35">
                  <a:moveTo>
                    <a:pt x="26" y="10"/>
                  </a:moveTo>
                  <a:cubicBezTo>
                    <a:pt x="25" y="7"/>
                    <a:pt x="24" y="5"/>
                    <a:pt x="23" y="3"/>
                  </a:cubicBezTo>
                  <a:cubicBezTo>
                    <a:pt x="22" y="0"/>
                    <a:pt x="19" y="0"/>
                    <a:pt x="16" y="0"/>
                  </a:cubicBezTo>
                  <a:cubicBezTo>
                    <a:pt x="15" y="1"/>
                    <a:pt x="13" y="2"/>
                    <a:pt x="12" y="3"/>
                  </a:cubicBezTo>
                  <a:cubicBezTo>
                    <a:pt x="11" y="4"/>
                    <a:pt x="11" y="6"/>
                    <a:pt x="10" y="6"/>
                  </a:cubicBezTo>
                  <a:cubicBezTo>
                    <a:pt x="9" y="6"/>
                    <a:pt x="9" y="7"/>
                    <a:pt x="9" y="7"/>
                  </a:cubicBezTo>
                  <a:cubicBezTo>
                    <a:pt x="8" y="6"/>
                    <a:pt x="7" y="6"/>
                    <a:pt x="6" y="7"/>
                  </a:cubicBezTo>
                  <a:cubicBezTo>
                    <a:pt x="2" y="14"/>
                    <a:pt x="0" y="24"/>
                    <a:pt x="5" y="30"/>
                  </a:cubicBezTo>
                  <a:cubicBezTo>
                    <a:pt x="9" y="35"/>
                    <a:pt x="16" y="35"/>
                    <a:pt x="21" y="31"/>
                  </a:cubicBezTo>
                  <a:cubicBezTo>
                    <a:pt x="27" y="26"/>
                    <a:pt x="29" y="18"/>
                    <a:pt x="26" y="10"/>
                  </a:cubicBezTo>
                  <a:close/>
                  <a:moveTo>
                    <a:pt x="19" y="20"/>
                  </a:moveTo>
                  <a:cubicBezTo>
                    <a:pt x="18" y="22"/>
                    <a:pt x="17" y="23"/>
                    <a:pt x="17" y="24"/>
                  </a:cubicBezTo>
                  <a:cubicBezTo>
                    <a:pt x="16" y="25"/>
                    <a:pt x="15" y="25"/>
                    <a:pt x="14" y="26"/>
                  </a:cubicBezTo>
                  <a:cubicBezTo>
                    <a:pt x="14" y="26"/>
                    <a:pt x="14" y="26"/>
                    <a:pt x="14" y="26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3" y="26"/>
                    <a:pt x="12" y="25"/>
                    <a:pt x="12" y="26"/>
                  </a:cubicBezTo>
                  <a:cubicBezTo>
                    <a:pt x="11" y="25"/>
                    <a:pt x="11" y="25"/>
                    <a:pt x="10" y="23"/>
                  </a:cubicBezTo>
                  <a:cubicBezTo>
                    <a:pt x="8" y="20"/>
                    <a:pt x="9" y="15"/>
                    <a:pt x="10" y="10"/>
                  </a:cubicBezTo>
                  <a:cubicBezTo>
                    <a:pt x="12" y="11"/>
                    <a:pt x="14" y="10"/>
                    <a:pt x="15" y="8"/>
                  </a:cubicBezTo>
                  <a:cubicBezTo>
                    <a:pt x="17" y="7"/>
                    <a:pt x="17" y="6"/>
                    <a:pt x="18" y="6"/>
                  </a:cubicBezTo>
                  <a:cubicBezTo>
                    <a:pt x="19" y="11"/>
                    <a:pt x="20" y="16"/>
                    <a:pt x="19" y="20"/>
                  </a:cubicBez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308" name="组合 307"/>
          <p:cNvGrpSpPr/>
          <p:nvPr/>
        </p:nvGrpSpPr>
        <p:grpSpPr>
          <a:xfrm>
            <a:off x="5202792" y="604070"/>
            <a:ext cx="933450" cy="930275"/>
            <a:chOff x="3806826" y="1922462"/>
            <a:chExt cx="933450" cy="930275"/>
          </a:xfrm>
        </p:grpSpPr>
        <p:sp>
          <p:nvSpPr>
            <p:cNvPr id="309" name="Freeform 129"/>
            <p:cNvSpPr>
              <a:spLocks noEditPoints="1"/>
            </p:cNvSpPr>
            <p:nvPr/>
          </p:nvSpPr>
          <p:spPr bwMode="auto">
            <a:xfrm>
              <a:off x="3806826" y="1922462"/>
              <a:ext cx="842963" cy="796925"/>
            </a:xfrm>
            <a:custGeom>
              <a:avLst/>
              <a:gdLst>
                <a:gd name="T0" fmla="*/ 350 w 362"/>
                <a:gd name="T1" fmla="*/ 6 h 342"/>
                <a:gd name="T2" fmla="*/ 304 w 362"/>
                <a:gd name="T3" fmla="*/ 4 h 342"/>
                <a:gd name="T4" fmla="*/ 247 w 362"/>
                <a:gd name="T5" fmla="*/ 58 h 342"/>
                <a:gd name="T6" fmla="*/ 110 w 362"/>
                <a:gd name="T7" fmla="*/ 177 h 342"/>
                <a:gd name="T8" fmla="*/ 8 w 362"/>
                <a:gd name="T9" fmla="*/ 334 h 342"/>
                <a:gd name="T10" fmla="*/ 16 w 362"/>
                <a:gd name="T11" fmla="*/ 340 h 342"/>
                <a:gd name="T12" fmla="*/ 265 w 362"/>
                <a:gd name="T13" fmla="*/ 101 h 342"/>
                <a:gd name="T14" fmla="*/ 287 w 362"/>
                <a:gd name="T15" fmla="*/ 94 h 342"/>
                <a:gd name="T16" fmla="*/ 358 w 362"/>
                <a:gd name="T17" fmla="*/ 22 h 342"/>
                <a:gd name="T18" fmla="*/ 128 w 362"/>
                <a:gd name="T19" fmla="*/ 180 h 342"/>
                <a:gd name="T20" fmla="*/ 131 w 362"/>
                <a:gd name="T21" fmla="*/ 175 h 342"/>
                <a:gd name="T22" fmla="*/ 128 w 362"/>
                <a:gd name="T23" fmla="*/ 180 h 342"/>
                <a:gd name="T24" fmla="*/ 123 w 362"/>
                <a:gd name="T25" fmla="*/ 190 h 342"/>
                <a:gd name="T26" fmla="*/ 116 w 362"/>
                <a:gd name="T27" fmla="*/ 211 h 342"/>
                <a:gd name="T28" fmla="*/ 110 w 362"/>
                <a:gd name="T29" fmla="*/ 197 h 342"/>
                <a:gd name="T30" fmla="*/ 122 w 362"/>
                <a:gd name="T31" fmla="*/ 184 h 342"/>
                <a:gd name="T32" fmla="*/ 98 w 362"/>
                <a:gd name="T33" fmla="*/ 213 h 342"/>
                <a:gd name="T34" fmla="*/ 103 w 362"/>
                <a:gd name="T35" fmla="*/ 210 h 342"/>
                <a:gd name="T36" fmla="*/ 105 w 362"/>
                <a:gd name="T37" fmla="*/ 204 h 342"/>
                <a:gd name="T38" fmla="*/ 103 w 362"/>
                <a:gd name="T39" fmla="*/ 210 h 342"/>
                <a:gd name="T40" fmla="*/ 20 w 362"/>
                <a:gd name="T41" fmla="*/ 324 h 342"/>
                <a:gd name="T42" fmla="*/ 61 w 362"/>
                <a:gd name="T43" fmla="*/ 278 h 342"/>
                <a:gd name="T44" fmla="*/ 66 w 362"/>
                <a:gd name="T45" fmla="*/ 265 h 342"/>
                <a:gd name="T46" fmla="*/ 67 w 362"/>
                <a:gd name="T47" fmla="*/ 264 h 342"/>
                <a:gd name="T48" fmla="*/ 72 w 362"/>
                <a:gd name="T49" fmla="*/ 255 h 342"/>
                <a:gd name="T50" fmla="*/ 77 w 362"/>
                <a:gd name="T51" fmla="*/ 249 h 342"/>
                <a:gd name="T52" fmla="*/ 81 w 362"/>
                <a:gd name="T53" fmla="*/ 239 h 342"/>
                <a:gd name="T54" fmla="*/ 92 w 362"/>
                <a:gd name="T55" fmla="*/ 236 h 342"/>
                <a:gd name="T56" fmla="*/ 101 w 362"/>
                <a:gd name="T57" fmla="*/ 236 h 342"/>
                <a:gd name="T58" fmla="*/ 103 w 362"/>
                <a:gd name="T59" fmla="*/ 222 h 342"/>
                <a:gd name="T60" fmla="*/ 111 w 362"/>
                <a:gd name="T61" fmla="*/ 223 h 342"/>
                <a:gd name="T62" fmla="*/ 117 w 362"/>
                <a:gd name="T63" fmla="*/ 229 h 342"/>
                <a:gd name="T64" fmla="*/ 122 w 362"/>
                <a:gd name="T65" fmla="*/ 205 h 342"/>
                <a:gd name="T66" fmla="*/ 130 w 362"/>
                <a:gd name="T67" fmla="*/ 209 h 342"/>
                <a:gd name="T68" fmla="*/ 132 w 362"/>
                <a:gd name="T69" fmla="*/ 201 h 342"/>
                <a:gd name="T70" fmla="*/ 137 w 362"/>
                <a:gd name="T71" fmla="*/ 186 h 342"/>
                <a:gd name="T72" fmla="*/ 148 w 362"/>
                <a:gd name="T73" fmla="*/ 189 h 342"/>
                <a:gd name="T74" fmla="*/ 153 w 362"/>
                <a:gd name="T75" fmla="*/ 177 h 342"/>
                <a:gd name="T76" fmla="*/ 153 w 362"/>
                <a:gd name="T77" fmla="*/ 167 h 342"/>
                <a:gd name="T78" fmla="*/ 159 w 362"/>
                <a:gd name="T79" fmla="*/ 155 h 342"/>
                <a:gd name="T80" fmla="*/ 171 w 362"/>
                <a:gd name="T81" fmla="*/ 160 h 342"/>
                <a:gd name="T82" fmla="*/ 165 w 362"/>
                <a:gd name="T83" fmla="*/ 194 h 342"/>
                <a:gd name="T84" fmla="*/ 189 w 362"/>
                <a:gd name="T85" fmla="*/ 159 h 342"/>
                <a:gd name="T86" fmla="*/ 180 w 362"/>
                <a:gd name="T87" fmla="*/ 154 h 342"/>
                <a:gd name="T88" fmla="*/ 178 w 362"/>
                <a:gd name="T89" fmla="*/ 143 h 342"/>
                <a:gd name="T90" fmla="*/ 259 w 362"/>
                <a:gd name="T91" fmla="*/ 87 h 342"/>
                <a:gd name="T92" fmla="*/ 262 w 362"/>
                <a:gd name="T93" fmla="*/ 69 h 342"/>
                <a:gd name="T94" fmla="*/ 262 w 362"/>
                <a:gd name="T95" fmla="*/ 64 h 342"/>
                <a:gd name="T96" fmla="*/ 262 w 362"/>
                <a:gd name="T97" fmla="*/ 69 h 342"/>
                <a:gd name="T98" fmla="*/ 267 w 362"/>
                <a:gd name="T99" fmla="*/ 78 h 342"/>
                <a:gd name="T100" fmla="*/ 276 w 362"/>
                <a:gd name="T101" fmla="*/ 72 h 342"/>
                <a:gd name="T102" fmla="*/ 289 w 362"/>
                <a:gd name="T103" fmla="*/ 75 h 342"/>
                <a:gd name="T104" fmla="*/ 294 w 362"/>
                <a:gd name="T105" fmla="*/ 77 h 342"/>
                <a:gd name="T106" fmla="*/ 311 w 362"/>
                <a:gd name="T107" fmla="*/ 61 h 342"/>
                <a:gd name="T108" fmla="*/ 309 w 362"/>
                <a:gd name="T109" fmla="*/ 58 h 342"/>
                <a:gd name="T110" fmla="*/ 296 w 362"/>
                <a:gd name="T111" fmla="*/ 58 h 342"/>
                <a:gd name="T112" fmla="*/ 294 w 362"/>
                <a:gd name="T113" fmla="*/ 38 h 342"/>
                <a:gd name="T114" fmla="*/ 295 w 362"/>
                <a:gd name="T115" fmla="*/ 30 h 342"/>
                <a:gd name="T116" fmla="*/ 263 w 362"/>
                <a:gd name="T117" fmla="*/ 47 h 342"/>
                <a:gd name="T118" fmla="*/ 312 w 362"/>
                <a:gd name="T119" fmla="*/ 16 h 342"/>
                <a:gd name="T120" fmla="*/ 311 w 362"/>
                <a:gd name="T121" fmla="*/ 61 h 3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62" h="342">
                  <a:moveTo>
                    <a:pt x="361" y="18"/>
                  </a:moveTo>
                  <a:cubicBezTo>
                    <a:pt x="360" y="12"/>
                    <a:pt x="355" y="8"/>
                    <a:pt x="350" y="6"/>
                  </a:cubicBezTo>
                  <a:cubicBezTo>
                    <a:pt x="349" y="5"/>
                    <a:pt x="348" y="5"/>
                    <a:pt x="346" y="5"/>
                  </a:cubicBezTo>
                  <a:cubicBezTo>
                    <a:pt x="333" y="0"/>
                    <a:pt x="313" y="2"/>
                    <a:pt x="304" y="4"/>
                  </a:cubicBezTo>
                  <a:cubicBezTo>
                    <a:pt x="279" y="8"/>
                    <a:pt x="252" y="25"/>
                    <a:pt x="247" y="51"/>
                  </a:cubicBezTo>
                  <a:cubicBezTo>
                    <a:pt x="247" y="54"/>
                    <a:pt x="247" y="56"/>
                    <a:pt x="247" y="58"/>
                  </a:cubicBezTo>
                  <a:cubicBezTo>
                    <a:pt x="243" y="57"/>
                    <a:pt x="239" y="57"/>
                    <a:pt x="237" y="61"/>
                  </a:cubicBezTo>
                  <a:cubicBezTo>
                    <a:pt x="212" y="118"/>
                    <a:pt x="151" y="135"/>
                    <a:pt x="110" y="177"/>
                  </a:cubicBezTo>
                  <a:cubicBezTo>
                    <a:pt x="66" y="222"/>
                    <a:pt x="53" y="288"/>
                    <a:pt x="3" y="328"/>
                  </a:cubicBezTo>
                  <a:cubicBezTo>
                    <a:pt x="0" y="330"/>
                    <a:pt x="4" y="336"/>
                    <a:pt x="8" y="334"/>
                  </a:cubicBezTo>
                  <a:cubicBezTo>
                    <a:pt x="8" y="334"/>
                    <a:pt x="8" y="333"/>
                    <a:pt x="8" y="333"/>
                  </a:cubicBezTo>
                  <a:cubicBezTo>
                    <a:pt x="7" y="337"/>
                    <a:pt x="11" y="342"/>
                    <a:pt x="16" y="340"/>
                  </a:cubicBezTo>
                  <a:cubicBezTo>
                    <a:pt x="69" y="313"/>
                    <a:pt x="116" y="276"/>
                    <a:pt x="156" y="232"/>
                  </a:cubicBezTo>
                  <a:cubicBezTo>
                    <a:pt x="195" y="190"/>
                    <a:pt x="218" y="137"/>
                    <a:pt x="265" y="101"/>
                  </a:cubicBezTo>
                  <a:cubicBezTo>
                    <a:pt x="268" y="99"/>
                    <a:pt x="269" y="95"/>
                    <a:pt x="268" y="92"/>
                  </a:cubicBezTo>
                  <a:cubicBezTo>
                    <a:pt x="274" y="95"/>
                    <a:pt x="280" y="95"/>
                    <a:pt x="287" y="94"/>
                  </a:cubicBezTo>
                  <a:cubicBezTo>
                    <a:pt x="324" y="88"/>
                    <a:pt x="330" y="44"/>
                    <a:pt x="349" y="19"/>
                  </a:cubicBezTo>
                  <a:cubicBezTo>
                    <a:pt x="352" y="20"/>
                    <a:pt x="355" y="21"/>
                    <a:pt x="358" y="22"/>
                  </a:cubicBezTo>
                  <a:cubicBezTo>
                    <a:pt x="360" y="22"/>
                    <a:pt x="362" y="20"/>
                    <a:pt x="361" y="18"/>
                  </a:cubicBezTo>
                  <a:close/>
                  <a:moveTo>
                    <a:pt x="128" y="180"/>
                  </a:moveTo>
                  <a:cubicBezTo>
                    <a:pt x="128" y="180"/>
                    <a:pt x="127" y="179"/>
                    <a:pt x="127" y="179"/>
                  </a:cubicBezTo>
                  <a:cubicBezTo>
                    <a:pt x="128" y="178"/>
                    <a:pt x="130" y="176"/>
                    <a:pt x="131" y="175"/>
                  </a:cubicBezTo>
                  <a:cubicBezTo>
                    <a:pt x="131" y="179"/>
                    <a:pt x="131" y="182"/>
                    <a:pt x="130" y="185"/>
                  </a:cubicBezTo>
                  <a:cubicBezTo>
                    <a:pt x="130" y="183"/>
                    <a:pt x="129" y="182"/>
                    <a:pt x="128" y="180"/>
                  </a:cubicBezTo>
                  <a:close/>
                  <a:moveTo>
                    <a:pt x="122" y="184"/>
                  </a:moveTo>
                  <a:cubicBezTo>
                    <a:pt x="122" y="186"/>
                    <a:pt x="122" y="188"/>
                    <a:pt x="123" y="190"/>
                  </a:cubicBezTo>
                  <a:cubicBezTo>
                    <a:pt x="121" y="188"/>
                    <a:pt x="117" y="189"/>
                    <a:pt x="117" y="192"/>
                  </a:cubicBezTo>
                  <a:cubicBezTo>
                    <a:pt x="117" y="198"/>
                    <a:pt x="116" y="205"/>
                    <a:pt x="116" y="211"/>
                  </a:cubicBezTo>
                  <a:cubicBezTo>
                    <a:pt x="114" y="207"/>
                    <a:pt x="113" y="203"/>
                    <a:pt x="111" y="198"/>
                  </a:cubicBezTo>
                  <a:cubicBezTo>
                    <a:pt x="111" y="198"/>
                    <a:pt x="110" y="197"/>
                    <a:pt x="110" y="197"/>
                  </a:cubicBezTo>
                  <a:cubicBezTo>
                    <a:pt x="113" y="193"/>
                    <a:pt x="116" y="190"/>
                    <a:pt x="119" y="187"/>
                  </a:cubicBezTo>
                  <a:cubicBezTo>
                    <a:pt x="120" y="186"/>
                    <a:pt x="121" y="185"/>
                    <a:pt x="122" y="184"/>
                  </a:cubicBezTo>
                  <a:close/>
                  <a:moveTo>
                    <a:pt x="96" y="217"/>
                  </a:moveTo>
                  <a:cubicBezTo>
                    <a:pt x="96" y="216"/>
                    <a:pt x="97" y="214"/>
                    <a:pt x="98" y="213"/>
                  </a:cubicBezTo>
                  <a:cubicBezTo>
                    <a:pt x="99" y="225"/>
                    <a:pt x="105" y="241"/>
                    <a:pt x="96" y="217"/>
                  </a:cubicBezTo>
                  <a:close/>
                  <a:moveTo>
                    <a:pt x="103" y="210"/>
                  </a:moveTo>
                  <a:cubicBezTo>
                    <a:pt x="103" y="209"/>
                    <a:pt x="102" y="209"/>
                    <a:pt x="101" y="209"/>
                  </a:cubicBezTo>
                  <a:cubicBezTo>
                    <a:pt x="102" y="207"/>
                    <a:pt x="104" y="205"/>
                    <a:pt x="105" y="204"/>
                  </a:cubicBezTo>
                  <a:cubicBezTo>
                    <a:pt x="105" y="207"/>
                    <a:pt x="105" y="210"/>
                    <a:pt x="105" y="214"/>
                  </a:cubicBezTo>
                  <a:cubicBezTo>
                    <a:pt x="104" y="212"/>
                    <a:pt x="104" y="211"/>
                    <a:pt x="103" y="210"/>
                  </a:cubicBezTo>
                  <a:close/>
                  <a:moveTo>
                    <a:pt x="165" y="194"/>
                  </a:moveTo>
                  <a:cubicBezTo>
                    <a:pt x="127" y="249"/>
                    <a:pt x="74" y="286"/>
                    <a:pt x="20" y="324"/>
                  </a:cubicBezTo>
                  <a:cubicBezTo>
                    <a:pt x="35" y="310"/>
                    <a:pt x="47" y="295"/>
                    <a:pt x="58" y="278"/>
                  </a:cubicBezTo>
                  <a:cubicBezTo>
                    <a:pt x="59" y="279"/>
                    <a:pt x="60" y="279"/>
                    <a:pt x="61" y="278"/>
                  </a:cubicBezTo>
                  <a:cubicBezTo>
                    <a:pt x="63" y="273"/>
                    <a:pt x="64" y="270"/>
                    <a:pt x="66" y="265"/>
                  </a:cubicBezTo>
                  <a:cubicBezTo>
                    <a:pt x="66" y="265"/>
                    <a:pt x="66" y="265"/>
                    <a:pt x="66" y="265"/>
                  </a:cubicBezTo>
                  <a:cubicBezTo>
                    <a:pt x="66" y="264"/>
                    <a:pt x="67" y="264"/>
                    <a:pt x="67" y="264"/>
                  </a:cubicBezTo>
                  <a:cubicBezTo>
                    <a:pt x="67" y="264"/>
                    <a:pt x="67" y="264"/>
                    <a:pt x="67" y="264"/>
                  </a:cubicBezTo>
                  <a:cubicBezTo>
                    <a:pt x="69" y="265"/>
                    <a:pt x="71" y="265"/>
                    <a:pt x="71" y="263"/>
                  </a:cubicBezTo>
                  <a:cubicBezTo>
                    <a:pt x="72" y="261"/>
                    <a:pt x="72" y="258"/>
                    <a:pt x="72" y="255"/>
                  </a:cubicBezTo>
                  <a:cubicBezTo>
                    <a:pt x="74" y="252"/>
                    <a:pt x="75" y="250"/>
                    <a:pt x="76" y="248"/>
                  </a:cubicBezTo>
                  <a:cubicBezTo>
                    <a:pt x="77" y="248"/>
                    <a:pt x="77" y="248"/>
                    <a:pt x="77" y="249"/>
                  </a:cubicBezTo>
                  <a:cubicBezTo>
                    <a:pt x="78" y="250"/>
                    <a:pt x="80" y="249"/>
                    <a:pt x="81" y="248"/>
                  </a:cubicBezTo>
                  <a:cubicBezTo>
                    <a:pt x="81" y="245"/>
                    <a:pt x="81" y="242"/>
                    <a:pt x="81" y="239"/>
                  </a:cubicBezTo>
                  <a:cubicBezTo>
                    <a:pt x="83" y="236"/>
                    <a:pt x="85" y="233"/>
                    <a:pt x="87" y="230"/>
                  </a:cubicBezTo>
                  <a:cubicBezTo>
                    <a:pt x="88" y="231"/>
                    <a:pt x="90" y="233"/>
                    <a:pt x="92" y="236"/>
                  </a:cubicBezTo>
                  <a:cubicBezTo>
                    <a:pt x="93" y="237"/>
                    <a:pt x="95" y="237"/>
                    <a:pt x="95" y="235"/>
                  </a:cubicBezTo>
                  <a:cubicBezTo>
                    <a:pt x="95" y="218"/>
                    <a:pt x="95" y="224"/>
                    <a:pt x="101" y="236"/>
                  </a:cubicBezTo>
                  <a:cubicBezTo>
                    <a:pt x="102" y="238"/>
                    <a:pt x="105" y="237"/>
                    <a:pt x="105" y="235"/>
                  </a:cubicBezTo>
                  <a:cubicBezTo>
                    <a:pt x="104" y="230"/>
                    <a:pt x="104" y="226"/>
                    <a:pt x="103" y="222"/>
                  </a:cubicBezTo>
                  <a:cubicBezTo>
                    <a:pt x="104" y="223"/>
                    <a:pt x="105" y="224"/>
                    <a:pt x="106" y="225"/>
                  </a:cubicBezTo>
                  <a:cubicBezTo>
                    <a:pt x="107" y="227"/>
                    <a:pt x="110" y="226"/>
                    <a:pt x="111" y="223"/>
                  </a:cubicBezTo>
                  <a:cubicBezTo>
                    <a:pt x="111" y="220"/>
                    <a:pt x="111" y="217"/>
                    <a:pt x="111" y="214"/>
                  </a:cubicBezTo>
                  <a:cubicBezTo>
                    <a:pt x="113" y="219"/>
                    <a:pt x="115" y="224"/>
                    <a:pt x="117" y="229"/>
                  </a:cubicBezTo>
                  <a:cubicBezTo>
                    <a:pt x="118" y="232"/>
                    <a:pt x="123" y="232"/>
                    <a:pt x="123" y="228"/>
                  </a:cubicBezTo>
                  <a:cubicBezTo>
                    <a:pt x="122" y="220"/>
                    <a:pt x="122" y="213"/>
                    <a:pt x="122" y="205"/>
                  </a:cubicBezTo>
                  <a:cubicBezTo>
                    <a:pt x="123" y="207"/>
                    <a:pt x="124" y="209"/>
                    <a:pt x="125" y="210"/>
                  </a:cubicBezTo>
                  <a:cubicBezTo>
                    <a:pt x="126" y="213"/>
                    <a:pt x="131" y="212"/>
                    <a:pt x="130" y="209"/>
                  </a:cubicBezTo>
                  <a:cubicBezTo>
                    <a:pt x="130" y="205"/>
                    <a:pt x="130" y="201"/>
                    <a:pt x="130" y="197"/>
                  </a:cubicBezTo>
                  <a:cubicBezTo>
                    <a:pt x="130" y="198"/>
                    <a:pt x="131" y="199"/>
                    <a:pt x="132" y="201"/>
                  </a:cubicBezTo>
                  <a:cubicBezTo>
                    <a:pt x="134" y="204"/>
                    <a:pt x="138" y="202"/>
                    <a:pt x="138" y="198"/>
                  </a:cubicBezTo>
                  <a:cubicBezTo>
                    <a:pt x="137" y="194"/>
                    <a:pt x="137" y="190"/>
                    <a:pt x="137" y="186"/>
                  </a:cubicBezTo>
                  <a:cubicBezTo>
                    <a:pt x="139" y="188"/>
                    <a:pt x="140" y="190"/>
                    <a:pt x="142" y="192"/>
                  </a:cubicBezTo>
                  <a:cubicBezTo>
                    <a:pt x="144" y="194"/>
                    <a:pt x="148" y="192"/>
                    <a:pt x="148" y="189"/>
                  </a:cubicBezTo>
                  <a:cubicBezTo>
                    <a:pt x="148" y="186"/>
                    <a:pt x="148" y="183"/>
                    <a:pt x="147" y="180"/>
                  </a:cubicBezTo>
                  <a:cubicBezTo>
                    <a:pt x="150" y="181"/>
                    <a:pt x="153" y="180"/>
                    <a:pt x="153" y="177"/>
                  </a:cubicBezTo>
                  <a:cubicBezTo>
                    <a:pt x="153" y="170"/>
                    <a:pt x="153" y="170"/>
                    <a:pt x="153" y="170"/>
                  </a:cubicBezTo>
                  <a:cubicBezTo>
                    <a:pt x="153" y="169"/>
                    <a:pt x="153" y="168"/>
                    <a:pt x="153" y="167"/>
                  </a:cubicBezTo>
                  <a:cubicBezTo>
                    <a:pt x="157" y="167"/>
                    <a:pt x="159" y="162"/>
                    <a:pt x="160" y="160"/>
                  </a:cubicBezTo>
                  <a:cubicBezTo>
                    <a:pt x="161" y="158"/>
                    <a:pt x="160" y="156"/>
                    <a:pt x="159" y="155"/>
                  </a:cubicBezTo>
                  <a:cubicBezTo>
                    <a:pt x="162" y="153"/>
                    <a:pt x="165" y="151"/>
                    <a:pt x="168" y="149"/>
                  </a:cubicBezTo>
                  <a:cubicBezTo>
                    <a:pt x="168" y="153"/>
                    <a:pt x="168" y="156"/>
                    <a:pt x="171" y="160"/>
                  </a:cubicBezTo>
                  <a:cubicBezTo>
                    <a:pt x="173" y="164"/>
                    <a:pt x="178" y="167"/>
                    <a:pt x="183" y="167"/>
                  </a:cubicBezTo>
                  <a:cubicBezTo>
                    <a:pt x="177" y="176"/>
                    <a:pt x="171" y="185"/>
                    <a:pt x="165" y="194"/>
                  </a:cubicBezTo>
                  <a:close/>
                  <a:moveTo>
                    <a:pt x="257" y="88"/>
                  </a:moveTo>
                  <a:cubicBezTo>
                    <a:pt x="228" y="103"/>
                    <a:pt x="207" y="131"/>
                    <a:pt x="189" y="159"/>
                  </a:cubicBezTo>
                  <a:cubicBezTo>
                    <a:pt x="187" y="158"/>
                    <a:pt x="186" y="157"/>
                    <a:pt x="184" y="156"/>
                  </a:cubicBezTo>
                  <a:cubicBezTo>
                    <a:pt x="182" y="156"/>
                    <a:pt x="181" y="155"/>
                    <a:pt x="180" y="154"/>
                  </a:cubicBezTo>
                  <a:cubicBezTo>
                    <a:pt x="178" y="152"/>
                    <a:pt x="178" y="149"/>
                    <a:pt x="178" y="147"/>
                  </a:cubicBezTo>
                  <a:cubicBezTo>
                    <a:pt x="179" y="145"/>
                    <a:pt x="178" y="144"/>
                    <a:pt x="178" y="143"/>
                  </a:cubicBezTo>
                  <a:cubicBezTo>
                    <a:pt x="207" y="125"/>
                    <a:pt x="235" y="107"/>
                    <a:pt x="249" y="73"/>
                  </a:cubicBezTo>
                  <a:cubicBezTo>
                    <a:pt x="251" y="79"/>
                    <a:pt x="254" y="84"/>
                    <a:pt x="259" y="87"/>
                  </a:cubicBezTo>
                  <a:cubicBezTo>
                    <a:pt x="258" y="87"/>
                    <a:pt x="258" y="87"/>
                    <a:pt x="257" y="88"/>
                  </a:cubicBezTo>
                  <a:close/>
                  <a:moveTo>
                    <a:pt x="262" y="69"/>
                  </a:moveTo>
                  <a:cubicBezTo>
                    <a:pt x="262" y="68"/>
                    <a:pt x="261" y="66"/>
                    <a:pt x="261" y="65"/>
                  </a:cubicBezTo>
                  <a:cubicBezTo>
                    <a:pt x="262" y="65"/>
                    <a:pt x="262" y="64"/>
                    <a:pt x="262" y="64"/>
                  </a:cubicBezTo>
                  <a:cubicBezTo>
                    <a:pt x="266" y="54"/>
                    <a:pt x="273" y="45"/>
                    <a:pt x="282" y="39"/>
                  </a:cubicBezTo>
                  <a:cubicBezTo>
                    <a:pt x="277" y="50"/>
                    <a:pt x="269" y="59"/>
                    <a:pt x="262" y="69"/>
                  </a:cubicBezTo>
                  <a:close/>
                  <a:moveTo>
                    <a:pt x="277" y="82"/>
                  </a:moveTo>
                  <a:cubicBezTo>
                    <a:pt x="273" y="82"/>
                    <a:pt x="270" y="81"/>
                    <a:pt x="267" y="78"/>
                  </a:cubicBezTo>
                  <a:cubicBezTo>
                    <a:pt x="273" y="74"/>
                    <a:pt x="278" y="69"/>
                    <a:pt x="282" y="64"/>
                  </a:cubicBezTo>
                  <a:cubicBezTo>
                    <a:pt x="280" y="67"/>
                    <a:pt x="278" y="70"/>
                    <a:pt x="276" y="72"/>
                  </a:cubicBezTo>
                  <a:cubicBezTo>
                    <a:pt x="273" y="76"/>
                    <a:pt x="279" y="81"/>
                    <a:pt x="283" y="79"/>
                  </a:cubicBezTo>
                  <a:cubicBezTo>
                    <a:pt x="285" y="78"/>
                    <a:pt x="287" y="77"/>
                    <a:pt x="289" y="75"/>
                  </a:cubicBezTo>
                  <a:cubicBezTo>
                    <a:pt x="290" y="76"/>
                    <a:pt x="291" y="77"/>
                    <a:pt x="293" y="77"/>
                  </a:cubicBezTo>
                  <a:cubicBezTo>
                    <a:pt x="293" y="77"/>
                    <a:pt x="294" y="77"/>
                    <a:pt x="294" y="77"/>
                  </a:cubicBezTo>
                  <a:cubicBezTo>
                    <a:pt x="289" y="80"/>
                    <a:pt x="283" y="82"/>
                    <a:pt x="277" y="82"/>
                  </a:cubicBezTo>
                  <a:close/>
                  <a:moveTo>
                    <a:pt x="311" y="61"/>
                  </a:moveTo>
                  <a:cubicBezTo>
                    <a:pt x="308" y="66"/>
                    <a:pt x="304" y="70"/>
                    <a:pt x="300" y="73"/>
                  </a:cubicBezTo>
                  <a:cubicBezTo>
                    <a:pt x="304" y="69"/>
                    <a:pt x="307" y="62"/>
                    <a:pt x="309" y="58"/>
                  </a:cubicBezTo>
                  <a:cubicBezTo>
                    <a:pt x="313" y="52"/>
                    <a:pt x="304" y="47"/>
                    <a:pt x="300" y="53"/>
                  </a:cubicBezTo>
                  <a:cubicBezTo>
                    <a:pt x="299" y="55"/>
                    <a:pt x="298" y="56"/>
                    <a:pt x="296" y="58"/>
                  </a:cubicBezTo>
                  <a:cubicBezTo>
                    <a:pt x="299" y="53"/>
                    <a:pt x="301" y="48"/>
                    <a:pt x="302" y="42"/>
                  </a:cubicBezTo>
                  <a:cubicBezTo>
                    <a:pt x="303" y="38"/>
                    <a:pt x="298" y="34"/>
                    <a:pt x="294" y="38"/>
                  </a:cubicBezTo>
                  <a:cubicBezTo>
                    <a:pt x="293" y="39"/>
                    <a:pt x="293" y="40"/>
                    <a:pt x="292" y="40"/>
                  </a:cubicBezTo>
                  <a:cubicBezTo>
                    <a:pt x="293" y="37"/>
                    <a:pt x="294" y="34"/>
                    <a:pt x="295" y="30"/>
                  </a:cubicBezTo>
                  <a:cubicBezTo>
                    <a:pt x="295" y="26"/>
                    <a:pt x="292" y="23"/>
                    <a:pt x="288" y="25"/>
                  </a:cubicBezTo>
                  <a:cubicBezTo>
                    <a:pt x="278" y="30"/>
                    <a:pt x="269" y="38"/>
                    <a:pt x="263" y="47"/>
                  </a:cubicBezTo>
                  <a:cubicBezTo>
                    <a:pt x="263" y="47"/>
                    <a:pt x="263" y="46"/>
                    <a:pt x="263" y="46"/>
                  </a:cubicBezTo>
                  <a:cubicBezTo>
                    <a:pt x="271" y="28"/>
                    <a:pt x="294" y="20"/>
                    <a:pt x="312" y="16"/>
                  </a:cubicBezTo>
                  <a:cubicBezTo>
                    <a:pt x="319" y="14"/>
                    <a:pt x="327" y="14"/>
                    <a:pt x="335" y="15"/>
                  </a:cubicBezTo>
                  <a:cubicBezTo>
                    <a:pt x="325" y="29"/>
                    <a:pt x="319" y="46"/>
                    <a:pt x="311" y="61"/>
                  </a:cubicBez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0" name="Freeform 130"/>
            <p:cNvSpPr>
              <a:spLocks noEditPoints="1"/>
            </p:cNvSpPr>
            <p:nvPr/>
          </p:nvSpPr>
          <p:spPr bwMode="auto">
            <a:xfrm>
              <a:off x="4211638" y="2141537"/>
              <a:ext cx="528638" cy="711200"/>
            </a:xfrm>
            <a:custGeom>
              <a:avLst/>
              <a:gdLst>
                <a:gd name="T0" fmla="*/ 161 w 227"/>
                <a:gd name="T1" fmla="*/ 48 h 305"/>
                <a:gd name="T2" fmla="*/ 55 w 227"/>
                <a:gd name="T3" fmla="*/ 192 h 305"/>
                <a:gd name="T4" fmla="*/ 158 w 227"/>
                <a:gd name="T5" fmla="*/ 59 h 305"/>
                <a:gd name="T6" fmla="*/ 182 w 227"/>
                <a:gd name="T7" fmla="*/ 80 h 305"/>
                <a:gd name="T8" fmla="*/ 97 w 227"/>
                <a:gd name="T9" fmla="*/ 213 h 305"/>
                <a:gd name="T10" fmla="*/ 74 w 227"/>
                <a:gd name="T11" fmla="*/ 216 h 305"/>
                <a:gd name="T12" fmla="*/ 50 w 227"/>
                <a:gd name="T13" fmla="*/ 199 h 305"/>
                <a:gd name="T14" fmla="*/ 46 w 227"/>
                <a:gd name="T15" fmla="*/ 197 h 305"/>
                <a:gd name="T16" fmla="*/ 20 w 227"/>
                <a:gd name="T17" fmla="*/ 240 h 305"/>
                <a:gd name="T18" fmla="*/ 16 w 227"/>
                <a:gd name="T19" fmla="*/ 246 h 305"/>
                <a:gd name="T20" fmla="*/ 11 w 227"/>
                <a:gd name="T21" fmla="*/ 298 h 305"/>
                <a:gd name="T22" fmla="*/ 53 w 227"/>
                <a:gd name="T23" fmla="*/ 278 h 305"/>
                <a:gd name="T24" fmla="*/ 87 w 227"/>
                <a:gd name="T25" fmla="*/ 232 h 305"/>
                <a:gd name="T26" fmla="*/ 99 w 227"/>
                <a:gd name="T27" fmla="*/ 220 h 305"/>
                <a:gd name="T28" fmla="*/ 193 w 227"/>
                <a:gd name="T29" fmla="*/ 85 h 305"/>
                <a:gd name="T30" fmla="*/ 194 w 227"/>
                <a:gd name="T31" fmla="*/ 79 h 305"/>
                <a:gd name="T32" fmla="*/ 226 w 227"/>
                <a:gd name="T33" fmla="*/ 9 h 305"/>
                <a:gd name="T34" fmla="*/ 43 w 227"/>
                <a:gd name="T35" fmla="*/ 274 h 305"/>
                <a:gd name="T36" fmla="*/ 22 w 227"/>
                <a:gd name="T37" fmla="*/ 251 h 305"/>
                <a:gd name="T38" fmla="*/ 43 w 227"/>
                <a:gd name="T39" fmla="*/ 274 h 305"/>
                <a:gd name="T40" fmla="*/ 35 w 227"/>
                <a:gd name="T41" fmla="*/ 253 h 305"/>
                <a:gd name="T42" fmla="*/ 44 w 227"/>
                <a:gd name="T43" fmla="*/ 254 h 305"/>
                <a:gd name="T44" fmla="*/ 55 w 227"/>
                <a:gd name="T45" fmla="*/ 259 h 305"/>
                <a:gd name="T46" fmla="*/ 59 w 227"/>
                <a:gd name="T47" fmla="*/ 253 h 305"/>
                <a:gd name="T48" fmla="*/ 55 w 227"/>
                <a:gd name="T49" fmla="*/ 246 h 305"/>
                <a:gd name="T50" fmla="*/ 61 w 227"/>
                <a:gd name="T51" fmla="*/ 235 h 305"/>
                <a:gd name="T52" fmla="*/ 57 w 227"/>
                <a:gd name="T53" fmla="*/ 222 h 305"/>
                <a:gd name="T54" fmla="*/ 44 w 227"/>
                <a:gd name="T55" fmla="*/ 226 h 305"/>
                <a:gd name="T56" fmla="*/ 41 w 227"/>
                <a:gd name="T57" fmla="*/ 230 h 305"/>
                <a:gd name="T58" fmla="*/ 33 w 227"/>
                <a:gd name="T59" fmla="*/ 239 h 305"/>
                <a:gd name="T60" fmla="*/ 33 w 227"/>
                <a:gd name="T61" fmla="*/ 235 h 305"/>
                <a:gd name="T62" fmla="*/ 50 w 227"/>
                <a:gd name="T63" fmla="*/ 201 h 305"/>
                <a:gd name="T64" fmla="*/ 77 w 227"/>
                <a:gd name="T65" fmla="*/ 226 h 305"/>
                <a:gd name="T66" fmla="*/ 194 w 227"/>
                <a:gd name="T67" fmla="*/ 62 h 305"/>
                <a:gd name="T68" fmla="*/ 175 w 227"/>
                <a:gd name="T69" fmla="*/ 66 h 305"/>
                <a:gd name="T70" fmla="*/ 186 w 227"/>
                <a:gd name="T71" fmla="*/ 37 h 305"/>
                <a:gd name="T72" fmla="*/ 191 w 227"/>
                <a:gd name="T73" fmla="*/ 41 h 305"/>
                <a:gd name="T74" fmla="*/ 191 w 227"/>
                <a:gd name="T75" fmla="*/ 41 h 305"/>
                <a:gd name="T76" fmla="*/ 193 w 227"/>
                <a:gd name="T77" fmla="*/ 42 h 305"/>
                <a:gd name="T78" fmla="*/ 196 w 227"/>
                <a:gd name="T79" fmla="*/ 44 h 305"/>
                <a:gd name="T80" fmla="*/ 194 w 227"/>
                <a:gd name="T81" fmla="*/ 62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27" h="305">
                  <a:moveTo>
                    <a:pt x="218" y="3"/>
                  </a:moveTo>
                  <a:cubicBezTo>
                    <a:pt x="199" y="16"/>
                    <a:pt x="175" y="28"/>
                    <a:pt x="161" y="48"/>
                  </a:cubicBezTo>
                  <a:cubicBezTo>
                    <a:pt x="159" y="46"/>
                    <a:pt x="156" y="45"/>
                    <a:pt x="154" y="48"/>
                  </a:cubicBezTo>
                  <a:cubicBezTo>
                    <a:pt x="116" y="92"/>
                    <a:pt x="75" y="137"/>
                    <a:pt x="55" y="192"/>
                  </a:cubicBezTo>
                  <a:cubicBezTo>
                    <a:pt x="53" y="195"/>
                    <a:pt x="59" y="198"/>
                    <a:pt x="61" y="194"/>
                  </a:cubicBezTo>
                  <a:cubicBezTo>
                    <a:pt x="87" y="145"/>
                    <a:pt x="124" y="103"/>
                    <a:pt x="158" y="59"/>
                  </a:cubicBezTo>
                  <a:cubicBezTo>
                    <a:pt x="161" y="64"/>
                    <a:pt x="164" y="68"/>
                    <a:pt x="168" y="72"/>
                  </a:cubicBezTo>
                  <a:cubicBezTo>
                    <a:pt x="172" y="75"/>
                    <a:pt x="177" y="78"/>
                    <a:pt x="182" y="80"/>
                  </a:cubicBezTo>
                  <a:cubicBezTo>
                    <a:pt x="181" y="80"/>
                    <a:pt x="181" y="80"/>
                    <a:pt x="181" y="80"/>
                  </a:cubicBezTo>
                  <a:cubicBezTo>
                    <a:pt x="160" y="128"/>
                    <a:pt x="110" y="162"/>
                    <a:pt x="97" y="213"/>
                  </a:cubicBezTo>
                  <a:cubicBezTo>
                    <a:pt x="97" y="213"/>
                    <a:pt x="96" y="213"/>
                    <a:pt x="96" y="213"/>
                  </a:cubicBezTo>
                  <a:cubicBezTo>
                    <a:pt x="88" y="215"/>
                    <a:pt x="82" y="219"/>
                    <a:pt x="74" y="216"/>
                  </a:cubicBezTo>
                  <a:cubicBezTo>
                    <a:pt x="65" y="214"/>
                    <a:pt x="59" y="206"/>
                    <a:pt x="56" y="198"/>
                  </a:cubicBezTo>
                  <a:cubicBezTo>
                    <a:pt x="55" y="196"/>
                    <a:pt x="52" y="197"/>
                    <a:pt x="50" y="199"/>
                  </a:cubicBezTo>
                  <a:cubicBezTo>
                    <a:pt x="51" y="198"/>
                    <a:pt x="51" y="198"/>
                    <a:pt x="51" y="198"/>
                  </a:cubicBezTo>
                  <a:cubicBezTo>
                    <a:pt x="51" y="195"/>
                    <a:pt x="47" y="194"/>
                    <a:pt x="46" y="197"/>
                  </a:cubicBezTo>
                  <a:cubicBezTo>
                    <a:pt x="42" y="208"/>
                    <a:pt x="36" y="216"/>
                    <a:pt x="29" y="225"/>
                  </a:cubicBezTo>
                  <a:cubicBezTo>
                    <a:pt x="26" y="230"/>
                    <a:pt x="22" y="234"/>
                    <a:pt x="20" y="240"/>
                  </a:cubicBezTo>
                  <a:cubicBezTo>
                    <a:pt x="20" y="242"/>
                    <a:pt x="20" y="244"/>
                    <a:pt x="20" y="245"/>
                  </a:cubicBezTo>
                  <a:cubicBezTo>
                    <a:pt x="19" y="245"/>
                    <a:pt x="18" y="245"/>
                    <a:pt x="16" y="246"/>
                  </a:cubicBezTo>
                  <a:cubicBezTo>
                    <a:pt x="7" y="253"/>
                    <a:pt x="1" y="263"/>
                    <a:pt x="0" y="275"/>
                  </a:cubicBezTo>
                  <a:cubicBezTo>
                    <a:pt x="0" y="284"/>
                    <a:pt x="4" y="293"/>
                    <a:pt x="11" y="298"/>
                  </a:cubicBezTo>
                  <a:cubicBezTo>
                    <a:pt x="17" y="303"/>
                    <a:pt x="26" y="305"/>
                    <a:pt x="34" y="302"/>
                  </a:cubicBezTo>
                  <a:cubicBezTo>
                    <a:pt x="44" y="298"/>
                    <a:pt x="50" y="288"/>
                    <a:pt x="53" y="278"/>
                  </a:cubicBezTo>
                  <a:cubicBezTo>
                    <a:pt x="55" y="278"/>
                    <a:pt x="57" y="277"/>
                    <a:pt x="57" y="275"/>
                  </a:cubicBezTo>
                  <a:cubicBezTo>
                    <a:pt x="67" y="260"/>
                    <a:pt x="78" y="247"/>
                    <a:pt x="87" y="232"/>
                  </a:cubicBezTo>
                  <a:cubicBezTo>
                    <a:pt x="89" y="230"/>
                    <a:pt x="88" y="228"/>
                    <a:pt x="87" y="226"/>
                  </a:cubicBezTo>
                  <a:cubicBezTo>
                    <a:pt x="92" y="225"/>
                    <a:pt x="96" y="223"/>
                    <a:pt x="99" y="220"/>
                  </a:cubicBezTo>
                  <a:cubicBezTo>
                    <a:pt x="100" y="220"/>
                    <a:pt x="101" y="220"/>
                    <a:pt x="102" y="218"/>
                  </a:cubicBezTo>
                  <a:cubicBezTo>
                    <a:pt x="126" y="170"/>
                    <a:pt x="172" y="135"/>
                    <a:pt x="193" y="85"/>
                  </a:cubicBezTo>
                  <a:cubicBezTo>
                    <a:pt x="194" y="83"/>
                    <a:pt x="193" y="81"/>
                    <a:pt x="192" y="80"/>
                  </a:cubicBezTo>
                  <a:cubicBezTo>
                    <a:pt x="193" y="80"/>
                    <a:pt x="193" y="80"/>
                    <a:pt x="194" y="79"/>
                  </a:cubicBezTo>
                  <a:cubicBezTo>
                    <a:pt x="203" y="75"/>
                    <a:pt x="209" y="58"/>
                    <a:pt x="213" y="49"/>
                  </a:cubicBezTo>
                  <a:cubicBezTo>
                    <a:pt x="219" y="36"/>
                    <a:pt x="224" y="23"/>
                    <a:pt x="226" y="9"/>
                  </a:cubicBezTo>
                  <a:cubicBezTo>
                    <a:pt x="227" y="5"/>
                    <a:pt x="223" y="0"/>
                    <a:pt x="218" y="3"/>
                  </a:cubicBezTo>
                  <a:close/>
                  <a:moveTo>
                    <a:pt x="43" y="274"/>
                  </a:moveTo>
                  <a:cubicBezTo>
                    <a:pt x="40" y="284"/>
                    <a:pt x="29" y="299"/>
                    <a:pt x="18" y="289"/>
                  </a:cubicBezTo>
                  <a:cubicBezTo>
                    <a:pt x="6" y="278"/>
                    <a:pt x="14" y="261"/>
                    <a:pt x="22" y="251"/>
                  </a:cubicBezTo>
                  <a:cubicBezTo>
                    <a:pt x="26" y="260"/>
                    <a:pt x="36" y="267"/>
                    <a:pt x="44" y="272"/>
                  </a:cubicBezTo>
                  <a:cubicBezTo>
                    <a:pt x="43" y="273"/>
                    <a:pt x="43" y="273"/>
                    <a:pt x="43" y="274"/>
                  </a:cubicBezTo>
                  <a:close/>
                  <a:moveTo>
                    <a:pt x="51" y="266"/>
                  </a:moveTo>
                  <a:cubicBezTo>
                    <a:pt x="46" y="262"/>
                    <a:pt x="39" y="258"/>
                    <a:pt x="35" y="253"/>
                  </a:cubicBezTo>
                  <a:cubicBezTo>
                    <a:pt x="36" y="254"/>
                    <a:pt x="38" y="255"/>
                    <a:pt x="39" y="256"/>
                  </a:cubicBezTo>
                  <a:cubicBezTo>
                    <a:pt x="41" y="258"/>
                    <a:pt x="44" y="256"/>
                    <a:pt x="44" y="254"/>
                  </a:cubicBezTo>
                  <a:cubicBezTo>
                    <a:pt x="46" y="255"/>
                    <a:pt x="47" y="256"/>
                    <a:pt x="49" y="258"/>
                  </a:cubicBezTo>
                  <a:cubicBezTo>
                    <a:pt x="51" y="260"/>
                    <a:pt x="53" y="260"/>
                    <a:pt x="55" y="259"/>
                  </a:cubicBezTo>
                  <a:cubicBezTo>
                    <a:pt x="54" y="261"/>
                    <a:pt x="52" y="263"/>
                    <a:pt x="51" y="266"/>
                  </a:cubicBezTo>
                  <a:close/>
                  <a:moveTo>
                    <a:pt x="59" y="253"/>
                  </a:moveTo>
                  <a:cubicBezTo>
                    <a:pt x="59" y="251"/>
                    <a:pt x="58" y="250"/>
                    <a:pt x="57" y="249"/>
                  </a:cubicBezTo>
                  <a:cubicBezTo>
                    <a:pt x="57" y="248"/>
                    <a:pt x="56" y="247"/>
                    <a:pt x="55" y="246"/>
                  </a:cubicBezTo>
                  <a:cubicBezTo>
                    <a:pt x="60" y="246"/>
                    <a:pt x="65" y="240"/>
                    <a:pt x="62" y="235"/>
                  </a:cubicBezTo>
                  <a:cubicBezTo>
                    <a:pt x="62" y="235"/>
                    <a:pt x="61" y="235"/>
                    <a:pt x="61" y="235"/>
                  </a:cubicBezTo>
                  <a:cubicBezTo>
                    <a:pt x="66" y="231"/>
                    <a:pt x="65" y="222"/>
                    <a:pt x="58" y="222"/>
                  </a:cubicBezTo>
                  <a:cubicBezTo>
                    <a:pt x="57" y="222"/>
                    <a:pt x="57" y="222"/>
                    <a:pt x="57" y="222"/>
                  </a:cubicBezTo>
                  <a:cubicBezTo>
                    <a:pt x="56" y="221"/>
                    <a:pt x="55" y="221"/>
                    <a:pt x="53" y="220"/>
                  </a:cubicBezTo>
                  <a:cubicBezTo>
                    <a:pt x="49" y="219"/>
                    <a:pt x="45" y="222"/>
                    <a:pt x="44" y="226"/>
                  </a:cubicBezTo>
                  <a:cubicBezTo>
                    <a:pt x="43" y="227"/>
                    <a:pt x="43" y="228"/>
                    <a:pt x="43" y="230"/>
                  </a:cubicBezTo>
                  <a:cubicBezTo>
                    <a:pt x="43" y="230"/>
                    <a:pt x="42" y="229"/>
                    <a:pt x="41" y="230"/>
                  </a:cubicBezTo>
                  <a:cubicBezTo>
                    <a:pt x="36" y="230"/>
                    <a:pt x="33" y="235"/>
                    <a:pt x="35" y="240"/>
                  </a:cubicBezTo>
                  <a:cubicBezTo>
                    <a:pt x="34" y="239"/>
                    <a:pt x="33" y="239"/>
                    <a:pt x="33" y="239"/>
                  </a:cubicBezTo>
                  <a:cubicBezTo>
                    <a:pt x="32" y="239"/>
                    <a:pt x="32" y="239"/>
                    <a:pt x="31" y="239"/>
                  </a:cubicBezTo>
                  <a:cubicBezTo>
                    <a:pt x="32" y="237"/>
                    <a:pt x="32" y="236"/>
                    <a:pt x="33" y="235"/>
                  </a:cubicBezTo>
                  <a:cubicBezTo>
                    <a:pt x="40" y="223"/>
                    <a:pt x="46" y="213"/>
                    <a:pt x="50" y="200"/>
                  </a:cubicBezTo>
                  <a:cubicBezTo>
                    <a:pt x="50" y="200"/>
                    <a:pt x="50" y="200"/>
                    <a:pt x="50" y="201"/>
                  </a:cubicBezTo>
                  <a:cubicBezTo>
                    <a:pt x="52" y="211"/>
                    <a:pt x="59" y="221"/>
                    <a:pt x="69" y="225"/>
                  </a:cubicBezTo>
                  <a:cubicBezTo>
                    <a:pt x="72" y="226"/>
                    <a:pt x="74" y="226"/>
                    <a:pt x="77" y="226"/>
                  </a:cubicBezTo>
                  <a:cubicBezTo>
                    <a:pt x="71" y="235"/>
                    <a:pt x="65" y="244"/>
                    <a:pt x="59" y="253"/>
                  </a:cubicBezTo>
                  <a:close/>
                  <a:moveTo>
                    <a:pt x="194" y="62"/>
                  </a:moveTo>
                  <a:cubicBezTo>
                    <a:pt x="193" y="65"/>
                    <a:pt x="190" y="68"/>
                    <a:pt x="189" y="72"/>
                  </a:cubicBezTo>
                  <a:cubicBezTo>
                    <a:pt x="185" y="69"/>
                    <a:pt x="179" y="68"/>
                    <a:pt x="175" y="66"/>
                  </a:cubicBezTo>
                  <a:cubicBezTo>
                    <a:pt x="170" y="63"/>
                    <a:pt x="167" y="59"/>
                    <a:pt x="164" y="54"/>
                  </a:cubicBezTo>
                  <a:cubicBezTo>
                    <a:pt x="171" y="47"/>
                    <a:pt x="179" y="42"/>
                    <a:pt x="186" y="37"/>
                  </a:cubicBezTo>
                  <a:cubicBezTo>
                    <a:pt x="187" y="39"/>
                    <a:pt x="189" y="40"/>
                    <a:pt x="191" y="41"/>
                  </a:cubicBezTo>
                  <a:cubicBezTo>
                    <a:pt x="191" y="41"/>
                    <a:pt x="191" y="41"/>
                    <a:pt x="191" y="41"/>
                  </a:cubicBezTo>
                  <a:cubicBezTo>
                    <a:pt x="190" y="41"/>
                    <a:pt x="190" y="41"/>
                    <a:pt x="191" y="41"/>
                  </a:cubicBezTo>
                  <a:cubicBezTo>
                    <a:pt x="191" y="41"/>
                    <a:pt x="191" y="41"/>
                    <a:pt x="191" y="41"/>
                  </a:cubicBezTo>
                  <a:cubicBezTo>
                    <a:pt x="191" y="41"/>
                    <a:pt x="191" y="41"/>
                    <a:pt x="191" y="41"/>
                  </a:cubicBezTo>
                  <a:cubicBezTo>
                    <a:pt x="192" y="41"/>
                    <a:pt x="192" y="42"/>
                    <a:pt x="193" y="42"/>
                  </a:cubicBezTo>
                  <a:cubicBezTo>
                    <a:pt x="194" y="42"/>
                    <a:pt x="195" y="43"/>
                    <a:pt x="195" y="43"/>
                  </a:cubicBezTo>
                  <a:cubicBezTo>
                    <a:pt x="195" y="43"/>
                    <a:pt x="196" y="44"/>
                    <a:pt x="196" y="44"/>
                  </a:cubicBezTo>
                  <a:cubicBezTo>
                    <a:pt x="198" y="46"/>
                    <a:pt x="200" y="47"/>
                    <a:pt x="202" y="46"/>
                  </a:cubicBezTo>
                  <a:cubicBezTo>
                    <a:pt x="200" y="52"/>
                    <a:pt x="197" y="57"/>
                    <a:pt x="194" y="62"/>
                  </a:cubicBez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311" name="组合 310"/>
          <p:cNvGrpSpPr/>
          <p:nvPr/>
        </p:nvGrpSpPr>
        <p:grpSpPr>
          <a:xfrm>
            <a:off x="5049582" y="4493445"/>
            <a:ext cx="1126840" cy="660402"/>
            <a:chOff x="6423026" y="892175"/>
            <a:chExt cx="774700" cy="454025"/>
          </a:xfrm>
        </p:grpSpPr>
        <p:sp>
          <p:nvSpPr>
            <p:cNvPr id="312" name="Freeform 175"/>
            <p:cNvSpPr>
              <a:spLocks noEditPoints="1"/>
            </p:cNvSpPr>
            <p:nvPr/>
          </p:nvSpPr>
          <p:spPr bwMode="auto">
            <a:xfrm>
              <a:off x="6540501" y="1027112"/>
              <a:ext cx="533400" cy="258763"/>
            </a:xfrm>
            <a:custGeom>
              <a:avLst/>
              <a:gdLst>
                <a:gd name="T0" fmla="*/ 226 w 229"/>
                <a:gd name="T1" fmla="*/ 89 h 111"/>
                <a:gd name="T2" fmla="*/ 174 w 229"/>
                <a:gd name="T3" fmla="*/ 33 h 111"/>
                <a:gd name="T4" fmla="*/ 123 w 229"/>
                <a:gd name="T5" fmla="*/ 0 h 111"/>
                <a:gd name="T6" fmla="*/ 5 w 229"/>
                <a:gd name="T7" fmla="*/ 94 h 111"/>
                <a:gd name="T8" fmla="*/ 12 w 229"/>
                <a:gd name="T9" fmla="*/ 101 h 111"/>
                <a:gd name="T10" fmla="*/ 14 w 229"/>
                <a:gd name="T11" fmla="*/ 99 h 111"/>
                <a:gd name="T12" fmla="*/ 215 w 229"/>
                <a:gd name="T13" fmla="*/ 99 h 111"/>
                <a:gd name="T14" fmla="*/ 220 w 229"/>
                <a:gd name="T15" fmla="*/ 96 h 111"/>
                <a:gd name="T16" fmla="*/ 226 w 229"/>
                <a:gd name="T17" fmla="*/ 89 h 111"/>
                <a:gd name="T18" fmla="*/ 20 w 229"/>
                <a:gd name="T19" fmla="*/ 93 h 111"/>
                <a:gd name="T20" fmla="*/ 40 w 229"/>
                <a:gd name="T21" fmla="*/ 74 h 111"/>
                <a:gd name="T22" fmla="*/ 48 w 229"/>
                <a:gd name="T23" fmla="*/ 81 h 111"/>
                <a:gd name="T24" fmla="*/ 53 w 229"/>
                <a:gd name="T25" fmla="*/ 94 h 111"/>
                <a:gd name="T26" fmla="*/ 20 w 229"/>
                <a:gd name="T27" fmla="*/ 93 h 111"/>
                <a:gd name="T28" fmla="*/ 170 w 229"/>
                <a:gd name="T29" fmla="*/ 82 h 111"/>
                <a:gd name="T30" fmla="*/ 60 w 229"/>
                <a:gd name="T31" fmla="*/ 93 h 111"/>
                <a:gd name="T32" fmla="*/ 56 w 229"/>
                <a:gd name="T33" fmla="*/ 79 h 111"/>
                <a:gd name="T34" fmla="*/ 46 w 229"/>
                <a:gd name="T35" fmla="*/ 67 h 111"/>
                <a:gd name="T36" fmla="*/ 114 w 229"/>
                <a:gd name="T37" fmla="*/ 14 h 111"/>
                <a:gd name="T38" fmla="*/ 177 w 229"/>
                <a:gd name="T39" fmla="*/ 53 h 111"/>
                <a:gd name="T40" fmla="*/ 180 w 229"/>
                <a:gd name="T41" fmla="*/ 56 h 111"/>
                <a:gd name="T42" fmla="*/ 170 w 229"/>
                <a:gd name="T43" fmla="*/ 82 h 111"/>
                <a:gd name="T44" fmla="*/ 181 w 229"/>
                <a:gd name="T45" fmla="*/ 82 h 111"/>
                <a:gd name="T46" fmla="*/ 181 w 229"/>
                <a:gd name="T47" fmla="*/ 78 h 111"/>
                <a:gd name="T48" fmla="*/ 188 w 229"/>
                <a:gd name="T49" fmla="*/ 64 h 111"/>
                <a:gd name="T50" fmla="*/ 209 w 229"/>
                <a:gd name="T51" fmla="*/ 85 h 111"/>
                <a:gd name="T52" fmla="*/ 181 w 229"/>
                <a:gd name="T53" fmla="*/ 82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29" h="111">
                  <a:moveTo>
                    <a:pt x="226" y="89"/>
                  </a:moveTo>
                  <a:cubicBezTo>
                    <a:pt x="210" y="69"/>
                    <a:pt x="193" y="50"/>
                    <a:pt x="174" y="33"/>
                  </a:cubicBezTo>
                  <a:cubicBezTo>
                    <a:pt x="162" y="21"/>
                    <a:pt x="142" y="0"/>
                    <a:pt x="123" y="0"/>
                  </a:cubicBezTo>
                  <a:cubicBezTo>
                    <a:pt x="73" y="2"/>
                    <a:pt x="38" y="64"/>
                    <a:pt x="5" y="94"/>
                  </a:cubicBezTo>
                  <a:cubicBezTo>
                    <a:pt x="0" y="98"/>
                    <a:pt x="7" y="105"/>
                    <a:pt x="12" y="101"/>
                  </a:cubicBezTo>
                  <a:cubicBezTo>
                    <a:pt x="12" y="100"/>
                    <a:pt x="13" y="100"/>
                    <a:pt x="14" y="99"/>
                  </a:cubicBezTo>
                  <a:cubicBezTo>
                    <a:pt x="80" y="111"/>
                    <a:pt x="148" y="91"/>
                    <a:pt x="215" y="99"/>
                  </a:cubicBezTo>
                  <a:cubicBezTo>
                    <a:pt x="217" y="99"/>
                    <a:pt x="219" y="98"/>
                    <a:pt x="220" y="96"/>
                  </a:cubicBezTo>
                  <a:cubicBezTo>
                    <a:pt x="224" y="100"/>
                    <a:pt x="229" y="94"/>
                    <a:pt x="226" y="89"/>
                  </a:cubicBezTo>
                  <a:close/>
                  <a:moveTo>
                    <a:pt x="20" y="93"/>
                  </a:moveTo>
                  <a:cubicBezTo>
                    <a:pt x="27" y="87"/>
                    <a:pt x="33" y="81"/>
                    <a:pt x="40" y="74"/>
                  </a:cubicBezTo>
                  <a:cubicBezTo>
                    <a:pt x="42" y="76"/>
                    <a:pt x="46" y="78"/>
                    <a:pt x="48" y="81"/>
                  </a:cubicBezTo>
                  <a:cubicBezTo>
                    <a:pt x="51" y="85"/>
                    <a:pt x="53" y="89"/>
                    <a:pt x="53" y="94"/>
                  </a:cubicBezTo>
                  <a:cubicBezTo>
                    <a:pt x="42" y="94"/>
                    <a:pt x="31" y="94"/>
                    <a:pt x="20" y="93"/>
                  </a:cubicBezTo>
                  <a:close/>
                  <a:moveTo>
                    <a:pt x="170" y="82"/>
                  </a:moveTo>
                  <a:cubicBezTo>
                    <a:pt x="134" y="82"/>
                    <a:pt x="97" y="91"/>
                    <a:pt x="60" y="93"/>
                  </a:cubicBezTo>
                  <a:cubicBezTo>
                    <a:pt x="60" y="88"/>
                    <a:pt x="58" y="83"/>
                    <a:pt x="56" y="79"/>
                  </a:cubicBezTo>
                  <a:cubicBezTo>
                    <a:pt x="54" y="75"/>
                    <a:pt x="50" y="70"/>
                    <a:pt x="46" y="67"/>
                  </a:cubicBezTo>
                  <a:cubicBezTo>
                    <a:pt x="66" y="45"/>
                    <a:pt x="87" y="24"/>
                    <a:pt x="114" y="14"/>
                  </a:cubicBezTo>
                  <a:cubicBezTo>
                    <a:pt x="136" y="7"/>
                    <a:pt x="163" y="40"/>
                    <a:pt x="177" y="53"/>
                  </a:cubicBezTo>
                  <a:cubicBezTo>
                    <a:pt x="178" y="54"/>
                    <a:pt x="179" y="55"/>
                    <a:pt x="180" y="56"/>
                  </a:cubicBezTo>
                  <a:cubicBezTo>
                    <a:pt x="171" y="61"/>
                    <a:pt x="169" y="72"/>
                    <a:pt x="170" y="82"/>
                  </a:cubicBezTo>
                  <a:close/>
                  <a:moveTo>
                    <a:pt x="181" y="82"/>
                  </a:moveTo>
                  <a:cubicBezTo>
                    <a:pt x="181" y="81"/>
                    <a:pt x="181" y="79"/>
                    <a:pt x="181" y="78"/>
                  </a:cubicBezTo>
                  <a:cubicBezTo>
                    <a:pt x="182" y="72"/>
                    <a:pt x="186" y="69"/>
                    <a:pt x="188" y="64"/>
                  </a:cubicBezTo>
                  <a:cubicBezTo>
                    <a:pt x="195" y="71"/>
                    <a:pt x="202" y="78"/>
                    <a:pt x="209" y="85"/>
                  </a:cubicBezTo>
                  <a:cubicBezTo>
                    <a:pt x="199" y="84"/>
                    <a:pt x="190" y="83"/>
                    <a:pt x="181" y="82"/>
                  </a:cubicBez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3" name="Freeform 176"/>
            <p:cNvSpPr/>
            <p:nvPr/>
          </p:nvSpPr>
          <p:spPr bwMode="auto">
            <a:xfrm>
              <a:off x="6764338" y="892175"/>
              <a:ext cx="120650" cy="133350"/>
            </a:xfrm>
            <a:custGeom>
              <a:avLst/>
              <a:gdLst>
                <a:gd name="T0" fmla="*/ 50 w 52"/>
                <a:gd name="T1" fmla="*/ 13 h 57"/>
                <a:gd name="T2" fmla="*/ 20 w 52"/>
                <a:gd name="T3" fmla="*/ 4 h 57"/>
                <a:gd name="T4" fmla="*/ 4 w 52"/>
                <a:gd name="T5" fmla="*/ 21 h 57"/>
                <a:gd name="T6" fmla="*/ 29 w 52"/>
                <a:gd name="T7" fmla="*/ 51 h 57"/>
                <a:gd name="T8" fmla="*/ 46 w 52"/>
                <a:gd name="T9" fmla="*/ 37 h 57"/>
                <a:gd name="T10" fmla="*/ 38 w 52"/>
                <a:gd name="T11" fmla="*/ 29 h 57"/>
                <a:gd name="T12" fmla="*/ 31 w 52"/>
                <a:gd name="T13" fmla="*/ 35 h 57"/>
                <a:gd name="T14" fmla="*/ 26 w 52"/>
                <a:gd name="T15" fmla="*/ 38 h 57"/>
                <a:gd name="T16" fmla="*/ 25 w 52"/>
                <a:gd name="T17" fmla="*/ 39 h 57"/>
                <a:gd name="T18" fmla="*/ 24 w 52"/>
                <a:gd name="T19" fmla="*/ 39 h 57"/>
                <a:gd name="T20" fmla="*/ 23 w 52"/>
                <a:gd name="T21" fmla="*/ 39 h 57"/>
                <a:gd name="T22" fmla="*/ 22 w 52"/>
                <a:gd name="T23" fmla="*/ 39 h 57"/>
                <a:gd name="T24" fmla="*/ 20 w 52"/>
                <a:gd name="T25" fmla="*/ 39 h 57"/>
                <a:gd name="T26" fmla="*/ 19 w 52"/>
                <a:gd name="T27" fmla="*/ 39 h 57"/>
                <a:gd name="T28" fmla="*/ 19 w 52"/>
                <a:gd name="T29" fmla="*/ 39 h 57"/>
                <a:gd name="T30" fmla="*/ 19 w 52"/>
                <a:gd name="T31" fmla="*/ 38 h 57"/>
                <a:gd name="T32" fmla="*/ 18 w 52"/>
                <a:gd name="T33" fmla="*/ 37 h 57"/>
                <a:gd name="T34" fmla="*/ 17 w 52"/>
                <a:gd name="T35" fmla="*/ 35 h 57"/>
                <a:gd name="T36" fmla="*/ 17 w 52"/>
                <a:gd name="T37" fmla="*/ 35 h 57"/>
                <a:gd name="T38" fmla="*/ 17 w 52"/>
                <a:gd name="T39" fmla="*/ 35 h 57"/>
                <a:gd name="T40" fmla="*/ 16 w 52"/>
                <a:gd name="T41" fmla="*/ 32 h 57"/>
                <a:gd name="T42" fmla="*/ 16 w 52"/>
                <a:gd name="T43" fmla="*/ 31 h 57"/>
                <a:gd name="T44" fmla="*/ 15 w 52"/>
                <a:gd name="T45" fmla="*/ 29 h 57"/>
                <a:gd name="T46" fmla="*/ 15 w 52"/>
                <a:gd name="T47" fmla="*/ 26 h 57"/>
                <a:gd name="T48" fmla="*/ 16 w 52"/>
                <a:gd name="T49" fmla="*/ 25 h 57"/>
                <a:gd name="T50" fmla="*/ 17 w 52"/>
                <a:gd name="T51" fmla="*/ 21 h 57"/>
                <a:gd name="T52" fmla="*/ 17 w 52"/>
                <a:gd name="T53" fmla="*/ 19 h 57"/>
                <a:gd name="T54" fmla="*/ 18 w 52"/>
                <a:gd name="T55" fmla="*/ 18 h 57"/>
                <a:gd name="T56" fmla="*/ 20 w 52"/>
                <a:gd name="T57" fmla="*/ 16 h 57"/>
                <a:gd name="T58" fmla="*/ 20 w 52"/>
                <a:gd name="T59" fmla="*/ 16 h 57"/>
                <a:gd name="T60" fmla="*/ 21 w 52"/>
                <a:gd name="T61" fmla="*/ 15 h 57"/>
                <a:gd name="T62" fmla="*/ 31 w 52"/>
                <a:gd name="T63" fmla="*/ 13 h 57"/>
                <a:gd name="T64" fmla="*/ 48 w 52"/>
                <a:gd name="T65" fmla="*/ 17 h 57"/>
                <a:gd name="T66" fmla="*/ 50 w 52"/>
                <a:gd name="T67" fmla="*/ 13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2" h="57">
                  <a:moveTo>
                    <a:pt x="50" y="13"/>
                  </a:moveTo>
                  <a:cubicBezTo>
                    <a:pt x="42" y="6"/>
                    <a:pt x="31" y="0"/>
                    <a:pt x="20" y="4"/>
                  </a:cubicBezTo>
                  <a:cubicBezTo>
                    <a:pt x="11" y="6"/>
                    <a:pt x="6" y="13"/>
                    <a:pt x="4" y="21"/>
                  </a:cubicBezTo>
                  <a:cubicBezTo>
                    <a:pt x="0" y="37"/>
                    <a:pt x="10" y="57"/>
                    <a:pt x="29" y="51"/>
                  </a:cubicBezTo>
                  <a:cubicBezTo>
                    <a:pt x="36" y="48"/>
                    <a:pt x="42" y="43"/>
                    <a:pt x="46" y="37"/>
                  </a:cubicBezTo>
                  <a:cubicBezTo>
                    <a:pt x="48" y="32"/>
                    <a:pt x="43" y="26"/>
                    <a:pt x="38" y="29"/>
                  </a:cubicBezTo>
                  <a:cubicBezTo>
                    <a:pt x="36" y="31"/>
                    <a:pt x="33" y="33"/>
                    <a:pt x="31" y="35"/>
                  </a:cubicBezTo>
                  <a:cubicBezTo>
                    <a:pt x="30" y="36"/>
                    <a:pt x="28" y="37"/>
                    <a:pt x="26" y="38"/>
                  </a:cubicBezTo>
                  <a:cubicBezTo>
                    <a:pt x="26" y="39"/>
                    <a:pt x="26" y="39"/>
                    <a:pt x="25" y="39"/>
                  </a:cubicBezTo>
                  <a:cubicBezTo>
                    <a:pt x="25" y="39"/>
                    <a:pt x="25" y="39"/>
                    <a:pt x="24" y="39"/>
                  </a:cubicBezTo>
                  <a:cubicBezTo>
                    <a:pt x="24" y="39"/>
                    <a:pt x="23" y="39"/>
                    <a:pt x="23" y="39"/>
                  </a:cubicBezTo>
                  <a:cubicBezTo>
                    <a:pt x="22" y="39"/>
                    <a:pt x="22" y="39"/>
                    <a:pt x="22" y="39"/>
                  </a:cubicBezTo>
                  <a:cubicBezTo>
                    <a:pt x="21" y="39"/>
                    <a:pt x="21" y="39"/>
                    <a:pt x="20" y="39"/>
                  </a:cubicBezTo>
                  <a:cubicBezTo>
                    <a:pt x="20" y="39"/>
                    <a:pt x="20" y="39"/>
                    <a:pt x="19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38"/>
                    <a:pt x="19" y="38"/>
                    <a:pt x="19" y="38"/>
                  </a:cubicBezTo>
                  <a:cubicBezTo>
                    <a:pt x="19" y="38"/>
                    <a:pt x="18" y="38"/>
                    <a:pt x="18" y="37"/>
                  </a:cubicBezTo>
                  <a:cubicBezTo>
                    <a:pt x="18" y="37"/>
                    <a:pt x="17" y="36"/>
                    <a:pt x="17" y="35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6" y="34"/>
                    <a:pt x="16" y="33"/>
                    <a:pt x="16" y="32"/>
                  </a:cubicBezTo>
                  <a:cubicBezTo>
                    <a:pt x="16" y="32"/>
                    <a:pt x="16" y="31"/>
                    <a:pt x="16" y="31"/>
                  </a:cubicBezTo>
                  <a:cubicBezTo>
                    <a:pt x="16" y="30"/>
                    <a:pt x="16" y="29"/>
                    <a:pt x="15" y="29"/>
                  </a:cubicBezTo>
                  <a:cubicBezTo>
                    <a:pt x="15" y="28"/>
                    <a:pt x="15" y="27"/>
                    <a:pt x="15" y="26"/>
                  </a:cubicBezTo>
                  <a:cubicBezTo>
                    <a:pt x="16" y="26"/>
                    <a:pt x="16" y="25"/>
                    <a:pt x="16" y="25"/>
                  </a:cubicBezTo>
                  <a:cubicBezTo>
                    <a:pt x="16" y="24"/>
                    <a:pt x="16" y="22"/>
                    <a:pt x="17" y="21"/>
                  </a:cubicBezTo>
                  <a:cubicBezTo>
                    <a:pt x="17" y="20"/>
                    <a:pt x="17" y="19"/>
                    <a:pt x="17" y="19"/>
                  </a:cubicBezTo>
                  <a:cubicBezTo>
                    <a:pt x="18" y="19"/>
                    <a:pt x="18" y="18"/>
                    <a:pt x="18" y="18"/>
                  </a:cubicBezTo>
                  <a:cubicBezTo>
                    <a:pt x="19" y="17"/>
                    <a:pt x="19" y="17"/>
                    <a:pt x="20" y="16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20" y="16"/>
                    <a:pt x="21" y="15"/>
                    <a:pt x="21" y="15"/>
                  </a:cubicBezTo>
                  <a:cubicBezTo>
                    <a:pt x="24" y="14"/>
                    <a:pt x="27" y="13"/>
                    <a:pt x="31" y="13"/>
                  </a:cubicBezTo>
                  <a:cubicBezTo>
                    <a:pt x="37" y="13"/>
                    <a:pt x="42" y="15"/>
                    <a:pt x="48" y="17"/>
                  </a:cubicBezTo>
                  <a:cubicBezTo>
                    <a:pt x="50" y="17"/>
                    <a:pt x="52" y="14"/>
                    <a:pt x="50" y="13"/>
                  </a:cubicBez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4" name="Freeform 177"/>
            <p:cNvSpPr>
              <a:spLocks noEditPoints="1"/>
            </p:cNvSpPr>
            <p:nvPr/>
          </p:nvSpPr>
          <p:spPr bwMode="auto">
            <a:xfrm>
              <a:off x="6423026" y="1144587"/>
              <a:ext cx="103188" cy="169863"/>
            </a:xfrm>
            <a:custGeom>
              <a:avLst/>
              <a:gdLst>
                <a:gd name="T0" fmla="*/ 39 w 44"/>
                <a:gd name="T1" fmla="*/ 36 h 73"/>
                <a:gd name="T2" fmla="*/ 28 w 44"/>
                <a:gd name="T3" fmla="*/ 4 h 73"/>
                <a:gd name="T4" fmla="*/ 20 w 44"/>
                <a:gd name="T5" fmla="*/ 4 h 73"/>
                <a:gd name="T6" fmla="*/ 1 w 44"/>
                <a:gd name="T7" fmla="*/ 66 h 73"/>
                <a:gd name="T8" fmla="*/ 8 w 44"/>
                <a:gd name="T9" fmla="*/ 69 h 73"/>
                <a:gd name="T10" fmla="*/ 15 w 44"/>
                <a:gd name="T11" fmla="*/ 49 h 73"/>
                <a:gd name="T12" fmla="*/ 29 w 44"/>
                <a:gd name="T13" fmla="*/ 50 h 73"/>
                <a:gd name="T14" fmla="*/ 31 w 44"/>
                <a:gd name="T15" fmla="*/ 49 h 73"/>
                <a:gd name="T16" fmla="*/ 36 w 44"/>
                <a:gd name="T17" fmla="*/ 62 h 73"/>
                <a:gd name="T18" fmla="*/ 42 w 44"/>
                <a:gd name="T19" fmla="*/ 61 h 73"/>
                <a:gd name="T20" fmla="*/ 39 w 44"/>
                <a:gd name="T21" fmla="*/ 36 h 73"/>
                <a:gd name="T22" fmla="*/ 29 w 44"/>
                <a:gd name="T23" fmla="*/ 45 h 73"/>
                <a:gd name="T24" fmla="*/ 16 w 44"/>
                <a:gd name="T25" fmla="*/ 46 h 73"/>
                <a:gd name="T26" fmla="*/ 18 w 44"/>
                <a:gd name="T27" fmla="*/ 40 h 73"/>
                <a:gd name="T28" fmla="*/ 25 w 44"/>
                <a:gd name="T29" fmla="*/ 19 h 73"/>
                <a:gd name="T30" fmla="*/ 29 w 44"/>
                <a:gd name="T31" fmla="*/ 38 h 73"/>
                <a:gd name="T32" fmla="*/ 30 w 44"/>
                <a:gd name="T33" fmla="*/ 45 h 73"/>
                <a:gd name="T34" fmla="*/ 29 w 44"/>
                <a:gd name="T35" fmla="*/ 45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4" h="73">
                  <a:moveTo>
                    <a:pt x="39" y="36"/>
                  </a:moveTo>
                  <a:cubicBezTo>
                    <a:pt x="37" y="24"/>
                    <a:pt x="33" y="14"/>
                    <a:pt x="28" y="4"/>
                  </a:cubicBezTo>
                  <a:cubicBezTo>
                    <a:pt x="27" y="0"/>
                    <a:pt x="22" y="1"/>
                    <a:pt x="20" y="4"/>
                  </a:cubicBezTo>
                  <a:cubicBezTo>
                    <a:pt x="9" y="22"/>
                    <a:pt x="6" y="46"/>
                    <a:pt x="1" y="66"/>
                  </a:cubicBezTo>
                  <a:cubicBezTo>
                    <a:pt x="0" y="70"/>
                    <a:pt x="6" y="73"/>
                    <a:pt x="8" y="69"/>
                  </a:cubicBezTo>
                  <a:cubicBezTo>
                    <a:pt x="11" y="63"/>
                    <a:pt x="13" y="56"/>
                    <a:pt x="15" y="49"/>
                  </a:cubicBezTo>
                  <a:cubicBezTo>
                    <a:pt x="20" y="50"/>
                    <a:pt x="24" y="50"/>
                    <a:pt x="29" y="50"/>
                  </a:cubicBezTo>
                  <a:cubicBezTo>
                    <a:pt x="30" y="50"/>
                    <a:pt x="30" y="50"/>
                    <a:pt x="31" y="49"/>
                  </a:cubicBezTo>
                  <a:cubicBezTo>
                    <a:pt x="32" y="54"/>
                    <a:pt x="33" y="59"/>
                    <a:pt x="36" y="62"/>
                  </a:cubicBezTo>
                  <a:cubicBezTo>
                    <a:pt x="38" y="64"/>
                    <a:pt x="41" y="63"/>
                    <a:pt x="42" y="61"/>
                  </a:cubicBezTo>
                  <a:cubicBezTo>
                    <a:pt x="44" y="53"/>
                    <a:pt x="40" y="44"/>
                    <a:pt x="39" y="36"/>
                  </a:cubicBezTo>
                  <a:close/>
                  <a:moveTo>
                    <a:pt x="29" y="45"/>
                  </a:moveTo>
                  <a:cubicBezTo>
                    <a:pt x="25" y="45"/>
                    <a:pt x="20" y="45"/>
                    <a:pt x="16" y="46"/>
                  </a:cubicBezTo>
                  <a:cubicBezTo>
                    <a:pt x="17" y="44"/>
                    <a:pt x="17" y="42"/>
                    <a:pt x="18" y="40"/>
                  </a:cubicBezTo>
                  <a:cubicBezTo>
                    <a:pt x="20" y="33"/>
                    <a:pt x="22" y="26"/>
                    <a:pt x="25" y="19"/>
                  </a:cubicBezTo>
                  <a:cubicBezTo>
                    <a:pt x="27" y="25"/>
                    <a:pt x="28" y="32"/>
                    <a:pt x="29" y="38"/>
                  </a:cubicBezTo>
                  <a:cubicBezTo>
                    <a:pt x="30" y="41"/>
                    <a:pt x="30" y="43"/>
                    <a:pt x="30" y="45"/>
                  </a:cubicBezTo>
                  <a:cubicBezTo>
                    <a:pt x="30" y="45"/>
                    <a:pt x="30" y="45"/>
                    <a:pt x="29" y="45"/>
                  </a:cubicBez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5" name="Freeform 178"/>
            <p:cNvSpPr>
              <a:spLocks noEditPoints="1"/>
            </p:cNvSpPr>
            <p:nvPr/>
          </p:nvSpPr>
          <p:spPr bwMode="auto">
            <a:xfrm>
              <a:off x="7088188" y="1184275"/>
              <a:ext cx="109538" cy="161925"/>
            </a:xfrm>
            <a:custGeom>
              <a:avLst/>
              <a:gdLst>
                <a:gd name="T0" fmla="*/ 45 w 47"/>
                <a:gd name="T1" fmla="*/ 42 h 70"/>
                <a:gd name="T2" fmla="*/ 14 w 47"/>
                <a:gd name="T3" fmla="*/ 24 h 70"/>
                <a:gd name="T4" fmla="*/ 11 w 47"/>
                <a:gd name="T5" fmla="*/ 6 h 70"/>
                <a:gd name="T6" fmla="*/ 2 w 47"/>
                <a:gd name="T7" fmla="*/ 6 h 70"/>
                <a:gd name="T8" fmla="*/ 8 w 47"/>
                <a:gd name="T9" fmla="*/ 62 h 70"/>
                <a:gd name="T10" fmla="*/ 12 w 47"/>
                <a:gd name="T11" fmla="*/ 66 h 70"/>
                <a:gd name="T12" fmla="*/ 45 w 47"/>
                <a:gd name="T13" fmla="*/ 42 h 70"/>
                <a:gd name="T14" fmla="*/ 20 w 47"/>
                <a:gd name="T15" fmla="*/ 54 h 70"/>
                <a:gd name="T16" fmla="*/ 16 w 47"/>
                <a:gd name="T17" fmla="*/ 35 h 70"/>
                <a:gd name="T18" fmla="*/ 34 w 47"/>
                <a:gd name="T19" fmla="*/ 42 h 70"/>
                <a:gd name="T20" fmla="*/ 20 w 47"/>
                <a:gd name="T21" fmla="*/ 54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7" h="70">
                  <a:moveTo>
                    <a:pt x="45" y="42"/>
                  </a:moveTo>
                  <a:cubicBezTo>
                    <a:pt x="43" y="27"/>
                    <a:pt x="27" y="19"/>
                    <a:pt x="14" y="24"/>
                  </a:cubicBezTo>
                  <a:cubicBezTo>
                    <a:pt x="13" y="18"/>
                    <a:pt x="12" y="12"/>
                    <a:pt x="11" y="6"/>
                  </a:cubicBezTo>
                  <a:cubicBezTo>
                    <a:pt x="11" y="0"/>
                    <a:pt x="3" y="0"/>
                    <a:pt x="2" y="6"/>
                  </a:cubicBezTo>
                  <a:cubicBezTo>
                    <a:pt x="0" y="25"/>
                    <a:pt x="5" y="43"/>
                    <a:pt x="8" y="62"/>
                  </a:cubicBezTo>
                  <a:cubicBezTo>
                    <a:pt x="8" y="64"/>
                    <a:pt x="10" y="66"/>
                    <a:pt x="12" y="66"/>
                  </a:cubicBezTo>
                  <a:cubicBezTo>
                    <a:pt x="29" y="70"/>
                    <a:pt x="47" y="61"/>
                    <a:pt x="45" y="42"/>
                  </a:cubicBezTo>
                  <a:close/>
                  <a:moveTo>
                    <a:pt x="20" y="54"/>
                  </a:moveTo>
                  <a:cubicBezTo>
                    <a:pt x="18" y="48"/>
                    <a:pt x="17" y="41"/>
                    <a:pt x="16" y="35"/>
                  </a:cubicBezTo>
                  <a:cubicBezTo>
                    <a:pt x="24" y="34"/>
                    <a:pt x="33" y="32"/>
                    <a:pt x="34" y="42"/>
                  </a:cubicBezTo>
                  <a:cubicBezTo>
                    <a:pt x="34" y="51"/>
                    <a:pt x="27" y="55"/>
                    <a:pt x="20" y="54"/>
                  </a:cubicBez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316" name="组合 315"/>
          <p:cNvGrpSpPr/>
          <p:nvPr/>
        </p:nvGrpSpPr>
        <p:grpSpPr>
          <a:xfrm>
            <a:off x="5257560" y="1766913"/>
            <a:ext cx="763588" cy="1419226"/>
            <a:chOff x="3867151" y="2989262"/>
            <a:chExt cx="763588" cy="1419226"/>
          </a:xfrm>
        </p:grpSpPr>
        <p:sp>
          <p:nvSpPr>
            <p:cNvPr id="317" name="Freeform 142"/>
            <p:cNvSpPr>
              <a:spLocks noEditPoints="1"/>
            </p:cNvSpPr>
            <p:nvPr/>
          </p:nvSpPr>
          <p:spPr bwMode="auto">
            <a:xfrm>
              <a:off x="3867151" y="2989262"/>
              <a:ext cx="647700" cy="1273175"/>
            </a:xfrm>
            <a:custGeom>
              <a:avLst/>
              <a:gdLst>
                <a:gd name="T0" fmla="*/ 206 w 278"/>
                <a:gd name="T1" fmla="*/ 110 h 546"/>
                <a:gd name="T2" fmla="*/ 194 w 278"/>
                <a:gd name="T3" fmla="*/ 98 h 546"/>
                <a:gd name="T4" fmla="*/ 217 w 278"/>
                <a:gd name="T5" fmla="*/ 8 h 546"/>
                <a:gd name="T6" fmla="*/ 159 w 278"/>
                <a:gd name="T7" fmla="*/ 83 h 546"/>
                <a:gd name="T8" fmla="*/ 93 w 278"/>
                <a:gd name="T9" fmla="*/ 205 h 546"/>
                <a:gd name="T10" fmla="*/ 116 w 278"/>
                <a:gd name="T11" fmla="*/ 222 h 546"/>
                <a:gd name="T12" fmla="*/ 155 w 278"/>
                <a:gd name="T13" fmla="*/ 288 h 546"/>
                <a:gd name="T14" fmla="*/ 78 w 278"/>
                <a:gd name="T15" fmla="*/ 322 h 546"/>
                <a:gd name="T16" fmla="*/ 90 w 278"/>
                <a:gd name="T17" fmla="*/ 360 h 546"/>
                <a:gd name="T18" fmla="*/ 10 w 278"/>
                <a:gd name="T19" fmla="*/ 427 h 546"/>
                <a:gd name="T20" fmla="*/ 7 w 278"/>
                <a:gd name="T21" fmla="*/ 468 h 546"/>
                <a:gd name="T22" fmla="*/ 135 w 278"/>
                <a:gd name="T23" fmla="*/ 535 h 546"/>
                <a:gd name="T24" fmla="*/ 260 w 278"/>
                <a:gd name="T25" fmla="*/ 277 h 546"/>
                <a:gd name="T26" fmla="*/ 154 w 278"/>
                <a:gd name="T27" fmla="*/ 338 h 546"/>
                <a:gd name="T28" fmla="*/ 192 w 278"/>
                <a:gd name="T29" fmla="*/ 305 h 546"/>
                <a:gd name="T30" fmla="*/ 154 w 278"/>
                <a:gd name="T31" fmla="*/ 418 h 546"/>
                <a:gd name="T32" fmla="*/ 206 w 278"/>
                <a:gd name="T33" fmla="*/ 423 h 546"/>
                <a:gd name="T34" fmla="*/ 154 w 278"/>
                <a:gd name="T35" fmla="*/ 418 h 546"/>
                <a:gd name="T36" fmla="*/ 122 w 278"/>
                <a:gd name="T37" fmla="*/ 403 h 546"/>
                <a:gd name="T38" fmla="*/ 188 w 278"/>
                <a:gd name="T39" fmla="*/ 365 h 546"/>
                <a:gd name="T40" fmla="*/ 156 w 278"/>
                <a:gd name="T41" fmla="*/ 350 h 546"/>
                <a:gd name="T42" fmla="*/ 188 w 278"/>
                <a:gd name="T43" fmla="*/ 365 h 546"/>
                <a:gd name="T44" fmla="*/ 239 w 278"/>
                <a:gd name="T45" fmla="*/ 44 h 546"/>
                <a:gd name="T46" fmla="*/ 212 w 278"/>
                <a:gd name="T47" fmla="*/ 47 h 546"/>
                <a:gd name="T48" fmla="*/ 198 w 278"/>
                <a:gd name="T49" fmla="*/ 39 h 546"/>
                <a:gd name="T50" fmla="*/ 90 w 278"/>
                <a:gd name="T51" fmla="*/ 232 h 546"/>
                <a:gd name="T52" fmla="*/ 154 w 278"/>
                <a:gd name="T53" fmla="*/ 91 h 546"/>
                <a:gd name="T54" fmla="*/ 177 w 278"/>
                <a:gd name="T55" fmla="*/ 293 h 546"/>
                <a:gd name="T56" fmla="*/ 172 w 278"/>
                <a:gd name="T57" fmla="*/ 169 h 546"/>
                <a:gd name="T58" fmla="*/ 177 w 278"/>
                <a:gd name="T59" fmla="*/ 293 h 546"/>
                <a:gd name="T60" fmla="*/ 106 w 278"/>
                <a:gd name="T61" fmla="*/ 305 h 546"/>
                <a:gd name="T62" fmla="*/ 141 w 278"/>
                <a:gd name="T63" fmla="*/ 330 h 546"/>
                <a:gd name="T64" fmla="*/ 88 w 278"/>
                <a:gd name="T65" fmla="*/ 304 h 546"/>
                <a:gd name="T66" fmla="*/ 147 w 278"/>
                <a:gd name="T67" fmla="*/ 371 h 546"/>
                <a:gd name="T68" fmla="*/ 125 w 278"/>
                <a:gd name="T69" fmla="*/ 364 h 546"/>
                <a:gd name="T70" fmla="*/ 95 w 278"/>
                <a:gd name="T71" fmla="*/ 346 h 546"/>
                <a:gd name="T72" fmla="*/ 120 w 278"/>
                <a:gd name="T73" fmla="*/ 374 h 546"/>
                <a:gd name="T74" fmla="*/ 96 w 278"/>
                <a:gd name="T75" fmla="*/ 386 h 546"/>
                <a:gd name="T76" fmla="*/ 13 w 278"/>
                <a:gd name="T77" fmla="*/ 436 h 546"/>
                <a:gd name="T78" fmla="*/ 77 w 278"/>
                <a:gd name="T79" fmla="*/ 520 h 546"/>
                <a:gd name="T80" fmla="*/ 89 w 278"/>
                <a:gd name="T81" fmla="*/ 504 h 546"/>
                <a:gd name="T82" fmla="*/ 223 w 278"/>
                <a:gd name="T83" fmla="*/ 463 h 546"/>
                <a:gd name="T84" fmla="*/ 83 w 278"/>
                <a:gd name="T85" fmla="*/ 483 h 546"/>
                <a:gd name="T86" fmla="*/ 88 w 278"/>
                <a:gd name="T87" fmla="*/ 414 h 546"/>
                <a:gd name="T88" fmla="*/ 89 w 278"/>
                <a:gd name="T89" fmla="*/ 420 h 546"/>
                <a:gd name="T90" fmla="*/ 145 w 278"/>
                <a:gd name="T91" fmla="*/ 454 h 546"/>
                <a:gd name="T92" fmla="*/ 209 w 278"/>
                <a:gd name="T93" fmla="*/ 439 h 546"/>
                <a:gd name="T94" fmla="*/ 204 w 278"/>
                <a:gd name="T95" fmla="*/ 369 h 5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78" h="546">
                  <a:moveTo>
                    <a:pt x="218" y="360"/>
                  </a:moveTo>
                  <a:cubicBezTo>
                    <a:pt x="242" y="332"/>
                    <a:pt x="277" y="302"/>
                    <a:pt x="277" y="263"/>
                  </a:cubicBezTo>
                  <a:cubicBezTo>
                    <a:pt x="278" y="204"/>
                    <a:pt x="244" y="161"/>
                    <a:pt x="198" y="130"/>
                  </a:cubicBezTo>
                  <a:cubicBezTo>
                    <a:pt x="202" y="124"/>
                    <a:pt x="207" y="116"/>
                    <a:pt x="206" y="110"/>
                  </a:cubicBezTo>
                  <a:cubicBezTo>
                    <a:pt x="206" y="107"/>
                    <a:pt x="204" y="105"/>
                    <a:pt x="202" y="105"/>
                  </a:cubicBezTo>
                  <a:cubicBezTo>
                    <a:pt x="203" y="102"/>
                    <a:pt x="201" y="99"/>
                    <a:pt x="197" y="99"/>
                  </a:cubicBezTo>
                  <a:cubicBezTo>
                    <a:pt x="196" y="99"/>
                    <a:pt x="194" y="99"/>
                    <a:pt x="193" y="99"/>
                  </a:cubicBezTo>
                  <a:cubicBezTo>
                    <a:pt x="193" y="99"/>
                    <a:pt x="194" y="99"/>
                    <a:pt x="194" y="98"/>
                  </a:cubicBezTo>
                  <a:cubicBezTo>
                    <a:pt x="203" y="83"/>
                    <a:pt x="213" y="67"/>
                    <a:pt x="221" y="50"/>
                  </a:cubicBezTo>
                  <a:cubicBezTo>
                    <a:pt x="228" y="53"/>
                    <a:pt x="236" y="54"/>
                    <a:pt x="243" y="54"/>
                  </a:cubicBezTo>
                  <a:cubicBezTo>
                    <a:pt x="245" y="54"/>
                    <a:pt x="248" y="52"/>
                    <a:pt x="248" y="50"/>
                  </a:cubicBezTo>
                  <a:cubicBezTo>
                    <a:pt x="251" y="31"/>
                    <a:pt x="232" y="15"/>
                    <a:pt x="217" y="8"/>
                  </a:cubicBezTo>
                  <a:cubicBezTo>
                    <a:pt x="206" y="2"/>
                    <a:pt x="179" y="0"/>
                    <a:pt x="182" y="20"/>
                  </a:cubicBezTo>
                  <a:cubicBezTo>
                    <a:pt x="182" y="21"/>
                    <a:pt x="182" y="21"/>
                    <a:pt x="182" y="22"/>
                  </a:cubicBezTo>
                  <a:cubicBezTo>
                    <a:pt x="183" y="28"/>
                    <a:pt x="188" y="32"/>
                    <a:pt x="193" y="36"/>
                  </a:cubicBezTo>
                  <a:cubicBezTo>
                    <a:pt x="178" y="49"/>
                    <a:pt x="167" y="65"/>
                    <a:pt x="159" y="83"/>
                  </a:cubicBezTo>
                  <a:cubicBezTo>
                    <a:pt x="159" y="81"/>
                    <a:pt x="158" y="80"/>
                    <a:pt x="156" y="80"/>
                  </a:cubicBezTo>
                  <a:cubicBezTo>
                    <a:pt x="154" y="78"/>
                    <a:pt x="151" y="79"/>
                    <a:pt x="150" y="82"/>
                  </a:cubicBezTo>
                  <a:cubicBezTo>
                    <a:pt x="123" y="94"/>
                    <a:pt x="105" y="139"/>
                    <a:pt x="96" y="163"/>
                  </a:cubicBezTo>
                  <a:cubicBezTo>
                    <a:pt x="92" y="173"/>
                    <a:pt x="89" y="191"/>
                    <a:pt x="93" y="205"/>
                  </a:cubicBezTo>
                  <a:cubicBezTo>
                    <a:pt x="84" y="213"/>
                    <a:pt x="81" y="225"/>
                    <a:pt x="81" y="236"/>
                  </a:cubicBezTo>
                  <a:cubicBezTo>
                    <a:pt x="81" y="238"/>
                    <a:pt x="82" y="240"/>
                    <a:pt x="84" y="241"/>
                  </a:cubicBezTo>
                  <a:cubicBezTo>
                    <a:pt x="97" y="243"/>
                    <a:pt x="110" y="235"/>
                    <a:pt x="116" y="224"/>
                  </a:cubicBezTo>
                  <a:cubicBezTo>
                    <a:pt x="116" y="223"/>
                    <a:pt x="116" y="223"/>
                    <a:pt x="116" y="222"/>
                  </a:cubicBezTo>
                  <a:cubicBezTo>
                    <a:pt x="133" y="220"/>
                    <a:pt x="147" y="204"/>
                    <a:pt x="158" y="190"/>
                  </a:cubicBezTo>
                  <a:cubicBezTo>
                    <a:pt x="183" y="216"/>
                    <a:pt x="205" y="257"/>
                    <a:pt x="173" y="287"/>
                  </a:cubicBezTo>
                  <a:cubicBezTo>
                    <a:pt x="171" y="289"/>
                    <a:pt x="172" y="291"/>
                    <a:pt x="173" y="293"/>
                  </a:cubicBezTo>
                  <a:cubicBezTo>
                    <a:pt x="168" y="290"/>
                    <a:pt x="162" y="289"/>
                    <a:pt x="155" y="288"/>
                  </a:cubicBezTo>
                  <a:cubicBezTo>
                    <a:pt x="132" y="287"/>
                    <a:pt x="110" y="296"/>
                    <a:pt x="88" y="295"/>
                  </a:cubicBezTo>
                  <a:cubicBezTo>
                    <a:pt x="86" y="294"/>
                    <a:pt x="83" y="294"/>
                    <a:pt x="83" y="296"/>
                  </a:cubicBezTo>
                  <a:cubicBezTo>
                    <a:pt x="81" y="297"/>
                    <a:pt x="80" y="300"/>
                    <a:pt x="81" y="302"/>
                  </a:cubicBezTo>
                  <a:cubicBezTo>
                    <a:pt x="80" y="308"/>
                    <a:pt x="80" y="315"/>
                    <a:pt x="78" y="322"/>
                  </a:cubicBezTo>
                  <a:cubicBezTo>
                    <a:pt x="77" y="325"/>
                    <a:pt x="79" y="327"/>
                    <a:pt x="82" y="328"/>
                  </a:cubicBezTo>
                  <a:cubicBezTo>
                    <a:pt x="83" y="329"/>
                    <a:pt x="84" y="329"/>
                    <a:pt x="85" y="330"/>
                  </a:cubicBezTo>
                  <a:cubicBezTo>
                    <a:pt x="86" y="338"/>
                    <a:pt x="88" y="347"/>
                    <a:pt x="87" y="355"/>
                  </a:cubicBezTo>
                  <a:cubicBezTo>
                    <a:pt x="87" y="357"/>
                    <a:pt x="88" y="359"/>
                    <a:pt x="90" y="360"/>
                  </a:cubicBezTo>
                  <a:cubicBezTo>
                    <a:pt x="91" y="360"/>
                    <a:pt x="92" y="361"/>
                    <a:pt x="93" y="361"/>
                  </a:cubicBezTo>
                  <a:cubicBezTo>
                    <a:pt x="90" y="367"/>
                    <a:pt x="89" y="374"/>
                    <a:pt x="88" y="381"/>
                  </a:cubicBezTo>
                  <a:cubicBezTo>
                    <a:pt x="58" y="381"/>
                    <a:pt x="29" y="406"/>
                    <a:pt x="11" y="427"/>
                  </a:cubicBezTo>
                  <a:cubicBezTo>
                    <a:pt x="10" y="427"/>
                    <a:pt x="10" y="427"/>
                    <a:pt x="10" y="427"/>
                  </a:cubicBezTo>
                  <a:cubicBezTo>
                    <a:pt x="8" y="426"/>
                    <a:pt x="4" y="426"/>
                    <a:pt x="3" y="430"/>
                  </a:cubicBezTo>
                  <a:cubicBezTo>
                    <a:pt x="0" y="439"/>
                    <a:pt x="3" y="452"/>
                    <a:pt x="3" y="462"/>
                  </a:cubicBezTo>
                  <a:cubicBezTo>
                    <a:pt x="4" y="464"/>
                    <a:pt x="5" y="466"/>
                    <a:pt x="6" y="466"/>
                  </a:cubicBezTo>
                  <a:cubicBezTo>
                    <a:pt x="6" y="467"/>
                    <a:pt x="7" y="467"/>
                    <a:pt x="7" y="468"/>
                  </a:cubicBezTo>
                  <a:cubicBezTo>
                    <a:pt x="30" y="495"/>
                    <a:pt x="51" y="522"/>
                    <a:pt x="79" y="533"/>
                  </a:cubicBezTo>
                  <a:cubicBezTo>
                    <a:pt x="79" y="535"/>
                    <a:pt x="80" y="537"/>
                    <a:pt x="80" y="539"/>
                  </a:cubicBezTo>
                  <a:cubicBezTo>
                    <a:pt x="82" y="546"/>
                    <a:pt x="91" y="543"/>
                    <a:pt x="90" y="537"/>
                  </a:cubicBezTo>
                  <a:cubicBezTo>
                    <a:pt x="104" y="540"/>
                    <a:pt x="118" y="540"/>
                    <a:pt x="135" y="535"/>
                  </a:cubicBezTo>
                  <a:cubicBezTo>
                    <a:pt x="187" y="521"/>
                    <a:pt x="243" y="484"/>
                    <a:pt x="251" y="428"/>
                  </a:cubicBezTo>
                  <a:cubicBezTo>
                    <a:pt x="251" y="425"/>
                    <a:pt x="252" y="423"/>
                    <a:pt x="252" y="420"/>
                  </a:cubicBezTo>
                  <a:cubicBezTo>
                    <a:pt x="256" y="392"/>
                    <a:pt x="243" y="370"/>
                    <a:pt x="218" y="360"/>
                  </a:cubicBezTo>
                  <a:close/>
                  <a:moveTo>
                    <a:pt x="260" y="277"/>
                  </a:moveTo>
                  <a:cubicBezTo>
                    <a:pt x="252" y="305"/>
                    <a:pt x="227" y="325"/>
                    <a:pt x="213" y="349"/>
                  </a:cubicBezTo>
                  <a:cubicBezTo>
                    <a:pt x="212" y="344"/>
                    <a:pt x="211" y="339"/>
                    <a:pt x="208" y="335"/>
                  </a:cubicBezTo>
                  <a:cubicBezTo>
                    <a:pt x="212" y="332"/>
                    <a:pt x="208" y="324"/>
                    <a:pt x="203" y="326"/>
                  </a:cubicBezTo>
                  <a:cubicBezTo>
                    <a:pt x="186" y="333"/>
                    <a:pt x="171" y="338"/>
                    <a:pt x="154" y="338"/>
                  </a:cubicBezTo>
                  <a:cubicBezTo>
                    <a:pt x="154" y="336"/>
                    <a:pt x="153" y="334"/>
                    <a:pt x="153" y="333"/>
                  </a:cubicBezTo>
                  <a:cubicBezTo>
                    <a:pt x="169" y="335"/>
                    <a:pt x="186" y="331"/>
                    <a:pt x="201" y="326"/>
                  </a:cubicBezTo>
                  <a:cubicBezTo>
                    <a:pt x="205" y="325"/>
                    <a:pt x="206" y="321"/>
                    <a:pt x="203" y="318"/>
                  </a:cubicBezTo>
                  <a:cubicBezTo>
                    <a:pt x="200" y="313"/>
                    <a:pt x="196" y="309"/>
                    <a:pt x="192" y="305"/>
                  </a:cubicBezTo>
                  <a:cubicBezTo>
                    <a:pt x="249" y="275"/>
                    <a:pt x="218" y="193"/>
                    <a:pt x="176" y="164"/>
                  </a:cubicBezTo>
                  <a:cubicBezTo>
                    <a:pt x="182" y="155"/>
                    <a:pt x="188" y="146"/>
                    <a:pt x="194" y="136"/>
                  </a:cubicBezTo>
                  <a:cubicBezTo>
                    <a:pt x="237" y="168"/>
                    <a:pt x="275" y="222"/>
                    <a:pt x="260" y="277"/>
                  </a:cubicBezTo>
                  <a:close/>
                  <a:moveTo>
                    <a:pt x="154" y="418"/>
                  </a:moveTo>
                  <a:cubicBezTo>
                    <a:pt x="157" y="406"/>
                    <a:pt x="161" y="394"/>
                    <a:pt x="160" y="382"/>
                  </a:cubicBezTo>
                  <a:cubicBezTo>
                    <a:pt x="167" y="378"/>
                    <a:pt x="176" y="377"/>
                    <a:pt x="183" y="375"/>
                  </a:cubicBezTo>
                  <a:cubicBezTo>
                    <a:pt x="186" y="383"/>
                    <a:pt x="190" y="391"/>
                    <a:pt x="195" y="399"/>
                  </a:cubicBezTo>
                  <a:cubicBezTo>
                    <a:pt x="199" y="406"/>
                    <a:pt x="207" y="414"/>
                    <a:pt x="206" y="423"/>
                  </a:cubicBezTo>
                  <a:cubicBezTo>
                    <a:pt x="204" y="434"/>
                    <a:pt x="186" y="442"/>
                    <a:pt x="177" y="445"/>
                  </a:cubicBezTo>
                  <a:cubicBezTo>
                    <a:pt x="167" y="449"/>
                    <a:pt x="158" y="447"/>
                    <a:pt x="149" y="448"/>
                  </a:cubicBezTo>
                  <a:cubicBezTo>
                    <a:pt x="148" y="448"/>
                    <a:pt x="147" y="448"/>
                    <a:pt x="147" y="448"/>
                  </a:cubicBezTo>
                  <a:cubicBezTo>
                    <a:pt x="149" y="438"/>
                    <a:pt x="151" y="428"/>
                    <a:pt x="154" y="418"/>
                  </a:cubicBezTo>
                  <a:close/>
                  <a:moveTo>
                    <a:pt x="143" y="415"/>
                  </a:moveTo>
                  <a:cubicBezTo>
                    <a:pt x="141" y="425"/>
                    <a:pt x="139" y="435"/>
                    <a:pt x="137" y="445"/>
                  </a:cubicBezTo>
                  <a:cubicBezTo>
                    <a:pt x="132" y="440"/>
                    <a:pt x="125" y="436"/>
                    <a:pt x="118" y="432"/>
                  </a:cubicBezTo>
                  <a:cubicBezTo>
                    <a:pt x="118" y="422"/>
                    <a:pt x="119" y="413"/>
                    <a:pt x="122" y="403"/>
                  </a:cubicBezTo>
                  <a:cubicBezTo>
                    <a:pt x="125" y="395"/>
                    <a:pt x="129" y="386"/>
                    <a:pt x="132" y="378"/>
                  </a:cubicBezTo>
                  <a:cubicBezTo>
                    <a:pt x="138" y="380"/>
                    <a:pt x="144" y="382"/>
                    <a:pt x="150" y="384"/>
                  </a:cubicBezTo>
                  <a:cubicBezTo>
                    <a:pt x="147" y="394"/>
                    <a:pt x="146" y="405"/>
                    <a:pt x="143" y="415"/>
                  </a:cubicBezTo>
                  <a:close/>
                  <a:moveTo>
                    <a:pt x="188" y="365"/>
                  </a:moveTo>
                  <a:cubicBezTo>
                    <a:pt x="186" y="364"/>
                    <a:pt x="184" y="365"/>
                    <a:pt x="182" y="367"/>
                  </a:cubicBezTo>
                  <a:cubicBezTo>
                    <a:pt x="175" y="370"/>
                    <a:pt x="166" y="372"/>
                    <a:pt x="159" y="376"/>
                  </a:cubicBezTo>
                  <a:cubicBezTo>
                    <a:pt x="159" y="369"/>
                    <a:pt x="158" y="362"/>
                    <a:pt x="157" y="355"/>
                  </a:cubicBezTo>
                  <a:cubicBezTo>
                    <a:pt x="156" y="353"/>
                    <a:pt x="156" y="351"/>
                    <a:pt x="156" y="350"/>
                  </a:cubicBezTo>
                  <a:cubicBezTo>
                    <a:pt x="170" y="349"/>
                    <a:pt x="184" y="345"/>
                    <a:pt x="197" y="340"/>
                  </a:cubicBezTo>
                  <a:cubicBezTo>
                    <a:pt x="199" y="344"/>
                    <a:pt x="202" y="348"/>
                    <a:pt x="203" y="353"/>
                  </a:cubicBezTo>
                  <a:cubicBezTo>
                    <a:pt x="203" y="358"/>
                    <a:pt x="196" y="361"/>
                    <a:pt x="192" y="363"/>
                  </a:cubicBezTo>
                  <a:cubicBezTo>
                    <a:pt x="191" y="364"/>
                    <a:pt x="189" y="364"/>
                    <a:pt x="188" y="365"/>
                  </a:cubicBezTo>
                  <a:close/>
                  <a:moveTo>
                    <a:pt x="189" y="19"/>
                  </a:moveTo>
                  <a:cubicBezTo>
                    <a:pt x="191" y="16"/>
                    <a:pt x="193" y="13"/>
                    <a:pt x="198" y="12"/>
                  </a:cubicBezTo>
                  <a:cubicBezTo>
                    <a:pt x="204" y="11"/>
                    <a:pt x="211" y="15"/>
                    <a:pt x="216" y="18"/>
                  </a:cubicBezTo>
                  <a:cubicBezTo>
                    <a:pt x="224" y="23"/>
                    <a:pt x="237" y="33"/>
                    <a:pt x="239" y="44"/>
                  </a:cubicBezTo>
                  <a:cubicBezTo>
                    <a:pt x="221" y="43"/>
                    <a:pt x="200" y="32"/>
                    <a:pt x="189" y="19"/>
                  </a:cubicBezTo>
                  <a:close/>
                  <a:moveTo>
                    <a:pt x="198" y="39"/>
                  </a:moveTo>
                  <a:cubicBezTo>
                    <a:pt x="201" y="41"/>
                    <a:pt x="204" y="43"/>
                    <a:pt x="206" y="44"/>
                  </a:cubicBezTo>
                  <a:cubicBezTo>
                    <a:pt x="208" y="45"/>
                    <a:pt x="210" y="46"/>
                    <a:pt x="212" y="47"/>
                  </a:cubicBezTo>
                  <a:cubicBezTo>
                    <a:pt x="203" y="62"/>
                    <a:pt x="196" y="80"/>
                    <a:pt x="190" y="97"/>
                  </a:cubicBezTo>
                  <a:cubicBezTo>
                    <a:pt x="190" y="98"/>
                    <a:pt x="191" y="99"/>
                    <a:pt x="192" y="99"/>
                  </a:cubicBezTo>
                  <a:cubicBezTo>
                    <a:pt x="181" y="99"/>
                    <a:pt x="172" y="96"/>
                    <a:pt x="164" y="89"/>
                  </a:cubicBezTo>
                  <a:cubicBezTo>
                    <a:pt x="175" y="72"/>
                    <a:pt x="186" y="55"/>
                    <a:pt x="198" y="39"/>
                  </a:cubicBezTo>
                  <a:close/>
                  <a:moveTo>
                    <a:pt x="90" y="232"/>
                  </a:moveTo>
                  <a:cubicBezTo>
                    <a:pt x="91" y="225"/>
                    <a:pt x="93" y="219"/>
                    <a:pt x="96" y="212"/>
                  </a:cubicBezTo>
                  <a:cubicBezTo>
                    <a:pt x="98" y="217"/>
                    <a:pt x="101" y="220"/>
                    <a:pt x="106" y="221"/>
                  </a:cubicBezTo>
                  <a:cubicBezTo>
                    <a:pt x="101" y="226"/>
                    <a:pt x="97" y="231"/>
                    <a:pt x="90" y="232"/>
                  </a:cubicBezTo>
                  <a:close/>
                  <a:moveTo>
                    <a:pt x="130" y="203"/>
                  </a:moveTo>
                  <a:cubicBezTo>
                    <a:pt x="123" y="209"/>
                    <a:pt x="113" y="216"/>
                    <a:pt x="106" y="206"/>
                  </a:cubicBezTo>
                  <a:cubicBezTo>
                    <a:pt x="98" y="193"/>
                    <a:pt x="105" y="175"/>
                    <a:pt x="110" y="162"/>
                  </a:cubicBezTo>
                  <a:cubicBezTo>
                    <a:pt x="120" y="135"/>
                    <a:pt x="138" y="115"/>
                    <a:pt x="154" y="91"/>
                  </a:cubicBezTo>
                  <a:cubicBezTo>
                    <a:pt x="163" y="104"/>
                    <a:pt x="178" y="111"/>
                    <a:pt x="194" y="110"/>
                  </a:cubicBezTo>
                  <a:cubicBezTo>
                    <a:pt x="186" y="119"/>
                    <a:pt x="180" y="136"/>
                    <a:pt x="174" y="145"/>
                  </a:cubicBezTo>
                  <a:cubicBezTo>
                    <a:pt x="162" y="166"/>
                    <a:pt x="148" y="187"/>
                    <a:pt x="130" y="203"/>
                  </a:cubicBezTo>
                  <a:close/>
                  <a:moveTo>
                    <a:pt x="177" y="293"/>
                  </a:moveTo>
                  <a:cubicBezTo>
                    <a:pt x="219" y="261"/>
                    <a:pt x="194" y="212"/>
                    <a:pt x="164" y="181"/>
                  </a:cubicBezTo>
                  <a:cubicBezTo>
                    <a:pt x="164" y="181"/>
                    <a:pt x="164" y="181"/>
                    <a:pt x="164" y="181"/>
                  </a:cubicBezTo>
                  <a:cubicBezTo>
                    <a:pt x="165" y="179"/>
                    <a:pt x="166" y="178"/>
                    <a:pt x="167" y="176"/>
                  </a:cubicBezTo>
                  <a:cubicBezTo>
                    <a:pt x="169" y="174"/>
                    <a:pt x="171" y="172"/>
                    <a:pt x="172" y="169"/>
                  </a:cubicBezTo>
                  <a:cubicBezTo>
                    <a:pt x="208" y="200"/>
                    <a:pt x="231" y="264"/>
                    <a:pt x="188" y="298"/>
                  </a:cubicBezTo>
                  <a:cubicBezTo>
                    <a:pt x="187" y="299"/>
                    <a:pt x="187" y="299"/>
                    <a:pt x="186" y="300"/>
                  </a:cubicBezTo>
                  <a:cubicBezTo>
                    <a:pt x="183" y="297"/>
                    <a:pt x="179" y="295"/>
                    <a:pt x="175" y="293"/>
                  </a:cubicBezTo>
                  <a:cubicBezTo>
                    <a:pt x="176" y="293"/>
                    <a:pt x="176" y="293"/>
                    <a:pt x="177" y="293"/>
                  </a:cubicBezTo>
                  <a:close/>
                  <a:moveTo>
                    <a:pt x="134" y="301"/>
                  </a:moveTo>
                  <a:cubicBezTo>
                    <a:pt x="158" y="296"/>
                    <a:pt x="174" y="302"/>
                    <a:pt x="190" y="319"/>
                  </a:cubicBezTo>
                  <a:cubicBezTo>
                    <a:pt x="174" y="323"/>
                    <a:pt x="158" y="325"/>
                    <a:pt x="140" y="319"/>
                  </a:cubicBezTo>
                  <a:cubicBezTo>
                    <a:pt x="128" y="316"/>
                    <a:pt x="117" y="310"/>
                    <a:pt x="106" y="305"/>
                  </a:cubicBezTo>
                  <a:cubicBezTo>
                    <a:pt x="115" y="304"/>
                    <a:pt x="124" y="303"/>
                    <a:pt x="134" y="301"/>
                  </a:cubicBezTo>
                  <a:close/>
                  <a:moveTo>
                    <a:pt x="88" y="304"/>
                  </a:moveTo>
                  <a:cubicBezTo>
                    <a:pt x="88" y="304"/>
                    <a:pt x="88" y="304"/>
                    <a:pt x="88" y="304"/>
                  </a:cubicBezTo>
                  <a:cubicBezTo>
                    <a:pt x="106" y="313"/>
                    <a:pt x="123" y="324"/>
                    <a:pt x="141" y="330"/>
                  </a:cubicBezTo>
                  <a:cubicBezTo>
                    <a:pt x="141" y="333"/>
                    <a:pt x="141" y="335"/>
                    <a:pt x="142" y="338"/>
                  </a:cubicBezTo>
                  <a:cubicBezTo>
                    <a:pt x="138" y="337"/>
                    <a:pt x="135" y="336"/>
                    <a:pt x="131" y="336"/>
                  </a:cubicBezTo>
                  <a:cubicBezTo>
                    <a:pt x="121" y="333"/>
                    <a:pt x="110" y="328"/>
                    <a:pt x="100" y="325"/>
                  </a:cubicBezTo>
                  <a:cubicBezTo>
                    <a:pt x="89" y="320"/>
                    <a:pt x="87" y="314"/>
                    <a:pt x="88" y="304"/>
                  </a:cubicBezTo>
                  <a:close/>
                  <a:moveTo>
                    <a:pt x="92" y="332"/>
                  </a:moveTo>
                  <a:cubicBezTo>
                    <a:pt x="108" y="339"/>
                    <a:pt x="126" y="347"/>
                    <a:pt x="144" y="349"/>
                  </a:cubicBezTo>
                  <a:cubicBezTo>
                    <a:pt x="144" y="349"/>
                    <a:pt x="144" y="349"/>
                    <a:pt x="144" y="349"/>
                  </a:cubicBezTo>
                  <a:cubicBezTo>
                    <a:pt x="145" y="357"/>
                    <a:pt x="147" y="364"/>
                    <a:pt x="147" y="371"/>
                  </a:cubicBezTo>
                  <a:cubicBezTo>
                    <a:pt x="142" y="370"/>
                    <a:pt x="138" y="368"/>
                    <a:pt x="133" y="367"/>
                  </a:cubicBezTo>
                  <a:cubicBezTo>
                    <a:pt x="133" y="366"/>
                    <a:pt x="133" y="366"/>
                    <a:pt x="133" y="365"/>
                  </a:cubicBezTo>
                  <a:cubicBezTo>
                    <a:pt x="133" y="361"/>
                    <a:pt x="128" y="360"/>
                    <a:pt x="126" y="363"/>
                  </a:cubicBezTo>
                  <a:cubicBezTo>
                    <a:pt x="125" y="363"/>
                    <a:pt x="125" y="364"/>
                    <a:pt x="125" y="364"/>
                  </a:cubicBezTo>
                  <a:cubicBezTo>
                    <a:pt x="121" y="363"/>
                    <a:pt x="118" y="361"/>
                    <a:pt x="114" y="360"/>
                  </a:cubicBezTo>
                  <a:cubicBezTo>
                    <a:pt x="110" y="359"/>
                    <a:pt x="107" y="357"/>
                    <a:pt x="103" y="355"/>
                  </a:cubicBezTo>
                  <a:cubicBezTo>
                    <a:pt x="103" y="353"/>
                    <a:pt x="101" y="351"/>
                    <a:pt x="99" y="352"/>
                  </a:cubicBezTo>
                  <a:cubicBezTo>
                    <a:pt x="97" y="350"/>
                    <a:pt x="96" y="348"/>
                    <a:pt x="95" y="346"/>
                  </a:cubicBezTo>
                  <a:cubicBezTo>
                    <a:pt x="94" y="341"/>
                    <a:pt x="93" y="337"/>
                    <a:pt x="92" y="332"/>
                  </a:cubicBezTo>
                  <a:close/>
                  <a:moveTo>
                    <a:pt x="96" y="386"/>
                  </a:moveTo>
                  <a:cubicBezTo>
                    <a:pt x="97" y="379"/>
                    <a:pt x="99" y="373"/>
                    <a:pt x="101" y="366"/>
                  </a:cubicBezTo>
                  <a:cubicBezTo>
                    <a:pt x="107" y="369"/>
                    <a:pt x="114" y="371"/>
                    <a:pt x="120" y="374"/>
                  </a:cubicBezTo>
                  <a:cubicBezTo>
                    <a:pt x="115" y="386"/>
                    <a:pt x="112" y="399"/>
                    <a:pt x="109" y="411"/>
                  </a:cubicBezTo>
                  <a:cubicBezTo>
                    <a:pt x="108" y="415"/>
                    <a:pt x="108" y="420"/>
                    <a:pt x="109" y="425"/>
                  </a:cubicBezTo>
                  <a:cubicBezTo>
                    <a:pt x="103" y="421"/>
                    <a:pt x="98" y="418"/>
                    <a:pt x="92" y="416"/>
                  </a:cubicBezTo>
                  <a:cubicBezTo>
                    <a:pt x="93" y="406"/>
                    <a:pt x="94" y="396"/>
                    <a:pt x="96" y="386"/>
                  </a:cubicBezTo>
                  <a:close/>
                  <a:moveTo>
                    <a:pt x="13" y="462"/>
                  </a:moveTo>
                  <a:cubicBezTo>
                    <a:pt x="12" y="461"/>
                    <a:pt x="12" y="461"/>
                    <a:pt x="12" y="461"/>
                  </a:cubicBezTo>
                  <a:cubicBezTo>
                    <a:pt x="12" y="453"/>
                    <a:pt x="14" y="444"/>
                    <a:pt x="13" y="436"/>
                  </a:cubicBezTo>
                  <a:cubicBezTo>
                    <a:pt x="13" y="436"/>
                    <a:pt x="13" y="436"/>
                    <a:pt x="13" y="436"/>
                  </a:cubicBezTo>
                  <a:cubicBezTo>
                    <a:pt x="36" y="445"/>
                    <a:pt x="49" y="463"/>
                    <a:pt x="65" y="481"/>
                  </a:cubicBezTo>
                  <a:cubicBezTo>
                    <a:pt x="69" y="485"/>
                    <a:pt x="75" y="493"/>
                    <a:pt x="81" y="498"/>
                  </a:cubicBezTo>
                  <a:cubicBezTo>
                    <a:pt x="79" y="498"/>
                    <a:pt x="76" y="500"/>
                    <a:pt x="76" y="504"/>
                  </a:cubicBezTo>
                  <a:cubicBezTo>
                    <a:pt x="77" y="509"/>
                    <a:pt x="77" y="515"/>
                    <a:pt x="77" y="520"/>
                  </a:cubicBezTo>
                  <a:cubicBezTo>
                    <a:pt x="53" y="508"/>
                    <a:pt x="34" y="482"/>
                    <a:pt x="13" y="462"/>
                  </a:cubicBezTo>
                  <a:close/>
                  <a:moveTo>
                    <a:pt x="132" y="523"/>
                  </a:moveTo>
                  <a:cubicBezTo>
                    <a:pt x="116" y="529"/>
                    <a:pt x="102" y="529"/>
                    <a:pt x="89" y="525"/>
                  </a:cubicBezTo>
                  <a:cubicBezTo>
                    <a:pt x="89" y="518"/>
                    <a:pt x="89" y="511"/>
                    <a:pt x="89" y="504"/>
                  </a:cubicBezTo>
                  <a:cubicBezTo>
                    <a:pt x="89" y="503"/>
                    <a:pt x="89" y="503"/>
                    <a:pt x="89" y="503"/>
                  </a:cubicBezTo>
                  <a:cubicBezTo>
                    <a:pt x="91" y="504"/>
                    <a:pt x="92" y="504"/>
                    <a:pt x="93" y="505"/>
                  </a:cubicBezTo>
                  <a:cubicBezTo>
                    <a:pt x="127" y="512"/>
                    <a:pt x="162" y="494"/>
                    <a:pt x="192" y="480"/>
                  </a:cubicBezTo>
                  <a:cubicBezTo>
                    <a:pt x="202" y="476"/>
                    <a:pt x="213" y="470"/>
                    <a:pt x="223" y="463"/>
                  </a:cubicBezTo>
                  <a:cubicBezTo>
                    <a:pt x="202" y="493"/>
                    <a:pt x="168" y="510"/>
                    <a:pt x="132" y="523"/>
                  </a:cubicBezTo>
                  <a:close/>
                  <a:moveTo>
                    <a:pt x="208" y="458"/>
                  </a:moveTo>
                  <a:cubicBezTo>
                    <a:pt x="187" y="471"/>
                    <a:pt x="162" y="479"/>
                    <a:pt x="139" y="488"/>
                  </a:cubicBezTo>
                  <a:cubicBezTo>
                    <a:pt x="120" y="495"/>
                    <a:pt x="99" y="497"/>
                    <a:pt x="83" y="483"/>
                  </a:cubicBezTo>
                  <a:cubicBezTo>
                    <a:pt x="75" y="477"/>
                    <a:pt x="69" y="468"/>
                    <a:pt x="63" y="461"/>
                  </a:cubicBezTo>
                  <a:cubicBezTo>
                    <a:pt x="51" y="448"/>
                    <a:pt x="39" y="437"/>
                    <a:pt x="25" y="429"/>
                  </a:cubicBezTo>
                  <a:cubicBezTo>
                    <a:pt x="42" y="412"/>
                    <a:pt x="64" y="397"/>
                    <a:pt x="87" y="390"/>
                  </a:cubicBezTo>
                  <a:cubicBezTo>
                    <a:pt x="87" y="398"/>
                    <a:pt x="87" y="406"/>
                    <a:pt x="88" y="414"/>
                  </a:cubicBezTo>
                  <a:cubicBezTo>
                    <a:pt x="85" y="412"/>
                    <a:pt x="82" y="411"/>
                    <a:pt x="78" y="410"/>
                  </a:cubicBezTo>
                  <a:cubicBezTo>
                    <a:pt x="77" y="409"/>
                    <a:pt x="76" y="412"/>
                    <a:pt x="77" y="412"/>
                  </a:cubicBezTo>
                  <a:cubicBezTo>
                    <a:pt x="81" y="414"/>
                    <a:pt x="85" y="417"/>
                    <a:pt x="89" y="420"/>
                  </a:cubicBezTo>
                  <a:cubicBezTo>
                    <a:pt x="89" y="420"/>
                    <a:pt x="89" y="420"/>
                    <a:pt x="89" y="420"/>
                  </a:cubicBezTo>
                  <a:cubicBezTo>
                    <a:pt x="97" y="426"/>
                    <a:pt x="104" y="432"/>
                    <a:pt x="110" y="438"/>
                  </a:cubicBezTo>
                  <a:cubicBezTo>
                    <a:pt x="118" y="444"/>
                    <a:pt x="126" y="454"/>
                    <a:pt x="136" y="455"/>
                  </a:cubicBezTo>
                  <a:cubicBezTo>
                    <a:pt x="137" y="455"/>
                    <a:pt x="137" y="454"/>
                    <a:pt x="137" y="454"/>
                  </a:cubicBezTo>
                  <a:cubicBezTo>
                    <a:pt x="138" y="458"/>
                    <a:pt x="144" y="458"/>
                    <a:pt x="145" y="454"/>
                  </a:cubicBezTo>
                  <a:cubicBezTo>
                    <a:pt x="146" y="454"/>
                    <a:pt x="146" y="454"/>
                    <a:pt x="146" y="454"/>
                  </a:cubicBezTo>
                  <a:cubicBezTo>
                    <a:pt x="146" y="454"/>
                    <a:pt x="146" y="454"/>
                    <a:pt x="146" y="454"/>
                  </a:cubicBezTo>
                  <a:cubicBezTo>
                    <a:pt x="150" y="460"/>
                    <a:pt x="164" y="459"/>
                    <a:pt x="171" y="458"/>
                  </a:cubicBezTo>
                  <a:cubicBezTo>
                    <a:pt x="186" y="456"/>
                    <a:pt x="198" y="449"/>
                    <a:pt x="209" y="439"/>
                  </a:cubicBezTo>
                  <a:cubicBezTo>
                    <a:pt x="230" y="419"/>
                    <a:pt x="204" y="391"/>
                    <a:pt x="194" y="372"/>
                  </a:cubicBezTo>
                  <a:cubicBezTo>
                    <a:pt x="198" y="370"/>
                    <a:pt x="201" y="369"/>
                    <a:pt x="204" y="367"/>
                  </a:cubicBezTo>
                  <a:cubicBezTo>
                    <a:pt x="205" y="367"/>
                    <a:pt x="205" y="366"/>
                    <a:pt x="205" y="366"/>
                  </a:cubicBezTo>
                  <a:cubicBezTo>
                    <a:pt x="205" y="367"/>
                    <a:pt x="204" y="368"/>
                    <a:pt x="204" y="369"/>
                  </a:cubicBezTo>
                  <a:cubicBezTo>
                    <a:pt x="203" y="372"/>
                    <a:pt x="208" y="374"/>
                    <a:pt x="209" y="371"/>
                  </a:cubicBezTo>
                  <a:cubicBezTo>
                    <a:pt x="210" y="371"/>
                    <a:pt x="211" y="370"/>
                    <a:pt x="211" y="369"/>
                  </a:cubicBezTo>
                  <a:cubicBezTo>
                    <a:pt x="257" y="387"/>
                    <a:pt x="241" y="436"/>
                    <a:pt x="208" y="458"/>
                  </a:cubicBez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8" name="Freeform 143"/>
            <p:cNvSpPr/>
            <p:nvPr/>
          </p:nvSpPr>
          <p:spPr bwMode="auto">
            <a:xfrm>
              <a:off x="4249738" y="3910012"/>
              <a:ext cx="69850" cy="65088"/>
            </a:xfrm>
            <a:custGeom>
              <a:avLst/>
              <a:gdLst>
                <a:gd name="T0" fmla="*/ 16 w 30"/>
                <a:gd name="T1" fmla="*/ 0 h 28"/>
                <a:gd name="T2" fmla="*/ 14 w 30"/>
                <a:gd name="T3" fmla="*/ 0 h 28"/>
                <a:gd name="T4" fmla="*/ 0 w 30"/>
                <a:gd name="T5" fmla="*/ 14 h 28"/>
                <a:gd name="T6" fmla="*/ 14 w 30"/>
                <a:gd name="T7" fmla="*/ 27 h 28"/>
                <a:gd name="T8" fmla="*/ 16 w 30"/>
                <a:gd name="T9" fmla="*/ 27 h 28"/>
                <a:gd name="T10" fmla="*/ 30 w 30"/>
                <a:gd name="T11" fmla="*/ 14 h 28"/>
                <a:gd name="T12" fmla="*/ 16 w 30"/>
                <a:gd name="T13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28">
                  <a:moveTo>
                    <a:pt x="16" y="0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7"/>
                    <a:pt x="0" y="14"/>
                  </a:cubicBezTo>
                  <a:cubicBezTo>
                    <a:pt x="0" y="21"/>
                    <a:pt x="6" y="28"/>
                    <a:pt x="14" y="27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23" y="27"/>
                    <a:pt x="30" y="22"/>
                    <a:pt x="30" y="14"/>
                  </a:cubicBezTo>
                  <a:cubicBezTo>
                    <a:pt x="30" y="6"/>
                    <a:pt x="23" y="1"/>
                    <a:pt x="16" y="0"/>
                  </a:cubicBez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9" name="Freeform 202"/>
            <p:cNvSpPr/>
            <p:nvPr/>
          </p:nvSpPr>
          <p:spPr bwMode="auto">
            <a:xfrm>
              <a:off x="4565651" y="4333875"/>
              <a:ext cx="65088" cy="74613"/>
            </a:xfrm>
            <a:custGeom>
              <a:avLst/>
              <a:gdLst>
                <a:gd name="T0" fmla="*/ 22 w 28"/>
                <a:gd name="T1" fmla="*/ 2 h 32"/>
                <a:gd name="T2" fmla="*/ 16 w 28"/>
                <a:gd name="T3" fmla="*/ 3 h 32"/>
                <a:gd name="T4" fmla="*/ 16 w 28"/>
                <a:gd name="T5" fmla="*/ 16 h 32"/>
                <a:gd name="T6" fmla="*/ 10 w 28"/>
                <a:gd name="T7" fmla="*/ 21 h 32"/>
                <a:gd name="T8" fmla="*/ 10 w 28"/>
                <a:gd name="T9" fmla="*/ 20 h 32"/>
                <a:gd name="T10" fmla="*/ 11 w 28"/>
                <a:gd name="T11" fmla="*/ 16 h 32"/>
                <a:gd name="T12" fmla="*/ 4 w 28"/>
                <a:gd name="T13" fmla="*/ 15 h 32"/>
                <a:gd name="T14" fmla="*/ 1 w 28"/>
                <a:gd name="T15" fmla="*/ 20 h 32"/>
                <a:gd name="T16" fmla="*/ 3 w 28"/>
                <a:gd name="T17" fmla="*/ 27 h 32"/>
                <a:gd name="T18" fmla="*/ 20 w 28"/>
                <a:gd name="T19" fmla="*/ 27 h 32"/>
                <a:gd name="T20" fmla="*/ 22 w 28"/>
                <a:gd name="T21" fmla="*/ 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" h="32">
                  <a:moveTo>
                    <a:pt x="22" y="2"/>
                  </a:moveTo>
                  <a:cubicBezTo>
                    <a:pt x="21" y="0"/>
                    <a:pt x="17" y="0"/>
                    <a:pt x="16" y="3"/>
                  </a:cubicBezTo>
                  <a:cubicBezTo>
                    <a:pt x="15" y="7"/>
                    <a:pt x="17" y="12"/>
                    <a:pt x="16" y="16"/>
                  </a:cubicBezTo>
                  <a:cubicBezTo>
                    <a:pt x="16" y="20"/>
                    <a:pt x="13" y="20"/>
                    <a:pt x="10" y="21"/>
                  </a:cubicBezTo>
                  <a:cubicBezTo>
                    <a:pt x="10" y="21"/>
                    <a:pt x="10" y="21"/>
                    <a:pt x="10" y="20"/>
                  </a:cubicBezTo>
                  <a:cubicBezTo>
                    <a:pt x="11" y="19"/>
                    <a:pt x="11" y="17"/>
                    <a:pt x="11" y="16"/>
                  </a:cubicBezTo>
                  <a:cubicBezTo>
                    <a:pt x="10" y="12"/>
                    <a:pt x="5" y="11"/>
                    <a:pt x="4" y="15"/>
                  </a:cubicBezTo>
                  <a:cubicBezTo>
                    <a:pt x="3" y="17"/>
                    <a:pt x="2" y="18"/>
                    <a:pt x="1" y="20"/>
                  </a:cubicBezTo>
                  <a:cubicBezTo>
                    <a:pt x="0" y="23"/>
                    <a:pt x="1" y="25"/>
                    <a:pt x="3" y="27"/>
                  </a:cubicBezTo>
                  <a:cubicBezTo>
                    <a:pt x="7" y="32"/>
                    <a:pt x="15" y="30"/>
                    <a:pt x="20" y="27"/>
                  </a:cubicBezTo>
                  <a:cubicBezTo>
                    <a:pt x="28" y="23"/>
                    <a:pt x="27" y="9"/>
                    <a:pt x="22" y="2"/>
                  </a:cubicBez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320" name="组合 319"/>
          <p:cNvGrpSpPr/>
          <p:nvPr/>
        </p:nvGrpSpPr>
        <p:grpSpPr>
          <a:xfrm>
            <a:off x="5332174" y="2932933"/>
            <a:ext cx="695325" cy="1358900"/>
            <a:chOff x="3997326" y="4194175"/>
            <a:chExt cx="695325" cy="1358900"/>
          </a:xfrm>
        </p:grpSpPr>
        <p:sp>
          <p:nvSpPr>
            <p:cNvPr id="321" name="Freeform 203"/>
            <p:cNvSpPr/>
            <p:nvPr/>
          </p:nvSpPr>
          <p:spPr bwMode="auto">
            <a:xfrm>
              <a:off x="4643438" y="4194175"/>
              <a:ext cx="49213" cy="52388"/>
            </a:xfrm>
            <a:custGeom>
              <a:avLst/>
              <a:gdLst>
                <a:gd name="T0" fmla="*/ 19 w 21"/>
                <a:gd name="T1" fmla="*/ 4 h 22"/>
                <a:gd name="T2" fmla="*/ 12 w 21"/>
                <a:gd name="T3" fmla="*/ 5 h 22"/>
                <a:gd name="T4" fmla="*/ 12 w 21"/>
                <a:gd name="T5" fmla="*/ 12 h 22"/>
                <a:gd name="T6" fmla="*/ 12 w 21"/>
                <a:gd name="T7" fmla="*/ 12 h 22"/>
                <a:gd name="T8" fmla="*/ 12 w 21"/>
                <a:gd name="T9" fmla="*/ 12 h 22"/>
                <a:gd name="T10" fmla="*/ 8 w 21"/>
                <a:gd name="T11" fmla="*/ 13 h 22"/>
                <a:gd name="T12" fmla="*/ 10 w 21"/>
                <a:gd name="T13" fmla="*/ 7 h 22"/>
                <a:gd name="T14" fmla="*/ 7 w 21"/>
                <a:gd name="T15" fmla="*/ 3 h 22"/>
                <a:gd name="T16" fmla="*/ 1 w 21"/>
                <a:gd name="T17" fmla="*/ 10 h 22"/>
                <a:gd name="T18" fmla="*/ 2 w 21"/>
                <a:gd name="T19" fmla="*/ 19 h 22"/>
                <a:gd name="T20" fmla="*/ 11 w 21"/>
                <a:gd name="T21" fmla="*/ 22 h 22"/>
                <a:gd name="T22" fmla="*/ 21 w 21"/>
                <a:gd name="T23" fmla="*/ 14 h 22"/>
                <a:gd name="T24" fmla="*/ 19 w 21"/>
                <a:gd name="T25" fmla="*/ 4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1" h="22">
                  <a:moveTo>
                    <a:pt x="19" y="4"/>
                  </a:moveTo>
                  <a:cubicBezTo>
                    <a:pt x="18" y="0"/>
                    <a:pt x="12" y="1"/>
                    <a:pt x="12" y="5"/>
                  </a:cubicBezTo>
                  <a:cubicBezTo>
                    <a:pt x="12" y="7"/>
                    <a:pt x="12" y="10"/>
                    <a:pt x="12" y="12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1" y="12"/>
                    <a:pt x="10" y="13"/>
                    <a:pt x="8" y="13"/>
                  </a:cubicBezTo>
                  <a:cubicBezTo>
                    <a:pt x="8" y="11"/>
                    <a:pt x="8" y="9"/>
                    <a:pt x="10" y="7"/>
                  </a:cubicBezTo>
                  <a:cubicBezTo>
                    <a:pt x="12" y="5"/>
                    <a:pt x="9" y="2"/>
                    <a:pt x="7" y="3"/>
                  </a:cubicBezTo>
                  <a:cubicBezTo>
                    <a:pt x="4" y="4"/>
                    <a:pt x="2" y="7"/>
                    <a:pt x="1" y="10"/>
                  </a:cubicBezTo>
                  <a:cubicBezTo>
                    <a:pt x="0" y="13"/>
                    <a:pt x="1" y="16"/>
                    <a:pt x="2" y="19"/>
                  </a:cubicBezTo>
                  <a:cubicBezTo>
                    <a:pt x="3" y="22"/>
                    <a:pt x="7" y="22"/>
                    <a:pt x="11" y="22"/>
                  </a:cubicBezTo>
                  <a:cubicBezTo>
                    <a:pt x="15" y="21"/>
                    <a:pt x="20" y="19"/>
                    <a:pt x="21" y="14"/>
                  </a:cubicBezTo>
                  <a:cubicBezTo>
                    <a:pt x="21" y="11"/>
                    <a:pt x="20" y="8"/>
                    <a:pt x="19" y="4"/>
                  </a:cubicBez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2" name="Freeform 210"/>
            <p:cNvSpPr>
              <a:spLocks noEditPoints="1"/>
            </p:cNvSpPr>
            <p:nvPr/>
          </p:nvSpPr>
          <p:spPr bwMode="auto">
            <a:xfrm>
              <a:off x="3997326" y="4605337"/>
              <a:ext cx="681038" cy="947738"/>
            </a:xfrm>
            <a:custGeom>
              <a:avLst/>
              <a:gdLst>
                <a:gd name="T0" fmla="*/ 212 w 292"/>
                <a:gd name="T1" fmla="*/ 74 h 407"/>
                <a:gd name="T2" fmla="*/ 216 w 292"/>
                <a:gd name="T3" fmla="*/ 34 h 407"/>
                <a:gd name="T4" fmla="*/ 81 w 292"/>
                <a:gd name="T5" fmla="*/ 20 h 407"/>
                <a:gd name="T6" fmla="*/ 78 w 292"/>
                <a:gd name="T7" fmla="*/ 36 h 407"/>
                <a:gd name="T8" fmla="*/ 82 w 292"/>
                <a:gd name="T9" fmla="*/ 71 h 407"/>
                <a:gd name="T10" fmla="*/ 23 w 292"/>
                <a:gd name="T11" fmla="*/ 139 h 407"/>
                <a:gd name="T12" fmla="*/ 128 w 292"/>
                <a:gd name="T13" fmla="*/ 258 h 407"/>
                <a:gd name="T14" fmla="*/ 78 w 292"/>
                <a:gd name="T15" fmla="*/ 291 h 407"/>
                <a:gd name="T16" fmla="*/ 55 w 292"/>
                <a:gd name="T17" fmla="*/ 327 h 407"/>
                <a:gd name="T18" fmla="*/ 227 w 292"/>
                <a:gd name="T19" fmla="*/ 340 h 407"/>
                <a:gd name="T20" fmla="*/ 197 w 292"/>
                <a:gd name="T21" fmla="*/ 287 h 407"/>
                <a:gd name="T22" fmla="*/ 152 w 292"/>
                <a:gd name="T23" fmla="*/ 261 h 407"/>
                <a:gd name="T24" fmla="*/ 207 w 292"/>
                <a:gd name="T25" fmla="*/ 194 h 407"/>
                <a:gd name="T26" fmla="*/ 290 w 292"/>
                <a:gd name="T27" fmla="*/ 100 h 407"/>
                <a:gd name="T28" fmla="*/ 28 w 292"/>
                <a:gd name="T29" fmla="*/ 88 h 407"/>
                <a:gd name="T30" fmla="*/ 68 w 292"/>
                <a:gd name="T31" fmla="*/ 162 h 407"/>
                <a:gd name="T32" fmla="*/ 70 w 292"/>
                <a:gd name="T33" fmla="*/ 176 h 407"/>
                <a:gd name="T34" fmla="*/ 46 w 292"/>
                <a:gd name="T35" fmla="*/ 79 h 407"/>
                <a:gd name="T36" fmla="*/ 94 w 292"/>
                <a:gd name="T37" fmla="*/ 29 h 407"/>
                <a:gd name="T38" fmla="*/ 194 w 292"/>
                <a:gd name="T39" fmla="*/ 36 h 407"/>
                <a:gd name="T40" fmla="*/ 95 w 292"/>
                <a:gd name="T41" fmla="*/ 36 h 407"/>
                <a:gd name="T42" fmla="*/ 83 w 292"/>
                <a:gd name="T43" fmla="*/ 42 h 407"/>
                <a:gd name="T44" fmla="*/ 212 w 292"/>
                <a:gd name="T45" fmla="*/ 43 h 407"/>
                <a:gd name="T46" fmla="*/ 119 w 292"/>
                <a:gd name="T47" fmla="*/ 66 h 407"/>
                <a:gd name="T48" fmla="*/ 87 w 292"/>
                <a:gd name="T49" fmla="*/ 306 h 407"/>
                <a:gd name="T50" fmla="*/ 136 w 292"/>
                <a:gd name="T51" fmla="*/ 346 h 407"/>
                <a:gd name="T52" fmla="*/ 211 w 292"/>
                <a:gd name="T53" fmla="*/ 345 h 407"/>
                <a:gd name="T54" fmla="*/ 80 w 292"/>
                <a:gd name="T55" fmla="*/ 327 h 407"/>
                <a:gd name="T56" fmla="*/ 85 w 292"/>
                <a:gd name="T57" fmla="*/ 335 h 407"/>
                <a:gd name="T58" fmla="*/ 164 w 292"/>
                <a:gd name="T59" fmla="*/ 355 h 407"/>
                <a:gd name="T60" fmla="*/ 188 w 292"/>
                <a:gd name="T61" fmla="*/ 314 h 407"/>
                <a:gd name="T62" fmla="*/ 184 w 292"/>
                <a:gd name="T63" fmla="*/ 326 h 407"/>
                <a:gd name="T64" fmla="*/ 146 w 292"/>
                <a:gd name="T65" fmla="*/ 312 h 407"/>
                <a:gd name="T66" fmla="*/ 164 w 292"/>
                <a:gd name="T67" fmla="*/ 284 h 407"/>
                <a:gd name="T68" fmla="*/ 141 w 292"/>
                <a:gd name="T69" fmla="*/ 300 h 407"/>
                <a:gd name="T70" fmla="*/ 105 w 292"/>
                <a:gd name="T71" fmla="*/ 281 h 407"/>
                <a:gd name="T72" fmla="*/ 164 w 292"/>
                <a:gd name="T73" fmla="*/ 284 h 407"/>
                <a:gd name="T74" fmla="*/ 155 w 292"/>
                <a:gd name="T75" fmla="*/ 275 h 407"/>
                <a:gd name="T76" fmla="*/ 156 w 292"/>
                <a:gd name="T77" fmla="*/ 277 h 407"/>
                <a:gd name="T78" fmla="*/ 153 w 292"/>
                <a:gd name="T79" fmla="*/ 278 h 407"/>
                <a:gd name="T80" fmla="*/ 149 w 292"/>
                <a:gd name="T81" fmla="*/ 279 h 407"/>
                <a:gd name="T82" fmla="*/ 128 w 292"/>
                <a:gd name="T83" fmla="*/ 279 h 407"/>
                <a:gd name="T84" fmla="*/ 127 w 292"/>
                <a:gd name="T85" fmla="*/ 279 h 407"/>
                <a:gd name="T86" fmla="*/ 116 w 292"/>
                <a:gd name="T87" fmla="*/ 276 h 407"/>
                <a:gd name="T88" fmla="*/ 113 w 292"/>
                <a:gd name="T89" fmla="*/ 275 h 407"/>
                <a:gd name="T90" fmla="*/ 115 w 292"/>
                <a:gd name="T91" fmla="*/ 273 h 407"/>
                <a:gd name="T92" fmla="*/ 129 w 292"/>
                <a:gd name="T93" fmla="*/ 265 h 407"/>
                <a:gd name="T94" fmla="*/ 146 w 292"/>
                <a:gd name="T95" fmla="*/ 269 h 407"/>
                <a:gd name="T96" fmla="*/ 153 w 292"/>
                <a:gd name="T97" fmla="*/ 274 h 407"/>
                <a:gd name="T98" fmla="*/ 145 w 292"/>
                <a:gd name="T99" fmla="*/ 255 h 407"/>
                <a:gd name="T100" fmla="*/ 137 w 292"/>
                <a:gd name="T101" fmla="*/ 245 h 407"/>
                <a:gd name="T102" fmla="*/ 146 w 292"/>
                <a:gd name="T103" fmla="*/ 78 h 407"/>
                <a:gd name="T104" fmla="*/ 136 w 292"/>
                <a:gd name="T105" fmla="*/ 233 h 407"/>
                <a:gd name="T106" fmla="*/ 217 w 292"/>
                <a:gd name="T107" fmla="*/ 146 h 407"/>
                <a:gd name="T108" fmla="*/ 259 w 292"/>
                <a:gd name="T109" fmla="*/ 85 h 407"/>
                <a:gd name="T110" fmla="*/ 256 w 292"/>
                <a:gd name="T111" fmla="*/ 95 h 407"/>
                <a:gd name="T112" fmla="*/ 215 w 292"/>
                <a:gd name="T113" fmla="*/ 87 h 407"/>
                <a:gd name="T114" fmla="*/ 270 w 292"/>
                <a:gd name="T115" fmla="*/ 119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92" h="407">
                  <a:moveTo>
                    <a:pt x="268" y="65"/>
                  </a:moveTo>
                  <a:cubicBezTo>
                    <a:pt x="250" y="61"/>
                    <a:pt x="229" y="74"/>
                    <a:pt x="214" y="83"/>
                  </a:cubicBezTo>
                  <a:cubicBezTo>
                    <a:pt x="213" y="80"/>
                    <a:pt x="213" y="77"/>
                    <a:pt x="212" y="74"/>
                  </a:cubicBezTo>
                  <a:cubicBezTo>
                    <a:pt x="211" y="71"/>
                    <a:pt x="209" y="70"/>
                    <a:pt x="207" y="70"/>
                  </a:cubicBezTo>
                  <a:cubicBezTo>
                    <a:pt x="213" y="69"/>
                    <a:pt x="219" y="67"/>
                    <a:pt x="224" y="64"/>
                  </a:cubicBezTo>
                  <a:cubicBezTo>
                    <a:pt x="246" y="54"/>
                    <a:pt x="233" y="40"/>
                    <a:pt x="216" y="34"/>
                  </a:cubicBezTo>
                  <a:cubicBezTo>
                    <a:pt x="214" y="33"/>
                    <a:pt x="212" y="34"/>
                    <a:pt x="211" y="35"/>
                  </a:cubicBezTo>
                  <a:cubicBezTo>
                    <a:pt x="217" y="16"/>
                    <a:pt x="185" y="3"/>
                    <a:pt x="172" y="2"/>
                  </a:cubicBezTo>
                  <a:cubicBezTo>
                    <a:pt x="146" y="0"/>
                    <a:pt x="102" y="3"/>
                    <a:pt x="81" y="20"/>
                  </a:cubicBezTo>
                  <a:cubicBezTo>
                    <a:pt x="79" y="22"/>
                    <a:pt x="80" y="26"/>
                    <a:pt x="82" y="28"/>
                  </a:cubicBezTo>
                  <a:cubicBezTo>
                    <a:pt x="81" y="29"/>
                    <a:pt x="80" y="29"/>
                    <a:pt x="79" y="30"/>
                  </a:cubicBezTo>
                  <a:cubicBezTo>
                    <a:pt x="78" y="32"/>
                    <a:pt x="77" y="34"/>
                    <a:pt x="78" y="36"/>
                  </a:cubicBezTo>
                  <a:cubicBezTo>
                    <a:pt x="71" y="35"/>
                    <a:pt x="64" y="36"/>
                    <a:pt x="60" y="43"/>
                  </a:cubicBezTo>
                  <a:cubicBezTo>
                    <a:pt x="56" y="50"/>
                    <a:pt x="58" y="58"/>
                    <a:pt x="64" y="63"/>
                  </a:cubicBezTo>
                  <a:cubicBezTo>
                    <a:pt x="70" y="66"/>
                    <a:pt x="75" y="69"/>
                    <a:pt x="82" y="71"/>
                  </a:cubicBezTo>
                  <a:cubicBezTo>
                    <a:pt x="81" y="74"/>
                    <a:pt x="80" y="76"/>
                    <a:pt x="79" y="79"/>
                  </a:cubicBezTo>
                  <a:cubicBezTo>
                    <a:pt x="59" y="73"/>
                    <a:pt x="13" y="47"/>
                    <a:pt x="5" y="78"/>
                  </a:cubicBezTo>
                  <a:cubicBezTo>
                    <a:pt x="0" y="98"/>
                    <a:pt x="14" y="123"/>
                    <a:pt x="23" y="139"/>
                  </a:cubicBezTo>
                  <a:cubicBezTo>
                    <a:pt x="34" y="158"/>
                    <a:pt x="52" y="183"/>
                    <a:pt x="73" y="190"/>
                  </a:cubicBezTo>
                  <a:cubicBezTo>
                    <a:pt x="80" y="219"/>
                    <a:pt x="98" y="241"/>
                    <a:pt x="131" y="244"/>
                  </a:cubicBezTo>
                  <a:cubicBezTo>
                    <a:pt x="129" y="249"/>
                    <a:pt x="128" y="254"/>
                    <a:pt x="128" y="258"/>
                  </a:cubicBezTo>
                  <a:cubicBezTo>
                    <a:pt x="121" y="260"/>
                    <a:pt x="108" y="264"/>
                    <a:pt x="104" y="270"/>
                  </a:cubicBezTo>
                  <a:cubicBezTo>
                    <a:pt x="95" y="273"/>
                    <a:pt x="87" y="277"/>
                    <a:pt x="80" y="282"/>
                  </a:cubicBezTo>
                  <a:cubicBezTo>
                    <a:pt x="77" y="283"/>
                    <a:pt x="76" y="288"/>
                    <a:pt x="78" y="291"/>
                  </a:cubicBezTo>
                  <a:cubicBezTo>
                    <a:pt x="77" y="295"/>
                    <a:pt x="78" y="299"/>
                    <a:pt x="78" y="303"/>
                  </a:cubicBezTo>
                  <a:cubicBezTo>
                    <a:pt x="78" y="307"/>
                    <a:pt x="79" y="311"/>
                    <a:pt x="79" y="315"/>
                  </a:cubicBezTo>
                  <a:cubicBezTo>
                    <a:pt x="70" y="317"/>
                    <a:pt x="63" y="322"/>
                    <a:pt x="55" y="327"/>
                  </a:cubicBezTo>
                  <a:cubicBezTo>
                    <a:pt x="52" y="330"/>
                    <a:pt x="51" y="333"/>
                    <a:pt x="53" y="337"/>
                  </a:cubicBezTo>
                  <a:cubicBezTo>
                    <a:pt x="89" y="407"/>
                    <a:pt x="175" y="397"/>
                    <a:pt x="227" y="351"/>
                  </a:cubicBezTo>
                  <a:cubicBezTo>
                    <a:pt x="230" y="348"/>
                    <a:pt x="229" y="343"/>
                    <a:pt x="227" y="340"/>
                  </a:cubicBezTo>
                  <a:cubicBezTo>
                    <a:pt x="219" y="331"/>
                    <a:pt x="210" y="323"/>
                    <a:pt x="200" y="318"/>
                  </a:cubicBezTo>
                  <a:cubicBezTo>
                    <a:pt x="202" y="310"/>
                    <a:pt x="203" y="300"/>
                    <a:pt x="200" y="290"/>
                  </a:cubicBezTo>
                  <a:cubicBezTo>
                    <a:pt x="200" y="288"/>
                    <a:pt x="199" y="287"/>
                    <a:pt x="197" y="287"/>
                  </a:cubicBezTo>
                  <a:cubicBezTo>
                    <a:pt x="196" y="286"/>
                    <a:pt x="196" y="285"/>
                    <a:pt x="195" y="285"/>
                  </a:cubicBezTo>
                  <a:cubicBezTo>
                    <a:pt x="185" y="277"/>
                    <a:pt x="175" y="270"/>
                    <a:pt x="163" y="269"/>
                  </a:cubicBezTo>
                  <a:cubicBezTo>
                    <a:pt x="159" y="266"/>
                    <a:pt x="155" y="263"/>
                    <a:pt x="152" y="261"/>
                  </a:cubicBezTo>
                  <a:cubicBezTo>
                    <a:pt x="152" y="261"/>
                    <a:pt x="152" y="260"/>
                    <a:pt x="152" y="260"/>
                  </a:cubicBezTo>
                  <a:cubicBezTo>
                    <a:pt x="154" y="256"/>
                    <a:pt x="155" y="249"/>
                    <a:pt x="153" y="244"/>
                  </a:cubicBezTo>
                  <a:cubicBezTo>
                    <a:pt x="180" y="239"/>
                    <a:pt x="197" y="220"/>
                    <a:pt x="207" y="194"/>
                  </a:cubicBezTo>
                  <a:cubicBezTo>
                    <a:pt x="207" y="194"/>
                    <a:pt x="207" y="194"/>
                    <a:pt x="207" y="194"/>
                  </a:cubicBezTo>
                  <a:cubicBezTo>
                    <a:pt x="224" y="182"/>
                    <a:pt x="241" y="167"/>
                    <a:pt x="256" y="152"/>
                  </a:cubicBezTo>
                  <a:cubicBezTo>
                    <a:pt x="270" y="139"/>
                    <a:pt x="288" y="120"/>
                    <a:pt x="290" y="100"/>
                  </a:cubicBezTo>
                  <a:cubicBezTo>
                    <a:pt x="292" y="84"/>
                    <a:pt x="284" y="70"/>
                    <a:pt x="268" y="65"/>
                  </a:cubicBezTo>
                  <a:close/>
                  <a:moveTo>
                    <a:pt x="75" y="95"/>
                  </a:moveTo>
                  <a:cubicBezTo>
                    <a:pt x="60" y="89"/>
                    <a:pt x="44" y="84"/>
                    <a:pt x="28" y="88"/>
                  </a:cubicBezTo>
                  <a:cubicBezTo>
                    <a:pt x="26" y="89"/>
                    <a:pt x="25" y="91"/>
                    <a:pt x="25" y="92"/>
                  </a:cubicBezTo>
                  <a:cubicBezTo>
                    <a:pt x="24" y="122"/>
                    <a:pt x="45" y="145"/>
                    <a:pt x="64" y="164"/>
                  </a:cubicBezTo>
                  <a:cubicBezTo>
                    <a:pt x="66" y="166"/>
                    <a:pt x="69" y="164"/>
                    <a:pt x="68" y="162"/>
                  </a:cubicBezTo>
                  <a:cubicBezTo>
                    <a:pt x="53" y="142"/>
                    <a:pt x="34" y="122"/>
                    <a:pt x="34" y="96"/>
                  </a:cubicBezTo>
                  <a:cubicBezTo>
                    <a:pt x="47" y="94"/>
                    <a:pt x="60" y="99"/>
                    <a:pt x="73" y="103"/>
                  </a:cubicBezTo>
                  <a:cubicBezTo>
                    <a:pt x="69" y="126"/>
                    <a:pt x="66" y="152"/>
                    <a:pt x="70" y="176"/>
                  </a:cubicBezTo>
                  <a:cubicBezTo>
                    <a:pt x="60" y="165"/>
                    <a:pt x="49" y="156"/>
                    <a:pt x="40" y="144"/>
                  </a:cubicBezTo>
                  <a:cubicBezTo>
                    <a:pt x="28" y="127"/>
                    <a:pt x="18" y="107"/>
                    <a:pt x="16" y="87"/>
                  </a:cubicBezTo>
                  <a:cubicBezTo>
                    <a:pt x="15" y="69"/>
                    <a:pt x="36" y="76"/>
                    <a:pt x="46" y="79"/>
                  </a:cubicBezTo>
                  <a:cubicBezTo>
                    <a:pt x="57" y="82"/>
                    <a:pt x="67" y="84"/>
                    <a:pt x="77" y="85"/>
                  </a:cubicBezTo>
                  <a:cubicBezTo>
                    <a:pt x="76" y="88"/>
                    <a:pt x="76" y="92"/>
                    <a:pt x="75" y="95"/>
                  </a:cubicBezTo>
                  <a:close/>
                  <a:moveTo>
                    <a:pt x="94" y="29"/>
                  </a:moveTo>
                  <a:cubicBezTo>
                    <a:pt x="108" y="26"/>
                    <a:pt x="123" y="19"/>
                    <a:pt x="136" y="17"/>
                  </a:cubicBezTo>
                  <a:cubicBezTo>
                    <a:pt x="149" y="14"/>
                    <a:pt x="162" y="14"/>
                    <a:pt x="175" y="15"/>
                  </a:cubicBezTo>
                  <a:cubicBezTo>
                    <a:pt x="182" y="17"/>
                    <a:pt x="207" y="27"/>
                    <a:pt x="194" y="36"/>
                  </a:cubicBezTo>
                  <a:cubicBezTo>
                    <a:pt x="179" y="46"/>
                    <a:pt x="155" y="45"/>
                    <a:pt x="138" y="44"/>
                  </a:cubicBezTo>
                  <a:cubicBezTo>
                    <a:pt x="128" y="44"/>
                    <a:pt x="118" y="42"/>
                    <a:pt x="108" y="40"/>
                  </a:cubicBezTo>
                  <a:cubicBezTo>
                    <a:pt x="104" y="39"/>
                    <a:pt x="99" y="38"/>
                    <a:pt x="95" y="36"/>
                  </a:cubicBezTo>
                  <a:cubicBezTo>
                    <a:pt x="89" y="33"/>
                    <a:pt x="90" y="31"/>
                    <a:pt x="94" y="29"/>
                  </a:cubicBezTo>
                  <a:close/>
                  <a:moveTo>
                    <a:pt x="80" y="59"/>
                  </a:moveTo>
                  <a:cubicBezTo>
                    <a:pt x="67" y="55"/>
                    <a:pt x="75" y="45"/>
                    <a:pt x="83" y="42"/>
                  </a:cubicBezTo>
                  <a:cubicBezTo>
                    <a:pt x="100" y="55"/>
                    <a:pt x="128" y="56"/>
                    <a:pt x="147" y="56"/>
                  </a:cubicBezTo>
                  <a:cubicBezTo>
                    <a:pt x="165" y="57"/>
                    <a:pt x="198" y="57"/>
                    <a:pt x="209" y="39"/>
                  </a:cubicBezTo>
                  <a:cubicBezTo>
                    <a:pt x="209" y="41"/>
                    <a:pt x="210" y="42"/>
                    <a:pt x="212" y="43"/>
                  </a:cubicBezTo>
                  <a:cubicBezTo>
                    <a:pt x="233" y="54"/>
                    <a:pt x="210" y="58"/>
                    <a:pt x="197" y="60"/>
                  </a:cubicBezTo>
                  <a:cubicBezTo>
                    <a:pt x="182" y="64"/>
                    <a:pt x="167" y="66"/>
                    <a:pt x="151" y="67"/>
                  </a:cubicBezTo>
                  <a:cubicBezTo>
                    <a:pt x="140" y="68"/>
                    <a:pt x="130" y="67"/>
                    <a:pt x="119" y="66"/>
                  </a:cubicBezTo>
                  <a:cubicBezTo>
                    <a:pt x="109" y="65"/>
                    <a:pt x="100" y="63"/>
                    <a:pt x="91" y="61"/>
                  </a:cubicBezTo>
                  <a:cubicBezTo>
                    <a:pt x="87" y="61"/>
                    <a:pt x="84" y="60"/>
                    <a:pt x="80" y="59"/>
                  </a:cubicBezTo>
                  <a:close/>
                  <a:moveTo>
                    <a:pt x="87" y="306"/>
                  </a:moveTo>
                  <a:cubicBezTo>
                    <a:pt x="88" y="303"/>
                    <a:pt x="88" y="300"/>
                    <a:pt x="88" y="297"/>
                  </a:cubicBezTo>
                  <a:cubicBezTo>
                    <a:pt x="103" y="305"/>
                    <a:pt x="118" y="312"/>
                    <a:pt x="136" y="312"/>
                  </a:cubicBezTo>
                  <a:cubicBezTo>
                    <a:pt x="134" y="324"/>
                    <a:pt x="134" y="335"/>
                    <a:pt x="136" y="346"/>
                  </a:cubicBezTo>
                  <a:cubicBezTo>
                    <a:pt x="118" y="345"/>
                    <a:pt x="100" y="337"/>
                    <a:pt x="86" y="326"/>
                  </a:cubicBezTo>
                  <a:cubicBezTo>
                    <a:pt x="87" y="320"/>
                    <a:pt x="87" y="313"/>
                    <a:pt x="87" y="306"/>
                  </a:cubicBezTo>
                  <a:close/>
                  <a:moveTo>
                    <a:pt x="211" y="345"/>
                  </a:moveTo>
                  <a:cubicBezTo>
                    <a:pt x="189" y="363"/>
                    <a:pt x="163" y="373"/>
                    <a:pt x="135" y="374"/>
                  </a:cubicBezTo>
                  <a:cubicBezTo>
                    <a:pt x="109" y="375"/>
                    <a:pt x="49" y="348"/>
                    <a:pt x="79" y="322"/>
                  </a:cubicBezTo>
                  <a:cubicBezTo>
                    <a:pt x="79" y="324"/>
                    <a:pt x="79" y="325"/>
                    <a:pt x="80" y="327"/>
                  </a:cubicBezTo>
                  <a:cubicBezTo>
                    <a:pt x="79" y="328"/>
                    <a:pt x="79" y="329"/>
                    <a:pt x="80" y="331"/>
                  </a:cubicBezTo>
                  <a:cubicBezTo>
                    <a:pt x="80" y="331"/>
                    <a:pt x="80" y="332"/>
                    <a:pt x="80" y="333"/>
                  </a:cubicBezTo>
                  <a:cubicBezTo>
                    <a:pt x="80" y="336"/>
                    <a:pt x="83" y="337"/>
                    <a:pt x="85" y="335"/>
                  </a:cubicBezTo>
                  <a:cubicBezTo>
                    <a:pt x="100" y="348"/>
                    <a:pt x="119" y="356"/>
                    <a:pt x="139" y="357"/>
                  </a:cubicBezTo>
                  <a:cubicBezTo>
                    <a:pt x="140" y="358"/>
                    <a:pt x="141" y="358"/>
                    <a:pt x="142" y="357"/>
                  </a:cubicBezTo>
                  <a:cubicBezTo>
                    <a:pt x="149" y="358"/>
                    <a:pt x="157" y="357"/>
                    <a:pt x="164" y="355"/>
                  </a:cubicBezTo>
                  <a:cubicBezTo>
                    <a:pt x="178" y="352"/>
                    <a:pt x="188" y="343"/>
                    <a:pt x="195" y="332"/>
                  </a:cubicBezTo>
                  <a:cubicBezTo>
                    <a:pt x="200" y="336"/>
                    <a:pt x="206" y="340"/>
                    <a:pt x="211" y="345"/>
                  </a:cubicBezTo>
                  <a:close/>
                  <a:moveTo>
                    <a:pt x="188" y="314"/>
                  </a:moveTo>
                  <a:cubicBezTo>
                    <a:pt x="186" y="314"/>
                    <a:pt x="185" y="313"/>
                    <a:pt x="184" y="313"/>
                  </a:cubicBezTo>
                  <a:cubicBezTo>
                    <a:pt x="178" y="312"/>
                    <a:pt x="174" y="320"/>
                    <a:pt x="180" y="323"/>
                  </a:cubicBezTo>
                  <a:cubicBezTo>
                    <a:pt x="181" y="324"/>
                    <a:pt x="182" y="325"/>
                    <a:pt x="184" y="326"/>
                  </a:cubicBezTo>
                  <a:cubicBezTo>
                    <a:pt x="179" y="334"/>
                    <a:pt x="171" y="341"/>
                    <a:pt x="157" y="345"/>
                  </a:cubicBezTo>
                  <a:cubicBezTo>
                    <a:pt x="153" y="346"/>
                    <a:pt x="149" y="346"/>
                    <a:pt x="145" y="347"/>
                  </a:cubicBezTo>
                  <a:cubicBezTo>
                    <a:pt x="144" y="335"/>
                    <a:pt x="145" y="324"/>
                    <a:pt x="146" y="312"/>
                  </a:cubicBezTo>
                  <a:cubicBezTo>
                    <a:pt x="161" y="310"/>
                    <a:pt x="176" y="303"/>
                    <a:pt x="189" y="297"/>
                  </a:cubicBezTo>
                  <a:cubicBezTo>
                    <a:pt x="189" y="303"/>
                    <a:pt x="189" y="309"/>
                    <a:pt x="188" y="314"/>
                  </a:cubicBezTo>
                  <a:close/>
                  <a:moveTo>
                    <a:pt x="164" y="284"/>
                  </a:moveTo>
                  <a:cubicBezTo>
                    <a:pt x="165" y="283"/>
                    <a:pt x="166" y="282"/>
                    <a:pt x="166" y="281"/>
                  </a:cubicBezTo>
                  <a:cubicBezTo>
                    <a:pt x="171" y="284"/>
                    <a:pt x="176" y="286"/>
                    <a:pt x="180" y="289"/>
                  </a:cubicBezTo>
                  <a:cubicBezTo>
                    <a:pt x="168" y="294"/>
                    <a:pt x="155" y="299"/>
                    <a:pt x="141" y="300"/>
                  </a:cubicBezTo>
                  <a:cubicBezTo>
                    <a:pt x="125" y="302"/>
                    <a:pt x="109" y="294"/>
                    <a:pt x="94" y="286"/>
                  </a:cubicBezTo>
                  <a:cubicBezTo>
                    <a:pt x="97" y="284"/>
                    <a:pt x="100" y="281"/>
                    <a:pt x="104" y="279"/>
                  </a:cubicBezTo>
                  <a:cubicBezTo>
                    <a:pt x="104" y="279"/>
                    <a:pt x="105" y="280"/>
                    <a:pt x="105" y="281"/>
                  </a:cubicBezTo>
                  <a:cubicBezTo>
                    <a:pt x="108" y="285"/>
                    <a:pt x="114" y="287"/>
                    <a:pt x="118" y="288"/>
                  </a:cubicBezTo>
                  <a:cubicBezTo>
                    <a:pt x="124" y="289"/>
                    <a:pt x="131" y="290"/>
                    <a:pt x="137" y="290"/>
                  </a:cubicBezTo>
                  <a:cubicBezTo>
                    <a:pt x="146" y="290"/>
                    <a:pt x="157" y="290"/>
                    <a:pt x="164" y="284"/>
                  </a:cubicBezTo>
                  <a:close/>
                  <a:moveTo>
                    <a:pt x="153" y="274"/>
                  </a:moveTo>
                  <a:cubicBezTo>
                    <a:pt x="153" y="274"/>
                    <a:pt x="153" y="274"/>
                    <a:pt x="154" y="274"/>
                  </a:cubicBezTo>
                  <a:cubicBezTo>
                    <a:pt x="154" y="275"/>
                    <a:pt x="154" y="275"/>
                    <a:pt x="155" y="275"/>
                  </a:cubicBezTo>
                  <a:cubicBezTo>
                    <a:pt x="155" y="276"/>
                    <a:pt x="155" y="276"/>
                    <a:pt x="156" y="276"/>
                  </a:cubicBezTo>
                  <a:cubicBezTo>
                    <a:pt x="156" y="277"/>
                    <a:pt x="156" y="277"/>
                    <a:pt x="156" y="277"/>
                  </a:cubicBezTo>
                  <a:cubicBezTo>
                    <a:pt x="156" y="277"/>
                    <a:pt x="156" y="277"/>
                    <a:pt x="156" y="277"/>
                  </a:cubicBezTo>
                  <a:cubicBezTo>
                    <a:pt x="156" y="277"/>
                    <a:pt x="156" y="277"/>
                    <a:pt x="155" y="278"/>
                  </a:cubicBezTo>
                  <a:cubicBezTo>
                    <a:pt x="155" y="278"/>
                    <a:pt x="155" y="278"/>
                    <a:pt x="155" y="278"/>
                  </a:cubicBezTo>
                  <a:cubicBezTo>
                    <a:pt x="154" y="278"/>
                    <a:pt x="154" y="278"/>
                    <a:pt x="153" y="278"/>
                  </a:cubicBezTo>
                  <a:cubicBezTo>
                    <a:pt x="152" y="279"/>
                    <a:pt x="151" y="279"/>
                    <a:pt x="150" y="279"/>
                  </a:cubicBezTo>
                  <a:cubicBezTo>
                    <a:pt x="149" y="279"/>
                    <a:pt x="149" y="279"/>
                    <a:pt x="149" y="279"/>
                  </a:cubicBezTo>
                  <a:cubicBezTo>
                    <a:pt x="149" y="279"/>
                    <a:pt x="149" y="279"/>
                    <a:pt x="149" y="279"/>
                  </a:cubicBezTo>
                  <a:cubicBezTo>
                    <a:pt x="148" y="279"/>
                    <a:pt x="147" y="279"/>
                    <a:pt x="146" y="280"/>
                  </a:cubicBezTo>
                  <a:cubicBezTo>
                    <a:pt x="143" y="280"/>
                    <a:pt x="140" y="280"/>
                    <a:pt x="137" y="280"/>
                  </a:cubicBezTo>
                  <a:cubicBezTo>
                    <a:pt x="134" y="280"/>
                    <a:pt x="131" y="279"/>
                    <a:pt x="128" y="279"/>
                  </a:cubicBezTo>
                  <a:cubicBezTo>
                    <a:pt x="128" y="279"/>
                    <a:pt x="128" y="279"/>
                    <a:pt x="128" y="279"/>
                  </a:cubicBezTo>
                  <a:cubicBezTo>
                    <a:pt x="128" y="279"/>
                    <a:pt x="128" y="279"/>
                    <a:pt x="128" y="279"/>
                  </a:cubicBezTo>
                  <a:cubicBezTo>
                    <a:pt x="128" y="279"/>
                    <a:pt x="127" y="279"/>
                    <a:pt x="127" y="279"/>
                  </a:cubicBezTo>
                  <a:cubicBezTo>
                    <a:pt x="126" y="279"/>
                    <a:pt x="126" y="279"/>
                    <a:pt x="125" y="279"/>
                  </a:cubicBezTo>
                  <a:cubicBezTo>
                    <a:pt x="124" y="278"/>
                    <a:pt x="122" y="278"/>
                    <a:pt x="121" y="278"/>
                  </a:cubicBezTo>
                  <a:cubicBezTo>
                    <a:pt x="119" y="277"/>
                    <a:pt x="118" y="277"/>
                    <a:pt x="116" y="276"/>
                  </a:cubicBezTo>
                  <a:cubicBezTo>
                    <a:pt x="116" y="276"/>
                    <a:pt x="116" y="276"/>
                    <a:pt x="115" y="276"/>
                  </a:cubicBezTo>
                  <a:cubicBezTo>
                    <a:pt x="115" y="275"/>
                    <a:pt x="114" y="275"/>
                    <a:pt x="114" y="275"/>
                  </a:cubicBezTo>
                  <a:cubicBezTo>
                    <a:pt x="113" y="275"/>
                    <a:pt x="114" y="275"/>
                    <a:pt x="113" y="275"/>
                  </a:cubicBezTo>
                  <a:cubicBezTo>
                    <a:pt x="113" y="275"/>
                    <a:pt x="113" y="275"/>
                    <a:pt x="113" y="275"/>
                  </a:cubicBezTo>
                  <a:cubicBezTo>
                    <a:pt x="113" y="275"/>
                    <a:pt x="114" y="274"/>
                    <a:pt x="114" y="274"/>
                  </a:cubicBezTo>
                  <a:cubicBezTo>
                    <a:pt x="114" y="274"/>
                    <a:pt x="115" y="273"/>
                    <a:pt x="115" y="273"/>
                  </a:cubicBezTo>
                  <a:cubicBezTo>
                    <a:pt x="116" y="273"/>
                    <a:pt x="116" y="272"/>
                    <a:pt x="117" y="272"/>
                  </a:cubicBezTo>
                  <a:cubicBezTo>
                    <a:pt x="116" y="273"/>
                    <a:pt x="117" y="272"/>
                    <a:pt x="117" y="271"/>
                  </a:cubicBezTo>
                  <a:cubicBezTo>
                    <a:pt x="121" y="269"/>
                    <a:pt x="125" y="267"/>
                    <a:pt x="129" y="265"/>
                  </a:cubicBezTo>
                  <a:cubicBezTo>
                    <a:pt x="130" y="267"/>
                    <a:pt x="131" y="270"/>
                    <a:pt x="132" y="272"/>
                  </a:cubicBezTo>
                  <a:cubicBezTo>
                    <a:pt x="134" y="275"/>
                    <a:pt x="136" y="275"/>
                    <a:pt x="139" y="274"/>
                  </a:cubicBezTo>
                  <a:cubicBezTo>
                    <a:pt x="142" y="273"/>
                    <a:pt x="144" y="271"/>
                    <a:pt x="146" y="269"/>
                  </a:cubicBezTo>
                  <a:cubicBezTo>
                    <a:pt x="146" y="269"/>
                    <a:pt x="146" y="269"/>
                    <a:pt x="146" y="269"/>
                  </a:cubicBezTo>
                  <a:cubicBezTo>
                    <a:pt x="148" y="271"/>
                    <a:pt x="150" y="272"/>
                    <a:pt x="151" y="273"/>
                  </a:cubicBezTo>
                  <a:cubicBezTo>
                    <a:pt x="152" y="273"/>
                    <a:pt x="153" y="274"/>
                    <a:pt x="153" y="274"/>
                  </a:cubicBezTo>
                  <a:close/>
                  <a:moveTo>
                    <a:pt x="137" y="245"/>
                  </a:moveTo>
                  <a:cubicBezTo>
                    <a:pt x="140" y="245"/>
                    <a:pt x="142" y="245"/>
                    <a:pt x="145" y="245"/>
                  </a:cubicBezTo>
                  <a:cubicBezTo>
                    <a:pt x="144" y="248"/>
                    <a:pt x="145" y="252"/>
                    <a:pt x="145" y="255"/>
                  </a:cubicBezTo>
                  <a:cubicBezTo>
                    <a:pt x="144" y="259"/>
                    <a:pt x="142" y="262"/>
                    <a:pt x="139" y="264"/>
                  </a:cubicBezTo>
                  <a:cubicBezTo>
                    <a:pt x="136" y="258"/>
                    <a:pt x="137" y="252"/>
                    <a:pt x="137" y="246"/>
                  </a:cubicBezTo>
                  <a:cubicBezTo>
                    <a:pt x="137" y="245"/>
                    <a:pt x="137" y="245"/>
                    <a:pt x="137" y="245"/>
                  </a:cubicBezTo>
                  <a:close/>
                  <a:moveTo>
                    <a:pt x="136" y="233"/>
                  </a:moveTo>
                  <a:cubicBezTo>
                    <a:pt x="63" y="236"/>
                    <a:pt x="78" y="120"/>
                    <a:pt x="87" y="72"/>
                  </a:cubicBezTo>
                  <a:cubicBezTo>
                    <a:pt x="106" y="78"/>
                    <a:pt x="128" y="79"/>
                    <a:pt x="146" y="78"/>
                  </a:cubicBezTo>
                  <a:cubicBezTo>
                    <a:pt x="164" y="78"/>
                    <a:pt x="185" y="76"/>
                    <a:pt x="204" y="71"/>
                  </a:cubicBezTo>
                  <a:cubicBezTo>
                    <a:pt x="202" y="72"/>
                    <a:pt x="201" y="74"/>
                    <a:pt x="202" y="77"/>
                  </a:cubicBezTo>
                  <a:cubicBezTo>
                    <a:pt x="215" y="131"/>
                    <a:pt x="210" y="230"/>
                    <a:pt x="136" y="233"/>
                  </a:cubicBezTo>
                  <a:close/>
                  <a:moveTo>
                    <a:pt x="270" y="119"/>
                  </a:moveTo>
                  <a:cubicBezTo>
                    <a:pt x="255" y="141"/>
                    <a:pt x="233" y="157"/>
                    <a:pt x="213" y="174"/>
                  </a:cubicBezTo>
                  <a:cubicBezTo>
                    <a:pt x="215" y="165"/>
                    <a:pt x="217" y="155"/>
                    <a:pt x="217" y="146"/>
                  </a:cubicBezTo>
                  <a:cubicBezTo>
                    <a:pt x="227" y="147"/>
                    <a:pt x="239" y="136"/>
                    <a:pt x="245" y="131"/>
                  </a:cubicBezTo>
                  <a:cubicBezTo>
                    <a:pt x="257" y="121"/>
                    <a:pt x="268" y="105"/>
                    <a:pt x="265" y="89"/>
                  </a:cubicBezTo>
                  <a:cubicBezTo>
                    <a:pt x="265" y="86"/>
                    <a:pt x="262" y="85"/>
                    <a:pt x="259" y="85"/>
                  </a:cubicBezTo>
                  <a:cubicBezTo>
                    <a:pt x="243" y="88"/>
                    <a:pt x="225" y="92"/>
                    <a:pt x="219" y="109"/>
                  </a:cubicBezTo>
                  <a:cubicBezTo>
                    <a:pt x="217" y="112"/>
                    <a:pt x="222" y="113"/>
                    <a:pt x="224" y="111"/>
                  </a:cubicBezTo>
                  <a:cubicBezTo>
                    <a:pt x="232" y="100"/>
                    <a:pt x="243" y="97"/>
                    <a:pt x="256" y="95"/>
                  </a:cubicBezTo>
                  <a:cubicBezTo>
                    <a:pt x="255" y="105"/>
                    <a:pt x="244" y="114"/>
                    <a:pt x="237" y="120"/>
                  </a:cubicBezTo>
                  <a:cubicBezTo>
                    <a:pt x="233" y="125"/>
                    <a:pt x="225" y="131"/>
                    <a:pt x="218" y="133"/>
                  </a:cubicBezTo>
                  <a:cubicBezTo>
                    <a:pt x="218" y="116"/>
                    <a:pt x="217" y="100"/>
                    <a:pt x="215" y="87"/>
                  </a:cubicBezTo>
                  <a:cubicBezTo>
                    <a:pt x="215" y="87"/>
                    <a:pt x="215" y="87"/>
                    <a:pt x="215" y="87"/>
                  </a:cubicBezTo>
                  <a:cubicBezTo>
                    <a:pt x="229" y="80"/>
                    <a:pt x="243" y="76"/>
                    <a:pt x="259" y="75"/>
                  </a:cubicBezTo>
                  <a:cubicBezTo>
                    <a:pt x="287" y="74"/>
                    <a:pt x="279" y="105"/>
                    <a:pt x="270" y="119"/>
                  </a:cubicBez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3" name="Freeform 211"/>
            <p:cNvSpPr>
              <a:spLocks noEditPoints="1"/>
            </p:cNvSpPr>
            <p:nvPr/>
          </p:nvSpPr>
          <p:spPr bwMode="auto">
            <a:xfrm>
              <a:off x="4262438" y="4814887"/>
              <a:ext cx="152400" cy="255588"/>
            </a:xfrm>
            <a:custGeom>
              <a:avLst/>
              <a:gdLst>
                <a:gd name="T0" fmla="*/ 64 w 65"/>
                <a:gd name="T1" fmla="*/ 12 h 110"/>
                <a:gd name="T2" fmla="*/ 60 w 65"/>
                <a:gd name="T3" fmla="*/ 7 h 110"/>
                <a:gd name="T4" fmla="*/ 21 w 65"/>
                <a:gd name="T5" fmla="*/ 2 h 110"/>
                <a:gd name="T6" fmla="*/ 4 w 65"/>
                <a:gd name="T7" fmla="*/ 35 h 110"/>
                <a:gd name="T8" fmla="*/ 4 w 65"/>
                <a:gd name="T9" fmla="*/ 43 h 110"/>
                <a:gd name="T10" fmla="*/ 26 w 65"/>
                <a:gd name="T11" fmla="*/ 46 h 110"/>
                <a:gd name="T12" fmla="*/ 16 w 65"/>
                <a:gd name="T13" fmla="*/ 98 h 110"/>
                <a:gd name="T14" fmla="*/ 19 w 65"/>
                <a:gd name="T15" fmla="*/ 105 h 110"/>
                <a:gd name="T16" fmla="*/ 48 w 65"/>
                <a:gd name="T17" fmla="*/ 101 h 110"/>
                <a:gd name="T18" fmla="*/ 49 w 65"/>
                <a:gd name="T19" fmla="*/ 96 h 110"/>
                <a:gd name="T20" fmla="*/ 56 w 65"/>
                <a:gd name="T21" fmla="*/ 62 h 110"/>
                <a:gd name="T22" fmla="*/ 64 w 65"/>
                <a:gd name="T23" fmla="*/ 12 h 110"/>
                <a:gd name="T24" fmla="*/ 45 w 65"/>
                <a:gd name="T25" fmla="*/ 59 h 110"/>
                <a:gd name="T26" fmla="*/ 40 w 65"/>
                <a:gd name="T27" fmla="*/ 93 h 110"/>
                <a:gd name="T28" fmla="*/ 29 w 65"/>
                <a:gd name="T29" fmla="*/ 95 h 110"/>
                <a:gd name="T30" fmla="*/ 33 w 65"/>
                <a:gd name="T31" fmla="*/ 46 h 110"/>
                <a:gd name="T32" fmla="*/ 35 w 65"/>
                <a:gd name="T33" fmla="*/ 46 h 110"/>
                <a:gd name="T34" fmla="*/ 35 w 65"/>
                <a:gd name="T35" fmla="*/ 36 h 110"/>
                <a:gd name="T36" fmla="*/ 21 w 65"/>
                <a:gd name="T37" fmla="*/ 37 h 110"/>
                <a:gd name="T38" fmla="*/ 13 w 65"/>
                <a:gd name="T39" fmla="*/ 36 h 110"/>
                <a:gd name="T40" fmla="*/ 25 w 65"/>
                <a:gd name="T41" fmla="*/ 14 h 110"/>
                <a:gd name="T42" fmla="*/ 53 w 65"/>
                <a:gd name="T43" fmla="*/ 16 h 110"/>
                <a:gd name="T44" fmla="*/ 45 w 65"/>
                <a:gd name="T45" fmla="*/ 59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5" h="110">
                  <a:moveTo>
                    <a:pt x="64" y="12"/>
                  </a:moveTo>
                  <a:cubicBezTo>
                    <a:pt x="65" y="10"/>
                    <a:pt x="63" y="7"/>
                    <a:pt x="60" y="7"/>
                  </a:cubicBezTo>
                  <a:cubicBezTo>
                    <a:pt x="47" y="4"/>
                    <a:pt x="34" y="0"/>
                    <a:pt x="21" y="2"/>
                  </a:cubicBezTo>
                  <a:cubicBezTo>
                    <a:pt x="13" y="3"/>
                    <a:pt x="6" y="26"/>
                    <a:pt x="4" y="35"/>
                  </a:cubicBezTo>
                  <a:cubicBezTo>
                    <a:pt x="1" y="36"/>
                    <a:pt x="0" y="42"/>
                    <a:pt x="4" y="43"/>
                  </a:cubicBezTo>
                  <a:cubicBezTo>
                    <a:pt x="11" y="45"/>
                    <a:pt x="19" y="46"/>
                    <a:pt x="26" y="46"/>
                  </a:cubicBezTo>
                  <a:cubicBezTo>
                    <a:pt x="24" y="64"/>
                    <a:pt x="19" y="81"/>
                    <a:pt x="16" y="98"/>
                  </a:cubicBezTo>
                  <a:cubicBezTo>
                    <a:pt x="16" y="101"/>
                    <a:pt x="17" y="104"/>
                    <a:pt x="19" y="105"/>
                  </a:cubicBezTo>
                  <a:cubicBezTo>
                    <a:pt x="29" y="109"/>
                    <a:pt x="40" y="110"/>
                    <a:pt x="48" y="101"/>
                  </a:cubicBezTo>
                  <a:cubicBezTo>
                    <a:pt x="49" y="99"/>
                    <a:pt x="49" y="97"/>
                    <a:pt x="49" y="96"/>
                  </a:cubicBezTo>
                  <a:cubicBezTo>
                    <a:pt x="54" y="86"/>
                    <a:pt x="54" y="73"/>
                    <a:pt x="56" y="62"/>
                  </a:cubicBezTo>
                  <a:cubicBezTo>
                    <a:pt x="59" y="46"/>
                    <a:pt x="62" y="29"/>
                    <a:pt x="64" y="12"/>
                  </a:cubicBezTo>
                  <a:close/>
                  <a:moveTo>
                    <a:pt x="45" y="59"/>
                  </a:moveTo>
                  <a:cubicBezTo>
                    <a:pt x="43" y="70"/>
                    <a:pt x="39" y="82"/>
                    <a:pt x="40" y="93"/>
                  </a:cubicBezTo>
                  <a:cubicBezTo>
                    <a:pt x="36" y="94"/>
                    <a:pt x="33" y="96"/>
                    <a:pt x="29" y="95"/>
                  </a:cubicBezTo>
                  <a:cubicBezTo>
                    <a:pt x="31" y="79"/>
                    <a:pt x="33" y="63"/>
                    <a:pt x="33" y="46"/>
                  </a:cubicBezTo>
                  <a:cubicBezTo>
                    <a:pt x="33" y="46"/>
                    <a:pt x="34" y="46"/>
                    <a:pt x="35" y="46"/>
                  </a:cubicBezTo>
                  <a:cubicBezTo>
                    <a:pt x="41" y="46"/>
                    <a:pt x="41" y="37"/>
                    <a:pt x="35" y="36"/>
                  </a:cubicBezTo>
                  <a:cubicBezTo>
                    <a:pt x="30" y="36"/>
                    <a:pt x="26" y="37"/>
                    <a:pt x="21" y="37"/>
                  </a:cubicBezTo>
                  <a:cubicBezTo>
                    <a:pt x="18" y="37"/>
                    <a:pt x="16" y="36"/>
                    <a:pt x="13" y="36"/>
                  </a:cubicBezTo>
                  <a:cubicBezTo>
                    <a:pt x="17" y="29"/>
                    <a:pt x="21" y="21"/>
                    <a:pt x="25" y="14"/>
                  </a:cubicBezTo>
                  <a:cubicBezTo>
                    <a:pt x="28" y="9"/>
                    <a:pt x="44" y="13"/>
                    <a:pt x="53" y="16"/>
                  </a:cubicBezTo>
                  <a:cubicBezTo>
                    <a:pt x="50" y="31"/>
                    <a:pt x="48" y="45"/>
                    <a:pt x="45" y="59"/>
                  </a:cubicBez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4276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95075" y="1066403"/>
            <a:ext cx="6001850" cy="1340072"/>
          </a:xfrm>
          <a:prstGeom prst="rect">
            <a:avLst/>
          </a:prstGeom>
        </p:spPr>
      </p:pic>
      <p:sp>
        <p:nvSpPr>
          <p:cNvPr id="25" name="文本框 24"/>
          <p:cNvSpPr txBox="1"/>
          <p:nvPr/>
        </p:nvSpPr>
        <p:spPr>
          <a:xfrm>
            <a:off x="5182542" y="1575478"/>
            <a:ext cx="182691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4400">
                <a:ln>
                  <a:solidFill>
                    <a:schemeClr val="bg1"/>
                  </a:solidFill>
                </a:ln>
                <a:noFill/>
                <a:latin typeface="微软雅黑" panose="020B0503020204020204" pitchFamily="34" charset="-122"/>
                <a:ea typeface="微软雅黑" panose="020B0503020204020204" pitchFamily="34" charset="-122"/>
              </a:rPr>
              <a:t>目录</a:t>
            </a:r>
            <a:endParaRPr lang="zh-CN" altLang="en-US" sz="4400" dirty="0">
              <a:ln>
                <a:solidFill>
                  <a:schemeClr val="bg1"/>
                </a:solidFill>
              </a:ln>
              <a:noFill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1399118" y="3280227"/>
            <a:ext cx="4386336" cy="740625"/>
            <a:chOff x="1550007" y="3178629"/>
            <a:chExt cx="4386336" cy="740625"/>
          </a:xfrm>
        </p:grpSpPr>
        <p:grpSp>
          <p:nvGrpSpPr>
            <p:cNvPr id="28" name="组合 27"/>
            <p:cNvGrpSpPr/>
            <p:nvPr/>
          </p:nvGrpSpPr>
          <p:grpSpPr>
            <a:xfrm>
              <a:off x="1550007" y="3178629"/>
              <a:ext cx="801308" cy="740625"/>
              <a:chOff x="1550007" y="3178629"/>
              <a:chExt cx="801308" cy="740625"/>
            </a:xfrm>
          </p:grpSpPr>
          <p:sp>
            <p:nvSpPr>
              <p:cNvPr id="26" name="矩形: 圆角 25"/>
              <p:cNvSpPr/>
              <p:nvPr/>
            </p:nvSpPr>
            <p:spPr>
              <a:xfrm>
                <a:off x="1550007" y="3178629"/>
                <a:ext cx="801308" cy="740625"/>
              </a:xfrm>
              <a:prstGeom prst="roundRect">
                <a:avLst>
                  <a:gd name="adj" fmla="val 22223"/>
                </a:avLst>
              </a:prstGeom>
              <a:noFill/>
              <a:ln w="57150">
                <a:solidFill>
                  <a:schemeClr val="bg1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" name="文本框 26"/>
              <p:cNvSpPr txBox="1"/>
              <p:nvPr/>
            </p:nvSpPr>
            <p:spPr>
              <a:xfrm>
                <a:off x="1598170" y="3256554"/>
                <a:ext cx="704982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en-US" altLang="zh-CN" sz="3200">
                    <a:ln>
                      <a:solidFill>
                        <a:schemeClr val="bg1"/>
                      </a:solidFill>
                    </a:ln>
                    <a:noFill/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01</a:t>
                </a:r>
                <a:endParaRPr lang="zh-CN" altLang="en-US" sz="3200" dirty="0">
                  <a:ln>
                    <a:solidFill>
                      <a:schemeClr val="bg1"/>
                    </a:solidFill>
                  </a:ln>
                  <a:noFill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29" name="文本框 28"/>
            <p:cNvSpPr txBox="1"/>
            <p:nvPr/>
          </p:nvSpPr>
          <p:spPr>
            <a:xfrm>
              <a:off x="2570628" y="3256553"/>
              <a:ext cx="336571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3200" b="1">
                  <a:ln w="21590">
                    <a:solidFill>
                      <a:schemeClr val="bg1"/>
                    </a:solidFill>
                  </a:ln>
                  <a:noFill/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添加您的标题</a:t>
              </a:r>
              <a:endParaRPr lang="zh-CN" altLang="en-US" sz="3200" b="1" dirty="0">
                <a:ln w="21590">
                  <a:solidFill>
                    <a:schemeClr val="bg1"/>
                  </a:solidFill>
                </a:ln>
                <a:noFill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6406546" y="3280227"/>
            <a:ext cx="4386336" cy="740625"/>
            <a:chOff x="1550007" y="3178629"/>
            <a:chExt cx="4386336" cy="740625"/>
          </a:xfrm>
        </p:grpSpPr>
        <p:grpSp>
          <p:nvGrpSpPr>
            <p:cNvPr id="32" name="组合 31"/>
            <p:cNvGrpSpPr/>
            <p:nvPr/>
          </p:nvGrpSpPr>
          <p:grpSpPr>
            <a:xfrm>
              <a:off x="1550007" y="3178629"/>
              <a:ext cx="801308" cy="740625"/>
              <a:chOff x="1550007" y="3178629"/>
              <a:chExt cx="801308" cy="740625"/>
            </a:xfrm>
          </p:grpSpPr>
          <p:sp>
            <p:nvSpPr>
              <p:cNvPr id="34" name="矩形: 圆角 33"/>
              <p:cNvSpPr/>
              <p:nvPr/>
            </p:nvSpPr>
            <p:spPr>
              <a:xfrm>
                <a:off x="1550007" y="3178629"/>
                <a:ext cx="801308" cy="740625"/>
              </a:xfrm>
              <a:prstGeom prst="roundRect">
                <a:avLst>
                  <a:gd name="adj" fmla="val 22223"/>
                </a:avLst>
              </a:prstGeom>
              <a:noFill/>
              <a:ln w="57150">
                <a:solidFill>
                  <a:schemeClr val="bg1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5" name="文本框 34"/>
              <p:cNvSpPr txBox="1"/>
              <p:nvPr/>
            </p:nvSpPr>
            <p:spPr>
              <a:xfrm>
                <a:off x="1598170" y="3256554"/>
                <a:ext cx="704982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en-US" altLang="zh-CN" sz="3200">
                    <a:ln>
                      <a:solidFill>
                        <a:schemeClr val="bg1"/>
                      </a:solidFill>
                    </a:ln>
                    <a:noFill/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02</a:t>
                </a:r>
                <a:endParaRPr lang="zh-CN" altLang="en-US" sz="3200" dirty="0">
                  <a:ln>
                    <a:solidFill>
                      <a:schemeClr val="bg1"/>
                    </a:solidFill>
                  </a:ln>
                  <a:noFill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33" name="文本框 32"/>
            <p:cNvSpPr txBox="1"/>
            <p:nvPr/>
          </p:nvSpPr>
          <p:spPr>
            <a:xfrm>
              <a:off x="2570628" y="3256553"/>
              <a:ext cx="336571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3200" b="1">
                  <a:ln w="21590">
                    <a:solidFill>
                      <a:schemeClr val="bg1"/>
                    </a:solidFill>
                  </a:ln>
                  <a:noFill/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添加您的标题</a:t>
              </a:r>
              <a:endParaRPr lang="zh-CN" altLang="en-US" sz="3200" b="1" dirty="0">
                <a:ln w="21590">
                  <a:solidFill>
                    <a:schemeClr val="bg1"/>
                  </a:solidFill>
                </a:ln>
                <a:noFill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1399118" y="4557484"/>
            <a:ext cx="4386336" cy="740625"/>
            <a:chOff x="1550007" y="3178629"/>
            <a:chExt cx="4386336" cy="740625"/>
          </a:xfrm>
        </p:grpSpPr>
        <p:grpSp>
          <p:nvGrpSpPr>
            <p:cNvPr id="37" name="组合 36"/>
            <p:cNvGrpSpPr/>
            <p:nvPr/>
          </p:nvGrpSpPr>
          <p:grpSpPr>
            <a:xfrm>
              <a:off x="1550007" y="3178629"/>
              <a:ext cx="801308" cy="740625"/>
              <a:chOff x="1550007" y="3178629"/>
              <a:chExt cx="801308" cy="740625"/>
            </a:xfrm>
          </p:grpSpPr>
          <p:sp>
            <p:nvSpPr>
              <p:cNvPr id="39" name="矩形: 圆角 38"/>
              <p:cNvSpPr/>
              <p:nvPr/>
            </p:nvSpPr>
            <p:spPr>
              <a:xfrm>
                <a:off x="1550007" y="3178629"/>
                <a:ext cx="801308" cy="740625"/>
              </a:xfrm>
              <a:prstGeom prst="roundRect">
                <a:avLst>
                  <a:gd name="adj" fmla="val 22223"/>
                </a:avLst>
              </a:prstGeom>
              <a:noFill/>
              <a:ln w="57150">
                <a:solidFill>
                  <a:schemeClr val="bg1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0" name="文本框 39"/>
              <p:cNvSpPr txBox="1"/>
              <p:nvPr/>
            </p:nvSpPr>
            <p:spPr>
              <a:xfrm>
                <a:off x="1598170" y="3256554"/>
                <a:ext cx="704982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en-US" altLang="zh-CN" sz="3200">
                    <a:ln>
                      <a:solidFill>
                        <a:schemeClr val="bg1"/>
                      </a:solidFill>
                    </a:ln>
                    <a:noFill/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03</a:t>
                </a:r>
                <a:endParaRPr lang="zh-CN" altLang="en-US" sz="3200" dirty="0">
                  <a:ln>
                    <a:solidFill>
                      <a:schemeClr val="bg1"/>
                    </a:solidFill>
                  </a:ln>
                  <a:noFill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38" name="文本框 37"/>
            <p:cNvSpPr txBox="1"/>
            <p:nvPr/>
          </p:nvSpPr>
          <p:spPr>
            <a:xfrm>
              <a:off x="2570628" y="3256553"/>
              <a:ext cx="336571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3200" b="1">
                  <a:ln w="21590">
                    <a:solidFill>
                      <a:schemeClr val="bg1"/>
                    </a:solidFill>
                  </a:ln>
                  <a:noFill/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添加您的标题</a:t>
              </a:r>
              <a:endParaRPr lang="zh-CN" altLang="en-US" sz="3200" b="1" dirty="0">
                <a:ln w="21590">
                  <a:solidFill>
                    <a:schemeClr val="bg1"/>
                  </a:solidFill>
                </a:ln>
                <a:noFill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6406546" y="4557484"/>
            <a:ext cx="4386336" cy="740625"/>
            <a:chOff x="1550007" y="3178629"/>
            <a:chExt cx="4386336" cy="740625"/>
          </a:xfrm>
        </p:grpSpPr>
        <p:grpSp>
          <p:nvGrpSpPr>
            <p:cNvPr id="42" name="组合 41"/>
            <p:cNvGrpSpPr/>
            <p:nvPr/>
          </p:nvGrpSpPr>
          <p:grpSpPr>
            <a:xfrm>
              <a:off x="1550007" y="3178629"/>
              <a:ext cx="801308" cy="740625"/>
              <a:chOff x="1550007" y="3178629"/>
              <a:chExt cx="801308" cy="740625"/>
            </a:xfrm>
          </p:grpSpPr>
          <p:sp>
            <p:nvSpPr>
              <p:cNvPr id="44" name="矩形: 圆角 43"/>
              <p:cNvSpPr/>
              <p:nvPr/>
            </p:nvSpPr>
            <p:spPr>
              <a:xfrm>
                <a:off x="1550007" y="3178629"/>
                <a:ext cx="801308" cy="740625"/>
              </a:xfrm>
              <a:prstGeom prst="roundRect">
                <a:avLst>
                  <a:gd name="adj" fmla="val 22223"/>
                </a:avLst>
              </a:prstGeom>
              <a:noFill/>
              <a:ln w="57150">
                <a:solidFill>
                  <a:schemeClr val="bg1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5" name="文本框 44"/>
              <p:cNvSpPr txBox="1"/>
              <p:nvPr/>
            </p:nvSpPr>
            <p:spPr>
              <a:xfrm>
                <a:off x="1598170" y="3256554"/>
                <a:ext cx="704982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en-US" altLang="zh-CN" sz="3200">
                    <a:ln>
                      <a:solidFill>
                        <a:schemeClr val="bg1"/>
                      </a:solidFill>
                    </a:ln>
                    <a:noFill/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04</a:t>
                </a:r>
                <a:endParaRPr lang="zh-CN" altLang="en-US" sz="3200" dirty="0">
                  <a:ln>
                    <a:solidFill>
                      <a:schemeClr val="bg1"/>
                    </a:solidFill>
                  </a:ln>
                  <a:noFill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43" name="文本框 42"/>
            <p:cNvSpPr txBox="1"/>
            <p:nvPr/>
          </p:nvSpPr>
          <p:spPr>
            <a:xfrm>
              <a:off x="2570628" y="3256553"/>
              <a:ext cx="336571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3200" b="1">
                  <a:ln w="21590">
                    <a:solidFill>
                      <a:schemeClr val="bg1"/>
                    </a:solidFill>
                  </a:ln>
                  <a:noFill/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添加您的标题</a:t>
              </a:r>
              <a:endParaRPr lang="zh-CN" altLang="en-US" sz="3200" b="1" dirty="0">
                <a:ln w="21590">
                  <a:solidFill>
                    <a:schemeClr val="bg1"/>
                  </a:solidFill>
                </a:ln>
                <a:noFill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图片 7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240"/>
            <a:ext cx="12192000" cy="6827520"/>
          </a:xfrm>
          <a:prstGeom prst="rect">
            <a:avLst/>
          </a:prstGeom>
        </p:spPr>
      </p:pic>
      <p:sp>
        <p:nvSpPr>
          <p:cNvPr id="13" name="Freeform 5"/>
          <p:cNvSpPr>
            <a:spLocks noEditPoints="1"/>
          </p:cNvSpPr>
          <p:nvPr/>
        </p:nvSpPr>
        <p:spPr bwMode="auto">
          <a:xfrm>
            <a:off x="2942211" y="2447349"/>
            <a:ext cx="1161369" cy="1164643"/>
          </a:xfrm>
          <a:custGeom>
            <a:avLst/>
            <a:gdLst>
              <a:gd name="T0" fmla="*/ 612 w 662"/>
              <a:gd name="T1" fmla="*/ 615 h 664"/>
              <a:gd name="T2" fmla="*/ 616 w 662"/>
              <a:gd name="T3" fmla="*/ 476 h 664"/>
              <a:gd name="T4" fmla="*/ 631 w 662"/>
              <a:gd name="T5" fmla="*/ 322 h 664"/>
              <a:gd name="T6" fmla="*/ 505 w 662"/>
              <a:gd name="T7" fmla="*/ 155 h 664"/>
              <a:gd name="T8" fmla="*/ 191 w 662"/>
              <a:gd name="T9" fmla="*/ 35 h 664"/>
              <a:gd name="T10" fmla="*/ 9 w 662"/>
              <a:gd name="T11" fmla="*/ 118 h 664"/>
              <a:gd name="T12" fmla="*/ 109 w 662"/>
              <a:gd name="T13" fmla="*/ 207 h 664"/>
              <a:gd name="T14" fmla="*/ 153 w 662"/>
              <a:gd name="T15" fmla="*/ 360 h 664"/>
              <a:gd name="T16" fmla="*/ 428 w 662"/>
              <a:gd name="T17" fmla="*/ 363 h 664"/>
              <a:gd name="T18" fmla="*/ 569 w 662"/>
              <a:gd name="T19" fmla="*/ 324 h 664"/>
              <a:gd name="T20" fmla="*/ 590 w 662"/>
              <a:gd name="T21" fmla="*/ 365 h 664"/>
              <a:gd name="T22" fmla="*/ 565 w 662"/>
              <a:gd name="T23" fmla="*/ 420 h 664"/>
              <a:gd name="T24" fmla="*/ 462 w 662"/>
              <a:gd name="T25" fmla="*/ 587 h 664"/>
              <a:gd name="T26" fmla="*/ 510 w 662"/>
              <a:gd name="T27" fmla="*/ 629 h 664"/>
              <a:gd name="T28" fmla="*/ 509 w 662"/>
              <a:gd name="T29" fmla="*/ 552 h 664"/>
              <a:gd name="T30" fmla="*/ 595 w 662"/>
              <a:gd name="T31" fmla="*/ 428 h 664"/>
              <a:gd name="T32" fmla="*/ 577 w 662"/>
              <a:gd name="T33" fmla="*/ 622 h 664"/>
              <a:gd name="T34" fmla="*/ 648 w 662"/>
              <a:gd name="T35" fmla="*/ 628 h 664"/>
              <a:gd name="T36" fmla="*/ 213 w 662"/>
              <a:gd name="T37" fmla="*/ 356 h 664"/>
              <a:gd name="T38" fmla="*/ 120 w 662"/>
              <a:gd name="T39" fmla="*/ 233 h 664"/>
              <a:gd name="T40" fmla="*/ 137 w 662"/>
              <a:gd name="T41" fmla="*/ 216 h 664"/>
              <a:gd name="T42" fmla="*/ 367 w 662"/>
              <a:gd name="T43" fmla="*/ 372 h 664"/>
              <a:gd name="T44" fmla="*/ 388 w 662"/>
              <a:gd name="T45" fmla="*/ 258 h 664"/>
              <a:gd name="T46" fmla="*/ 274 w 662"/>
              <a:gd name="T47" fmla="*/ 173 h 664"/>
              <a:gd name="T48" fmla="*/ 436 w 662"/>
              <a:gd name="T49" fmla="*/ 281 h 664"/>
              <a:gd name="T50" fmla="*/ 436 w 662"/>
              <a:gd name="T51" fmla="*/ 335 h 664"/>
              <a:gd name="T52" fmla="*/ 329 w 662"/>
              <a:gd name="T53" fmla="*/ 163 h 664"/>
              <a:gd name="T54" fmla="*/ 130 w 662"/>
              <a:gd name="T55" fmla="*/ 187 h 664"/>
              <a:gd name="T56" fmla="*/ 177 w 662"/>
              <a:gd name="T57" fmla="*/ 72 h 664"/>
              <a:gd name="T58" fmla="*/ 409 w 662"/>
              <a:gd name="T59" fmla="*/ 90 h 664"/>
              <a:gd name="T60" fmla="*/ 547 w 662"/>
              <a:gd name="T61" fmla="*/ 238 h 664"/>
              <a:gd name="T62" fmla="*/ 436 w 662"/>
              <a:gd name="T63" fmla="*/ 335 h 6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662" h="664">
                <a:moveTo>
                  <a:pt x="648" y="628"/>
                </a:moveTo>
                <a:cubicBezTo>
                  <a:pt x="636" y="623"/>
                  <a:pt x="622" y="625"/>
                  <a:pt x="612" y="615"/>
                </a:cubicBezTo>
                <a:cubicBezTo>
                  <a:pt x="603" y="607"/>
                  <a:pt x="602" y="593"/>
                  <a:pt x="601" y="582"/>
                </a:cubicBezTo>
                <a:cubicBezTo>
                  <a:pt x="599" y="547"/>
                  <a:pt x="609" y="510"/>
                  <a:pt x="616" y="476"/>
                </a:cubicBezTo>
                <a:cubicBezTo>
                  <a:pt x="624" y="442"/>
                  <a:pt x="654" y="346"/>
                  <a:pt x="612" y="321"/>
                </a:cubicBezTo>
                <a:cubicBezTo>
                  <a:pt x="618" y="321"/>
                  <a:pt x="625" y="322"/>
                  <a:pt x="631" y="322"/>
                </a:cubicBezTo>
                <a:cubicBezTo>
                  <a:pt x="640" y="324"/>
                  <a:pt x="645" y="312"/>
                  <a:pt x="641" y="305"/>
                </a:cubicBezTo>
                <a:cubicBezTo>
                  <a:pt x="607" y="246"/>
                  <a:pt x="547" y="206"/>
                  <a:pt x="505" y="155"/>
                </a:cubicBezTo>
                <a:cubicBezTo>
                  <a:pt x="465" y="107"/>
                  <a:pt x="419" y="41"/>
                  <a:pt x="357" y="19"/>
                </a:cubicBezTo>
                <a:cubicBezTo>
                  <a:pt x="304" y="0"/>
                  <a:pt x="243" y="18"/>
                  <a:pt x="191" y="35"/>
                </a:cubicBezTo>
                <a:cubicBezTo>
                  <a:pt x="133" y="53"/>
                  <a:pt x="76" y="81"/>
                  <a:pt x="16" y="90"/>
                </a:cubicBezTo>
                <a:cubicBezTo>
                  <a:pt x="4" y="92"/>
                  <a:pt x="0" y="110"/>
                  <a:pt x="9" y="118"/>
                </a:cubicBezTo>
                <a:cubicBezTo>
                  <a:pt x="41" y="146"/>
                  <a:pt x="80" y="167"/>
                  <a:pt x="113" y="196"/>
                </a:cubicBezTo>
                <a:cubicBezTo>
                  <a:pt x="110" y="199"/>
                  <a:pt x="109" y="203"/>
                  <a:pt x="109" y="207"/>
                </a:cubicBezTo>
                <a:cubicBezTo>
                  <a:pt x="93" y="219"/>
                  <a:pt x="85" y="241"/>
                  <a:pt x="88" y="265"/>
                </a:cubicBezTo>
                <a:cubicBezTo>
                  <a:pt x="93" y="306"/>
                  <a:pt x="121" y="337"/>
                  <a:pt x="153" y="360"/>
                </a:cubicBezTo>
                <a:cubicBezTo>
                  <a:pt x="214" y="403"/>
                  <a:pt x="298" y="425"/>
                  <a:pt x="371" y="405"/>
                </a:cubicBezTo>
                <a:cubicBezTo>
                  <a:pt x="394" y="399"/>
                  <a:pt x="417" y="386"/>
                  <a:pt x="428" y="363"/>
                </a:cubicBezTo>
                <a:cubicBezTo>
                  <a:pt x="430" y="364"/>
                  <a:pt x="433" y="364"/>
                  <a:pt x="436" y="363"/>
                </a:cubicBezTo>
                <a:cubicBezTo>
                  <a:pt x="477" y="348"/>
                  <a:pt x="523" y="331"/>
                  <a:pt x="569" y="324"/>
                </a:cubicBezTo>
                <a:cubicBezTo>
                  <a:pt x="573" y="330"/>
                  <a:pt x="579" y="334"/>
                  <a:pt x="585" y="338"/>
                </a:cubicBezTo>
                <a:cubicBezTo>
                  <a:pt x="585" y="347"/>
                  <a:pt x="587" y="356"/>
                  <a:pt x="590" y="365"/>
                </a:cubicBezTo>
                <a:cubicBezTo>
                  <a:pt x="590" y="365"/>
                  <a:pt x="590" y="365"/>
                  <a:pt x="590" y="365"/>
                </a:cubicBezTo>
                <a:cubicBezTo>
                  <a:pt x="584" y="387"/>
                  <a:pt x="570" y="414"/>
                  <a:pt x="565" y="420"/>
                </a:cubicBezTo>
                <a:cubicBezTo>
                  <a:pt x="546" y="448"/>
                  <a:pt x="523" y="473"/>
                  <a:pt x="503" y="500"/>
                </a:cubicBezTo>
                <a:cubicBezTo>
                  <a:pt x="485" y="525"/>
                  <a:pt x="465" y="555"/>
                  <a:pt x="462" y="587"/>
                </a:cubicBezTo>
                <a:cubicBezTo>
                  <a:pt x="459" y="611"/>
                  <a:pt x="470" y="641"/>
                  <a:pt x="497" y="645"/>
                </a:cubicBezTo>
                <a:cubicBezTo>
                  <a:pt x="506" y="647"/>
                  <a:pt x="516" y="638"/>
                  <a:pt x="510" y="629"/>
                </a:cubicBezTo>
                <a:cubicBezTo>
                  <a:pt x="503" y="617"/>
                  <a:pt x="495" y="610"/>
                  <a:pt x="494" y="596"/>
                </a:cubicBezTo>
                <a:cubicBezTo>
                  <a:pt x="494" y="580"/>
                  <a:pt x="502" y="565"/>
                  <a:pt x="509" y="552"/>
                </a:cubicBezTo>
                <a:cubicBezTo>
                  <a:pt x="527" y="519"/>
                  <a:pt x="552" y="490"/>
                  <a:pt x="575" y="459"/>
                </a:cubicBezTo>
                <a:cubicBezTo>
                  <a:pt x="583" y="449"/>
                  <a:pt x="590" y="439"/>
                  <a:pt x="595" y="428"/>
                </a:cubicBezTo>
                <a:cubicBezTo>
                  <a:pt x="588" y="462"/>
                  <a:pt x="579" y="495"/>
                  <a:pt x="573" y="528"/>
                </a:cubicBezTo>
                <a:cubicBezTo>
                  <a:pt x="568" y="558"/>
                  <a:pt x="563" y="594"/>
                  <a:pt x="577" y="622"/>
                </a:cubicBezTo>
                <a:cubicBezTo>
                  <a:pt x="590" y="648"/>
                  <a:pt x="623" y="664"/>
                  <a:pt x="651" y="651"/>
                </a:cubicBezTo>
                <a:cubicBezTo>
                  <a:pt x="662" y="646"/>
                  <a:pt x="657" y="631"/>
                  <a:pt x="648" y="628"/>
                </a:cubicBezTo>
                <a:close/>
                <a:moveTo>
                  <a:pt x="367" y="372"/>
                </a:moveTo>
                <a:cubicBezTo>
                  <a:pt x="316" y="389"/>
                  <a:pt x="261" y="376"/>
                  <a:pt x="213" y="356"/>
                </a:cubicBezTo>
                <a:cubicBezTo>
                  <a:pt x="184" y="343"/>
                  <a:pt x="157" y="326"/>
                  <a:pt x="136" y="303"/>
                </a:cubicBezTo>
                <a:cubicBezTo>
                  <a:pt x="119" y="284"/>
                  <a:pt x="110" y="253"/>
                  <a:pt x="120" y="233"/>
                </a:cubicBezTo>
                <a:cubicBezTo>
                  <a:pt x="126" y="229"/>
                  <a:pt x="132" y="222"/>
                  <a:pt x="137" y="216"/>
                </a:cubicBezTo>
                <a:cubicBezTo>
                  <a:pt x="137" y="216"/>
                  <a:pt x="137" y="216"/>
                  <a:pt x="137" y="216"/>
                </a:cubicBezTo>
                <a:cubicBezTo>
                  <a:pt x="204" y="201"/>
                  <a:pt x="275" y="218"/>
                  <a:pt x="333" y="254"/>
                </a:cubicBezTo>
                <a:cubicBezTo>
                  <a:pt x="372" y="278"/>
                  <a:pt x="439" y="347"/>
                  <a:pt x="367" y="372"/>
                </a:cubicBezTo>
                <a:close/>
                <a:moveTo>
                  <a:pt x="424" y="302"/>
                </a:moveTo>
                <a:cubicBezTo>
                  <a:pt x="414" y="285"/>
                  <a:pt x="400" y="270"/>
                  <a:pt x="388" y="258"/>
                </a:cubicBezTo>
                <a:cubicBezTo>
                  <a:pt x="332" y="203"/>
                  <a:pt x="245" y="174"/>
                  <a:pt x="165" y="183"/>
                </a:cubicBezTo>
                <a:cubicBezTo>
                  <a:pt x="196" y="156"/>
                  <a:pt x="233" y="159"/>
                  <a:pt x="274" y="173"/>
                </a:cubicBezTo>
                <a:cubicBezTo>
                  <a:pt x="315" y="186"/>
                  <a:pt x="359" y="199"/>
                  <a:pt x="396" y="221"/>
                </a:cubicBezTo>
                <a:cubicBezTo>
                  <a:pt x="415" y="232"/>
                  <a:pt x="447" y="256"/>
                  <a:pt x="436" y="281"/>
                </a:cubicBezTo>
                <a:cubicBezTo>
                  <a:pt x="433" y="288"/>
                  <a:pt x="428" y="295"/>
                  <a:pt x="424" y="302"/>
                </a:cubicBezTo>
                <a:close/>
                <a:moveTo>
                  <a:pt x="436" y="335"/>
                </a:moveTo>
                <a:cubicBezTo>
                  <a:pt x="454" y="304"/>
                  <a:pt x="480" y="277"/>
                  <a:pt x="459" y="241"/>
                </a:cubicBezTo>
                <a:cubicBezTo>
                  <a:pt x="434" y="197"/>
                  <a:pt x="374" y="178"/>
                  <a:pt x="329" y="163"/>
                </a:cubicBezTo>
                <a:cubicBezTo>
                  <a:pt x="285" y="148"/>
                  <a:pt x="230" y="123"/>
                  <a:pt x="183" y="143"/>
                </a:cubicBezTo>
                <a:cubicBezTo>
                  <a:pt x="162" y="152"/>
                  <a:pt x="145" y="168"/>
                  <a:pt x="130" y="187"/>
                </a:cubicBezTo>
                <a:cubicBezTo>
                  <a:pt x="114" y="155"/>
                  <a:pt x="85" y="135"/>
                  <a:pt x="57" y="114"/>
                </a:cubicBezTo>
                <a:cubicBezTo>
                  <a:pt x="98" y="103"/>
                  <a:pt x="137" y="86"/>
                  <a:pt x="177" y="72"/>
                </a:cubicBezTo>
                <a:cubicBezTo>
                  <a:pt x="227" y="54"/>
                  <a:pt x="286" y="32"/>
                  <a:pt x="339" y="44"/>
                </a:cubicBezTo>
                <a:cubicBezTo>
                  <a:pt x="366" y="50"/>
                  <a:pt x="389" y="72"/>
                  <a:pt x="409" y="90"/>
                </a:cubicBezTo>
                <a:cubicBezTo>
                  <a:pt x="434" y="114"/>
                  <a:pt x="457" y="141"/>
                  <a:pt x="480" y="168"/>
                </a:cubicBezTo>
                <a:cubicBezTo>
                  <a:pt x="501" y="193"/>
                  <a:pt x="523" y="217"/>
                  <a:pt x="547" y="238"/>
                </a:cubicBezTo>
                <a:cubicBezTo>
                  <a:pt x="569" y="257"/>
                  <a:pt x="590" y="275"/>
                  <a:pt x="607" y="297"/>
                </a:cubicBezTo>
                <a:cubicBezTo>
                  <a:pt x="550" y="296"/>
                  <a:pt x="490" y="316"/>
                  <a:pt x="436" y="335"/>
                </a:cubicBezTo>
                <a:close/>
              </a:path>
            </a:pathLst>
          </a:custGeom>
          <a:solidFill>
            <a:srgbClr val="F5F5F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69" name="组合 68"/>
          <p:cNvGrpSpPr/>
          <p:nvPr/>
        </p:nvGrpSpPr>
        <p:grpSpPr>
          <a:xfrm>
            <a:off x="1040847" y="3579575"/>
            <a:ext cx="1897063" cy="1254125"/>
            <a:chOff x="7634289" y="5383212"/>
            <a:chExt cx="1897063" cy="1254125"/>
          </a:xfrm>
        </p:grpSpPr>
        <p:sp>
          <p:nvSpPr>
            <p:cNvPr id="17" name="Freeform 9"/>
            <p:cNvSpPr>
              <a:spLocks noEditPoints="1"/>
            </p:cNvSpPr>
            <p:nvPr/>
          </p:nvSpPr>
          <p:spPr bwMode="auto">
            <a:xfrm>
              <a:off x="7634289" y="5383212"/>
              <a:ext cx="1897063" cy="1254125"/>
            </a:xfrm>
            <a:custGeom>
              <a:avLst/>
              <a:gdLst>
                <a:gd name="T0" fmla="*/ 706 w 774"/>
                <a:gd name="T1" fmla="*/ 120 h 512"/>
                <a:gd name="T2" fmla="*/ 472 w 774"/>
                <a:gd name="T3" fmla="*/ 47 h 512"/>
                <a:gd name="T4" fmla="*/ 332 w 774"/>
                <a:gd name="T5" fmla="*/ 54 h 512"/>
                <a:gd name="T6" fmla="*/ 249 w 774"/>
                <a:gd name="T7" fmla="*/ 71 h 512"/>
                <a:gd name="T8" fmla="*/ 303 w 774"/>
                <a:gd name="T9" fmla="*/ 26 h 512"/>
                <a:gd name="T10" fmla="*/ 293 w 774"/>
                <a:gd name="T11" fmla="*/ 8 h 512"/>
                <a:gd name="T12" fmla="*/ 207 w 774"/>
                <a:gd name="T13" fmla="*/ 83 h 512"/>
                <a:gd name="T14" fmla="*/ 87 w 774"/>
                <a:gd name="T15" fmla="*/ 111 h 512"/>
                <a:gd name="T16" fmla="*/ 91 w 774"/>
                <a:gd name="T17" fmla="*/ 139 h 512"/>
                <a:gd name="T18" fmla="*/ 162 w 774"/>
                <a:gd name="T19" fmla="*/ 127 h 512"/>
                <a:gd name="T20" fmla="*/ 119 w 774"/>
                <a:gd name="T21" fmla="*/ 171 h 512"/>
                <a:gd name="T22" fmla="*/ 12 w 774"/>
                <a:gd name="T23" fmla="*/ 328 h 512"/>
                <a:gd name="T24" fmla="*/ 78 w 774"/>
                <a:gd name="T25" fmla="*/ 467 h 512"/>
                <a:gd name="T26" fmla="*/ 290 w 774"/>
                <a:gd name="T27" fmla="*/ 501 h 512"/>
                <a:gd name="T28" fmla="*/ 489 w 774"/>
                <a:gd name="T29" fmla="*/ 450 h 512"/>
                <a:gd name="T30" fmla="*/ 641 w 774"/>
                <a:gd name="T31" fmla="*/ 373 h 512"/>
                <a:gd name="T32" fmla="*/ 706 w 774"/>
                <a:gd name="T33" fmla="*/ 120 h 512"/>
                <a:gd name="T34" fmla="*/ 474 w 774"/>
                <a:gd name="T35" fmla="*/ 422 h 512"/>
                <a:gd name="T36" fmla="*/ 273 w 774"/>
                <a:gd name="T37" fmla="*/ 473 h 512"/>
                <a:gd name="T38" fmla="*/ 49 w 774"/>
                <a:gd name="T39" fmla="*/ 398 h 512"/>
                <a:gd name="T40" fmla="*/ 113 w 774"/>
                <a:gd name="T41" fmla="*/ 206 h 512"/>
                <a:gd name="T42" fmla="*/ 199 w 774"/>
                <a:gd name="T43" fmla="*/ 118 h 512"/>
                <a:gd name="T44" fmla="*/ 331 w 774"/>
                <a:gd name="T45" fmla="*/ 87 h 512"/>
                <a:gd name="T46" fmla="*/ 483 w 774"/>
                <a:gd name="T47" fmla="*/ 80 h 512"/>
                <a:gd name="T48" fmla="*/ 702 w 774"/>
                <a:gd name="T49" fmla="*/ 189 h 512"/>
                <a:gd name="T50" fmla="*/ 474 w 774"/>
                <a:gd name="T51" fmla="*/ 422 h 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74" h="512">
                  <a:moveTo>
                    <a:pt x="706" y="120"/>
                  </a:moveTo>
                  <a:cubicBezTo>
                    <a:pt x="652" y="55"/>
                    <a:pt x="550" y="49"/>
                    <a:pt x="472" y="47"/>
                  </a:cubicBezTo>
                  <a:cubicBezTo>
                    <a:pt x="425" y="46"/>
                    <a:pt x="378" y="48"/>
                    <a:pt x="332" y="54"/>
                  </a:cubicBezTo>
                  <a:cubicBezTo>
                    <a:pt x="304" y="58"/>
                    <a:pt x="276" y="64"/>
                    <a:pt x="249" y="71"/>
                  </a:cubicBezTo>
                  <a:cubicBezTo>
                    <a:pt x="266" y="56"/>
                    <a:pt x="285" y="40"/>
                    <a:pt x="303" y="26"/>
                  </a:cubicBezTo>
                  <a:cubicBezTo>
                    <a:pt x="314" y="18"/>
                    <a:pt x="304" y="0"/>
                    <a:pt x="293" y="8"/>
                  </a:cubicBezTo>
                  <a:cubicBezTo>
                    <a:pt x="263" y="31"/>
                    <a:pt x="234" y="56"/>
                    <a:pt x="207" y="83"/>
                  </a:cubicBezTo>
                  <a:cubicBezTo>
                    <a:pt x="167" y="93"/>
                    <a:pt x="128" y="105"/>
                    <a:pt x="87" y="111"/>
                  </a:cubicBezTo>
                  <a:cubicBezTo>
                    <a:pt x="72" y="114"/>
                    <a:pt x="75" y="141"/>
                    <a:pt x="91" y="139"/>
                  </a:cubicBezTo>
                  <a:cubicBezTo>
                    <a:pt x="115" y="136"/>
                    <a:pt x="139" y="132"/>
                    <a:pt x="162" y="127"/>
                  </a:cubicBezTo>
                  <a:cubicBezTo>
                    <a:pt x="148" y="141"/>
                    <a:pt x="134" y="156"/>
                    <a:pt x="119" y="171"/>
                  </a:cubicBezTo>
                  <a:cubicBezTo>
                    <a:pt x="74" y="219"/>
                    <a:pt x="26" y="261"/>
                    <a:pt x="12" y="328"/>
                  </a:cubicBezTo>
                  <a:cubicBezTo>
                    <a:pt x="0" y="387"/>
                    <a:pt x="30" y="436"/>
                    <a:pt x="78" y="467"/>
                  </a:cubicBezTo>
                  <a:cubicBezTo>
                    <a:pt x="142" y="508"/>
                    <a:pt x="217" y="512"/>
                    <a:pt x="290" y="501"/>
                  </a:cubicBezTo>
                  <a:cubicBezTo>
                    <a:pt x="357" y="492"/>
                    <a:pt x="425" y="472"/>
                    <a:pt x="489" y="450"/>
                  </a:cubicBezTo>
                  <a:cubicBezTo>
                    <a:pt x="543" y="432"/>
                    <a:pt x="596" y="408"/>
                    <a:pt x="641" y="373"/>
                  </a:cubicBezTo>
                  <a:cubicBezTo>
                    <a:pt x="712" y="319"/>
                    <a:pt x="774" y="200"/>
                    <a:pt x="706" y="120"/>
                  </a:cubicBezTo>
                  <a:close/>
                  <a:moveTo>
                    <a:pt x="474" y="422"/>
                  </a:moveTo>
                  <a:cubicBezTo>
                    <a:pt x="409" y="443"/>
                    <a:pt x="341" y="462"/>
                    <a:pt x="273" y="473"/>
                  </a:cubicBezTo>
                  <a:cubicBezTo>
                    <a:pt x="197" y="484"/>
                    <a:pt x="91" y="472"/>
                    <a:pt x="49" y="398"/>
                  </a:cubicBezTo>
                  <a:cubicBezTo>
                    <a:pt x="9" y="326"/>
                    <a:pt x="66" y="256"/>
                    <a:pt x="113" y="206"/>
                  </a:cubicBezTo>
                  <a:cubicBezTo>
                    <a:pt x="141" y="177"/>
                    <a:pt x="170" y="147"/>
                    <a:pt x="199" y="118"/>
                  </a:cubicBezTo>
                  <a:cubicBezTo>
                    <a:pt x="243" y="107"/>
                    <a:pt x="286" y="94"/>
                    <a:pt x="331" y="87"/>
                  </a:cubicBezTo>
                  <a:cubicBezTo>
                    <a:pt x="380" y="78"/>
                    <a:pt x="433" y="78"/>
                    <a:pt x="483" y="80"/>
                  </a:cubicBezTo>
                  <a:cubicBezTo>
                    <a:pt x="558" y="82"/>
                    <a:pt x="691" y="92"/>
                    <a:pt x="702" y="189"/>
                  </a:cubicBezTo>
                  <a:cubicBezTo>
                    <a:pt x="717" y="318"/>
                    <a:pt x="575" y="389"/>
                    <a:pt x="474" y="422"/>
                  </a:cubicBez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" name="Freeform 10"/>
            <p:cNvSpPr/>
            <p:nvPr/>
          </p:nvSpPr>
          <p:spPr bwMode="auto">
            <a:xfrm>
              <a:off x="7862889" y="6051550"/>
              <a:ext cx="312738" cy="436563"/>
            </a:xfrm>
            <a:custGeom>
              <a:avLst/>
              <a:gdLst>
                <a:gd name="T0" fmla="*/ 114 w 128"/>
                <a:gd name="T1" fmla="*/ 119 h 178"/>
                <a:gd name="T2" fmla="*/ 72 w 128"/>
                <a:gd name="T3" fmla="*/ 127 h 178"/>
                <a:gd name="T4" fmla="*/ 48 w 128"/>
                <a:gd name="T5" fmla="*/ 103 h 178"/>
                <a:gd name="T6" fmla="*/ 84 w 128"/>
                <a:gd name="T7" fmla="*/ 91 h 178"/>
                <a:gd name="T8" fmla="*/ 77 w 128"/>
                <a:gd name="T9" fmla="*/ 76 h 178"/>
                <a:gd name="T10" fmla="*/ 57 w 128"/>
                <a:gd name="T11" fmla="*/ 81 h 178"/>
                <a:gd name="T12" fmla="*/ 39 w 128"/>
                <a:gd name="T13" fmla="*/ 86 h 178"/>
                <a:gd name="T14" fmla="*/ 25 w 128"/>
                <a:gd name="T15" fmla="*/ 40 h 178"/>
                <a:gd name="T16" fmla="*/ 67 w 128"/>
                <a:gd name="T17" fmla="*/ 27 h 178"/>
                <a:gd name="T18" fmla="*/ 59 w 128"/>
                <a:gd name="T19" fmla="*/ 13 h 178"/>
                <a:gd name="T20" fmla="*/ 21 w 128"/>
                <a:gd name="T21" fmla="*/ 25 h 178"/>
                <a:gd name="T22" fmla="*/ 17 w 128"/>
                <a:gd name="T23" fmla="*/ 9 h 178"/>
                <a:gd name="T24" fmla="*/ 1 w 128"/>
                <a:gd name="T25" fmla="*/ 11 h 178"/>
                <a:gd name="T26" fmla="*/ 27 w 128"/>
                <a:gd name="T27" fmla="*/ 132 h 178"/>
                <a:gd name="T28" fmla="*/ 126 w 128"/>
                <a:gd name="T29" fmla="*/ 133 h 178"/>
                <a:gd name="T30" fmla="*/ 114 w 128"/>
                <a:gd name="T31" fmla="*/ 119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8" h="178">
                  <a:moveTo>
                    <a:pt x="114" y="119"/>
                  </a:moveTo>
                  <a:cubicBezTo>
                    <a:pt x="99" y="118"/>
                    <a:pt x="88" y="130"/>
                    <a:pt x="72" y="127"/>
                  </a:cubicBezTo>
                  <a:cubicBezTo>
                    <a:pt x="62" y="125"/>
                    <a:pt x="54" y="113"/>
                    <a:pt x="48" y="103"/>
                  </a:cubicBezTo>
                  <a:cubicBezTo>
                    <a:pt x="61" y="102"/>
                    <a:pt x="75" y="99"/>
                    <a:pt x="84" y="91"/>
                  </a:cubicBezTo>
                  <a:cubicBezTo>
                    <a:pt x="90" y="86"/>
                    <a:pt x="85" y="76"/>
                    <a:pt x="77" y="76"/>
                  </a:cubicBezTo>
                  <a:cubicBezTo>
                    <a:pt x="70" y="76"/>
                    <a:pt x="63" y="79"/>
                    <a:pt x="57" y="81"/>
                  </a:cubicBezTo>
                  <a:cubicBezTo>
                    <a:pt x="51" y="83"/>
                    <a:pt x="45" y="84"/>
                    <a:pt x="39" y="86"/>
                  </a:cubicBezTo>
                  <a:cubicBezTo>
                    <a:pt x="33" y="71"/>
                    <a:pt x="29" y="56"/>
                    <a:pt x="25" y="40"/>
                  </a:cubicBezTo>
                  <a:cubicBezTo>
                    <a:pt x="40" y="38"/>
                    <a:pt x="55" y="35"/>
                    <a:pt x="67" y="27"/>
                  </a:cubicBezTo>
                  <a:cubicBezTo>
                    <a:pt x="76" y="21"/>
                    <a:pt x="69" y="8"/>
                    <a:pt x="59" y="13"/>
                  </a:cubicBezTo>
                  <a:cubicBezTo>
                    <a:pt x="47" y="19"/>
                    <a:pt x="34" y="22"/>
                    <a:pt x="21" y="25"/>
                  </a:cubicBezTo>
                  <a:cubicBezTo>
                    <a:pt x="20" y="19"/>
                    <a:pt x="18" y="14"/>
                    <a:pt x="17" y="9"/>
                  </a:cubicBezTo>
                  <a:cubicBezTo>
                    <a:pt x="14" y="0"/>
                    <a:pt x="2" y="2"/>
                    <a:pt x="1" y="11"/>
                  </a:cubicBezTo>
                  <a:cubicBezTo>
                    <a:pt x="0" y="52"/>
                    <a:pt x="5" y="97"/>
                    <a:pt x="27" y="132"/>
                  </a:cubicBezTo>
                  <a:cubicBezTo>
                    <a:pt x="47" y="165"/>
                    <a:pt x="110" y="178"/>
                    <a:pt x="126" y="133"/>
                  </a:cubicBezTo>
                  <a:cubicBezTo>
                    <a:pt x="128" y="126"/>
                    <a:pt x="121" y="119"/>
                    <a:pt x="114" y="119"/>
                  </a:cubicBez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" name="Freeform 11"/>
            <p:cNvSpPr/>
            <p:nvPr/>
          </p:nvSpPr>
          <p:spPr bwMode="auto">
            <a:xfrm>
              <a:off x="8121651" y="6149975"/>
              <a:ext cx="155575" cy="93663"/>
            </a:xfrm>
            <a:custGeom>
              <a:avLst/>
              <a:gdLst>
                <a:gd name="T0" fmla="*/ 54 w 63"/>
                <a:gd name="T1" fmla="*/ 1 h 38"/>
                <a:gd name="T2" fmla="*/ 6 w 63"/>
                <a:gd name="T3" fmla="*/ 23 h 38"/>
                <a:gd name="T4" fmla="*/ 15 w 63"/>
                <a:gd name="T5" fmla="*/ 34 h 38"/>
                <a:gd name="T6" fmla="*/ 56 w 63"/>
                <a:gd name="T7" fmla="*/ 15 h 38"/>
                <a:gd name="T8" fmla="*/ 54 w 63"/>
                <a:gd name="T9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38">
                  <a:moveTo>
                    <a:pt x="54" y="1"/>
                  </a:moveTo>
                  <a:cubicBezTo>
                    <a:pt x="35" y="2"/>
                    <a:pt x="20" y="11"/>
                    <a:pt x="6" y="23"/>
                  </a:cubicBezTo>
                  <a:cubicBezTo>
                    <a:pt x="0" y="28"/>
                    <a:pt x="8" y="38"/>
                    <a:pt x="15" y="34"/>
                  </a:cubicBezTo>
                  <a:cubicBezTo>
                    <a:pt x="27" y="26"/>
                    <a:pt x="41" y="20"/>
                    <a:pt x="56" y="15"/>
                  </a:cubicBezTo>
                  <a:cubicBezTo>
                    <a:pt x="63" y="13"/>
                    <a:pt x="62" y="0"/>
                    <a:pt x="54" y="1"/>
                  </a:cubicBez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" name="Freeform 12"/>
            <p:cNvSpPr/>
            <p:nvPr/>
          </p:nvSpPr>
          <p:spPr bwMode="auto">
            <a:xfrm>
              <a:off x="8197851" y="6218237"/>
              <a:ext cx="158750" cy="117475"/>
            </a:xfrm>
            <a:custGeom>
              <a:avLst/>
              <a:gdLst>
                <a:gd name="T0" fmla="*/ 49 w 65"/>
                <a:gd name="T1" fmla="*/ 2 h 48"/>
                <a:gd name="T2" fmla="*/ 6 w 65"/>
                <a:gd name="T3" fmla="*/ 29 h 48"/>
                <a:gd name="T4" fmla="*/ 21 w 65"/>
                <a:gd name="T5" fmla="*/ 41 h 48"/>
                <a:gd name="T6" fmla="*/ 56 w 65"/>
                <a:gd name="T7" fmla="*/ 19 h 48"/>
                <a:gd name="T8" fmla="*/ 49 w 65"/>
                <a:gd name="T9" fmla="*/ 2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8">
                  <a:moveTo>
                    <a:pt x="49" y="2"/>
                  </a:moveTo>
                  <a:cubicBezTo>
                    <a:pt x="32" y="7"/>
                    <a:pt x="16" y="15"/>
                    <a:pt x="6" y="29"/>
                  </a:cubicBezTo>
                  <a:cubicBezTo>
                    <a:pt x="0" y="38"/>
                    <a:pt x="14" y="48"/>
                    <a:pt x="21" y="41"/>
                  </a:cubicBezTo>
                  <a:cubicBezTo>
                    <a:pt x="30" y="30"/>
                    <a:pt x="44" y="26"/>
                    <a:pt x="56" y="19"/>
                  </a:cubicBezTo>
                  <a:cubicBezTo>
                    <a:pt x="65" y="14"/>
                    <a:pt x="59" y="0"/>
                    <a:pt x="49" y="2"/>
                  </a:cubicBez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" name="Freeform 13"/>
            <p:cNvSpPr/>
            <p:nvPr/>
          </p:nvSpPr>
          <p:spPr bwMode="auto">
            <a:xfrm>
              <a:off x="8394701" y="5821362"/>
              <a:ext cx="392113" cy="433388"/>
            </a:xfrm>
            <a:custGeom>
              <a:avLst/>
              <a:gdLst>
                <a:gd name="T0" fmla="*/ 150 w 160"/>
                <a:gd name="T1" fmla="*/ 135 h 177"/>
                <a:gd name="T2" fmla="*/ 74 w 160"/>
                <a:gd name="T3" fmla="*/ 8 h 177"/>
                <a:gd name="T4" fmla="*/ 52 w 160"/>
                <a:gd name="T5" fmla="*/ 17 h 177"/>
                <a:gd name="T6" fmla="*/ 56 w 160"/>
                <a:gd name="T7" fmla="*/ 86 h 177"/>
                <a:gd name="T8" fmla="*/ 16 w 160"/>
                <a:gd name="T9" fmla="*/ 53 h 177"/>
                <a:gd name="T10" fmla="*/ 0 w 160"/>
                <a:gd name="T11" fmla="*/ 62 h 177"/>
                <a:gd name="T12" fmla="*/ 28 w 160"/>
                <a:gd name="T13" fmla="*/ 169 h 177"/>
                <a:gd name="T14" fmla="*/ 40 w 160"/>
                <a:gd name="T15" fmla="*/ 166 h 177"/>
                <a:gd name="T16" fmla="*/ 24 w 160"/>
                <a:gd name="T17" fmla="*/ 86 h 177"/>
                <a:gd name="T18" fmla="*/ 62 w 160"/>
                <a:gd name="T19" fmla="*/ 140 h 177"/>
                <a:gd name="T20" fmla="*/ 87 w 160"/>
                <a:gd name="T21" fmla="*/ 133 h 177"/>
                <a:gd name="T22" fmla="*/ 80 w 160"/>
                <a:gd name="T23" fmla="*/ 61 h 177"/>
                <a:gd name="T24" fmla="*/ 127 w 160"/>
                <a:gd name="T25" fmla="*/ 149 h 177"/>
                <a:gd name="T26" fmla="*/ 150 w 160"/>
                <a:gd name="T27" fmla="*/ 135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0" h="177">
                  <a:moveTo>
                    <a:pt x="150" y="135"/>
                  </a:moveTo>
                  <a:cubicBezTo>
                    <a:pt x="125" y="93"/>
                    <a:pt x="109" y="44"/>
                    <a:pt x="74" y="8"/>
                  </a:cubicBezTo>
                  <a:cubicBezTo>
                    <a:pt x="66" y="0"/>
                    <a:pt x="52" y="6"/>
                    <a:pt x="52" y="17"/>
                  </a:cubicBezTo>
                  <a:cubicBezTo>
                    <a:pt x="52" y="40"/>
                    <a:pt x="54" y="63"/>
                    <a:pt x="56" y="86"/>
                  </a:cubicBezTo>
                  <a:cubicBezTo>
                    <a:pt x="44" y="73"/>
                    <a:pt x="31" y="62"/>
                    <a:pt x="16" y="53"/>
                  </a:cubicBezTo>
                  <a:cubicBezTo>
                    <a:pt x="10" y="49"/>
                    <a:pt x="0" y="54"/>
                    <a:pt x="0" y="62"/>
                  </a:cubicBezTo>
                  <a:cubicBezTo>
                    <a:pt x="2" y="99"/>
                    <a:pt x="16" y="135"/>
                    <a:pt x="28" y="169"/>
                  </a:cubicBezTo>
                  <a:cubicBezTo>
                    <a:pt x="30" y="177"/>
                    <a:pt x="41" y="174"/>
                    <a:pt x="40" y="166"/>
                  </a:cubicBezTo>
                  <a:cubicBezTo>
                    <a:pt x="35" y="139"/>
                    <a:pt x="27" y="113"/>
                    <a:pt x="24" y="86"/>
                  </a:cubicBezTo>
                  <a:cubicBezTo>
                    <a:pt x="39" y="102"/>
                    <a:pt x="51" y="121"/>
                    <a:pt x="62" y="140"/>
                  </a:cubicBezTo>
                  <a:cubicBezTo>
                    <a:pt x="68" y="152"/>
                    <a:pt x="87" y="147"/>
                    <a:pt x="87" y="133"/>
                  </a:cubicBezTo>
                  <a:cubicBezTo>
                    <a:pt x="85" y="109"/>
                    <a:pt x="83" y="85"/>
                    <a:pt x="80" y="61"/>
                  </a:cubicBezTo>
                  <a:cubicBezTo>
                    <a:pt x="97" y="89"/>
                    <a:pt x="108" y="121"/>
                    <a:pt x="127" y="149"/>
                  </a:cubicBezTo>
                  <a:cubicBezTo>
                    <a:pt x="137" y="163"/>
                    <a:pt x="160" y="150"/>
                    <a:pt x="150" y="135"/>
                  </a:cubicBez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" name="Freeform 14"/>
            <p:cNvSpPr/>
            <p:nvPr/>
          </p:nvSpPr>
          <p:spPr bwMode="auto">
            <a:xfrm>
              <a:off x="8615364" y="5789612"/>
              <a:ext cx="390525" cy="441325"/>
            </a:xfrm>
            <a:custGeom>
              <a:avLst/>
              <a:gdLst>
                <a:gd name="T0" fmla="*/ 137 w 160"/>
                <a:gd name="T1" fmla="*/ 99 h 180"/>
                <a:gd name="T2" fmla="*/ 97 w 160"/>
                <a:gd name="T3" fmla="*/ 112 h 180"/>
                <a:gd name="T4" fmla="*/ 71 w 160"/>
                <a:gd name="T5" fmla="*/ 73 h 180"/>
                <a:gd name="T6" fmla="*/ 87 w 160"/>
                <a:gd name="T7" fmla="*/ 14 h 180"/>
                <a:gd name="T8" fmla="*/ 78 w 160"/>
                <a:gd name="T9" fmla="*/ 3 h 180"/>
                <a:gd name="T10" fmla="*/ 126 w 160"/>
                <a:gd name="T11" fmla="*/ 140 h 180"/>
                <a:gd name="T12" fmla="*/ 137 w 160"/>
                <a:gd name="T13" fmla="*/ 99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0" h="180">
                  <a:moveTo>
                    <a:pt x="137" y="99"/>
                  </a:moveTo>
                  <a:cubicBezTo>
                    <a:pt x="120" y="94"/>
                    <a:pt x="114" y="118"/>
                    <a:pt x="97" y="112"/>
                  </a:cubicBezTo>
                  <a:cubicBezTo>
                    <a:pt x="82" y="108"/>
                    <a:pt x="75" y="87"/>
                    <a:pt x="71" y="73"/>
                  </a:cubicBezTo>
                  <a:cubicBezTo>
                    <a:pt x="66" y="52"/>
                    <a:pt x="75" y="32"/>
                    <a:pt x="87" y="14"/>
                  </a:cubicBezTo>
                  <a:cubicBezTo>
                    <a:pt x="91" y="9"/>
                    <a:pt x="84" y="0"/>
                    <a:pt x="78" y="3"/>
                  </a:cubicBezTo>
                  <a:cubicBezTo>
                    <a:pt x="0" y="31"/>
                    <a:pt x="52" y="180"/>
                    <a:pt x="126" y="140"/>
                  </a:cubicBezTo>
                  <a:cubicBezTo>
                    <a:pt x="137" y="134"/>
                    <a:pt x="160" y="105"/>
                    <a:pt x="137" y="99"/>
                  </a:cubicBez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" name="Freeform 15"/>
            <p:cNvSpPr/>
            <p:nvPr/>
          </p:nvSpPr>
          <p:spPr bwMode="auto">
            <a:xfrm>
              <a:off x="8786814" y="5608637"/>
              <a:ext cx="249238" cy="206375"/>
            </a:xfrm>
            <a:custGeom>
              <a:avLst/>
              <a:gdLst>
                <a:gd name="T0" fmla="*/ 87 w 102"/>
                <a:gd name="T1" fmla="*/ 41 h 84"/>
                <a:gd name="T2" fmla="*/ 59 w 102"/>
                <a:gd name="T3" fmla="*/ 47 h 84"/>
                <a:gd name="T4" fmla="*/ 45 w 102"/>
                <a:gd name="T5" fmla="*/ 14 h 84"/>
                <a:gd name="T6" fmla="*/ 5 w 102"/>
                <a:gd name="T7" fmla="*/ 23 h 84"/>
                <a:gd name="T8" fmla="*/ 18 w 102"/>
                <a:gd name="T9" fmla="*/ 36 h 84"/>
                <a:gd name="T10" fmla="*/ 31 w 102"/>
                <a:gd name="T11" fmla="*/ 38 h 84"/>
                <a:gd name="T12" fmla="*/ 37 w 102"/>
                <a:gd name="T13" fmla="*/ 67 h 84"/>
                <a:gd name="T14" fmla="*/ 56 w 102"/>
                <a:gd name="T15" fmla="*/ 78 h 84"/>
                <a:gd name="T16" fmla="*/ 93 w 102"/>
                <a:gd name="T17" fmla="*/ 64 h 84"/>
                <a:gd name="T18" fmla="*/ 87 w 102"/>
                <a:gd name="T19" fmla="*/ 41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2" h="84">
                  <a:moveTo>
                    <a:pt x="87" y="41"/>
                  </a:moveTo>
                  <a:cubicBezTo>
                    <a:pt x="78" y="41"/>
                    <a:pt x="68" y="44"/>
                    <a:pt x="59" y="47"/>
                  </a:cubicBezTo>
                  <a:cubicBezTo>
                    <a:pt x="57" y="35"/>
                    <a:pt x="53" y="24"/>
                    <a:pt x="45" y="14"/>
                  </a:cubicBezTo>
                  <a:cubicBezTo>
                    <a:pt x="33" y="0"/>
                    <a:pt x="13" y="9"/>
                    <a:pt x="5" y="23"/>
                  </a:cubicBezTo>
                  <a:cubicBezTo>
                    <a:pt x="0" y="31"/>
                    <a:pt x="10" y="41"/>
                    <a:pt x="18" y="36"/>
                  </a:cubicBezTo>
                  <a:cubicBezTo>
                    <a:pt x="26" y="30"/>
                    <a:pt x="27" y="27"/>
                    <a:pt x="31" y="38"/>
                  </a:cubicBezTo>
                  <a:cubicBezTo>
                    <a:pt x="34" y="47"/>
                    <a:pt x="36" y="57"/>
                    <a:pt x="37" y="67"/>
                  </a:cubicBezTo>
                  <a:cubicBezTo>
                    <a:pt x="38" y="76"/>
                    <a:pt x="47" y="84"/>
                    <a:pt x="56" y="78"/>
                  </a:cubicBezTo>
                  <a:cubicBezTo>
                    <a:pt x="68" y="71"/>
                    <a:pt x="82" y="71"/>
                    <a:pt x="93" y="64"/>
                  </a:cubicBezTo>
                  <a:cubicBezTo>
                    <a:pt x="102" y="57"/>
                    <a:pt x="100" y="39"/>
                    <a:pt x="87" y="41"/>
                  </a:cubicBez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78" name="组合 77"/>
          <p:cNvGrpSpPr/>
          <p:nvPr/>
        </p:nvGrpSpPr>
        <p:grpSpPr>
          <a:xfrm>
            <a:off x="6001144" y="1792610"/>
            <a:ext cx="1260475" cy="1004888"/>
            <a:chOff x="3819526" y="3371850"/>
            <a:chExt cx="1260475" cy="1004888"/>
          </a:xfrm>
        </p:grpSpPr>
        <p:sp>
          <p:nvSpPr>
            <p:cNvPr id="24" name="Freeform 16"/>
            <p:cNvSpPr>
              <a:spLocks noEditPoints="1"/>
            </p:cNvSpPr>
            <p:nvPr/>
          </p:nvSpPr>
          <p:spPr bwMode="auto">
            <a:xfrm>
              <a:off x="3819526" y="3371850"/>
              <a:ext cx="1260475" cy="1004888"/>
            </a:xfrm>
            <a:custGeom>
              <a:avLst/>
              <a:gdLst>
                <a:gd name="T0" fmla="*/ 255 w 514"/>
                <a:gd name="T1" fmla="*/ 50 h 410"/>
                <a:gd name="T2" fmla="*/ 292 w 514"/>
                <a:gd name="T3" fmla="*/ 18 h 410"/>
                <a:gd name="T4" fmla="*/ 281 w 514"/>
                <a:gd name="T5" fmla="*/ 4 h 410"/>
                <a:gd name="T6" fmla="*/ 220 w 514"/>
                <a:gd name="T7" fmla="*/ 47 h 410"/>
                <a:gd name="T8" fmla="*/ 13 w 514"/>
                <a:gd name="T9" fmla="*/ 56 h 410"/>
                <a:gd name="T10" fmla="*/ 13 w 514"/>
                <a:gd name="T11" fmla="*/ 75 h 410"/>
                <a:gd name="T12" fmla="*/ 192 w 514"/>
                <a:gd name="T13" fmla="*/ 74 h 410"/>
                <a:gd name="T14" fmla="*/ 167 w 514"/>
                <a:gd name="T15" fmla="*/ 99 h 410"/>
                <a:gd name="T16" fmla="*/ 76 w 514"/>
                <a:gd name="T17" fmla="*/ 236 h 410"/>
                <a:gd name="T18" fmla="*/ 93 w 514"/>
                <a:gd name="T19" fmla="*/ 363 h 410"/>
                <a:gd name="T20" fmla="*/ 227 w 514"/>
                <a:gd name="T21" fmla="*/ 408 h 410"/>
                <a:gd name="T22" fmla="*/ 483 w 514"/>
                <a:gd name="T23" fmla="*/ 240 h 410"/>
                <a:gd name="T24" fmla="*/ 255 w 514"/>
                <a:gd name="T25" fmla="*/ 50 h 410"/>
                <a:gd name="T26" fmla="*/ 445 w 514"/>
                <a:gd name="T27" fmla="*/ 252 h 410"/>
                <a:gd name="T28" fmla="*/ 312 w 514"/>
                <a:gd name="T29" fmla="*/ 362 h 410"/>
                <a:gd name="T30" fmla="*/ 162 w 514"/>
                <a:gd name="T31" fmla="*/ 371 h 410"/>
                <a:gd name="T32" fmla="*/ 98 w 514"/>
                <a:gd name="T33" fmla="*/ 254 h 410"/>
                <a:gd name="T34" fmla="*/ 226 w 514"/>
                <a:gd name="T35" fmla="*/ 76 h 410"/>
                <a:gd name="T36" fmla="*/ 367 w 514"/>
                <a:gd name="T37" fmla="*/ 110 h 410"/>
                <a:gd name="T38" fmla="*/ 445 w 514"/>
                <a:gd name="T39" fmla="*/ 252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14" h="410">
                  <a:moveTo>
                    <a:pt x="255" y="50"/>
                  </a:moveTo>
                  <a:cubicBezTo>
                    <a:pt x="268" y="39"/>
                    <a:pt x="280" y="28"/>
                    <a:pt x="292" y="18"/>
                  </a:cubicBezTo>
                  <a:cubicBezTo>
                    <a:pt x="299" y="11"/>
                    <a:pt x="290" y="0"/>
                    <a:pt x="281" y="4"/>
                  </a:cubicBezTo>
                  <a:cubicBezTo>
                    <a:pt x="259" y="16"/>
                    <a:pt x="239" y="31"/>
                    <a:pt x="220" y="47"/>
                  </a:cubicBezTo>
                  <a:cubicBezTo>
                    <a:pt x="151" y="43"/>
                    <a:pt x="82" y="50"/>
                    <a:pt x="13" y="56"/>
                  </a:cubicBezTo>
                  <a:cubicBezTo>
                    <a:pt x="1" y="57"/>
                    <a:pt x="0" y="76"/>
                    <a:pt x="13" y="75"/>
                  </a:cubicBezTo>
                  <a:cubicBezTo>
                    <a:pt x="70" y="75"/>
                    <a:pt x="131" y="71"/>
                    <a:pt x="192" y="74"/>
                  </a:cubicBezTo>
                  <a:cubicBezTo>
                    <a:pt x="183" y="82"/>
                    <a:pt x="175" y="91"/>
                    <a:pt x="167" y="99"/>
                  </a:cubicBezTo>
                  <a:cubicBezTo>
                    <a:pt x="130" y="139"/>
                    <a:pt x="95" y="184"/>
                    <a:pt x="76" y="236"/>
                  </a:cubicBezTo>
                  <a:cubicBezTo>
                    <a:pt x="59" y="280"/>
                    <a:pt x="63" y="326"/>
                    <a:pt x="93" y="363"/>
                  </a:cubicBezTo>
                  <a:cubicBezTo>
                    <a:pt x="124" y="402"/>
                    <a:pt x="180" y="410"/>
                    <a:pt x="227" y="408"/>
                  </a:cubicBezTo>
                  <a:cubicBezTo>
                    <a:pt x="332" y="405"/>
                    <a:pt x="456" y="353"/>
                    <a:pt x="483" y="240"/>
                  </a:cubicBezTo>
                  <a:cubicBezTo>
                    <a:pt x="514" y="110"/>
                    <a:pt x="355" y="62"/>
                    <a:pt x="255" y="50"/>
                  </a:cubicBezTo>
                  <a:close/>
                  <a:moveTo>
                    <a:pt x="445" y="252"/>
                  </a:moveTo>
                  <a:cubicBezTo>
                    <a:pt x="425" y="309"/>
                    <a:pt x="368" y="345"/>
                    <a:pt x="312" y="362"/>
                  </a:cubicBezTo>
                  <a:cubicBezTo>
                    <a:pt x="264" y="377"/>
                    <a:pt x="211" y="384"/>
                    <a:pt x="162" y="371"/>
                  </a:cubicBezTo>
                  <a:cubicBezTo>
                    <a:pt x="106" y="357"/>
                    <a:pt x="84" y="307"/>
                    <a:pt x="98" y="254"/>
                  </a:cubicBezTo>
                  <a:cubicBezTo>
                    <a:pt x="117" y="184"/>
                    <a:pt x="170" y="127"/>
                    <a:pt x="226" y="76"/>
                  </a:cubicBezTo>
                  <a:cubicBezTo>
                    <a:pt x="275" y="81"/>
                    <a:pt x="323" y="90"/>
                    <a:pt x="367" y="110"/>
                  </a:cubicBezTo>
                  <a:cubicBezTo>
                    <a:pt x="425" y="136"/>
                    <a:pt x="468" y="186"/>
                    <a:pt x="445" y="252"/>
                  </a:cubicBez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" name="Freeform 17"/>
            <p:cNvSpPr>
              <a:spLocks noEditPoints="1"/>
            </p:cNvSpPr>
            <p:nvPr/>
          </p:nvSpPr>
          <p:spPr bwMode="auto">
            <a:xfrm>
              <a:off x="4252914" y="3692525"/>
              <a:ext cx="355600" cy="533400"/>
            </a:xfrm>
            <a:custGeom>
              <a:avLst/>
              <a:gdLst>
                <a:gd name="T0" fmla="*/ 141 w 145"/>
                <a:gd name="T1" fmla="*/ 171 h 218"/>
                <a:gd name="T2" fmla="*/ 104 w 145"/>
                <a:gd name="T3" fmla="*/ 92 h 218"/>
                <a:gd name="T4" fmla="*/ 48 w 145"/>
                <a:gd name="T5" fmla="*/ 13 h 218"/>
                <a:gd name="T6" fmla="*/ 5 w 145"/>
                <a:gd name="T7" fmla="*/ 74 h 218"/>
                <a:gd name="T8" fmla="*/ 15 w 145"/>
                <a:gd name="T9" fmla="*/ 212 h 218"/>
                <a:gd name="T10" fmla="*/ 26 w 145"/>
                <a:gd name="T11" fmla="*/ 212 h 218"/>
                <a:gd name="T12" fmla="*/ 27 w 145"/>
                <a:gd name="T13" fmla="*/ 122 h 218"/>
                <a:gd name="T14" fmla="*/ 54 w 145"/>
                <a:gd name="T15" fmla="*/ 113 h 218"/>
                <a:gd name="T16" fmla="*/ 83 w 145"/>
                <a:gd name="T17" fmla="*/ 108 h 218"/>
                <a:gd name="T18" fmla="*/ 97 w 145"/>
                <a:gd name="T19" fmla="*/ 143 h 218"/>
                <a:gd name="T20" fmla="*/ 134 w 145"/>
                <a:gd name="T21" fmla="*/ 187 h 218"/>
                <a:gd name="T22" fmla="*/ 141 w 145"/>
                <a:gd name="T23" fmla="*/ 171 h 218"/>
                <a:gd name="T24" fmla="*/ 44 w 145"/>
                <a:gd name="T25" fmla="*/ 94 h 218"/>
                <a:gd name="T26" fmla="*/ 27 w 145"/>
                <a:gd name="T27" fmla="*/ 101 h 218"/>
                <a:gd name="T28" fmla="*/ 36 w 145"/>
                <a:gd name="T29" fmla="*/ 45 h 218"/>
                <a:gd name="T30" fmla="*/ 54 w 145"/>
                <a:gd name="T31" fmla="*/ 51 h 218"/>
                <a:gd name="T32" fmla="*/ 73 w 145"/>
                <a:gd name="T33" fmla="*/ 86 h 218"/>
                <a:gd name="T34" fmla="*/ 44 w 145"/>
                <a:gd name="T35" fmla="*/ 94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5" h="218">
                  <a:moveTo>
                    <a:pt x="141" y="171"/>
                  </a:moveTo>
                  <a:cubicBezTo>
                    <a:pt x="128" y="150"/>
                    <a:pt x="115" y="117"/>
                    <a:pt x="104" y="92"/>
                  </a:cubicBezTo>
                  <a:cubicBezTo>
                    <a:pt x="92" y="65"/>
                    <a:pt x="77" y="25"/>
                    <a:pt x="48" y="13"/>
                  </a:cubicBezTo>
                  <a:cubicBezTo>
                    <a:pt x="16" y="0"/>
                    <a:pt x="7" y="55"/>
                    <a:pt x="5" y="74"/>
                  </a:cubicBezTo>
                  <a:cubicBezTo>
                    <a:pt x="0" y="119"/>
                    <a:pt x="6" y="167"/>
                    <a:pt x="15" y="212"/>
                  </a:cubicBezTo>
                  <a:cubicBezTo>
                    <a:pt x="16" y="218"/>
                    <a:pt x="26" y="218"/>
                    <a:pt x="26" y="212"/>
                  </a:cubicBezTo>
                  <a:cubicBezTo>
                    <a:pt x="31" y="182"/>
                    <a:pt x="28" y="152"/>
                    <a:pt x="27" y="122"/>
                  </a:cubicBezTo>
                  <a:cubicBezTo>
                    <a:pt x="36" y="118"/>
                    <a:pt x="44" y="115"/>
                    <a:pt x="54" y="113"/>
                  </a:cubicBezTo>
                  <a:cubicBezTo>
                    <a:pt x="63" y="111"/>
                    <a:pt x="74" y="111"/>
                    <a:pt x="83" y="108"/>
                  </a:cubicBezTo>
                  <a:cubicBezTo>
                    <a:pt x="87" y="120"/>
                    <a:pt x="92" y="132"/>
                    <a:pt x="97" y="143"/>
                  </a:cubicBezTo>
                  <a:cubicBezTo>
                    <a:pt x="103" y="156"/>
                    <a:pt x="114" y="194"/>
                    <a:pt x="134" y="187"/>
                  </a:cubicBezTo>
                  <a:cubicBezTo>
                    <a:pt x="141" y="184"/>
                    <a:pt x="145" y="177"/>
                    <a:pt x="141" y="171"/>
                  </a:cubicBezTo>
                  <a:close/>
                  <a:moveTo>
                    <a:pt x="44" y="94"/>
                  </a:moveTo>
                  <a:cubicBezTo>
                    <a:pt x="38" y="95"/>
                    <a:pt x="33" y="98"/>
                    <a:pt x="27" y="101"/>
                  </a:cubicBezTo>
                  <a:cubicBezTo>
                    <a:pt x="27" y="82"/>
                    <a:pt x="29" y="62"/>
                    <a:pt x="36" y="45"/>
                  </a:cubicBezTo>
                  <a:cubicBezTo>
                    <a:pt x="42" y="30"/>
                    <a:pt x="49" y="42"/>
                    <a:pt x="54" y="51"/>
                  </a:cubicBezTo>
                  <a:cubicBezTo>
                    <a:pt x="62" y="62"/>
                    <a:pt x="68" y="74"/>
                    <a:pt x="73" y="86"/>
                  </a:cubicBezTo>
                  <a:cubicBezTo>
                    <a:pt x="63" y="87"/>
                    <a:pt x="53" y="91"/>
                    <a:pt x="44" y="94"/>
                  </a:cubicBez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" name="Freeform 18"/>
            <p:cNvSpPr/>
            <p:nvPr/>
          </p:nvSpPr>
          <p:spPr bwMode="auto">
            <a:xfrm>
              <a:off x="4500564" y="3625850"/>
              <a:ext cx="193675" cy="282575"/>
            </a:xfrm>
            <a:custGeom>
              <a:avLst/>
              <a:gdLst>
                <a:gd name="T0" fmla="*/ 70 w 79"/>
                <a:gd name="T1" fmla="*/ 30 h 115"/>
                <a:gd name="T2" fmla="*/ 38 w 79"/>
                <a:gd name="T3" fmla="*/ 40 h 115"/>
                <a:gd name="T4" fmla="*/ 31 w 79"/>
                <a:gd name="T5" fmla="*/ 10 h 115"/>
                <a:gd name="T6" fmla="*/ 12 w 79"/>
                <a:gd name="T7" fmla="*/ 13 h 115"/>
                <a:gd name="T8" fmla="*/ 15 w 79"/>
                <a:gd name="T9" fmla="*/ 48 h 115"/>
                <a:gd name="T10" fmla="*/ 4 w 79"/>
                <a:gd name="T11" fmla="*/ 55 h 115"/>
                <a:gd name="T12" fmla="*/ 8 w 79"/>
                <a:gd name="T13" fmla="*/ 70 h 115"/>
                <a:gd name="T14" fmla="*/ 18 w 79"/>
                <a:gd name="T15" fmla="*/ 70 h 115"/>
                <a:gd name="T16" fmla="*/ 31 w 79"/>
                <a:gd name="T17" fmla="*/ 104 h 115"/>
                <a:gd name="T18" fmla="*/ 54 w 79"/>
                <a:gd name="T19" fmla="*/ 95 h 115"/>
                <a:gd name="T20" fmla="*/ 44 w 79"/>
                <a:gd name="T21" fmla="*/ 64 h 115"/>
                <a:gd name="T22" fmla="*/ 78 w 79"/>
                <a:gd name="T23" fmla="*/ 44 h 115"/>
                <a:gd name="T24" fmla="*/ 70 w 79"/>
                <a:gd name="T25" fmla="*/ 3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9" h="115">
                  <a:moveTo>
                    <a:pt x="70" y="30"/>
                  </a:moveTo>
                  <a:cubicBezTo>
                    <a:pt x="61" y="27"/>
                    <a:pt x="48" y="35"/>
                    <a:pt x="38" y="40"/>
                  </a:cubicBezTo>
                  <a:cubicBezTo>
                    <a:pt x="36" y="30"/>
                    <a:pt x="33" y="20"/>
                    <a:pt x="31" y="10"/>
                  </a:cubicBezTo>
                  <a:cubicBezTo>
                    <a:pt x="28" y="0"/>
                    <a:pt x="11" y="2"/>
                    <a:pt x="12" y="13"/>
                  </a:cubicBezTo>
                  <a:cubicBezTo>
                    <a:pt x="14" y="24"/>
                    <a:pt x="14" y="36"/>
                    <a:pt x="15" y="48"/>
                  </a:cubicBezTo>
                  <a:cubicBezTo>
                    <a:pt x="11" y="50"/>
                    <a:pt x="7" y="52"/>
                    <a:pt x="4" y="55"/>
                  </a:cubicBezTo>
                  <a:cubicBezTo>
                    <a:pt x="0" y="59"/>
                    <a:pt x="1" y="69"/>
                    <a:pt x="8" y="70"/>
                  </a:cubicBezTo>
                  <a:cubicBezTo>
                    <a:pt x="11" y="70"/>
                    <a:pt x="15" y="70"/>
                    <a:pt x="18" y="70"/>
                  </a:cubicBezTo>
                  <a:cubicBezTo>
                    <a:pt x="21" y="82"/>
                    <a:pt x="24" y="94"/>
                    <a:pt x="31" y="104"/>
                  </a:cubicBezTo>
                  <a:cubicBezTo>
                    <a:pt x="38" y="115"/>
                    <a:pt x="59" y="108"/>
                    <a:pt x="54" y="95"/>
                  </a:cubicBezTo>
                  <a:cubicBezTo>
                    <a:pt x="50" y="85"/>
                    <a:pt x="47" y="74"/>
                    <a:pt x="44" y="64"/>
                  </a:cubicBezTo>
                  <a:cubicBezTo>
                    <a:pt x="55" y="61"/>
                    <a:pt x="75" y="57"/>
                    <a:pt x="78" y="44"/>
                  </a:cubicBezTo>
                  <a:cubicBezTo>
                    <a:pt x="79" y="38"/>
                    <a:pt x="76" y="33"/>
                    <a:pt x="70" y="30"/>
                  </a:cubicBez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27" name="Freeform 19"/>
          <p:cNvSpPr>
            <a:spLocks noEditPoints="1"/>
          </p:cNvSpPr>
          <p:nvPr/>
        </p:nvSpPr>
        <p:spPr bwMode="auto">
          <a:xfrm>
            <a:off x="8886320" y="4801951"/>
            <a:ext cx="933450" cy="995363"/>
          </a:xfrm>
          <a:custGeom>
            <a:avLst/>
            <a:gdLst>
              <a:gd name="T0" fmla="*/ 361 w 381"/>
              <a:gd name="T1" fmla="*/ 278 h 406"/>
              <a:gd name="T2" fmla="*/ 197 w 381"/>
              <a:gd name="T3" fmla="*/ 191 h 406"/>
              <a:gd name="T4" fmla="*/ 219 w 381"/>
              <a:gd name="T5" fmla="*/ 57 h 406"/>
              <a:gd name="T6" fmla="*/ 225 w 381"/>
              <a:gd name="T7" fmla="*/ 53 h 406"/>
              <a:gd name="T8" fmla="*/ 246 w 381"/>
              <a:gd name="T9" fmla="*/ 42 h 406"/>
              <a:gd name="T10" fmla="*/ 244 w 381"/>
              <a:gd name="T11" fmla="*/ 24 h 406"/>
              <a:gd name="T12" fmla="*/ 238 w 381"/>
              <a:gd name="T13" fmla="*/ 24 h 406"/>
              <a:gd name="T14" fmla="*/ 232 w 381"/>
              <a:gd name="T15" fmla="*/ 20 h 406"/>
              <a:gd name="T16" fmla="*/ 45 w 381"/>
              <a:gd name="T17" fmla="*/ 266 h 406"/>
              <a:gd name="T18" fmla="*/ 371 w 381"/>
              <a:gd name="T19" fmla="*/ 303 h 406"/>
              <a:gd name="T20" fmla="*/ 361 w 381"/>
              <a:gd name="T21" fmla="*/ 278 h 406"/>
              <a:gd name="T22" fmla="*/ 79 w 381"/>
              <a:gd name="T23" fmla="*/ 260 h 406"/>
              <a:gd name="T24" fmla="*/ 98 w 381"/>
              <a:gd name="T25" fmla="*/ 116 h 406"/>
              <a:gd name="T26" fmla="*/ 178 w 381"/>
              <a:gd name="T27" fmla="*/ 52 h 406"/>
              <a:gd name="T28" fmla="*/ 166 w 381"/>
              <a:gd name="T29" fmla="*/ 190 h 406"/>
              <a:gd name="T30" fmla="*/ 314 w 381"/>
              <a:gd name="T31" fmla="*/ 303 h 406"/>
              <a:gd name="T32" fmla="*/ 79 w 381"/>
              <a:gd name="T33" fmla="*/ 260 h 4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81" h="406">
                <a:moveTo>
                  <a:pt x="361" y="278"/>
                </a:moveTo>
                <a:cubicBezTo>
                  <a:pt x="293" y="274"/>
                  <a:pt x="225" y="260"/>
                  <a:pt x="197" y="191"/>
                </a:cubicBezTo>
                <a:cubicBezTo>
                  <a:pt x="184" y="158"/>
                  <a:pt x="173" y="69"/>
                  <a:pt x="219" y="57"/>
                </a:cubicBezTo>
                <a:cubicBezTo>
                  <a:pt x="222" y="56"/>
                  <a:pt x="224" y="55"/>
                  <a:pt x="225" y="53"/>
                </a:cubicBezTo>
                <a:cubicBezTo>
                  <a:pt x="232" y="50"/>
                  <a:pt x="240" y="47"/>
                  <a:pt x="246" y="42"/>
                </a:cubicBezTo>
                <a:cubicBezTo>
                  <a:pt x="252" y="38"/>
                  <a:pt x="253" y="26"/>
                  <a:pt x="244" y="24"/>
                </a:cubicBezTo>
                <a:cubicBezTo>
                  <a:pt x="242" y="24"/>
                  <a:pt x="240" y="24"/>
                  <a:pt x="238" y="24"/>
                </a:cubicBezTo>
                <a:cubicBezTo>
                  <a:pt x="237" y="22"/>
                  <a:pt x="235" y="20"/>
                  <a:pt x="232" y="20"/>
                </a:cubicBezTo>
                <a:cubicBezTo>
                  <a:pt x="105" y="0"/>
                  <a:pt x="0" y="152"/>
                  <a:pt x="45" y="266"/>
                </a:cubicBezTo>
                <a:cubicBezTo>
                  <a:pt x="99" y="406"/>
                  <a:pt x="276" y="381"/>
                  <a:pt x="371" y="303"/>
                </a:cubicBezTo>
                <a:cubicBezTo>
                  <a:pt x="381" y="294"/>
                  <a:pt x="372" y="278"/>
                  <a:pt x="361" y="278"/>
                </a:cubicBezTo>
                <a:close/>
                <a:moveTo>
                  <a:pt x="79" y="260"/>
                </a:moveTo>
                <a:cubicBezTo>
                  <a:pt x="55" y="213"/>
                  <a:pt x="71" y="157"/>
                  <a:pt x="98" y="116"/>
                </a:cubicBezTo>
                <a:cubicBezTo>
                  <a:pt x="118" y="86"/>
                  <a:pt x="146" y="65"/>
                  <a:pt x="178" y="52"/>
                </a:cubicBezTo>
                <a:cubicBezTo>
                  <a:pt x="150" y="86"/>
                  <a:pt x="156" y="155"/>
                  <a:pt x="166" y="190"/>
                </a:cubicBezTo>
                <a:cubicBezTo>
                  <a:pt x="185" y="263"/>
                  <a:pt x="247" y="292"/>
                  <a:pt x="314" y="303"/>
                </a:cubicBezTo>
                <a:cubicBezTo>
                  <a:pt x="232" y="344"/>
                  <a:pt x="128" y="357"/>
                  <a:pt x="79" y="260"/>
                </a:cubicBezTo>
                <a:close/>
              </a:path>
            </a:pathLst>
          </a:custGeom>
          <a:solidFill>
            <a:srgbClr val="F5F5F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70" name="组合 69"/>
          <p:cNvGrpSpPr/>
          <p:nvPr/>
        </p:nvGrpSpPr>
        <p:grpSpPr>
          <a:xfrm>
            <a:off x="3651204" y="4386027"/>
            <a:ext cx="1998663" cy="1936750"/>
            <a:chOff x="2663826" y="4929187"/>
            <a:chExt cx="1998663" cy="1936750"/>
          </a:xfrm>
        </p:grpSpPr>
        <p:sp>
          <p:nvSpPr>
            <p:cNvPr id="28" name="Freeform 20"/>
            <p:cNvSpPr>
              <a:spLocks noEditPoints="1"/>
            </p:cNvSpPr>
            <p:nvPr/>
          </p:nvSpPr>
          <p:spPr bwMode="auto">
            <a:xfrm>
              <a:off x="2663826" y="4929187"/>
              <a:ext cx="1998663" cy="1936750"/>
            </a:xfrm>
            <a:custGeom>
              <a:avLst/>
              <a:gdLst>
                <a:gd name="T0" fmla="*/ 764 w 816"/>
                <a:gd name="T1" fmla="*/ 515 h 790"/>
                <a:gd name="T2" fmla="*/ 726 w 816"/>
                <a:gd name="T3" fmla="*/ 397 h 790"/>
                <a:gd name="T4" fmla="*/ 583 w 816"/>
                <a:gd name="T5" fmla="*/ 207 h 790"/>
                <a:gd name="T6" fmla="*/ 363 w 816"/>
                <a:gd name="T7" fmla="*/ 15 h 790"/>
                <a:gd name="T8" fmla="*/ 133 w 816"/>
                <a:gd name="T9" fmla="*/ 195 h 790"/>
                <a:gd name="T10" fmla="*/ 81 w 816"/>
                <a:gd name="T11" fmla="*/ 466 h 790"/>
                <a:gd name="T12" fmla="*/ 224 w 816"/>
                <a:gd name="T13" fmla="*/ 623 h 790"/>
                <a:gd name="T14" fmla="*/ 345 w 816"/>
                <a:gd name="T15" fmla="*/ 749 h 790"/>
                <a:gd name="T16" fmla="*/ 70 w 816"/>
                <a:gd name="T17" fmla="*/ 412 h 790"/>
                <a:gd name="T18" fmla="*/ 104 w 816"/>
                <a:gd name="T19" fmla="*/ 247 h 790"/>
                <a:gd name="T20" fmla="*/ 342 w 816"/>
                <a:gd name="T21" fmla="*/ 60 h 790"/>
                <a:gd name="T22" fmla="*/ 457 w 816"/>
                <a:gd name="T23" fmla="*/ 85 h 790"/>
                <a:gd name="T24" fmla="*/ 697 w 816"/>
                <a:gd name="T25" fmla="*/ 389 h 790"/>
                <a:gd name="T26" fmla="*/ 535 w 816"/>
                <a:gd name="T27" fmla="*/ 455 h 790"/>
                <a:gd name="T28" fmla="*/ 343 w 816"/>
                <a:gd name="T29" fmla="*/ 594 h 790"/>
                <a:gd name="T30" fmla="*/ 83 w 816"/>
                <a:gd name="T31" fmla="*/ 321 h 790"/>
                <a:gd name="T32" fmla="*/ 331 w 816"/>
                <a:gd name="T33" fmla="*/ 659 h 790"/>
                <a:gd name="T34" fmla="*/ 409 w 816"/>
                <a:gd name="T35" fmla="*/ 780 h 790"/>
                <a:gd name="T36" fmla="*/ 602 w 816"/>
                <a:gd name="T37" fmla="*/ 668 h 790"/>
                <a:gd name="T38" fmla="*/ 805 w 816"/>
                <a:gd name="T39" fmla="*/ 520 h 790"/>
                <a:gd name="T40" fmla="*/ 685 w 816"/>
                <a:gd name="T41" fmla="*/ 571 h 790"/>
                <a:gd name="T42" fmla="*/ 460 w 816"/>
                <a:gd name="T43" fmla="*/ 711 h 790"/>
                <a:gd name="T44" fmla="*/ 361 w 816"/>
                <a:gd name="T45" fmla="*/ 637 h 790"/>
                <a:gd name="T46" fmla="*/ 628 w 816"/>
                <a:gd name="T47" fmla="*/ 441 h 790"/>
                <a:gd name="T48" fmla="*/ 688 w 816"/>
                <a:gd name="T49" fmla="*/ 452 h 790"/>
                <a:gd name="T50" fmla="*/ 528 w 816"/>
                <a:gd name="T51" fmla="*/ 531 h 790"/>
                <a:gd name="T52" fmla="*/ 379 w 816"/>
                <a:gd name="T53" fmla="*/ 636 h 790"/>
                <a:gd name="T54" fmla="*/ 691 w 816"/>
                <a:gd name="T55" fmla="*/ 473 h 790"/>
                <a:gd name="T56" fmla="*/ 697 w 816"/>
                <a:gd name="T57" fmla="*/ 473 h 790"/>
                <a:gd name="T58" fmla="*/ 435 w 816"/>
                <a:gd name="T59" fmla="*/ 621 h 790"/>
                <a:gd name="T60" fmla="*/ 410 w 816"/>
                <a:gd name="T61" fmla="*/ 662 h 790"/>
                <a:gd name="T62" fmla="*/ 563 w 816"/>
                <a:gd name="T63" fmla="*/ 576 h 790"/>
                <a:gd name="T64" fmla="*/ 719 w 816"/>
                <a:gd name="T65" fmla="*/ 505 h 790"/>
                <a:gd name="T66" fmla="*/ 433 w 816"/>
                <a:gd name="T67" fmla="*/ 676 h 790"/>
                <a:gd name="T68" fmla="*/ 587 w 816"/>
                <a:gd name="T69" fmla="*/ 623 h 790"/>
                <a:gd name="T70" fmla="*/ 740 w 816"/>
                <a:gd name="T71" fmla="*/ 522 h 790"/>
                <a:gd name="T72" fmla="*/ 685 w 816"/>
                <a:gd name="T73" fmla="*/ 571 h 7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816" h="790">
                  <a:moveTo>
                    <a:pt x="789" y="500"/>
                  </a:moveTo>
                  <a:cubicBezTo>
                    <a:pt x="781" y="504"/>
                    <a:pt x="772" y="509"/>
                    <a:pt x="764" y="515"/>
                  </a:cubicBezTo>
                  <a:cubicBezTo>
                    <a:pt x="737" y="480"/>
                    <a:pt x="695" y="443"/>
                    <a:pt x="725" y="399"/>
                  </a:cubicBezTo>
                  <a:cubicBezTo>
                    <a:pt x="726" y="398"/>
                    <a:pt x="726" y="397"/>
                    <a:pt x="726" y="397"/>
                  </a:cubicBezTo>
                  <a:cubicBezTo>
                    <a:pt x="732" y="391"/>
                    <a:pt x="735" y="383"/>
                    <a:pt x="727" y="375"/>
                  </a:cubicBezTo>
                  <a:cubicBezTo>
                    <a:pt x="674" y="325"/>
                    <a:pt x="623" y="268"/>
                    <a:pt x="583" y="207"/>
                  </a:cubicBezTo>
                  <a:cubicBezTo>
                    <a:pt x="549" y="155"/>
                    <a:pt x="518" y="102"/>
                    <a:pt x="475" y="57"/>
                  </a:cubicBezTo>
                  <a:cubicBezTo>
                    <a:pt x="445" y="25"/>
                    <a:pt x="407" y="0"/>
                    <a:pt x="363" y="15"/>
                  </a:cubicBezTo>
                  <a:cubicBezTo>
                    <a:pt x="316" y="31"/>
                    <a:pt x="277" y="69"/>
                    <a:pt x="242" y="100"/>
                  </a:cubicBezTo>
                  <a:cubicBezTo>
                    <a:pt x="207" y="132"/>
                    <a:pt x="173" y="170"/>
                    <a:pt x="133" y="195"/>
                  </a:cubicBezTo>
                  <a:cubicBezTo>
                    <a:pt x="87" y="223"/>
                    <a:pt x="35" y="257"/>
                    <a:pt x="18" y="311"/>
                  </a:cubicBezTo>
                  <a:cubicBezTo>
                    <a:pt x="0" y="369"/>
                    <a:pt x="45" y="426"/>
                    <a:pt x="81" y="466"/>
                  </a:cubicBezTo>
                  <a:cubicBezTo>
                    <a:pt x="103" y="490"/>
                    <a:pt x="127" y="513"/>
                    <a:pt x="151" y="537"/>
                  </a:cubicBezTo>
                  <a:cubicBezTo>
                    <a:pt x="177" y="564"/>
                    <a:pt x="200" y="594"/>
                    <a:pt x="224" y="623"/>
                  </a:cubicBezTo>
                  <a:cubicBezTo>
                    <a:pt x="261" y="668"/>
                    <a:pt x="299" y="712"/>
                    <a:pt x="334" y="757"/>
                  </a:cubicBezTo>
                  <a:cubicBezTo>
                    <a:pt x="339" y="763"/>
                    <a:pt x="348" y="755"/>
                    <a:pt x="345" y="749"/>
                  </a:cubicBezTo>
                  <a:cubicBezTo>
                    <a:pt x="306" y="679"/>
                    <a:pt x="252" y="621"/>
                    <a:pt x="203" y="558"/>
                  </a:cubicBezTo>
                  <a:cubicBezTo>
                    <a:pt x="162" y="506"/>
                    <a:pt x="109" y="466"/>
                    <a:pt x="70" y="412"/>
                  </a:cubicBezTo>
                  <a:cubicBezTo>
                    <a:pt x="50" y="385"/>
                    <a:pt x="36" y="352"/>
                    <a:pt x="44" y="318"/>
                  </a:cubicBezTo>
                  <a:cubicBezTo>
                    <a:pt x="51" y="287"/>
                    <a:pt x="80" y="264"/>
                    <a:pt x="104" y="247"/>
                  </a:cubicBezTo>
                  <a:cubicBezTo>
                    <a:pt x="144" y="219"/>
                    <a:pt x="182" y="194"/>
                    <a:pt x="218" y="162"/>
                  </a:cubicBezTo>
                  <a:cubicBezTo>
                    <a:pt x="258" y="126"/>
                    <a:pt x="296" y="89"/>
                    <a:pt x="342" y="60"/>
                  </a:cubicBezTo>
                  <a:cubicBezTo>
                    <a:pt x="358" y="50"/>
                    <a:pt x="376" y="41"/>
                    <a:pt x="396" y="42"/>
                  </a:cubicBezTo>
                  <a:cubicBezTo>
                    <a:pt x="419" y="43"/>
                    <a:pt x="442" y="70"/>
                    <a:pt x="457" y="85"/>
                  </a:cubicBezTo>
                  <a:cubicBezTo>
                    <a:pt x="499" y="129"/>
                    <a:pt x="528" y="184"/>
                    <a:pt x="562" y="235"/>
                  </a:cubicBezTo>
                  <a:cubicBezTo>
                    <a:pt x="599" y="290"/>
                    <a:pt x="646" y="345"/>
                    <a:pt x="697" y="389"/>
                  </a:cubicBezTo>
                  <a:cubicBezTo>
                    <a:pt x="685" y="402"/>
                    <a:pt x="642" y="405"/>
                    <a:pt x="629" y="408"/>
                  </a:cubicBezTo>
                  <a:cubicBezTo>
                    <a:pt x="595" y="418"/>
                    <a:pt x="564" y="436"/>
                    <a:pt x="535" y="455"/>
                  </a:cubicBezTo>
                  <a:cubicBezTo>
                    <a:pt x="485" y="487"/>
                    <a:pt x="431" y="514"/>
                    <a:pt x="384" y="551"/>
                  </a:cubicBezTo>
                  <a:cubicBezTo>
                    <a:pt x="367" y="564"/>
                    <a:pt x="353" y="578"/>
                    <a:pt x="343" y="594"/>
                  </a:cubicBezTo>
                  <a:cubicBezTo>
                    <a:pt x="262" y="498"/>
                    <a:pt x="188" y="392"/>
                    <a:pt x="95" y="309"/>
                  </a:cubicBezTo>
                  <a:cubicBezTo>
                    <a:pt x="86" y="302"/>
                    <a:pt x="76" y="313"/>
                    <a:pt x="83" y="321"/>
                  </a:cubicBezTo>
                  <a:cubicBezTo>
                    <a:pt x="162" y="423"/>
                    <a:pt x="243" y="527"/>
                    <a:pt x="332" y="621"/>
                  </a:cubicBezTo>
                  <a:cubicBezTo>
                    <a:pt x="329" y="632"/>
                    <a:pt x="329" y="645"/>
                    <a:pt x="331" y="659"/>
                  </a:cubicBezTo>
                  <a:cubicBezTo>
                    <a:pt x="337" y="699"/>
                    <a:pt x="351" y="756"/>
                    <a:pt x="385" y="783"/>
                  </a:cubicBezTo>
                  <a:cubicBezTo>
                    <a:pt x="393" y="790"/>
                    <a:pt x="403" y="789"/>
                    <a:pt x="409" y="780"/>
                  </a:cubicBezTo>
                  <a:cubicBezTo>
                    <a:pt x="429" y="753"/>
                    <a:pt x="466" y="742"/>
                    <a:pt x="496" y="729"/>
                  </a:cubicBezTo>
                  <a:cubicBezTo>
                    <a:pt x="533" y="713"/>
                    <a:pt x="568" y="690"/>
                    <a:pt x="602" y="668"/>
                  </a:cubicBezTo>
                  <a:cubicBezTo>
                    <a:pt x="639" y="644"/>
                    <a:pt x="673" y="618"/>
                    <a:pt x="709" y="593"/>
                  </a:cubicBezTo>
                  <a:cubicBezTo>
                    <a:pt x="741" y="570"/>
                    <a:pt x="778" y="549"/>
                    <a:pt x="805" y="520"/>
                  </a:cubicBezTo>
                  <a:cubicBezTo>
                    <a:pt x="816" y="509"/>
                    <a:pt x="803" y="493"/>
                    <a:pt x="789" y="500"/>
                  </a:cubicBezTo>
                  <a:close/>
                  <a:moveTo>
                    <a:pt x="685" y="571"/>
                  </a:moveTo>
                  <a:cubicBezTo>
                    <a:pt x="646" y="598"/>
                    <a:pt x="609" y="627"/>
                    <a:pt x="569" y="652"/>
                  </a:cubicBezTo>
                  <a:cubicBezTo>
                    <a:pt x="534" y="674"/>
                    <a:pt x="498" y="694"/>
                    <a:pt x="460" y="711"/>
                  </a:cubicBezTo>
                  <a:cubicBezTo>
                    <a:pt x="436" y="721"/>
                    <a:pt x="413" y="732"/>
                    <a:pt x="395" y="750"/>
                  </a:cubicBezTo>
                  <a:cubicBezTo>
                    <a:pt x="371" y="721"/>
                    <a:pt x="361" y="671"/>
                    <a:pt x="361" y="637"/>
                  </a:cubicBezTo>
                  <a:cubicBezTo>
                    <a:pt x="360" y="588"/>
                    <a:pt x="435" y="553"/>
                    <a:pt x="470" y="532"/>
                  </a:cubicBezTo>
                  <a:cubicBezTo>
                    <a:pt x="523" y="502"/>
                    <a:pt x="572" y="464"/>
                    <a:pt x="628" y="441"/>
                  </a:cubicBezTo>
                  <a:cubicBezTo>
                    <a:pt x="641" y="436"/>
                    <a:pt x="665" y="432"/>
                    <a:pt x="684" y="425"/>
                  </a:cubicBezTo>
                  <a:cubicBezTo>
                    <a:pt x="684" y="434"/>
                    <a:pt x="686" y="443"/>
                    <a:pt x="688" y="452"/>
                  </a:cubicBezTo>
                  <a:cubicBezTo>
                    <a:pt x="686" y="452"/>
                    <a:pt x="683" y="452"/>
                    <a:pt x="680" y="453"/>
                  </a:cubicBezTo>
                  <a:cubicBezTo>
                    <a:pt x="628" y="476"/>
                    <a:pt x="578" y="504"/>
                    <a:pt x="528" y="531"/>
                  </a:cubicBezTo>
                  <a:cubicBezTo>
                    <a:pt x="475" y="561"/>
                    <a:pt x="422" y="590"/>
                    <a:pt x="372" y="625"/>
                  </a:cubicBezTo>
                  <a:cubicBezTo>
                    <a:pt x="366" y="630"/>
                    <a:pt x="371" y="639"/>
                    <a:pt x="379" y="636"/>
                  </a:cubicBezTo>
                  <a:cubicBezTo>
                    <a:pt x="431" y="613"/>
                    <a:pt x="481" y="585"/>
                    <a:pt x="531" y="557"/>
                  </a:cubicBezTo>
                  <a:cubicBezTo>
                    <a:pt x="584" y="528"/>
                    <a:pt x="638" y="501"/>
                    <a:pt x="691" y="473"/>
                  </a:cubicBezTo>
                  <a:cubicBezTo>
                    <a:pt x="693" y="472"/>
                    <a:pt x="694" y="470"/>
                    <a:pt x="695" y="469"/>
                  </a:cubicBezTo>
                  <a:cubicBezTo>
                    <a:pt x="696" y="471"/>
                    <a:pt x="696" y="472"/>
                    <a:pt x="697" y="473"/>
                  </a:cubicBezTo>
                  <a:cubicBezTo>
                    <a:pt x="645" y="505"/>
                    <a:pt x="590" y="530"/>
                    <a:pt x="537" y="560"/>
                  </a:cubicBezTo>
                  <a:cubicBezTo>
                    <a:pt x="502" y="580"/>
                    <a:pt x="468" y="599"/>
                    <a:pt x="435" y="621"/>
                  </a:cubicBezTo>
                  <a:cubicBezTo>
                    <a:pt x="425" y="628"/>
                    <a:pt x="392" y="647"/>
                    <a:pt x="399" y="663"/>
                  </a:cubicBezTo>
                  <a:cubicBezTo>
                    <a:pt x="401" y="669"/>
                    <a:pt x="409" y="668"/>
                    <a:pt x="410" y="662"/>
                  </a:cubicBezTo>
                  <a:cubicBezTo>
                    <a:pt x="410" y="655"/>
                    <a:pt x="462" y="631"/>
                    <a:pt x="471" y="626"/>
                  </a:cubicBezTo>
                  <a:cubicBezTo>
                    <a:pt x="501" y="609"/>
                    <a:pt x="532" y="593"/>
                    <a:pt x="563" y="576"/>
                  </a:cubicBezTo>
                  <a:cubicBezTo>
                    <a:pt x="612" y="549"/>
                    <a:pt x="664" y="526"/>
                    <a:pt x="712" y="496"/>
                  </a:cubicBezTo>
                  <a:cubicBezTo>
                    <a:pt x="714" y="499"/>
                    <a:pt x="717" y="502"/>
                    <a:pt x="719" y="505"/>
                  </a:cubicBezTo>
                  <a:cubicBezTo>
                    <a:pt x="673" y="534"/>
                    <a:pt x="625" y="561"/>
                    <a:pt x="581" y="594"/>
                  </a:cubicBezTo>
                  <a:cubicBezTo>
                    <a:pt x="535" y="627"/>
                    <a:pt x="486" y="657"/>
                    <a:pt x="433" y="676"/>
                  </a:cubicBezTo>
                  <a:cubicBezTo>
                    <a:pt x="423" y="680"/>
                    <a:pt x="427" y="695"/>
                    <a:pt x="438" y="693"/>
                  </a:cubicBezTo>
                  <a:cubicBezTo>
                    <a:pt x="492" y="683"/>
                    <a:pt x="543" y="653"/>
                    <a:pt x="587" y="623"/>
                  </a:cubicBezTo>
                  <a:cubicBezTo>
                    <a:pt x="614" y="605"/>
                    <a:pt x="639" y="587"/>
                    <a:pt x="666" y="571"/>
                  </a:cubicBezTo>
                  <a:cubicBezTo>
                    <a:pt x="691" y="555"/>
                    <a:pt x="717" y="541"/>
                    <a:pt x="740" y="522"/>
                  </a:cubicBezTo>
                  <a:cubicBezTo>
                    <a:pt x="742" y="524"/>
                    <a:pt x="745" y="525"/>
                    <a:pt x="747" y="526"/>
                  </a:cubicBezTo>
                  <a:cubicBezTo>
                    <a:pt x="726" y="541"/>
                    <a:pt x="705" y="557"/>
                    <a:pt x="685" y="571"/>
                  </a:cubicBez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" name="Freeform 21"/>
            <p:cNvSpPr>
              <a:spLocks noEditPoints="1"/>
            </p:cNvSpPr>
            <p:nvPr/>
          </p:nvSpPr>
          <p:spPr bwMode="auto">
            <a:xfrm>
              <a:off x="3067051" y="5245100"/>
              <a:ext cx="819150" cy="715963"/>
            </a:xfrm>
            <a:custGeom>
              <a:avLst/>
              <a:gdLst>
                <a:gd name="T0" fmla="*/ 327 w 334"/>
                <a:gd name="T1" fmla="*/ 95 h 292"/>
                <a:gd name="T2" fmla="*/ 247 w 334"/>
                <a:gd name="T3" fmla="*/ 19 h 292"/>
                <a:gd name="T4" fmla="*/ 163 w 334"/>
                <a:gd name="T5" fmla="*/ 38 h 292"/>
                <a:gd name="T6" fmla="*/ 72 w 334"/>
                <a:gd name="T7" fmla="*/ 93 h 292"/>
                <a:gd name="T8" fmla="*/ 12 w 334"/>
                <a:gd name="T9" fmla="*/ 142 h 292"/>
                <a:gd name="T10" fmla="*/ 13 w 334"/>
                <a:gd name="T11" fmla="*/ 152 h 292"/>
                <a:gd name="T12" fmla="*/ 3 w 334"/>
                <a:gd name="T13" fmla="*/ 161 h 292"/>
                <a:gd name="T14" fmla="*/ 127 w 334"/>
                <a:gd name="T15" fmla="*/ 254 h 292"/>
                <a:gd name="T16" fmla="*/ 327 w 334"/>
                <a:gd name="T17" fmla="*/ 118 h 292"/>
                <a:gd name="T18" fmla="*/ 327 w 334"/>
                <a:gd name="T19" fmla="*/ 95 h 292"/>
                <a:gd name="T20" fmla="*/ 118 w 334"/>
                <a:gd name="T21" fmla="*/ 225 h 292"/>
                <a:gd name="T22" fmla="*/ 84 w 334"/>
                <a:gd name="T23" fmla="*/ 228 h 292"/>
                <a:gd name="T24" fmla="*/ 17 w 334"/>
                <a:gd name="T25" fmla="*/ 157 h 292"/>
                <a:gd name="T26" fmla="*/ 36 w 334"/>
                <a:gd name="T27" fmla="*/ 156 h 292"/>
                <a:gd name="T28" fmla="*/ 160 w 334"/>
                <a:gd name="T29" fmla="*/ 81 h 292"/>
                <a:gd name="T30" fmla="*/ 186 w 334"/>
                <a:gd name="T31" fmla="*/ 61 h 292"/>
                <a:gd name="T32" fmla="*/ 237 w 334"/>
                <a:gd name="T33" fmla="*/ 50 h 292"/>
                <a:gd name="T34" fmla="*/ 293 w 334"/>
                <a:gd name="T35" fmla="*/ 107 h 292"/>
                <a:gd name="T36" fmla="*/ 152 w 334"/>
                <a:gd name="T37" fmla="*/ 202 h 292"/>
                <a:gd name="T38" fmla="*/ 118 w 334"/>
                <a:gd name="T39" fmla="*/ 225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34" h="292">
                  <a:moveTo>
                    <a:pt x="327" y="95"/>
                  </a:moveTo>
                  <a:cubicBezTo>
                    <a:pt x="299" y="71"/>
                    <a:pt x="280" y="38"/>
                    <a:pt x="247" y="19"/>
                  </a:cubicBezTo>
                  <a:cubicBezTo>
                    <a:pt x="213" y="0"/>
                    <a:pt x="190" y="16"/>
                    <a:pt x="163" y="38"/>
                  </a:cubicBezTo>
                  <a:cubicBezTo>
                    <a:pt x="136" y="61"/>
                    <a:pt x="103" y="76"/>
                    <a:pt x="72" y="93"/>
                  </a:cubicBezTo>
                  <a:cubicBezTo>
                    <a:pt x="51" y="104"/>
                    <a:pt x="19" y="118"/>
                    <a:pt x="12" y="142"/>
                  </a:cubicBezTo>
                  <a:cubicBezTo>
                    <a:pt x="11" y="146"/>
                    <a:pt x="12" y="149"/>
                    <a:pt x="13" y="152"/>
                  </a:cubicBezTo>
                  <a:cubicBezTo>
                    <a:pt x="7" y="148"/>
                    <a:pt x="0" y="154"/>
                    <a:pt x="3" y="161"/>
                  </a:cubicBezTo>
                  <a:cubicBezTo>
                    <a:pt x="20" y="200"/>
                    <a:pt x="74" y="292"/>
                    <a:pt x="127" y="254"/>
                  </a:cubicBezTo>
                  <a:cubicBezTo>
                    <a:pt x="192" y="207"/>
                    <a:pt x="273" y="180"/>
                    <a:pt x="327" y="118"/>
                  </a:cubicBezTo>
                  <a:cubicBezTo>
                    <a:pt x="332" y="112"/>
                    <a:pt x="334" y="101"/>
                    <a:pt x="327" y="95"/>
                  </a:cubicBezTo>
                  <a:close/>
                  <a:moveTo>
                    <a:pt x="118" y="225"/>
                  </a:moveTo>
                  <a:cubicBezTo>
                    <a:pt x="103" y="236"/>
                    <a:pt x="103" y="237"/>
                    <a:pt x="84" y="228"/>
                  </a:cubicBezTo>
                  <a:cubicBezTo>
                    <a:pt x="57" y="216"/>
                    <a:pt x="34" y="181"/>
                    <a:pt x="17" y="157"/>
                  </a:cubicBezTo>
                  <a:cubicBezTo>
                    <a:pt x="22" y="161"/>
                    <a:pt x="30" y="161"/>
                    <a:pt x="36" y="156"/>
                  </a:cubicBezTo>
                  <a:cubicBezTo>
                    <a:pt x="74" y="125"/>
                    <a:pt x="119" y="108"/>
                    <a:pt x="160" y="81"/>
                  </a:cubicBezTo>
                  <a:cubicBezTo>
                    <a:pt x="169" y="75"/>
                    <a:pt x="177" y="68"/>
                    <a:pt x="186" y="61"/>
                  </a:cubicBezTo>
                  <a:cubicBezTo>
                    <a:pt x="205" y="46"/>
                    <a:pt x="213" y="36"/>
                    <a:pt x="237" y="50"/>
                  </a:cubicBezTo>
                  <a:cubicBezTo>
                    <a:pt x="260" y="63"/>
                    <a:pt x="275" y="88"/>
                    <a:pt x="293" y="107"/>
                  </a:cubicBezTo>
                  <a:cubicBezTo>
                    <a:pt x="253" y="147"/>
                    <a:pt x="200" y="173"/>
                    <a:pt x="152" y="202"/>
                  </a:cubicBezTo>
                  <a:cubicBezTo>
                    <a:pt x="141" y="209"/>
                    <a:pt x="129" y="217"/>
                    <a:pt x="118" y="225"/>
                  </a:cubicBez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30" name="Freeform 22"/>
          <p:cNvSpPr>
            <a:spLocks noEditPoints="1"/>
          </p:cNvSpPr>
          <p:nvPr/>
        </p:nvSpPr>
        <p:spPr bwMode="auto">
          <a:xfrm>
            <a:off x="4311317" y="3254933"/>
            <a:ext cx="1722438" cy="842963"/>
          </a:xfrm>
          <a:custGeom>
            <a:avLst/>
            <a:gdLst>
              <a:gd name="T0" fmla="*/ 612 w 703"/>
              <a:gd name="T1" fmla="*/ 61 h 344"/>
              <a:gd name="T2" fmla="*/ 465 w 703"/>
              <a:gd name="T3" fmla="*/ 68 h 344"/>
              <a:gd name="T4" fmla="*/ 468 w 703"/>
              <a:gd name="T5" fmla="*/ 92 h 344"/>
              <a:gd name="T6" fmla="*/ 576 w 703"/>
              <a:gd name="T7" fmla="*/ 87 h 344"/>
              <a:gd name="T8" fmla="*/ 631 w 703"/>
              <a:gd name="T9" fmla="*/ 99 h 344"/>
              <a:gd name="T10" fmla="*/ 605 w 703"/>
              <a:gd name="T11" fmla="*/ 154 h 344"/>
              <a:gd name="T12" fmla="*/ 503 w 703"/>
              <a:gd name="T13" fmla="*/ 193 h 344"/>
              <a:gd name="T14" fmla="*/ 500 w 703"/>
              <a:gd name="T15" fmla="*/ 158 h 344"/>
              <a:gd name="T16" fmla="*/ 403 w 703"/>
              <a:gd name="T17" fmla="*/ 55 h 344"/>
              <a:gd name="T18" fmla="*/ 392 w 703"/>
              <a:gd name="T19" fmla="*/ 73 h 344"/>
              <a:gd name="T20" fmla="*/ 470 w 703"/>
              <a:gd name="T21" fmla="*/ 158 h 344"/>
              <a:gd name="T22" fmla="*/ 474 w 703"/>
              <a:gd name="T23" fmla="*/ 201 h 344"/>
              <a:gd name="T24" fmla="*/ 310 w 703"/>
              <a:gd name="T25" fmla="*/ 235 h 344"/>
              <a:gd name="T26" fmla="*/ 250 w 703"/>
              <a:gd name="T27" fmla="*/ 249 h 344"/>
              <a:gd name="T28" fmla="*/ 264 w 703"/>
              <a:gd name="T29" fmla="*/ 105 h 344"/>
              <a:gd name="T30" fmla="*/ 366 w 703"/>
              <a:gd name="T31" fmla="*/ 62 h 344"/>
              <a:gd name="T32" fmla="*/ 378 w 703"/>
              <a:gd name="T33" fmla="*/ 54 h 344"/>
              <a:gd name="T34" fmla="*/ 247 w 703"/>
              <a:gd name="T35" fmla="*/ 80 h 344"/>
              <a:gd name="T36" fmla="*/ 220 w 703"/>
              <a:gd name="T37" fmla="*/ 255 h 344"/>
              <a:gd name="T38" fmla="*/ 99 w 703"/>
              <a:gd name="T39" fmla="*/ 255 h 344"/>
              <a:gd name="T40" fmla="*/ 89 w 703"/>
              <a:gd name="T41" fmla="*/ 189 h 344"/>
              <a:gd name="T42" fmla="*/ 190 w 703"/>
              <a:gd name="T43" fmla="*/ 148 h 344"/>
              <a:gd name="T44" fmla="*/ 197 w 703"/>
              <a:gd name="T45" fmla="*/ 132 h 344"/>
              <a:gd name="T46" fmla="*/ 46 w 703"/>
              <a:gd name="T47" fmla="*/ 257 h 344"/>
              <a:gd name="T48" fmla="*/ 154 w 703"/>
              <a:gd name="T49" fmla="*/ 291 h 344"/>
              <a:gd name="T50" fmla="*/ 240 w 703"/>
              <a:gd name="T51" fmla="*/ 282 h 344"/>
              <a:gd name="T52" fmla="*/ 460 w 703"/>
              <a:gd name="T53" fmla="*/ 283 h 344"/>
              <a:gd name="T54" fmla="*/ 496 w 703"/>
              <a:gd name="T55" fmla="*/ 228 h 344"/>
              <a:gd name="T56" fmla="*/ 661 w 703"/>
              <a:gd name="T57" fmla="*/ 154 h 344"/>
              <a:gd name="T58" fmla="*/ 612 w 703"/>
              <a:gd name="T59" fmla="*/ 61 h 344"/>
              <a:gd name="T60" fmla="*/ 278 w 703"/>
              <a:gd name="T61" fmla="*/ 275 h 344"/>
              <a:gd name="T62" fmla="*/ 304 w 703"/>
              <a:gd name="T63" fmla="*/ 269 h 344"/>
              <a:gd name="T64" fmla="*/ 460 w 703"/>
              <a:gd name="T65" fmla="*/ 236 h 344"/>
              <a:gd name="T66" fmla="*/ 439 w 703"/>
              <a:gd name="T67" fmla="*/ 262 h 344"/>
              <a:gd name="T68" fmla="*/ 278 w 703"/>
              <a:gd name="T69" fmla="*/ 275 h 3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703" h="344">
                <a:moveTo>
                  <a:pt x="612" y="61"/>
                </a:moveTo>
                <a:cubicBezTo>
                  <a:pt x="565" y="51"/>
                  <a:pt x="511" y="58"/>
                  <a:pt x="465" y="68"/>
                </a:cubicBezTo>
                <a:cubicBezTo>
                  <a:pt x="451" y="71"/>
                  <a:pt x="455" y="91"/>
                  <a:pt x="468" y="92"/>
                </a:cubicBezTo>
                <a:cubicBezTo>
                  <a:pt x="504" y="94"/>
                  <a:pt x="540" y="86"/>
                  <a:pt x="576" y="87"/>
                </a:cubicBezTo>
                <a:cubicBezTo>
                  <a:pt x="595" y="87"/>
                  <a:pt x="615" y="89"/>
                  <a:pt x="631" y="99"/>
                </a:cubicBezTo>
                <a:cubicBezTo>
                  <a:pt x="665" y="120"/>
                  <a:pt x="623" y="145"/>
                  <a:pt x="605" y="154"/>
                </a:cubicBezTo>
                <a:cubicBezTo>
                  <a:pt x="572" y="171"/>
                  <a:pt x="538" y="183"/>
                  <a:pt x="503" y="193"/>
                </a:cubicBezTo>
                <a:cubicBezTo>
                  <a:pt x="504" y="181"/>
                  <a:pt x="503" y="169"/>
                  <a:pt x="500" y="158"/>
                </a:cubicBezTo>
                <a:cubicBezTo>
                  <a:pt x="490" y="115"/>
                  <a:pt x="444" y="68"/>
                  <a:pt x="403" y="55"/>
                </a:cubicBezTo>
                <a:cubicBezTo>
                  <a:pt x="392" y="52"/>
                  <a:pt x="386" y="66"/>
                  <a:pt x="392" y="73"/>
                </a:cubicBezTo>
                <a:cubicBezTo>
                  <a:pt x="419" y="103"/>
                  <a:pt x="454" y="119"/>
                  <a:pt x="470" y="158"/>
                </a:cubicBezTo>
                <a:cubicBezTo>
                  <a:pt x="475" y="173"/>
                  <a:pt x="476" y="187"/>
                  <a:pt x="474" y="201"/>
                </a:cubicBezTo>
                <a:cubicBezTo>
                  <a:pt x="420" y="214"/>
                  <a:pt x="364" y="223"/>
                  <a:pt x="310" y="235"/>
                </a:cubicBezTo>
                <a:cubicBezTo>
                  <a:pt x="291" y="240"/>
                  <a:pt x="271" y="244"/>
                  <a:pt x="250" y="249"/>
                </a:cubicBezTo>
                <a:cubicBezTo>
                  <a:pt x="216" y="205"/>
                  <a:pt x="233" y="145"/>
                  <a:pt x="264" y="105"/>
                </a:cubicBezTo>
                <a:cubicBezTo>
                  <a:pt x="284" y="80"/>
                  <a:pt x="333" y="33"/>
                  <a:pt x="366" y="62"/>
                </a:cubicBezTo>
                <a:cubicBezTo>
                  <a:pt x="372" y="68"/>
                  <a:pt x="382" y="61"/>
                  <a:pt x="378" y="54"/>
                </a:cubicBezTo>
                <a:cubicBezTo>
                  <a:pt x="345" y="0"/>
                  <a:pt x="276" y="47"/>
                  <a:pt x="247" y="80"/>
                </a:cubicBezTo>
                <a:cubicBezTo>
                  <a:pt x="204" y="130"/>
                  <a:pt x="189" y="198"/>
                  <a:pt x="220" y="255"/>
                </a:cubicBezTo>
                <a:cubicBezTo>
                  <a:pt x="179" y="262"/>
                  <a:pt x="137" y="265"/>
                  <a:pt x="99" y="255"/>
                </a:cubicBezTo>
                <a:cubicBezTo>
                  <a:pt x="61" y="245"/>
                  <a:pt x="65" y="212"/>
                  <a:pt x="89" y="189"/>
                </a:cubicBezTo>
                <a:cubicBezTo>
                  <a:pt x="111" y="167"/>
                  <a:pt x="158" y="143"/>
                  <a:pt x="190" y="148"/>
                </a:cubicBezTo>
                <a:cubicBezTo>
                  <a:pt x="199" y="149"/>
                  <a:pt x="207" y="136"/>
                  <a:pt x="197" y="132"/>
                </a:cubicBezTo>
                <a:cubicBezTo>
                  <a:pt x="134" y="104"/>
                  <a:pt x="0" y="180"/>
                  <a:pt x="46" y="257"/>
                </a:cubicBezTo>
                <a:cubicBezTo>
                  <a:pt x="67" y="291"/>
                  <a:pt x="119" y="292"/>
                  <a:pt x="154" y="291"/>
                </a:cubicBezTo>
                <a:cubicBezTo>
                  <a:pt x="183" y="291"/>
                  <a:pt x="212" y="287"/>
                  <a:pt x="240" y="282"/>
                </a:cubicBezTo>
                <a:cubicBezTo>
                  <a:pt x="299" y="344"/>
                  <a:pt x="398" y="338"/>
                  <a:pt x="460" y="283"/>
                </a:cubicBezTo>
                <a:cubicBezTo>
                  <a:pt x="477" y="268"/>
                  <a:pt x="489" y="249"/>
                  <a:pt x="496" y="228"/>
                </a:cubicBezTo>
                <a:cubicBezTo>
                  <a:pt x="554" y="215"/>
                  <a:pt x="619" y="195"/>
                  <a:pt x="661" y="154"/>
                </a:cubicBezTo>
                <a:cubicBezTo>
                  <a:pt x="703" y="113"/>
                  <a:pt x="652" y="69"/>
                  <a:pt x="612" y="61"/>
                </a:cubicBezTo>
                <a:close/>
                <a:moveTo>
                  <a:pt x="278" y="275"/>
                </a:moveTo>
                <a:cubicBezTo>
                  <a:pt x="287" y="273"/>
                  <a:pt x="296" y="271"/>
                  <a:pt x="304" y="269"/>
                </a:cubicBezTo>
                <a:cubicBezTo>
                  <a:pt x="356" y="258"/>
                  <a:pt x="408" y="248"/>
                  <a:pt x="460" y="236"/>
                </a:cubicBezTo>
                <a:cubicBezTo>
                  <a:pt x="454" y="246"/>
                  <a:pt x="447" y="255"/>
                  <a:pt x="439" y="262"/>
                </a:cubicBezTo>
                <a:cubicBezTo>
                  <a:pt x="394" y="306"/>
                  <a:pt x="327" y="307"/>
                  <a:pt x="278" y="275"/>
                </a:cubicBezTo>
                <a:close/>
              </a:path>
            </a:pathLst>
          </a:custGeom>
          <a:solidFill>
            <a:srgbClr val="F5F5F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71" name="组合 70"/>
          <p:cNvGrpSpPr/>
          <p:nvPr/>
        </p:nvGrpSpPr>
        <p:grpSpPr>
          <a:xfrm>
            <a:off x="1999919" y="1172134"/>
            <a:ext cx="1492250" cy="1825625"/>
            <a:chOff x="8012114" y="-7938"/>
            <a:chExt cx="1492250" cy="1825625"/>
          </a:xfrm>
        </p:grpSpPr>
        <p:sp>
          <p:nvSpPr>
            <p:cNvPr id="31" name="Freeform 23"/>
            <p:cNvSpPr>
              <a:spLocks noEditPoints="1"/>
            </p:cNvSpPr>
            <p:nvPr/>
          </p:nvSpPr>
          <p:spPr bwMode="auto">
            <a:xfrm>
              <a:off x="8012114" y="-7938"/>
              <a:ext cx="1492250" cy="1825625"/>
            </a:xfrm>
            <a:custGeom>
              <a:avLst/>
              <a:gdLst>
                <a:gd name="T0" fmla="*/ 587 w 609"/>
                <a:gd name="T1" fmla="*/ 619 h 745"/>
                <a:gd name="T2" fmla="*/ 524 w 609"/>
                <a:gd name="T3" fmla="*/ 514 h 745"/>
                <a:gd name="T4" fmla="*/ 400 w 609"/>
                <a:gd name="T5" fmla="*/ 354 h 745"/>
                <a:gd name="T6" fmla="*/ 449 w 609"/>
                <a:gd name="T7" fmla="*/ 320 h 745"/>
                <a:gd name="T8" fmla="*/ 475 w 609"/>
                <a:gd name="T9" fmla="*/ 181 h 745"/>
                <a:gd name="T10" fmla="*/ 472 w 609"/>
                <a:gd name="T11" fmla="*/ 179 h 745"/>
                <a:gd name="T12" fmla="*/ 467 w 609"/>
                <a:gd name="T13" fmla="*/ 154 h 745"/>
                <a:gd name="T14" fmla="*/ 245 w 609"/>
                <a:gd name="T15" fmla="*/ 14 h 745"/>
                <a:gd name="T16" fmla="*/ 172 w 609"/>
                <a:gd name="T17" fmla="*/ 5 h 745"/>
                <a:gd name="T18" fmla="*/ 169 w 609"/>
                <a:gd name="T19" fmla="*/ 4 h 745"/>
                <a:gd name="T20" fmla="*/ 57 w 609"/>
                <a:gd name="T21" fmla="*/ 89 h 745"/>
                <a:gd name="T22" fmla="*/ 33 w 609"/>
                <a:gd name="T23" fmla="*/ 177 h 745"/>
                <a:gd name="T24" fmla="*/ 29 w 609"/>
                <a:gd name="T25" fmla="*/ 181 h 745"/>
                <a:gd name="T26" fmla="*/ 107 w 609"/>
                <a:gd name="T27" fmla="*/ 378 h 745"/>
                <a:gd name="T28" fmla="*/ 293 w 609"/>
                <a:gd name="T29" fmla="*/ 392 h 745"/>
                <a:gd name="T30" fmla="*/ 312 w 609"/>
                <a:gd name="T31" fmla="*/ 387 h 745"/>
                <a:gd name="T32" fmla="*/ 375 w 609"/>
                <a:gd name="T33" fmla="*/ 557 h 745"/>
                <a:gd name="T34" fmla="*/ 448 w 609"/>
                <a:gd name="T35" fmla="*/ 674 h 745"/>
                <a:gd name="T36" fmla="*/ 542 w 609"/>
                <a:gd name="T37" fmla="*/ 741 h 745"/>
                <a:gd name="T38" fmla="*/ 602 w 609"/>
                <a:gd name="T39" fmla="*/ 698 h 745"/>
                <a:gd name="T40" fmla="*/ 587 w 609"/>
                <a:gd name="T41" fmla="*/ 619 h 745"/>
                <a:gd name="T42" fmla="*/ 76 w 609"/>
                <a:gd name="T43" fmla="*/ 127 h 745"/>
                <a:gd name="T44" fmla="*/ 154 w 609"/>
                <a:gd name="T45" fmla="*/ 30 h 745"/>
                <a:gd name="T46" fmla="*/ 160 w 609"/>
                <a:gd name="T47" fmla="*/ 31 h 745"/>
                <a:gd name="T48" fmla="*/ 394 w 609"/>
                <a:gd name="T49" fmla="*/ 106 h 745"/>
                <a:gd name="T50" fmla="*/ 441 w 609"/>
                <a:gd name="T51" fmla="*/ 195 h 745"/>
                <a:gd name="T52" fmla="*/ 354 w 609"/>
                <a:gd name="T53" fmla="*/ 306 h 745"/>
                <a:gd name="T54" fmla="*/ 93 w 609"/>
                <a:gd name="T55" fmla="*/ 261 h 745"/>
                <a:gd name="T56" fmla="*/ 76 w 609"/>
                <a:gd name="T57" fmla="*/ 127 h 745"/>
                <a:gd name="T58" fmla="*/ 298 w 609"/>
                <a:gd name="T59" fmla="*/ 368 h 745"/>
                <a:gd name="T60" fmla="*/ 145 w 609"/>
                <a:gd name="T61" fmla="*/ 374 h 745"/>
                <a:gd name="T62" fmla="*/ 39 w 609"/>
                <a:gd name="T63" fmla="*/ 232 h 745"/>
                <a:gd name="T64" fmla="*/ 43 w 609"/>
                <a:gd name="T65" fmla="*/ 241 h 745"/>
                <a:gd name="T66" fmla="*/ 307 w 609"/>
                <a:gd name="T67" fmla="*/ 353 h 745"/>
                <a:gd name="T68" fmla="*/ 465 w 609"/>
                <a:gd name="T69" fmla="*/ 229 h 745"/>
                <a:gd name="T70" fmla="*/ 464 w 609"/>
                <a:gd name="T71" fmla="*/ 250 h 745"/>
                <a:gd name="T72" fmla="*/ 426 w 609"/>
                <a:gd name="T73" fmla="*/ 306 h 745"/>
                <a:gd name="T74" fmla="*/ 298 w 609"/>
                <a:gd name="T75" fmla="*/ 368 h 745"/>
                <a:gd name="T76" fmla="*/ 379 w 609"/>
                <a:gd name="T77" fmla="*/ 364 h 745"/>
                <a:gd name="T78" fmla="*/ 412 w 609"/>
                <a:gd name="T79" fmla="*/ 415 h 745"/>
                <a:gd name="T80" fmla="*/ 397 w 609"/>
                <a:gd name="T81" fmla="*/ 429 h 745"/>
                <a:gd name="T82" fmla="*/ 361 w 609"/>
                <a:gd name="T83" fmla="*/ 441 h 745"/>
                <a:gd name="T84" fmla="*/ 323 w 609"/>
                <a:gd name="T85" fmla="*/ 384 h 745"/>
                <a:gd name="T86" fmla="*/ 379 w 609"/>
                <a:gd name="T87" fmla="*/ 364 h 745"/>
                <a:gd name="T88" fmla="*/ 542 w 609"/>
                <a:gd name="T89" fmla="*/ 713 h 745"/>
                <a:gd name="T90" fmla="*/ 451 w 609"/>
                <a:gd name="T91" fmla="*/ 631 h 745"/>
                <a:gd name="T92" fmla="*/ 387 w 609"/>
                <a:gd name="T93" fmla="*/ 509 h 745"/>
                <a:gd name="T94" fmla="*/ 370 w 609"/>
                <a:gd name="T95" fmla="*/ 462 h 745"/>
                <a:gd name="T96" fmla="*/ 401 w 609"/>
                <a:gd name="T97" fmla="*/ 455 h 745"/>
                <a:gd name="T98" fmla="*/ 429 w 609"/>
                <a:gd name="T99" fmla="*/ 437 h 745"/>
                <a:gd name="T100" fmla="*/ 478 w 609"/>
                <a:gd name="T101" fmla="*/ 499 h 745"/>
                <a:gd name="T102" fmla="*/ 575 w 609"/>
                <a:gd name="T103" fmla="*/ 671 h 745"/>
                <a:gd name="T104" fmla="*/ 542 w 609"/>
                <a:gd name="T105" fmla="*/ 713 h 7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09" h="745">
                  <a:moveTo>
                    <a:pt x="587" y="619"/>
                  </a:moveTo>
                  <a:cubicBezTo>
                    <a:pt x="571" y="582"/>
                    <a:pt x="547" y="547"/>
                    <a:pt x="524" y="514"/>
                  </a:cubicBezTo>
                  <a:cubicBezTo>
                    <a:pt x="485" y="459"/>
                    <a:pt x="439" y="409"/>
                    <a:pt x="400" y="354"/>
                  </a:cubicBezTo>
                  <a:cubicBezTo>
                    <a:pt x="417" y="344"/>
                    <a:pt x="434" y="333"/>
                    <a:pt x="449" y="320"/>
                  </a:cubicBezTo>
                  <a:cubicBezTo>
                    <a:pt x="483" y="290"/>
                    <a:pt x="517" y="219"/>
                    <a:pt x="475" y="181"/>
                  </a:cubicBezTo>
                  <a:cubicBezTo>
                    <a:pt x="474" y="180"/>
                    <a:pt x="473" y="180"/>
                    <a:pt x="472" y="179"/>
                  </a:cubicBezTo>
                  <a:cubicBezTo>
                    <a:pt x="471" y="171"/>
                    <a:pt x="469" y="163"/>
                    <a:pt x="467" y="154"/>
                  </a:cubicBezTo>
                  <a:cubicBezTo>
                    <a:pt x="439" y="69"/>
                    <a:pt x="322" y="31"/>
                    <a:pt x="245" y="14"/>
                  </a:cubicBezTo>
                  <a:cubicBezTo>
                    <a:pt x="221" y="9"/>
                    <a:pt x="196" y="6"/>
                    <a:pt x="172" y="5"/>
                  </a:cubicBezTo>
                  <a:cubicBezTo>
                    <a:pt x="171" y="4"/>
                    <a:pt x="170" y="4"/>
                    <a:pt x="169" y="4"/>
                  </a:cubicBezTo>
                  <a:cubicBezTo>
                    <a:pt x="119" y="0"/>
                    <a:pt x="78" y="50"/>
                    <a:pt x="57" y="89"/>
                  </a:cubicBezTo>
                  <a:cubicBezTo>
                    <a:pt x="43" y="116"/>
                    <a:pt x="34" y="147"/>
                    <a:pt x="33" y="177"/>
                  </a:cubicBezTo>
                  <a:cubicBezTo>
                    <a:pt x="31" y="178"/>
                    <a:pt x="30" y="179"/>
                    <a:pt x="29" y="181"/>
                  </a:cubicBezTo>
                  <a:cubicBezTo>
                    <a:pt x="0" y="253"/>
                    <a:pt x="49" y="335"/>
                    <a:pt x="107" y="378"/>
                  </a:cubicBezTo>
                  <a:cubicBezTo>
                    <a:pt x="159" y="416"/>
                    <a:pt x="234" y="406"/>
                    <a:pt x="293" y="392"/>
                  </a:cubicBezTo>
                  <a:cubicBezTo>
                    <a:pt x="299" y="391"/>
                    <a:pt x="306" y="389"/>
                    <a:pt x="312" y="387"/>
                  </a:cubicBezTo>
                  <a:cubicBezTo>
                    <a:pt x="343" y="439"/>
                    <a:pt x="353" y="501"/>
                    <a:pt x="375" y="557"/>
                  </a:cubicBezTo>
                  <a:cubicBezTo>
                    <a:pt x="392" y="599"/>
                    <a:pt x="420" y="639"/>
                    <a:pt x="448" y="674"/>
                  </a:cubicBezTo>
                  <a:cubicBezTo>
                    <a:pt x="472" y="704"/>
                    <a:pt x="501" y="736"/>
                    <a:pt x="542" y="741"/>
                  </a:cubicBezTo>
                  <a:cubicBezTo>
                    <a:pt x="569" y="745"/>
                    <a:pt x="596" y="724"/>
                    <a:pt x="602" y="698"/>
                  </a:cubicBezTo>
                  <a:cubicBezTo>
                    <a:pt x="609" y="672"/>
                    <a:pt x="598" y="643"/>
                    <a:pt x="587" y="619"/>
                  </a:cubicBezTo>
                  <a:close/>
                  <a:moveTo>
                    <a:pt x="76" y="127"/>
                  </a:moveTo>
                  <a:cubicBezTo>
                    <a:pt x="90" y="84"/>
                    <a:pt x="118" y="53"/>
                    <a:pt x="154" y="30"/>
                  </a:cubicBezTo>
                  <a:cubicBezTo>
                    <a:pt x="156" y="30"/>
                    <a:pt x="158" y="31"/>
                    <a:pt x="160" y="31"/>
                  </a:cubicBezTo>
                  <a:cubicBezTo>
                    <a:pt x="240" y="32"/>
                    <a:pt x="331" y="56"/>
                    <a:pt x="394" y="106"/>
                  </a:cubicBezTo>
                  <a:cubicBezTo>
                    <a:pt x="422" y="129"/>
                    <a:pt x="443" y="158"/>
                    <a:pt x="441" y="195"/>
                  </a:cubicBezTo>
                  <a:cubicBezTo>
                    <a:pt x="439" y="241"/>
                    <a:pt x="393" y="286"/>
                    <a:pt x="354" y="306"/>
                  </a:cubicBezTo>
                  <a:cubicBezTo>
                    <a:pt x="274" y="347"/>
                    <a:pt x="153" y="327"/>
                    <a:pt x="93" y="261"/>
                  </a:cubicBezTo>
                  <a:cubicBezTo>
                    <a:pt x="59" y="223"/>
                    <a:pt x="61" y="173"/>
                    <a:pt x="76" y="127"/>
                  </a:cubicBezTo>
                  <a:close/>
                  <a:moveTo>
                    <a:pt x="298" y="368"/>
                  </a:moveTo>
                  <a:cubicBezTo>
                    <a:pt x="250" y="382"/>
                    <a:pt x="194" y="390"/>
                    <a:pt x="145" y="374"/>
                  </a:cubicBezTo>
                  <a:cubicBezTo>
                    <a:pt x="90" y="356"/>
                    <a:pt x="47" y="292"/>
                    <a:pt x="39" y="232"/>
                  </a:cubicBezTo>
                  <a:cubicBezTo>
                    <a:pt x="40" y="235"/>
                    <a:pt x="42" y="238"/>
                    <a:pt x="43" y="241"/>
                  </a:cubicBezTo>
                  <a:cubicBezTo>
                    <a:pt x="83" y="339"/>
                    <a:pt x="213" y="367"/>
                    <a:pt x="307" y="353"/>
                  </a:cubicBezTo>
                  <a:cubicBezTo>
                    <a:pt x="370" y="343"/>
                    <a:pt x="443" y="293"/>
                    <a:pt x="465" y="229"/>
                  </a:cubicBezTo>
                  <a:cubicBezTo>
                    <a:pt x="466" y="236"/>
                    <a:pt x="465" y="243"/>
                    <a:pt x="464" y="250"/>
                  </a:cubicBezTo>
                  <a:cubicBezTo>
                    <a:pt x="458" y="273"/>
                    <a:pt x="443" y="291"/>
                    <a:pt x="426" y="306"/>
                  </a:cubicBezTo>
                  <a:cubicBezTo>
                    <a:pt x="391" y="338"/>
                    <a:pt x="343" y="356"/>
                    <a:pt x="298" y="368"/>
                  </a:cubicBezTo>
                  <a:close/>
                  <a:moveTo>
                    <a:pt x="379" y="364"/>
                  </a:moveTo>
                  <a:cubicBezTo>
                    <a:pt x="388" y="382"/>
                    <a:pt x="399" y="399"/>
                    <a:pt x="412" y="415"/>
                  </a:cubicBezTo>
                  <a:cubicBezTo>
                    <a:pt x="407" y="420"/>
                    <a:pt x="402" y="425"/>
                    <a:pt x="397" y="429"/>
                  </a:cubicBezTo>
                  <a:cubicBezTo>
                    <a:pt x="386" y="436"/>
                    <a:pt x="373" y="441"/>
                    <a:pt x="361" y="441"/>
                  </a:cubicBezTo>
                  <a:cubicBezTo>
                    <a:pt x="351" y="420"/>
                    <a:pt x="339" y="401"/>
                    <a:pt x="323" y="384"/>
                  </a:cubicBezTo>
                  <a:cubicBezTo>
                    <a:pt x="342" y="379"/>
                    <a:pt x="361" y="372"/>
                    <a:pt x="379" y="364"/>
                  </a:cubicBezTo>
                  <a:close/>
                  <a:moveTo>
                    <a:pt x="542" y="713"/>
                  </a:moveTo>
                  <a:cubicBezTo>
                    <a:pt x="504" y="713"/>
                    <a:pt x="470" y="658"/>
                    <a:pt x="451" y="631"/>
                  </a:cubicBezTo>
                  <a:cubicBezTo>
                    <a:pt x="424" y="592"/>
                    <a:pt x="403" y="553"/>
                    <a:pt x="387" y="509"/>
                  </a:cubicBezTo>
                  <a:cubicBezTo>
                    <a:pt x="381" y="493"/>
                    <a:pt x="376" y="477"/>
                    <a:pt x="370" y="462"/>
                  </a:cubicBezTo>
                  <a:cubicBezTo>
                    <a:pt x="381" y="462"/>
                    <a:pt x="391" y="460"/>
                    <a:pt x="401" y="455"/>
                  </a:cubicBezTo>
                  <a:cubicBezTo>
                    <a:pt x="410" y="451"/>
                    <a:pt x="421" y="445"/>
                    <a:pt x="429" y="437"/>
                  </a:cubicBezTo>
                  <a:cubicBezTo>
                    <a:pt x="446" y="458"/>
                    <a:pt x="463" y="479"/>
                    <a:pt x="478" y="499"/>
                  </a:cubicBezTo>
                  <a:cubicBezTo>
                    <a:pt x="516" y="549"/>
                    <a:pt x="563" y="608"/>
                    <a:pt x="575" y="671"/>
                  </a:cubicBezTo>
                  <a:cubicBezTo>
                    <a:pt x="580" y="695"/>
                    <a:pt x="568" y="714"/>
                    <a:pt x="542" y="713"/>
                  </a:cubicBez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" name="Freeform 24"/>
            <p:cNvSpPr/>
            <p:nvPr/>
          </p:nvSpPr>
          <p:spPr bwMode="auto">
            <a:xfrm>
              <a:off x="8178801" y="211137"/>
              <a:ext cx="303213" cy="406400"/>
            </a:xfrm>
            <a:custGeom>
              <a:avLst/>
              <a:gdLst>
                <a:gd name="T0" fmla="*/ 107 w 124"/>
                <a:gd name="T1" fmla="*/ 2 h 166"/>
                <a:gd name="T2" fmla="*/ 78 w 124"/>
                <a:gd name="T3" fmla="*/ 160 h 166"/>
                <a:gd name="T4" fmla="*/ 92 w 124"/>
                <a:gd name="T5" fmla="*/ 142 h 166"/>
                <a:gd name="T6" fmla="*/ 63 w 124"/>
                <a:gd name="T7" fmla="*/ 77 h 166"/>
                <a:gd name="T8" fmla="*/ 114 w 124"/>
                <a:gd name="T9" fmla="*/ 19 h 166"/>
                <a:gd name="T10" fmla="*/ 107 w 124"/>
                <a:gd name="T11" fmla="*/ 2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4" h="166">
                  <a:moveTo>
                    <a:pt x="107" y="2"/>
                  </a:moveTo>
                  <a:cubicBezTo>
                    <a:pt x="33" y="17"/>
                    <a:pt x="0" y="125"/>
                    <a:pt x="78" y="160"/>
                  </a:cubicBezTo>
                  <a:cubicBezTo>
                    <a:pt x="90" y="166"/>
                    <a:pt x="100" y="153"/>
                    <a:pt x="92" y="142"/>
                  </a:cubicBezTo>
                  <a:cubicBezTo>
                    <a:pt x="76" y="123"/>
                    <a:pt x="59" y="104"/>
                    <a:pt x="63" y="77"/>
                  </a:cubicBezTo>
                  <a:cubicBezTo>
                    <a:pt x="67" y="49"/>
                    <a:pt x="91" y="32"/>
                    <a:pt x="114" y="19"/>
                  </a:cubicBezTo>
                  <a:cubicBezTo>
                    <a:pt x="124" y="14"/>
                    <a:pt x="117" y="0"/>
                    <a:pt x="107" y="2"/>
                  </a:cubicBez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77" name="组合 76"/>
          <p:cNvGrpSpPr/>
          <p:nvPr/>
        </p:nvGrpSpPr>
        <p:grpSpPr>
          <a:xfrm>
            <a:off x="7312596" y="3095388"/>
            <a:ext cx="808038" cy="1235075"/>
            <a:chOff x="4981576" y="4689475"/>
            <a:chExt cx="808038" cy="1235075"/>
          </a:xfrm>
        </p:grpSpPr>
        <p:sp>
          <p:nvSpPr>
            <p:cNvPr id="33" name="Freeform 25"/>
            <p:cNvSpPr/>
            <p:nvPr/>
          </p:nvSpPr>
          <p:spPr bwMode="auto">
            <a:xfrm>
              <a:off x="4981576" y="4689475"/>
              <a:ext cx="808038" cy="968375"/>
            </a:xfrm>
            <a:custGeom>
              <a:avLst/>
              <a:gdLst>
                <a:gd name="T0" fmla="*/ 235 w 330"/>
                <a:gd name="T1" fmla="*/ 33 h 395"/>
                <a:gd name="T2" fmla="*/ 67 w 330"/>
                <a:gd name="T3" fmla="*/ 24 h 395"/>
                <a:gd name="T4" fmla="*/ 74 w 330"/>
                <a:gd name="T5" fmla="*/ 39 h 395"/>
                <a:gd name="T6" fmla="*/ 243 w 330"/>
                <a:gd name="T7" fmla="*/ 67 h 395"/>
                <a:gd name="T8" fmla="*/ 288 w 330"/>
                <a:gd name="T9" fmla="*/ 143 h 395"/>
                <a:gd name="T10" fmla="*/ 258 w 330"/>
                <a:gd name="T11" fmla="*/ 194 h 395"/>
                <a:gd name="T12" fmla="*/ 137 w 330"/>
                <a:gd name="T13" fmla="*/ 272 h 395"/>
                <a:gd name="T14" fmla="*/ 108 w 330"/>
                <a:gd name="T15" fmla="*/ 355 h 395"/>
                <a:gd name="T16" fmla="*/ 68 w 330"/>
                <a:gd name="T17" fmla="*/ 295 h 395"/>
                <a:gd name="T18" fmla="*/ 137 w 330"/>
                <a:gd name="T19" fmla="*/ 220 h 395"/>
                <a:gd name="T20" fmla="*/ 256 w 330"/>
                <a:gd name="T21" fmla="*/ 138 h 395"/>
                <a:gd name="T22" fmla="*/ 167 w 330"/>
                <a:gd name="T23" fmla="*/ 68 h 395"/>
                <a:gd name="T24" fmla="*/ 98 w 330"/>
                <a:gd name="T25" fmla="*/ 84 h 395"/>
                <a:gd name="T26" fmla="*/ 53 w 330"/>
                <a:gd name="T27" fmla="*/ 102 h 395"/>
                <a:gd name="T28" fmla="*/ 36 w 330"/>
                <a:gd name="T29" fmla="*/ 71 h 395"/>
                <a:gd name="T30" fmla="*/ 54 w 330"/>
                <a:gd name="T31" fmla="*/ 47 h 395"/>
                <a:gd name="T32" fmla="*/ 45 w 330"/>
                <a:gd name="T33" fmla="*/ 36 h 395"/>
                <a:gd name="T34" fmla="*/ 6 w 330"/>
                <a:gd name="T35" fmla="*/ 104 h 395"/>
                <a:gd name="T36" fmla="*/ 87 w 330"/>
                <a:gd name="T37" fmla="*/ 118 h 395"/>
                <a:gd name="T38" fmla="*/ 228 w 330"/>
                <a:gd name="T39" fmla="*/ 146 h 395"/>
                <a:gd name="T40" fmla="*/ 136 w 330"/>
                <a:gd name="T41" fmla="*/ 192 h 395"/>
                <a:gd name="T42" fmla="*/ 56 w 330"/>
                <a:gd name="T43" fmla="*/ 243 h 395"/>
                <a:gd name="T44" fmla="*/ 128 w 330"/>
                <a:gd name="T45" fmla="*/ 382 h 395"/>
                <a:gd name="T46" fmla="*/ 129 w 330"/>
                <a:gd name="T47" fmla="*/ 368 h 395"/>
                <a:gd name="T48" fmla="*/ 129 w 330"/>
                <a:gd name="T49" fmla="*/ 367 h 395"/>
                <a:gd name="T50" fmla="*/ 136 w 330"/>
                <a:gd name="T51" fmla="*/ 355 h 395"/>
                <a:gd name="T52" fmla="*/ 144 w 330"/>
                <a:gd name="T53" fmla="*/ 304 h 395"/>
                <a:gd name="T54" fmla="*/ 210 w 330"/>
                <a:gd name="T55" fmla="*/ 257 h 395"/>
                <a:gd name="T56" fmla="*/ 313 w 330"/>
                <a:gd name="T57" fmla="*/ 166 h 395"/>
                <a:gd name="T58" fmla="*/ 235 w 330"/>
                <a:gd name="T59" fmla="*/ 33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30" h="395">
                  <a:moveTo>
                    <a:pt x="235" y="33"/>
                  </a:moveTo>
                  <a:cubicBezTo>
                    <a:pt x="187" y="9"/>
                    <a:pt x="117" y="0"/>
                    <a:pt x="67" y="24"/>
                  </a:cubicBezTo>
                  <a:cubicBezTo>
                    <a:pt x="58" y="28"/>
                    <a:pt x="65" y="40"/>
                    <a:pt x="74" y="39"/>
                  </a:cubicBezTo>
                  <a:cubicBezTo>
                    <a:pt x="133" y="30"/>
                    <a:pt x="192" y="32"/>
                    <a:pt x="243" y="67"/>
                  </a:cubicBezTo>
                  <a:cubicBezTo>
                    <a:pt x="269" y="84"/>
                    <a:pt x="286" y="112"/>
                    <a:pt x="288" y="143"/>
                  </a:cubicBezTo>
                  <a:cubicBezTo>
                    <a:pt x="290" y="166"/>
                    <a:pt x="276" y="181"/>
                    <a:pt x="258" y="194"/>
                  </a:cubicBezTo>
                  <a:cubicBezTo>
                    <a:pt x="220" y="223"/>
                    <a:pt x="174" y="242"/>
                    <a:pt x="137" y="272"/>
                  </a:cubicBezTo>
                  <a:cubicBezTo>
                    <a:pt x="113" y="290"/>
                    <a:pt x="89" y="328"/>
                    <a:pt x="108" y="355"/>
                  </a:cubicBezTo>
                  <a:cubicBezTo>
                    <a:pt x="86" y="341"/>
                    <a:pt x="69" y="327"/>
                    <a:pt x="68" y="295"/>
                  </a:cubicBezTo>
                  <a:cubicBezTo>
                    <a:pt x="68" y="254"/>
                    <a:pt x="103" y="231"/>
                    <a:pt x="137" y="220"/>
                  </a:cubicBezTo>
                  <a:cubicBezTo>
                    <a:pt x="182" y="206"/>
                    <a:pt x="252" y="198"/>
                    <a:pt x="256" y="138"/>
                  </a:cubicBezTo>
                  <a:cubicBezTo>
                    <a:pt x="260" y="84"/>
                    <a:pt x="215" y="65"/>
                    <a:pt x="167" y="68"/>
                  </a:cubicBezTo>
                  <a:cubicBezTo>
                    <a:pt x="143" y="69"/>
                    <a:pt x="120" y="75"/>
                    <a:pt x="98" y="84"/>
                  </a:cubicBezTo>
                  <a:cubicBezTo>
                    <a:pt x="83" y="90"/>
                    <a:pt x="68" y="98"/>
                    <a:pt x="53" y="102"/>
                  </a:cubicBezTo>
                  <a:cubicBezTo>
                    <a:pt x="30" y="108"/>
                    <a:pt x="27" y="85"/>
                    <a:pt x="36" y="71"/>
                  </a:cubicBezTo>
                  <a:cubicBezTo>
                    <a:pt x="40" y="63"/>
                    <a:pt x="48" y="54"/>
                    <a:pt x="54" y="47"/>
                  </a:cubicBezTo>
                  <a:cubicBezTo>
                    <a:pt x="59" y="42"/>
                    <a:pt x="52" y="31"/>
                    <a:pt x="45" y="36"/>
                  </a:cubicBezTo>
                  <a:cubicBezTo>
                    <a:pt x="23" y="52"/>
                    <a:pt x="0" y="74"/>
                    <a:pt x="6" y="104"/>
                  </a:cubicBezTo>
                  <a:cubicBezTo>
                    <a:pt x="14" y="141"/>
                    <a:pt x="64" y="127"/>
                    <a:pt x="87" y="118"/>
                  </a:cubicBezTo>
                  <a:cubicBezTo>
                    <a:pt x="124" y="102"/>
                    <a:pt x="249" y="61"/>
                    <a:pt x="228" y="146"/>
                  </a:cubicBezTo>
                  <a:cubicBezTo>
                    <a:pt x="220" y="179"/>
                    <a:pt x="162" y="185"/>
                    <a:pt x="136" y="192"/>
                  </a:cubicBezTo>
                  <a:cubicBezTo>
                    <a:pt x="102" y="201"/>
                    <a:pt x="76" y="215"/>
                    <a:pt x="56" y="243"/>
                  </a:cubicBezTo>
                  <a:cubicBezTo>
                    <a:pt x="19" y="296"/>
                    <a:pt x="54" y="395"/>
                    <a:pt x="128" y="382"/>
                  </a:cubicBezTo>
                  <a:cubicBezTo>
                    <a:pt x="135" y="381"/>
                    <a:pt x="135" y="371"/>
                    <a:pt x="129" y="368"/>
                  </a:cubicBezTo>
                  <a:cubicBezTo>
                    <a:pt x="129" y="367"/>
                    <a:pt x="129" y="367"/>
                    <a:pt x="129" y="367"/>
                  </a:cubicBezTo>
                  <a:cubicBezTo>
                    <a:pt x="134" y="366"/>
                    <a:pt x="137" y="361"/>
                    <a:pt x="136" y="355"/>
                  </a:cubicBezTo>
                  <a:cubicBezTo>
                    <a:pt x="130" y="333"/>
                    <a:pt x="127" y="322"/>
                    <a:pt x="144" y="304"/>
                  </a:cubicBezTo>
                  <a:cubicBezTo>
                    <a:pt x="162" y="285"/>
                    <a:pt x="188" y="271"/>
                    <a:pt x="210" y="257"/>
                  </a:cubicBezTo>
                  <a:cubicBezTo>
                    <a:pt x="246" y="235"/>
                    <a:pt x="300" y="210"/>
                    <a:pt x="313" y="166"/>
                  </a:cubicBezTo>
                  <a:cubicBezTo>
                    <a:pt x="330" y="110"/>
                    <a:pt x="280" y="56"/>
                    <a:pt x="235" y="33"/>
                  </a:cubicBez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" name="Freeform 26"/>
            <p:cNvSpPr>
              <a:spLocks noEditPoints="1"/>
            </p:cNvSpPr>
            <p:nvPr/>
          </p:nvSpPr>
          <p:spPr bwMode="auto">
            <a:xfrm>
              <a:off x="5091114" y="5653087"/>
              <a:ext cx="273050" cy="271463"/>
            </a:xfrm>
            <a:custGeom>
              <a:avLst/>
              <a:gdLst>
                <a:gd name="T0" fmla="*/ 65 w 111"/>
                <a:gd name="T1" fmla="*/ 3 h 111"/>
                <a:gd name="T2" fmla="*/ 53 w 111"/>
                <a:gd name="T3" fmla="*/ 7 h 111"/>
                <a:gd name="T4" fmla="*/ 3 w 111"/>
                <a:gd name="T5" fmla="*/ 50 h 111"/>
                <a:gd name="T6" fmla="*/ 44 w 111"/>
                <a:gd name="T7" fmla="*/ 105 h 111"/>
                <a:gd name="T8" fmla="*/ 107 w 111"/>
                <a:gd name="T9" fmla="*/ 68 h 111"/>
                <a:gd name="T10" fmla="*/ 65 w 111"/>
                <a:gd name="T11" fmla="*/ 3 h 111"/>
                <a:gd name="T12" fmla="*/ 51 w 111"/>
                <a:gd name="T13" fmla="*/ 79 h 111"/>
                <a:gd name="T14" fmla="*/ 30 w 111"/>
                <a:gd name="T15" fmla="*/ 52 h 111"/>
                <a:gd name="T16" fmla="*/ 56 w 111"/>
                <a:gd name="T17" fmla="*/ 23 h 111"/>
                <a:gd name="T18" fmla="*/ 59 w 111"/>
                <a:gd name="T19" fmla="*/ 19 h 111"/>
                <a:gd name="T20" fmla="*/ 83 w 111"/>
                <a:gd name="T21" fmla="*/ 56 h 111"/>
                <a:gd name="T22" fmla="*/ 51 w 111"/>
                <a:gd name="T23" fmla="*/ 79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1" h="111">
                  <a:moveTo>
                    <a:pt x="65" y="3"/>
                  </a:moveTo>
                  <a:cubicBezTo>
                    <a:pt x="59" y="0"/>
                    <a:pt x="54" y="3"/>
                    <a:pt x="53" y="7"/>
                  </a:cubicBezTo>
                  <a:cubicBezTo>
                    <a:pt x="27" y="3"/>
                    <a:pt x="6" y="26"/>
                    <a:pt x="3" y="50"/>
                  </a:cubicBezTo>
                  <a:cubicBezTo>
                    <a:pt x="0" y="75"/>
                    <a:pt x="20" y="99"/>
                    <a:pt x="44" y="105"/>
                  </a:cubicBezTo>
                  <a:cubicBezTo>
                    <a:pt x="70" y="111"/>
                    <a:pt x="103" y="96"/>
                    <a:pt x="107" y="68"/>
                  </a:cubicBezTo>
                  <a:cubicBezTo>
                    <a:pt x="111" y="40"/>
                    <a:pt x="89" y="13"/>
                    <a:pt x="65" y="3"/>
                  </a:cubicBezTo>
                  <a:close/>
                  <a:moveTo>
                    <a:pt x="51" y="79"/>
                  </a:moveTo>
                  <a:cubicBezTo>
                    <a:pt x="38" y="77"/>
                    <a:pt x="30" y="65"/>
                    <a:pt x="30" y="52"/>
                  </a:cubicBezTo>
                  <a:cubicBezTo>
                    <a:pt x="29" y="35"/>
                    <a:pt x="44" y="31"/>
                    <a:pt x="56" y="23"/>
                  </a:cubicBezTo>
                  <a:cubicBezTo>
                    <a:pt x="58" y="22"/>
                    <a:pt x="59" y="21"/>
                    <a:pt x="59" y="19"/>
                  </a:cubicBezTo>
                  <a:cubicBezTo>
                    <a:pt x="72" y="27"/>
                    <a:pt x="82" y="41"/>
                    <a:pt x="83" y="56"/>
                  </a:cubicBezTo>
                  <a:cubicBezTo>
                    <a:pt x="85" y="74"/>
                    <a:pt x="67" y="82"/>
                    <a:pt x="51" y="79"/>
                  </a:cubicBez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72" name="组合 71"/>
          <p:cNvGrpSpPr/>
          <p:nvPr/>
        </p:nvGrpSpPr>
        <p:grpSpPr>
          <a:xfrm>
            <a:off x="4069157" y="971873"/>
            <a:ext cx="1460500" cy="1690688"/>
            <a:chOff x="6276976" y="50800"/>
            <a:chExt cx="1460500" cy="1690688"/>
          </a:xfrm>
        </p:grpSpPr>
        <p:sp>
          <p:nvSpPr>
            <p:cNvPr id="35" name="Freeform 27"/>
            <p:cNvSpPr>
              <a:spLocks noEditPoints="1"/>
            </p:cNvSpPr>
            <p:nvPr/>
          </p:nvSpPr>
          <p:spPr bwMode="auto">
            <a:xfrm>
              <a:off x="6276976" y="50800"/>
              <a:ext cx="1460500" cy="1341438"/>
            </a:xfrm>
            <a:custGeom>
              <a:avLst/>
              <a:gdLst>
                <a:gd name="T0" fmla="*/ 348 w 596"/>
                <a:gd name="T1" fmla="*/ 15 h 547"/>
                <a:gd name="T2" fmla="*/ 6 w 596"/>
                <a:gd name="T3" fmla="*/ 370 h 547"/>
                <a:gd name="T4" fmla="*/ 6 w 596"/>
                <a:gd name="T5" fmla="*/ 387 h 547"/>
                <a:gd name="T6" fmla="*/ 39 w 596"/>
                <a:gd name="T7" fmla="*/ 526 h 547"/>
                <a:gd name="T8" fmla="*/ 146 w 596"/>
                <a:gd name="T9" fmla="*/ 518 h 547"/>
                <a:gd name="T10" fmla="*/ 155 w 596"/>
                <a:gd name="T11" fmla="*/ 515 h 547"/>
                <a:gd name="T12" fmla="*/ 158 w 596"/>
                <a:gd name="T13" fmla="*/ 513 h 547"/>
                <a:gd name="T14" fmla="*/ 189 w 596"/>
                <a:gd name="T15" fmla="*/ 495 h 547"/>
                <a:gd name="T16" fmla="*/ 203 w 596"/>
                <a:gd name="T17" fmla="*/ 476 h 547"/>
                <a:gd name="T18" fmla="*/ 186 w 596"/>
                <a:gd name="T19" fmla="*/ 281 h 547"/>
                <a:gd name="T20" fmla="*/ 273 w 596"/>
                <a:gd name="T21" fmla="*/ 166 h 547"/>
                <a:gd name="T22" fmla="*/ 389 w 596"/>
                <a:gd name="T23" fmla="*/ 502 h 547"/>
                <a:gd name="T24" fmla="*/ 519 w 596"/>
                <a:gd name="T25" fmla="*/ 529 h 547"/>
                <a:gd name="T26" fmla="*/ 549 w 596"/>
                <a:gd name="T27" fmla="*/ 507 h 547"/>
                <a:gd name="T28" fmla="*/ 594 w 596"/>
                <a:gd name="T29" fmla="*/ 479 h 547"/>
                <a:gd name="T30" fmla="*/ 99 w 596"/>
                <a:gd name="T31" fmla="*/ 501 h 547"/>
                <a:gd name="T32" fmla="*/ 30 w 596"/>
                <a:gd name="T33" fmla="*/ 382 h 547"/>
                <a:gd name="T34" fmla="*/ 126 w 596"/>
                <a:gd name="T35" fmla="*/ 497 h 547"/>
                <a:gd name="T36" fmla="*/ 192 w 596"/>
                <a:gd name="T37" fmla="*/ 468 h 547"/>
                <a:gd name="T38" fmla="*/ 171 w 596"/>
                <a:gd name="T39" fmla="*/ 487 h 547"/>
                <a:gd name="T40" fmla="*/ 119 w 596"/>
                <a:gd name="T41" fmla="*/ 378 h 547"/>
                <a:gd name="T42" fmla="*/ 145 w 596"/>
                <a:gd name="T43" fmla="*/ 364 h 547"/>
                <a:gd name="T44" fmla="*/ 192 w 596"/>
                <a:gd name="T45" fmla="*/ 468 h 547"/>
                <a:gd name="T46" fmla="*/ 162 w 596"/>
                <a:gd name="T47" fmla="*/ 267 h 547"/>
                <a:gd name="T48" fmla="*/ 143 w 596"/>
                <a:gd name="T49" fmla="*/ 340 h 547"/>
                <a:gd name="T50" fmla="*/ 124 w 596"/>
                <a:gd name="T51" fmla="*/ 351 h 547"/>
                <a:gd name="T52" fmla="*/ 118 w 596"/>
                <a:gd name="T53" fmla="*/ 303 h 547"/>
                <a:gd name="T54" fmla="*/ 262 w 596"/>
                <a:gd name="T55" fmla="*/ 138 h 547"/>
                <a:gd name="T56" fmla="*/ 222 w 596"/>
                <a:gd name="T57" fmla="*/ 112 h 547"/>
                <a:gd name="T58" fmla="*/ 90 w 596"/>
                <a:gd name="T59" fmla="*/ 359 h 547"/>
                <a:gd name="T60" fmla="*/ 73 w 596"/>
                <a:gd name="T61" fmla="*/ 184 h 547"/>
                <a:gd name="T62" fmla="*/ 492 w 596"/>
                <a:gd name="T63" fmla="*/ 236 h 547"/>
                <a:gd name="T64" fmla="*/ 503 w 596"/>
                <a:gd name="T65" fmla="*/ 331 h 547"/>
                <a:gd name="T66" fmla="*/ 416 w 596"/>
                <a:gd name="T67" fmla="*/ 333 h 547"/>
                <a:gd name="T68" fmla="*/ 509 w 596"/>
                <a:gd name="T69" fmla="*/ 510 h 547"/>
                <a:gd name="T70" fmla="*/ 419 w 596"/>
                <a:gd name="T71" fmla="*/ 495 h 547"/>
                <a:gd name="T72" fmla="*/ 453 w 596"/>
                <a:gd name="T73" fmla="*/ 355 h 547"/>
                <a:gd name="T74" fmla="*/ 507 w 596"/>
                <a:gd name="T75" fmla="*/ 352 h 547"/>
                <a:gd name="T76" fmla="*/ 512 w 596"/>
                <a:gd name="T77" fmla="*/ 507 h 547"/>
                <a:gd name="T78" fmla="*/ 521 w 596"/>
                <a:gd name="T79" fmla="*/ 234 h 547"/>
                <a:gd name="T80" fmla="*/ 525 w 596"/>
                <a:gd name="T81" fmla="*/ 189 h 547"/>
                <a:gd name="T82" fmla="*/ 535 w 596"/>
                <a:gd name="T83" fmla="*/ 300 h 547"/>
                <a:gd name="T84" fmla="*/ 521 w 596"/>
                <a:gd name="T85" fmla="*/ 234 h 547"/>
                <a:gd name="T86" fmla="*/ 534 w 596"/>
                <a:gd name="T87" fmla="*/ 487 h 547"/>
                <a:gd name="T88" fmla="*/ 550 w 596"/>
                <a:gd name="T89" fmla="*/ 319 h 547"/>
                <a:gd name="T90" fmla="*/ 565 w 596"/>
                <a:gd name="T91" fmla="*/ 464 h 5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596" h="547">
                  <a:moveTo>
                    <a:pt x="541" y="153"/>
                  </a:moveTo>
                  <a:cubicBezTo>
                    <a:pt x="508" y="83"/>
                    <a:pt x="433" y="3"/>
                    <a:pt x="348" y="15"/>
                  </a:cubicBezTo>
                  <a:cubicBezTo>
                    <a:pt x="266" y="0"/>
                    <a:pt x="173" y="40"/>
                    <a:pt x="114" y="94"/>
                  </a:cubicBezTo>
                  <a:cubicBezTo>
                    <a:pt x="38" y="164"/>
                    <a:pt x="8" y="270"/>
                    <a:pt x="6" y="370"/>
                  </a:cubicBezTo>
                  <a:cubicBezTo>
                    <a:pt x="0" y="372"/>
                    <a:pt x="1" y="382"/>
                    <a:pt x="6" y="383"/>
                  </a:cubicBezTo>
                  <a:cubicBezTo>
                    <a:pt x="6" y="385"/>
                    <a:pt x="6" y="386"/>
                    <a:pt x="6" y="387"/>
                  </a:cubicBezTo>
                  <a:cubicBezTo>
                    <a:pt x="7" y="432"/>
                    <a:pt x="15" y="478"/>
                    <a:pt x="30" y="521"/>
                  </a:cubicBezTo>
                  <a:cubicBezTo>
                    <a:pt x="31" y="525"/>
                    <a:pt x="36" y="527"/>
                    <a:pt x="39" y="526"/>
                  </a:cubicBezTo>
                  <a:cubicBezTo>
                    <a:pt x="60" y="528"/>
                    <a:pt x="81" y="525"/>
                    <a:pt x="102" y="523"/>
                  </a:cubicBezTo>
                  <a:cubicBezTo>
                    <a:pt x="117" y="521"/>
                    <a:pt x="132" y="521"/>
                    <a:pt x="146" y="518"/>
                  </a:cubicBezTo>
                  <a:cubicBezTo>
                    <a:pt x="149" y="518"/>
                    <a:pt x="153" y="517"/>
                    <a:pt x="155" y="515"/>
                  </a:cubicBezTo>
                  <a:cubicBezTo>
                    <a:pt x="155" y="515"/>
                    <a:pt x="155" y="515"/>
                    <a:pt x="155" y="515"/>
                  </a:cubicBezTo>
                  <a:cubicBezTo>
                    <a:pt x="156" y="514"/>
                    <a:pt x="156" y="514"/>
                    <a:pt x="157" y="513"/>
                  </a:cubicBezTo>
                  <a:cubicBezTo>
                    <a:pt x="157" y="513"/>
                    <a:pt x="158" y="513"/>
                    <a:pt x="158" y="513"/>
                  </a:cubicBezTo>
                  <a:cubicBezTo>
                    <a:pt x="166" y="511"/>
                    <a:pt x="173" y="507"/>
                    <a:pt x="179" y="502"/>
                  </a:cubicBezTo>
                  <a:cubicBezTo>
                    <a:pt x="183" y="500"/>
                    <a:pt x="186" y="498"/>
                    <a:pt x="189" y="495"/>
                  </a:cubicBezTo>
                  <a:cubicBezTo>
                    <a:pt x="193" y="492"/>
                    <a:pt x="198" y="490"/>
                    <a:pt x="201" y="486"/>
                  </a:cubicBezTo>
                  <a:cubicBezTo>
                    <a:pt x="203" y="483"/>
                    <a:pt x="204" y="480"/>
                    <a:pt x="203" y="476"/>
                  </a:cubicBezTo>
                  <a:cubicBezTo>
                    <a:pt x="207" y="475"/>
                    <a:pt x="210" y="471"/>
                    <a:pt x="207" y="467"/>
                  </a:cubicBezTo>
                  <a:cubicBezTo>
                    <a:pt x="167" y="412"/>
                    <a:pt x="164" y="344"/>
                    <a:pt x="186" y="281"/>
                  </a:cubicBezTo>
                  <a:cubicBezTo>
                    <a:pt x="197" y="249"/>
                    <a:pt x="216" y="220"/>
                    <a:pt x="239" y="195"/>
                  </a:cubicBezTo>
                  <a:cubicBezTo>
                    <a:pt x="249" y="184"/>
                    <a:pt x="261" y="175"/>
                    <a:pt x="273" y="166"/>
                  </a:cubicBezTo>
                  <a:cubicBezTo>
                    <a:pt x="283" y="160"/>
                    <a:pt x="293" y="156"/>
                    <a:pt x="303" y="150"/>
                  </a:cubicBezTo>
                  <a:cubicBezTo>
                    <a:pt x="402" y="202"/>
                    <a:pt x="389" y="411"/>
                    <a:pt x="389" y="502"/>
                  </a:cubicBezTo>
                  <a:cubicBezTo>
                    <a:pt x="389" y="514"/>
                    <a:pt x="401" y="518"/>
                    <a:pt x="409" y="515"/>
                  </a:cubicBezTo>
                  <a:cubicBezTo>
                    <a:pt x="442" y="527"/>
                    <a:pt x="490" y="547"/>
                    <a:pt x="519" y="529"/>
                  </a:cubicBezTo>
                  <a:cubicBezTo>
                    <a:pt x="521" y="528"/>
                    <a:pt x="522" y="527"/>
                    <a:pt x="523" y="525"/>
                  </a:cubicBezTo>
                  <a:cubicBezTo>
                    <a:pt x="531" y="519"/>
                    <a:pt x="540" y="513"/>
                    <a:pt x="549" y="507"/>
                  </a:cubicBezTo>
                  <a:cubicBezTo>
                    <a:pt x="556" y="502"/>
                    <a:pt x="565" y="497"/>
                    <a:pt x="572" y="491"/>
                  </a:cubicBezTo>
                  <a:cubicBezTo>
                    <a:pt x="581" y="496"/>
                    <a:pt x="594" y="492"/>
                    <a:pt x="594" y="479"/>
                  </a:cubicBezTo>
                  <a:cubicBezTo>
                    <a:pt x="596" y="369"/>
                    <a:pt x="588" y="254"/>
                    <a:pt x="541" y="153"/>
                  </a:cubicBezTo>
                  <a:close/>
                  <a:moveTo>
                    <a:pt x="99" y="501"/>
                  </a:moveTo>
                  <a:cubicBezTo>
                    <a:pt x="81" y="504"/>
                    <a:pt x="62" y="507"/>
                    <a:pt x="43" y="510"/>
                  </a:cubicBezTo>
                  <a:cubicBezTo>
                    <a:pt x="36" y="468"/>
                    <a:pt x="30" y="425"/>
                    <a:pt x="30" y="382"/>
                  </a:cubicBezTo>
                  <a:cubicBezTo>
                    <a:pt x="50" y="381"/>
                    <a:pt x="71" y="382"/>
                    <a:pt x="91" y="383"/>
                  </a:cubicBezTo>
                  <a:cubicBezTo>
                    <a:pt x="95" y="424"/>
                    <a:pt x="105" y="465"/>
                    <a:pt x="126" y="497"/>
                  </a:cubicBezTo>
                  <a:cubicBezTo>
                    <a:pt x="117" y="498"/>
                    <a:pt x="108" y="500"/>
                    <a:pt x="99" y="501"/>
                  </a:cubicBezTo>
                  <a:close/>
                  <a:moveTo>
                    <a:pt x="192" y="468"/>
                  </a:moveTo>
                  <a:cubicBezTo>
                    <a:pt x="191" y="468"/>
                    <a:pt x="189" y="469"/>
                    <a:pt x="188" y="470"/>
                  </a:cubicBezTo>
                  <a:cubicBezTo>
                    <a:pt x="182" y="475"/>
                    <a:pt x="177" y="482"/>
                    <a:pt x="171" y="487"/>
                  </a:cubicBezTo>
                  <a:cubicBezTo>
                    <a:pt x="166" y="491"/>
                    <a:pt x="160" y="495"/>
                    <a:pt x="156" y="499"/>
                  </a:cubicBezTo>
                  <a:cubicBezTo>
                    <a:pt x="134" y="463"/>
                    <a:pt x="123" y="421"/>
                    <a:pt x="119" y="378"/>
                  </a:cubicBezTo>
                  <a:cubicBezTo>
                    <a:pt x="124" y="375"/>
                    <a:pt x="130" y="372"/>
                    <a:pt x="135" y="370"/>
                  </a:cubicBezTo>
                  <a:cubicBezTo>
                    <a:pt x="138" y="368"/>
                    <a:pt x="142" y="366"/>
                    <a:pt x="145" y="364"/>
                  </a:cubicBezTo>
                  <a:cubicBezTo>
                    <a:pt x="146" y="364"/>
                    <a:pt x="147" y="364"/>
                    <a:pt x="148" y="363"/>
                  </a:cubicBezTo>
                  <a:cubicBezTo>
                    <a:pt x="152" y="401"/>
                    <a:pt x="166" y="438"/>
                    <a:pt x="192" y="468"/>
                  </a:cubicBezTo>
                  <a:close/>
                  <a:moveTo>
                    <a:pt x="219" y="176"/>
                  </a:moveTo>
                  <a:cubicBezTo>
                    <a:pt x="194" y="202"/>
                    <a:pt x="176" y="233"/>
                    <a:pt x="162" y="267"/>
                  </a:cubicBezTo>
                  <a:cubicBezTo>
                    <a:pt x="153" y="291"/>
                    <a:pt x="148" y="317"/>
                    <a:pt x="147" y="341"/>
                  </a:cubicBezTo>
                  <a:cubicBezTo>
                    <a:pt x="145" y="341"/>
                    <a:pt x="143" y="340"/>
                    <a:pt x="143" y="340"/>
                  </a:cubicBezTo>
                  <a:cubicBezTo>
                    <a:pt x="140" y="340"/>
                    <a:pt x="137" y="342"/>
                    <a:pt x="135" y="343"/>
                  </a:cubicBezTo>
                  <a:cubicBezTo>
                    <a:pt x="131" y="345"/>
                    <a:pt x="127" y="348"/>
                    <a:pt x="124" y="351"/>
                  </a:cubicBezTo>
                  <a:cubicBezTo>
                    <a:pt x="122" y="352"/>
                    <a:pt x="120" y="354"/>
                    <a:pt x="118" y="355"/>
                  </a:cubicBezTo>
                  <a:cubicBezTo>
                    <a:pt x="117" y="338"/>
                    <a:pt x="117" y="320"/>
                    <a:pt x="118" y="303"/>
                  </a:cubicBezTo>
                  <a:cubicBezTo>
                    <a:pt x="123" y="234"/>
                    <a:pt x="152" y="148"/>
                    <a:pt x="231" y="138"/>
                  </a:cubicBezTo>
                  <a:cubicBezTo>
                    <a:pt x="242" y="137"/>
                    <a:pt x="253" y="137"/>
                    <a:pt x="262" y="138"/>
                  </a:cubicBezTo>
                  <a:cubicBezTo>
                    <a:pt x="246" y="149"/>
                    <a:pt x="231" y="164"/>
                    <a:pt x="219" y="176"/>
                  </a:cubicBezTo>
                  <a:close/>
                  <a:moveTo>
                    <a:pt x="222" y="112"/>
                  </a:moveTo>
                  <a:cubicBezTo>
                    <a:pt x="140" y="124"/>
                    <a:pt x="103" y="214"/>
                    <a:pt x="93" y="286"/>
                  </a:cubicBezTo>
                  <a:cubicBezTo>
                    <a:pt x="91" y="308"/>
                    <a:pt x="89" y="333"/>
                    <a:pt x="90" y="359"/>
                  </a:cubicBezTo>
                  <a:cubicBezTo>
                    <a:pt x="70" y="360"/>
                    <a:pt x="50" y="362"/>
                    <a:pt x="30" y="365"/>
                  </a:cubicBezTo>
                  <a:cubicBezTo>
                    <a:pt x="31" y="303"/>
                    <a:pt x="43" y="242"/>
                    <a:pt x="73" y="184"/>
                  </a:cubicBezTo>
                  <a:cubicBezTo>
                    <a:pt x="124" y="86"/>
                    <a:pt x="242" y="15"/>
                    <a:pt x="354" y="40"/>
                  </a:cubicBezTo>
                  <a:cubicBezTo>
                    <a:pt x="443" y="60"/>
                    <a:pt x="476" y="157"/>
                    <a:pt x="492" y="236"/>
                  </a:cubicBezTo>
                  <a:cubicBezTo>
                    <a:pt x="499" y="268"/>
                    <a:pt x="503" y="300"/>
                    <a:pt x="506" y="332"/>
                  </a:cubicBezTo>
                  <a:cubicBezTo>
                    <a:pt x="505" y="332"/>
                    <a:pt x="504" y="332"/>
                    <a:pt x="503" y="331"/>
                  </a:cubicBezTo>
                  <a:cubicBezTo>
                    <a:pt x="487" y="327"/>
                    <a:pt x="470" y="330"/>
                    <a:pt x="453" y="330"/>
                  </a:cubicBezTo>
                  <a:cubicBezTo>
                    <a:pt x="441" y="331"/>
                    <a:pt x="428" y="332"/>
                    <a:pt x="416" y="333"/>
                  </a:cubicBezTo>
                  <a:cubicBezTo>
                    <a:pt x="403" y="211"/>
                    <a:pt x="358" y="92"/>
                    <a:pt x="222" y="112"/>
                  </a:cubicBezTo>
                  <a:close/>
                  <a:moveTo>
                    <a:pt x="509" y="510"/>
                  </a:moveTo>
                  <a:cubicBezTo>
                    <a:pt x="496" y="506"/>
                    <a:pt x="482" y="507"/>
                    <a:pt x="468" y="505"/>
                  </a:cubicBezTo>
                  <a:cubicBezTo>
                    <a:pt x="452" y="502"/>
                    <a:pt x="435" y="498"/>
                    <a:pt x="419" y="495"/>
                  </a:cubicBezTo>
                  <a:cubicBezTo>
                    <a:pt x="420" y="456"/>
                    <a:pt x="421" y="405"/>
                    <a:pt x="417" y="353"/>
                  </a:cubicBezTo>
                  <a:cubicBezTo>
                    <a:pt x="429" y="353"/>
                    <a:pt x="441" y="354"/>
                    <a:pt x="453" y="355"/>
                  </a:cubicBezTo>
                  <a:cubicBezTo>
                    <a:pt x="470" y="356"/>
                    <a:pt x="487" y="358"/>
                    <a:pt x="503" y="354"/>
                  </a:cubicBezTo>
                  <a:cubicBezTo>
                    <a:pt x="505" y="353"/>
                    <a:pt x="506" y="353"/>
                    <a:pt x="507" y="352"/>
                  </a:cubicBezTo>
                  <a:cubicBezTo>
                    <a:pt x="510" y="403"/>
                    <a:pt x="511" y="454"/>
                    <a:pt x="512" y="504"/>
                  </a:cubicBezTo>
                  <a:cubicBezTo>
                    <a:pt x="512" y="505"/>
                    <a:pt x="512" y="506"/>
                    <a:pt x="512" y="507"/>
                  </a:cubicBezTo>
                  <a:cubicBezTo>
                    <a:pt x="511" y="508"/>
                    <a:pt x="510" y="509"/>
                    <a:pt x="509" y="510"/>
                  </a:cubicBezTo>
                  <a:close/>
                  <a:moveTo>
                    <a:pt x="521" y="234"/>
                  </a:moveTo>
                  <a:cubicBezTo>
                    <a:pt x="512" y="188"/>
                    <a:pt x="497" y="139"/>
                    <a:pt x="471" y="99"/>
                  </a:cubicBezTo>
                  <a:cubicBezTo>
                    <a:pt x="494" y="126"/>
                    <a:pt x="512" y="158"/>
                    <a:pt x="525" y="189"/>
                  </a:cubicBezTo>
                  <a:cubicBezTo>
                    <a:pt x="538" y="220"/>
                    <a:pt x="546" y="252"/>
                    <a:pt x="552" y="284"/>
                  </a:cubicBezTo>
                  <a:cubicBezTo>
                    <a:pt x="546" y="289"/>
                    <a:pt x="540" y="295"/>
                    <a:pt x="535" y="300"/>
                  </a:cubicBezTo>
                  <a:cubicBezTo>
                    <a:pt x="534" y="301"/>
                    <a:pt x="532" y="303"/>
                    <a:pt x="530" y="305"/>
                  </a:cubicBezTo>
                  <a:cubicBezTo>
                    <a:pt x="528" y="281"/>
                    <a:pt x="525" y="258"/>
                    <a:pt x="521" y="234"/>
                  </a:cubicBezTo>
                  <a:close/>
                  <a:moveTo>
                    <a:pt x="537" y="484"/>
                  </a:moveTo>
                  <a:cubicBezTo>
                    <a:pt x="536" y="485"/>
                    <a:pt x="535" y="486"/>
                    <a:pt x="534" y="487"/>
                  </a:cubicBezTo>
                  <a:cubicBezTo>
                    <a:pt x="535" y="436"/>
                    <a:pt x="536" y="385"/>
                    <a:pt x="532" y="334"/>
                  </a:cubicBezTo>
                  <a:cubicBezTo>
                    <a:pt x="538" y="329"/>
                    <a:pt x="544" y="324"/>
                    <a:pt x="550" y="319"/>
                  </a:cubicBezTo>
                  <a:cubicBezTo>
                    <a:pt x="552" y="318"/>
                    <a:pt x="554" y="316"/>
                    <a:pt x="557" y="315"/>
                  </a:cubicBezTo>
                  <a:cubicBezTo>
                    <a:pt x="563" y="364"/>
                    <a:pt x="564" y="415"/>
                    <a:pt x="565" y="464"/>
                  </a:cubicBezTo>
                  <a:cubicBezTo>
                    <a:pt x="554" y="468"/>
                    <a:pt x="546" y="477"/>
                    <a:pt x="537" y="484"/>
                  </a:cubicBez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" name="Freeform 28"/>
            <p:cNvSpPr/>
            <p:nvPr/>
          </p:nvSpPr>
          <p:spPr bwMode="auto">
            <a:xfrm>
              <a:off x="6357939" y="1416050"/>
              <a:ext cx="98425" cy="211138"/>
            </a:xfrm>
            <a:custGeom>
              <a:avLst/>
              <a:gdLst>
                <a:gd name="T0" fmla="*/ 29 w 40"/>
                <a:gd name="T1" fmla="*/ 42 h 86"/>
                <a:gd name="T2" fmla="*/ 18 w 40"/>
                <a:gd name="T3" fmla="*/ 10 h 86"/>
                <a:gd name="T4" fmla="*/ 2 w 40"/>
                <a:gd name="T5" fmla="*/ 15 h 86"/>
                <a:gd name="T6" fmla="*/ 24 w 40"/>
                <a:gd name="T7" fmla="*/ 81 h 86"/>
                <a:gd name="T8" fmla="*/ 40 w 40"/>
                <a:gd name="T9" fmla="*/ 72 h 86"/>
                <a:gd name="T10" fmla="*/ 29 w 40"/>
                <a:gd name="T11" fmla="*/ 42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" h="86">
                  <a:moveTo>
                    <a:pt x="29" y="42"/>
                  </a:moveTo>
                  <a:cubicBezTo>
                    <a:pt x="25" y="31"/>
                    <a:pt x="22" y="21"/>
                    <a:pt x="18" y="10"/>
                  </a:cubicBezTo>
                  <a:cubicBezTo>
                    <a:pt x="14" y="0"/>
                    <a:pt x="0" y="4"/>
                    <a:pt x="2" y="15"/>
                  </a:cubicBezTo>
                  <a:cubicBezTo>
                    <a:pt x="6" y="35"/>
                    <a:pt x="5" y="69"/>
                    <a:pt x="24" y="81"/>
                  </a:cubicBezTo>
                  <a:cubicBezTo>
                    <a:pt x="31" y="86"/>
                    <a:pt x="40" y="80"/>
                    <a:pt x="40" y="72"/>
                  </a:cubicBezTo>
                  <a:cubicBezTo>
                    <a:pt x="40" y="61"/>
                    <a:pt x="33" y="52"/>
                    <a:pt x="29" y="42"/>
                  </a:cubicBez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" name="Freeform 29"/>
            <p:cNvSpPr/>
            <p:nvPr/>
          </p:nvSpPr>
          <p:spPr bwMode="auto">
            <a:xfrm>
              <a:off x="6469064" y="1425575"/>
              <a:ext cx="106363" cy="225425"/>
            </a:xfrm>
            <a:custGeom>
              <a:avLst/>
              <a:gdLst>
                <a:gd name="T0" fmla="*/ 32 w 44"/>
                <a:gd name="T1" fmla="*/ 42 h 92"/>
                <a:gd name="T2" fmla="*/ 12 w 44"/>
                <a:gd name="T3" fmla="*/ 5 h 92"/>
                <a:gd name="T4" fmla="*/ 2 w 44"/>
                <a:gd name="T5" fmla="*/ 10 h 92"/>
                <a:gd name="T6" fmla="*/ 13 w 44"/>
                <a:gd name="T7" fmla="*/ 47 h 92"/>
                <a:gd name="T8" fmla="*/ 24 w 44"/>
                <a:gd name="T9" fmla="*/ 85 h 92"/>
                <a:gd name="T10" fmla="*/ 43 w 44"/>
                <a:gd name="T11" fmla="*/ 80 h 92"/>
                <a:gd name="T12" fmla="*/ 32 w 44"/>
                <a:gd name="T13" fmla="*/ 42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92">
                  <a:moveTo>
                    <a:pt x="32" y="42"/>
                  </a:moveTo>
                  <a:cubicBezTo>
                    <a:pt x="27" y="28"/>
                    <a:pt x="21" y="15"/>
                    <a:pt x="12" y="5"/>
                  </a:cubicBezTo>
                  <a:cubicBezTo>
                    <a:pt x="8" y="0"/>
                    <a:pt x="0" y="5"/>
                    <a:pt x="2" y="10"/>
                  </a:cubicBezTo>
                  <a:cubicBezTo>
                    <a:pt x="6" y="22"/>
                    <a:pt x="10" y="34"/>
                    <a:pt x="13" y="47"/>
                  </a:cubicBezTo>
                  <a:cubicBezTo>
                    <a:pt x="15" y="60"/>
                    <a:pt x="17" y="74"/>
                    <a:pt x="24" y="85"/>
                  </a:cubicBezTo>
                  <a:cubicBezTo>
                    <a:pt x="30" y="92"/>
                    <a:pt x="44" y="91"/>
                    <a:pt x="43" y="80"/>
                  </a:cubicBezTo>
                  <a:cubicBezTo>
                    <a:pt x="42" y="67"/>
                    <a:pt x="37" y="54"/>
                    <a:pt x="32" y="42"/>
                  </a:cubicBez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" name="Freeform 30"/>
            <p:cNvSpPr/>
            <p:nvPr/>
          </p:nvSpPr>
          <p:spPr bwMode="auto">
            <a:xfrm>
              <a:off x="6592889" y="1406525"/>
              <a:ext cx="176213" cy="334963"/>
            </a:xfrm>
            <a:custGeom>
              <a:avLst/>
              <a:gdLst>
                <a:gd name="T0" fmla="*/ 70 w 72"/>
                <a:gd name="T1" fmla="*/ 122 h 137"/>
                <a:gd name="T2" fmla="*/ 58 w 72"/>
                <a:gd name="T3" fmla="*/ 105 h 137"/>
                <a:gd name="T4" fmla="*/ 40 w 72"/>
                <a:gd name="T5" fmla="*/ 72 h 137"/>
                <a:gd name="T6" fmla="*/ 19 w 72"/>
                <a:gd name="T7" fmla="*/ 9 h 137"/>
                <a:gd name="T8" fmla="*/ 1 w 72"/>
                <a:gd name="T9" fmla="*/ 11 h 137"/>
                <a:gd name="T10" fmla="*/ 59 w 72"/>
                <a:gd name="T11" fmla="*/ 136 h 137"/>
                <a:gd name="T12" fmla="*/ 70 w 72"/>
                <a:gd name="T13" fmla="*/ 122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2" h="137">
                  <a:moveTo>
                    <a:pt x="70" y="122"/>
                  </a:moveTo>
                  <a:cubicBezTo>
                    <a:pt x="67" y="115"/>
                    <a:pt x="63" y="111"/>
                    <a:pt x="58" y="105"/>
                  </a:cubicBezTo>
                  <a:cubicBezTo>
                    <a:pt x="50" y="95"/>
                    <a:pt x="45" y="83"/>
                    <a:pt x="40" y="72"/>
                  </a:cubicBezTo>
                  <a:cubicBezTo>
                    <a:pt x="32" y="51"/>
                    <a:pt x="28" y="29"/>
                    <a:pt x="19" y="9"/>
                  </a:cubicBezTo>
                  <a:cubicBezTo>
                    <a:pt x="16" y="0"/>
                    <a:pt x="0" y="0"/>
                    <a:pt x="1" y="11"/>
                  </a:cubicBezTo>
                  <a:cubicBezTo>
                    <a:pt x="3" y="41"/>
                    <a:pt x="14" y="137"/>
                    <a:pt x="59" y="136"/>
                  </a:cubicBezTo>
                  <a:cubicBezTo>
                    <a:pt x="66" y="136"/>
                    <a:pt x="72" y="129"/>
                    <a:pt x="70" y="122"/>
                  </a:cubicBez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" name="Freeform 31"/>
            <p:cNvSpPr/>
            <p:nvPr/>
          </p:nvSpPr>
          <p:spPr bwMode="auto">
            <a:xfrm>
              <a:off x="6688139" y="1414462"/>
              <a:ext cx="101600" cy="200025"/>
            </a:xfrm>
            <a:custGeom>
              <a:avLst/>
              <a:gdLst>
                <a:gd name="T0" fmla="*/ 33 w 41"/>
                <a:gd name="T1" fmla="*/ 42 h 82"/>
                <a:gd name="T2" fmla="*/ 20 w 41"/>
                <a:gd name="T3" fmla="*/ 11 h 82"/>
                <a:gd name="T4" fmla="*/ 2 w 41"/>
                <a:gd name="T5" fmla="*/ 16 h 82"/>
                <a:gd name="T6" fmla="*/ 25 w 41"/>
                <a:gd name="T7" fmla="*/ 77 h 82"/>
                <a:gd name="T8" fmla="*/ 40 w 41"/>
                <a:gd name="T9" fmla="*/ 71 h 82"/>
                <a:gd name="T10" fmla="*/ 33 w 41"/>
                <a:gd name="T11" fmla="*/ 4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82">
                  <a:moveTo>
                    <a:pt x="33" y="42"/>
                  </a:moveTo>
                  <a:cubicBezTo>
                    <a:pt x="28" y="32"/>
                    <a:pt x="24" y="21"/>
                    <a:pt x="20" y="11"/>
                  </a:cubicBezTo>
                  <a:cubicBezTo>
                    <a:pt x="16" y="0"/>
                    <a:pt x="0" y="4"/>
                    <a:pt x="2" y="16"/>
                  </a:cubicBezTo>
                  <a:cubicBezTo>
                    <a:pt x="6" y="36"/>
                    <a:pt x="9" y="63"/>
                    <a:pt x="25" y="77"/>
                  </a:cubicBezTo>
                  <a:cubicBezTo>
                    <a:pt x="31" y="82"/>
                    <a:pt x="39" y="78"/>
                    <a:pt x="40" y="71"/>
                  </a:cubicBezTo>
                  <a:cubicBezTo>
                    <a:pt x="41" y="60"/>
                    <a:pt x="37" y="51"/>
                    <a:pt x="33" y="42"/>
                  </a:cubicBez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" name="Freeform 32"/>
            <p:cNvSpPr/>
            <p:nvPr/>
          </p:nvSpPr>
          <p:spPr bwMode="auto">
            <a:xfrm>
              <a:off x="7277101" y="1403350"/>
              <a:ext cx="104775" cy="274638"/>
            </a:xfrm>
            <a:custGeom>
              <a:avLst/>
              <a:gdLst>
                <a:gd name="T0" fmla="*/ 29 w 43"/>
                <a:gd name="T1" fmla="*/ 56 h 112"/>
                <a:gd name="T2" fmla="*/ 18 w 43"/>
                <a:gd name="T3" fmla="*/ 10 h 112"/>
                <a:gd name="T4" fmla="*/ 2 w 43"/>
                <a:gd name="T5" fmla="*/ 12 h 112"/>
                <a:gd name="T6" fmla="*/ 7 w 43"/>
                <a:gd name="T7" fmla="*/ 62 h 112"/>
                <a:gd name="T8" fmla="*/ 26 w 43"/>
                <a:gd name="T9" fmla="*/ 106 h 112"/>
                <a:gd name="T10" fmla="*/ 41 w 43"/>
                <a:gd name="T11" fmla="*/ 100 h 112"/>
                <a:gd name="T12" fmla="*/ 29 w 43"/>
                <a:gd name="T13" fmla="*/ 56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3" h="112">
                  <a:moveTo>
                    <a:pt x="29" y="56"/>
                  </a:moveTo>
                  <a:cubicBezTo>
                    <a:pt x="23" y="41"/>
                    <a:pt x="20" y="26"/>
                    <a:pt x="18" y="10"/>
                  </a:cubicBezTo>
                  <a:cubicBezTo>
                    <a:pt x="16" y="0"/>
                    <a:pt x="3" y="4"/>
                    <a:pt x="2" y="12"/>
                  </a:cubicBezTo>
                  <a:cubicBezTo>
                    <a:pt x="0" y="29"/>
                    <a:pt x="3" y="46"/>
                    <a:pt x="7" y="62"/>
                  </a:cubicBezTo>
                  <a:cubicBezTo>
                    <a:pt x="11" y="77"/>
                    <a:pt x="14" y="96"/>
                    <a:pt x="26" y="106"/>
                  </a:cubicBezTo>
                  <a:cubicBezTo>
                    <a:pt x="32" y="112"/>
                    <a:pt x="41" y="108"/>
                    <a:pt x="41" y="100"/>
                  </a:cubicBezTo>
                  <a:cubicBezTo>
                    <a:pt x="43" y="85"/>
                    <a:pt x="34" y="70"/>
                    <a:pt x="29" y="56"/>
                  </a:cubicBez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" name="Freeform 33"/>
            <p:cNvSpPr/>
            <p:nvPr/>
          </p:nvSpPr>
          <p:spPr bwMode="auto">
            <a:xfrm>
              <a:off x="7375526" y="1423987"/>
              <a:ext cx="96838" cy="257175"/>
            </a:xfrm>
            <a:custGeom>
              <a:avLst/>
              <a:gdLst>
                <a:gd name="T0" fmla="*/ 29 w 40"/>
                <a:gd name="T1" fmla="*/ 57 h 105"/>
                <a:gd name="T2" fmla="*/ 17 w 40"/>
                <a:gd name="T3" fmla="*/ 10 h 105"/>
                <a:gd name="T4" fmla="*/ 2 w 40"/>
                <a:gd name="T5" fmla="*/ 15 h 105"/>
                <a:gd name="T6" fmla="*/ 11 w 40"/>
                <a:gd name="T7" fmla="*/ 62 h 105"/>
                <a:gd name="T8" fmla="*/ 27 w 40"/>
                <a:gd name="T9" fmla="*/ 101 h 105"/>
                <a:gd name="T10" fmla="*/ 40 w 40"/>
                <a:gd name="T11" fmla="*/ 95 h 105"/>
                <a:gd name="T12" fmla="*/ 29 w 40"/>
                <a:gd name="T13" fmla="*/ 57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" h="105">
                  <a:moveTo>
                    <a:pt x="29" y="57"/>
                  </a:moveTo>
                  <a:cubicBezTo>
                    <a:pt x="25" y="41"/>
                    <a:pt x="21" y="26"/>
                    <a:pt x="17" y="10"/>
                  </a:cubicBezTo>
                  <a:cubicBezTo>
                    <a:pt x="15" y="0"/>
                    <a:pt x="0" y="5"/>
                    <a:pt x="2" y="15"/>
                  </a:cubicBezTo>
                  <a:cubicBezTo>
                    <a:pt x="5" y="30"/>
                    <a:pt x="7" y="46"/>
                    <a:pt x="11" y="62"/>
                  </a:cubicBezTo>
                  <a:cubicBezTo>
                    <a:pt x="14" y="75"/>
                    <a:pt x="17" y="91"/>
                    <a:pt x="27" y="101"/>
                  </a:cubicBezTo>
                  <a:cubicBezTo>
                    <a:pt x="32" y="105"/>
                    <a:pt x="40" y="102"/>
                    <a:pt x="40" y="95"/>
                  </a:cubicBezTo>
                  <a:cubicBezTo>
                    <a:pt x="40" y="82"/>
                    <a:pt x="33" y="69"/>
                    <a:pt x="29" y="57"/>
                  </a:cubicBez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" name="Freeform 34"/>
            <p:cNvSpPr/>
            <p:nvPr/>
          </p:nvSpPr>
          <p:spPr bwMode="auto">
            <a:xfrm>
              <a:off x="7475539" y="1416050"/>
              <a:ext cx="103188" cy="225425"/>
            </a:xfrm>
            <a:custGeom>
              <a:avLst/>
              <a:gdLst>
                <a:gd name="T0" fmla="*/ 39 w 42"/>
                <a:gd name="T1" fmla="*/ 72 h 92"/>
                <a:gd name="T2" fmla="*/ 30 w 42"/>
                <a:gd name="T3" fmla="*/ 44 h 92"/>
                <a:gd name="T4" fmla="*/ 20 w 42"/>
                <a:gd name="T5" fmla="*/ 10 h 92"/>
                <a:gd name="T6" fmla="*/ 2 w 42"/>
                <a:gd name="T7" fmla="*/ 13 h 92"/>
                <a:gd name="T8" fmla="*/ 19 w 42"/>
                <a:gd name="T9" fmla="*/ 81 h 92"/>
                <a:gd name="T10" fmla="*/ 39 w 42"/>
                <a:gd name="T11" fmla="*/ 72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" h="92">
                  <a:moveTo>
                    <a:pt x="39" y="72"/>
                  </a:moveTo>
                  <a:cubicBezTo>
                    <a:pt x="36" y="63"/>
                    <a:pt x="33" y="53"/>
                    <a:pt x="30" y="44"/>
                  </a:cubicBezTo>
                  <a:cubicBezTo>
                    <a:pt x="26" y="33"/>
                    <a:pt x="24" y="21"/>
                    <a:pt x="20" y="10"/>
                  </a:cubicBezTo>
                  <a:cubicBezTo>
                    <a:pt x="16" y="0"/>
                    <a:pt x="3" y="2"/>
                    <a:pt x="2" y="13"/>
                  </a:cubicBezTo>
                  <a:cubicBezTo>
                    <a:pt x="0" y="35"/>
                    <a:pt x="8" y="62"/>
                    <a:pt x="19" y="81"/>
                  </a:cubicBezTo>
                  <a:cubicBezTo>
                    <a:pt x="25" y="92"/>
                    <a:pt x="42" y="84"/>
                    <a:pt x="39" y="72"/>
                  </a:cubicBez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" name="Freeform 35"/>
            <p:cNvSpPr/>
            <p:nvPr/>
          </p:nvSpPr>
          <p:spPr bwMode="auto">
            <a:xfrm>
              <a:off x="7542214" y="1357312"/>
              <a:ext cx="101600" cy="212725"/>
            </a:xfrm>
            <a:custGeom>
              <a:avLst/>
              <a:gdLst>
                <a:gd name="T0" fmla="*/ 22 w 42"/>
                <a:gd name="T1" fmla="*/ 11 h 87"/>
                <a:gd name="T2" fmla="*/ 2 w 42"/>
                <a:gd name="T3" fmla="*/ 20 h 87"/>
                <a:gd name="T4" fmla="*/ 10 w 42"/>
                <a:gd name="T5" fmla="*/ 46 h 87"/>
                <a:gd name="T6" fmla="*/ 21 w 42"/>
                <a:gd name="T7" fmla="*/ 76 h 87"/>
                <a:gd name="T8" fmla="*/ 40 w 42"/>
                <a:gd name="T9" fmla="*/ 71 h 87"/>
                <a:gd name="T10" fmla="*/ 22 w 42"/>
                <a:gd name="T11" fmla="*/ 11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" h="87">
                  <a:moveTo>
                    <a:pt x="22" y="11"/>
                  </a:moveTo>
                  <a:cubicBezTo>
                    <a:pt x="16" y="0"/>
                    <a:pt x="0" y="8"/>
                    <a:pt x="2" y="20"/>
                  </a:cubicBezTo>
                  <a:cubicBezTo>
                    <a:pt x="4" y="29"/>
                    <a:pt x="7" y="37"/>
                    <a:pt x="10" y="46"/>
                  </a:cubicBezTo>
                  <a:cubicBezTo>
                    <a:pt x="14" y="56"/>
                    <a:pt x="16" y="66"/>
                    <a:pt x="21" y="76"/>
                  </a:cubicBezTo>
                  <a:cubicBezTo>
                    <a:pt x="25" y="87"/>
                    <a:pt x="39" y="80"/>
                    <a:pt x="40" y="71"/>
                  </a:cubicBezTo>
                  <a:cubicBezTo>
                    <a:pt x="42" y="51"/>
                    <a:pt x="31" y="29"/>
                    <a:pt x="22" y="11"/>
                  </a:cubicBez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74" name="组合 73"/>
          <p:cNvGrpSpPr/>
          <p:nvPr/>
        </p:nvGrpSpPr>
        <p:grpSpPr>
          <a:xfrm>
            <a:off x="9242714" y="1666404"/>
            <a:ext cx="1343025" cy="1181100"/>
            <a:chOff x="7529514" y="1989137"/>
            <a:chExt cx="1343025" cy="1181100"/>
          </a:xfrm>
        </p:grpSpPr>
        <p:sp>
          <p:nvSpPr>
            <p:cNvPr id="44" name="Freeform 36"/>
            <p:cNvSpPr>
              <a:spLocks noEditPoints="1"/>
            </p:cNvSpPr>
            <p:nvPr/>
          </p:nvSpPr>
          <p:spPr bwMode="auto">
            <a:xfrm>
              <a:off x="7529514" y="1989137"/>
              <a:ext cx="1343025" cy="1181100"/>
            </a:xfrm>
            <a:custGeom>
              <a:avLst/>
              <a:gdLst>
                <a:gd name="T0" fmla="*/ 368 w 548"/>
                <a:gd name="T1" fmla="*/ 20 h 482"/>
                <a:gd name="T2" fmla="*/ 313 w 548"/>
                <a:gd name="T3" fmla="*/ 12 h 482"/>
                <a:gd name="T4" fmla="*/ 312 w 548"/>
                <a:gd name="T5" fmla="*/ 23 h 482"/>
                <a:gd name="T6" fmla="*/ 481 w 548"/>
                <a:gd name="T7" fmla="*/ 156 h 482"/>
                <a:gd name="T8" fmla="*/ 464 w 548"/>
                <a:gd name="T9" fmla="*/ 133 h 482"/>
                <a:gd name="T10" fmla="*/ 459 w 548"/>
                <a:gd name="T11" fmla="*/ 128 h 482"/>
                <a:gd name="T12" fmla="*/ 125 w 548"/>
                <a:gd name="T13" fmla="*/ 90 h 482"/>
                <a:gd name="T14" fmla="*/ 126 w 548"/>
                <a:gd name="T15" fmla="*/ 99 h 482"/>
                <a:gd name="T16" fmla="*/ 304 w 548"/>
                <a:gd name="T17" fmla="*/ 82 h 482"/>
                <a:gd name="T18" fmla="*/ 319 w 548"/>
                <a:gd name="T19" fmla="*/ 83 h 482"/>
                <a:gd name="T20" fmla="*/ 256 w 548"/>
                <a:gd name="T21" fmla="*/ 156 h 482"/>
                <a:gd name="T22" fmla="*/ 267 w 548"/>
                <a:gd name="T23" fmla="*/ 165 h 482"/>
                <a:gd name="T24" fmla="*/ 324 w 548"/>
                <a:gd name="T25" fmla="*/ 107 h 482"/>
                <a:gd name="T26" fmla="*/ 305 w 548"/>
                <a:gd name="T27" fmla="*/ 177 h 482"/>
                <a:gd name="T28" fmla="*/ 326 w 548"/>
                <a:gd name="T29" fmla="*/ 180 h 482"/>
                <a:gd name="T30" fmla="*/ 351 w 548"/>
                <a:gd name="T31" fmla="*/ 88 h 482"/>
                <a:gd name="T32" fmla="*/ 438 w 548"/>
                <a:gd name="T33" fmla="*/ 134 h 482"/>
                <a:gd name="T34" fmla="*/ 425 w 548"/>
                <a:gd name="T35" fmla="*/ 143 h 482"/>
                <a:gd name="T36" fmla="*/ 401 w 548"/>
                <a:gd name="T37" fmla="*/ 162 h 482"/>
                <a:gd name="T38" fmla="*/ 411 w 548"/>
                <a:gd name="T39" fmla="*/ 175 h 482"/>
                <a:gd name="T40" fmla="*/ 435 w 548"/>
                <a:gd name="T41" fmla="*/ 162 h 482"/>
                <a:gd name="T42" fmla="*/ 455 w 548"/>
                <a:gd name="T43" fmla="*/ 150 h 482"/>
                <a:gd name="T44" fmla="*/ 473 w 548"/>
                <a:gd name="T45" fmla="*/ 167 h 482"/>
                <a:gd name="T46" fmla="*/ 484 w 548"/>
                <a:gd name="T47" fmla="*/ 165 h 482"/>
                <a:gd name="T48" fmla="*/ 484 w 548"/>
                <a:gd name="T49" fmla="*/ 240 h 482"/>
                <a:gd name="T50" fmla="*/ 363 w 548"/>
                <a:gd name="T51" fmla="*/ 361 h 482"/>
                <a:gd name="T52" fmla="*/ 362 w 548"/>
                <a:gd name="T53" fmla="*/ 360 h 482"/>
                <a:gd name="T54" fmla="*/ 334 w 548"/>
                <a:gd name="T55" fmla="*/ 315 h 482"/>
                <a:gd name="T56" fmla="*/ 324 w 548"/>
                <a:gd name="T57" fmla="*/ 325 h 482"/>
                <a:gd name="T58" fmla="*/ 350 w 548"/>
                <a:gd name="T59" fmla="*/ 365 h 482"/>
                <a:gd name="T60" fmla="*/ 350 w 548"/>
                <a:gd name="T61" fmla="*/ 366 h 482"/>
                <a:gd name="T62" fmla="*/ 250 w 548"/>
                <a:gd name="T63" fmla="*/ 381 h 482"/>
                <a:gd name="T64" fmla="*/ 53 w 548"/>
                <a:gd name="T65" fmla="*/ 190 h 482"/>
                <a:gd name="T66" fmla="*/ 279 w 548"/>
                <a:gd name="T67" fmla="*/ 27 h 482"/>
                <a:gd name="T68" fmla="*/ 276 w 548"/>
                <a:gd name="T69" fmla="*/ 9 h 482"/>
                <a:gd name="T70" fmla="*/ 31 w 548"/>
                <a:gd name="T71" fmla="*/ 180 h 482"/>
                <a:gd name="T72" fmla="*/ 30 w 548"/>
                <a:gd name="T73" fmla="*/ 182 h 482"/>
                <a:gd name="T74" fmla="*/ 34 w 548"/>
                <a:gd name="T75" fmla="*/ 354 h 482"/>
                <a:gd name="T76" fmla="*/ 184 w 548"/>
                <a:gd name="T77" fmla="*/ 463 h 482"/>
                <a:gd name="T78" fmla="*/ 399 w 548"/>
                <a:gd name="T79" fmla="*/ 438 h 482"/>
                <a:gd name="T80" fmla="*/ 474 w 548"/>
                <a:gd name="T81" fmla="*/ 371 h 482"/>
                <a:gd name="T82" fmla="*/ 497 w 548"/>
                <a:gd name="T83" fmla="*/ 279 h 482"/>
                <a:gd name="T84" fmla="*/ 496 w 548"/>
                <a:gd name="T85" fmla="*/ 273 h 482"/>
                <a:gd name="T86" fmla="*/ 368 w 548"/>
                <a:gd name="T87" fmla="*/ 20 h 482"/>
                <a:gd name="T88" fmla="*/ 454 w 548"/>
                <a:gd name="T89" fmla="*/ 351 h 482"/>
                <a:gd name="T90" fmla="*/ 385 w 548"/>
                <a:gd name="T91" fmla="*/ 416 h 482"/>
                <a:gd name="T92" fmla="*/ 190 w 548"/>
                <a:gd name="T93" fmla="*/ 441 h 482"/>
                <a:gd name="T94" fmla="*/ 56 w 548"/>
                <a:gd name="T95" fmla="*/ 349 h 482"/>
                <a:gd name="T96" fmla="*/ 32 w 548"/>
                <a:gd name="T97" fmla="*/ 237 h 482"/>
                <a:gd name="T98" fmla="*/ 222 w 548"/>
                <a:gd name="T99" fmla="*/ 397 h 482"/>
                <a:gd name="T100" fmla="*/ 466 w 548"/>
                <a:gd name="T101" fmla="*/ 315 h 482"/>
                <a:gd name="T102" fmla="*/ 454 w 548"/>
                <a:gd name="T103" fmla="*/ 351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48" h="482">
                  <a:moveTo>
                    <a:pt x="368" y="20"/>
                  </a:moveTo>
                  <a:cubicBezTo>
                    <a:pt x="350" y="13"/>
                    <a:pt x="332" y="10"/>
                    <a:pt x="313" y="12"/>
                  </a:cubicBezTo>
                  <a:cubicBezTo>
                    <a:pt x="307" y="13"/>
                    <a:pt x="305" y="22"/>
                    <a:pt x="312" y="23"/>
                  </a:cubicBezTo>
                  <a:cubicBezTo>
                    <a:pt x="382" y="39"/>
                    <a:pt x="457" y="88"/>
                    <a:pt x="481" y="156"/>
                  </a:cubicBezTo>
                  <a:cubicBezTo>
                    <a:pt x="476" y="148"/>
                    <a:pt x="470" y="140"/>
                    <a:pt x="464" y="133"/>
                  </a:cubicBezTo>
                  <a:cubicBezTo>
                    <a:pt x="463" y="131"/>
                    <a:pt x="461" y="129"/>
                    <a:pt x="459" y="128"/>
                  </a:cubicBezTo>
                  <a:cubicBezTo>
                    <a:pt x="375" y="38"/>
                    <a:pt x="236" y="61"/>
                    <a:pt x="125" y="90"/>
                  </a:cubicBezTo>
                  <a:cubicBezTo>
                    <a:pt x="120" y="92"/>
                    <a:pt x="121" y="99"/>
                    <a:pt x="126" y="99"/>
                  </a:cubicBezTo>
                  <a:cubicBezTo>
                    <a:pt x="185" y="96"/>
                    <a:pt x="244" y="81"/>
                    <a:pt x="304" y="82"/>
                  </a:cubicBezTo>
                  <a:cubicBezTo>
                    <a:pt x="309" y="82"/>
                    <a:pt x="314" y="82"/>
                    <a:pt x="319" y="83"/>
                  </a:cubicBezTo>
                  <a:cubicBezTo>
                    <a:pt x="293" y="101"/>
                    <a:pt x="274" y="131"/>
                    <a:pt x="256" y="156"/>
                  </a:cubicBezTo>
                  <a:cubicBezTo>
                    <a:pt x="251" y="163"/>
                    <a:pt x="261" y="170"/>
                    <a:pt x="267" y="165"/>
                  </a:cubicBezTo>
                  <a:cubicBezTo>
                    <a:pt x="287" y="146"/>
                    <a:pt x="303" y="123"/>
                    <a:pt x="324" y="107"/>
                  </a:cubicBezTo>
                  <a:cubicBezTo>
                    <a:pt x="316" y="130"/>
                    <a:pt x="308" y="153"/>
                    <a:pt x="305" y="177"/>
                  </a:cubicBezTo>
                  <a:cubicBezTo>
                    <a:pt x="304" y="189"/>
                    <a:pt x="323" y="191"/>
                    <a:pt x="326" y="180"/>
                  </a:cubicBezTo>
                  <a:cubicBezTo>
                    <a:pt x="334" y="149"/>
                    <a:pt x="342" y="119"/>
                    <a:pt x="351" y="88"/>
                  </a:cubicBezTo>
                  <a:cubicBezTo>
                    <a:pt x="384" y="97"/>
                    <a:pt x="412" y="113"/>
                    <a:pt x="438" y="134"/>
                  </a:cubicBezTo>
                  <a:cubicBezTo>
                    <a:pt x="433" y="137"/>
                    <a:pt x="429" y="140"/>
                    <a:pt x="425" y="143"/>
                  </a:cubicBezTo>
                  <a:cubicBezTo>
                    <a:pt x="416" y="148"/>
                    <a:pt x="407" y="154"/>
                    <a:pt x="401" y="162"/>
                  </a:cubicBezTo>
                  <a:cubicBezTo>
                    <a:pt x="397" y="168"/>
                    <a:pt x="404" y="178"/>
                    <a:pt x="411" y="175"/>
                  </a:cubicBezTo>
                  <a:cubicBezTo>
                    <a:pt x="420" y="172"/>
                    <a:pt x="427" y="166"/>
                    <a:pt x="435" y="162"/>
                  </a:cubicBezTo>
                  <a:cubicBezTo>
                    <a:pt x="442" y="158"/>
                    <a:pt x="449" y="154"/>
                    <a:pt x="455" y="150"/>
                  </a:cubicBezTo>
                  <a:cubicBezTo>
                    <a:pt x="461" y="155"/>
                    <a:pt x="467" y="161"/>
                    <a:pt x="473" y="167"/>
                  </a:cubicBezTo>
                  <a:cubicBezTo>
                    <a:pt x="477" y="171"/>
                    <a:pt x="483" y="169"/>
                    <a:pt x="484" y="165"/>
                  </a:cubicBezTo>
                  <a:cubicBezTo>
                    <a:pt x="491" y="188"/>
                    <a:pt x="491" y="213"/>
                    <a:pt x="484" y="240"/>
                  </a:cubicBezTo>
                  <a:cubicBezTo>
                    <a:pt x="468" y="299"/>
                    <a:pt x="419" y="339"/>
                    <a:pt x="363" y="361"/>
                  </a:cubicBezTo>
                  <a:cubicBezTo>
                    <a:pt x="363" y="361"/>
                    <a:pt x="363" y="360"/>
                    <a:pt x="362" y="360"/>
                  </a:cubicBezTo>
                  <a:cubicBezTo>
                    <a:pt x="357" y="343"/>
                    <a:pt x="349" y="325"/>
                    <a:pt x="334" y="315"/>
                  </a:cubicBezTo>
                  <a:cubicBezTo>
                    <a:pt x="328" y="311"/>
                    <a:pt x="320" y="319"/>
                    <a:pt x="324" y="325"/>
                  </a:cubicBezTo>
                  <a:cubicBezTo>
                    <a:pt x="332" y="339"/>
                    <a:pt x="343" y="350"/>
                    <a:pt x="350" y="365"/>
                  </a:cubicBezTo>
                  <a:cubicBezTo>
                    <a:pt x="350" y="365"/>
                    <a:pt x="350" y="366"/>
                    <a:pt x="350" y="366"/>
                  </a:cubicBezTo>
                  <a:cubicBezTo>
                    <a:pt x="317" y="377"/>
                    <a:pt x="282" y="382"/>
                    <a:pt x="250" y="381"/>
                  </a:cubicBezTo>
                  <a:cubicBezTo>
                    <a:pt x="152" y="376"/>
                    <a:pt x="44" y="297"/>
                    <a:pt x="53" y="190"/>
                  </a:cubicBezTo>
                  <a:cubicBezTo>
                    <a:pt x="61" y="85"/>
                    <a:pt x="193" y="40"/>
                    <a:pt x="279" y="27"/>
                  </a:cubicBezTo>
                  <a:cubicBezTo>
                    <a:pt x="290" y="25"/>
                    <a:pt x="286" y="9"/>
                    <a:pt x="276" y="9"/>
                  </a:cubicBezTo>
                  <a:cubicBezTo>
                    <a:pt x="174" y="0"/>
                    <a:pt x="49" y="75"/>
                    <a:pt x="31" y="180"/>
                  </a:cubicBezTo>
                  <a:cubicBezTo>
                    <a:pt x="31" y="181"/>
                    <a:pt x="31" y="182"/>
                    <a:pt x="30" y="182"/>
                  </a:cubicBezTo>
                  <a:cubicBezTo>
                    <a:pt x="0" y="235"/>
                    <a:pt x="7" y="302"/>
                    <a:pt x="34" y="354"/>
                  </a:cubicBezTo>
                  <a:cubicBezTo>
                    <a:pt x="64" y="411"/>
                    <a:pt x="123" y="448"/>
                    <a:pt x="184" y="463"/>
                  </a:cubicBezTo>
                  <a:cubicBezTo>
                    <a:pt x="255" y="482"/>
                    <a:pt x="333" y="471"/>
                    <a:pt x="399" y="438"/>
                  </a:cubicBezTo>
                  <a:cubicBezTo>
                    <a:pt x="429" y="423"/>
                    <a:pt x="457" y="400"/>
                    <a:pt x="474" y="371"/>
                  </a:cubicBezTo>
                  <a:cubicBezTo>
                    <a:pt x="490" y="343"/>
                    <a:pt x="493" y="310"/>
                    <a:pt x="497" y="279"/>
                  </a:cubicBezTo>
                  <a:cubicBezTo>
                    <a:pt x="497" y="277"/>
                    <a:pt x="497" y="274"/>
                    <a:pt x="496" y="273"/>
                  </a:cubicBezTo>
                  <a:cubicBezTo>
                    <a:pt x="548" y="174"/>
                    <a:pt x="460" y="57"/>
                    <a:pt x="368" y="20"/>
                  </a:cubicBezTo>
                  <a:close/>
                  <a:moveTo>
                    <a:pt x="454" y="351"/>
                  </a:moveTo>
                  <a:cubicBezTo>
                    <a:pt x="441" y="380"/>
                    <a:pt x="413" y="400"/>
                    <a:pt x="385" y="416"/>
                  </a:cubicBezTo>
                  <a:cubicBezTo>
                    <a:pt x="327" y="449"/>
                    <a:pt x="255" y="454"/>
                    <a:pt x="190" y="441"/>
                  </a:cubicBezTo>
                  <a:cubicBezTo>
                    <a:pt x="135" y="429"/>
                    <a:pt x="86" y="396"/>
                    <a:pt x="56" y="349"/>
                  </a:cubicBezTo>
                  <a:cubicBezTo>
                    <a:pt x="33" y="313"/>
                    <a:pt x="29" y="275"/>
                    <a:pt x="32" y="237"/>
                  </a:cubicBezTo>
                  <a:cubicBezTo>
                    <a:pt x="51" y="320"/>
                    <a:pt x="141" y="383"/>
                    <a:pt x="222" y="397"/>
                  </a:cubicBezTo>
                  <a:cubicBezTo>
                    <a:pt x="311" y="413"/>
                    <a:pt x="406" y="382"/>
                    <a:pt x="466" y="315"/>
                  </a:cubicBezTo>
                  <a:cubicBezTo>
                    <a:pt x="462" y="327"/>
                    <a:pt x="459" y="339"/>
                    <a:pt x="454" y="351"/>
                  </a:cubicBez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" name="Freeform 37"/>
            <p:cNvSpPr/>
            <p:nvPr/>
          </p:nvSpPr>
          <p:spPr bwMode="auto">
            <a:xfrm>
              <a:off x="7710489" y="2303462"/>
              <a:ext cx="203200" cy="112713"/>
            </a:xfrm>
            <a:custGeom>
              <a:avLst/>
              <a:gdLst>
                <a:gd name="T0" fmla="*/ 76 w 83"/>
                <a:gd name="T1" fmla="*/ 30 h 46"/>
                <a:gd name="T2" fmla="*/ 48 w 83"/>
                <a:gd name="T3" fmla="*/ 18 h 46"/>
                <a:gd name="T4" fmla="*/ 19 w 83"/>
                <a:gd name="T5" fmla="*/ 4 h 46"/>
                <a:gd name="T6" fmla="*/ 9 w 83"/>
                <a:gd name="T7" fmla="*/ 18 h 46"/>
                <a:gd name="T8" fmla="*/ 72 w 83"/>
                <a:gd name="T9" fmla="*/ 46 h 46"/>
                <a:gd name="T10" fmla="*/ 76 w 83"/>
                <a:gd name="T11" fmla="*/ 3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3" h="46">
                  <a:moveTo>
                    <a:pt x="76" y="30"/>
                  </a:moveTo>
                  <a:cubicBezTo>
                    <a:pt x="67" y="25"/>
                    <a:pt x="58" y="22"/>
                    <a:pt x="48" y="18"/>
                  </a:cubicBezTo>
                  <a:cubicBezTo>
                    <a:pt x="38" y="15"/>
                    <a:pt x="29" y="9"/>
                    <a:pt x="19" y="4"/>
                  </a:cubicBezTo>
                  <a:cubicBezTo>
                    <a:pt x="11" y="0"/>
                    <a:pt x="0" y="11"/>
                    <a:pt x="9" y="18"/>
                  </a:cubicBezTo>
                  <a:cubicBezTo>
                    <a:pt x="25" y="32"/>
                    <a:pt x="50" y="46"/>
                    <a:pt x="72" y="46"/>
                  </a:cubicBezTo>
                  <a:cubicBezTo>
                    <a:pt x="80" y="46"/>
                    <a:pt x="83" y="35"/>
                    <a:pt x="76" y="30"/>
                  </a:cubicBez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" name="Freeform 38"/>
            <p:cNvSpPr/>
            <p:nvPr/>
          </p:nvSpPr>
          <p:spPr bwMode="auto">
            <a:xfrm>
              <a:off x="7734301" y="2592387"/>
              <a:ext cx="128588" cy="120650"/>
            </a:xfrm>
            <a:custGeom>
              <a:avLst/>
              <a:gdLst>
                <a:gd name="T0" fmla="*/ 38 w 52"/>
                <a:gd name="T1" fmla="*/ 4 h 49"/>
                <a:gd name="T2" fmla="*/ 8 w 52"/>
                <a:gd name="T3" fmla="*/ 30 h 49"/>
                <a:gd name="T4" fmla="*/ 19 w 52"/>
                <a:gd name="T5" fmla="*/ 42 h 49"/>
                <a:gd name="T6" fmla="*/ 48 w 52"/>
                <a:gd name="T7" fmla="*/ 14 h 49"/>
                <a:gd name="T8" fmla="*/ 38 w 52"/>
                <a:gd name="T9" fmla="*/ 4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49">
                  <a:moveTo>
                    <a:pt x="38" y="4"/>
                  </a:moveTo>
                  <a:cubicBezTo>
                    <a:pt x="27" y="11"/>
                    <a:pt x="17" y="21"/>
                    <a:pt x="8" y="30"/>
                  </a:cubicBezTo>
                  <a:cubicBezTo>
                    <a:pt x="0" y="38"/>
                    <a:pt x="11" y="49"/>
                    <a:pt x="19" y="42"/>
                  </a:cubicBezTo>
                  <a:cubicBezTo>
                    <a:pt x="29" y="33"/>
                    <a:pt x="41" y="25"/>
                    <a:pt x="48" y="14"/>
                  </a:cubicBezTo>
                  <a:cubicBezTo>
                    <a:pt x="52" y="8"/>
                    <a:pt x="44" y="0"/>
                    <a:pt x="38" y="4"/>
                  </a:cubicBez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" name="Freeform 39"/>
            <p:cNvSpPr/>
            <p:nvPr/>
          </p:nvSpPr>
          <p:spPr bwMode="auto">
            <a:xfrm>
              <a:off x="8531226" y="2568575"/>
              <a:ext cx="149225" cy="74613"/>
            </a:xfrm>
            <a:custGeom>
              <a:avLst/>
              <a:gdLst>
                <a:gd name="T0" fmla="*/ 58 w 61"/>
                <a:gd name="T1" fmla="*/ 12 h 31"/>
                <a:gd name="T2" fmla="*/ 30 w 61"/>
                <a:gd name="T3" fmla="*/ 2 h 31"/>
                <a:gd name="T4" fmla="*/ 16 w 61"/>
                <a:gd name="T5" fmla="*/ 0 h 31"/>
                <a:gd name="T6" fmla="*/ 11 w 61"/>
                <a:gd name="T7" fmla="*/ 0 h 31"/>
                <a:gd name="T8" fmla="*/ 6 w 61"/>
                <a:gd name="T9" fmla="*/ 1 h 31"/>
                <a:gd name="T10" fmla="*/ 5 w 61"/>
                <a:gd name="T11" fmla="*/ 2 h 31"/>
                <a:gd name="T12" fmla="*/ 3 w 61"/>
                <a:gd name="T13" fmla="*/ 14 h 31"/>
                <a:gd name="T14" fmla="*/ 2 w 61"/>
                <a:gd name="T15" fmla="*/ 13 h 31"/>
                <a:gd name="T16" fmla="*/ 24 w 61"/>
                <a:gd name="T17" fmla="*/ 23 h 31"/>
                <a:gd name="T18" fmla="*/ 54 w 61"/>
                <a:gd name="T19" fmla="*/ 26 h 31"/>
                <a:gd name="T20" fmla="*/ 58 w 61"/>
                <a:gd name="T21" fmla="*/ 12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1" h="31">
                  <a:moveTo>
                    <a:pt x="58" y="12"/>
                  </a:moveTo>
                  <a:cubicBezTo>
                    <a:pt x="52" y="4"/>
                    <a:pt x="39" y="4"/>
                    <a:pt x="30" y="2"/>
                  </a:cubicBezTo>
                  <a:cubicBezTo>
                    <a:pt x="25" y="1"/>
                    <a:pt x="21" y="0"/>
                    <a:pt x="16" y="0"/>
                  </a:cubicBezTo>
                  <a:cubicBezTo>
                    <a:pt x="14" y="0"/>
                    <a:pt x="13" y="0"/>
                    <a:pt x="11" y="0"/>
                  </a:cubicBezTo>
                  <a:cubicBezTo>
                    <a:pt x="9" y="0"/>
                    <a:pt x="8" y="0"/>
                    <a:pt x="6" y="1"/>
                  </a:cubicBezTo>
                  <a:cubicBezTo>
                    <a:pt x="6" y="1"/>
                    <a:pt x="5" y="2"/>
                    <a:pt x="5" y="2"/>
                  </a:cubicBezTo>
                  <a:cubicBezTo>
                    <a:pt x="0" y="4"/>
                    <a:pt x="0" y="10"/>
                    <a:pt x="3" y="14"/>
                  </a:cubicBezTo>
                  <a:cubicBezTo>
                    <a:pt x="3" y="14"/>
                    <a:pt x="2" y="13"/>
                    <a:pt x="2" y="13"/>
                  </a:cubicBezTo>
                  <a:cubicBezTo>
                    <a:pt x="6" y="20"/>
                    <a:pt x="17" y="21"/>
                    <a:pt x="24" y="23"/>
                  </a:cubicBezTo>
                  <a:cubicBezTo>
                    <a:pt x="33" y="25"/>
                    <a:pt x="45" y="31"/>
                    <a:pt x="54" y="26"/>
                  </a:cubicBezTo>
                  <a:cubicBezTo>
                    <a:pt x="59" y="24"/>
                    <a:pt x="61" y="17"/>
                    <a:pt x="58" y="12"/>
                  </a:cubicBez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" name="Freeform 40"/>
            <p:cNvSpPr>
              <a:spLocks noEditPoints="1"/>
            </p:cNvSpPr>
            <p:nvPr/>
          </p:nvSpPr>
          <p:spPr bwMode="auto">
            <a:xfrm>
              <a:off x="8080376" y="2413000"/>
              <a:ext cx="196850" cy="192088"/>
            </a:xfrm>
            <a:custGeom>
              <a:avLst/>
              <a:gdLst>
                <a:gd name="T0" fmla="*/ 57 w 80"/>
                <a:gd name="T1" fmla="*/ 5 h 78"/>
                <a:gd name="T2" fmla="*/ 24 w 80"/>
                <a:gd name="T3" fmla="*/ 5 h 78"/>
                <a:gd name="T4" fmla="*/ 17 w 80"/>
                <a:gd name="T5" fmla="*/ 7 h 78"/>
                <a:gd name="T6" fmla="*/ 15 w 80"/>
                <a:gd name="T7" fmla="*/ 61 h 78"/>
                <a:gd name="T8" fmla="*/ 68 w 80"/>
                <a:gd name="T9" fmla="*/ 56 h 78"/>
                <a:gd name="T10" fmla="*/ 57 w 80"/>
                <a:gd name="T11" fmla="*/ 5 h 78"/>
                <a:gd name="T12" fmla="*/ 49 w 80"/>
                <a:gd name="T13" fmla="*/ 40 h 78"/>
                <a:gd name="T14" fmla="*/ 31 w 80"/>
                <a:gd name="T15" fmla="*/ 45 h 78"/>
                <a:gd name="T16" fmla="*/ 26 w 80"/>
                <a:gd name="T17" fmla="*/ 22 h 78"/>
                <a:gd name="T18" fmla="*/ 44 w 80"/>
                <a:gd name="T19" fmla="*/ 21 h 78"/>
                <a:gd name="T20" fmla="*/ 49 w 80"/>
                <a:gd name="T21" fmla="*/ 4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0" h="78">
                  <a:moveTo>
                    <a:pt x="57" y="5"/>
                  </a:moveTo>
                  <a:cubicBezTo>
                    <a:pt x="47" y="0"/>
                    <a:pt x="34" y="0"/>
                    <a:pt x="24" y="5"/>
                  </a:cubicBezTo>
                  <a:cubicBezTo>
                    <a:pt x="22" y="5"/>
                    <a:pt x="19" y="5"/>
                    <a:pt x="17" y="7"/>
                  </a:cubicBezTo>
                  <a:cubicBezTo>
                    <a:pt x="2" y="23"/>
                    <a:pt x="0" y="44"/>
                    <a:pt x="15" y="61"/>
                  </a:cubicBezTo>
                  <a:cubicBezTo>
                    <a:pt x="30" y="78"/>
                    <a:pt x="55" y="73"/>
                    <a:pt x="68" y="56"/>
                  </a:cubicBezTo>
                  <a:cubicBezTo>
                    <a:pt x="80" y="39"/>
                    <a:pt x="77" y="15"/>
                    <a:pt x="57" y="5"/>
                  </a:cubicBezTo>
                  <a:close/>
                  <a:moveTo>
                    <a:pt x="49" y="40"/>
                  </a:moveTo>
                  <a:cubicBezTo>
                    <a:pt x="45" y="48"/>
                    <a:pt x="38" y="51"/>
                    <a:pt x="31" y="45"/>
                  </a:cubicBezTo>
                  <a:cubicBezTo>
                    <a:pt x="24" y="39"/>
                    <a:pt x="24" y="30"/>
                    <a:pt x="26" y="22"/>
                  </a:cubicBezTo>
                  <a:cubicBezTo>
                    <a:pt x="32" y="20"/>
                    <a:pt x="37" y="18"/>
                    <a:pt x="44" y="21"/>
                  </a:cubicBezTo>
                  <a:cubicBezTo>
                    <a:pt x="52" y="25"/>
                    <a:pt x="53" y="33"/>
                    <a:pt x="49" y="40"/>
                  </a:cubicBez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9" name="Freeform 41"/>
            <p:cNvSpPr/>
            <p:nvPr/>
          </p:nvSpPr>
          <p:spPr bwMode="auto">
            <a:xfrm>
              <a:off x="7989889" y="2551112"/>
              <a:ext cx="233363" cy="333375"/>
            </a:xfrm>
            <a:custGeom>
              <a:avLst/>
              <a:gdLst>
                <a:gd name="T0" fmla="*/ 78 w 95"/>
                <a:gd name="T1" fmla="*/ 33 h 136"/>
                <a:gd name="T2" fmla="*/ 35 w 95"/>
                <a:gd name="T3" fmla="*/ 71 h 136"/>
                <a:gd name="T4" fmla="*/ 37 w 95"/>
                <a:gd name="T5" fmla="*/ 11 h 136"/>
                <a:gd name="T6" fmla="*/ 20 w 95"/>
                <a:gd name="T7" fmla="*/ 13 h 136"/>
                <a:gd name="T8" fmla="*/ 0 w 95"/>
                <a:gd name="T9" fmla="*/ 118 h 136"/>
                <a:gd name="T10" fmla="*/ 27 w 95"/>
                <a:gd name="T11" fmla="*/ 125 h 136"/>
                <a:gd name="T12" fmla="*/ 91 w 95"/>
                <a:gd name="T13" fmla="*/ 46 h 136"/>
                <a:gd name="T14" fmla="*/ 78 w 95"/>
                <a:gd name="T15" fmla="*/ 33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5" h="136">
                  <a:moveTo>
                    <a:pt x="78" y="33"/>
                  </a:moveTo>
                  <a:cubicBezTo>
                    <a:pt x="62" y="43"/>
                    <a:pt x="48" y="56"/>
                    <a:pt x="35" y="71"/>
                  </a:cubicBezTo>
                  <a:cubicBezTo>
                    <a:pt x="38" y="51"/>
                    <a:pt x="41" y="31"/>
                    <a:pt x="37" y="11"/>
                  </a:cubicBezTo>
                  <a:cubicBezTo>
                    <a:pt x="35" y="0"/>
                    <a:pt x="20" y="4"/>
                    <a:pt x="20" y="13"/>
                  </a:cubicBezTo>
                  <a:cubicBezTo>
                    <a:pt x="17" y="49"/>
                    <a:pt x="1" y="82"/>
                    <a:pt x="0" y="118"/>
                  </a:cubicBezTo>
                  <a:cubicBezTo>
                    <a:pt x="0" y="133"/>
                    <a:pt x="19" y="136"/>
                    <a:pt x="27" y="125"/>
                  </a:cubicBezTo>
                  <a:cubicBezTo>
                    <a:pt x="46" y="98"/>
                    <a:pt x="76" y="76"/>
                    <a:pt x="91" y="46"/>
                  </a:cubicBezTo>
                  <a:cubicBezTo>
                    <a:pt x="95" y="38"/>
                    <a:pt x="86" y="28"/>
                    <a:pt x="78" y="33"/>
                  </a:cubicBez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73" name="组合 72"/>
          <p:cNvGrpSpPr/>
          <p:nvPr/>
        </p:nvGrpSpPr>
        <p:grpSpPr>
          <a:xfrm>
            <a:off x="5791314" y="4193146"/>
            <a:ext cx="1149350" cy="1824038"/>
            <a:chOff x="8391526" y="3051175"/>
            <a:chExt cx="1149350" cy="1824038"/>
          </a:xfrm>
        </p:grpSpPr>
        <p:sp>
          <p:nvSpPr>
            <p:cNvPr id="50" name="Freeform 42"/>
            <p:cNvSpPr>
              <a:spLocks noEditPoints="1"/>
            </p:cNvSpPr>
            <p:nvPr/>
          </p:nvSpPr>
          <p:spPr bwMode="auto">
            <a:xfrm>
              <a:off x="8401051" y="3051175"/>
              <a:ext cx="1139825" cy="1606550"/>
            </a:xfrm>
            <a:custGeom>
              <a:avLst/>
              <a:gdLst>
                <a:gd name="T0" fmla="*/ 304 w 465"/>
                <a:gd name="T1" fmla="*/ 330 h 656"/>
                <a:gd name="T2" fmla="*/ 436 w 465"/>
                <a:gd name="T3" fmla="*/ 62 h 656"/>
                <a:gd name="T4" fmla="*/ 308 w 465"/>
                <a:gd name="T5" fmla="*/ 43 h 656"/>
                <a:gd name="T6" fmla="*/ 412 w 465"/>
                <a:gd name="T7" fmla="*/ 108 h 656"/>
                <a:gd name="T8" fmla="*/ 274 w 465"/>
                <a:gd name="T9" fmla="*/ 330 h 656"/>
                <a:gd name="T10" fmla="*/ 198 w 465"/>
                <a:gd name="T11" fmla="*/ 275 h 656"/>
                <a:gd name="T12" fmla="*/ 281 w 465"/>
                <a:gd name="T13" fmla="*/ 39 h 656"/>
                <a:gd name="T14" fmla="*/ 207 w 465"/>
                <a:gd name="T15" fmla="*/ 169 h 656"/>
                <a:gd name="T16" fmla="*/ 3 w 465"/>
                <a:gd name="T17" fmla="*/ 610 h 656"/>
                <a:gd name="T18" fmla="*/ 170 w 465"/>
                <a:gd name="T19" fmla="*/ 357 h 656"/>
                <a:gd name="T20" fmla="*/ 206 w 465"/>
                <a:gd name="T21" fmla="*/ 366 h 656"/>
                <a:gd name="T22" fmla="*/ 238 w 465"/>
                <a:gd name="T23" fmla="*/ 399 h 656"/>
                <a:gd name="T24" fmla="*/ 229 w 465"/>
                <a:gd name="T25" fmla="*/ 430 h 656"/>
                <a:gd name="T26" fmla="*/ 193 w 465"/>
                <a:gd name="T27" fmla="*/ 650 h 656"/>
                <a:gd name="T28" fmla="*/ 260 w 465"/>
                <a:gd name="T29" fmla="*/ 646 h 656"/>
                <a:gd name="T30" fmla="*/ 259 w 465"/>
                <a:gd name="T31" fmla="*/ 511 h 656"/>
                <a:gd name="T32" fmla="*/ 287 w 465"/>
                <a:gd name="T33" fmla="*/ 586 h 656"/>
                <a:gd name="T34" fmla="*/ 286 w 465"/>
                <a:gd name="T35" fmla="*/ 472 h 656"/>
                <a:gd name="T36" fmla="*/ 373 w 465"/>
                <a:gd name="T37" fmla="*/ 539 h 656"/>
                <a:gd name="T38" fmla="*/ 329 w 465"/>
                <a:gd name="T39" fmla="*/ 385 h 656"/>
                <a:gd name="T40" fmla="*/ 437 w 465"/>
                <a:gd name="T41" fmla="*/ 366 h 656"/>
                <a:gd name="T42" fmla="*/ 194 w 465"/>
                <a:gd name="T43" fmla="*/ 288 h 656"/>
                <a:gd name="T44" fmla="*/ 250 w 465"/>
                <a:gd name="T45" fmla="*/ 334 h 656"/>
                <a:gd name="T46" fmla="*/ 194 w 465"/>
                <a:gd name="T47" fmla="*/ 288 h 656"/>
                <a:gd name="T48" fmla="*/ 178 w 465"/>
                <a:gd name="T49" fmla="*/ 336 h 656"/>
                <a:gd name="T50" fmla="*/ 183 w 465"/>
                <a:gd name="T51" fmla="*/ 326 h 656"/>
                <a:gd name="T52" fmla="*/ 257 w 465"/>
                <a:gd name="T53" fmla="*/ 366 h 656"/>
                <a:gd name="T54" fmla="*/ 220 w 465"/>
                <a:gd name="T55" fmla="*/ 352 h 656"/>
                <a:gd name="T56" fmla="*/ 316 w 465"/>
                <a:gd name="T57" fmla="*/ 454 h 656"/>
                <a:gd name="T58" fmla="*/ 303 w 465"/>
                <a:gd name="T59" fmla="*/ 392 h 656"/>
                <a:gd name="T60" fmla="*/ 403 w 465"/>
                <a:gd name="T61" fmla="*/ 360 h 656"/>
                <a:gd name="T62" fmla="*/ 383 w 465"/>
                <a:gd name="T63" fmla="*/ 330 h 656"/>
                <a:gd name="T64" fmla="*/ 403 w 465"/>
                <a:gd name="T65" fmla="*/ 360 h 6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65" h="656">
                  <a:moveTo>
                    <a:pt x="390" y="306"/>
                  </a:moveTo>
                  <a:cubicBezTo>
                    <a:pt x="362" y="297"/>
                    <a:pt x="328" y="310"/>
                    <a:pt x="304" y="330"/>
                  </a:cubicBezTo>
                  <a:cubicBezTo>
                    <a:pt x="328" y="282"/>
                    <a:pt x="353" y="235"/>
                    <a:pt x="386" y="193"/>
                  </a:cubicBezTo>
                  <a:cubicBezTo>
                    <a:pt x="409" y="163"/>
                    <a:pt x="465" y="102"/>
                    <a:pt x="436" y="62"/>
                  </a:cubicBezTo>
                  <a:cubicBezTo>
                    <a:pt x="413" y="31"/>
                    <a:pt x="335" y="0"/>
                    <a:pt x="301" y="27"/>
                  </a:cubicBezTo>
                  <a:cubicBezTo>
                    <a:pt x="295" y="32"/>
                    <a:pt x="301" y="42"/>
                    <a:pt x="308" y="43"/>
                  </a:cubicBezTo>
                  <a:cubicBezTo>
                    <a:pt x="333" y="44"/>
                    <a:pt x="356" y="45"/>
                    <a:pt x="381" y="54"/>
                  </a:cubicBezTo>
                  <a:cubicBezTo>
                    <a:pt x="409" y="65"/>
                    <a:pt x="426" y="79"/>
                    <a:pt x="412" y="108"/>
                  </a:cubicBezTo>
                  <a:cubicBezTo>
                    <a:pt x="391" y="154"/>
                    <a:pt x="353" y="189"/>
                    <a:pt x="327" y="231"/>
                  </a:cubicBezTo>
                  <a:cubicBezTo>
                    <a:pt x="308" y="262"/>
                    <a:pt x="290" y="296"/>
                    <a:pt x="274" y="330"/>
                  </a:cubicBezTo>
                  <a:cubicBezTo>
                    <a:pt x="266" y="319"/>
                    <a:pt x="254" y="309"/>
                    <a:pt x="245" y="301"/>
                  </a:cubicBezTo>
                  <a:cubicBezTo>
                    <a:pt x="231" y="290"/>
                    <a:pt x="215" y="280"/>
                    <a:pt x="198" y="275"/>
                  </a:cubicBezTo>
                  <a:cubicBezTo>
                    <a:pt x="207" y="250"/>
                    <a:pt x="215" y="224"/>
                    <a:pt x="223" y="199"/>
                  </a:cubicBezTo>
                  <a:cubicBezTo>
                    <a:pt x="240" y="145"/>
                    <a:pt x="262" y="92"/>
                    <a:pt x="281" y="39"/>
                  </a:cubicBezTo>
                  <a:cubicBezTo>
                    <a:pt x="285" y="28"/>
                    <a:pt x="268" y="21"/>
                    <a:pt x="262" y="31"/>
                  </a:cubicBezTo>
                  <a:cubicBezTo>
                    <a:pt x="238" y="73"/>
                    <a:pt x="223" y="122"/>
                    <a:pt x="207" y="169"/>
                  </a:cubicBezTo>
                  <a:cubicBezTo>
                    <a:pt x="191" y="219"/>
                    <a:pt x="175" y="269"/>
                    <a:pt x="158" y="319"/>
                  </a:cubicBezTo>
                  <a:cubicBezTo>
                    <a:pt x="122" y="426"/>
                    <a:pt x="73" y="520"/>
                    <a:pt x="3" y="610"/>
                  </a:cubicBezTo>
                  <a:cubicBezTo>
                    <a:pt x="0" y="613"/>
                    <a:pt x="4" y="620"/>
                    <a:pt x="9" y="617"/>
                  </a:cubicBezTo>
                  <a:cubicBezTo>
                    <a:pt x="92" y="555"/>
                    <a:pt x="136" y="451"/>
                    <a:pt x="170" y="357"/>
                  </a:cubicBezTo>
                  <a:cubicBezTo>
                    <a:pt x="171" y="356"/>
                    <a:pt x="171" y="354"/>
                    <a:pt x="172" y="352"/>
                  </a:cubicBezTo>
                  <a:cubicBezTo>
                    <a:pt x="184" y="355"/>
                    <a:pt x="195" y="359"/>
                    <a:pt x="206" y="366"/>
                  </a:cubicBezTo>
                  <a:cubicBezTo>
                    <a:pt x="214" y="371"/>
                    <a:pt x="220" y="378"/>
                    <a:pt x="226" y="385"/>
                  </a:cubicBezTo>
                  <a:cubicBezTo>
                    <a:pt x="230" y="391"/>
                    <a:pt x="231" y="395"/>
                    <a:pt x="238" y="399"/>
                  </a:cubicBezTo>
                  <a:cubicBezTo>
                    <a:pt x="239" y="399"/>
                    <a:pt x="240" y="400"/>
                    <a:pt x="242" y="400"/>
                  </a:cubicBezTo>
                  <a:cubicBezTo>
                    <a:pt x="237" y="410"/>
                    <a:pt x="233" y="420"/>
                    <a:pt x="229" y="430"/>
                  </a:cubicBezTo>
                  <a:cubicBezTo>
                    <a:pt x="200" y="500"/>
                    <a:pt x="178" y="574"/>
                    <a:pt x="184" y="650"/>
                  </a:cubicBezTo>
                  <a:cubicBezTo>
                    <a:pt x="184" y="656"/>
                    <a:pt x="192" y="656"/>
                    <a:pt x="193" y="650"/>
                  </a:cubicBezTo>
                  <a:cubicBezTo>
                    <a:pt x="202" y="581"/>
                    <a:pt x="221" y="516"/>
                    <a:pt x="247" y="452"/>
                  </a:cubicBezTo>
                  <a:cubicBezTo>
                    <a:pt x="229" y="516"/>
                    <a:pt x="229" y="584"/>
                    <a:pt x="260" y="646"/>
                  </a:cubicBezTo>
                  <a:cubicBezTo>
                    <a:pt x="265" y="655"/>
                    <a:pt x="280" y="649"/>
                    <a:pt x="277" y="639"/>
                  </a:cubicBezTo>
                  <a:cubicBezTo>
                    <a:pt x="262" y="597"/>
                    <a:pt x="256" y="555"/>
                    <a:pt x="259" y="511"/>
                  </a:cubicBezTo>
                  <a:cubicBezTo>
                    <a:pt x="261" y="494"/>
                    <a:pt x="264" y="478"/>
                    <a:pt x="268" y="462"/>
                  </a:cubicBezTo>
                  <a:cubicBezTo>
                    <a:pt x="264" y="504"/>
                    <a:pt x="268" y="545"/>
                    <a:pt x="287" y="586"/>
                  </a:cubicBezTo>
                  <a:cubicBezTo>
                    <a:pt x="290" y="594"/>
                    <a:pt x="304" y="588"/>
                    <a:pt x="301" y="580"/>
                  </a:cubicBezTo>
                  <a:cubicBezTo>
                    <a:pt x="290" y="544"/>
                    <a:pt x="285" y="509"/>
                    <a:pt x="286" y="472"/>
                  </a:cubicBezTo>
                  <a:cubicBezTo>
                    <a:pt x="287" y="464"/>
                    <a:pt x="287" y="455"/>
                    <a:pt x="288" y="447"/>
                  </a:cubicBezTo>
                  <a:cubicBezTo>
                    <a:pt x="298" y="488"/>
                    <a:pt x="325" y="539"/>
                    <a:pt x="373" y="539"/>
                  </a:cubicBezTo>
                  <a:cubicBezTo>
                    <a:pt x="427" y="539"/>
                    <a:pt x="420" y="489"/>
                    <a:pt x="397" y="457"/>
                  </a:cubicBezTo>
                  <a:cubicBezTo>
                    <a:pt x="378" y="431"/>
                    <a:pt x="354" y="407"/>
                    <a:pt x="329" y="385"/>
                  </a:cubicBezTo>
                  <a:cubicBezTo>
                    <a:pt x="342" y="387"/>
                    <a:pt x="354" y="387"/>
                    <a:pt x="365" y="387"/>
                  </a:cubicBezTo>
                  <a:cubicBezTo>
                    <a:pt x="388" y="388"/>
                    <a:pt x="423" y="388"/>
                    <a:pt x="437" y="366"/>
                  </a:cubicBezTo>
                  <a:cubicBezTo>
                    <a:pt x="455" y="340"/>
                    <a:pt x="409" y="311"/>
                    <a:pt x="390" y="306"/>
                  </a:cubicBezTo>
                  <a:close/>
                  <a:moveTo>
                    <a:pt x="194" y="288"/>
                  </a:moveTo>
                  <a:cubicBezTo>
                    <a:pt x="208" y="295"/>
                    <a:pt x="221" y="303"/>
                    <a:pt x="232" y="313"/>
                  </a:cubicBezTo>
                  <a:cubicBezTo>
                    <a:pt x="239" y="319"/>
                    <a:pt x="245" y="326"/>
                    <a:pt x="250" y="334"/>
                  </a:cubicBezTo>
                  <a:cubicBezTo>
                    <a:pt x="231" y="320"/>
                    <a:pt x="206" y="313"/>
                    <a:pt x="185" y="314"/>
                  </a:cubicBezTo>
                  <a:cubicBezTo>
                    <a:pt x="188" y="306"/>
                    <a:pt x="191" y="297"/>
                    <a:pt x="194" y="288"/>
                  </a:cubicBezTo>
                  <a:close/>
                  <a:moveTo>
                    <a:pt x="220" y="352"/>
                  </a:moveTo>
                  <a:cubicBezTo>
                    <a:pt x="207" y="343"/>
                    <a:pt x="193" y="338"/>
                    <a:pt x="178" y="336"/>
                  </a:cubicBezTo>
                  <a:cubicBezTo>
                    <a:pt x="179" y="333"/>
                    <a:pt x="180" y="329"/>
                    <a:pt x="181" y="326"/>
                  </a:cubicBezTo>
                  <a:cubicBezTo>
                    <a:pt x="182" y="326"/>
                    <a:pt x="182" y="326"/>
                    <a:pt x="183" y="326"/>
                  </a:cubicBezTo>
                  <a:cubicBezTo>
                    <a:pt x="199" y="326"/>
                    <a:pt x="213" y="330"/>
                    <a:pt x="227" y="337"/>
                  </a:cubicBezTo>
                  <a:cubicBezTo>
                    <a:pt x="240" y="344"/>
                    <a:pt x="247" y="356"/>
                    <a:pt x="257" y="366"/>
                  </a:cubicBezTo>
                  <a:cubicBezTo>
                    <a:pt x="254" y="371"/>
                    <a:pt x="252" y="376"/>
                    <a:pt x="250" y="381"/>
                  </a:cubicBezTo>
                  <a:cubicBezTo>
                    <a:pt x="245" y="369"/>
                    <a:pt x="229" y="358"/>
                    <a:pt x="220" y="352"/>
                  </a:cubicBezTo>
                  <a:close/>
                  <a:moveTo>
                    <a:pt x="387" y="510"/>
                  </a:moveTo>
                  <a:cubicBezTo>
                    <a:pt x="352" y="530"/>
                    <a:pt x="325" y="479"/>
                    <a:pt x="316" y="454"/>
                  </a:cubicBezTo>
                  <a:cubicBezTo>
                    <a:pt x="310" y="439"/>
                    <a:pt x="307" y="424"/>
                    <a:pt x="304" y="409"/>
                  </a:cubicBezTo>
                  <a:cubicBezTo>
                    <a:pt x="304" y="406"/>
                    <a:pt x="303" y="399"/>
                    <a:pt x="303" y="392"/>
                  </a:cubicBezTo>
                  <a:cubicBezTo>
                    <a:pt x="343" y="428"/>
                    <a:pt x="412" y="495"/>
                    <a:pt x="387" y="510"/>
                  </a:cubicBezTo>
                  <a:close/>
                  <a:moveTo>
                    <a:pt x="403" y="360"/>
                  </a:moveTo>
                  <a:cubicBezTo>
                    <a:pt x="378" y="367"/>
                    <a:pt x="339" y="368"/>
                    <a:pt x="310" y="360"/>
                  </a:cubicBezTo>
                  <a:cubicBezTo>
                    <a:pt x="330" y="341"/>
                    <a:pt x="355" y="325"/>
                    <a:pt x="383" y="330"/>
                  </a:cubicBezTo>
                  <a:cubicBezTo>
                    <a:pt x="395" y="332"/>
                    <a:pt x="411" y="342"/>
                    <a:pt x="416" y="354"/>
                  </a:cubicBezTo>
                  <a:cubicBezTo>
                    <a:pt x="417" y="357"/>
                    <a:pt x="405" y="360"/>
                    <a:pt x="403" y="360"/>
                  </a:cubicBez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1" name="Freeform 43"/>
            <p:cNvSpPr/>
            <p:nvPr/>
          </p:nvSpPr>
          <p:spPr bwMode="auto">
            <a:xfrm>
              <a:off x="8391526" y="4508500"/>
              <a:ext cx="477838" cy="366713"/>
            </a:xfrm>
            <a:custGeom>
              <a:avLst/>
              <a:gdLst>
                <a:gd name="T0" fmla="*/ 157 w 195"/>
                <a:gd name="T1" fmla="*/ 58 h 150"/>
                <a:gd name="T2" fmla="*/ 7 w 195"/>
                <a:gd name="T3" fmla="*/ 26 h 150"/>
                <a:gd name="T4" fmla="*/ 13 w 195"/>
                <a:gd name="T5" fmla="*/ 39 h 150"/>
                <a:gd name="T6" fmla="*/ 114 w 195"/>
                <a:gd name="T7" fmla="*/ 54 h 150"/>
                <a:gd name="T8" fmla="*/ 159 w 195"/>
                <a:gd name="T9" fmla="*/ 113 h 150"/>
                <a:gd name="T10" fmla="*/ 54 w 195"/>
                <a:gd name="T11" fmla="*/ 95 h 150"/>
                <a:gd name="T12" fmla="*/ 67 w 195"/>
                <a:gd name="T13" fmla="*/ 56 h 150"/>
                <a:gd name="T14" fmla="*/ 108 w 195"/>
                <a:gd name="T15" fmla="*/ 99 h 150"/>
                <a:gd name="T16" fmla="*/ 124 w 195"/>
                <a:gd name="T17" fmla="*/ 90 h 150"/>
                <a:gd name="T18" fmla="*/ 23 w 195"/>
                <a:gd name="T19" fmla="*/ 64 h 150"/>
                <a:gd name="T20" fmla="*/ 141 w 195"/>
                <a:gd name="T21" fmla="*/ 144 h 150"/>
                <a:gd name="T22" fmla="*/ 157 w 195"/>
                <a:gd name="T23" fmla="*/ 58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5" h="150">
                  <a:moveTo>
                    <a:pt x="157" y="58"/>
                  </a:moveTo>
                  <a:cubicBezTo>
                    <a:pt x="120" y="24"/>
                    <a:pt x="54" y="0"/>
                    <a:pt x="7" y="26"/>
                  </a:cubicBezTo>
                  <a:cubicBezTo>
                    <a:pt x="0" y="30"/>
                    <a:pt x="5" y="42"/>
                    <a:pt x="13" y="39"/>
                  </a:cubicBezTo>
                  <a:cubicBezTo>
                    <a:pt x="46" y="27"/>
                    <a:pt x="83" y="38"/>
                    <a:pt x="114" y="54"/>
                  </a:cubicBezTo>
                  <a:cubicBezTo>
                    <a:pt x="128" y="61"/>
                    <a:pt x="178" y="92"/>
                    <a:pt x="159" y="113"/>
                  </a:cubicBezTo>
                  <a:cubicBezTo>
                    <a:pt x="134" y="140"/>
                    <a:pt x="75" y="112"/>
                    <a:pt x="54" y="95"/>
                  </a:cubicBezTo>
                  <a:cubicBezTo>
                    <a:pt x="33" y="78"/>
                    <a:pt x="35" y="40"/>
                    <a:pt x="67" y="56"/>
                  </a:cubicBezTo>
                  <a:cubicBezTo>
                    <a:pt x="84" y="65"/>
                    <a:pt x="100" y="82"/>
                    <a:pt x="108" y="99"/>
                  </a:cubicBezTo>
                  <a:cubicBezTo>
                    <a:pt x="113" y="110"/>
                    <a:pt x="129" y="101"/>
                    <a:pt x="124" y="90"/>
                  </a:cubicBezTo>
                  <a:cubicBezTo>
                    <a:pt x="109" y="59"/>
                    <a:pt x="34" y="1"/>
                    <a:pt x="23" y="64"/>
                  </a:cubicBezTo>
                  <a:cubicBezTo>
                    <a:pt x="14" y="116"/>
                    <a:pt x="102" y="150"/>
                    <a:pt x="141" y="144"/>
                  </a:cubicBezTo>
                  <a:cubicBezTo>
                    <a:pt x="195" y="135"/>
                    <a:pt x="191" y="87"/>
                    <a:pt x="157" y="58"/>
                  </a:cubicBez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76" name="组合 75"/>
          <p:cNvGrpSpPr/>
          <p:nvPr/>
        </p:nvGrpSpPr>
        <p:grpSpPr>
          <a:xfrm>
            <a:off x="9559877" y="3085864"/>
            <a:ext cx="1316038" cy="1781175"/>
            <a:chOff x="5299076" y="2298700"/>
            <a:chExt cx="1316038" cy="1781175"/>
          </a:xfrm>
        </p:grpSpPr>
        <p:sp>
          <p:nvSpPr>
            <p:cNvPr id="52" name="Freeform 44"/>
            <p:cNvSpPr>
              <a:spLocks noEditPoints="1"/>
            </p:cNvSpPr>
            <p:nvPr/>
          </p:nvSpPr>
          <p:spPr bwMode="auto">
            <a:xfrm>
              <a:off x="5838826" y="2643187"/>
              <a:ext cx="301625" cy="282575"/>
            </a:xfrm>
            <a:custGeom>
              <a:avLst/>
              <a:gdLst>
                <a:gd name="T0" fmla="*/ 101 w 123"/>
                <a:gd name="T1" fmla="*/ 37 h 115"/>
                <a:gd name="T2" fmla="*/ 65 w 123"/>
                <a:gd name="T3" fmla="*/ 12 h 115"/>
                <a:gd name="T4" fmla="*/ 30 w 123"/>
                <a:gd name="T5" fmla="*/ 7 h 115"/>
                <a:gd name="T6" fmla="*/ 27 w 123"/>
                <a:gd name="T7" fmla="*/ 20 h 115"/>
                <a:gd name="T8" fmla="*/ 25 w 123"/>
                <a:gd name="T9" fmla="*/ 20 h 115"/>
                <a:gd name="T10" fmla="*/ 28 w 123"/>
                <a:gd name="T11" fmla="*/ 75 h 115"/>
                <a:gd name="T12" fmla="*/ 93 w 123"/>
                <a:gd name="T13" fmla="*/ 104 h 115"/>
                <a:gd name="T14" fmla="*/ 101 w 123"/>
                <a:gd name="T15" fmla="*/ 37 h 115"/>
                <a:gd name="T16" fmla="*/ 86 w 123"/>
                <a:gd name="T17" fmla="*/ 78 h 115"/>
                <a:gd name="T18" fmla="*/ 33 w 123"/>
                <a:gd name="T19" fmla="*/ 28 h 115"/>
                <a:gd name="T20" fmla="*/ 33 w 123"/>
                <a:gd name="T21" fmla="*/ 25 h 115"/>
                <a:gd name="T22" fmla="*/ 45 w 123"/>
                <a:gd name="T23" fmla="*/ 29 h 115"/>
                <a:gd name="T24" fmla="*/ 69 w 123"/>
                <a:gd name="T25" fmla="*/ 42 h 115"/>
                <a:gd name="T26" fmla="*/ 86 w 123"/>
                <a:gd name="T27" fmla="*/ 78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3" h="115">
                  <a:moveTo>
                    <a:pt x="101" y="37"/>
                  </a:moveTo>
                  <a:cubicBezTo>
                    <a:pt x="92" y="26"/>
                    <a:pt x="78" y="18"/>
                    <a:pt x="65" y="12"/>
                  </a:cubicBezTo>
                  <a:cubicBezTo>
                    <a:pt x="56" y="7"/>
                    <a:pt x="40" y="0"/>
                    <a:pt x="30" y="7"/>
                  </a:cubicBezTo>
                  <a:cubicBezTo>
                    <a:pt x="26" y="10"/>
                    <a:pt x="24" y="16"/>
                    <a:pt x="27" y="20"/>
                  </a:cubicBezTo>
                  <a:cubicBezTo>
                    <a:pt x="26" y="20"/>
                    <a:pt x="26" y="20"/>
                    <a:pt x="25" y="20"/>
                  </a:cubicBezTo>
                  <a:cubicBezTo>
                    <a:pt x="0" y="27"/>
                    <a:pt x="19" y="63"/>
                    <a:pt x="28" y="75"/>
                  </a:cubicBezTo>
                  <a:cubicBezTo>
                    <a:pt x="42" y="96"/>
                    <a:pt x="67" y="115"/>
                    <a:pt x="93" y="104"/>
                  </a:cubicBezTo>
                  <a:cubicBezTo>
                    <a:pt x="123" y="91"/>
                    <a:pt x="118" y="57"/>
                    <a:pt x="101" y="37"/>
                  </a:cubicBezTo>
                  <a:close/>
                  <a:moveTo>
                    <a:pt x="86" y="78"/>
                  </a:moveTo>
                  <a:cubicBezTo>
                    <a:pt x="67" y="100"/>
                    <a:pt x="27" y="48"/>
                    <a:pt x="33" y="28"/>
                  </a:cubicBezTo>
                  <a:cubicBezTo>
                    <a:pt x="33" y="27"/>
                    <a:pt x="33" y="26"/>
                    <a:pt x="33" y="25"/>
                  </a:cubicBezTo>
                  <a:cubicBezTo>
                    <a:pt x="37" y="27"/>
                    <a:pt x="41" y="28"/>
                    <a:pt x="45" y="29"/>
                  </a:cubicBezTo>
                  <a:cubicBezTo>
                    <a:pt x="54" y="32"/>
                    <a:pt x="62" y="37"/>
                    <a:pt x="69" y="42"/>
                  </a:cubicBezTo>
                  <a:cubicBezTo>
                    <a:pt x="80" y="49"/>
                    <a:pt x="97" y="65"/>
                    <a:pt x="86" y="78"/>
                  </a:cubicBez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3" name="Freeform 45"/>
            <p:cNvSpPr/>
            <p:nvPr/>
          </p:nvSpPr>
          <p:spPr bwMode="auto">
            <a:xfrm>
              <a:off x="5927726" y="2979737"/>
              <a:ext cx="209550" cy="242888"/>
            </a:xfrm>
            <a:custGeom>
              <a:avLst/>
              <a:gdLst>
                <a:gd name="T0" fmla="*/ 82 w 86"/>
                <a:gd name="T1" fmla="*/ 60 h 99"/>
                <a:gd name="T2" fmla="*/ 44 w 86"/>
                <a:gd name="T3" fmla="*/ 15 h 99"/>
                <a:gd name="T4" fmla="*/ 38 w 86"/>
                <a:gd name="T5" fmla="*/ 30 h 99"/>
                <a:gd name="T6" fmla="*/ 53 w 86"/>
                <a:gd name="T7" fmla="*/ 75 h 99"/>
                <a:gd name="T8" fmla="*/ 26 w 86"/>
                <a:gd name="T9" fmla="*/ 13 h 99"/>
                <a:gd name="T10" fmla="*/ 19 w 86"/>
                <a:gd name="T11" fmla="*/ 4 h 99"/>
                <a:gd name="T12" fmla="*/ 5 w 86"/>
                <a:gd name="T13" fmla="*/ 59 h 99"/>
                <a:gd name="T14" fmla="*/ 56 w 86"/>
                <a:gd name="T15" fmla="*/ 97 h 99"/>
                <a:gd name="T16" fmla="*/ 82 w 86"/>
                <a:gd name="T17" fmla="*/ 6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6" h="99">
                  <a:moveTo>
                    <a:pt x="82" y="60"/>
                  </a:moveTo>
                  <a:cubicBezTo>
                    <a:pt x="79" y="40"/>
                    <a:pt x="62" y="23"/>
                    <a:pt x="44" y="15"/>
                  </a:cubicBezTo>
                  <a:cubicBezTo>
                    <a:pt x="35" y="12"/>
                    <a:pt x="31" y="25"/>
                    <a:pt x="38" y="30"/>
                  </a:cubicBezTo>
                  <a:cubicBezTo>
                    <a:pt x="46" y="36"/>
                    <a:pt x="76" y="74"/>
                    <a:pt x="53" y="75"/>
                  </a:cubicBezTo>
                  <a:cubicBezTo>
                    <a:pt x="24" y="78"/>
                    <a:pt x="9" y="33"/>
                    <a:pt x="26" y="13"/>
                  </a:cubicBezTo>
                  <a:cubicBezTo>
                    <a:pt x="29" y="8"/>
                    <a:pt x="25" y="0"/>
                    <a:pt x="19" y="4"/>
                  </a:cubicBezTo>
                  <a:cubicBezTo>
                    <a:pt x="2" y="17"/>
                    <a:pt x="0" y="39"/>
                    <a:pt x="5" y="59"/>
                  </a:cubicBezTo>
                  <a:cubicBezTo>
                    <a:pt x="11" y="83"/>
                    <a:pt x="31" y="99"/>
                    <a:pt x="56" y="97"/>
                  </a:cubicBezTo>
                  <a:cubicBezTo>
                    <a:pt x="76" y="96"/>
                    <a:pt x="86" y="79"/>
                    <a:pt x="82" y="60"/>
                  </a:cubicBez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4" name="Freeform 46"/>
            <p:cNvSpPr>
              <a:spLocks noEditPoints="1"/>
            </p:cNvSpPr>
            <p:nvPr/>
          </p:nvSpPr>
          <p:spPr bwMode="auto">
            <a:xfrm>
              <a:off x="5753101" y="3097212"/>
              <a:ext cx="212725" cy="269875"/>
            </a:xfrm>
            <a:custGeom>
              <a:avLst/>
              <a:gdLst>
                <a:gd name="T0" fmla="*/ 12 w 87"/>
                <a:gd name="T1" fmla="*/ 16 h 110"/>
                <a:gd name="T2" fmla="*/ 11 w 87"/>
                <a:gd name="T3" fmla="*/ 16 h 110"/>
                <a:gd name="T4" fmla="*/ 10 w 87"/>
                <a:gd name="T5" fmla="*/ 6 h 110"/>
                <a:gd name="T6" fmla="*/ 0 w 87"/>
                <a:gd name="T7" fmla="*/ 6 h 110"/>
                <a:gd name="T8" fmla="*/ 79 w 87"/>
                <a:gd name="T9" fmla="*/ 96 h 110"/>
                <a:gd name="T10" fmla="*/ 87 w 87"/>
                <a:gd name="T11" fmla="*/ 86 h 110"/>
                <a:gd name="T12" fmla="*/ 12 w 87"/>
                <a:gd name="T13" fmla="*/ 16 h 110"/>
                <a:gd name="T14" fmla="*/ 16 w 87"/>
                <a:gd name="T15" fmla="*/ 33 h 110"/>
                <a:gd name="T16" fmla="*/ 44 w 87"/>
                <a:gd name="T17" fmla="*/ 50 h 110"/>
                <a:gd name="T18" fmla="*/ 63 w 87"/>
                <a:gd name="T19" fmla="*/ 77 h 110"/>
                <a:gd name="T20" fmla="*/ 16 w 87"/>
                <a:gd name="T21" fmla="*/ 33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7" h="110">
                  <a:moveTo>
                    <a:pt x="12" y="16"/>
                  </a:moveTo>
                  <a:cubicBezTo>
                    <a:pt x="11" y="16"/>
                    <a:pt x="11" y="16"/>
                    <a:pt x="11" y="16"/>
                  </a:cubicBezTo>
                  <a:cubicBezTo>
                    <a:pt x="10" y="13"/>
                    <a:pt x="10" y="9"/>
                    <a:pt x="10" y="6"/>
                  </a:cubicBezTo>
                  <a:cubicBezTo>
                    <a:pt x="10" y="0"/>
                    <a:pt x="0" y="0"/>
                    <a:pt x="0" y="6"/>
                  </a:cubicBezTo>
                  <a:cubicBezTo>
                    <a:pt x="0" y="50"/>
                    <a:pt x="25" y="110"/>
                    <a:pt x="79" y="96"/>
                  </a:cubicBezTo>
                  <a:cubicBezTo>
                    <a:pt x="84" y="95"/>
                    <a:pt x="87" y="91"/>
                    <a:pt x="87" y="86"/>
                  </a:cubicBezTo>
                  <a:cubicBezTo>
                    <a:pt x="87" y="51"/>
                    <a:pt x="48" y="11"/>
                    <a:pt x="12" y="16"/>
                  </a:cubicBezTo>
                  <a:close/>
                  <a:moveTo>
                    <a:pt x="16" y="33"/>
                  </a:moveTo>
                  <a:cubicBezTo>
                    <a:pt x="25" y="39"/>
                    <a:pt x="36" y="42"/>
                    <a:pt x="44" y="50"/>
                  </a:cubicBezTo>
                  <a:cubicBezTo>
                    <a:pt x="53" y="57"/>
                    <a:pt x="60" y="66"/>
                    <a:pt x="63" y="77"/>
                  </a:cubicBezTo>
                  <a:cubicBezTo>
                    <a:pt x="41" y="78"/>
                    <a:pt x="24" y="56"/>
                    <a:pt x="16" y="33"/>
                  </a:cubicBez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5" name="Freeform 47"/>
            <p:cNvSpPr>
              <a:spLocks noEditPoints="1"/>
            </p:cNvSpPr>
            <p:nvPr/>
          </p:nvSpPr>
          <p:spPr bwMode="auto">
            <a:xfrm>
              <a:off x="5299076" y="2298700"/>
              <a:ext cx="1316038" cy="1781175"/>
            </a:xfrm>
            <a:custGeom>
              <a:avLst/>
              <a:gdLst>
                <a:gd name="T0" fmla="*/ 332 w 537"/>
                <a:gd name="T1" fmla="*/ 50 h 727"/>
                <a:gd name="T2" fmla="*/ 271 w 537"/>
                <a:gd name="T3" fmla="*/ 7 h 727"/>
                <a:gd name="T4" fmla="*/ 252 w 537"/>
                <a:gd name="T5" fmla="*/ 32 h 727"/>
                <a:gd name="T6" fmla="*/ 205 w 537"/>
                <a:gd name="T7" fmla="*/ 51 h 727"/>
                <a:gd name="T8" fmla="*/ 251 w 537"/>
                <a:gd name="T9" fmla="*/ 60 h 727"/>
                <a:gd name="T10" fmla="*/ 101 w 537"/>
                <a:gd name="T11" fmla="*/ 123 h 727"/>
                <a:gd name="T12" fmla="*/ 213 w 537"/>
                <a:gd name="T13" fmla="*/ 494 h 727"/>
                <a:gd name="T14" fmla="*/ 212 w 537"/>
                <a:gd name="T15" fmla="*/ 530 h 727"/>
                <a:gd name="T16" fmla="*/ 156 w 537"/>
                <a:gd name="T17" fmla="*/ 525 h 727"/>
                <a:gd name="T18" fmla="*/ 209 w 537"/>
                <a:gd name="T19" fmla="*/ 554 h 727"/>
                <a:gd name="T20" fmla="*/ 197 w 537"/>
                <a:gd name="T21" fmla="*/ 606 h 727"/>
                <a:gd name="T22" fmla="*/ 78 w 537"/>
                <a:gd name="T23" fmla="*/ 706 h 727"/>
                <a:gd name="T24" fmla="*/ 373 w 537"/>
                <a:gd name="T25" fmla="*/ 678 h 727"/>
                <a:gd name="T26" fmla="*/ 227 w 537"/>
                <a:gd name="T27" fmla="*/ 598 h 727"/>
                <a:gd name="T28" fmla="*/ 236 w 537"/>
                <a:gd name="T29" fmla="*/ 552 h 727"/>
                <a:gd name="T30" fmla="*/ 526 w 537"/>
                <a:gd name="T31" fmla="*/ 310 h 727"/>
                <a:gd name="T32" fmla="*/ 35 w 537"/>
                <a:gd name="T33" fmla="*/ 285 h 727"/>
                <a:gd name="T34" fmla="*/ 169 w 537"/>
                <a:gd name="T35" fmla="*/ 196 h 727"/>
                <a:gd name="T36" fmla="*/ 201 w 537"/>
                <a:gd name="T37" fmla="*/ 254 h 727"/>
                <a:gd name="T38" fmla="*/ 106 w 537"/>
                <a:gd name="T39" fmla="*/ 272 h 727"/>
                <a:gd name="T40" fmla="*/ 87 w 537"/>
                <a:gd name="T41" fmla="*/ 290 h 727"/>
                <a:gd name="T42" fmla="*/ 73 w 537"/>
                <a:gd name="T43" fmla="*/ 205 h 727"/>
                <a:gd name="T44" fmla="*/ 132 w 537"/>
                <a:gd name="T45" fmla="*/ 301 h 727"/>
                <a:gd name="T46" fmla="*/ 161 w 537"/>
                <a:gd name="T47" fmla="*/ 257 h 727"/>
                <a:gd name="T48" fmla="*/ 235 w 537"/>
                <a:gd name="T49" fmla="*/ 223 h 727"/>
                <a:gd name="T50" fmla="*/ 163 w 537"/>
                <a:gd name="T51" fmla="*/ 164 h 727"/>
                <a:gd name="T52" fmla="*/ 162 w 537"/>
                <a:gd name="T53" fmla="*/ 125 h 727"/>
                <a:gd name="T54" fmla="*/ 248 w 537"/>
                <a:gd name="T55" fmla="*/ 125 h 727"/>
                <a:gd name="T56" fmla="*/ 406 w 537"/>
                <a:gd name="T57" fmla="*/ 230 h 727"/>
                <a:gd name="T58" fmla="*/ 318 w 537"/>
                <a:gd name="T59" fmla="*/ 276 h 727"/>
                <a:gd name="T60" fmla="*/ 415 w 537"/>
                <a:gd name="T61" fmla="*/ 292 h 727"/>
                <a:gd name="T62" fmla="*/ 344 w 537"/>
                <a:gd name="T63" fmla="*/ 285 h 727"/>
                <a:gd name="T64" fmla="*/ 415 w 537"/>
                <a:gd name="T65" fmla="*/ 256 h 727"/>
                <a:gd name="T66" fmla="*/ 226 w 537"/>
                <a:gd name="T67" fmla="*/ 468 h 727"/>
                <a:gd name="T68" fmla="*/ 318 w 537"/>
                <a:gd name="T69" fmla="*/ 675 h 727"/>
                <a:gd name="T70" fmla="*/ 211 w 537"/>
                <a:gd name="T71" fmla="*/ 621 h 727"/>
                <a:gd name="T72" fmla="*/ 214 w 537"/>
                <a:gd name="T73" fmla="*/ 620 h 727"/>
                <a:gd name="T74" fmla="*/ 318 w 537"/>
                <a:gd name="T75" fmla="*/ 675 h 727"/>
                <a:gd name="T76" fmla="*/ 353 w 537"/>
                <a:gd name="T77" fmla="*/ 505 h 727"/>
                <a:gd name="T78" fmla="*/ 234 w 537"/>
                <a:gd name="T79" fmla="*/ 529 h 727"/>
                <a:gd name="T80" fmla="*/ 444 w 537"/>
                <a:gd name="T81" fmla="*/ 337 h 727"/>
                <a:gd name="T82" fmla="*/ 442 w 537"/>
                <a:gd name="T83" fmla="*/ 254 h 727"/>
                <a:gd name="T84" fmla="*/ 433 w 537"/>
                <a:gd name="T85" fmla="*/ 233 h 727"/>
                <a:gd name="T86" fmla="*/ 274 w 537"/>
                <a:gd name="T87" fmla="*/ 65 h 727"/>
                <a:gd name="T88" fmla="*/ 304 w 537"/>
                <a:gd name="T89" fmla="*/ 69 h 727"/>
                <a:gd name="T90" fmla="*/ 501 w 537"/>
                <a:gd name="T91" fmla="*/ 292 h 7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537" h="727">
                  <a:moveTo>
                    <a:pt x="437" y="105"/>
                  </a:moveTo>
                  <a:cubicBezTo>
                    <a:pt x="405" y="80"/>
                    <a:pt x="369" y="63"/>
                    <a:pt x="332" y="50"/>
                  </a:cubicBezTo>
                  <a:cubicBezTo>
                    <a:pt x="315" y="44"/>
                    <a:pt x="296" y="39"/>
                    <a:pt x="276" y="35"/>
                  </a:cubicBezTo>
                  <a:cubicBezTo>
                    <a:pt x="277" y="26"/>
                    <a:pt x="275" y="16"/>
                    <a:pt x="271" y="7"/>
                  </a:cubicBezTo>
                  <a:cubicBezTo>
                    <a:pt x="268" y="0"/>
                    <a:pt x="258" y="3"/>
                    <a:pt x="256" y="9"/>
                  </a:cubicBezTo>
                  <a:cubicBezTo>
                    <a:pt x="254" y="16"/>
                    <a:pt x="253" y="24"/>
                    <a:pt x="252" y="32"/>
                  </a:cubicBezTo>
                  <a:cubicBezTo>
                    <a:pt x="236" y="30"/>
                    <a:pt x="219" y="31"/>
                    <a:pt x="205" y="34"/>
                  </a:cubicBezTo>
                  <a:cubicBezTo>
                    <a:pt x="195" y="35"/>
                    <a:pt x="196" y="49"/>
                    <a:pt x="205" y="51"/>
                  </a:cubicBezTo>
                  <a:cubicBezTo>
                    <a:pt x="220" y="55"/>
                    <a:pt x="235" y="58"/>
                    <a:pt x="251" y="60"/>
                  </a:cubicBezTo>
                  <a:cubicBezTo>
                    <a:pt x="251" y="60"/>
                    <a:pt x="251" y="60"/>
                    <a:pt x="251" y="60"/>
                  </a:cubicBezTo>
                  <a:cubicBezTo>
                    <a:pt x="250" y="72"/>
                    <a:pt x="247" y="87"/>
                    <a:pt x="248" y="101"/>
                  </a:cubicBezTo>
                  <a:cubicBezTo>
                    <a:pt x="202" y="75"/>
                    <a:pt x="142" y="95"/>
                    <a:pt x="101" y="123"/>
                  </a:cubicBezTo>
                  <a:cubicBezTo>
                    <a:pt x="54" y="155"/>
                    <a:pt x="16" y="205"/>
                    <a:pt x="11" y="262"/>
                  </a:cubicBezTo>
                  <a:cubicBezTo>
                    <a:pt x="0" y="381"/>
                    <a:pt x="97" y="484"/>
                    <a:pt x="213" y="494"/>
                  </a:cubicBezTo>
                  <a:cubicBezTo>
                    <a:pt x="213" y="494"/>
                    <a:pt x="213" y="494"/>
                    <a:pt x="214" y="494"/>
                  </a:cubicBezTo>
                  <a:cubicBezTo>
                    <a:pt x="214" y="506"/>
                    <a:pt x="213" y="518"/>
                    <a:pt x="212" y="530"/>
                  </a:cubicBezTo>
                  <a:cubicBezTo>
                    <a:pt x="195" y="529"/>
                    <a:pt x="177" y="525"/>
                    <a:pt x="167" y="515"/>
                  </a:cubicBezTo>
                  <a:cubicBezTo>
                    <a:pt x="160" y="508"/>
                    <a:pt x="151" y="518"/>
                    <a:pt x="156" y="525"/>
                  </a:cubicBezTo>
                  <a:cubicBezTo>
                    <a:pt x="169" y="541"/>
                    <a:pt x="189" y="547"/>
                    <a:pt x="209" y="550"/>
                  </a:cubicBezTo>
                  <a:cubicBezTo>
                    <a:pt x="209" y="551"/>
                    <a:pt x="209" y="553"/>
                    <a:pt x="209" y="554"/>
                  </a:cubicBezTo>
                  <a:cubicBezTo>
                    <a:pt x="205" y="570"/>
                    <a:pt x="200" y="587"/>
                    <a:pt x="202" y="604"/>
                  </a:cubicBezTo>
                  <a:cubicBezTo>
                    <a:pt x="200" y="604"/>
                    <a:pt x="198" y="605"/>
                    <a:pt x="197" y="606"/>
                  </a:cubicBezTo>
                  <a:cubicBezTo>
                    <a:pt x="158" y="637"/>
                    <a:pt x="109" y="649"/>
                    <a:pt x="72" y="683"/>
                  </a:cubicBezTo>
                  <a:cubicBezTo>
                    <a:pt x="65" y="690"/>
                    <a:pt x="68" y="704"/>
                    <a:pt x="78" y="706"/>
                  </a:cubicBezTo>
                  <a:cubicBezTo>
                    <a:pt x="174" y="727"/>
                    <a:pt x="270" y="693"/>
                    <a:pt x="366" y="704"/>
                  </a:cubicBezTo>
                  <a:cubicBezTo>
                    <a:pt x="381" y="706"/>
                    <a:pt x="383" y="685"/>
                    <a:pt x="373" y="678"/>
                  </a:cubicBezTo>
                  <a:cubicBezTo>
                    <a:pt x="331" y="647"/>
                    <a:pt x="280" y="608"/>
                    <a:pt x="228" y="598"/>
                  </a:cubicBezTo>
                  <a:cubicBezTo>
                    <a:pt x="227" y="598"/>
                    <a:pt x="227" y="598"/>
                    <a:pt x="227" y="598"/>
                  </a:cubicBezTo>
                  <a:cubicBezTo>
                    <a:pt x="230" y="583"/>
                    <a:pt x="231" y="566"/>
                    <a:pt x="232" y="551"/>
                  </a:cubicBezTo>
                  <a:cubicBezTo>
                    <a:pt x="233" y="551"/>
                    <a:pt x="234" y="552"/>
                    <a:pt x="236" y="552"/>
                  </a:cubicBezTo>
                  <a:cubicBezTo>
                    <a:pt x="275" y="552"/>
                    <a:pt x="316" y="545"/>
                    <a:pt x="354" y="532"/>
                  </a:cubicBezTo>
                  <a:cubicBezTo>
                    <a:pt x="445" y="500"/>
                    <a:pt x="512" y="403"/>
                    <a:pt x="526" y="310"/>
                  </a:cubicBezTo>
                  <a:cubicBezTo>
                    <a:pt x="537" y="229"/>
                    <a:pt x="501" y="154"/>
                    <a:pt x="437" y="105"/>
                  </a:cubicBezTo>
                  <a:close/>
                  <a:moveTo>
                    <a:pt x="35" y="285"/>
                  </a:moveTo>
                  <a:cubicBezTo>
                    <a:pt x="33" y="221"/>
                    <a:pt x="77" y="165"/>
                    <a:pt x="134" y="137"/>
                  </a:cubicBezTo>
                  <a:cubicBezTo>
                    <a:pt x="126" y="160"/>
                    <a:pt x="148" y="182"/>
                    <a:pt x="169" y="196"/>
                  </a:cubicBezTo>
                  <a:cubicBezTo>
                    <a:pt x="185" y="205"/>
                    <a:pt x="204" y="212"/>
                    <a:pt x="214" y="228"/>
                  </a:cubicBezTo>
                  <a:cubicBezTo>
                    <a:pt x="219" y="237"/>
                    <a:pt x="212" y="257"/>
                    <a:pt x="201" y="254"/>
                  </a:cubicBezTo>
                  <a:cubicBezTo>
                    <a:pt x="190" y="252"/>
                    <a:pt x="181" y="243"/>
                    <a:pt x="172" y="237"/>
                  </a:cubicBezTo>
                  <a:cubicBezTo>
                    <a:pt x="136" y="213"/>
                    <a:pt x="105" y="227"/>
                    <a:pt x="106" y="272"/>
                  </a:cubicBezTo>
                  <a:cubicBezTo>
                    <a:pt x="106" y="283"/>
                    <a:pt x="108" y="295"/>
                    <a:pt x="106" y="306"/>
                  </a:cubicBezTo>
                  <a:cubicBezTo>
                    <a:pt x="104" y="322"/>
                    <a:pt x="88" y="295"/>
                    <a:pt x="87" y="290"/>
                  </a:cubicBezTo>
                  <a:cubicBezTo>
                    <a:pt x="81" y="265"/>
                    <a:pt x="82" y="234"/>
                    <a:pt x="86" y="209"/>
                  </a:cubicBezTo>
                  <a:cubicBezTo>
                    <a:pt x="87" y="201"/>
                    <a:pt x="75" y="197"/>
                    <a:pt x="73" y="205"/>
                  </a:cubicBezTo>
                  <a:cubicBezTo>
                    <a:pt x="62" y="242"/>
                    <a:pt x="46" y="326"/>
                    <a:pt x="99" y="335"/>
                  </a:cubicBezTo>
                  <a:cubicBezTo>
                    <a:pt x="122" y="339"/>
                    <a:pt x="131" y="320"/>
                    <a:pt x="132" y="301"/>
                  </a:cubicBezTo>
                  <a:cubicBezTo>
                    <a:pt x="133" y="288"/>
                    <a:pt x="132" y="275"/>
                    <a:pt x="132" y="262"/>
                  </a:cubicBezTo>
                  <a:cubicBezTo>
                    <a:pt x="132" y="241"/>
                    <a:pt x="148" y="249"/>
                    <a:pt x="161" y="257"/>
                  </a:cubicBezTo>
                  <a:cubicBezTo>
                    <a:pt x="175" y="266"/>
                    <a:pt x="198" y="285"/>
                    <a:pt x="217" y="274"/>
                  </a:cubicBezTo>
                  <a:cubicBezTo>
                    <a:pt x="233" y="265"/>
                    <a:pt x="241" y="241"/>
                    <a:pt x="235" y="223"/>
                  </a:cubicBezTo>
                  <a:cubicBezTo>
                    <a:pt x="229" y="204"/>
                    <a:pt x="208" y="192"/>
                    <a:pt x="192" y="183"/>
                  </a:cubicBezTo>
                  <a:cubicBezTo>
                    <a:pt x="182" y="177"/>
                    <a:pt x="172" y="171"/>
                    <a:pt x="163" y="164"/>
                  </a:cubicBezTo>
                  <a:cubicBezTo>
                    <a:pt x="150" y="153"/>
                    <a:pt x="155" y="143"/>
                    <a:pt x="161" y="130"/>
                  </a:cubicBezTo>
                  <a:cubicBezTo>
                    <a:pt x="162" y="128"/>
                    <a:pt x="162" y="127"/>
                    <a:pt x="162" y="125"/>
                  </a:cubicBezTo>
                  <a:cubicBezTo>
                    <a:pt x="189" y="117"/>
                    <a:pt x="217" y="115"/>
                    <a:pt x="244" y="120"/>
                  </a:cubicBezTo>
                  <a:cubicBezTo>
                    <a:pt x="244" y="122"/>
                    <a:pt x="245" y="124"/>
                    <a:pt x="248" y="125"/>
                  </a:cubicBezTo>
                  <a:cubicBezTo>
                    <a:pt x="298" y="137"/>
                    <a:pt x="340" y="151"/>
                    <a:pt x="377" y="189"/>
                  </a:cubicBezTo>
                  <a:cubicBezTo>
                    <a:pt x="389" y="201"/>
                    <a:pt x="399" y="215"/>
                    <a:pt x="406" y="230"/>
                  </a:cubicBezTo>
                  <a:cubicBezTo>
                    <a:pt x="393" y="230"/>
                    <a:pt x="379" y="232"/>
                    <a:pt x="368" y="234"/>
                  </a:cubicBezTo>
                  <a:cubicBezTo>
                    <a:pt x="344" y="237"/>
                    <a:pt x="325" y="253"/>
                    <a:pt x="318" y="276"/>
                  </a:cubicBezTo>
                  <a:cubicBezTo>
                    <a:pt x="304" y="323"/>
                    <a:pt x="410" y="340"/>
                    <a:pt x="418" y="296"/>
                  </a:cubicBezTo>
                  <a:cubicBezTo>
                    <a:pt x="418" y="295"/>
                    <a:pt x="417" y="292"/>
                    <a:pt x="415" y="292"/>
                  </a:cubicBezTo>
                  <a:cubicBezTo>
                    <a:pt x="399" y="289"/>
                    <a:pt x="383" y="296"/>
                    <a:pt x="367" y="295"/>
                  </a:cubicBezTo>
                  <a:cubicBezTo>
                    <a:pt x="359" y="294"/>
                    <a:pt x="350" y="290"/>
                    <a:pt x="344" y="285"/>
                  </a:cubicBezTo>
                  <a:cubicBezTo>
                    <a:pt x="339" y="280"/>
                    <a:pt x="353" y="266"/>
                    <a:pt x="356" y="264"/>
                  </a:cubicBezTo>
                  <a:cubicBezTo>
                    <a:pt x="373" y="252"/>
                    <a:pt x="395" y="255"/>
                    <a:pt x="415" y="256"/>
                  </a:cubicBezTo>
                  <a:cubicBezTo>
                    <a:pt x="422" y="280"/>
                    <a:pt x="422" y="305"/>
                    <a:pt x="417" y="330"/>
                  </a:cubicBezTo>
                  <a:cubicBezTo>
                    <a:pt x="400" y="417"/>
                    <a:pt x="310" y="468"/>
                    <a:pt x="226" y="468"/>
                  </a:cubicBezTo>
                  <a:cubicBezTo>
                    <a:pt x="127" y="469"/>
                    <a:pt x="39" y="384"/>
                    <a:pt x="35" y="285"/>
                  </a:cubicBezTo>
                  <a:close/>
                  <a:moveTo>
                    <a:pt x="318" y="675"/>
                  </a:moveTo>
                  <a:cubicBezTo>
                    <a:pt x="250" y="677"/>
                    <a:pt x="183" y="693"/>
                    <a:pt x="116" y="685"/>
                  </a:cubicBezTo>
                  <a:cubicBezTo>
                    <a:pt x="148" y="664"/>
                    <a:pt x="183" y="648"/>
                    <a:pt x="211" y="621"/>
                  </a:cubicBezTo>
                  <a:cubicBezTo>
                    <a:pt x="211" y="621"/>
                    <a:pt x="211" y="621"/>
                    <a:pt x="211" y="621"/>
                  </a:cubicBezTo>
                  <a:cubicBezTo>
                    <a:pt x="212" y="621"/>
                    <a:pt x="213" y="620"/>
                    <a:pt x="214" y="620"/>
                  </a:cubicBezTo>
                  <a:cubicBezTo>
                    <a:pt x="215" y="621"/>
                    <a:pt x="216" y="622"/>
                    <a:pt x="217" y="622"/>
                  </a:cubicBezTo>
                  <a:cubicBezTo>
                    <a:pt x="252" y="639"/>
                    <a:pt x="286" y="655"/>
                    <a:pt x="318" y="675"/>
                  </a:cubicBezTo>
                  <a:close/>
                  <a:moveTo>
                    <a:pt x="501" y="292"/>
                  </a:moveTo>
                  <a:cubicBezTo>
                    <a:pt x="497" y="381"/>
                    <a:pt x="432" y="467"/>
                    <a:pt x="353" y="505"/>
                  </a:cubicBezTo>
                  <a:cubicBezTo>
                    <a:pt x="324" y="519"/>
                    <a:pt x="288" y="524"/>
                    <a:pt x="256" y="527"/>
                  </a:cubicBezTo>
                  <a:cubicBezTo>
                    <a:pt x="249" y="528"/>
                    <a:pt x="242" y="529"/>
                    <a:pt x="234" y="529"/>
                  </a:cubicBezTo>
                  <a:cubicBezTo>
                    <a:pt x="234" y="518"/>
                    <a:pt x="233" y="506"/>
                    <a:pt x="231" y="495"/>
                  </a:cubicBezTo>
                  <a:cubicBezTo>
                    <a:pt x="327" y="495"/>
                    <a:pt x="420" y="432"/>
                    <a:pt x="444" y="337"/>
                  </a:cubicBezTo>
                  <a:cubicBezTo>
                    <a:pt x="451" y="309"/>
                    <a:pt x="449" y="281"/>
                    <a:pt x="441" y="254"/>
                  </a:cubicBezTo>
                  <a:cubicBezTo>
                    <a:pt x="442" y="254"/>
                    <a:pt x="442" y="254"/>
                    <a:pt x="442" y="254"/>
                  </a:cubicBezTo>
                  <a:cubicBezTo>
                    <a:pt x="452" y="251"/>
                    <a:pt x="452" y="238"/>
                    <a:pt x="442" y="235"/>
                  </a:cubicBezTo>
                  <a:cubicBezTo>
                    <a:pt x="439" y="234"/>
                    <a:pt x="436" y="233"/>
                    <a:pt x="433" y="233"/>
                  </a:cubicBezTo>
                  <a:cubicBezTo>
                    <a:pt x="404" y="167"/>
                    <a:pt x="336" y="114"/>
                    <a:pt x="265" y="113"/>
                  </a:cubicBezTo>
                  <a:cubicBezTo>
                    <a:pt x="272" y="99"/>
                    <a:pt x="272" y="80"/>
                    <a:pt x="274" y="65"/>
                  </a:cubicBezTo>
                  <a:cubicBezTo>
                    <a:pt x="274" y="65"/>
                    <a:pt x="274" y="64"/>
                    <a:pt x="274" y="63"/>
                  </a:cubicBezTo>
                  <a:cubicBezTo>
                    <a:pt x="284" y="65"/>
                    <a:pt x="294" y="67"/>
                    <a:pt x="304" y="69"/>
                  </a:cubicBezTo>
                  <a:cubicBezTo>
                    <a:pt x="340" y="79"/>
                    <a:pt x="373" y="94"/>
                    <a:pt x="404" y="114"/>
                  </a:cubicBezTo>
                  <a:cubicBezTo>
                    <a:pt x="465" y="153"/>
                    <a:pt x="503" y="218"/>
                    <a:pt x="501" y="292"/>
                  </a:cubicBez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75" name="组合 74"/>
          <p:cNvGrpSpPr/>
          <p:nvPr/>
        </p:nvGrpSpPr>
        <p:grpSpPr>
          <a:xfrm>
            <a:off x="7793609" y="1774354"/>
            <a:ext cx="1077913" cy="1076325"/>
            <a:chOff x="6818314" y="3576637"/>
            <a:chExt cx="1077913" cy="1076325"/>
          </a:xfrm>
        </p:grpSpPr>
        <p:sp>
          <p:nvSpPr>
            <p:cNvPr id="56" name="Freeform 48"/>
            <p:cNvSpPr/>
            <p:nvPr/>
          </p:nvSpPr>
          <p:spPr bwMode="auto">
            <a:xfrm>
              <a:off x="6997701" y="3802062"/>
              <a:ext cx="727075" cy="806450"/>
            </a:xfrm>
            <a:custGeom>
              <a:avLst/>
              <a:gdLst>
                <a:gd name="T0" fmla="*/ 259 w 297"/>
                <a:gd name="T1" fmla="*/ 189 h 329"/>
                <a:gd name="T2" fmla="*/ 191 w 297"/>
                <a:gd name="T3" fmla="*/ 10 h 329"/>
                <a:gd name="T4" fmla="*/ 184 w 297"/>
                <a:gd name="T5" fmla="*/ 36 h 329"/>
                <a:gd name="T6" fmla="*/ 227 w 297"/>
                <a:gd name="T7" fmla="*/ 183 h 329"/>
                <a:gd name="T8" fmla="*/ 75 w 297"/>
                <a:gd name="T9" fmla="*/ 207 h 329"/>
                <a:gd name="T10" fmla="*/ 51 w 297"/>
                <a:gd name="T11" fmla="*/ 88 h 329"/>
                <a:gd name="T12" fmla="*/ 156 w 297"/>
                <a:gd name="T13" fmla="*/ 23 h 329"/>
                <a:gd name="T14" fmla="*/ 159 w 297"/>
                <a:gd name="T15" fmla="*/ 12 h 329"/>
                <a:gd name="T16" fmla="*/ 118 w 297"/>
                <a:gd name="T17" fmla="*/ 1 h 329"/>
                <a:gd name="T18" fmla="*/ 76 w 297"/>
                <a:gd name="T19" fmla="*/ 12 h 329"/>
                <a:gd name="T20" fmla="*/ 21 w 297"/>
                <a:gd name="T21" fmla="*/ 79 h 329"/>
                <a:gd name="T22" fmla="*/ 66 w 297"/>
                <a:gd name="T23" fmla="*/ 239 h 329"/>
                <a:gd name="T24" fmla="*/ 209 w 297"/>
                <a:gd name="T25" fmla="*/ 239 h 329"/>
                <a:gd name="T26" fmla="*/ 212 w 297"/>
                <a:gd name="T27" fmla="*/ 276 h 329"/>
                <a:gd name="T28" fmla="*/ 235 w 297"/>
                <a:gd name="T29" fmla="*/ 322 h 329"/>
                <a:gd name="T30" fmla="*/ 250 w 297"/>
                <a:gd name="T31" fmla="*/ 313 h 329"/>
                <a:gd name="T32" fmla="*/ 234 w 297"/>
                <a:gd name="T33" fmla="*/ 276 h 329"/>
                <a:gd name="T34" fmla="*/ 222 w 297"/>
                <a:gd name="T35" fmla="*/ 237 h 329"/>
                <a:gd name="T36" fmla="*/ 218 w 297"/>
                <a:gd name="T37" fmla="*/ 233 h 329"/>
                <a:gd name="T38" fmla="*/ 259 w 297"/>
                <a:gd name="T39" fmla="*/ 189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97" h="329">
                  <a:moveTo>
                    <a:pt x="259" y="189"/>
                  </a:moveTo>
                  <a:cubicBezTo>
                    <a:pt x="297" y="122"/>
                    <a:pt x="270" y="29"/>
                    <a:pt x="191" y="10"/>
                  </a:cubicBezTo>
                  <a:cubicBezTo>
                    <a:pt x="174" y="6"/>
                    <a:pt x="168" y="30"/>
                    <a:pt x="184" y="36"/>
                  </a:cubicBezTo>
                  <a:cubicBezTo>
                    <a:pt x="245" y="61"/>
                    <a:pt x="260" y="128"/>
                    <a:pt x="227" y="183"/>
                  </a:cubicBezTo>
                  <a:cubicBezTo>
                    <a:pt x="196" y="232"/>
                    <a:pt x="118" y="243"/>
                    <a:pt x="75" y="207"/>
                  </a:cubicBezTo>
                  <a:cubicBezTo>
                    <a:pt x="41" y="178"/>
                    <a:pt x="38" y="127"/>
                    <a:pt x="51" y="88"/>
                  </a:cubicBezTo>
                  <a:cubicBezTo>
                    <a:pt x="67" y="42"/>
                    <a:pt x="110" y="22"/>
                    <a:pt x="156" y="23"/>
                  </a:cubicBezTo>
                  <a:cubicBezTo>
                    <a:pt x="162" y="23"/>
                    <a:pt x="164" y="15"/>
                    <a:pt x="159" y="12"/>
                  </a:cubicBezTo>
                  <a:cubicBezTo>
                    <a:pt x="144" y="5"/>
                    <a:pt x="136" y="0"/>
                    <a:pt x="118" y="1"/>
                  </a:cubicBezTo>
                  <a:cubicBezTo>
                    <a:pt x="103" y="1"/>
                    <a:pt x="89" y="6"/>
                    <a:pt x="76" y="12"/>
                  </a:cubicBezTo>
                  <a:cubicBezTo>
                    <a:pt x="49" y="26"/>
                    <a:pt x="32" y="52"/>
                    <a:pt x="21" y="79"/>
                  </a:cubicBezTo>
                  <a:cubicBezTo>
                    <a:pt x="0" y="135"/>
                    <a:pt x="16" y="204"/>
                    <a:pt x="66" y="239"/>
                  </a:cubicBezTo>
                  <a:cubicBezTo>
                    <a:pt x="109" y="269"/>
                    <a:pt x="165" y="265"/>
                    <a:pt x="209" y="239"/>
                  </a:cubicBezTo>
                  <a:cubicBezTo>
                    <a:pt x="205" y="251"/>
                    <a:pt x="208" y="264"/>
                    <a:pt x="212" y="276"/>
                  </a:cubicBezTo>
                  <a:cubicBezTo>
                    <a:pt x="216" y="292"/>
                    <a:pt x="222" y="310"/>
                    <a:pt x="235" y="322"/>
                  </a:cubicBezTo>
                  <a:cubicBezTo>
                    <a:pt x="241" y="329"/>
                    <a:pt x="253" y="322"/>
                    <a:pt x="250" y="313"/>
                  </a:cubicBezTo>
                  <a:cubicBezTo>
                    <a:pt x="247" y="300"/>
                    <a:pt x="240" y="288"/>
                    <a:pt x="234" y="276"/>
                  </a:cubicBezTo>
                  <a:cubicBezTo>
                    <a:pt x="228" y="264"/>
                    <a:pt x="225" y="251"/>
                    <a:pt x="222" y="237"/>
                  </a:cubicBezTo>
                  <a:cubicBezTo>
                    <a:pt x="222" y="235"/>
                    <a:pt x="220" y="234"/>
                    <a:pt x="218" y="233"/>
                  </a:cubicBezTo>
                  <a:cubicBezTo>
                    <a:pt x="235" y="221"/>
                    <a:pt x="249" y="207"/>
                    <a:pt x="259" y="189"/>
                  </a:cubicBez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7" name="Freeform 49"/>
            <p:cNvSpPr/>
            <p:nvPr/>
          </p:nvSpPr>
          <p:spPr bwMode="auto">
            <a:xfrm>
              <a:off x="7318376" y="3576637"/>
              <a:ext cx="80963" cy="184150"/>
            </a:xfrm>
            <a:custGeom>
              <a:avLst/>
              <a:gdLst>
                <a:gd name="T0" fmla="*/ 19 w 33"/>
                <a:gd name="T1" fmla="*/ 6 h 75"/>
                <a:gd name="T2" fmla="*/ 2 w 33"/>
                <a:gd name="T3" fmla="*/ 62 h 75"/>
                <a:gd name="T4" fmla="*/ 14 w 33"/>
                <a:gd name="T5" fmla="*/ 67 h 75"/>
                <a:gd name="T6" fmla="*/ 33 w 33"/>
                <a:gd name="T7" fmla="*/ 10 h 75"/>
                <a:gd name="T8" fmla="*/ 19 w 33"/>
                <a:gd name="T9" fmla="*/ 6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75">
                  <a:moveTo>
                    <a:pt x="19" y="6"/>
                  </a:moveTo>
                  <a:cubicBezTo>
                    <a:pt x="10" y="24"/>
                    <a:pt x="6" y="43"/>
                    <a:pt x="2" y="62"/>
                  </a:cubicBezTo>
                  <a:cubicBezTo>
                    <a:pt x="0" y="69"/>
                    <a:pt x="11" y="75"/>
                    <a:pt x="14" y="67"/>
                  </a:cubicBezTo>
                  <a:cubicBezTo>
                    <a:pt x="22" y="49"/>
                    <a:pt x="30" y="30"/>
                    <a:pt x="33" y="10"/>
                  </a:cubicBezTo>
                  <a:cubicBezTo>
                    <a:pt x="33" y="3"/>
                    <a:pt x="22" y="0"/>
                    <a:pt x="19" y="6"/>
                  </a:cubicBez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8" name="Freeform 50"/>
            <p:cNvSpPr/>
            <p:nvPr/>
          </p:nvSpPr>
          <p:spPr bwMode="auto">
            <a:xfrm>
              <a:off x="7450139" y="3579812"/>
              <a:ext cx="85725" cy="184150"/>
            </a:xfrm>
            <a:custGeom>
              <a:avLst/>
              <a:gdLst>
                <a:gd name="T0" fmla="*/ 17 w 35"/>
                <a:gd name="T1" fmla="*/ 7 h 75"/>
                <a:gd name="T2" fmla="*/ 9 w 35"/>
                <a:gd name="T3" fmla="*/ 31 h 75"/>
                <a:gd name="T4" fmla="*/ 3 w 35"/>
                <a:gd name="T5" fmla="*/ 61 h 75"/>
                <a:gd name="T6" fmla="*/ 19 w 35"/>
                <a:gd name="T7" fmla="*/ 65 h 75"/>
                <a:gd name="T8" fmla="*/ 28 w 35"/>
                <a:gd name="T9" fmla="*/ 40 h 75"/>
                <a:gd name="T10" fmla="*/ 35 w 35"/>
                <a:gd name="T11" fmla="*/ 12 h 75"/>
                <a:gd name="T12" fmla="*/ 17 w 35"/>
                <a:gd name="T13" fmla="*/ 7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75">
                  <a:moveTo>
                    <a:pt x="17" y="7"/>
                  </a:moveTo>
                  <a:cubicBezTo>
                    <a:pt x="12" y="14"/>
                    <a:pt x="11" y="23"/>
                    <a:pt x="9" y="31"/>
                  </a:cubicBezTo>
                  <a:cubicBezTo>
                    <a:pt x="7" y="41"/>
                    <a:pt x="5" y="51"/>
                    <a:pt x="3" y="61"/>
                  </a:cubicBezTo>
                  <a:cubicBezTo>
                    <a:pt x="0" y="71"/>
                    <a:pt x="15" y="75"/>
                    <a:pt x="19" y="65"/>
                  </a:cubicBezTo>
                  <a:cubicBezTo>
                    <a:pt x="22" y="57"/>
                    <a:pt x="25" y="49"/>
                    <a:pt x="28" y="40"/>
                  </a:cubicBezTo>
                  <a:cubicBezTo>
                    <a:pt x="30" y="31"/>
                    <a:pt x="35" y="22"/>
                    <a:pt x="35" y="12"/>
                  </a:cubicBezTo>
                  <a:cubicBezTo>
                    <a:pt x="35" y="2"/>
                    <a:pt x="22" y="0"/>
                    <a:pt x="17" y="7"/>
                  </a:cubicBez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9" name="Freeform 51"/>
            <p:cNvSpPr/>
            <p:nvPr/>
          </p:nvSpPr>
          <p:spPr bwMode="auto">
            <a:xfrm>
              <a:off x="7589839" y="3706812"/>
              <a:ext cx="171450" cy="149225"/>
            </a:xfrm>
            <a:custGeom>
              <a:avLst/>
              <a:gdLst>
                <a:gd name="T0" fmla="*/ 53 w 70"/>
                <a:gd name="T1" fmla="*/ 3 h 61"/>
                <a:gd name="T2" fmla="*/ 25 w 70"/>
                <a:gd name="T3" fmla="*/ 23 h 61"/>
                <a:gd name="T4" fmla="*/ 3 w 70"/>
                <a:gd name="T5" fmla="*/ 46 h 61"/>
                <a:gd name="T6" fmla="*/ 13 w 70"/>
                <a:gd name="T7" fmla="*/ 59 h 61"/>
                <a:gd name="T8" fmla="*/ 37 w 70"/>
                <a:gd name="T9" fmla="*/ 43 h 61"/>
                <a:gd name="T10" fmla="*/ 64 w 70"/>
                <a:gd name="T11" fmla="*/ 22 h 61"/>
                <a:gd name="T12" fmla="*/ 53 w 70"/>
                <a:gd name="T13" fmla="*/ 3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0" h="61">
                  <a:moveTo>
                    <a:pt x="53" y="3"/>
                  </a:moveTo>
                  <a:cubicBezTo>
                    <a:pt x="42" y="7"/>
                    <a:pt x="34" y="15"/>
                    <a:pt x="25" y="23"/>
                  </a:cubicBezTo>
                  <a:cubicBezTo>
                    <a:pt x="18" y="30"/>
                    <a:pt x="7" y="37"/>
                    <a:pt x="3" y="46"/>
                  </a:cubicBezTo>
                  <a:cubicBezTo>
                    <a:pt x="0" y="53"/>
                    <a:pt x="5" y="61"/>
                    <a:pt x="13" y="59"/>
                  </a:cubicBezTo>
                  <a:cubicBezTo>
                    <a:pt x="22" y="57"/>
                    <a:pt x="30" y="49"/>
                    <a:pt x="37" y="43"/>
                  </a:cubicBezTo>
                  <a:cubicBezTo>
                    <a:pt x="46" y="36"/>
                    <a:pt x="57" y="30"/>
                    <a:pt x="64" y="22"/>
                  </a:cubicBezTo>
                  <a:cubicBezTo>
                    <a:pt x="70" y="14"/>
                    <a:pt x="65" y="0"/>
                    <a:pt x="53" y="3"/>
                  </a:cubicBez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0" name="Freeform 52"/>
            <p:cNvSpPr/>
            <p:nvPr/>
          </p:nvSpPr>
          <p:spPr bwMode="auto">
            <a:xfrm>
              <a:off x="7688264" y="3949700"/>
              <a:ext cx="203200" cy="66675"/>
            </a:xfrm>
            <a:custGeom>
              <a:avLst/>
              <a:gdLst>
                <a:gd name="T0" fmla="*/ 75 w 83"/>
                <a:gd name="T1" fmla="*/ 5 h 27"/>
                <a:gd name="T2" fmla="*/ 46 w 83"/>
                <a:gd name="T3" fmla="*/ 0 h 27"/>
                <a:gd name="T4" fmla="*/ 10 w 83"/>
                <a:gd name="T5" fmla="*/ 4 h 27"/>
                <a:gd name="T6" fmla="*/ 10 w 83"/>
                <a:gd name="T7" fmla="*/ 24 h 27"/>
                <a:gd name="T8" fmla="*/ 42 w 83"/>
                <a:gd name="T9" fmla="*/ 26 h 27"/>
                <a:gd name="T10" fmla="*/ 73 w 83"/>
                <a:gd name="T11" fmla="*/ 24 h 27"/>
                <a:gd name="T12" fmla="*/ 75 w 83"/>
                <a:gd name="T13" fmla="*/ 5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3" h="27">
                  <a:moveTo>
                    <a:pt x="75" y="5"/>
                  </a:moveTo>
                  <a:cubicBezTo>
                    <a:pt x="66" y="0"/>
                    <a:pt x="56" y="0"/>
                    <a:pt x="46" y="0"/>
                  </a:cubicBezTo>
                  <a:cubicBezTo>
                    <a:pt x="34" y="1"/>
                    <a:pt x="22" y="2"/>
                    <a:pt x="10" y="4"/>
                  </a:cubicBezTo>
                  <a:cubicBezTo>
                    <a:pt x="0" y="6"/>
                    <a:pt x="0" y="22"/>
                    <a:pt x="10" y="24"/>
                  </a:cubicBezTo>
                  <a:cubicBezTo>
                    <a:pt x="21" y="26"/>
                    <a:pt x="31" y="26"/>
                    <a:pt x="42" y="26"/>
                  </a:cubicBezTo>
                  <a:cubicBezTo>
                    <a:pt x="52" y="26"/>
                    <a:pt x="62" y="27"/>
                    <a:pt x="73" y="24"/>
                  </a:cubicBezTo>
                  <a:cubicBezTo>
                    <a:pt x="81" y="21"/>
                    <a:pt x="83" y="10"/>
                    <a:pt x="75" y="5"/>
                  </a:cubicBez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1" name="Rectangle 53"/>
            <p:cNvSpPr>
              <a:spLocks noChangeArrowheads="1"/>
            </p:cNvSpPr>
            <p:nvPr/>
          </p:nvSpPr>
          <p:spPr bwMode="auto">
            <a:xfrm>
              <a:off x="7683501" y="4248150"/>
              <a:ext cx="1588" cy="3175"/>
            </a:xfrm>
            <a:prstGeom prst="rect">
              <a:avLst/>
            </a:pr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2" name="Freeform 54"/>
            <p:cNvSpPr/>
            <p:nvPr/>
          </p:nvSpPr>
          <p:spPr bwMode="auto">
            <a:xfrm>
              <a:off x="7678739" y="4224337"/>
              <a:ext cx="217488" cy="90488"/>
            </a:xfrm>
            <a:custGeom>
              <a:avLst/>
              <a:gdLst>
                <a:gd name="T0" fmla="*/ 81 w 89"/>
                <a:gd name="T1" fmla="*/ 19 h 37"/>
                <a:gd name="T2" fmla="*/ 36 w 89"/>
                <a:gd name="T3" fmla="*/ 5 h 37"/>
                <a:gd name="T4" fmla="*/ 14 w 89"/>
                <a:gd name="T5" fmla="*/ 0 h 37"/>
                <a:gd name="T6" fmla="*/ 6 w 89"/>
                <a:gd name="T7" fmla="*/ 1 h 37"/>
                <a:gd name="T8" fmla="*/ 4 w 89"/>
                <a:gd name="T9" fmla="*/ 3 h 37"/>
                <a:gd name="T10" fmla="*/ 3 w 89"/>
                <a:gd name="T11" fmla="*/ 3 h 37"/>
                <a:gd name="T12" fmla="*/ 5 w 89"/>
                <a:gd name="T13" fmla="*/ 12 h 37"/>
                <a:gd name="T14" fmla="*/ 2 w 89"/>
                <a:gd name="T15" fmla="*/ 11 h 37"/>
                <a:gd name="T16" fmla="*/ 3 w 89"/>
                <a:gd name="T17" fmla="*/ 12 h 37"/>
                <a:gd name="T18" fmla="*/ 9 w 89"/>
                <a:gd name="T19" fmla="*/ 17 h 37"/>
                <a:gd name="T20" fmla="*/ 31 w 89"/>
                <a:gd name="T21" fmla="*/ 25 h 37"/>
                <a:gd name="T22" fmla="*/ 77 w 89"/>
                <a:gd name="T23" fmla="*/ 36 h 37"/>
                <a:gd name="T24" fmla="*/ 81 w 89"/>
                <a:gd name="T25" fmla="*/ 19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9" h="37">
                  <a:moveTo>
                    <a:pt x="81" y="19"/>
                  </a:moveTo>
                  <a:cubicBezTo>
                    <a:pt x="69" y="10"/>
                    <a:pt x="51" y="8"/>
                    <a:pt x="36" y="5"/>
                  </a:cubicBezTo>
                  <a:cubicBezTo>
                    <a:pt x="29" y="3"/>
                    <a:pt x="21" y="1"/>
                    <a:pt x="14" y="0"/>
                  </a:cubicBezTo>
                  <a:cubicBezTo>
                    <a:pt x="11" y="0"/>
                    <a:pt x="8" y="0"/>
                    <a:pt x="6" y="1"/>
                  </a:cubicBezTo>
                  <a:cubicBezTo>
                    <a:pt x="5" y="2"/>
                    <a:pt x="4" y="2"/>
                    <a:pt x="4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0" y="6"/>
                    <a:pt x="0" y="11"/>
                    <a:pt x="5" y="12"/>
                  </a:cubicBezTo>
                  <a:cubicBezTo>
                    <a:pt x="3" y="12"/>
                    <a:pt x="2" y="11"/>
                    <a:pt x="2" y="11"/>
                  </a:cubicBezTo>
                  <a:cubicBezTo>
                    <a:pt x="2" y="11"/>
                    <a:pt x="2" y="11"/>
                    <a:pt x="3" y="12"/>
                  </a:cubicBezTo>
                  <a:cubicBezTo>
                    <a:pt x="4" y="15"/>
                    <a:pt x="7" y="16"/>
                    <a:pt x="9" y="17"/>
                  </a:cubicBezTo>
                  <a:cubicBezTo>
                    <a:pt x="16" y="20"/>
                    <a:pt x="23" y="22"/>
                    <a:pt x="31" y="25"/>
                  </a:cubicBezTo>
                  <a:cubicBezTo>
                    <a:pt x="46" y="30"/>
                    <a:pt x="61" y="37"/>
                    <a:pt x="77" y="36"/>
                  </a:cubicBezTo>
                  <a:cubicBezTo>
                    <a:pt x="86" y="36"/>
                    <a:pt x="89" y="25"/>
                    <a:pt x="81" y="19"/>
                  </a:cubicBez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3" name="Freeform 55"/>
            <p:cNvSpPr/>
            <p:nvPr/>
          </p:nvSpPr>
          <p:spPr bwMode="auto">
            <a:xfrm>
              <a:off x="7145339" y="4462462"/>
              <a:ext cx="117475" cy="190500"/>
            </a:xfrm>
            <a:custGeom>
              <a:avLst/>
              <a:gdLst>
                <a:gd name="T0" fmla="*/ 32 w 48"/>
                <a:gd name="T1" fmla="*/ 3 h 78"/>
                <a:gd name="T2" fmla="*/ 12 w 48"/>
                <a:gd name="T3" fmla="*/ 27 h 78"/>
                <a:gd name="T4" fmla="*/ 0 w 48"/>
                <a:gd name="T5" fmla="*/ 64 h 78"/>
                <a:gd name="T6" fmla="*/ 20 w 48"/>
                <a:gd name="T7" fmla="*/ 69 h 78"/>
                <a:gd name="T8" fmla="*/ 31 w 48"/>
                <a:gd name="T9" fmla="*/ 39 h 78"/>
                <a:gd name="T10" fmla="*/ 43 w 48"/>
                <a:gd name="T11" fmla="*/ 14 h 78"/>
                <a:gd name="T12" fmla="*/ 32 w 48"/>
                <a:gd name="T13" fmla="*/ 3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" h="78">
                  <a:moveTo>
                    <a:pt x="32" y="3"/>
                  </a:moveTo>
                  <a:cubicBezTo>
                    <a:pt x="22" y="7"/>
                    <a:pt x="17" y="17"/>
                    <a:pt x="12" y="27"/>
                  </a:cubicBezTo>
                  <a:cubicBezTo>
                    <a:pt x="6" y="38"/>
                    <a:pt x="0" y="51"/>
                    <a:pt x="0" y="64"/>
                  </a:cubicBezTo>
                  <a:cubicBezTo>
                    <a:pt x="1" y="75"/>
                    <a:pt x="14" y="78"/>
                    <a:pt x="20" y="69"/>
                  </a:cubicBezTo>
                  <a:cubicBezTo>
                    <a:pt x="26" y="60"/>
                    <a:pt x="28" y="49"/>
                    <a:pt x="31" y="39"/>
                  </a:cubicBezTo>
                  <a:cubicBezTo>
                    <a:pt x="34" y="30"/>
                    <a:pt x="38" y="21"/>
                    <a:pt x="43" y="14"/>
                  </a:cubicBezTo>
                  <a:cubicBezTo>
                    <a:pt x="48" y="6"/>
                    <a:pt x="39" y="0"/>
                    <a:pt x="32" y="3"/>
                  </a:cubicBez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4" name="Freeform 56"/>
            <p:cNvSpPr/>
            <p:nvPr/>
          </p:nvSpPr>
          <p:spPr bwMode="auto">
            <a:xfrm>
              <a:off x="6854826" y="4318000"/>
              <a:ext cx="201613" cy="146050"/>
            </a:xfrm>
            <a:custGeom>
              <a:avLst/>
              <a:gdLst>
                <a:gd name="T0" fmla="*/ 69 w 82"/>
                <a:gd name="T1" fmla="*/ 3 h 60"/>
                <a:gd name="T2" fmla="*/ 34 w 82"/>
                <a:gd name="T3" fmla="*/ 22 h 60"/>
                <a:gd name="T4" fmla="*/ 5 w 82"/>
                <a:gd name="T5" fmla="*/ 44 h 60"/>
                <a:gd name="T6" fmla="*/ 17 w 82"/>
                <a:gd name="T7" fmla="*/ 57 h 60"/>
                <a:gd name="T8" fmla="*/ 51 w 82"/>
                <a:gd name="T9" fmla="*/ 36 h 60"/>
                <a:gd name="T10" fmla="*/ 78 w 82"/>
                <a:gd name="T11" fmla="*/ 13 h 60"/>
                <a:gd name="T12" fmla="*/ 69 w 82"/>
                <a:gd name="T13" fmla="*/ 3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2" h="60">
                  <a:moveTo>
                    <a:pt x="69" y="3"/>
                  </a:moveTo>
                  <a:cubicBezTo>
                    <a:pt x="57" y="10"/>
                    <a:pt x="46" y="16"/>
                    <a:pt x="34" y="22"/>
                  </a:cubicBezTo>
                  <a:cubicBezTo>
                    <a:pt x="22" y="27"/>
                    <a:pt x="11" y="33"/>
                    <a:pt x="5" y="44"/>
                  </a:cubicBezTo>
                  <a:cubicBezTo>
                    <a:pt x="0" y="53"/>
                    <a:pt x="9" y="60"/>
                    <a:pt x="17" y="57"/>
                  </a:cubicBezTo>
                  <a:cubicBezTo>
                    <a:pt x="29" y="51"/>
                    <a:pt x="39" y="43"/>
                    <a:pt x="51" y="36"/>
                  </a:cubicBezTo>
                  <a:cubicBezTo>
                    <a:pt x="61" y="30"/>
                    <a:pt x="71" y="23"/>
                    <a:pt x="78" y="13"/>
                  </a:cubicBezTo>
                  <a:cubicBezTo>
                    <a:pt x="82" y="7"/>
                    <a:pt x="74" y="0"/>
                    <a:pt x="69" y="3"/>
                  </a:cubicBez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5" name="Freeform 57"/>
            <p:cNvSpPr/>
            <p:nvPr/>
          </p:nvSpPr>
          <p:spPr bwMode="auto">
            <a:xfrm>
              <a:off x="6818314" y="4160837"/>
              <a:ext cx="160338" cy="50800"/>
            </a:xfrm>
            <a:custGeom>
              <a:avLst/>
              <a:gdLst>
                <a:gd name="T0" fmla="*/ 56 w 65"/>
                <a:gd name="T1" fmla="*/ 1 h 21"/>
                <a:gd name="T2" fmla="*/ 32 w 65"/>
                <a:gd name="T3" fmla="*/ 3 h 21"/>
                <a:gd name="T4" fmla="*/ 8 w 65"/>
                <a:gd name="T5" fmla="*/ 5 h 21"/>
                <a:gd name="T6" fmla="*/ 6 w 65"/>
                <a:gd name="T7" fmla="*/ 16 h 21"/>
                <a:gd name="T8" fmla="*/ 58 w 65"/>
                <a:gd name="T9" fmla="*/ 15 h 21"/>
                <a:gd name="T10" fmla="*/ 56 w 65"/>
                <a:gd name="T11" fmla="*/ 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5" h="21">
                  <a:moveTo>
                    <a:pt x="56" y="1"/>
                  </a:moveTo>
                  <a:cubicBezTo>
                    <a:pt x="48" y="0"/>
                    <a:pt x="40" y="2"/>
                    <a:pt x="32" y="3"/>
                  </a:cubicBezTo>
                  <a:cubicBezTo>
                    <a:pt x="24" y="5"/>
                    <a:pt x="16" y="5"/>
                    <a:pt x="8" y="5"/>
                  </a:cubicBezTo>
                  <a:cubicBezTo>
                    <a:pt x="1" y="5"/>
                    <a:pt x="0" y="14"/>
                    <a:pt x="6" y="16"/>
                  </a:cubicBezTo>
                  <a:cubicBezTo>
                    <a:pt x="21" y="21"/>
                    <a:pt x="43" y="21"/>
                    <a:pt x="58" y="15"/>
                  </a:cubicBezTo>
                  <a:cubicBezTo>
                    <a:pt x="65" y="12"/>
                    <a:pt x="64" y="1"/>
                    <a:pt x="56" y="1"/>
                  </a:cubicBez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6" name="Freeform 58"/>
            <p:cNvSpPr/>
            <p:nvPr/>
          </p:nvSpPr>
          <p:spPr bwMode="auto">
            <a:xfrm>
              <a:off x="6848476" y="3910012"/>
              <a:ext cx="188913" cy="115888"/>
            </a:xfrm>
            <a:custGeom>
              <a:avLst/>
              <a:gdLst>
                <a:gd name="T0" fmla="*/ 71 w 77"/>
                <a:gd name="T1" fmla="*/ 32 h 47"/>
                <a:gd name="T2" fmla="*/ 27 w 77"/>
                <a:gd name="T3" fmla="*/ 11 h 47"/>
                <a:gd name="T4" fmla="*/ 1 w 77"/>
                <a:gd name="T5" fmla="*/ 11 h 47"/>
                <a:gd name="T6" fmla="*/ 5 w 77"/>
                <a:gd name="T7" fmla="*/ 20 h 47"/>
                <a:gd name="T8" fmla="*/ 5 w 77"/>
                <a:gd name="T9" fmla="*/ 20 h 47"/>
                <a:gd name="T10" fmla="*/ 12 w 77"/>
                <a:gd name="T11" fmla="*/ 24 h 47"/>
                <a:gd name="T12" fmla="*/ 29 w 77"/>
                <a:gd name="T13" fmla="*/ 33 h 47"/>
                <a:gd name="T14" fmla="*/ 67 w 77"/>
                <a:gd name="T15" fmla="*/ 47 h 47"/>
                <a:gd name="T16" fmla="*/ 71 w 77"/>
                <a:gd name="T17" fmla="*/ 32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7" h="47">
                  <a:moveTo>
                    <a:pt x="71" y="32"/>
                  </a:moveTo>
                  <a:cubicBezTo>
                    <a:pt x="58" y="22"/>
                    <a:pt x="42" y="17"/>
                    <a:pt x="27" y="11"/>
                  </a:cubicBezTo>
                  <a:cubicBezTo>
                    <a:pt x="21" y="8"/>
                    <a:pt x="3" y="0"/>
                    <a:pt x="1" y="11"/>
                  </a:cubicBezTo>
                  <a:cubicBezTo>
                    <a:pt x="0" y="15"/>
                    <a:pt x="2" y="18"/>
                    <a:pt x="5" y="20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7" y="22"/>
                    <a:pt x="9" y="23"/>
                    <a:pt x="12" y="24"/>
                  </a:cubicBezTo>
                  <a:cubicBezTo>
                    <a:pt x="17" y="27"/>
                    <a:pt x="23" y="30"/>
                    <a:pt x="29" y="33"/>
                  </a:cubicBezTo>
                  <a:cubicBezTo>
                    <a:pt x="41" y="39"/>
                    <a:pt x="53" y="47"/>
                    <a:pt x="67" y="47"/>
                  </a:cubicBezTo>
                  <a:cubicBezTo>
                    <a:pt x="76" y="47"/>
                    <a:pt x="77" y="36"/>
                    <a:pt x="71" y="32"/>
                  </a:cubicBez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7" name="Freeform 59"/>
            <p:cNvSpPr/>
            <p:nvPr/>
          </p:nvSpPr>
          <p:spPr bwMode="auto">
            <a:xfrm>
              <a:off x="6967539" y="3729037"/>
              <a:ext cx="133350" cy="157163"/>
            </a:xfrm>
            <a:custGeom>
              <a:avLst/>
              <a:gdLst>
                <a:gd name="T0" fmla="*/ 49 w 54"/>
                <a:gd name="T1" fmla="*/ 48 h 64"/>
                <a:gd name="T2" fmla="*/ 19 w 54"/>
                <a:gd name="T3" fmla="*/ 9 h 64"/>
                <a:gd name="T4" fmla="*/ 5 w 54"/>
                <a:gd name="T5" fmla="*/ 17 h 64"/>
                <a:gd name="T6" fmla="*/ 39 w 54"/>
                <a:gd name="T7" fmla="*/ 60 h 64"/>
                <a:gd name="T8" fmla="*/ 49 w 54"/>
                <a:gd name="T9" fmla="*/ 48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64">
                  <a:moveTo>
                    <a:pt x="49" y="48"/>
                  </a:moveTo>
                  <a:cubicBezTo>
                    <a:pt x="38" y="35"/>
                    <a:pt x="28" y="23"/>
                    <a:pt x="19" y="9"/>
                  </a:cubicBezTo>
                  <a:cubicBezTo>
                    <a:pt x="13" y="0"/>
                    <a:pt x="0" y="8"/>
                    <a:pt x="5" y="17"/>
                  </a:cubicBezTo>
                  <a:cubicBezTo>
                    <a:pt x="14" y="34"/>
                    <a:pt x="22" y="51"/>
                    <a:pt x="39" y="60"/>
                  </a:cubicBezTo>
                  <a:cubicBezTo>
                    <a:pt x="47" y="64"/>
                    <a:pt x="54" y="54"/>
                    <a:pt x="49" y="48"/>
                  </a:cubicBez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8" name="Freeform 60"/>
            <p:cNvSpPr/>
            <p:nvPr/>
          </p:nvSpPr>
          <p:spPr bwMode="auto">
            <a:xfrm>
              <a:off x="7092951" y="3619500"/>
              <a:ext cx="117475" cy="193675"/>
            </a:xfrm>
            <a:custGeom>
              <a:avLst/>
              <a:gdLst>
                <a:gd name="T0" fmla="*/ 33 w 48"/>
                <a:gd name="T1" fmla="*/ 34 h 79"/>
                <a:gd name="T2" fmla="*/ 14 w 48"/>
                <a:gd name="T3" fmla="*/ 5 h 79"/>
                <a:gd name="T4" fmla="*/ 3 w 48"/>
                <a:gd name="T5" fmla="*/ 12 h 79"/>
                <a:gd name="T6" fmla="*/ 14 w 48"/>
                <a:gd name="T7" fmla="*/ 42 h 79"/>
                <a:gd name="T8" fmla="*/ 30 w 48"/>
                <a:gd name="T9" fmla="*/ 74 h 79"/>
                <a:gd name="T10" fmla="*/ 48 w 48"/>
                <a:gd name="T11" fmla="*/ 67 h 79"/>
                <a:gd name="T12" fmla="*/ 33 w 48"/>
                <a:gd name="T13" fmla="*/ 34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" h="79">
                  <a:moveTo>
                    <a:pt x="33" y="34"/>
                  </a:moveTo>
                  <a:cubicBezTo>
                    <a:pt x="27" y="24"/>
                    <a:pt x="22" y="14"/>
                    <a:pt x="14" y="5"/>
                  </a:cubicBezTo>
                  <a:cubicBezTo>
                    <a:pt x="9" y="0"/>
                    <a:pt x="0" y="5"/>
                    <a:pt x="3" y="12"/>
                  </a:cubicBezTo>
                  <a:cubicBezTo>
                    <a:pt x="6" y="22"/>
                    <a:pt x="10" y="32"/>
                    <a:pt x="14" y="42"/>
                  </a:cubicBezTo>
                  <a:cubicBezTo>
                    <a:pt x="18" y="52"/>
                    <a:pt x="21" y="67"/>
                    <a:pt x="30" y="74"/>
                  </a:cubicBezTo>
                  <a:cubicBezTo>
                    <a:pt x="37" y="79"/>
                    <a:pt x="48" y="76"/>
                    <a:pt x="48" y="67"/>
                  </a:cubicBezTo>
                  <a:cubicBezTo>
                    <a:pt x="48" y="55"/>
                    <a:pt x="39" y="44"/>
                    <a:pt x="33" y="34"/>
                  </a:cubicBez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>
            <a:grpSpLocks noChangeAspect="1"/>
          </p:cNvGrpSpPr>
          <p:nvPr/>
        </p:nvGrpSpPr>
        <p:grpSpPr bwMode="auto">
          <a:xfrm>
            <a:off x="904875" y="259670"/>
            <a:ext cx="712626" cy="921657"/>
            <a:chOff x="2170" y="-1"/>
            <a:chExt cx="3341" cy="4321"/>
          </a:xfrm>
        </p:grpSpPr>
        <p:sp>
          <p:nvSpPr>
            <p:cNvPr id="7" name="Freeform 5"/>
            <p:cNvSpPr/>
            <p:nvPr/>
          </p:nvSpPr>
          <p:spPr bwMode="auto">
            <a:xfrm>
              <a:off x="2170" y="3535"/>
              <a:ext cx="3341" cy="785"/>
            </a:xfrm>
            <a:custGeom>
              <a:avLst/>
              <a:gdLst>
                <a:gd name="T0" fmla="*/ 74 w 2533"/>
                <a:gd name="T1" fmla="*/ 149 h 595"/>
                <a:gd name="T2" fmla="*/ 1136 w 2533"/>
                <a:gd name="T3" fmla="*/ 149 h 595"/>
                <a:gd name="T4" fmla="*/ 822 w 2533"/>
                <a:gd name="T5" fmla="*/ 595 h 595"/>
                <a:gd name="T6" fmla="*/ 973 w 2533"/>
                <a:gd name="T7" fmla="*/ 595 h 595"/>
                <a:gd name="T8" fmla="*/ 1286 w 2533"/>
                <a:gd name="T9" fmla="*/ 149 h 595"/>
                <a:gd name="T10" fmla="*/ 1345 w 2533"/>
                <a:gd name="T11" fmla="*/ 149 h 595"/>
                <a:gd name="T12" fmla="*/ 1659 w 2533"/>
                <a:gd name="T13" fmla="*/ 595 h 595"/>
                <a:gd name="T14" fmla="*/ 1809 w 2533"/>
                <a:gd name="T15" fmla="*/ 595 h 595"/>
                <a:gd name="T16" fmla="*/ 1496 w 2533"/>
                <a:gd name="T17" fmla="*/ 149 h 595"/>
                <a:gd name="T18" fmla="*/ 2458 w 2533"/>
                <a:gd name="T19" fmla="*/ 149 h 595"/>
                <a:gd name="T20" fmla="*/ 2533 w 2533"/>
                <a:gd name="T21" fmla="*/ 81 h 595"/>
                <a:gd name="T22" fmla="*/ 2458 w 2533"/>
                <a:gd name="T23" fmla="*/ 0 h 595"/>
                <a:gd name="T24" fmla="*/ 74 w 2533"/>
                <a:gd name="T25" fmla="*/ 0 h 595"/>
                <a:gd name="T26" fmla="*/ 0 w 2533"/>
                <a:gd name="T27" fmla="*/ 81 h 595"/>
                <a:gd name="T28" fmla="*/ 74 w 2533"/>
                <a:gd name="T29" fmla="*/ 149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533" h="595">
                  <a:moveTo>
                    <a:pt x="74" y="149"/>
                  </a:moveTo>
                  <a:cubicBezTo>
                    <a:pt x="1136" y="149"/>
                    <a:pt x="1136" y="149"/>
                    <a:pt x="1136" y="149"/>
                  </a:cubicBezTo>
                  <a:cubicBezTo>
                    <a:pt x="822" y="595"/>
                    <a:pt x="822" y="595"/>
                    <a:pt x="822" y="595"/>
                  </a:cubicBezTo>
                  <a:cubicBezTo>
                    <a:pt x="973" y="595"/>
                    <a:pt x="973" y="595"/>
                    <a:pt x="973" y="595"/>
                  </a:cubicBezTo>
                  <a:cubicBezTo>
                    <a:pt x="1286" y="149"/>
                    <a:pt x="1286" y="149"/>
                    <a:pt x="1286" y="149"/>
                  </a:cubicBezTo>
                  <a:cubicBezTo>
                    <a:pt x="1345" y="149"/>
                    <a:pt x="1345" y="149"/>
                    <a:pt x="1345" y="149"/>
                  </a:cubicBezTo>
                  <a:cubicBezTo>
                    <a:pt x="1659" y="595"/>
                    <a:pt x="1659" y="595"/>
                    <a:pt x="1659" y="595"/>
                  </a:cubicBezTo>
                  <a:cubicBezTo>
                    <a:pt x="1809" y="595"/>
                    <a:pt x="1809" y="595"/>
                    <a:pt x="1809" y="595"/>
                  </a:cubicBezTo>
                  <a:cubicBezTo>
                    <a:pt x="1496" y="149"/>
                    <a:pt x="1496" y="149"/>
                    <a:pt x="1496" y="149"/>
                  </a:cubicBezTo>
                  <a:cubicBezTo>
                    <a:pt x="2458" y="149"/>
                    <a:pt x="2458" y="149"/>
                    <a:pt x="2458" y="149"/>
                  </a:cubicBezTo>
                  <a:cubicBezTo>
                    <a:pt x="2458" y="149"/>
                    <a:pt x="2533" y="162"/>
                    <a:pt x="2533" y="81"/>
                  </a:cubicBezTo>
                  <a:cubicBezTo>
                    <a:pt x="2533" y="0"/>
                    <a:pt x="2458" y="0"/>
                    <a:pt x="2458" y="0"/>
                  </a:cubicBezTo>
                  <a:cubicBezTo>
                    <a:pt x="74" y="0"/>
                    <a:pt x="74" y="0"/>
                    <a:pt x="74" y="0"/>
                  </a:cubicBezTo>
                  <a:cubicBezTo>
                    <a:pt x="74" y="0"/>
                    <a:pt x="0" y="0"/>
                    <a:pt x="0" y="81"/>
                  </a:cubicBezTo>
                  <a:cubicBezTo>
                    <a:pt x="0" y="162"/>
                    <a:pt x="74" y="149"/>
                    <a:pt x="74" y="149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" name="Freeform 6"/>
            <p:cNvSpPr/>
            <p:nvPr/>
          </p:nvSpPr>
          <p:spPr bwMode="auto">
            <a:xfrm>
              <a:off x="3546" y="-1"/>
              <a:ext cx="590" cy="393"/>
            </a:xfrm>
            <a:custGeom>
              <a:avLst/>
              <a:gdLst>
                <a:gd name="T0" fmla="*/ 196 w 590"/>
                <a:gd name="T1" fmla="*/ 0 h 393"/>
                <a:gd name="T2" fmla="*/ 196 w 590"/>
                <a:gd name="T3" fmla="*/ 196 h 393"/>
                <a:gd name="T4" fmla="*/ 0 w 590"/>
                <a:gd name="T5" fmla="*/ 196 h 393"/>
                <a:gd name="T6" fmla="*/ 0 w 590"/>
                <a:gd name="T7" fmla="*/ 393 h 393"/>
                <a:gd name="T8" fmla="*/ 590 w 590"/>
                <a:gd name="T9" fmla="*/ 393 h 393"/>
                <a:gd name="T10" fmla="*/ 590 w 590"/>
                <a:gd name="T11" fmla="*/ 196 h 393"/>
                <a:gd name="T12" fmla="*/ 393 w 590"/>
                <a:gd name="T13" fmla="*/ 196 h 393"/>
                <a:gd name="T14" fmla="*/ 404 w 590"/>
                <a:gd name="T15" fmla="*/ 0 h 393"/>
                <a:gd name="T16" fmla="*/ 196 w 590"/>
                <a:gd name="T17" fmla="*/ 0 h 393"/>
                <a:gd name="T18" fmla="*/ 196 w 590"/>
                <a:gd name="T19" fmla="*/ 0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90" h="393">
                  <a:moveTo>
                    <a:pt x="196" y="0"/>
                  </a:moveTo>
                  <a:lnTo>
                    <a:pt x="196" y="196"/>
                  </a:lnTo>
                  <a:lnTo>
                    <a:pt x="0" y="196"/>
                  </a:lnTo>
                  <a:lnTo>
                    <a:pt x="0" y="393"/>
                  </a:lnTo>
                  <a:lnTo>
                    <a:pt x="590" y="393"/>
                  </a:lnTo>
                  <a:lnTo>
                    <a:pt x="590" y="196"/>
                  </a:lnTo>
                  <a:lnTo>
                    <a:pt x="393" y="196"/>
                  </a:lnTo>
                  <a:lnTo>
                    <a:pt x="404" y="0"/>
                  </a:lnTo>
                  <a:lnTo>
                    <a:pt x="196" y="0"/>
                  </a:lnTo>
                  <a:lnTo>
                    <a:pt x="19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9" name="Freeform 7"/>
            <p:cNvSpPr>
              <a:spLocks noEditPoints="1"/>
            </p:cNvSpPr>
            <p:nvPr/>
          </p:nvSpPr>
          <p:spPr bwMode="auto">
            <a:xfrm>
              <a:off x="2170" y="588"/>
              <a:ext cx="3341" cy="2751"/>
            </a:xfrm>
            <a:custGeom>
              <a:avLst/>
              <a:gdLst>
                <a:gd name="T0" fmla="*/ 0 w 2533"/>
                <a:gd name="T1" fmla="*/ 298 h 2086"/>
                <a:gd name="T2" fmla="*/ 0 w 2533"/>
                <a:gd name="T3" fmla="*/ 1788 h 2086"/>
                <a:gd name="T4" fmla="*/ 298 w 2533"/>
                <a:gd name="T5" fmla="*/ 2086 h 2086"/>
                <a:gd name="T6" fmla="*/ 2235 w 2533"/>
                <a:gd name="T7" fmla="*/ 2086 h 2086"/>
                <a:gd name="T8" fmla="*/ 2533 w 2533"/>
                <a:gd name="T9" fmla="*/ 1788 h 2086"/>
                <a:gd name="T10" fmla="*/ 2533 w 2533"/>
                <a:gd name="T11" fmla="*/ 298 h 2086"/>
                <a:gd name="T12" fmla="*/ 2235 w 2533"/>
                <a:gd name="T13" fmla="*/ 0 h 2086"/>
                <a:gd name="T14" fmla="*/ 298 w 2533"/>
                <a:gd name="T15" fmla="*/ 0 h 2086"/>
                <a:gd name="T16" fmla="*/ 0 w 2533"/>
                <a:gd name="T17" fmla="*/ 298 h 2086"/>
                <a:gd name="T18" fmla="*/ 745 w 2533"/>
                <a:gd name="T19" fmla="*/ 1788 h 2086"/>
                <a:gd name="T20" fmla="*/ 298 w 2533"/>
                <a:gd name="T21" fmla="*/ 1341 h 2086"/>
                <a:gd name="T22" fmla="*/ 745 w 2533"/>
                <a:gd name="T23" fmla="*/ 894 h 2086"/>
                <a:gd name="T24" fmla="*/ 745 w 2533"/>
                <a:gd name="T25" fmla="*/ 1341 h 2086"/>
                <a:gd name="T26" fmla="*/ 1192 w 2533"/>
                <a:gd name="T27" fmla="*/ 1341 h 2086"/>
                <a:gd name="T28" fmla="*/ 745 w 2533"/>
                <a:gd name="T29" fmla="*/ 1788 h 2086"/>
                <a:gd name="T30" fmla="*/ 2235 w 2533"/>
                <a:gd name="T31" fmla="*/ 1639 h 2086"/>
                <a:gd name="T32" fmla="*/ 1490 w 2533"/>
                <a:gd name="T33" fmla="*/ 1639 h 2086"/>
                <a:gd name="T34" fmla="*/ 1490 w 2533"/>
                <a:gd name="T35" fmla="*/ 1490 h 2086"/>
                <a:gd name="T36" fmla="*/ 2235 w 2533"/>
                <a:gd name="T37" fmla="*/ 1490 h 2086"/>
                <a:gd name="T38" fmla="*/ 2235 w 2533"/>
                <a:gd name="T39" fmla="*/ 1639 h 2086"/>
                <a:gd name="T40" fmla="*/ 2235 w 2533"/>
                <a:gd name="T41" fmla="*/ 1192 h 2086"/>
                <a:gd name="T42" fmla="*/ 1490 w 2533"/>
                <a:gd name="T43" fmla="*/ 1192 h 2086"/>
                <a:gd name="T44" fmla="*/ 1490 w 2533"/>
                <a:gd name="T45" fmla="*/ 1043 h 2086"/>
                <a:gd name="T46" fmla="*/ 2235 w 2533"/>
                <a:gd name="T47" fmla="*/ 1043 h 2086"/>
                <a:gd name="T48" fmla="*/ 2235 w 2533"/>
                <a:gd name="T49" fmla="*/ 1192 h 2086"/>
                <a:gd name="T50" fmla="*/ 2235 w 2533"/>
                <a:gd name="T51" fmla="*/ 596 h 2086"/>
                <a:gd name="T52" fmla="*/ 298 w 2533"/>
                <a:gd name="T53" fmla="*/ 596 h 2086"/>
                <a:gd name="T54" fmla="*/ 298 w 2533"/>
                <a:gd name="T55" fmla="*/ 298 h 2086"/>
                <a:gd name="T56" fmla="*/ 2235 w 2533"/>
                <a:gd name="T57" fmla="*/ 298 h 2086"/>
                <a:gd name="T58" fmla="*/ 2235 w 2533"/>
                <a:gd name="T59" fmla="*/ 596 h 20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533" h="2086">
                  <a:moveTo>
                    <a:pt x="0" y="298"/>
                  </a:moveTo>
                  <a:cubicBezTo>
                    <a:pt x="0" y="1788"/>
                    <a:pt x="0" y="1788"/>
                    <a:pt x="0" y="1788"/>
                  </a:cubicBezTo>
                  <a:cubicBezTo>
                    <a:pt x="0" y="2086"/>
                    <a:pt x="298" y="2086"/>
                    <a:pt x="298" y="2086"/>
                  </a:cubicBezTo>
                  <a:cubicBezTo>
                    <a:pt x="2235" y="2086"/>
                    <a:pt x="2235" y="2086"/>
                    <a:pt x="2235" y="2086"/>
                  </a:cubicBezTo>
                  <a:cubicBezTo>
                    <a:pt x="2235" y="2086"/>
                    <a:pt x="2533" y="2086"/>
                    <a:pt x="2533" y="1788"/>
                  </a:cubicBezTo>
                  <a:cubicBezTo>
                    <a:pt x="2533" y="298"/>
                    <a:pt x="2533" y="298"/>
                    <a:pt x="2533" y="298"/>
                  </a:cubicBezTo>
                  <a:cubicBezTo>
                    <a:pt x="2533" y="0"/>
                    <a:pt x="2235" y="0"/>
                    <a:pt x="2235" y="0"/>
                  </a:cubicBezTo>
                  <a:cubicBezTo>
                    <a:pt x="298" y="0"/>
                    <a:pt x="298" y="0"/>
                    <a:pt x="298" y="0"/>
                  </a:cubicBezTo>
                  <a:cubicBezTo>
                    <a:pt x="298" y="0"/>
                    <a:pt x="0" y="0"/>
                    <a:pt x="0" y="298"/>
                  </a:cubicBezTo>
                  <a:close/>
                  <a:moveTo>
                    <a:pt x="745" y="1788"/>
                  </a:moveTo>
                  <a:cubicBezTo>
                    <a:pt x="498" y="1788"/>
                    <a:pt x="298" y="1588"/>
                    <a:pt x="298" y="1341"/>
                  </a:cubicBezTo>
                  <a:cubicBezTo>
                    <a:pt x="298" y="1094"/>
                    <a:pt x="498" y="894"/>
                    <a:pt x="745" y="894"/>
                  </a:cubicBezTo>
                  <a:cubicBezTo>
                    <a:pt x="745" y="1341"/>
                    <a:pt x="745" y="1341"/>
                    <a:pt x="745" y="1341"/>
                  </a:cubicBezTo>
                  <a:cubicBezTo>
                    <a:pt x="1192" y="1341"/>
                    <a:pt x="1192" y="1341"/>
                    <a:pt x="1192" y="1341"/>
                  </a:cubicBezTo>
                  <a:cubicBezTo>
                    <a:pt x="1192" y="1588"/>
                    <a:pt x="992" y="1788"/>
                    <a:pt x="745" y="1788"/>
                  </a:cubicBezTo>
                  <a:close/>
                  <a:moveTo>
                    <a:pt x="2235" y="1639"/>
                  </a:moveTo>
                  <a:cubicBezTo>
                    <a:pt x="1490" y="1639"/>
                    <a:pt x="1490" y="1639"/>
                    <a:pt x="1490" y="1639"/>
                  </a:cubicBezTo>
                  <a:cubicBezTo>
                    <a:pt x="1490" y="1490"/>
                    <a:pt x="1490" y="1490"/>
                    <a:pt x="1490" y="1490"/>
                  </a:cubicBezTo>
                  <a:cubicBezTo>
                    <a:pt x="2235" y="1490"/>
                    <a:pt x="2235" y="1490"/>
                    <a:pt x="2235" y="1490"/>
                  </a:cubicBezTo>
                  <a:cubicBezTo>
                    <a:pt x="2235" y="1639"/>
                    <a:pt x="2235" y="1639"/>
                    <a:pt x="2235" y="1639"/>
                  </a:cubicBezTo>
                  <a:close/>
                  <a:moveTo>
                    <a:pt x="2235" y="1192"/>
                  </a:moveTo>
                  <a:cubicBezTo>
                    <a:pt x="1490" y="1192"/>
                    <a:pt x="1490" y="1192"/>
                    <a:pt x="1490" y="1192"/>
                  </a:cubicBezTo>
                  <a:cubicBezTo>
                    <a:pt x="1490" y="1043"/>
                    <a:pt x="1490" y="1043"/>
                    <a:pt x="1490" y="1043"/>
                  </a:cubicBezTo>
                  <a:cubicBezTo>
                    <a:pt x="2235" y="1043"/>
                    <a:pt x="2235" y="1043"/>
                    <a:pt x="2235" y="1043"/>
                  </a:cubicBezTo>
                  <a:cubicBezTo>
                    <a:pt x="2235" y="1192"/>
                    <a:pt x="2235" y="1192"/>
                    <a:pt x="2235" y="1192"/>
                  </a:cubicBezTo>
                  <a:close/>
                  <a:moveTo>
                    <a:pt x="2235" y="596"/>
                  </a:moveTo>
                  <a:cubicBezTo>
                    <a:pt x="298" y="596"/>
                    <a:pt x="298" y="596"/>
                    <a:pt x="298" y="596"/>
                  </a:cubicBezTo>
                  <a:cubicBezTo>
                    <a:pt x="298" y="298"/>
                    <a:pt x="298" y="298"/>
                    <a:pt x="298" y="298"/>
                  </a:cubicBezTo>
                  <a:cubicBezTo>
                    <a:pt x="2235" y="298"/>
                    <a:pt x="2235" y="298"/>
                    <a:pt x="2235" y="298"/>
                  </a:cubicBezTo>
                  <a:cubicBezTo>
                    <a:pt x="2235" y="596"/>
                    <a:pt x="2235" y="596"/>
                    <a:pt x="2235" y="596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13" name="Freeform 11"/>
          <p:cNvSpPr>
            <a:spLocks noEditPoints="1"/>
          </p:cNvSpPr>
          <p:nvPr/>
        </p:nvSpPr>
        <p:spPr bwMode="auto">
          <a:xfrm>
            <a:off x="925278" y="1373913"/>
            <a:ext cx="692223" cy="912949"/>
          </a:xfrm>
          <a:custGeom>
            <a:avLst/>
            <a:gdLst>
              <a:gd name="T0" fmla="*/ 2020 w 2488"/>
              <a:gd name="T1" fmla="*/ 1317 h 3282"/>
              <a:gd name="T2" fmla="*/ 1077 w 2488"/>
              <a:gd name="T3" fmla="*/ 527 h 3282"/>
              <a:gd name="T4" fmla="*/ 249 w 2488"/>
              <a:gd name="T5" fmla="*/ 0 h 3282"/>
              <a:gd name="T6" fmla="*/ 0 w 2488"/>
              <a:gd name="T7" fmla="*/ 3134 h 3282"/>
              <a:gd name="T8" fmla="*/ 249 w 2488"/>
              <a:gd name="T9" fmla="*/ 1642 h 3282"/>
              <a:gd name="T10" fmla="*/ 1212 w 2488"/>
              <a:gd name="T11" fmla="*/ 1375 h 3282"/>
              <a:gd name="T12" fmla="*/ 2228 w 2488"/>
              <a:gd name="T13" fmla="*/ 1484 h 3282"/>
              <a:gd name="T14" fmla="*/ 1221 w 2488"/>
              <a:gd name="T15" fmla="*/ 1484 h 3282"/>
              <a:gd name="T16" fmla="*/ 961 w 2488"/>
              <a:gd name="T17" fmla="*/ 2227 h 3282"/>
              <a:gd name="T18" fmla="*/ 1095 w 2488"/>
              <a:gd name="T19" fmla="*/ 2985 h 3282"/>
              <a:gd name="T20" fmla="*/ 1301 w 2488"/>
              <a:gd name="T21" fmla="*/ 3122 h 3282"/>
              <a:gd name="T22" fmla="*/ 2139 w 2488"/>
              <a:gd name="T23" fmla="*/ 2985 h 3282"/>
              <a:gd name="T24" fmla="*/ 2338 w 2488"/>
              <a:gd name="T25" fmla="*/ 3134 h 3282"/>
              <a:gd name="T26" fmla="*/ 2488 w 2488"/>
              <a:gd name="T27" fmla="*/ 2985 h 3282"/>
              <a:gd name="T28" fmla="*/ 2439 w 2488"/>
              <a:gd name="T29" fmla="*/ 1666 h 3282"/>
              <a:gd name="T30" fmla="*/ 2038 w 2488"/>
              <a:gd name="T31" fmla="*/ 1536 h 3282"/>
              <a:gd name="T32" fmla="*/ 1410 w 2488"/>
              <a:gd name="T33" fmla="*/ 1628 h 3282"/>
              <a:gd name="T34" fmla="*/ 1096 w 2488"/>
              <a:gd name="T35" fmla="*/ 2209 h 3282"/>
              <a:gd name="T36" fmla="*/ 1244 w 2488"/>
              <a:gd name="T37" fmla="*/ 1720 h 3282"/>
              <a:gd name="T38" fmla="*/ 2295 w 2488"/>
              <a:gd name="T39" fmla="*/ 1802 h 3282"/>
              <a:gd name="T40" fmla="*/ 2338 w 2488"/>
              <a:gd name="T41" fmla="*/ 2239 h 3282"/>
              <a:gd name="T42" fmla="*/ 1096 w 2488"/>
              <a:gd name="T43" fmla="*/ 2209 h 3282"/>
              <a:gd name="T44" fmla="*/ 1286 w 2488"/>
              <a:gd name="T45" fmla="*/ 2733 h 3282"/>
              <a:gd name="T46" fmla="*/ 1069 w 2488"/>
              <a:gd name="T47" fmla="*/ 2691 h 3282"/>
              <a:gd name="T48" fmla="*/ 1112 w 2488"/>
              <a:gd name="T49" fmla="*/ 2576 h 3282"/>
              <a:gd name="T50" fmla="*/ 1329 w 2488"/>
              <a:gd name="T51" fmla="*/ 2619 h 3282"/>
              <a:gd name="T52" fmla="*/ 2379 w 2488"/>
              <a:gd name="T53" fmla="*/ 2691 h 3282"/>
              <a:gd name="T54" fmla="*/ 2163 w 2488"/>
              <a:gd name="T55" fmla="*/ 2733 h 3282"/>
              <a:gd name="T56" fmla="*/ 2120 w 2488"/>
              <a:gd name="T57" fmla="*/ 2619 h 3282"/>
              <a:gd name="T58" fmla="*/ 2336 w 2488"/>
              <a:gd name="T59" fmla="*/ 2576 h 3282"/>
              <a:gd name="T60" fmla="*/ 2379 w 2488"/>
              <a:gd name="T61" fmla="*/ 2691 h 3282"/>
              <a:gd name="T62" fmla="*/ 1732 w 2488"/>
              <a:gd name="T63" fmla="*/ 1395 h 3282"/>
              <a:gd name="T64" fmla="*/ 1724 w 2488"/>
              <a:gd name="T65" fmla="*/ 1395 h 32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2488" h="3282">
                <a:moveTo>
                  <a:pt x="1212" y="1375"/>
                </a:moveTo>
                <a:cubicBezTo>
                  <a:pt x="1663" y="1199"/>
                  <a:pt x="2020" y="1317"/>
                  <a:pt x="2020" y="1317"/>
                </a:cubicBezTo>
                <a:cubicBezTo>
                  <a:pt x="2424" y="659"/>
                  <a:pt x="2424" y="659"/>
                  <a:pt x="2424" y="659"/>
                </a:cubicBezTo>
                <a:cubicBezTo>
                  <a:pt x="2424" y="659"/>
                  <a:pt x="1616" y="527"/>
                  <a:pt x="1077" y="527"/>
                </a:cubicBezTo>
                <a:cubicBezTo>
                  <a:pt x="539" y="527"/>
                  <a:pt x="249" y="298"/>
                  <a:pt x="249" y="298"/>
                </a:cubicBezTo>
                <a:cubicBezTo>
                  <a:pt x="249" y="0"/>
                  <a:pt x="249" y="0"/>
                  <a:pt x="249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3134"/>
                  <a:pt x="0" y="3134"/>
                  <a:pt x="0" y="3134"/>
                </a:cubicBezTo>
                <a:cubicBezTo>
                  <a:pt x="249" y="3134"/>
                  <a:pt x="249" y="3134"/>
                  <a:pt x="249" y="3134"/>
                </a:cubicBezTo>
                <a:cubicBezTo>
                  <a:pt x="249" y="1642"/>
                  <a:pt x="249" y="1642"/>
                  <a:pt x="249" y="1642"/>
                </a:cubicBezTo>
                <a:cubicBezTo>
                  <a:pt x="249" y="1642"/>
                  <a:pt x="496" y="1763"/>
                  <a:pt x="840" y="1831"/>
                </a:cubicBezTo>
                <a:cubicBezTo>
                  <a:pt x="840" y="1831"/>
                  <a:pt x="767" y="1549"/>
                  <a:pt x="1212" y="1375"/>
                </a:cubicBezTo>
                <a:close/>
                <a:moveTo>
                  <a:pt x="2439" y="1666"/>
                </a:moveTo>
                <a:cubicBezTo>
                  <a:pt x="2419" y="1565"/>
                  <a:pt x="2327" y="1524"/>
                  <a:pt x="2228" y="1484"/>
                </a:cubicBezTo>
                <a:cubicBezTo>
                  <a:pt x="2130" y="1444"/>
                  <a:pt x="1897" y="1396"/>
                  <a:pt x="1724" y="1395"/>
                </a:cubicBezTo>
                <a:cubicBezTo>
                  <a:pt x="1552" y="1396"/>
                  <a:pt x="1318" y="1444"/>
                  <a:pt x="1221" y="1484"/>
                </a:cubicBezTo>
                <a:cubicBezTo>
                  <a:pt x="1122" y="1524"/>
                  <a:pt x="1030" y="1565"/>
                  <a:pt x="1010" y="1666"/>
                </a:cubicBezTo>
                <a:cubicBezTo>
                  <a:pt x="961" y="2227"/>
                  <a:pt x="961" y="2227"/>
                  <a:pt x="961" y="2227"/>
                </a:cubicBezTo>
                <a:cubicBezTo>
                  <a:pt x="945" y="2985"/>
                  <a:pt x="945" y="2985"/>
                  <a:pt x="945" y="2985"/>
                </a:cubicBezTo>
                <a:cubicBezTo>
                  <a:pt x="1095" y="2985"/>
                  <a:pt x="1095" y="2985"/>
                  <a:pt x="1095" y="2985"/>
                </a:cubicBezTo>
                <a:cubicBezTo>
                  <a:pt x="1089" y="3122"/>
                  <a:pt x="1089" y="3122"/>
                  <a:pt x="1089" y="3122"/>
                </a:cubicBezTo>
                <a:cubicBezTo>
                  <a:pt x="1089" y="3270"/>
                  <a:pt x="1301" y="3270"/>
                  <a:pt x="1301" y="3122"/>
                </a:cubicBezTo>
                <a:cubicBezTo>
                  <a:pt x="1294" y="2985"/>
                  <a:pt x="1294" y="2985"/>
                  <a:pt x="1294" y="2985"/>
                </a:cubicBezTo>
                <a:cubicBezTo>
                  <a:pt x="2139" y="2985"/>
                  <a:pt x="2139" y="2985"/>
                  <a:pt x="2139" y="2985"/>
                </a:cubicBezTo>
                <a:cubicBezTo>
                  <a:pt x="2148" y="3122"/>
                  <a:pt x="2148" y="3122"/>
                  <a:pt x="2148" y="3122"/>
                </a:cubicBezTo>
                <a:cubicBezTo>
                  <a:pt x="2148" y="3270"/>
                  <a:pt x="2338" y="3282"/>
                  <a:pt x="2338" y="3134"/>
                </a:cubicBezTo>
                <a:cubicBezTo>
                  <a:pt x="2338" y="2985"/>
                  <a:pt x="2338" y="2985"/>
                  <a:pt x="2338" y="2985"/>
                </a:cubicBezTo>
                <a:cubicBezTo>
                  <a:pt x="2488" y="2985"/>
                  <a:pt x="2488" y="2985"/>
                  <a:pt x="2488" y="2985"/>
                </a:cubicBezTo>
                <a:cubicBezTo>
                  <a:pt x="2488" y="2227"/>
                  <a:pt x="2488" y="2227"/>
                  <a:pt x="2488" y="2227"/>
                </a:cubicBezTo>
                <a:cubicBezTo>
                  <a:pt x="2439" y="1666"/>
                  <a:pt x="2439" y="1666"/>
                  <a:pt x="2439" y="1666"/>
                </a:cubicBezTo>
                <a:close/>
                <a:moveTo>
                  <a:pt x="1410" y="1536"/>
                </a:moveTo>
                <a:cubicBezTo>
                  <a:pt x="2038" y="1536"/>
                  <a:pt x="2038" y="1536"/>
                  <a:pt x="2038" y="1536"/>
                </a:cubicBezTo>
                <a:cubicBezTo>
                  <a:pt x="2100" y="1536"/>
                  <a:pt x="2100" y="1628"/>
                  <a:pt x="2038" y="1628"/>
                </a:cubicBezTo>
                <a:cubicBezTo>
                  <a:pt x="1410" y="1628"/>
                  <a:pt x="1410" y="1628"/>
                  <a:pt x="1410" y="1628"/>
                </a:cubicBezTo>
                <a:cubicBezTo>
                  <a:pt x="1349" y="1628"/>
                  <a:pt x="1349" y="1536"/>
                  <a:pt x="1410" y="1536"/>
                </a:cubicBezTo>
                <a:close/>
                <a:moveTo>
                  <a:pt x="1096" y="2209"/>
                </a:moveTo>
                <a:cubicBezTo>
                  <a:pt x="1153" y="1802"/>
                  <a:pt x="1153" y="1802"/>
                  <a:pt x="1153" y="1802"/>
                </a:cubicBezTo>
                <a:cubicBezTo>
                  <a:pt x="1161" y="1752"/>
                  <a:pt x="1178" y="1720"/>
                  <a:pt x="1244" y="1720"/>
                </a:cubicBezTo>
                <a:cubicBezTo>
                  <a:pt x="2205" y="1720"/>
                  <a:pt x="2205" y="1720"/>
                  <a:pt x="2205" y="1720"/>
                </a:cubicBezTo>
                <a:cubicBezTo>
                  <a:pt x="2270" y="1720"/>
                  <a:pt x="2287" y="1752"/>
                  <a:pt x="2295" y="1802"/>
                </a:cubicBezTo>
                <a:cubicBezTo>
                  <a:pt x="2353" y="2209"/>
                  <a:pt x="2353" y="2209"/>
                  <a:pt x="2353" y="2209"/>
                </a:cubicBezTo>
                <a:cubicBezTo>
                  <a:pt x="2358" y="2248"/>
                  <a:pt x="2393" y="2239"/>
                  <a:pt x="2338" y="2239"/>
                </a:cubicBezTo>
                <a:cubicBezTo>
                  <a:pt x="1144" y="2239"/>
                  <a:pt x="1144" y="2239"/>
                  <a:pt x="1144" y="2239"/>
                </a:cubicBezTo>
                <a:cubicBezTo>
                  <a:pt x="1090" y="2239"/>
                  <a:pt x="1090" y="2248"/>
                  <a:pt x="1096" y="2209"/>
                </a:cubicBezTo>
                <a:close/>
                <a:moveTo>
                  <a:pt x="1329" y="2691"/>
                </a:moveTo>
                <a:cubicBezTo>
                  <a:pt x="1329" y="2714"/>
                  <a:pt x="1310" y="2733"/>
                  <a:pt x="1286" y="2733"/>
                </a:cubicBezTo>
                <a:cubicBezTo>
                  <a:pt x="1112" y="2733"/>
                  <a:pt x="1112" y="2733"/>
                  <a:pt x="1112" y="2733"/>
                </a:cubicBezTo>
                <a:cubicBezTo>
                  <a:pt x="1089" y="2733"/>
                  <a:pt x="1069" y="2714"/>
                  <a:pt x="1069" y="2691"/>
                </a:cubicBezTo>
                <a:cubicBezTo>
                  <a:pt x="1069" y="2619"/>
                  <a:pt x="1069" y="2619"/>
                  <a:pt x="1069" y="2619"/>
                </a:cubicBezTo>
                <a:cubicBezTo>
                  <a:pt x="1069" y="2595"/>
                  <a:pt x="1089" y="2576"/>
                  <a:pt x="1112" y="2576"/>
                </a:cubicBezTo>
                <a:cubicBezTo>
                  <a:pt x="1286" y="2576"/>
                  <a:pt x="1286" y="2576"/>
                  <a:pt x="1286" y="2576"/>
                </a:cubicBezTo>
                <a:cubicBezTo>
                  <a:pt x="1310" y="2576"/>
                  <a:pt x="1329" y="2595"/>
                  <a:pt x="1329" y="2619"/>
                </a:cubicBezTo>
                <a:cubicBezTo>
                  <a:pt x="1329" y="2691"/>
                  <a:pt x="1329" y="2691"/>
                  <a:pt x="1329" y="2691"/>
                </a:cubicBezTo>
                <a:close/>
                <a:moveTo>
                  <a:pt x="2379" y="2691"/>
                </a:moveTo>
                <a:cubicBezTo>
                  <a:pt x="2379" y="2714"/>
                  <a:pt x="2360" y="2733"/>
                  <a:pt x="2336" y="2733"/>
                </a:cubicBezTo>
                <a:cubicBezTo>
                  <a:pt x="2163" y="2733"/>
                  <a:pt x="2163" y="2733"/>
                  <a:pt x="2163" y="2733"/>
                </a:cubicBezTo>
                <a:cubicBezTo>
                  <a:pt x="2139" y="2733"/>
                  <a:pt x="2120" y="2714"/>
                  <a:pt x="2120" y="2691"/>
                </a:cubicBezTo>
                <a:cubicBezTo>
                  <a:pt x="2120" y="2619"/>
                  <a:pt x="2120" y="2619"/>
                  <a:pt x="2120" y="2619"/>
                </a:cubicBezTo>
                <a:cubicBezTo>
                  <a:pt x="2120" y="2595"/>
                  <a:pt x="2139" y="2576"/>
                  <a:pt x="2163" y="2576"/>
                </a:cubicBezTo>
                <a:cubicBezTo>
                  <a:pt x="2336" y="2576"/>
                  <a:pt x="2336" y="2576"/>
                  <a:pt x="2336" y="2576"/>
                </a:cubicBezTo>
                <a:cubicBezTo>
                  <a:pt x="2360" y="2576"/>
                  <a:pt x="2379" y="2595"/>
                  <a:pt x="2379" y="2619"/>
                </a:cubicBezTo>
                <a:cubicBezTo>
                  <a:pt x="2379" y="2691"/>
                  <a:pt x="2379" y="2691"/>
                  <a:pt x="2379" y="2691"/>
                </a:cubicBezTo>
                <a:close/>
                <a:moveTo>
                  <a:pt x="1724" y="1395"/>
                </a:moveTo>
                <a:cubicBezTo>
                  <a:pt x="1727" y="1395"/>
                  <a:pt x="1729" y="1395"/>
                  <a:pt x="1732" y="1395"/>
                </a:cubicBezTo>
                <a:cubicBezTo>
                  <a:pt x="1717" y="1395"/>
                  <a:pt x="1717" y="1395"/>
                  <a:pt x="1717" y="1395"/>
                </a:cubicBezTo>
                <a:cubicBezTo>
                  <a:pt x="1719" y="1395"/>
                  <a:pt x="1722" y="1395"/>
                  <a:pt x="1724" y="1395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8" name="Freeform 15"/>
          <p:cNvSpPr>
            <a:spLocks noEditPoints="1"/>
          </p:cNvSpPr>
          <p:nvPr/>
        </p:nvSpPr>
        <p:spPr bwMode="auto">
          <a:xfrm>
            <a:off x="7397751" y="1916113"/>
            <a:ext cx="879475" cy="584200"/>
          </a:xfrm>
          <a:custGeom>
            <a:avLst/>
            <a:gdLst>
              <a:gd name="T0" fmla="*/ 185 w 267"/>
              <a:gd name="T1" fmla="*/ 33 h 177"/>
              <a:gd name="T2" fmla="*/ 133 w 267"/>
              <a:gd name="T3" fmla="*/ 0 h 177"/>
              <a:gd name="T4" fmla="*/ 86 w 267"/>
              <a:gd name="T5" fmla="*/ 31 h 177"/>
              <a:gd name="T6" fmla="*/ 18 w 267"/>
              <a:gd name="T7" fmla="*/ 115 h 177"/>
              <a:gd name="T8" fmla="*/ 14 w 267"/>
              <a:gd name="T9" fmla="*/ 177 h 177"/>
              <a:gd name="T10" fmla="*/ 18 w 267"/>
              <a:gd name="T11" fmla="*/ 177 h 177"/>
              <a:gd name="T12" fmla="*/ 32 w 267"/>
              <a:gd name="T13" fmla="*/ 168 h 177"/>
              <a:gd name="T14" fmla="*/ 39 w 267"/>
              <a:gd name="T15" fmla="*/ 168 h 177"/>
              <a:gd name="T16" fmla="*/ 50 w 267"/>
              <a:gd name="T17" fmla="*/ 177 h 177"/>
              <a:gd name="T18" fmla="*/ 55 w 267"/>
              <a:gd name="T19" fmla="*/ 177 h 177"/>
              <a:gd name="T20" fmla="*/ 66 w 267"/>
              <a:gd name="T21" fmla="*/ 168 h 177"/>
              <a:gd name="T22" fmla="*/ 73 w 267"/>
              <a:gd name="T23" fmla="*/ 160 h 177"/>
              <a:gd name="T24" fmla="*/ 87 w 267"/>
              <a:gd name="T25" fmla="*/ 177 h 177"/>
              <a:gd name="T26" fmla="*/ 91 w 267"/>
              <a:gd name="T27" fmla="*/ 177 h 177"/>
              <a:gd name="T28" fmla="*/ 103 w 267"/>
              <a:gd name="T29" fmla="*/ 168 h 177"/>
              <a:gd name="T30" fmla="*/ 109 w 267"/>
              <a:gd name="T31" fmla="*/ 168 h 177"/>
              <a:gd name="T32" fmla="*/ 121 w 267"/>
              <a:gd name="T33" fmla="*/ 177 h 177"/>
              <a:gd name="T34" fmla="*/ 125 w 267"/>
              <a:gd name="T35" fmla="*/ 177 h 177"/>
              <a:gd name="T36" fmla="*/ 137 w 267"/>
              <a:gd name="T37" fmla="*/ 160 h 177"/>
              <a:gd name="T38" fmla="*/ 146 w 267"/>
              <a:gd name="T39" fmla="*/ 168 h 177"/>
              <a:gd name="T40" fmla="*/ 157 w 267"/>
              <a:gd name="T41" fmla="*/ 177 h 177"/>
              <a:gd name="T42" fmla="*/ 162 w 267"/>
              <a:gd name="T43" fmla="*/ 177 h 177"/>
              <a:gd name="T44" fmla="*/ 173 w 267"/>
              <a:gd name="T45" fmla="*/ 168 h 177"/>
              <a:gd name="T46" fmla="*/ 180 w 267"/>
              <a:gd name="T47" fmla="*/ 168 h 177"/>
              <a:gd name="T48" fmla="*/ 191 w 267"/>
              <a:gd name="T49" fmla="*/ 177 h 177"/>
              <a:gd name="T50" fmla="*/ 196 w 267"/>
              <a:gd name="T51" fmla="*/ 177 h 177"/>
              <a:gd name="T52" fmla="*/ 210 w 267"/>
              <a:gd name="T53" fmla="*/ 168 h 177"/>
              <a:gd name="T54" fmla="*/ 217 w 267"/>
              <a:gd name="T55" fmla="*/ 168 h 177"/>
              <a:gd name="T56" fmla="*/ 228 w 267"/>
              <a:gd name="T57" fmla="*/ 177 h 177"/>
              <a:gd name="T58" fmla="*/ 233 w 267"/>
              <a:gd name="T59" fmla="*/ 177 h 177"/>
              <a:gd name="T60" fmla="*/ 244 w 267"/>
              <a:gd name="T61" fmla="*/ 168 h 177"/>
              <a:gd name="T62" fmla="*/ 250 w 267"/>
              <a:gd name="T63" fmla="*/ 160 h 177"/>
              <a:gd name="T64" fmla="*/ 267 w 267"/>
              <a:gd name="T65" fmla="*/ 177 h 177"/>
              <a:gd name="T66" fmla="*/ 19 w 267"/>
              <a:gd name="T67" fmla="*/ 117 h 177"/>
              <a:gd name="T68" fmla="*/ 36 w 267"/>
              <a:gd name="T69" fmla="*/ 117 h 177"/>
              <a:gd name="T70" fmla="*/ 32 w 267"/>
              <a:gd name="T71" fmla="*/ 60 h 177"/>
              <a:gd name="T72" fmla="*/ 48 w 267"/>
              <a:gd name="T73" fmla="*/ 69 h 177"/>
              <a:gd name="T74" fmla="*/ 137 w 267"/>
              <a:gd name="T75" fmla="*/ 18 h 177"/>
              <a:gd name="T76" fmla="*/ 180 w 267"/>
              <a:gd name="T77" fmla="*/ 115 h 177"/>
              <a:gd name="T78" fmla="*/ 133 w 267"/>
              <a:gd name="T79" fmla="*/ 63 h 177"/>
              <a:gd name="T80" fmla="*/ 219 w 267"/>
              <a:gd name="T81" fmla="*/ 69 h 177"/>
              <a:gd name="T82" fmla="*/ 234 w 267"/>
              <a:gd name="T83" fmla="*/ 60 h 177"/>
              <a:gd name="T84" fmla="*/ 230 w 267"/>
              <a:gd name="T85" fmla="*/ 117 h 177"/>
              <a:gd name="T86" fmla="*/ 248 w 267"/>
              <a:gd name="T87" fmla="*/ 117 h 1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267" h="177">
                <a:moveTo>
                  <a:pt x="248" y="115"/>
                </a:moveTo>
                <a:cubicBezTo>
                  <a:pt x="248" y="74"/>
                  <a:pt x="226" y="38"/>
                  <a:pt x="194" y="18"/>
                </a:cubicBezTo>
                <a:cubicBezTo>
                  <a:pt x="185" y="33"/>
                  <a:pt x="185" y="33"/>
                  <a:pt x="185" y="33"/>
                </a:cubicBezTo>
                <a:cubicBezTo>
                  <a:pt x="181" y="31"/>
                  <a:pt x="181" y="31"/>
                  <a:pt x="181" y="31"/>
                </a:cubicBezTo>
                <a:cubicBezTo>
                  <a:pt x="190" y="15"/>
                  <a:pt x="190" y="15"/>
                  <a:pt x="190" y="15"/>
                </a:cubicBezTo>
                <a:cubicBezTo>
                  <a:pt x="173" y="6"/>
                  <a:pt x="154" y="0"/>
                  <a:pt x="133" y="0"/>
                </a:cubicBezTo>
                <a:cubicBezTo>
                  <a:pt x="111" y="0"/>
                  <a:pt x="90" y="7"/>
                  <a:pt x="73" y="17"/>
                </a:cubicBezTo>
                <a:cubicBezTo>
                  <a:pt x="77" y="15"/>
                  <a:pt x="77" y="15"/>
                  <a:pt x="77" y="15"/>
                </a:cubicBezTo>
                <a:cubicBezTo>
                  <a:pt x="86" y="31"/>
                  <a:pt x="86" y="31"/>
                  <a:pt x="86" y="31"/>
                </a:cubicBezTo>
                <a:cubicBezTo>
                  <a:pt x="82" y="33"/>
                  <a:pt x="82" y="33"/>
                  <a:pt x="82" y="33"/>
                </a:cubicBezTo>
                <a:cubicBezTo>
                  <a:pt x="73" y="17"/>
                  <a:pt x="73" y="17"/>
                  <a:pt x="73" y="17"/>
                </a:cubicBezTo>
                <a:cubicBezTo>
                  <a:pt x="40" y="38"/>
                  <a:pt x="18" y="74"/>
                  <a:pt x="18" y="115"/>
                </a:cubicBezTo>
                <a:cubicBezTo>
                  <a:pt x="0" y="115"/>
                  <a:pt x="0" y="115"/>
                  <a:pt x="0" y="115"/>
                </a:cubicBezTo>
                <a:cubicBezTo>
                  <a:pt x="0" y="177"/>
                  <a:pt x="0" y="177"/>
                  <a:pt x="0" y="177"/>
                </a:cubicBezTo>
                <a:cubicBezTo>
                  <a:pt x="14" y="177"/>
                  <a:pt x="14" y="177"/>
                  <a:pt x="14" y="177"/>
                </a:cubicBezTo>
                <a:cubicBezTo>
                  <a:pt x="14" y="160"/>
                  <a:pt x="14" y="160"/>
                  <a:pt x="14" y="160"/>
                </a:cubicBezTo>
                <a:cubicBezTo>
                  <a:pt x="18" y="160"/>
                  <a:pt x="18" y="160"/>
                  <a:pt x="18" y="160"/>
                </a:cubicBezTo>
                <a:cubicBezTo>
                  <a:pt x="18" y="177"/>
                  <a:pt x="18" y="177"/>
                  <a:pt x="18" y="177"/>
                </a:cubicBezTo>
                <a:cubicBezTo>
                  <a:pt x="27" y="177"/>
                  <a:pt x="27" y="177"/>
                  <a:pt x="27" y="177"/>
                </a:cubicBezTo>
                <a:cubicBezTo>
                  <a:pt x="27" y="168"/>
                  <a:pt x="27" y="168"/>
                  <a:pt x="27" y="168"/>
                </a:cubicBezTo>
                <a:cubicBezTo>
                  <a:pt x="32" y="168"/>
                  <a:pt x="32" y="168"/>
                  <a:pt x="32" y="168"/>
                </a:cubicBezTo>
                <a:cubicBezTo>
                  <a:pt x="32" y="177"/>
                  <a:pt x="32" y="177"/>
                  <a:pt x="32" y="177"/>
                </a:cubicBezTo>
                <a:cubicBezTo>
                  <a:pt x="39" y="177"/>
                  <a:pt x="39" y="177"/>
                  <a:pt x="39" y="177"/>
                </a:cubicBezTo>
                <a:cubicBezTo>
                  <a:pt x="39" y="168"/>
                  <a:pt x="39" y="168"/>
                  <a:pt x="39" y="168"/>
                </a:cubicBezTo>
                <a:cubicBezTo>
                  <a:pt x="43" y="168"/>
                  <a:pt x="43" y="168"/>
                  <a:pt x="43" y="168"/>
                </a:cubicBezTo>
                <a:cubicBezTo>
                  <a:pt x="43" y="177"/>
                  <a:pt x="43" y="177"/>
                  <a:pt x="43" y="177"/>
                </a:cubicBezTo>
                <a:cubicBezTo>
                  <a:pt x="50" y="177"/>
                  <a:pt x="50" y="177"/>
                  <a:pt x="50" y="177"/>
                </a:cubicBezTo>
                <a:cubicBezTo>
                  <a:pt x="50" y="168"/>
                  <a:pt x="50" y="168"/>
                  <a:pt x="50" y="168"/>
                </a:cubicBezTo>
                <a:cubicBezTo>
                  <a:pt x="55" y="168"/>
                  <a:pt x="55" y="168"/>
                  <a:pt x="55" y="168"/>
                </a:cubicBezTo>
                <a:cubicBezTo>
                  <a:pt x="55" y="177"/>
                  <a:pt x="55" y="177"/>
                  <a:pt x="55" y="177"/>
                </a:cubicBezTo>
                <a:cubicBezTo>
                  <a:pt x="61" y="177"/>
                  <a:pt x="61" y="177"/>
                  <a:pt x="61" y="177"/>
                </a:cubicBezTo>
                <a:cubicBezTo>
                  <a:pt x="61" y="168"/>
                  <a:pt x="61" y="168"/>
                  <a:pt x="61" y="168"/>
                </a:cubicBezTo>
                <a:cubicBezTo>
                  <a:pt x="66" y="168"/>
                  <a:pt x="66" y="168"/>
                  <a:pt x="66" y="168"/>
                </a:cubicBezTo>
                <a:cubicBezTo>
                  <a:pt x="66" y="177"/>
                  <a:pt x="66" y="177"/>
                  <a:pt x="66" y="177"/>
                </a:cubicBezTo>
                <a:cubicBezTo>
                  <a:pt x="73" y="177"/>
                  <a:pt x="73" y="177"/>
                  <a:pt x="73" y="177"/>
                </a:cubicBezTo>
                <a:cubicBezTo>
                  <a:pt x="73" y="160"/>
                  <a:pt x="73" y="160"/>
                  <a:pt x="73" y="160"/>
                </a:cubicBezTo>
                <a:cubicBezTo>
                  <a:pt x="78" y="160"/>
                  <a:pt x="78" y="160"/>
                  <a:pt x="78" y="160"/>
                </a:cubicBezTo>
                <a:cubicBezTo>
                  <a:pt x="78" y="177"/>
                  <a:pt x="78" y="177"/>
                  <a:pt x="78" y="177"/>
                </a:cubicBezTo>
                <a:cubicBezTo>
                  <a:pt x="87" y="177"/>
                  <a:pt x="87" y="177"/>
                  <a:pt x="87" y="177"/>
                </a:cubicBezTo>
                <a:cubicBezTo>
                  <a:pt x="87" y="168"/>
                  <a:pt x="87" y="168"/>
                  <a:pt x="87" y="168"/>
                </a:cubicBezTo>
                <a:cubicBezTo>
                  <a:pt x="91" y="168"/>
                  <a:pt x="91" y="168"/>
                  <a:pt x="91" y="168"/>
                </a:cubicBezTo>
                <a:cubicBezTo>
                  <a:pt x="91" y="177"/>
                  <a:pt x="91" y="177"/>
                  <a:pt x="91" y="177"/>
                </a:cubicBezTo>
                <a:cubicBezTo>
                  <a:pt x="98" y="177"/>
                  <a:pt x="98" y="177"/>
                  <a:pt x="98" y="177"/>
                </a:cubicBezTo>
                <a:cubicBezTo>
                  <a:pt x="98" y="168"/>
                  <a:pt x="98" y="168"/>
                  <a:pt x="98" y="168"/>
                </a:cubicBezTo>
                <a:cubicBezTo>
                  <a:pt x="103" y="168"/>
                  <a:pt x="103" y="168"/>
                  <a:pt x="103" y="168"/>
                </a:cubicBezTo>
                <a:cubicBezTo>
                  <a:pt x="103" y="177"/>
                  <a:pt x="103" y="177"/>
                  <a:pt x="103" y="177"/>
                </a:cubicBezTo>
                <a:cubicBezTo>
                  <a:pt x="109" y="177"/>
                  <a:pt x="109" y="177"/>
                  <a:pt x="109" y="177"/>
                </a:cubicBezTo>
                <a:cubicBezTo>
                  <a:pt x="109" y="168"/>
                  <a:pt x="109" y="168"/>
                  <a:pt x="109" y="168"/>
                </a:cubicBezTo>
                <a:cubicBezTo>
                  <a:pt x="114" y="168"/>
                  <a:pt x="114" y="168"/>
                  <a:pt x="114" y="168"/>
                </a:cubicBezTo>
                <a:cubicBezTo>
                  <a:pt x="114" y="177"/>
                  <a:pt x="114" y="177"/>
                  <a:pt x="114" y="177"/>
                </a:cubicBezTo>
                <a:cubicBezTo>
                  <a:pt x="121" y="177"/>
                  <a:pt x="121" y="177"/>
                  <a:pt x="121" y="177"/>
                </a:cubicBezTo>
                <a:cubicBezTo>
                  <a:pt x="121" y="168"/>
                  <a:pt x="121" y="168"/>
                  <a:pt x="121" y="168"/>
                </a:cubicBezTo>
                <a:cubicBezTo>
                  <a:pt x="125" y="168"/>
                  <a:pt x="125" y="168"/>
                  <a:pt x="125" y="168"/>
                </a:cubicBezTo>
                <a:cubicBezTo>
                  <a:pt x="125" y="177"/>
                  <a:pt x="125" y="177"/>
                  <a:pt x="125" y="177"/>
                </a:cubicBezTo>
                <a:cubicBezTo>
                  <a:pt x="132" y="177"/>
                  <a:pt x="132" y="177"/>
                  <a:pt x="132" y="177"/>
                </a:cubicBezTo>
                <a:cubicBezTo>
                  <a:pt x="132" y="160"/>
                  <a:pt x="132" y="160"/>
                  <a:pt x="132" y="160"/>
                </a:cubicBezTo>
                <a:cubicBezTo>
                  <a:pt x="137" y="160"/>
                  <a:pt x="137" y="160"/>
                  <a:pt x="137" y="160"/>
                </a:cubicBezTo>
                <a:cubicBezTo>
                  <a:pt x="137" y="177"/>
                  <a:pt x="137" y="177"/>
                  <a:pt x="137" y="177"/>
                </a:cubicBezTo>
                <a:cubicBezTo>
                  <a:pt x="146" y="177"/>
                  <a:pt x="146" y="177"/>
                  <a:pt x="146" y="177"/>
                </a:cubicBezTo>
                <a:cubicBezTo>
                  <a:pt x="146" y="168"/>
                  <a:pt x="146" y="168"/>
                  <a:pt x="146" y="168"/>
                </a:cubicBezTo>
                <a:cubicBezTo>
                  <a:pt x="151" y="168"/>
                  <a:pt x="151" y="168"/>
                  <a:pt x="151" y="168"/>
                </a:cubicBezTo>
                <a:cubicBezTo>
                  <a:pt x="151" y="177"/>
                  <a:pt x="151" y="177"/>
                  <a:pt x="151" y="177"/>
                </a:cubicBezTo>
                <a:cubicBezTo>
                  <a:pt x="157" y="177"/>
                  <a:pt x="157" y="177"/>
                  <a:pt x="157" y="177"/>
                </a:cubicBezTo>
                <a:cubicBezTo>
                  <a:pt x="157" y="168"/>
                  <a:pt x="157" y="168"/>
                  <a:pt x="157" y="168"/>
                </a:cubicBezTo>
                <a:cubicBezTo>
                  <a:pt x="162" y="168"/>
                  <a:pt x="162" y="168"/>
                  <a:pt x="162" y="168"/>
                </a:cubicBezTo>
                <a:cubicBezTo>
                  <a:pt x="162" y="177"/>
                  <a:pt x="162" y="177"/>
                  <a:pt x="162" y="177"/>
                </a:cubicBezTo>
                <a:cubicBezTo>
                  <a:pt x="169" y="177"/>
                  <a:pt x="169" y="177"/>
                  <a:pt x="169" y="177"/>
                </a:cubicBezTo>
                <a:cubicBezTo>
                  <a:pt x="169" y="168"/>
                  <a:pt x="169" y="168"/>
                  <a:pt x="169" y="168"/>
                </a:cubicBezTo>
                <a:cubicBezTo>
                  <a:pt x="173" y="168"/>
                  <a:pt x="173" y="168"/>
                  <a:pt x="173" y="168"/>
                </a:cubicBezTo>
                <a:cubicBezTo>
                  <a:pt x="173" y="177"/>
                  <a:pt x="173" y="177"/>
                  <a:pt x="173" y="177"/>
                </a:cubicBezTo>
                <a:cubicBezTo>
                  <a:pt x="180" y="177"/>
                  <a:pt x="180" y="177"/>
                  <a:pt x="180" y="177"/>
                </a:cubicBezTo>
                <a:cubicBezTo>
                  <a:pt x="180" y="168"/>
                  <a:pt x="180" y="168"/>
                  <a:pt x="180" y="168"/>
                </a:cubicBezTo>
                <a:cubicBezTo>
                  <a:pt x="185" y="168"/>
                  <a:pt x="185" y="168"/>
                  <a:pt x="185" y="168"/>
                </a:cubicBezTo>
                <a:cubicBezTo>
                  <a:pt x="185" y="177"/>
                  <a:pt x="185" y="177"/>
                  <a:pt x="185" y="177"/>
                </a:cubicBezTo>
                <a:cubicBezTo>
                  <a:pt x="191" y="177"/>
                  <a:pt x="191" y="177"/>
                  <a:pt x="191" y="177"/>
                </a:cubicBezTo>
                <a:cubicBezTo>
                  <a:pt x="191" y="160"/>
                  <a:pt x="191" y="160"/>
                  <a:pt x="191" y="160"/>
                </a:cubicBezTo>
                <a:cubicBezTo>
                  <a:pt x="196" y="160"/>
                  <a:pt x="196" y="160"/>
                  <a:pt x="196" y="160"/>
                </a:cubicBezTo>
                <a:cubicBezTo>
                  <a:pt x="196" y="177"/>
                  <a:pt x="196" y="177"/>
                  <a:pt x="196" y="177"/>
                </a:cubicBezTo>
                <a:cubicBezTo>
                  <a:pt x="205" y="177"/>
                  <a:pt x="205" y="177"/>
                  <a:pt x="205" y="177"/>
                </a:cubicBezTo>
                <a:cubicBezTo>
                  <a:pt x="205" y="168"/>
                  <a:pt x="205" y="168"/>
                  <a:pt x="205" y="168"/>
                </a:cubicBezTo>
                <a:cubicBezTo>
                  <a:pt x="210" y="168"/>
                  <a:pt x="210" y="168"/>
                  <a:pt x="210" y="168"/>
                </a:cubicBezTo>
                <a:cubicBezTo>
                  <a:pt x="210" y="177"/>
                  <a:pt x="210" y="177"/>
                  <a:pt x="210" y="177"/>
                </a:cubicBezTo>
                <a:cubicBezTo>
                  <a:pt x="217" y="177"/>
                  <a:pt x="217" y="177"/>
                  <a:pt x="217" y="177"/>
                </a:cubicBezTo>
                <a:cubicBezTo>
                  <a:pt x="217" y="168"/>
                  <a:pt x="217" y="168"/>
                  <a:pt x="217" y="168"/>
                </a:cubicBezTo>
                <a:cubicBezTo>
                  <a:pt x="221" y="168"/>
                  <a:pt x="221" y="168"/>
                  <a:pt x="221" y="168"/>
                </a:cubicBezTo>
                <a:cubicBezTo>
                  <a:pt x="221" y="177"/>
                  <a:pt x="221" y="177"/>
                  <a:pt x="221" y="177"/>
                </a:cubicBezTo>
                <a:cubicBezTo>
                  <a:pt x="228" y="177"/>
                  <a:pt x="228" y="177"/>
                  <a:pt x="228" y="177"/>
                </a:cubicBezTo>
                <a:cubicBezTo>
                  <a:pt x="228" y="168"/>
                  <a:pt x="228" y="168"/>
                  <a:pt x="228" y="168"/>
                </a:cubicBezTo>
                <a:cubicBezTo>
                  <a:pt x="233" y="168"/>
                  <a:pt x="233" y="168"/>
                  <a:pt x="233" y="168"/>
                </a:cubicBezTo>
                <a:cubicBezTo>
                  <a:pt x="233" y="177"/>
                  <a:pt x="233" y="177"/>
                  <a:pt x="233" y="177"/>
                </a:cubicBezTo>
                <a:cubicBezTo>
                  <a:pt x="240" y="177"/>
                  <a:pt x="240" y="177"/>
                  <a:pt x="240" y="177"/>
                </a:cubicBezTo>
                <a:cubicBezTo>
                  <a:pt x="240" y="168"/>
                  <a:pt x="240" y="168"/>
                  <a:pt x="240" y="168"/>
                </a:cubicBezTo>
                <a:cubicBezTo>
                  <a:pt x="244" y="168"/>
                  <a:pt x="244" y="168"/>
                  <a:pt x="244" y="168"/>
                </a:cubicBezTo>
                <a:cubicBezTo>
                  <a:pt x="244" y="177"/>
                  <a:pt x="244" y="177"/>
                  <a:pt x="244" y="177"/>
                </a:cubicBezTo>
                <a:cubicBezTo>
                  <a:pt x="250" y="177"/>
                  <a:pt x="250" y="177"/>
                  <a:pt x="250" y="177"/>
                </a:cubicBezTo>
                <a:cubicBezTo>
                  <a:pt x="250" y="160"/>
                  <a:pt x="250" y="160"/>
                  <a:pt x="250" y="160"/>
                </a:cubicBezTo>
                <a:cubicBezTo>
                  <a:pt x="255" y="160"/>
                  <a:pt x="255" y="160"/>
                  <a:pt x="255" y="160"/>
                </a:cubicBezTo>
                <a:cubicBezTo>
                  <a:pt x="255" y="177"/>
                  <a:pt x="255" y="177"/>
                  <a:pt x="255" y="177"/>
                </a:cubicBezTo>
                <a:cubicBezTo>
                  <a:pt x="267" y="177"/>
                  <a:pt x="267" y="177"/>
                  <a:pt x="267" y="177"/>
                </a:cubicBezTo>
                <a:cubicBezTo>
                  <a:pt x="267" y="115"/>
                  <a:pt x="267" y="115"/>
                  <a:pt x="267" y="115"/>
                </a:cubicBezTo>
                <a:lnTo>
                  <a:pt x="248" y="115"/>
                </a:lnTo>
                <a:close/>
                <a:moveTo>
                  <a:pt x="19" y="117"/>
                </a:moveTo>
                <a:cubicBezTo>
                  <a:pt x="19" y="113"/>
                  <a:pt x="19" y="113"/>
                  <a:pt x="19" y="113"/>
                </a:cubicBezTo>
                <a:cubicBezTo>
                  <a:pt x="36" y="113"/>
                  <a:pt x="36" y="113"/>
                  <a:pt x="36" y="113"/>
                </a:cubicBezTo>
                <a:cubicBezTo>
                  <a:pt x="36" y="117"/>
                  <a:pt x="36" y="117"/>
                  <a:pt x="36" y="117"/>
                </a:cubicBezTo>
                <a:lnTo>
                  <a:pt x="19" y="117"/>
                </a:lnTo>
                <a:close/>
                <a:moveTo>
                  <a:pt x="48" y="69"/>
                </a:moveTo>
                <a:cubicBezTo>
                  <a:pt x="32" y="60"/>
                  <a:pt x="32" y="60"/>
                  <a:pt x="32" y="60"/>
                </a:cubicBezTo>
                <a:cubicBezTo>
                  <a:pt x="35" y="56"/>
                  <a:pt x="35" y="56"/>
                  <a:pt x="35" y="56"/>
                </a:cubicBezTo>
                <a:cubicBezTo>
                  <a:pt x="50" y="65"/>
                  <a:pt x="50" y="65"/>
                  <a:pt x="50" y="65"/>
                </a:cubicBezTo>
                <a:lnTo>
                  <a:pt x="48" y="69"/>
                </a:lnTo>
                <a:close/>
                <a:moveTo>
                  <a:pt x="132" y="1"/>
                </a:moveTo>
                <a:cubicBezTo>
                  <a:pt x="137" y="1"/>
                  <a:pt x="137" y="1"/>
                  <a:pt x="137" y="1"/>
                </a:cubicBezTo>
                <a:cubicBezTo>
                  <a:pt x="137" y="18"/>
                  <a:pt x="137" y="18"/>
                  <a:pt x="137" y="18"/>
                </a:cubicBezTo>
                <a:cubicBezTo>
                  <a:pt x="132" y="18"/>
                  <a:pt x="132" y="18"/>
                  <a:pt x="132" y="18"/>
                </a:cubicBezTo>
                <a:lnTo>
                  <a:pt x="132" y="1"/>
                </a:lnTo>
                <a:close/>
                <a:moveTo>
                  <a:pt x="180" y="115"/>
                </a:moveTo>
                <a:cubicBezTo>
                  <a:pt x="87" y="115"/>
                  <a:pt x="87" y="115"/>
                  <a:pt x="87" y="115"/>
                </a:cubicBezTo>
                <a:cubicBezTo>
                  <a:pt x="81" y="115"/>
                  <a:pt x="81" y="115"/>
                  <a:pt x="81" y="115"/>
                </a:cubicBezTo>
                <a:cubicBezTo>
                  <a:pt x="81" y="87"/>
                  <a:pt x="104" y="63"/>
                  <a:pt x="133" y="63"/>
                </a:cubicBezTo>
                <a:cubicBezTo>
                  <a:pt x="162" y="63"/>
                  <a:pt x="185" y="87"/>
                  <a:pt x="185" y="115"/>
                </a:cubicBezTo>
                <a:lnTo>
                  <a:pt x="180" y="115"/>
                </a:lnTo>
                <a:close/>
                <a:moveTo>
                  <a:pt x="219" y="69"/>
                </a:moveTo>
                <a:cubicBezTo>
                  <a:pt x="216" y="65"/>
                  <a:pt x="216" y="65"/>
                  <a:pt x="216" y="65"/>
                </a:cubicBezTo>
                <a:cubicBezTo>
                  <a:pt x="232" y="56"/>
                  <a:pt x="232" y="56"/>
                  <a:pt x="232" y="56"/>
                </a:cubicBezTo>
                <a:cubicBezTo>
                  <a:pt x="234" y="60"/>
                  <a:pt x="234" y="60"/>
                  <a:pt x="234" y="60"/>
                </a:cubicBezTo>
                <a:lnTo>
                  <a:pt x="219" y="69"/>
                </a:lnTo>
                <a:close/>
                <a:moveTo>
                  <a:pt x="248" y="117"/>
                </a:moveTo>
                <a:cubicBezTo>
                  <a:pt x="230" y="117"/>
                  <a:pt x="230" y="117"/>
                  <a:pt x="230" y="117"/>
                </a:cubicBezTo>
                <a:cubicBezTo>
                  <a:pt x="230" y="113"/>
                  <a:pt x="230" y="113"/>
                  <a:pt x="230" y="113"/>
                </a:cubicBezTo>
                <a:cubicBezTo>
                  <a:pt x="248" y="113"/>
                  <a:pt x="248" y="113"/>
                  <a:pt x="248" y="113"/>
                </a:cubicBezTo>
                <a:lnTo>
                  <a:pt x="248" y="117"/>
                </a:lnTo>
                <a:close/>
              </a:path>
            </a:pathLst>
          </a:custGeom>
          <a:solidFill>
            <a:srgbClr val="05050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126" name="组合 125"/>
          <p:cNvGrpSpPr/>
          <p:nvPr/>
        </p:nvGrpSpPr>
        <p:grpSpPr>
          <a:xfrm>
            <a:off x="7539038" y="480786"/>
            <a:ext cx="596900" cy="479425"/>
            <a:chOff x="7539038" y="480786"/>
            <a:chExt cx="596900" cy="479425"/>
          </a:xfrm>
        </p:grpSpPr>
        <p:sp>
          <p:nvSpPr>
            <p:cNvPr id="19" name="Freeform 16"/>
            <p:cNvSpPr/>
            <p:nvPr/>
          </p:nvSpPr>
          <p:spPr bwMode="auto">
            <a:xfrm>
              <a:off x="7539038" y="510948"/>
              <a:ext cx="198438" cy="419100"/>
            </a:xfrm>
            <a:custGeom>
              <a:avLst/>
              <a:gdLst>
                <a:gd name="T0" fmla="*/ 20 w 60"/>
                <a:gd name="T1" fmla="*/ 120 h 127"/>
                <a:gd name="T2" fmla="*/ 9 w 60"/>
                <a:gd name="T3" fmla="*/ 125 h 127"/>
                <a:gd name="T4" fmla="*/ 6 w 60"/>
                <a:gd name="T5" fmla="*/ 124 h 127"/>
                <a:gd name="T6" fmla="*/ 1 w 60"/>
                <a:gd name="T7" fmla="*/ 113 h 127"/>
                <a:gd name="T8" fmla="*/ 40 w 60"/>
                <a:gd name="T9" fmla="*/ 7 h 127"/>
                <a:gd name="T10" fmla="*/ 50 w 60"/>
                <a:gd name="T11" fmla="*/ 2 h 127"/>
                <a:gd name="T12" fmla="*/ 54 w 60"/>
                <a:gd name="T13" fmla="*/ 3 h 127"/>
                <a:gd name="T14" fmla="*/ 58 w 60"/>
                <a:gd name="T15" fmla="*/ 13 h 127"/>
                <a:gd name="T16" fmla="*/ 20 w 60"/>
                <a:gd name="T17" fmla="*/ 120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0" h="127">
                  <a:moveTo>
                    <a:pt x="20" y="120"/>
                  </a:moveTo>
                  <a:cubicBezTo>
                    <a:pt x="18" y="124"/>
                    <a:pt x="13" y="127"/>
                    <a:pt x="9" y="125"/>
                  </a:cubicBezTo>
                  <a:cubicBezTo>
                    <a:pt x="6" y="124"/>
                    <a:pt x="6" y="124"/>
                    <a:pt x="6" y="124"/>
                  </a:cubicBezTo>
                  <a:cubicBezTo>
                    <a:pt x="2" y="122"/>
                    <a:pt x="0" y="118"/>
                    <a:pt x="1" y="113"/>
                  </a:cubicBezTo>
                  <a:cubicBezTo>
                    <a:pt x="40" y="7"/>
                    <a:pt x="40" y="7"/>
                    <a:pt x="40" y="7"/>
                  </a:cubicBezTo>
                  <a:cubicBezTo>
                    <a:pt x="41" y="3"/>
                    <a:pt x="46" y="0"/>
                    <a:pt x="50" y="2"/>
                  </a:cubicBezTo>
                  <a:cubicBezTo>
                    <a:pt x="54" y="3"/>
                    <a:pt x="54" y="3"/>
                    <a:pt x="54" y="3"/>
                  </a:cubicBezTo>
                  <a:cubicBezTo>
                    <a:pt x="58" y="5"/>
                    <a:pt x="60" y="9"/>
                    <a:pt x="58" y="13"/>
                  </a:cubicBezTo>
                  <a:lnTo>
                    <a:pt x="20" y="120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0" name="Freeform 17"/>
            <p:cNvSpPr/>
            <p:nvPr/>
          </p:nvSpPr>
          <p:spPr bwMode="auto">
            <a:xfrm>
              <a:off x="7951788" y="480786"/>
              <a:ext cx="184150" cy="479425"/>
            </a:xfrm>
            <a:custGeom>
              <a:avLst/>
              <a:gdLst>
                <a:gd name="T0" fmla="*/ 21 w 56"/>
                <a:gd name="T1" fmla="*/ 137 h 145"/>
                <a:gd name="T2" fmla="*/ 10 w 56"/>
                <a:gd name="T3" fmla="*/ 144 h 145"/>
                <a:gd name="T4" fmla="*/ 7 w 56"/>
                <a:gd name="T5" fmla="*/ 143 h 145"/>
                <a:gd name="T6" fmla="*/ 2 w 56"/>
                <a:gd name="T7" fmla="*/ 132 h 145"/>
                <a:gd name="T8" fmla="*/ 35 w 56"/>
                <a:gd name="T9" fmla="*/ 8 h 145"/>
                <a:gd name="T10" fmla="*/ 46 w 56"/>
                <a:gd name="T11" fmla="*/ 1 h 145"/>
                <a:gd name="T12" fmla="*/ 49 w 56"/>
                <a:gd name="T13" fmla="*/ 2 h 145"/>
                <a:gd name="T14" fmla="*/ 54 w 56"/>
                <a:gd name="T15" fmla="*/ 13 h 145"/>
                <a:gd name="T16" fmla="*/ 21 w 56"/>
                <a:gd name="T17" fmla="*/ 137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" h="145">
                  <a:moveTo>
                    <a:pt x="21" y="137"/>
                  </a:moveTo>
                  <a:cubicBezTo>
                    <a:pt x="19" y="142"/>
                    <a:pt x="15" y="145"/>
                    <a:pt x="10" y="144"/>
                  </a:cubicBezTo>
                  <a:cubicBezTo>
                    <a:pt x="7" y="143"/>
                    <a:pt x="7" y="143"/>
                    <a:pt x="7" y="143"/>
                  </a:cubicBezTo>
                  <a:cubicBezTo>
                    <a:pt x="3" y="142"/>
                    <a:pt x="0" y="137"/>
                    <a:pt x="2" y="132"/>
                  </a:cubicBezTo>
                  <a:cubicBezTo>
                    <a:pt x="35" y="8"/>
                    <a:pt x="35" y="8"/>
                    <a:pt x="35" y="8"/>
                  </a:cubicBezTo>
                  <a:cubicBezTo>
                    <a:pt x="37" y="3"/>
                    <a:pt x="41" y="0"/>
                    <a:pt x="46" y="1"/>
                  </a:cubicBezTo>
                  <a:cubicBezTo>
                    <a:pt x="49" y="2"/>
                    <a:pt x="49" y="2"/>
                    <a:pt x="49" y="2"/>
                  </a:cubicBezTo>
                  <a:cubicBezTo>
                    <a:pt x="53" y="3"/>
                    <a:pt x="56" y="8"/>
                    <a:pt x="54" y="13"/>
                  </a:cubicBezTo>
                  <a:lnTo>
                    <a:pt x="21" y="137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1" name="Freeform 18"/>
            <p:cNvSpPr/>
            <p:nvPr/>
          </p:nvSpPr>
          <p:spPr bwMode="auto">
            <a:xfrm>
              <a:off x="7934326" y="510948"/>
              <a:ext cx="198438" cy="419100"/>
            </a:xfrm>
            <a:custGeom>
              <a:avLst/>
              <a:gdLst>
                <a:gd name="T0" fmla="*/ 20 w 60"/>
                <a:gd name="T1" fmla="*/ 7 h 127"/>
                <a:gd name="T2" fmla="*/ 10 w 60"/>
                <a:gd name="T3" fmla="*/ 2 h 127"/>
                <a:gd name="T4" fmla="*/ 6 w 60"/>
                <a:gd name="T5" fmla="*/ 3 h 127"/>
                <a:gd name="T6" fmla="*/ 1 w 60"/>
                <a:gd name="T7" fmla="*/ 13 h 127"/>
                <a:gd name="T8" fmla="*/ 40 w 60"/>
                <a:gd name="T9" fmla="*/ 120 h 127"/>
                <a:gd name="T10" fmla="*/ 51 w 60"/>
                <a:gd name="T11" fmla="*/ 125 h 127"/>
                <a:gd name="T12" fmla="*/ 54 w 60"/>
                <a:gd name="T13" fmla="*/ 124 h 127"/>
                <a:gd name="T14" fmla="*/ 59 w 60"/>
                <a:gd name="T15" fmla="*/ 113 h 127"/>
                <a:gd name="T16" fmla="*/ 20 w 60"/>
                <a:gd name="T17" fmla="*/ 7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0" h="127">
                  <a:moveTo>
                    <a:pt x="20" y="7"/>
                  </a:moveTo>
                  <a:cubicBezTo>
                    <a:pt x="18" y="3"/>
                    <a:pt x="14" y="0"/>
                    <a:pt x="10" y="2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2" y="5"/>
                    <a:pt x="0" y="9"/>
                    <a:pt x="1" y="13"/>
                  </a:cubicBezTo>
                  <a:cubicBezTo>
                    <a:pt x="40" y="120"/>
                    <a:pt x="40" y="120"/>
                    <a:pt x="40" y="120"/>
                  </a:cubicBezTo>
                  <a:cubicBezTo>
                    <a:pt x="42" y="124"/>
                    <a:pt x="47" y="127"/>
                    <a:pt x="51" y="125"/>
                  </a:cubicBezTo>
                  <a:cubicBezTo>
                    <a:pt x="54" y="124"/>
                    <a:pt x="54" y="124"/>
                    <a:pt x="54" y="124"/>
                  </a:cubicBezTo>
                  <a:cubicBezTo>
                    <a:pt x="58" y="122"/>
                    <a:pt x="60" y="118"/>
                    <a:pt x="59" y="113"/>
                  </a:cubicBezTo>
                  <a:lnTo>
                    <a:pt x="20" y="7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2" name="Freeform 19"/>
            <p:cNvSpPr/>
            <p:nvPr/>
          </p:nvSpPr>
          <p:spPr bwMode="auto">
            <a:xfrm>
              <a:off x="7566026" y="679223"/>
              <a:ext cx="539750" cy="82550"/>
            </a:xfrm>
            <a:custGeom>
              <a:avLst/>
              <a:gdLst>
                <a:gd name="T0" fmla="*/ 164 w 164"/>
                <a:gd name="T1" fmla="*/ 21 h 25"/>
                <a:gd name="T2" fmla="*/ 156 w 164"/>
                <a:gd name="T3" fmla="*/ 25 h 25"/>
                <a:gd name="T4" fmla="*/ 8 w 164"/>
                <a:gd name="T5" fmla="*/ 25 h 25"/>
                <a:gd name="T6" fmla="*/ 0 w 164"/>
                <a:gd name="T7" fmla="*/ 21 h 25"/>
                <a:gd name="T8" fmla="*/ 0 w 164"/>
                <a:gd name="T9" fmla="*/ 4 h 25"/>
                <a:gd name="T10" fmla="*/ 8 w 164"/>
                <a:gd name="T11" fmla="*/ 0 h 25"/>
                <a:gd name="T12" fmla="*/ 156 w 164"/>
                <a:gd name="T13" fmla="*/ 0 h 25"/>
                <a:gd name="T14" fmla="*/ 164 w 164"/>
                <a:gd name="T15" fmla="*/ 4 h 25"/>
                <a:gd name="T16" fmla="*/ 164 w 164"/>
                <a:gd name="T17" fmla="*/ 2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4" h="25">
                  <a:moveTo>
                    <a:pt x="164" y="21"/>
                  </a:moveTo>
                  <a:cubicBezTo>
                    <a:pt x="164" y="24"/>
                    <a:pt x="160" y="25"/>
                    <a:pt x="156" y="25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4" y="25"/>
                    <a:pt x="0" y="24"/>
                    <a:pt x="0" y="21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4" y="0"/>
                    <a:pt x="8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60" y="0"/>
                    <a:pt x="164" y="2"/>
                    <a:pt x="164" y="4"/>
                  </a:cubicBezTo>
                  <a:lnTo>
                    <a:pt x="164" y="21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120" name="组合 119"/>
          <p:cNvGrpSpPr/>
          <p:nvPr/>
        </p:nvGrpSpPr>
        <p:grpSpPr>
          <a:xfrm>
            <a:off x="7423151" y="4545013"/>
            <a:ext cx="825500" cy="725487"/>
            <a:chOff x="7423151" y="4545013"/>
            <a:chExt cx="825500" cy="725487"/>
          </a:xfrm>
        </p:grpSpPr>
        <p:sp>
          <p:nvSpPr>
            <p:cNvPr id="23" name="Freeform 20"/>
            <p:cNvSpPr>
              <a:spLocks noEditPoints="1"/>
            </p:cNvSpPr>
            <p:nvPr/>
          </p:nvSpPr>
          <p:spPr bwMode="auto">
            <a:xfrm>
              <a:off x="7423151" y="4572000"/>
              <a:ext cx="241300" cy="660400"/>
            </a:xfrm>
            <a:custGeom>
              <a:avLst/>
              <a:gdLst>
                <a:gd name="T0" fmla="*/ 0 w 73"/>
                <a:gd name="T1" fmla="*/ 0 h 200"/>
                <a:gd name="T2" fmla="*/ 0 w 73"/>
                <a:gd name="T3" fmla="*/ 200 h 200"/>
                <a:gd name="T4" fmla="*/ 73 w 73"/>
                <a:gd name="T5" fmla="*/ 200 h 200"/>
                <a:gd name="T6" fmla="*/ 73 w 73"/>
                <a:gd name="T7" fmla="*/ 0 h 200"/>
                <a:gd name="T8" fmla="*/ 0 w 73"/>
                <a:gd name="T9" fmla="*/ 0 h 200"/>
                <a:gd name="T10" fmla="*/ 36 w 73"/>
                <a:gd name="T11" fmla="*/ 184 h 200"/>
                <a:gd name="T12" fmla="*/ 19 w 73"/>
                <a:gd name="T13" fmla="*/ 166 h 200"/>
                <a:gd name="T14" fmla="*/ 36 w 73"/>
                <a:gd name="T15" fmla="*/ 149 h 200"/>
                <a:gd name="T16" fmla="*/ 54 w 73"/>
                <a:gd name="T17" fmla="*/ 166 h 200"/>
                <a:gd name="T18" fmla="*/ 36 w 73"/>
                <a:gd name="T19" fmla="*/ 184 h 200"/>
                <a:gd name="T20" fmla="*/ 59 w 73"/>
                <a:gd name="T21" fmla="*/ 103 h 200"/>
                <a:gd name="T22" fmla="*/ 14 w 73"/>
                <a:gd name="T23" fmla="*/ 103 h 200"/>
                <a:gd name="T24" fmla="*/ 14 w 73"/>
                <a:gd name="T25" fmla="*/ 20 h 200"/>
                <a:gd name="T26" fmla="*/ 59 w 73"/>
                <a:gd name="T27" fmla="*/ 20 h 200"/>
                <a:gd name="T28" fmla="*/ 59 w 73"/>
                <a:gd name="T29" fmla="*/ 103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3" h="200">
                  <a:moveTo>
                    <a:pt x="0" y="0"/>
                  </a:moveTo>
                  <a:cubicBezTo>
                    <a:pt x="0" y="200"/>
                    <a:pt x="0" y="200"/>
                    <a:pt x="0" y="200"/>
                  </a:cubicBezTo>
                  <a:cubicBezTo>
                    <a:pt x="73" y="200"/>
                    <a:pt x="73" y="200"/>
                    <a:pt x="73" y="200"/>
                  </a:cubicBezTo>
                  <a:cubicBezTo>
                    <a:pt x="73" y="0"/>
                    <a:pt x="73" y="0"/>
                    <a:pt x="73" y="0"/>
                  </a:cubicBezTo>
                  <a:lnTo>
                    <a:pt x="0" y="0"/>
                  </a:lnTo>
                  <a:close/>
                  <a:moveTo>
                    <a:pt x="36" y="184"/>
                  </a:moveTo>
                  <a:cubicBezTo>
                    <a:pt x="27" y="184"/>
                    <a:pt x="19" y="176"/>
                    <a:pt x="19" y="166"/>
                  </a:cubicBezTo>
                  <a:cubicBezTo>
                    <a:pt x="19" y="156"/>
                    <a:pt x="27" y="149"/>
                    <a:pt x="36" y="149"/>
                  </a:cubicBezTo>
                  <a:cubicBezTo>
                    <a:pt x="46" y="149"/>
                    <a:pt x="54" y="156"/>
                    <a:pt x="54" y="166"/>
                  </a:cubicBezTo>
                  <a:cubicBezTo>
                    <a:pt x="54" y="176"/>
                    <a:pt x="46" y="184"/>
                    <a:pt x="36" y="184"/>
                  </a:cubicBezTo>
                  <a:close/>
                  <a:moveTo>
                    <a:pt x="59" y="103"/>
                  </a:moveTo>
                  <a:cubicBezTo>
                    <a:pt x="14" y="103"/>
                    <a:pt x="14" y="103"/>
                    <a:pt x="14" y="103"/>
                  </a:cubicBezTo>
                  <a:cubicBezTo>
                    <a:pt x="14" y="20"/>
                    <a:pt x="14" y="20"/>
                    <a:pt x="14" y="20"/>
                  </a:cubicBezTo>
                  <a:cubicBezTo>
                    <a:pt x="59" y="20"/>
                    <a:pt x="59" y="20"/>
                    <a:pt x="59" y="20"/>
                  </a:cubicBezTo>
                  <a:lnTo>
                    <a:pt x="59" y="103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4" name="Freeform 21"/>
            <p:cNvSpPr>
              <a:spLocks noEditPoints="1"/>
            </p:cNvSpPr>
            <p:nvPr/>
          </p:nvSpPr>
          <p:spPr bwMode="auto">
            <a:xfrm>
              <a:off x="7677151" y="4572000"/>
              <a:ext cx="241300" cy="660400"/>
            </a:xfrm>
            <a:custGeom>
              <a:avLst/>
              <a:gdLst>
                <a:gd name="T0" fmla="*/ 0 w 73"/>
                <a:gd name="T1" fmla="*/ 0 h 200"/>
                <a:gd name="T2" fmla="*/ 0 w 73"/>
                <a:gd name="T3" fmla="*/ 200 h 200"/>
                <a:gd name="T4" fmla="*/ 73 w 73"/>
                <a:gd name="T5" fmla="*/ 200 h 200"/>
                <a:gd name="T6" fmla="*/ 73 w 73"/>
                <a:gd name="T7" fmla="*/ 0 h 200"/>
                <a:gd name="T8" fmla="*/ 0 w 73"/>
                <a:gd name="T9" fmla="*/ 0 h 200"/>
                <a:gd name="T10" fmla="*/ 37 w 73"/>
                <a:gd name="T11" fmla="*/ 184 h 200"/>
                <a:gd name="T12" fmla="*/ 19 w 73"/>
                <a:gd name="T13" fmla="*/ 166 h 200"/>
                <a:gd name="T14" fmla="*/ 37 w 73"/>
                <a:gd name="T15" fmla="*/ 149 h 200"/>
                <a:gd name="T16" fmla="*/ 54 w 73"/>
                <a:gd name="T17" fmla="*/ 166 h 200"/>
                <a:gd name="T18" fmla="*/ 37 w 73"/>
                <a:gd name="T19" fmla="*/ 184 h 200"/>
                <a:gd name="T20" fmla="*/ 59 w 73"/>
                <a:gd name="T21" fmla="*/ 103 h 200"/>
                <a:gd name="T22" fmla="*/ 14 w 73"/>
                <a:gd name="T23" fmla="*/ 103 h 200"/>
                <a:gd name="T24" fmla="*/ 14 w 73"/>
                <a:gd name="T25" fmla="*/ 20 h 200"/>
                <a:gd name="T26" fmla="*/ 59 w 73"/>
                <a:gd name="T27" fmla="*/ 20 h 200"/>
                <a:gd name="T28" fmla="*/ 59 w 73"/>
                <a:gd name="T29" fmla="*/ 103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3" h="200">
                  <a:moveTo>
                    <a:pt x="0" y="0"/>
                  </a:moveTo>
                  <a:cubicBezTo>
                    <a:pt x="0" y="200"/>
                    <a:pt x="0" y="200"/>
                    <a:pt x="0" y="200"/>
                  </a:cubicBezTo>
                  <a:cubicBezTo>
                    <a:pt x="73" y="200"/>
                    <a:pt x="73" y="200"/>
                    <a:pt x="73" y="200"/>
                  </a:cubicBezTo>
                  <a:cubicBezTo>
                    <a:pt x="73" y="0"/>
                    <a:pt x="73" y="0"/>
                    <a:pt x="73" y="0"/>
                  </a:cubicBezTo>
                  <a:lnTo>
                    <a:pt x="0" y="0"/>
                  </a:lnTo>
                  <a:close/>
                  <a:moveTo>
                    <a:pt x="37" y="184"/>
                  </a:moveTo>
                  <a:cubicBezTo>
                    <a:pt x="27" y="184"/>
                    <a:pt x="19" y="176"/>
                    <a:pt x="19" y="166"/>
                  </a:cubicBezTo>
                  <a:cubicBezTo>
                    <a:pt x="19" y="156"/>
                    <a:pt x="27" y="149"/>
                    <a:pt x="37" y="149"/>
                  </a:cubicBezTo>
                  <a:cubicBezTo>
                    <a:pt x="46" y="149"/>
                    <a:pt x="54" y="156"/>
                    <a:pt x="54" y="166"/>
                  </a:cubicBezTo>
                  <a:cubicBezTo>
                    <a:pt x="54" y="176"/>
                    <a:pt x="46" y="184"/>
                    <a:pt x="37" y="184"/>
                  </a:cubicBezTo>
                  <a:close/>
                  <a:moveTo>
                    <a:pt x="59" y="103"/>
                  </a:moveTo>
                  <a:cubicBezTo>
                    <a:pt x="14" y="103"/>
                    <a:pt x="14" y="103"/>
                    <a:pt x="14" y="103"/>
                  </a:cubicBezTo>
                  <a:cubicBezTo>
                    <a:pt x="14" y="20"/>
                    <a:pt x="14" y="20"/>
                    <a:pt x="14" y="20"/>
                  </a:cubicBezTo>
                  <a:cubicBezTo>
                    <a:pt x="59" y="20"/>
                    <a:pt x="59" y="20"/>
                    <a:pt x="59" y="20"/>
                  </a:cubicBezTo>
                  <a:lnTo>
                    <a:pt x="59" y="103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5" name="Freeform 22"/>
            <p:cNvSpPr>
              <a:spLocks noEditPoints="1"/>
            </p:cNvSpPr>
            <p:nvPr/>
          </p:nvSpPr>
          <p:spPr bwMode="auto">
            <a:xfrm>
              <a:off x="7927976" y="4545013"/>
              <a:ext cx="320675" cy="687388"/>
            </a:xfrm>
            <a:custGeom>
              <a:avLst/>
              <a:gdLst>
                <a:gd name="T0" fmla="*/ 72 w 97"/>
                <a:gd name="T1" fmla="*/ 0 h 208"/>
                <a:gd name="T2" fmla="*/ 0 w 97"/>
                <a:gd name="T3" fmla="*/ 9 h 208"/>
                <a:gd name="T4" fmla="*/ 25 w 97"/>
                <a:gd name="T5" fmla="*/ 208 h 208"/>
                <a:gd name="T6" fmla="*/ 97 w 97"/>
                <a:gd name="T7" fmla="*/ 199 h 208"/>
                <a:gd name="T8" fmla="*/ 72 w 97"/>
                <a:gd name="T9" fmla="*/ 0 h 208"/>
                <a:gd name="T10" fmla="*/ 16 w 97"/>
                <a:gd name="T11" fmla="*/ 28 h 208"/>
                <a:gd name="T12" fmla="*/ 61 w 97"/>
                <a:gd name="T13" fmla="*/ 22 h 208"/>
                <a:gd name="T14" fmla="*/ 71 w 97"/>
                <a:gd name="T15" fmla="*/ 105 h 208"/>
                <a:gd name="T16" fmla="*/ 27 w 97"/>
                <a:gd name="T17" fmla="*/ 110 h 208"/>
                <a:gd name="T18" fmla="*/ 16 w 97"/>
                <a:gd name="T19" fmla="*/ 28 h 208"/>
                <a:gd name="T20" fmla="*/ 59 w 97"/>
                <a:gd name="T21" fmla="*/ 187 h 208"/>
                <a:gd name="T22" fmla="*/ 40 w 97"/>
                <a:gd name="T23" fmla="*/ 172 h 208"/>
                <a:gd name="T24" fmla="*/ 55 w 97"/>
                <a:gd name="T25" fmla="*/ 152 h 208"/>
                <a:gd name="T26" fmla="*/ 74 w 97"/>
                <a:gd name="T27" fmla="*/ 168 h 208"/>
                <a:gd name="T28" fmla="*/ 59 w 97"/>
                <a:gd name="T29" fmla="*/ 187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7" h="208">
                  <a:moveTo>
                    <a:pt x="72" y="0"/>
                  </a:moveTo>
                  <a:cubicBezTo>
                    <a:pt x="0" y="9"/>
                    <a:pt x="0" y="9"/>
                    <a:pt x="0" y="9"/>
                  </a:cubicBezTo>
                  <a:cubicBezTo>
                    <a:pt x="25" y="208"/>
                    <a:pt x="25" y="208"/>
                    <a:pt x="25" y="208"/>
                  </a:cubicBezTo>
                  <a:cubicBezTo>
                    <a:pt x="97" y="199"/>
                    <a:pt x="97" y="199"/>
                    <a:pt x="97" y="199"/>
                  </a:cubicBezTo>
                  <a:lnTo>
                    <a:pt x="72" y="0"/>
                  </a:lnTo>
                  <a:close/>
                  <a:moveTo>
                    <a:pt x="16" y="28"/>
                  </a:moveTo>
                  <a:cubicBezTo>
                    <a:pt x="61" y="22"/>
                    <a:pt x="61" y="22"/>
                    <a:pt x="61" y="22"/>
                  </a:cubicBezTo>
                  <a:cubicBezTo>
                    <a:pt x="71" y="105"/>
                    <a:pt x="71" y="105"/>
                    <a:pt x="71" y="105"/>
                  </a:cubicBezTo>
                  <a:cubicBezTo>
                    <a:pt x="27" y="110"/>
                    <a:pt x="27" y="110"/>
                    <a:pt x="27" y="110"/>
                  </a:cubicBezTo>
                  <a:lnTo>
                    <a:pt x="16" y="28"/>
                  </a:lnTo>
                  <a:close/>
                  <a:moveTo>
                    <a:pt x="59" y="187"/>
                  </a:moveTo>
                  <a:cubicBezTo>
                    <a:pt x="50" y="188"/>
                    <a:pt x="41" y="182"/>
                    <a:pt x="40" y="172"/>
                  </a:cubicBezTo>
                  <a:cubicBezTo>
                    <a:pt x="38" y="162"/>
                    <a:pt x="45" y="154"/>
                    <a:pt x="55" y="152"/>
                  </a:cubicBezTo>
                  <a:cubicBezTo>
                    <a:pt x="64" y="151"/>
                    <a:pt x="73" y="158"/>
                    <a:pt x="74" y="168"/>
                  </a:cubicBezTo>
                  <a:cubicBezTo>
                    <a:pt x="76" y="177"/>
                    <a:pt x="69" y="186"/>
                    <a:pt x="59" y="187"/>
                  </a:cubicBez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6" name="Rectangle 23"/>
            <p:cNvSpPr>
              <a:spLocks noChangeArrowheads="1"/>
            </p:cNvSpPr>
            <p:nvPr/>
          </p:nvSpPr>
          <p:spPr bwMode="auto">
            <a:xfrm>
              <a:off x="7423151" y="5248275"/>
              <a:ext cx="825500" cy="22225"/>
            </a:xfrm>
            <a:prstGeom prst="rect">
              <a:avLst/>
            </a:pr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121" name="组合 120"/>
          <p:cNvGrpSpPr/>
          <p:nvPr/>
        </p:nvGrpSpPr>
        <p:grpSpPr>
          <a:xfrm>
            <a:off x="7539038" y="6083300"/>
            <a:ext cx="593725" cy="774700"/>
            <a:chOff x="7539038" y="6083300"/>
            <a:chExt cx="593725" cy="774700"/>
          </a:xfrm>
        </p:grpSpPr>
        <p:sp>
          <p:nvSpPr>
            <p:cNvPr id="27" name="Freeform 24"/>
            <p:cNvSpPr>
              <a:spLocks noEditPoints="1"/>
            </p:cNvSpPr>
            <p:nvPr/>
          </p:nvSpPr>
          <p:spPr bwMode="auto">
            <a:xfrm>
              <a:off x="7539038" y="6083300"/>
              <a:ext cx="593725" cy="774700"/>
            </a:xfrm>
            <a:custGeom>
              <a:avLst/>
              <a:gdLst>
                <a:gd name="T0" fmla="*/ 146 w 180"/>
                <a:gd name="T1" fmla="*/ 235 h 235"/>
                <a:gd name="T2" fmla="*/ 34 w 180"/>
                <a:gd name="T3" fmla="*/ 235 h 235"/>
                <a:gd name="T4" fmla="*/ 5 w 180"/>
                <a:gd name="T5" fmla="*/ 221 h 235"/>
                <a:gd name="T6" fmla="*/ 8 w 180"/>
                <a:gd name="T7" fmla="*/ 190 h 235"/>
                <a:gd name="T8" fmla="*/ 58 w 180"/>
                <a:gd name="T9" fmla="*/ 107 h 235"/>
                <a:gd name="T10" fmla="*/ 58 w 180"/>
                <a:gd name="T11" fmla="*/ 32 h 235"/>
                <a:gd name="T12" fmla="*/ 56 w 180"/>
                <a:gd name="T13" fmla="*/ 32 h 235"/>
                <a:gd name="T14" fmla="*/ 42 w 180"/>
                <a:gd name="T15" fmla="*/ 16 h 235"/>
                <a:gd name="T16" fmla="*/ 56 w 180"/>
                <a:gd name="T17" fmla="*/ 0 h 235"/>
                <a:gd name="T18" fmla="*/ 124 w 180"/>
                <a:gd name="T19" fmla="*/ 0 h 235"/>
                <a:gd name="T20" fmla="*/ 138 w 180"/>
                <a:gd name="T21" fmla="*/ 16 h 235"/>
                <a:gd name="T22" fmla="*/ 124 w 180"/>
                <a:gd name="T23" fmla="*/ 32 h 235"/>
                <a:gd name="T24" fmla="*/ 122 w 180"/>
                <a:gd name="T25" fmla="*/ 32 h 235"/>
                <a:gd name="T26" fmla="*/ 122 w 180"/>
                <a:gd name="T27" fmla="*/ 107 h 235"/>
                <a:gd name="T28" fmla="*/ 173 w 180"/>
                <a:gd name="T29" fmla="*/ 190 h 235"/>
                <a:gd name="T30" fmla="*/ 176 w 180"/>
                <a:gd name="T31" fmla="*/ 221 h 235"/>
                <a:gd name="T32" fmla="*/ 146 w 180"/>
                <a:gd name="T33" fmla="*/ 235 h 235"/>
                <a:gd name="T34" fmla="*/ 56 w 180"/>
                <a:gd name="T35" fmla="*/ 10 h 235"/>
                <a:gd name="T36" fmla="*/ 53 w 180"/>
                <a:gd name="T37" fmla="*/ 16 h 235"/>
                <a:gd name="T38" fmla="*/ 56 w 180"/>
                <a:gd name="T39" fmla="*/ 22 h 235"/>
                <a:gd name="T40" fmla="*/ 69 w 180"/>
                <a:gd name="T41" fmla="*/ 22 h 235"/>
                <a:gd name="T42" fmla="*/ 69 w 180"/>
                <a:gd name="T43" fmla="*/ 110 h 235"/>
                <a:gd name="T44" fmla="*/ 17 w 180"/>
                <a:gd name="T45" fmla="*/ 196 h 235"/>
                <a:gd name="T46" fmla="*/ 14 w 180"/>
                <a:gd name="T47" fmla="*/ 216 h 235"/>
                <a:gd name="T48" fmla="*/ 34 w 180"/>
                <a:gd name="T49" fmla="*/ 224 h 235"/>
                <a:gd name="T50" fmla="*/ 146 w 180"/>
                <a:gd name="T51" fmla="*/ 224 h 235"/>
                <a:gd name="T52" fmla="*/ 167 w 180"/>
                <a:gd name="T53" fmla="*/ 216 h 235"/>
                <a:gd name="T54" fmla="*/ 164 w 180"/>
                <a:gd name="T55" fmla="*/ 196 h 235"/>
                <a:gd name="T56" fmla="*/ 112 w 180"/>
                <a:gd name="T57" fmla="*/ 110 h 235"/>
                <a:gd name="T58" fmla="*/ 112 w 180"/>
                <a:gd name="T59" fmla="*/ 22 h 235"/>
                <a:gd name="T60" fmla="*/ 124 w 180"/>
                <a:gd name="T61" fmla="*/ 22 h 235"/>
                <a:gd name="T62" fmla="*/ 128 w 180"/>
                <a:gd name="T63" fmla="*/ 16 h 235"/>
                <a:gd name="T64" fmla="*/ 124 w 180"/>
                <a:gd name="T65" fmla="*/ 10 h 235"/>
                <a:gd name="T66" fmla="*/ 56 w 180"/>
                <a:gd name="T67" fmla="*/ 10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80" h="235">
                  <a:moveTo>
                    <a:pt x="146" y="235"/>
                  </a:moveTo>
                  <a:cubicBezTo>
                    <a:pt x="34" y="235"/>
                    <a:pt x="34" y="235"/>
                    <a:pt x="34" y="235"/>
                  </a:cubicBezTo>
                  <a:cubicBezTo>
                    <a:pt x="20" y="235"/>
                    <a:pt x="10" y="230"/>
                    <a:pt x="5" y="221"/>
                  </a:cubicBezTo>
                  <a:cubicBezTo>
                    <a:pt x="0" y="212"/>
                    <a:pt x="1" y="202"/>
                    <a:pt x="8" y="190"/>
                  </a:cubicBezTo>
                  <a:cubicBezTo>
                    <a:pt x="58" y="107"/>
                    <a:pt x="58" y="107"/>
                    <a:pt x="58" y="107"/>
                  </a:cubicBezTo>
                  <a:cubicBezTo>
                    <a:pt x="58" y="32"/>
                    <a:pt x="58" y="32"/>
                    <a:pt x="58" y="32"/>
                  </a:cubicBezTo>
                  <a:cubicBezTo>
                    <a:pt x="56" y="32"/>
                    <a:pt x="56" y="32"/>
                    <a:pt x="56" y="32"/>
                  </a:cubicBezTo>
                  <a:cubicBezTo>
                    <a:pt x="49" y="32"/>
                    <a:pt x="42" y="25"/>
                    <a:pt x="42" y="16"/>
                  </a:cubicBezTo>
                  <a:cubicBezTo>
                    <a:pt x="42" y="7"/>
                    <a:pt x="49" y="0"/>
                    <a:pt x="56" y="0"/>
                  </a:cubicBezTo>
                  <a:cubicBezTo>
                    <a:pt x="124" y="0"/>
                    <a:pt x="124" y="0"/>
                    <a:pt x="124" y="0"/>
                  </a:cubicBezTo>
                  <a:cubicBezTo>
                    <a:pt x="132" y="0"/>
                    <a:pt x="138" y="7"/>
                    <a:pt x="138" y="16"/>
                  </a:cubicBezTo>
                  <a:cubicBezTo>
                    <a:pt x="138" y="25"/>
                    <a:pt x="132" y="32"/>
                    <a:pt x="124" y="32"/>
                  </a:cubicBezTo>
                  <a:cubicBezTo>
                    <a:pt x="122" y="32"/>
                    <a:pt x="122" y="32"/>
                    <a:pt x="122" y="32"/>
                  </a:cubicBezTo>
                  <a:cubicBezTo>
                    <a:pt x="122" y="107"/>
                    <a:pt x="122" y="107"/>
                    <a:pt x="122" y="107"/>
                  </a:cubicBezTo>
                  <a:cubicBezTo>
                    <a:pt x="173" y="190"/>
                    <a:pt x="173" y="190"/>
                    <a:pt x="173" y="190"/>
                  </a:cubicBezTo>
                  <a:cubicBezTo>
                    <a:pt x="179" y="202"/>
                    <a:pt x="180" y="212"/>
                    <a:pt x="176" y="221"/>
                  </a:cubicBezTo>
                  <a:cubicBezTo>
                    <a:pt x="170" y="230"/>
                    <a:pt x="160" y="235"/>
                    <a:pt x="146" y="235"/>
                  </a:cubicBezTo>
                  <a:close/>
                  <a:moveTo>
                    <a:pt x="56" y="10"/>
                  </a:moveTo>
                  <a:cubicBezTo>
                    <a:pt x="55" y="10"/>
                    <a:pt x="53" y="13"/>
                    <a:pt x="53" y="16"/>
                  </a:cubicBezTo>
                  <a:cubicBezTo>
                    <a:pt x="53" y="20"/>
                    <a:pt x="55" y="22"/>
                    <a:pt x="56" y="22"/>
                  </a:cubicBezTo>
                  <a:cubicBezTo>
                    <a:pt x="69" y="22"/>
                    <a:pt x="69" y="22"/>
                    <a:pt x="69" y="22"/>
                  </a:cubicBezTo>
                  <a:cubicBezTo>
                    <a:pt x="69" y="110"/>
                    <a:pt x="69" y="110"/>
                    <a:pt x="69" y="110"/>
                  </a:cubicBezTo>
                  <a:cubicBezTo>
                    <a:pt x="17" y="196"/>
                    <a:pt x="17" y="196"/>
                    <a:pt x="17" y="196"/>
                  </a:cubicBezTo>
                  <a:cubicBezTo>
                    <a:pt x="12" y="204"/>
                    <a:pt x="11" y="211"/>
                    <a:pt x="14" y="216"/>
                  </a:cubicBezTo>
                  <a:cubicBezTo>
                    <a:pt x="17" y="221"/>
                    <a:pt x="24" y="224"/>
                    <a:pt x="34" y="224"/>
                  </a:cubicBezTo>
                  <a:cubicBezTo>
                    <a:pt x="146" y="224"/>
                    <a:pt x="146" y="224"/>
                    <a:pt x="146" y="224"/>
                  </a:cubicBezTo>
                  <a:cubicBezTo>
                    <a:pt x="156" y="224"/>
                    <a:pt x="163" y="221"/>
                    <a:pt x="167" y="216"/>
                  </a:cubicBezTo>
                  <a:cubicBezTo>
                    <a:pt x="169" y="211"/>
                    <a:pt x="168" y="204"/>
                    <a:pt x="164" y="196"/>
                  </a:cubicBezTo>
                  <a:cubicBezTo>
                    <a:pt x="112" y="110"/>
                    <a:pt x="112" y="110"/>
                    <a:pt x="112" y="110"/>
                  </a:cubicBezTo>
                  <a:cubicBezTo>
                    <a:pt x="112" y="22"/>
                    <a:pt x="112" y="22"/>
                    <a:pt x="112" y="22"/>
                  </a:cubicBezTo>
                  <a:cubicBezTo>
                    <a:pt x="124" y="22"/>
                    <a:pt x="124" y="22"/>
                    <a:pt x="124" y="22"/>
                  </a:cubicBezTo>
                  <a:cubicBezTo>
                    <a:pt x="126" y="22"/>
                    <a:pt x="128" y="20"/>
                    <a:pt x="128" y="16"/>
                  </a:cubicBezTo>
                  <a:cubicBezTo>
                    <a:pt x="128" y="13"/>
                    <a:pt x="126" y="10"/>
                    <a:pt x="124" y="10"/>
                  </a:cubicBezTo>
                  <a:lnTo>
                    <a:pt x="56" y="10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8" name="Freeform 25"/>
            <p:cNvSpPr/>
            <p:nvPr/>
          </p:nvSpPr>
          <p:spPr bwMode="auto">
            <a:xfrm>
              <a:off x="7602538" y="6604000"/>
              <a:ext cx="468313" cy="195263"/>
            </a:xfrm>
            <a:custGeom>
              <a:avLst/>
              <a:gdLst>
                <a:gd name="T0" fmla="*/ 113 w 142"/>
                <a:gd name="T1" fmla="*/ 0 h 59"/>
                <a:gd name="T2" fmla="*/ 30 w 142"/>
                <a:gd name="T3" fmla="*/ 0 h 59"/>
                <a:gd name="T4" fmla="*/ 4 w 142"/>
                <a:gd name="T5" fmla="*/ 42 h 59"/>
                <a:gd name="T6" fmla="*/ 2 w 142"/>
                <a:gd name="T7" fmla="*/ 54 h 59"/>
                <a:gd name="T8" fmla="*/ 15 w 142"/>
                <a:gd name="T9" fmla="*/ 59 h 59"/>
                <a:gd name="T10" fmla="*/ 127 w 142"/>
                <a:gd name="T11" fmla="*/ 59 h 59"/>
                <a:gd name="T12" fmla="*/ 141 w 142"/>
                <a:gd name="T13" fmla="*/ 54 h 59"/>
                <a:gd name="T14" fmla="*/ 138 w 142"/>
                <a:gd name="T15" fmla="*/ 42 h 59"/>
                <a:gd name="T16" fmla="*/ 113 w 142"/>
                <a:gd name="T17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2" h="59">
                  <a:moveTo>
                    <a:pt x="113" y="0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4" y="42"/>
                    <a:pt x="4" y="42"/>
                    <a:pt x="4" y="42"/>
                  </a:cubicBezTo>
                  <a:cubicBezTo>
                    <a:pt x="1" y="47"/>
                    <a:pt x="0" y="52"/>
                    <a:pt x="2" y="54"/>
                  </a:cubicBezTo>
                  <a:cubicBezTo>
                    <a:pt x="3" y="56"/>
                    <a:pt x="7" y="59"/>
                    <a:pt x="15" y="59"/>
                  </a:cubicBezTo>
                  <a:cubicBezTo>
                    <a:pt x="127" y="59"/>
                    <a:pt x="127" y="59"/>
                    <a:pt x="127" y="59"/>
                  </a:cubicBezTo>
                  <a:cubicBezTo>
                    <a:pt x="135" y="59"/>
                    <a:pt x="139" y="56"/>
                    <a:pt x="141" y="54"/>
                  </a:cubicBezTo>
                  <a:cubicBezTo>
                    <a:pt x="142" y="52"/>
                    <a:pt x="141" y="47"/>
                    <a:pt x="138" y="42"/>
                  </a:cubicBezTo>
                  <a:lnTo>
                    <a:pt x="113" y="0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29" name="Freeform 26"/>
          <p:cNvSpPr>
            <a:spLocks noEditPoints="1"/>
          </p:cNvSpPr>
          <p:nvPr/>
        </p:nvSpPr>
        <p:spPr bwMode="auto">
          <a:xfrm>
            <a:off x="9004301" y="1820863"/>
            <a:ext cx="639763" cy="685800"/>
          </a:xfrm>
          <a:custGeom>
            <a:avLst/>
            <a:gdLst>
              <a:gd name="T0" fmla="*/ 11 w 194"/>
              <a:gd name="T1" fmla="*/ 0 h 208"/>
              <a:gd name="T2" fmla="*/ 0 w 194"/>
              <a:gd name="T3" fmla="*/ 198 h 208"/>
              <a:gd name="T4" fmla="*/ 183 w 194"/>
              <a:gd name="T5" fmla="*/ 208 h 208"/>
              <a:gd name="T6" fmla="*/ 194 w 194"/>
              <a:gd name="T7" fmla="*/ 10 h 208"/>
              <a:gd name="T8" fmla="*/ 20 w 194"/>
              <a:gd name="T9" fmla="*/ 31 h 208"/>
              <a:gd name="T10" fmla="*/ 164 w 194"/>
              <a:gd name="T11" fmla="*/ 21 h 208"/>
              <a:gd name="T12" fmla="*/ 174 w 194"/>
              <a:gd name="T13" fmla="*/ 49 h 208"/>
              <a:gd name="T14" fmla="*/ 30 w 194"/>
              <a:gd name="T15" fmla="*/ 59 h 208"/>
              <a:gd name="T16" fmla="*/ 20 w 194"/>
              <a:gd name="T17" fmla="*/ 31 h 208"/>
              <a:gd name="T18" fmla="*/ 41 w 194"/>
              <a:gd name="T19" fmla="*/ 191 h 208"/>
              <a:gd name="T20" fmla="*/ 21 w 194"/>
              <a:gd name="T21" fmla="*/ 184 h 208"/>
              <a:gd name="T22" fmla="*/ 28 w 194"/>
              <a:gd name="T23" fmla="*/ 164 h 208"/>
              <a:gd name="T24" fmla="*/ 48 w 194"/>
              <a:gd name="T25" fmla="*/ 171 h 208"/>
              <a:gd name="T26" fmla="*/ 48 w 194"/>
              <a:gd name="T27" fmla="*/ 141 h 208"/>
              <a:gd name="T28" fmla="*/ 28 w 194"/>
              <a:gd name="T29" fmla="*/ 148 h 208"/>
              <a:gd name="T30" fmla="*/ 21 w 194"/>
              <a:gd name="T31" fmla="*/ 128 h 208"/>
              <a:gd name="T32" fmla="*/ 41 w 194"/>
              <a:gd name="T33" fmla="*/ 121 h 208"/>
              <a:gd name="T34" fmla="*/ 48 w 194"/>
              <a:gd name="T35" fmla="*/ 141 h 208"/>
              <a:gd name="T36" fmla="*/ 41 w 194"/>
              <a:gd name="T37" fmla="*/ 104 h 208"/>
              <a:gd name="T38" fmla="*/ 21 w 194"/>
              <a:gd name="T39" fmla="*/ 97 h 208"/>
              <a:gd name="T40" fmla="*/ 28 w 194"/>
              <a:gd name="T41" fmla="*/ 78 h 208"/>
              <a:gd name="T42" fmla="*/ 48 w 194"/>
              <a:gd name="T43" fmla="*/ 85 h 208"/>
              <a:gd name="T44" fmla="*/ 90 w 194"/>
              <a:gd name="T45" fmla="*/ 184 h 208"/>
              <a:gd name="T46" fmla="*/ 71 w 194"/>
              <a:gd name="T47" fmla="*/ 191 h 208"/>
              <a:gd name="T48" fmla="*/ 64 w 194"/>
              <a:gd name="T49" fmla="*/ 171 h 208"/>
              <a:gd name="T50" fmla="*/ 84 w 194"/>
              <a:gd name="T51" fmla="*/ 164 h 208"/>
              <a:gd name="T52" fmla="*/ 90 w 194"/>
              <a:gd name="T53" fmla="*/ 184 h 208"/>
              <a:gd name="T54" fmla="*/ 84 w 194"/>
              <a:gd name="T55" fmla="*/ 148 h 208"/>
              <a:gd name="T56" fmla="*/ 64 w 194"/>
              <a:gd name="T57" fmla="*/ 141 h 208"/>
              <a:gd name="T58" fmla="*/ 71 w 194"/>
              <a:gd name="T59" fmla="*/ 121 h 208"/>
              <a:gd name="T60" fmla="*/ 90 w 194"/>
              <a:gd name="T61" fmla="*/ 128 h 208"/>
              <a:gd name="T62" fmla="*/ 90 w 194"/>
              <a:gd name="T63" fmla="*/ 97 h 208"/>
              <a:gd name="T64" fmla="*/ 71 w 194"/>
              <a:gd name="T65" fmla="*/ 104 h 208"/>
              <a:gd name="T66" fmla="*/ 64 w 194"/>
              <a:gd name="T67" fmla="*/ 85 h 208"/>
              <a:gd name="T68" fmla="*/ 84 w 194"/>
              <a:gd name="T69" fmla="*/ 78 h 208"/>
              <a:gd name="T70" fmla="*/ 90 w 194"/>
              <a:gd name="T71" fmla="*/ 97 h 208"/>
              <a:gd name="T72" fmla="*/ 126 w 194"/>
              <a:gd name="T73" fmla="*/ 191 h 208"/>
              <a:gd name="T74" fmla="*/ 106 w 194"/>
              <a:gd name="T75" fmla="*/ 184 h 208"/>
              <a:gd name="T76" fmla="*/ 113 w 194"/>
              <a:gd name="T77" fmla="*/ 164 h 208"/>
              <a:gd name="T78" fmla="*/ 132 w 194"/>
              <a:gd name="T79" fmla="*/ 171 h 208"/>
              <a:gd name="T80" fmla="*/ 132 w 194"/>
              <a:gd name="T81" fmla="*/ 141 h 208"/>
              <a:gd name="T82" fmla="*/ 113 w 194"/>
              <a:gd name="T83" fmla="*/ 148 h 208"/>
              <a:gd name="T84" fmla="*/ 106 w 194"/>
              <a:gd name="T85" fmla="*/ 128 h 208"/>
              <a:gd name="T86" fmla="*/ 126 w 194"/>
              <a:gd name="T87" fmla="*/ 121 h 208"/>
              <a:gd name="T88" fmla="*/ 132 w 194"/>
              <a:gd name="T89" fmla="*/ 141 h 208"/>
              <a:gd name="T90" fmla="*/ 126 w 194"/>
              <a:gd name="T91" fmla="*/ 104 h 208"/>
              <a:gd name="T92" fmla="*/ 106 w 194"/>
              <a:gd name="T93" fmla="*/ 97 h 208"/>
              <a:gd name="T94" fmla="*/ 113 w 194"/>
              <a:gd name="T95" fmla="*/ 78 h 208"/>
              <a:gd name="T96" fmla="*/ 132 w 194"/>
              <a:gd name="T97" fmla="*/ 85 h 208"/>
              <a:gd name="T98" fmla="*/ 179 w 194"/>
              <a:gd name="T99" fmla="*/ 186 h 208"/>
              <a:gd name="T100" fmla="*/ 155 w 194"/>
              <a:gd name="T101" fmla="*/ 195 h 208"/>
              <a:gd name="T102" fmla="*/ 146 w 194"/>
              <a:gd name="T103" fmla="*/ 170 h 208"/>
              <a:gd name="T104" fmla="*/ 171 w 194"/>
              <a:gd name="T105" fmla="*/ 162 h 208"/>
              <a:gd name="T106" fmla="*/ 179 w 194"/>
              <a:gd name="T107" fmla="*/ 186 h 208"/>
              <a:gd name="T108" fmla="*/ 171 w 194"/>
              <a:gd name="T109" fmla="*/ 151 h 208"/>
              <a:gd name="T110" fmla="*/ 146 w 194"/>
              <a:gd name="T111" fmla="*/ 142 h 208"/>
              <a:gd name="T112" fmla="*/ 155 w 194"/>
              <a:gd name="T113" fmla="*/ 118 h 208"/>
              <a:gd name="T114" fmla="*/ 179 w 194"/>
              <a:gd name="T115" fmla="*/ 126 h 208"/>
              <a:gd name="T116" fmla="*/ 179 w 194"/>
              <a:gd name="T117" fmla="*/ 98 h 208"/>
              <a:gd name="T118" fmla="*/ 155 w 194"/>
              <a:gd name="T119" fmla="*/ 107 h 208"/>
              <a:gd name="T120" fmla="*/ 146 w 194"/>
              <a:gd name="T121" fmla="*/ 82 h 208"/>
              <a:gd name="T122" fmla="*/ 171 w 194"/>
              <a:gd name="T123" fmla="*/ 74 h 208"/>
              <a:gd name="T124" fmla="*/ 179 w 194"/>
              <a:gd name="T125" fmla="*/ 98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94" h="208">
                <a:moveTo>
                  <a:pt x="183" y="0"/>
                </a:moveTo>
                <a:cubicBezTo>
                  <a:pt x="11" y="0"/>
                  <a:pt x="11" y="0"/>
                  <a:pt x="11" y="0"/>
                </a:cubicBezTo>
                <a:cubicBezTo>
                  <a:pt x="5" y="0"/>
                  <a:pt x="0" y="4"/>
                  <a:pt x="0" y="10"/>
                </a:cubicBezTo>
                <a:cubicBezTo>
                  <a:pt x="0" y="198"/>
                  <a:pt x="0" y="198"/>
                  <a:pt x="0" y="198"/>
                </a:cubicBezTo>
                <a:cubicBezTo>
                  <a:pt x="0" y="204"/>
                  <a:pt x="5" y="208"/>
                  <a:pt x="11" y="208"/>
                </a:cubicBezTo>
                <a:cubicBezTo>
                  <a:pt x="183" y="208"/>
                  <a:pt x="183" y="208"/>
                  <a:pt x="183" y="208"/>
                </a:cubicBezTo>
                <a:cubicBezTo>
                  <a:pt x="189" y="208"/>
                  <a:pt x="194" y="204"/>
                  <a:pt x="194" y="198"/>
                </a:cubicBezTo>
                <a:cubicBezTo>
                  <a:pt x="194" y="10"/>
                  <a:pt x="194" y="10"/>
                  <a:pt x="194" y="10"/>
                </a:cubicBezTo>
                <a:cubicBezTo>
                  <a:pt x="194" y="4"/>
                  <a:pt x="189" y="0"/>
                  <a:pt x="183" y="0"/>
                </a:cubicBezTo>
                <a:close/>
                <a:moveTo>
                  <a:pt x="20" y="31"/>
                </a:moveTo>
                <a:cubicBezTo>
                  <a:pt x="20" y="26"/>
                  <a:pt x="24" y="21"/>
                  <a:pt x="30" y="21"/>
                </a:cubicBezTo>
                <a:cubicBezTo>
                  <a:pt x="164" y="21"/>
                  <a:pt x="164" y="21"/>
                  <a:pt x="164" y="21"/>
                </a:cubicBezTo>
                <a:cubicBezTo>
                  <a:pt x="170" y="21"/>
                  <a:pt x="174" y="26"/>
                  <a:pt x="174" y="31"/>
                </a:cubicBezTo>
                <a:cubicBezTo>
                  <a:pt x="174" y="49"/>
                  <a:pt x="174" y="49"/>
                  <a:pt x="174" y="49"/>
                </a:cubicBezTo>
                <a:cubicBezTo>
                  <a:pt x="174" y="54"/>
                  <a:pt x="170" y="59"/>
                  <a:pt x="164" y="59"/>
                </a:cubicBezTo>
                <a:cubicBezTo>
                  <a:pt x="30" y="59"/>
                  <a:pt x="30" y="59"/>
                  <a:pt x="30" y="59"/>
                </a:cubicBezTo>
                <a:cubicBezTo>
                  <a:pt x="24" y="59"/>
                  <a:pt x="20" y="54"/>
                  <a:pt x="20" y="49"/>
                </a:cubicBezTo>
                <a:lnTo>
                  <a:pt x="20" y="31"/>
                </a:lnTo>
                <a:close/>
                <a:moveTo>
                  <a:pt x="48" y="184"/>
                </a:moveTo>
                <a:cubicBezTo>
                  <a:pt x="48" y="188"/>
                  <a:pt x="45" y="191"/>
                  <a:pt x="41" y="191"/>
                </a:cubicBezTo>
                <a:cubicBezTo>
                  <a:pt x="28" y="191"/>
                  <a:pt x="28" y="191"/>
                  <a:pt x="28" y="191"/>
                </a:cubicBezTo>
                <a:cubicBezTo>
                  <a:pt x="24" y="191"/>
                  <a:pt x="21" y="188"/>
                  <a:pt x="21" y="184"/>
                </a:cubicBezTo>
                <a:cubicBezTo>
                  <a:pt x="21" y="171"/>
                  <a:pt x="21" y="171"/>
                  <a:pt x="21" y="171"/>
                </a:cubicBezTo>
                <a:cubicBezTo>
                  <a:pt x="21" y="167"/>
                  <a:pt x="24" y="164"/>
                  <a:pt x="28" y="164"/>
                </a:cubicBezTo>
                <a:cubicBezTo>
                  <a:pt x="41" y="164"/>
                  <a:pt x="41" y="164"/>
                  <a:pt x="41" y="164"/>
                </a:cubicBezTo>
                <a:cubicBezTo>
                  <a:pt x="45" y="164"/>
                  <a:pt x="48" y="167"/>
                  <a:pt x="48" y="171"/>
                </a:cubicBezTo>
                <a:lnTo>
                  <a:pt x="48" y="184"/>
                </a:lnTo>
                <a:close/>
                <a:moveTo>
                  <a:pt x="48" y="141"/>
                </a:moveTo>
                <a:cubicBezTo>
                  <a:pt x="48" y="144"/>
                  <a:pt x="45" y="148"/>
                  <a:pt x="41" y="148"/>
                </a:cubicBezTo>
                <a:cubicBezTo>
                  <a:pt x="28" y="148"/>
                  <a:pt x="28" y="148"/>
                  <a:pt x="28" y="148"/>
                </a:cubicBezTo>
                <a:cubicBezTo>
                  <a:pt x="24" y="148"/>
                  <a:pt x="21" y="144"/>
                  <a:pt x="21" y="141"/>
                </a:cubicBezTo>
                <a:cubicBezTo>
                  <a:pt x="21" y="128"/>
                  <a:pt x="21" y="128"/>
                  <a:pt x="21" y="128"/>
                </a:cubicBezTo>
                <a:cubicBezTo>
                  <a:pt x="21" y="124"/>
                  <a:pt x="24" y="121"/>
                  <a:pt x="28" y="121"/>
                </a:cubicBezTo>
                <a:cubicBezTo>
                  <a:pt x="41" y="121"/>
                  <a:pt x="41" y="121"/>
                  <a:pt x="41" y="121"/>
                </a:cubicBezTo>
                <a:cubicBezTo>
                  <a:pt x="45" y="121"/>
                  <a:pt x="48" y="124"/>
                  <a:pt x="48" y="128"/>
                </a:cubicBezTo>
                <a:lnTo>
                  <a:pt x="48" y="141"/>
                </a:lnTo>
                <a:close/>
                <a:moveTo>
                  <a:pt x="48" y="97"/>
                </a:moveTo>
                <a:cubicBezTo>
                  <a:pt x="48" y="101"/>
                  <a:pt x="45" y="104"/>
                  <a:pt x="41" y="104"/>
                </a:cubicBezTo>
                <a:cubicBezTo>
                  <a:pt x="28" y="104"/>
                  <a:pt x="28" y="104"/>
                  <a:pt x="28" y="104"/>
                </a:cubicBezTo>
                <a:cubicBezTo>
                  <a:pt x="24" y="104"/>
                  <a:pt x="21" y="101"/>
                  <a:pt x="21" y="97"/>
                </a:cubicBezTo>
                <a:cubicBezTo>
                  <a:pt x="21" y="85"/>
                  <a:pt x="21" y="85"/>
                  <a:pt x="21" y="85"/>
                </a:cubicBezTo>
                <a:cubicBezTo>
                  <a:pt x="21" y="81"/>
                  <a:pt x="24" y="78"/>
                  <a:pt x="28" y="78"/>
                </a:cubicBezTo>
                <a:cubicBezTo>
                  <a:pt x="41" y="78"/>
                  <a:pt x="41" y="78"/>
                  <a:pt x="41" y="78"/>
                </a:cubicBezTo>
                <a:cubicBezTo>
                  <a:pt x="45" y="78"/>
                  <a:pt x="48" y="81"/>
                  <a:pt x="48" y="85"/>
                </a:cubicBezTo>
                <a:lnTo>
                  <a:pt x="48" y="97"/>
                </a:lnTo>
                <a:close/>
                <a:moveTo>
                  <a:pt x="90" y="184"/>
                </a:moveTo>
                <a:cubicBezTo>
                  <a:pt x="90" y="188"/>
                  <a:pt x="87" y="191"/>
                  <a:pt x="84" y="191"/>
                </a:cubicBezTo>
                <a:cubicBezTo>
                  <a:pt x="71" y="191"/>
                  <a:pt x="71" y="191"/>
                  <a:pt x="71" y="191"/>
                </a:cubicBezTo>
                <a:cubicBezTo>
                  <a:pt x="67" y="191"/>
                  <a:pt x="64" y="188"/>
                  <a:pt x="64" y="184"/>
                </a:cubicBezTo>
                <a:cubicBezTo>
                  <a:pt x="64" y="171"/>
                  <a:pt x="64" y="171"/>
                  <a:pt x="64" y="171"/>
                </a:cubicBezTo>
                <a:cubicBezTo>
                  <a:pt x="64" y="167"/>
                  <a:pt x="67" y="164"/>
                  <a:pt x="71" y="164"/>
                </a:cubicBezTo>
                <a:cubicBezTo>
                  <a:pt x="84" y="164"/>
                  <a:pt x="84" y="164"/>
                  <a:pt x="84" y="164"/>
                </a:cubicBezTo>
                <a:cubicBezTo>
                  <a:pt x="87" y="164"/>
                  <a:pt x="90" y="167"/>
                  <a:pt x="90" y="171"/>
                </a:cubicBezTo>
                <a:lnTo>
                  <a:pt x="90" y="184"/>
                </a:lnTo>
                <a:close/>
                <a:moveTo>
                  <a:pt x="90" y="141"/>
                </a:moveTo>
                <a:cubicBezTo>
                  <a:pt x="90" y="144"/>
                  <a:pt x="87" y="148"/>
                  <a:pt x="84" y="148"/>
                </a:cubicBezTo>
                <a:cubicBezTo>
                  <a:pt x="71" y="148"/>
                  <a:pt x="71" y="148"/>
                  <a:pt x="71" y="148"/>
                </a:cubicBezTo>
                <a:cubicBezTo>
                  <a:pt x="67" y="148"/>
                  <a:pt x="64" y="144"/>
                  <a:pt x="64" y="141"/>
                </a:cubicBezTo>
                <a:cubicBezTo>
                  <a:pt x="64" y="128"/>
                  <a:pt x="64" y="128"/>
                  <a:pt x="64" y="128"/>
                </a:cubicBezTo>
                <a:cubicBezTo>
                  <a:pt x="64" y="124"/>
                  <a:pt x="67" y="121"/>
                  <a:pt x="71" y="121"/>
                </a:cubicBezTo>
                <a:cubicBezTo>
                  <a:pt x="84" y="121"/>
                  <a:pt x="84" y="121"/>
                  <a:pt x="84" y="121"/>
                </a:cubicBezTo>
                <a:cubicBezTo>
                  <a:pt x="87" y="121"/>
                  <a:pt x="90" y="124"/>
                  <a:pt x="90" y="128"/>
                </a:cubicBezTo>
                <a:lnTo>
                  <a:pt x="90" y="141"/>
                </a:lnTo>
                <a:close/>
                <a:moveTo>
                  <a:pt x="90" y="97"/>
                </a:moveTo>
                <a:cubicBezTo>
                  <a:pt x="90" y="101"/>
                  <a:pt x="87" y="104"/>
                  <a:pt x="84" y="104"/>
                </a:cubicBezTo>
                <a:cubicBezTo>
                  <a:pt x="71" y="104"/>
                  <a:pt x="71" y="104"/>
                  <a:pt x="71" y="104"/>
                </a:cubicBezTo>
                <a:cubicBezTo>
                  <a:pt x="67" y="104"/>
                  <a:pt x="64" y="101"/>
                  <a:pt x="64" y="97"/>
                </a:cubicBezTo>
                <a:cubicBezTo>
                  <a:pt x="64" y="85"/>
                  <a:pt x="64" y="85"/>
                  <a:pt x="64" y="85"/>
                </a:cubicBezTo>
                <a:cubicBezTo>
                  <a:pt x="64" y="81"/>
                  <a:pt x="67" y="78"/>
                  <a:pt x="71" y="78"/>
                </a:cubicBezTo>
                <a:cubicBezTo>
                  <a:pt x="84" y="78"/>
                  <a:pt x="84" y="78"/>
                  <a:pt x="84" y="78"/>
                </a:cubicBezTo>
                <a:cubicBezTo>
                  <a:pt x="87" y="78"/>
                  <a:pt x="90" y="81"/>
                  <a:pt x="90" y="85"/>
                </a:cubicBezTo>
                <a:lnTo>
                  <a:pt x="90" y="97"/>
                </a:lnTo>
                <a:close/>
                <a:moveTo>
                  <a:pt x="132" y="184"/>
                </a:moveTo>
                <a:cubicBezTo>
                  <a:pt x="132" y="188"/>
                  <a:pt x="129" y="191"/>
                  <a:pt x="126" y="191"/>
                </a:cubicBezTo>
                <a:cubicBezTo>
                  <a:pt x="113" y="191"/>
                  <a:pt x="113" y="191"/>
                  <a:pt x="113" y="191"/>
                </a:cubicBezTo>
                <a:cubicBezTo>
                  <a:pt x="109" y="191"/>
                  <a:pt x="106" y="188"/>
                  <a:pt x="106" y="184"/>
                </a:cubicBezTo>
                <a:cubicBezTo>
                  <a:pt x="106" y="171"/>
                  <a:pt x="106" y="171"/>
                  <a:pt x="106" y="171"/>
                </a:cubicBezTo>
                <a:cubicBezTo>
                  <a:pt x="106" y="167"/>
                  <a:pt x="109" y="164"/>
                  <a:pt x="113" y="164"/>
                </a:cubicBezTo>
                <a:cubicBezTo>
                  <a:pt x="126" y="164"/>
                  <a:pt x="126" y="164"/>
                  <a:pt x="126" y="164"/>
                </a:cubicBezTo>
                <a:cubicBezTo>
                  <a:pt x="129" y="164"/>
                  <a:pt x="132" y="167"/>
                  <a:pt x="132" y="171"/>
                </a:cubicBezTo>
                <a:lnTo>
                  <a:pt x="132" y="184"/>
                </a:lnTo>
                <a:close/>
                <a:moveTo>
                  <a:pt x="132" y="141"/>
                </a:moveTo>
                <a:cubicBezTo>
                  <a:pt x="132" y="144"/>
                  <a:pt x="129" y="148"/>
                  <a:pt x="126" y="148"/>
                </a:cubicBezTo>
                <a:cubicBezTo>
                  <a:pt x="113" y="148"/>
                  <a:pt x="113" y="148"/>
                  <a:pt x="113" y="148"/>
                </a:cubicBezTo>
                <a:cubicBezTo>
                  <a:pt x="109" y="148"/>
                  <a:pt x="106" y="144"/>
                  <a:pt x="106" y="141"/>
                </a:cubicBezTo>
                <a:cubicBezTo>
                  <a:pt x="106" y="128"/>
                  <a:pt x="106" y="128"/>
                  <a:pt x="106" y="128"/>
                </a:cubicBezTo>
                <a:cubicBezTo>
                  <a:pt x="106" y="124"/>
                  <a:pt x="109" y="121"/>
                  <a:pt x="113" y="121"/>
                </a:cubicBezTo>
                <a:cubicBezTo>
                  <a:pt x="126" y="121"/>
                  <a:pt x="126" y="121"/>
                  <a:pt x="126" y="121"/>
                </a:cubicBezTo>
                <a:cubicBezTo>
                  <a:pt x="129" y="121"/>
                  <a:pt x="132" y="124"/>
                  <a:pt x="132" y="128"/>
                </a:cubicBezTo>
                <a:lnTo>
                  <a:pt x="132" y="141"/>
                </a:lnTo>
                <a:close/>
                <a:moveTo>
                  <a:pt x="132" y="97"/>
                </a:moveTo>
                <a:cubicBezTo>
                  <a:pt x="132" y="101"/>
                  <a:pt x="129" y="104"/>
                  <a:pt x="126" y="104"/>
                </a:cubicBezTo>
                <a:cubicBezTo>
                  <a:pt x="113" y="104"/>
                  <a:pt x="113" y="104"/>
                  <a:pt x="113" y="104"/>
                </a:cubicBezTo>
                <a:cubicBezTo>
                  <a:pt x="109" y="104"/>
                  <a:pt x="106" y="101"/>
                  <a:pt x="106" y="97"/>
                </a:cubicBezTo>
                <a:cubicBezTo>
                  <a:pt x="106" y="85"/>
                  <a:pt x="106" y="85"/>
                  <a:pt x="106" y="85"/>
                </a:cubicBezTo>
                <a:cubicBezTo>
                  <a:pt x="106" y="81"/>
                  <a:pt x="109" y="78"/>
                  <a:pt x="113" y="78"/>
                </a:cubicBezTo>
                <a:cubicBezTo>
                  <a:pt x="126" y="78"/>
                  <a:pt x="126" y="78"/>
                  <a:pt x="126" y="78"/>
                </a:cubicBezTo>
                <a:cubicBezTo>
                  <a:pt x="129" y="78"/>
                  <a:pt x="132" y="81"/>
                  <a:pt x="132" y="85"/>
                </a:cubicBezTo>
                <a:lnTo>
                  <a:pt x="132" y="97"/>
                </a:lnTo>
                <a:close/>
                <a:moveTo>
                  <a:pt x="179" y="186"/>
                </a:moveTo>
                <a:cubicBezTo>
                  <a:pt x="179" y="191"/>
                  <a:pt x="175" y="195"/>
                  <a:pt x="171" y="195"/>
                </a:cubicBezTo>
                <a:cubicBezTo>
                  <a:pt x="155" y="195"/>
                  <a:pt x="155" y="195"/>
                  <a:pt x="155" y="195"/>
                </a:cubicBezTo>
                <a:cubicBezTo>
                  <a:pt x="150" y="195"/>
                  <a:pt x="146" y="191"/>
                  <a:pt x="146" y="186"/>
                </a:cubicBezTo>
                <a:cubicBezTo>
                  <a:pt x="146" y="170"/>
                  <a:pt x="146" y="170"/>
                  <a:pt x="146" y="170"/>
                </a:cubicBezTo>
                <a:cubicBezTo>
                  <a:pt x="146" y="166"/>
                  <a:pt x="150" y="162"/>
                  <a:pt x="155" y="162"/>
                </a:cubicBezTo>
                <a:cubicBezTo>
                  <a:pt x="171" y="162"/>
                  <a:pt x="171" y="162"/>
                  <a:pt x="171" y="162"/>
                </a:cubicBezTo>
                <a:cubicBezTo>
                  <a:pt x="175" y="162"/>
                  <a:pt x="179" y="166"/>
                  <a:pt x="179" y="170"/>
                </a:cubicBezTo>
                <a:lnTo>
                  <a:pt x="179" y="186"/>
                </a:lnTo>
                <a:close/>
                <a:moveTo>
                  <a:pt x="179" y="142"/>
                </a:moveTo>
                <a:cubicBezTo>
                  <a:pt x="179" y="147"/>
                  <a:pt x="175" y="151"/>
                  <a:pt x="171" y="151"/>
                </a:cubicBezTo>
                <a:cubicBezTo>
                  <a:pt x="155" y="151"/>
                  <a:pt x="155" y="151"/>
                  <a:pt x="155" y="151"/>
                </a:cubicBezTo>
                <a:cubicBezTo>
                  <a:pt x="150" y="151"/>
                  <a:pt x="146" y="147"/>
                  <a:pt x="146" y="142"/>
                </a:cubicBezTo>
                <a:cubicBezTo>
                  <a:pt x="146" y="126"/>
                  <a:pt x="146" y="126"/>
                  <a:pt x="146" y="126"/>
                </a:cubicBezTo>
                <a:cubicBezTo>
                  <a:pt x="146" y="122"/>
                  <a:pt x="150" y="118"/>
                  <a:pt x="155" y="118"/>
                </a:cubicBezTo>
                <a:cubicBezTo>
                  <a:pt x="171" y="118"/>
                  <a:pt x="171" y="118"/>
                  <a:pt x="171" y="118"/>
                </a:cubicBezTo>
                <a:cubicBezTo>
                  <a:pt x="175" y="118"/>
                  <a:pt x="179" y="122"/>
                  <a:pt x="179" y="126"/>
                </a:cubicBezTo>
                <a:lnTo>
                  <a:pt x="179" y="142"/>
                </a:lnTo>
                <a:close/>
                <a:moveTo>
                  <a:pt x="179" y="98"/>
                </a:moveTo>
                <a:cubicBezTo>
                  <a:pt x="179" y="103"/>
                  <a:pt x="175" y="107"/>
                  <a:pt x="171" y="107"/>
                </a:cubicBezTo>
                <a:cubicBezTo>
                  <a:pt x="155" y="107"/>
                  <a:pt x="155" y="107"/>
                  <a:pt x="155" y="107"/>
                </a:cubicBezTo>
                <a:cubicBezTo>
                  <a:pt x="150" y="107"/>
                  <a:pt x="146" y="103"/>
                  <a:pt x="146" y="98"/>
                </a:cubicBezTo>
                <a:cubicBezTo>
                  <a:pt x="146" y="82"/>
                  <a:pt x="146" y="82"/>
                  <a:pt x="146" y="82"/>
                </a:cubicBezTo>
                <a:cubicBezTo>
                  <a:pt x="146" y="77"/>
                  <a:pt x="150" y="74"/>
                  <a:pt x="155" y="74"/>
                </a:cubicBezTo>
                <a:cubicBezTo>
                  <a:pt x="171" y="74"/>
                  <a:pt x="171" y="74"/>
                  <a:pt x="171" y="74"/>
                </a:cubicBezTo>
                <a:cubicBezTo>
                  <a:pt x="175" y="74"/>
                  <a:pt x="179" y="77"/>
                  <a:pt x="179" y="82"/>
                </a:cubicBezTo>
                <a:lnTo>
                  <a:pt x="179" y="98"/>
                </a:lnTo>
                <a:close/>
              </a:path>
            </a:pathLst>
          </a:custGeom>
          <a:solidFill>
            <a:srgbClr val="05050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119" name="组合 118"/>
          <p:cNvGrpSpPr/>
          <p:nvPr/>
        </p:nvGrpSpPr>
        <p:grpSpPr>
          <a:xfrm>
            <a:off x="8924926" y="2995613"/>
            <a:ext cx="796925" cy="774700"/>
            <a:chOff x="8924926" y="2995613"/>
            <a:chExt cx="796925" cy="774700"/>
          </a:xfrm>
        </p:grpSpPr>
        <p:sp>
          <p:nvSpPr>
            <p:cNvPr id="30" name="Freeform 27"/>
            <p:cNvSpPr/>
            <p:nvPr/>
          </p:nvSpPr>
          <p:spPr bwMode="auto">
            <a:xfrm>
              <a:off x="8977313" y="3575050"/>
              <a:ext cx="692150" cy="195263"/>
            </a:xfrm>
            <a:custGeom>
              <a:avLst/>
              <a:gdLst>
                <a:gd name="T0" fmla="*/ 0 w 210"/>
                <a:gd name="T1" fmla="*/ 40 h 59"/>
                <a:gd name="T2" fmla="*/ 21 w 210"/>
                <a:gd name="T3" fmla="*/ 59 h 59"/>
                <a:gd name="T4" fmla="*/ 189 w 210"/>
                <a:gd name="T5" fmla="*/ 59 h 59"/>
                <a:gd name="T6" fmla="*/ 210 w 210"/>
                <a:gd name="T7" fmla="*/ 40 h 59"/>
                <a:gd name="T8" fmla="*/ 210 w 210"/>
                <a:gd name="T9" fmla="*/ 0 h 59"/>
                <a:gd name="T10" fmla="*/ 0 w 210"/>
                <a:gd name="T11" fmla="*/ 0 h 59"/>
                <a:gd name="T12" fmla="*/ 0 w 210"/>
                <a:gd name="T13" fmla="*/ 4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0" h="59">
                  <a:moveTo>
                    <a:pt x="0" y="40"/>
                  </a:moveTo>
                  <a:cubicBezTo>
                    <a:pt x="0" y="51"/>
                    <a:pt x="9" y="59"/>
                    <a:pt x="21" y="59"/>
                  </a:cubicBezTo>
                  <a:cubicBezTo>
                    <a:pt x="189" y="59"/>
                    <a:pt x="189" y="59"/>
                    <a:pt x="189" y="59"/>
                  </a:cubicBezTo>
                  <a:cubicBezTo>
                    <a:pt x="201" y="59"/>
                    <a:pt x="210" y="51"/>
                    <a:pt x="210" y="40"/>
                  </a:cubicBezTo>
                  <a:cubicBezTo>
                    <a:pt x="210" y="0"/>
                    <a:pt x="210" y="0"/>
                    <a:pt x="21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40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1" name="Freeform 28"/>
            <p:cNvSpPr>
              <a:spLocks noEditPoints="1"/>
            </p:cNvSpPr>
            <p:nvPr/>
          </p:nvSpPr>
          <p:spPr bwMode="auto">
            <a:xfrm>
              <a:off x="8924926" y="2995613"/>
              <a:ext cx="796925" cy="557213"/>
            </a:xfrm>
            <a:custGeom>
              <a:avLst/>
              <a:gdLst>
                <a:gd name="T0" fmla="*/ 224 w 242"/>
                <a:gd name="T1" fmla="*/ 44 h 169"/>
                <a:gd name="T2" fmla="*/ 189 w 242"/>
                <a:gd name="T3" fmla="*/ 44 h 169"/>
                <a:gd name="T4" fmla="*/ 189 w 242"/>
                <a:gd name="T5" fmla="*/ 28 h 169"/>
                <a:gd name="T6" fmla="*/ 161 w 242"/>
                <a:gd name="T7" fmla="*/ 0 h 169"/>
                <a:gd name="T8" fmla="*/ 81 w 242"/>
                <a:gd name="T9" fmla="*/ 0 h 169"/>
                <a:gd name="T10" fmla="*/ 53 w 242"/>
                <a:gd name="T11" fmla="*/ 28 h 169"/>
                <a:gd name="T12" fmla="*/ 53 w 242"/>
                <a:gd name="T13" fmla="*/ 44 h 169"/>
                <a:gd name="T14" fmla="*/ 18 w 242"/>
                <a:gd name="T15" fmla="*/ 44 h 169"/>
                <a:gd name="T16" fmla="*/ 0 w 242"/>
                <a:gd name="T17" fmla="*/ 59 h 169"/>
                <a:gd name="T18" fmla="*/ 0 w 242"/>
                <a:gd name="T19" fmla="*/ 153 h 169"/>
                <a:gd name="T20" fmla="*/ 18 w 242"/>
                <a:gd name="T21" fmla="*/ 169 h 169"/>
                <a:gd name="T22" fmla="*/ 27 w 242"/>
                <a:gd name="T23" fmla="*/ 169 h 169"/>
                <a:gd name="T24" fmla="*/ 215 w 242"/>
                <a:gd name="T25" fmla="*/ 169 h 169"/>
                <a:gd name="T26" fmla="*/ 224 w 242"/>
                <a:gd name="T27" fmla="*/ 169 h 169"/>
                <a:gd name="T28" fmla="*/ 242 w 242"/>
                <a:gd name="T29" fmla="*/ 153 h 169"/>
                <a:gd name="T30" fmla="*/ 242 w 242"/>
                <a:gd name="T31" fmla="*/ 59 h 169"/>
                <a:gd name="T32" fmla="*/ 224 w 242"/>
                <a:gd name="T33" fmla="*/ 44 h 169"/>
                <a:gd name="T34" fmla="*/ 72 w 242"/>
                <a:gd name="T35" fmla="*/ 28 h 169"/>
                <a:gd name="T36" fmla="*/ 81 w 242"/>
                <a:gd name="T37" fmla="*/ 19 h 169"/>
                <a:gd name="T38" fmla="*/ 161 w 242"/>
                <a:gd name="T39" fmla="*/ 19 h 169"/>
                <a:gd name="T40" fmla="*/ 170 w 242"/>
                <a:gd name="T41" fmla="*/ 28 h 169"/>
                <a:gd name="T42" fmla="*/ 170 w 242"/>
                <a:gd name="T43" fmla="*/ 44 h 169"/>
                <a:gd name="T44" fmla="*/ 72 w 242"/>
                <a:gd name="T45" fmla="*/ 44 h 169"/>
                <a:gd name="T46" fmla="*/ 72 w 242"/>
                <a:gd name="T47" fmla="*/ 28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42" h="169">
                  <a:moveTo>
                    <a:pt x="224" y="44"/>
                  </a:moveTo>
                  <a:cubicBezTo>
                    <a:pt x="189" y="44"/>
                    <a:pt x="189" y="44"/>
                    <a:pt x="189" y="44"/>
                  </a:cubicBezTo>
                  <a:cubicBezTo>
                    <a:pt x="189" y="28"/>
                    <a:pt x="189" y="28"/>
                    <a:pt x="189" y="28"/>
                  </a:cubicBezTo>
                  <a:cubicBezTo>
                    <a:pt x="189" y="13"/>
                    <a:pt x="176" y="0"/>
                    <a:pt x="161" y="0"/>
                  </a:cubicBezTo>
                  <a:cubicBezTo>
                    <a:pt x="81" y="0"/>
                    <a:pt x="81" y="0"/>
                    <a:pt x="81" y="0"/>
                  </a:cubicBezTo>
                  <a:cubicBezTo>
                    <a:pt x="66" y="0"/>
                    <a:pt x="53" y="13"/>
                    <a:pt x="53" y="28"/>
                  </a:cubicBezTo>
                  <a:cubicBezTo>
                    <a:pt x="53" y="44"/>
                    <a:pt x="53" y="44"/>
                    <a:pt x="53" y="44"/>
                  </a:cubicBezTo>
                  <a:cubicBezTo>
                    <a:pt x="18" y="44"/>
                    <a:pt x="18" y="44"/>
                    <a:pt x="18" y="44"/>
                  </a:cubicBezTo>
                  <a:cubicBezTo>
                    <a:pt x="8" y="44"/>
                    <a:pt x="0" y="51"/>
                    <a:pt x="0" y="59"/>
                  </a:cubicBezTo>
                  <a:cubicBezTo>
                    <a:pt x="0" y="153"/>
                    <a:pt x="0" y="153"/>
                    <a:pt x="0" y="153"/>
                  </a:cubicBezTo>
                  <a:cubicBezTo>
                    <a:pt x="0" y="162"/>
                    <a:pt x="8" y="169"/>
                    <a:pt x="18" y="169"/>
                  </a:cubicBezTo>
                  <a:cubicBezTo>
                    <a:pt x="27" y="169"/>
                    <a:pt x="27" y="169"/>
                    <a:pt x="27" y="169"/>
                  </a:cubicBezTo>
                  <a:cubicBezTo>
                    <a:pt x="215" y="169"/>
                    <a:pt x="215" y="169"/>
                    <a:pt x="215" y="169"/>
                  </a:cubicBezTo>
                  <a:cubicBezTo>
                    <a:pt x="224" y="169"/>
                    <a:pt x="224" y="169"/>
                    <a:pt x="224" y="169"/>
                  </a:cubicBezTo>
                  <a:cubicBezTo>
                    <a:pt x="234" y="169"/>
                    <a:pt x="242" y="162"/>
                    <a:pt x="242" y="153"/>
                  </a:cubicBezTo>
                  <a:cubicBezTo>
                    <a:pt x="242" y="59"/>
                    <a:pt x="242" y="59"/>
                    <a:pt x="242" y="59"/>
                  </a:cubicBezTo>
                  <a:cubicBezTo>
                    <a:pt x="242" y="51"/>
                    <a:pt x="234" y="44"/>
                    <a:pt x="224" y="44"/>
                  </a:cubicBezTo>
                  <a:close/>
                  <a:moveTo>
                    <a:pt x="72" y="28"/>
                  </a:moveTo>
                  <a:cubicBezTo>
                    <a:pt x="72" y="23"/>
                    <a:pt x="76" y="19"/>
                    <a:pt x="81" y="19"/>
                  </a:cubicBezTo>
                  <a:cubicBezTo>
                    <a:pt x="161" y="19"/>
                    <a:pt x="161" y="19"/>
                    <a:pt x="161" y="19"/>
                  </a:cubicBezTo>
                  <a:cubicBezTo>
                    <a:pt x="166" y="19"/>
                    <a:pt x="170" y="23"/>
                    <a:pt x="170" y="28"/>
                  </a:cubicBezTo>
                  <a:cubicBezTo>
                    <a:pt x="170" y="44"/>
                    <a:pt x="170" y="44"/>
                    <a:pt x="170" y="44"/>
                  </a:cubicBezTo>
                  <a:cubicBezTo>
                    <a:pt x="72" y="44"/>
                    <a:pt x="72" y="44"/>
                    <a:pt x="72" y="44"/>
                  </a:cubicBezTo>
                  <a:lnTo>
                    <a:pt x="72" y="28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2" name="Freeform 29"/>
            <p:cNvSpPr/>
            <p:nvPr/>
          </p:nvSpPr>
          <p:spPr bwMode="auto">
            <a:xfrm>
              <a:off x="9082088" y="3503613"/>
              <a:ext cx="79375" cy="122238"/>
            </a:xfrm>
            <a:custGeom>
              <a:avLst/>
              <a:gdLst>
                <a:gd name="T0" fmla="*/ 12 w 24"/>
                <a:gd name="T1" fmla="*/ 37 h 37"/>
                <a:gd name="T2" fmla="*/ 0 w 24"/>
                <a:gd name="T3" fmla="*/ 25 h 37"/>
                <a:gd name="T4" fmla="*/ 0 w 24"/>
                <a:gd name="T5" fmla="*/ 12 h 37"/>
                <a:gd name="T6" fmla="*/ 12 w 24"/>
                <a:gd name="T7" fmla="*/ 0 h 37"/>
                <a:gd name="T8" fmla="*/ 24 w 24"/>
                <a:gd name="T9" fmla="*/ 12 h 37"/>
                <a:gd name="T10" fmla="*/ 24 w 24"/>
                <a:gd name="T11" fmla="*/ 25 h 37"/>
                <a:gd name="T12" fmla="*/ 12 w 24"/>
                <a:gd name="T13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37">
                  <a:moveTo>
                    <a:pt x="12" y="37"/>
                  </a:moveTo>
                  <a:cubicBezTo>
                    <a:pt x="5" y="37"/>
                    <a:pt x="0" y="31"/>
                    <a:pt x="0" y="25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4" y="5"/>
                    <a:pt x="24" y="12"/>
                  </a:cubicBezTo>
                  <a:cubicBezTo>
                    <a:pt x="24" y="25"/>
                    <a:pt x="24" y="25"/>
                    <a:pt x="24" y="25"/>
                  </a:cubicBezTo>
                  <a:cubicBezTo>
                    <a:pt x="24" y="31"/>
                    <a:pt x="18" y="37"/>
                    <a:pt x="12" y="37"/>
                  </a:cubicBez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3" name="Freeform 30"/>
            <p:cNvSpPr>
              <a:spLocks noEditPoints="1"/>
            </p:cNvSpPr>
            <p:nvPr/>
          </p:nvSpPr>
          <p:spPr bwMode="auto">
            <a:xfrm>
              <a:off x="9069388" y="3489325"/>
              <a:ext cx="103188" cy="146050"/>
            </a:xfrm>
            <a:custGeom>
              <a:avLst/>
              <a:gdLst>
                <a:gd name="T0" fmla="*/ 16 w 31"/>
                <a:gd name="T1" fmla="*/ 8 h 44"/>
                <a:gd name="T2" fmla="*/ 24 w 31"/>
                <a:gd name="T3" fmla="*/ 16 h 44"/>
                <a:gd name="T4" fmla="*/ 24 w 31"/>
                <a:gd name="T5" fmla="*/ 29 h 44"/>
                <a:gd name="T6" fmla="*/ 16 w 31"/>
                <a:gd name="T7" fmla="*/ 37 h 44"/>
                <a:gd name="T8" fmla="*/ 8 w 31"/>
                <a:gd name="T9" fmla="*/ 29 h 44"/>
                <a:gd name="T10" fmla="*/ 8 w 31"/>
                <a:gd name="T11" fmla="*/ 16 h 44"/>
                <a:gd name="T12" fmla="*/ 16 w 31"/>
                <a:gd name="T13" fmla="*/ 8 h 44"/>
                <a:gd name="T14" fmla="*/ 16 w 31"/>
                <a:gd name="T15" fmla="*/ 0 h 44"/>
                <a:gd name="T16" fmla="*/ 0 w 31"/>
                <a:gd name="T17" fmla="*/ 16 h 44"/>
                <a:gd name="T18" fmla="*/ 0 w 31"/>
                <a:gd name="T19" fmla="*/ 29 h 44"/>
                <a:gd name="T20" fmla="*/ 16 w 31"/>
                <a:gd name="T21" fmla="*/ 44 h 44"/>
                <a:gd name="T22" fmla="*/ 31 w 31"/>
                <a:gd name="T23" fmla="*/ 29 h 44"/>
                <a:gd name="T24" fmla="*/ 31 w 31"/>
                <a:gd name="T25" fmla="*/ 16 h 44"/>
                <a:gd name="T26" fmla="*/ 16 w 31"/>
                <a:gd name="T27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1" h="44">
                  <a:moveTo>
                    <a:pt x="16" y="8"/>
                  </a:moveTo>
                  <a:cubicBezTo>
                    <a:pt x="20" y="8"/>
                    <a:pt x="24" y="11"/>
                    <a:pt x="24" y="16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4" y="33"/>
                    <a:pt x="20" y="37"/>
                    <a:pt x="16" y="37"/>
                  </a:cubicBezTo>
                  <a:cubicBezTo>
                    <a:pt x="11" y="37"/>
                    <a:pt x="8" y="33"/>
                    <a:pt x="8" y="29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1"/>
                    <a:pt x="11" y="8"/>
                    <a:pt x="16" y="8"/>
                  </a:cubicBezTo>
                  <a:close/>
                  <a:moveTo>
                    <a:pt x="16" y="0"/>
                  </a:moveTo>
                  <a:cubicBezTo>
                    <a:pt x="7" y="0"/>
                    <a:pt x="0" y="7"/>
                    <a:pt x="0" y="16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37"/>
                    <a:pt x="7" y="44"/>
                    <a:pt x="16" y="44"/>
                  </a:cubicBezTo>
                  <a:cubicBezTo>
                    <a:pt x="24" y="44"/>
                    <a:pt x="31" y="37"/>
                    <a:pt x="31" y="29"/>
                  </a:cubicBezTo>
                  <a:cubicBezTo>
                    <a:pt x="31" y="16"/>
                    <a:pt x="31" y="16"/>
                    <a:pt x="31" y="16"/>
                  </a:cubicBezTo>
                  <a:cubicBezTo>
                    <a:pt x="31" y="7"/>
                    <a:pt x="24" y="0"/>
                    <a:pt x="16" y="0"/>
                  </a:cubicBez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4" name="Freeform 31"/>
            <p:cNvSpPr/>
            <p:nvPr/>
          </p:nvSpPr>
          <p:spPr bwMode="auto">
            <a:xfrm>
              <a:off x="9488488" y="3503613"/>
              <a:ext cx="76200" cy="122238"/>
            </a:xfrm>
            <a:custGeom>
              <a:avLst/>
              <a:gdLst>
                <a:gd name="T0" fmla="*/ 11 w 23"/>
                <a:gd name="T1" fmla="*/ 37 h 37"/>
                <a:gd name="T2" fmla="*/ 0 w 23"/>
                <a:gd name="T3" fmla="*/ 25 h 37"/>
                <a:gd name="T4" fmla="*/ 0 w 23"/>
                <a:gd name="T5" fmla="*/ 12 h 37"/>
                <a:gd name="T6" fmla="*/ 11 w 23"/>
                <a:gd name="T7" fmla="*/ 0 h 37"/>
                <a:gd name="T8" fmla="*/ 23 w 23"/>
                <a:gd name="T9" fmla="*/ 12 h 37"/>
                <a:gd name="T10" fmla="*/ 23 w 23"/>
                <a:gd name="T11" fmla="*/ 25 h 37"/>
                <a:gd name="T12" fmla="*/ 11 w 23"/>
                <a:gd name="T13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" h="37">
                  <a:moveTo>
                    <a:pt x="11" y="37"/>
                  </a:moveTo>
                  <a:cubicBezTo>
                    <a:pt x="5" y="37"/>
                    <a:pt x="0" y="31"/>
                    <a:pt x="0" y="25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25"/>
                    <a:pt x="23" y="25"/>
                    <a:pt x="23" y="25"/>
                  </a:cubicBezTo>
                  <a:cubicBezTo>
                    <a:pt x="23" y="31"/>
                    <a:pt x="18" y="37"/>
                    <a:pt x="11" y="37"/>
                  </a:cubicBez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5" name="Freeform 32"/>
            <p:cNvSpPr>
              <a:spLocks noEditPoints="1"/>
            </p:cNvSpPr>
            <p:nvPr/>
          </p:nvSpPr>
          <p:spPr bwMode="auto">
            <a:xfrm>
              <a:off x="9475788" y="3489325"/>
              <a:ext cx="101600" cy="146050"/>
            </a:xfrm>
            <a:custGeom>
              <a:avLst/>
              <a:gdLst>
                <a:gd name="T0" fmla="*/ 15 w 31"/>
                <a:gd name="T1" fmla="*/ 8 h 44"/>
                <a:gd name="T2" fmla="*/ 23 w 31"/>
                <a:gd name="T3" fmla="*/ 16 h 44"/>
                <a:gd name="T4" fmla="*/ 23 w 31"/>
                <a:gd name="T5" fmla="*/ 29 h 44"/>
                <a:gd name="T6" fmla="*/ 15 w 31"/>
                <a:gd name="T7" fmla="*/ 37 h 44"/>
                <a:gd name="T8" fmla="*/ 7 w 31"/>
                <a:gd name="T9" fmla="*/ 29 h 44"/>
                <a:gd name="T10" fmla="*/ 7 w 31"/>
                <a:gd name="T11" fmla="*/ 16 h 44"/>
                <a:gd name="T12" fmla="*/ 15 w 31"/>
                <a:gd name="T13" fmla="*/ 8 h 44"/>
                <a:gd name="T14" fmla="*/ 15 w 31"/>
                <a:gd name="T15" fmla="*/ 0 h 44"/>
                <a:gd name="T16" fmla="*/ 0 w 31"/>
                <a:gd name="T17" fmla="*/ 16 h 44"/>
                <a:gd name="T18" fmla="*/ 0 w 31"/>
                <a:gd name="T19" fmla="*/ 29 h 44"/>
                <a:gd name="T20" fmla="*/ 15 w 31"/>
                <a:gd name="T21" fmla="*/ 44 h 44"/>
                <a:gd name="T22" fmla="*/ 31 w 31"/>
                <a:gd name="T23" fmla="*/ 29 h 44"/>
                <a:gd name="T24" fmla="*/ 31 w 31"/>
                <a:gd name="T25" fmla="*/ 16 h 44"/>
                <a:gd name="T26" fmla="*/ 15 w 31"/>
                <a:gd name="T27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1" h="44">
                  <a:moveTo>
                    <a:pt x="15" y="8"/>
                  </a:moveTo>
                  <a:cubicBezTo>
                    <a:pt x="20" y="8"/>
                    <a:pt x="23" y="11"/>
                    <a:pt x="23" y="16"/>
                  </a:cubicBezTo>
                  <a:cubicBezTo>
                    <a:pt x="23" y="29"/>
                    <a:pt x="23" y="29"/>
                    <a:pt x="23" y="29"/>
                  </a:cubicBezTo>
                  <a:cubicBezTo>
                    <a:pt x="23" y="33"/>
                    <a:pt x="20" y="37"/>
                    <a:pt x="15" y="37"/>
                  </a:cubicBezTo>
                  <a:cubicBezTo>
                    <a:pt x="11" y="37"/>
                    <a:pt x="7" y="33"/>
                    <a:pt x="7" y="29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7" y="11"/>
                    <a:pt x="11" y="8"/>
                    <a:pt x="15" y="8"/>
                  </a:cubicBezTo>
                  <a:close/>
                  <a:moveTo>
                    <a:pt x="15" y="0"/>
                  </a:moveTo>
                  <a:cubicBezTo>
                    <a:pt x="7" y="0"/>
                    <a:pt x="0" y="7"/>
                    <a:pt x="0" y="16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37"/>
                    <a:pt x="7" y="44"/>
                    <a:pt x="15" y="44"/>
                  </a:cubicBezTo>
                  <a:cubicBezTo>
                    <a:pt x="24" y="44"/>
                    <a:pt x="31" y="37"/>
                    <a:pt x="31" y="29"/>
                  </a:cubicBezTo>
                  <a:cubicBezTo>
                    <a:pt x="31" y="16"/>
                    <a:pt x="31" y="16"/>
                    <a:pt x="31" y="16"/>
                  </a:cubicBezTo>
                  <a:cubicBezTo>
                    <a:pt x="31" y="7"/>
                    <a:pt x="24" y="0"/>
                    <a:pt x="15" y="0"/>
                  </a:cubicBez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118" name="组合 117"/>
          <p:cNvGrpSpPr/>
          <p:nvPr/>
        </p:nvGrpSpPr>
        <p:grpSpPr>
          <a:xfrm>
            <a:off x="8996363" y="336323"/>
            <a:ext cx="657225" cy="768351"/>
            <a:chOff x="8996363" y="241300"/>
            <a:chExt cx="657225" cy="768351"/>
          </a:xfrm>
        </p:grpSpPr>
        <p:sp>
          <p:nvSpPr>
            <p:cNvPr id="36" name="Freeform 33"/>
            <p:cNvSpPr>
              <a:spLocks noEditPoints="1"/>
            </p:cNvSpPr>
            <p:nvPr/>
          </p:nvSpPr>
          <p:spPr bwMode="auto">
            <a:xfrm>
              <a:off x="9042401" y="241300"/>
              <a:ext cx="561975" cy="636588"/>
            </a:xfrm>
            <a:custGeom>
              <a:avLst/>
              <a:gdLst>
                <a:gd name="T0" fmla="*/ 165 w 170"/>
                <a:gd name="T1" fmla="*/ 152 h 193"/>
                <a:gd name="T2" fmla="*/ 141 w 170"/>
                <a:gd name="T3" fmla="*/ 98 h 193"/>
                <a:gd name="T4" fmla="*/ 101 w 170"/>
                <a:gd name="T5" fmla="*/ 21 h 193"/>
                <a:gd name="T6" fmla="*/ 101 w 170"/>
                <a:gd name="T7" fmla="*/ 17 h 193"/>
                <a:gd name="T8" fmla="*/ 84 w 170"/>
                <a:gd name="T9" fmla="*/ 0 h 193"/>
                <a:gd name="T10" fmla="*/ 66 w 170"/>
                <a:gd name="T11" fmla="*/ 17 h 193"/>
                <a:gd name="T12" fmla="*/ 67 w 170"/>
                <a:gd name="T13" fmla="*/ 22 h 193"/>
                <a:gd name="T14" fmla="*/ 29 w 170"/>
                <a:gd name="T15" fmla="*/ 98 h 193"/>
                <a:gd name="T16" fmla="*/ 5 w 170"/>
                <a:gd name="T17" fmla="*/ 152 h 193"/>
                <a:gd name="T18" fmla="*/ 0 w 170"/>
                <a:gd name="T19" fmla="*/ 157 h 193"/>
                <a:gd name="T20" fmla="*/ 170 w 170"/>
                <a:gd name="T21" fmla="*/ 156 h 193"/>
                <a:gd name="T22" fmla="*/ 165 w 170"/>
                <a:gd name="T23" fmla="*/ 152 h 193"/>
                <a:gd name="T24" fmla="*/ 73 w 170"/>
                <a:gd name="T25" fmla="*/ 17 h 193"/>
                <a:gd name="T26" fmla="*/ 84 w 170"/>
                <a:gd name="T27" fmla="*/ 7 h 193"/>
                <a:gd name="T28" fmla="*/ 94 w 170"/>
                <a:gd name="T29" fmla="*/ 17 h 193"/>
                <a:gd name="T30" fmla="*/ 94 w 170"/>
                <a:gd name="T31" fmla="*/ 19 h 193"/>
                <a:gd name="T32" fmla="*/ 74 w 170"/>
                <a:gd name="T33" fmla="*/ 19 h 193"/>
                <a:gd name="T34" fmla="*/ 73 w 170"/>
                <a:gd name="T35" fmla="*/ 17 h 193"/>
                <a:gd name="T36" fmla="*/ 45 w 170"/>
                <a:gd name="T37" fmla="*/ 101 h 193"/>
                <a:gd name="T38" fmla="*/ 25 w 170"/>
                <a:gd name="T39" fmla="*/ 154 h 193"/>
                <a:gd name="T40" fmla="*/ 20 w 170"/>
                <a:gd name="T41" fmla="*/ 153 h 193"/>
                <a:gd name="T42" fmla="*/ 41 w 170"/>
                <a:gd name="T43" fmla="*/ 99 h 193"/>
                <a:gd name="T44" fmla="*/ 74 w 170"/>
                <a:gd name="T45" fmla="*/ 32 h 193"/>
                <a:gd name="T46" fmla="*/ 79 w 170"/>
                <a:gd name="T47" fmla="*/ 34 h 193"/>
                <a:gd name="T48" fmla="*/ 45 w 170"/>
                <a:gd name="T49" fmla="*/ 101 h 193"/>
                <a:gd name="T50" fmla="*/ 94 w 170"/>
                <a:gd name="T51" fmla="*/ 32 h 193"/>
                <a:gd name="T52" fmla="*/ 94 w 170"/>
                <a:gd name="T53" fmla="*/ 31 h 193"/>
                <a:gd name="T54" fmla="*/ 99 w 170"/>
                <a:gd name="T55" fmla="*/ 33 h 193"/>
                <a:gd name="T56" fmla="*/ 94 w 170"/>
                <a:gd name="T57" fmla="*/ 32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70" h="193">
                  <a:moveTo>
                    <a:pt x="165" y="152"/>
                  </a:moveTo>
                  <a:cubicBezTo>
                    <a:pt x="143" y="132"/>
                    <a:pt x="141" y="98"/>
                    <a:pt x="141" y="98"/>
                  </a:cubicBezTo>
                  <a:cubicBezTo>
                    <a:pt x="137" y="55"/>
                    <a:pt x="120" y="30"/>
                    <a:pt x="101" y="21"/>
                  </a:cubicBezTo>
                  <a:cubicBezTo>
                    <a:pt x="101" y="20"/>
                    <a:pt x="101" y="19"/>
                    <a:pt x="101" y="17"/>
                  </a:cubicBezTo>
                  <a:cubicBezTo>
                    <a:pt x="101" y="8"/>
                    <a:pt x="93" y="0"/>
                    <a:pt x="84" y="0"/>
                  </a:cubicBezTo>
                  <a:cubicBezTo>
                    <a:pt x="74" y="0"/>
                    <a:pt x="66" y="8"/>
                    <a:pt x="66" y="17"/>
                  </a:cubicBezTo>
                  <a:cubicBezTo>
                    <a:pt x="66" y="19"/>
                    <a:pt x="67" y="21"/>
                    <a:pt x="67" y="22"/>
                  </a:cubicBezTo>
                  <a:cubicBezTo>
                    <a:pt x="49" y="32"/>
                    <a:pt x="33" y="57"/>
                    <a:pt x="29" y="98"/>
                  </a:cubicBezTo>
                  <a:cubicBezTo>
                    <a:pt x="29" y="98"/>
                    <a:pt x="28" y="132"/>
                    <a:pt x="5" y="152"/>
                  </a:cubicBezTo>
                  <a:cubicBezTo>
                    <a:pt x="5" y="152"/>
                    <a:pt x="3" y="154"/>
                    <a:pt x="0" y="157"/>
                  </a:cubicBezTo>
                  <a:cubicBezTo>
                    <a:pt x="23" y="168"/>
                    <a:pt x="89" y="193"/>
                    <a:pt x="170" y="156"/>
                  </a:cubicBezTo>
                  <a:cubicBezTo>
                    <a:pt x="167" y="153"/>
                    <a:pt x="165" y="152"/>
                    <a:pt x="165" y="152"/>
                  </a:cubicBezTo>
                  <a:close/>
                  <a:moveTo>
                    <a:pt x="73" y="17"/>
                  </a:moveTo>
                  <a:cubicBezTo>
                    <a:pt x="73" y="12"/>
                    <a:pt x="78" y="7"/>
                    <a:pt x="84" y="7"/>
                  </a:cubicBezTo>
                  <a:cubicBezTo>
                    <a:pt x="89" y="7"/>
                    <a:pt x="94" y="12"/>
                    <a:pt x="94" y="17"/>
                  </a:cubicBezTo>
                  <a:cubicBezTo>
                    <a:pt x="94" y="18"/>
                    <a:pt x="94" y="18"/>
                    <a:pt x="94" y="19"/>
                  </a:cubicBezTo>
                  <a:cubicBezTo>
                    <a:pt x="87" y="17"/>
                    <a:pt x="80" y="17"/>
                    <a:pt x="74" y="19"/>
                  </a:cubicBezTo>
                  <a:cubicBezTo>
                    <a:pt x="73" y="19"/>
                    <a:pt x="73" y="18"/>
                    <a:pt x="73" y="17"/>
                  </a:cubicBezTo>
                  <a:close/>
                  <a:moveTo>
                    <a:pt x="45" y="101"/>
                  </a:moveTo>
                  <a:cubicBezTo>
                    <a:pt x="45" y="105"/>
                    <a:pt x="43" y="133"/>
                    <a:pt x="25" y="154"/>
                  </a:cubicBezTo>
                  <a:cubicBezTo>
                    <a:pt x="24" y="154"/>
                    <a:pt x="22" y="153"/>
                    <a:pt x="20" y="153"/>
                  </a:cubicBezTo>
                  <a:cubicBezTo>
                    <a:pt x="38" y="131"/>
                    <a:pt x="40" y="103"/>
                    <a:pt x="41" y="99"/>
                  </a:cubicBezTo>
                  <a:cubicBezTo>
                    <a:pt x="45" y="61"/>
                    <a:pt x="59" y="39"/>
                    <a:pt x="74" y="32"/>
                  </a:cubicBezTo>
                  <a:cubicBezTo>
                    <a:pt x="75" y="33"/>
                    <a:pt x="77" y="34"/>
                    <a:pt x="79" y="34"/>
                  </a:cubicBezTo>
                  <a:cubicBezTo>
                    <a:pt x="64" y="41"/>
                    <a:pt x="49" y="63"/>
                    <a:pt x="45" y="101"/>
                  </a:cubicBezTo>
                  <a:close/>
                  <a:moveTo>
                    <a:pt x="94" y="32"/>
                  </a:moveTo>
                  <a:cubicBezTo>
                    <a:pt x="94" y="31"/>
                    <a:pt x="94" y="31"/>
                    <a:pt x="94" y="31"/>
                  </a:cubicBezTo>
                  <a:cubicBezTo>
                    <a:pt x="96" y="31"/>
                    <a:pt x="98" y="32"/>
                    <a:pt x="99" y="33"/>
                  </a:cubicBezTo>
                  <a:cubicBezTo>
                    <a:pt x="97" y="32"/>
                    <a:pt x="95" y="32"/>
                    <a:pt x="94" y="32"/>
                  </a:cubicBez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7" name="Freeform 34"/>
            <p:cNvSpPr/>
            <p:nvPr/>
          </p:nvSpPr>
          <p:spPr bwMode="auto">
            <a:xfrm>
              <a:off x="8996363" y="771525"/>
              <a:ext cx="657225" cy="168275"/>
            </a:xfrm>
            <a:custGeom>
              <a:avLst/>
              <a:gdLst>
                <a:gd name="T0" fmla="*/ 184 w 199"/>
                <a:gd name="T1" fmla="*/ 0 h 51"/>
                <a:gd name="T2" fmla="*/ 14 w 199"/>
                <a:gd name="T3" fmla="*/ 1 h 51"/>
                <a:gd name="T4" fmla="*/ 12 w 199"/>
                <a:gd name="T5" fmla="*/ 34 h 51"/>
                <a:gd name="T6" fmla="*/ 99 w 199"/>
                <a:gd name="T7" fmla="*/ 51 h 51"/>
                <a:gd name="T8" fmla="*/ 185 w 199"/>
                <a:gd name="T9" fmla="*/ 37 h 51"/>
                <a:gd name="T10" fmla="*/ 184 w 199"/>
                <a:gd name="T11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9" h="51">
                  <a:moveTo>
                    <a:pt x="184" y="0"/>
                  </a:moveTo>
                  <a:cubicBezTo>
                    <a:pt x="103" y="37"/>
                    <a:pt x="37" y="12"/>
                    <a:pt x="14" y="1"/>
                  </a:cubicBezTo>
                  <a:cubicBezTo>
                    <a:pt x="8" y="7"/>
                    <a:pt x="0" y="20"/>
                    <a:pt x="12" y="34"/>
                  </a:cubicBezTo>
                  <a:cubicBezTo>
                    <a:pt x="12" y="34"/>
                    <a:pt x="18" y="51"/>
                    <a:pt x="99" y="51"/>
                  </a:cubicBezTo>
                  <a:cubicBezTo>
                    <a:pt x="180" y="50"/>
                    <a:pt x="185" y="37"/>
                    <a:pt x="185" y="37"/>
                  </a:cubicBezTo>
                  <a:cubicBezTo>
                    <a:pt x="199" y="21"/>
                    <a:pt x="190" y="7"/>
                    <a:pt x="184" y="0"/>
                  </a:cubicBez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8" name="Freeform 35"/>
            <p:cNvSpPr/>
            <p:nvPr/>
          </p:nvSpPr>
          <p:spPr bwMode="auto">
            <a:xfrm>
              <a:off x="9274176" y="957263"/>
              <a:ext cx="92075" cy="52388"/>
            </a:xfrm>
            <a:custGeom>
              <a:avLst/>
              <a:gdLst>
                <a:gd name="T0" fmla="*/ 15 w 28"/>
                <a:gd name="T1" fmla="*/ 0 h 16"/>
                <a:gd name="T2" fmla="*/ 0 w 28"/>
                <a:gd name="T3" fmla="*/ 0 h 16"/>
                <a:gd name="T4" fmla="*/ 0 w 28"/>
                <a:gd name="T5" fmla="*/ 2 h 16"/>
                <a:gd name="T6" fmla="*/ 14 w 28"/>
                <a:gd name="T7" fmla="*/ 16 h 16"/>
                <a:gd name="T8" fmla="*/ 28 w 28"/>
                <a:gd name="T9" fmla="*/ 2 h 16"/>
                <a:gd name="T10" fmla="*/ 27 w 28"/>
                <a:gd name="T11" fmla="*/ 0 h 16"/>
                <a:gd name="T12" fmla="*/ 15 w 28"/>
                <a:gd name="T1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16">
                  <a:moveTo>
                    <a:pt x="15" y="0"/>
                  </a:moveTo>
                  <a:cubicBezTo>
                    <a:pt x="10" y="0"/>
                    <a:pt x="5" y="0"/>
                    <a:pt x="0" y="0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0" y="10"/>
                    <a:pt x="6" y="16"/>
                    <a:pt x="14" y="16"/>
                  </a:cubicBezTo>
                  <a:cubicBezTo>
                    <a:pt x="21" y="16"/>
                    <a:pt x="28" y="10"/>
                    <a:pt x="28" y="2"/>
                  </a:cubicBezTo>
                  <a:cubicBezTo>
                    <a:pt x="28" y="2"/>
                    <a:pt x="28" y="1"/>
                    <a:pt x="27" y="0"/>
                  </a:cubicBezTo>
                  <a:cubicBezTo>
                    <a:pt x="24" y="0"/>
                    <a:pt x="20" y="0"/>
                    <a:pt x="15" y="0"/>
                  </a:cubicBez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122" name="组合 121"/>
          <p:cNvGrpSpPr/>
          <p:nvPr/>
        </p:nvGrpSpPr>
        <p:grpSpPr>
          <a:xfrm>
            <a:off x="8904288" y="4440238"/>
            <a:ext cx="838200" cy="835025"/>
            <a:chOff x="8904288" y="4440238"/>
            <a:chExt cx="838200" cy="835025"/>
          </a:xfrm>
        </p:grpSpPr>
        <p:sp>
          <p:nvSpPr>
            <p:cNvPr id="39" name="Freeform 36"/>
            <p:cNvSpPr>
              <a:spLocks noEditPoints="1"/>
            </p:cNvSpPr>
            <p:nvPr/>
          </p:nvSpPr>
          <p:spPr bwMode="auto">
            <a:xfrm>
              <a:off x="8904288" y="4440238"/>
              <a:ext cx="838200" cy="835025"/>
            </a:xfrm>
            <a:custGeom>
              <a:avLst/>
              <a:gdLst>
                <a:gd name="T0" fmla="*/ 127 w 254"/>
                <a:gd name="T1" fmla="*/ 253 h 253"/>
                <a:gd name="T2" fmla="*/ 0 w 254"/>
                <a:gd name="T3" fmla="*/ 126 h 253"/>
                <a:gd name="T4" fmla="*/ 127 w 254"/>
                <a:gd name="T5" fmla="*/ 0 h 253"/>
                <a:gd name="T6" fmla="*/ 254 w 254"/>
                <a:gd name="T7" fmla="*/ 126 h 253"/>
                <a:gd name="T8" fmla="*/ 127 w 254"/>
                <a:gd name="T9" fmla="*/ 253 h 253"/>
                <a:gd name="T10" fmla="*/ 127 w 254"/>
                <a:gd name="T11" fmla="*/ 15 h 253"/>
                <a:gd name="T12" fmla="*/ 16 w 254"/>
                <a:gd name="T13" fmla="*/ 126 h 253"/>
                <a:gd name="T14" fmla="*/ 127 w 254"/>
                <a:gd name="T15" fmla="*/ 238 h 253"/>
                <a:gd name="T16" fmla="*/ 238 w 254"/>
                <a:gd name="T17" fmla="*/ 126 h 253"/>
                <a:gd name="T18" fmla="*/ 127 w 254"/>
                <a:gd name="T19" fmla="*/ 15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4" h="253">
                  <a:moveTo>
                    <a:pt x="127" y="253"/>
                  </a:moveTo>
                  <a:cubicBezTo>
                    <a:pt x="57" y="253"/>
                    <a:pt x="0" y="196"/>
                    <a:pt x="0" y="126"/>
                  </a:cubicBezTo>
                  <a:cubicBezTo>
                    <a:pt x="0" y="57"/>
                    <a:pt x="57" y="0"/>
                    <a:pt x="127" y="0"/>
                  </a:cubicBezTo>
                  <a:cubicBezTo>
                    <a:pt x="197" y="0"/>
                    <a:pt x="254" y="57"/>
                    <a:pt x="254" y="126"/>
                  </a:cubicBezTo>
                  <a:cubicBezTo>
                    <a:pt x="254" y="196"/>
                    <a:pt x="197" y="253"/>
                    <a:pt x="127" y="253"/>
                  </a:cubicBezTo>
                  <a:close/>
                  <a:moveTo>
                    <a:pt x="127" y="15"/>
                  </a:moveTo>
                  <a:cubicBezTo>
                    <a:pt x="66" y="15"/>
                    <a:pt x="16" y="65"/>
                    <a:pt x="16" y="126"/>
                  </a:cubicBezTo>
                  <a:cubicBezTo>
                    <a:pt x="16" y="188"/>
                    <a:pt x="66" y="238"/>
                    <a:pt x="127" y="238"/>
                  </a:cubicBezTo>
                  <a:cubicBezTo>
                    <a:pt x="188" y="238"/>
                    <a:pt x="238" y="188"/>
                    <a:pt x="238" y="126"/>
                  </a:cubicBezTo>
                  <a:cubicBezTo>
                    <a:pt x="238" y="65"/>
                    <a:pt x="188" y="15"/>
                    <a:pt x="127" y="15"/>
                  </a:cubicBez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0" name="Rectangle 37"/>
            <p:cNvSpPr>
              <a:spLocks noChangeArrowheads="1"/>
            </p:cNvSpPr>
            <p:nvPr/>
          </p:nvSpPr>
          <p:spPr bwMode="auto">
            <a:xfrm>
              <a:off x="9304338" y="4462463"/>
              <a:ext cx="39688" cy="63500"/>
            </a:xfrm>
            <a:prstGeom prst="rect">
              <a:avLst/>
            </a:pr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1" name="Rectangle 38"/>
            <p:cNvSpPr>
              <a:spLocks noChangeArrowheads="1"/>
            </p:cNvSpPr>
            <p:nvPr/>
          </p:nvSpPr>
          <p:spPr bwMode="auto">
            <a:xfrm>
              <a:off x="9304338" y="5184775"/>
              <a:ext cx="39688" cy="63500"/>
            </a:xfrm>
            <a:prstGeom prst="rect">
              <a:avLst/>
            </a:pr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2" name="Rectangle 39"/>
            <p:cNvSpPr>
              <a:spLocks noChangeArrowheads="1"/>
            </p:cNvSpPr>
            <p:nvPr/>
          </p:nvSpPr>
          <p:spPr bwMode="auto">
            <a:xfrm>
              <a:off x="9656763" y="4835525"/>
              <a:ext cx="61913" cy="39688"/>
            </a:xfrm>
            <a:prstGeom prst="rect">
              <a:avLst/>
            </a:pr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3" name="Rectangle 40"/>
            <p:cNvSpPr>
              <a:spLocks noChangeArrowheads="1"/>
            </p:cNvSpPr>
            <p:nvPr/>
          </p:nvSpPr>
          <p:spPr bwMode="auto">
            <a:xfrm>
              <a:off x="8934451" y="4835525"/>
              <a:ext cx="61913" cy="39688"/>
            </a:xfrm>
            <a:prstGeom prst="rect">
              <a:avLst/>
            </a:pr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4" name="Freeform 41"/>
            <p:cNvSpPr/>
            <p:nvPr/>
          </p:nvSpPr>
          <p:spPr bwMode="auto">
            <a:xfrm>
              <a:off x="9304338" y="4525963"/>
              <a:ext cx="39688" cy="330200"/>
            </a:xfrm>
            <a:custGeom>
              <a:avLst/>
              <a:gdLst>
                <a:gd name="T0" fmla="*/ 12 w 12"/>
                <a:gd name="T1" fmla="*/ 92 h 100"/>
                <a:gd name="T2" fmla="*/ 6 w 12"/>
                <a:gd name="T3" fmla="*/ 100 h 100"/>
                <a:gd name="T4" fmla="*/ 0 w 12"/>
                <a:gd name="T5" fmla="*/ 92 h 100"/>
                <a:gd name="T6" fmla="*/ 6 w 12"/>
                <a:gd name="T7" fmla="*/ 0 h 100"/>
                <a:gd name="T8" fmla="*/ 12 w 12"/>
                <a:gd name="T9" fmla="*/ 92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00">
                  <a:moveTo>
                    <a:pt x="12" y="92"/>
                  </a:moveTo>
                  <a:cubicBezTo>
                    <a:pt x="12" y="96"/>
                    <a:pt x="10" y="100"/>
                    <a:pt x="6" y="100"/>
                  </a:cubicBezTo>
                  <a:cubicBezTo>
                    <a:pt x="3" y="100"/>
                    <a:pt x="0" y="96"/>
                    <a:pt x="0" y="92"/>
                  </a:cubicBezTo>
                  <a:cubicBezTo>
                    <a:pt x="6" y="0"/>
                    <a:pt x="6" y="0"/>
                    <a:pt x="6" y="0"/>
                  </a:cubicBezTo>
                  <a:lnTo>
                    <a:pt x="12" y="92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5" name="Freeform 42"/>
            <p:cNvSpPr/>
            <p:nvPr/>
          </p:nvSpPr>
          <p:spPr bwMode="auto">
            <a:xfrm>
              <a:off x="9175751" y="4845050"/>
              <a:ext cx="150813" cy="149225"/>
            </a:xfrm>
            <a:custGeom>
              <a:avLst/>
              <a:gdLst>
                <a:gd name="T0" fmla="*/ 35 w 46"/>
                <a:gd name="T1" fmla="*/ 2 h 45"/>
                <a:gd name="T2" fmla="*/ 43 w 46"/>
                <a:gd name="T3" fmla="*/ 2 h 45"/>
                <a:gd name="T4" fmla="*/ 44 w 46"/>
                <a:gd name="T5" fmla="*/ 11 h 45"/>
                <a:gd name="T6" fmla="*/ 0 w 46"/>
                <a:gd name="T7" fmla="*/ 45 h 45"/>
                <a:gd name="T8" fmla="*/ 35 w 46"/>
                <a:gd name="T9" fmla="*/ 2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45">
                  <a:moveTo>
                    <a:pt x="35" y="2"/>
                  </a:moveTo>
                  <a:cubicBezTo>
                    <a:pt x="37" y="0"/>
                    <a:pt x="40" y="0"/>
                    <a:pt x="43" y="2"/>
                  </a:cubicBezTo>
                  <a:cubicBezTo>
                    <a:pt x="45" y="5"/>
                    <a:pt x="46" y="9"/>
                    <a:pt x="44" y="11"/>
                  </a:cubicBezTo>
                  <a:cubicBezTo>
                    <a:pt x="0" y="45"/>
                    <a:pt x="0" y="45"/>
                    <a:pt x="0" y="45"/>
                  </a:cubicBezTo>
                  <a:lnTo>
                    <a:pt x="35" y="2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8885238" y="5994400"/>
            <a:ext cx="881063" cy="860425"/>
            <a:chOff x="8885238" y="5994400"/>
            <a:chExt cx="881063" cy="860425"/>
          </a:xfrm>
        </p:grpSpPr>
        <p:sp>
          <p:nvSpPr>
            <p:cNvPr id="46" name="Freeform 43"/>
            <p:cNvSpPr>
              <a:spLocks noEditPoints="1"/>
            </p:cNvSpPr>
            <p:nvPr/>
          </p:nvSpPr>
          <p:spPr bwMode="auto">
            <a:xfrm>
              <a:off x="9078913" y="5994400"/>
              <a:ext cx="488950" cy="860425"/>
            </a:xfrm>
            <a:custGeom>
              <a:avLst/>
              <a:gdLst>
                <a:gd name="T0" fmla="*/ 74 w 148"/>
                <a:gd name="T1" fmla="*/ 261 h 261"/>
                <a:gd name="T2" fmla="*/ 0 w 148"/>
                <a:gd name="T3" fmla="*/ 131 h 261"/>
                <a:gd name="T4" fmla="*/ 74 w 148"/>
                <a:gd name="T5" fmla="*/ 0 h 261"/>
                <a:gd name="T6" fmla="*/ 148 w 148"/>
                <a:gd name="T7" fmla="*/ 131 h 261"/>
                <a:gd name="T8" fmla="*/ 74 w 148"/>
                <a:gd name="T9" fmla="*/ 261 h 261"/>
                <a:gd name="T10" fmla="*/ 74 w 148"/>
                <a:gd name="T11" fmla="*/ 13 h 261"/>
                <a:gd name="T12" fmla="*/ 13 w 148"/>
                <a:gd name="T13" fmla="*/ 131 h 261"/>
                <a:gd name="T14" fmla="*/ 74 w 148"/>
                <a:gd name="T15" fmla="*/ 248 h 261"/>
                <a:gd name="T16" fmla="*/ 135 w 148"/>
                <a:gd name="T17" fmla="*/ 131 h 261"/>
                <a:gd name="T18" fmla="*/ 74 w 148"/>
                <a:gd name="T19" fmla="*/ 13 h 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8" h="261">
                  <a:moveTo>
                    <a:pt x="74" y="261"/>
                  </a:moveTo>
                  <a:cubicBezTo>
                    <a:pt x="33" y="261"/>
                    <a:pt x="0" y="204"/>
                    <a:pt x="0" y="131"/>
                  </a:cubicBezTo>
                  <a:cubicBezTo>
                    <a:pt x="0" y="58"/>
                    <a:pt x="33" y="0"/>
                    <a:pt x="74" y="0"/>
                  </a:cubicBezTo>
                  <a:cubicBezTo>
                    <a:pt x="115" y="0"/>
                    <a:pt x="148" y="58"/>
                    <a:pt x="148" y="131"/>
                  </a:cubicBezTo>
                  <a:cubicBezTo>
                    <a:pt x="148" y="204"/>
                    <a:pt x="115" y="261"/>
                    <a:pt x="74" y="261"/>
                  </a:cubicBezTo>
                  <a:close/>
                  <a:moveTo>
                    <a:pt x="74" y="13"/>
                  </a:moveTo>
                  <a:cubicBezTo>
                    <a:pt x="41" y="13"/>
                    <a:pt x="13" y="67"/>
                    <a:pt x="13" y="131"/>
                  </a:cubicBezTo>
                  <a:cubicBezTo>
                    <a:pt x="13" y="194"/>
                    <a:pt x="41" y="248"/>
                    <a:pt x="74" y="248"/>
                  </a:cubicBezTo>
                  <a:cubicBezTo>
                    <a:pt x="107" y="248"/>
                    <a:pt x="135" y="194"/>
                    <a:pt x="135" y="131"/>
                  </a:cubicBezTo>
                  <a:cubicBezTo>
                    <a:pt x="135" y="67"/>
                    <a:pt x="107" y="13"/>
                    <a:pt x="74" y="13"/>
                  </a:cubicBez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7" name="Freeform 44"/>
            <p:cNvSpPr>
              <a:spLocks noEditPoints="1"/>
            </p:cNvSpPr>
            <p:nvPr/>
          </p:nvSpPr>
          <p:spPr bwMode="auto">
            <a:xfrm>
              <a:off x="8885238" y="6122988"/>
              <a:ext cx="881063" cy="603250"/>
            </a:xfrm>
            <a:custGeom>
              <a:avLst/>
              <a:gdLst>
                <a:gd name="T0" fmla="*/ 78 w 267"/>
                <a:gd name="T1" fmla="*/ 183 h 183"/>
                <a:gd name="T2" fmla="*/ 20 w 267"/>
                <a:gd name="T3" fmla="*/ 157 h 183"/>
                <a:gd name="T4" fmla="*/ 96 w 267"/>
                <a:gd name="T5" fmla="*/ 28 h 183"/>
                <a:gd name="T6" fmla="*/ 188 w 267"/>
                <a:gd name="T7" fmla="*/ 0 h 183"/>
                <a:gd name="T8" fmla="*/ 246 w 267"/>
                <a:gd name="T9" fmla="*/ 26 h 183"/>
                <a:gd name="T10" fmla="*/ 170 w 267"/>
                <a:gd name="T11" fmla="*/ 155 h 183"/>
                <a:gd name="T12" fmla="*/ 78 w 267"/>
                <a:gd name="T13" fmla="*/ 183 h 183"/>
                <a:gd name="T14" fmla="*/ 188 w 267"/>
                <a:gd name="T15" fmla="*/ 13 h 183"/>
                <a:gd name="T16" fmla="*/ 102 w 267"/>
                <a:gd name="T17" fmla="*/ 39 h 183"/>
                <a:gd name="T18" fmla="*/ 31 w 267"/>
                <a:gd name="T19" fmla="*/ 150 h 183"/>
                <a:gd name="T20" fmla="*/ 78 w 267"/>
                <a:gd name="T21" fmla="*/ 170 h 183"/>
                <a:gd name="T22" fmla="*/ 164 w 267"/>
                <a:gd name="T23" fmla="*/ 145 h 183"/>
                <a:gd name="T24" fmla="*/ 235 w 267"/>
                <a:gd name="T25" fmla="*/ 33 h 183"/>
                <a:gd name="T26" fmla="*/ 188 w 267"/>
                <a:gd name="T27" fmla="*/ 13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7" h="183">
                  <a:moveTo>
                    <a:pt x="78" y="183"/>
                  </a:moveTo>
                  <a:cubicBezTo>
                    <a:pt x="51" y="183"/>
                    <a:pt x="30" y="174"/>
                    <a:pt x="20" y="157"/>
                  </a:cubicBezTo>
                  <a:cubicBezTo>
                    <a:pt x="0" y="121"/>
                    <a:pt x="33" y="64"/>
                    <a:pt x="96" y="28"/>
                  </a:cubicBezTo>
                  <a:cubicBezTo>
                    <a:pt x="127" y="10"/>
                    <a:pt x="160" y="0"/>
                    <a:pt x="188" y="0"/>
                  </a:cubicBezTo>
                  <a:cubicBezTo>
                    <a:pt x="215" y="0"/>
                    <a:pt x="236" y="9"/>
                    <a:pt x="246" y="26"/>
                  </a:cubicBezTo>
                  <a:cubicBezTo>
                    <a:pt x="267" y="62"/>
                    <a:pt x="233" y="119"/>
                    <a:pt x="170" y="155"/>
                  </a:cubicBezTo>
                  <a:cubicBezTo>
                    <a:pt x="139" y="173"/>
                    <a:pt x="106" y="183"/>
                    <a:pt x="78" y="183"/>
                  </a:cubicBezTo>
                  <a:close/>
                  <a:moveTo>
                    <a:pt x="188" y="13"/>
                  </a:moveTo>
                  <a:cubicBezTo>
                    <a:pt x="162" y="13"/>
                    <a:pt x="131" y="22"/>
                    <a:pt x="102" y="39"/>
                  </a:cubicBezTo>
                  <a:cubicBezTo>
                    <a:pt x="47" y="70"/>
                    <a:pt x="15" y="122"/>
                    <a:pt x="31" y="150"/>
                  </a:cubicBezTo>
                  <a:cubicBezTo>
                    <a:pt x="39" y="163"/>
                    <a:pt x="55" y="170"/>
                    <a:pt x="78" y="170"/>
                  </a:cubicBezTo>
                  <a:cubicBezTo>
                    <a:pt x="104" y="170"/>
                    <a:pt x="135" y="161"/>
                    <a:pt x="164" y="145"/>
                  </a:cubicBezTo>
                  <a:cubicBezTo>
                    <a:pt x="219" y="113"/>
                    <a:pt x="251" y="61"/>
                    <a:pt x="235" y="33"/>
                  </a:cubicBezTo>
                  <a:cubicBezTo>
                    <a:pt x="227" y="20"/>
                    <a:pt x="211" y="13"/>
                    <a:pt x="188" y="13"/>
                  </a:cubicBez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8" name="Freeform 45"/>
            <p:cNvSpPr>
              <a:spLocks noEditPoints="1"/>
            </p:cNvSpPr>
            <p:nvPr/>
          </p:nvSpPr>
          <p:spPr bwMode="auto">
            <a:xfrm>
              <a:off x="8885238" y="6122988"/>
              <a:ext cx="881063" cy="603250"/>
            </a:xfrm>
            <a:custGeom>
              <a:avLst/>
              <a:gdLst>
                <a:gd name="T0" fmla="*/ 188 w 267"/>
                <a:gd name="T1" fmla="*/ 183 h 183"/>
                <a:gd name="T2" fmla="*/ 96 w 267"/>
                <a:gd name="T3" fmla="*/ 155 h 183"/>
                <a:gd name="T4" fmla="*/ 20 w 267"/>
                <a:gd name="T5" fmla="*/ 26 h 183"/>
                <a:gd name="T6" fmla="*/ 78 w 267"/>
                <a:gd name="T7" fmla="*/ 0 h 183"/>
                <a:gd name="T8" fmla="*/ 170 w 267"/>
                <a:gd name="T9" fmla="*/ 28 h 183"/>
                <a:gd name="T10" fmla="*/ 246 w 267"/>
                <a:gd name="T11" fmla="*/ 157 h 183"/>
                <a:gd name="T12" fmla="*/ 188 w 267"/>
                <a:gd name="T13" fmla="*/ 183 h 183"/>
                <a:gd name="T14" fmla="*/ 78 w 267"/>
                <a:gd name="T15" fmla="*/ 13 h 183"/>
                <a:gd name="T16" fmla="*/ 31 w 267"/>
                <a:gd name="T17" fmla="*/ 33 h 183"/>
                <a:gd name="T18" fmla="*/ 102 w 267"/>
                <a:gd name="T19" fmla="*/ 145 h 183"/>
                <a:gd name="T20" fmla="*/ 188 w 267"/>
                <a:gd name="T21" fmla="*/ 170 h 183"/>
                <a:gd name="T22" fmla="*/ 235 w 267"/>
                <a:gd name="T23" fmla="*/ 150 h 183"/>
                <a:gd name="T24" fmla="*/ 164 w 267"/>
                <a:gd name="T25" fmla="*/ 39 h 183"/>
                <a:gd name="T26" fmla="*/ 78 w 267"/>
                <a:gd name="T27" fmla="*/ 13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7" h="183">
                  <a:moveTo>
                    <a:pt x="188" y="183"/>
                  </a:moveTo>
                  <a:cubicBezTo>
                    <a:pt x="160" y="183"/>
                    <a:pt x="127" y="173"/>
                    <a:pt x="96" y="155"/>
                  </a:cubicBezTo>
                  <a:cubicBezTo>
                    <a:pt x="33" y="119"/>
                    <a:pt x="0" y="62"/>
                    <a:pt x="20" y="26"/>
                  </a:cubicBezTo>
                  <a:cubicBezTo>
                    <a:pt x="30" y="9"/>
                    <a:pt x="51" y="0"/>
                    <a:pt x="78" y="0"/>
                  </a:cubicBezTo>
                  <a:cubicBezTo>
                    <a:pt x="106" y="0"/>
                    <a:pt x="139" y="10"/>
                    <a:pt x="170" y="28"/>
                  </a:cubicBezTo>
                  <a:cubicBezTo>
                    <a:pt x="233" y="64"/>
                    <a:pt x="267" y="121"/>
                    <a:pt x="246" y="157"/>
                  </a:cubicBezTo>
                  <a:cubicBezTo>
                    <a:pt x="236" y="174"/>
                    <a:pt x="215" y="183"/>
                    <a:pt x="188" y="183"/>
                  </a:cubicBezTo>
                  <a:close/>
                  <a:moveTo>
                    <a:pt x="78" y="13"/>
                  </a:moveTo>
                  <a:cubicBezTo>
                    <a:pt x="55" y="13"/>
                    <a:pt x="39" y="20"/>
                    <a:pt x="31" y="33"/>
                  </a:cubicBezTo>
                  <a:cubicBezTo>
                    <a:pt x="15" y="61"/>
                    <a:pt x="47" y="113"/>
                    <a:pt x="102" y="145"/>
                  </a:cubicBezTo>
                  <a:cubicBezTo>
                    <a:pt x="131" y="161"/>
                    <a:pt x="162" y="170"/>
                    <a:pt x="188" y="170"/>
                  </a:cubicBezTo>
                  <a:cubicBezTo>
                    <a:pt x="211" y="170"/>
                    <a:pt x="227" y="163"/>
                    <a:pt x="235" y="150"/>
                  </a:cubicBezTo>
                  <a:cubicBezTo>
                    <a:pt x="251" y="122"/>
                    <a:pt x="219" y="70"/>
                    <a:pt x="164" y="39"/>
                  </a:cubicBezTo>
                  <a:cubicBezTo>
                    <a:pt x="135" y="22"/>
                    <a:pt x="104" y="13"/>
                    <a:pt x="78" y="13"/>
                  </a:cubicBez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9" name="Oval 46"/>
            <p:cNvSpPr>
              <a:spLocks noChangeArrowheads="1"/>
            </p:cNvSpPr>
            <p:nvPr/>
          </p:nvSpPr>
          <p:spPr bwMode="auto">
            <a:xfrm>
              <a:off x="9224963" y="6323013"/>
              <a:ext cx="196850" cy="201613"/>
            </a:xfrm>
            <a:prstGeom prst="ellipse">
              <a:avLst/>
            </a:pr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4294188" y="1800225"/>
            <a:ext cx="711200" cy="712788"/>
            <a:chOff x="4294188" y="1800225"/>
            <a:chExt cx="711200" cy="712788"/>
          </a:xfrm>
        </p:grpSpPr>
        <p:sp>
          <p:nvSpPr>
            <p:cNvPr id="50" name="Freeform 47"/>
            <p:cNvSpPr/>
            <p:nvPr/>
          </p:nvSpPr>
          <p:spPr bwMode="auto">
            <a:xfrm>
              <a:off x="4294188" y="1800225"/>
              <a:ext cx="711200" cy="712788"/>
            </a:xfrm>
            <a:custGeom>
              <a:avLst/>
              <a:gdLst>
                <a:gd name="T0" fmla="*/ 78 w 216"/>
                <a:gd name="T1" fmla="*/ 210 h 216"/>
                <a:gd name="T2" fmla="*/ 57 w 216"/>
                <a:gd name="T3" fmla="*/ 210 h 216"/>
                <a:gd name="T4" fmla="*/ 6 w 216"/>
                <a:gd name="T5" fmla="*/ 159 h 216"/>
                <a:gd name="T6" fmla="*/ 6 w 216"/>
                <a:gd name="T7" fmla="*/ 138 h 216"/>
                <a:gd name="T8" fmla="*/ 138 w 216"/>
                <a:gd name="T9" fmla="*/ 6 h 216"/>
                <a:gd name="T10" fmla="*/ 159 w 216"/>
                <a:gd name="T11" fmla="*/ 6 h 216"/>
                <a:gd name="T12" fmla="*/ 210 w 216"/>
                <a:gd name="T13" fmla="*/ 57 h 216"/>
                <a:gd name="T14" fmla="*/ 210 w 216"/>
                <a:gd name="T15" fmla="*/ 78 h 216"/>
                <a:gd name="T16" fmla="*/ 78 w 216"/>
                <a:gd name="T17" fmla="*/ 210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6" h="216">
                  <a:moveTo>
                    <a:pt x="78" y="210"/>
                  </a:moveTo>
                  <a:cubicBezTo>
                    <a:pt x="72" y="216"/>
                    <a:pt x="63" y="216"/>
                    <a:pt x="57" y="210"/>
                  </a:cubicBezTo>
                  <a:cubicBezTo>
                    <a:pt x="6" y="159"/>
                    <a:pt x="6" y="159"/>
                    <a:pt x="6" y="159"/>
                  </a:cubicBezTo>
                  <a:cubicBezTo>
                    <a:pt x="0" y="153"/>
                    <a:pt x="0" y="144"/>
                    <a:pt x="6" y="138"/>
                  </a:cubicBezTo>
                  <a:cubicBezTo>
                    <a:pt x="138" y="6"/>
                    <a:pt x="138" y="6"/>
                    <a:pt x="138" y="6"/>
                  </a:cubicBezTo>
                  <a:cubicBezTo>
                    <a:pt x="144" y="0"/>
                    <a:pt x="153" y="0"/>
                    <a:pt x="159" y="6"/>
                  </a:cubicBezTo>
                  <a:cubicBezTo>
                    <a:pt x="210" y="57"/>
                    <a:pt x="210" y="57"/>
                    <a:pt x="210" y="57"/>
                  </a:cubicBezTo>
                  <a:cubicBezTo>
                    <a:pt x="216" y="63"/>
                    <a:pt x="216" y="72"/>
                    <a:pt x="210" y="78"/>
                  </a:cubicBezTo>
                  <a:lnTo>
                    <a:pt x="78" y="210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1" name="Freeform 48"/>
            <p:cNvSpPr/>
            <p:nvPr/>
          </p:nvSpPr>
          <p:spPr bwMode="auto">
            <a:xfrm>
              <a:off x="4683126" y="1830388"/>
              <a:ext cx="293688" cy="293688"/>
            </a:xfrm>
            <a:custGeom>
              <a:avLst/>
              <a:gdLst>
                <a:gd name="T0" fmla="*/ 88 w 89"/>
                <a:gd name="T1" fmla="*/ 61 h 89"/>
                <a:gd name="T2" fmla="*/ 85 w 89"/>
                <a:gd name="T3" fmla="*/ 54 h 89"/>
                <a:gd name="T4" fmla="*/ 35 w 89"/>
                <a:gd name="T5" fmla="*/ 4 h 89"/>
                <a:gd name="T6" fmla="*/ 28 w 89"/>
                <a:gd name="T7" fmla="*/ 1 h 89"/>
                <a:gd name="T8" fmla="*/ 0 w 89"/>
                <a:gd name="T9" fmla="*/ 30 h 89"/>
                <a:gd name="T10" fmla="*/ 59 w 89"/>
                <a:gd name="T11" fmla="*/ 89 h 89"/>
                <a:gd name="T12" fmla="*/ 88 w 89"/>
                <a:gd name="T13" fmla="*/ 61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9" h="89">
                  <a:moveTo>
                    <a:pt x="88" y="61"/>
                  </a:moveTo>
                  <a:cubicBezTo>
                    <a:pt x="89" y="59"/>
                    <a:pt x="88" y="57"/>
                    <a:pt x="85" y="54"/>
                  </a:cubicBezTo>
                  <a:cubicBezTo>
                    <a:pt x="35" y="4"/>
                    <a:pt x="35" y="4"/>
                    <a:pt x="35" y="4"/>
                  </a:cubicBezTo>
                  <a:cubicBezTo>
                    <a:pt x="32" y="1"/>
                    <a:pt x="30" y="0"/>
                    <a:pt x="28" y="1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59" y="89"/>
                    <a:pt x="59" y="89"/>
                    <a:pt x="59" y="89"/>
                  </a:cubicBezTo>
                  <a:lnTo>
                    <a:pt x="88" y="61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2" name="Freeform 49"/>
            <p:cNvSpPr/>
            <p:nvPr/>
          </p:nvSpPr>
          <p:spPr bwMode="auto">
            <a:xfrm>
              <a:off x="4319588" y="2130425"/>
              <a:ext cx="357188" cy="357188"/>
            </a:xfrm>
            <a:custGeom>
              <a:avLst/>
              <a:gdLst>
                <a:gd name="T0" fmla="*/ 61 w 108"/>
                <a:gd name="T1" fmla="*/ 106 h 108"/>
                <a:gd name="T2" fmla="*/ 54 w 108"/>
                <a:gd name="T3" fmla="*/ 105 h 108"/>
                <a:gd name="T4" fmla="*/ 3 w 108"/>
                <a:gd name="T5" fmla="*/ 54 h 108"/>
                <a:gd name="T6" fmla="*/ 2 w 108"/>
                <a:gd name="T7" fmla="*/ 47 h 108"/>
                <a:gd name="T8" fmla="*/ 49 w 108"/>
                <a:gd name="T9" fmla="*/ 0 h 108"/>
                <a:gd name="T10" fmla="*/ 108 w 108"/>
                <a:gd name="T11" fmla="*/ 59 h 108"/>
                <a:gd name="T12" fmla="*/ 61 w 108"/>
                <a:gd name="T13" fmla="*/ 10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8" h="108">
                  <a:moveTo>
                    <a:pt x="61" y="106"/>
                  </a:moveTo>
                  <a:cubicBezTo>
                    <a:pt x="60" y="108"/>
                    <a:pt x="56" y="107"/>
                    <a:pt x="54" y="105"/>
                  </a:cubicBezTo>
                  <a:cubicBezTo>
                    <a:pt x="3" y="54"/>
                    <a:pt x="3" y="54"/>
                    <a:pt x="3" y="54"/>
                  </a:cubicBezTo>
                  <a:cubicBezTo>
                    <a:pt x="1" y="52"/>
                    <a:pt x="0" y="48"/>
                    <a:pt x="2" y="47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108" y="59"/>
                    <a:pt x="108" y="59"/>
                    <a:pt x="108" y="59"/>
                  </a:cubicBezTo>
                  <a:lnTo>
                    <a:pt x="61" y="106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4389438" y="3109913"/>
            <a:ext cx="544513" cy="663575"/>
            <a:chOff x="4389438" y="3109913"/>
            <a:chExt cx="544513" cy="663575"/>
          </a:xfrm>
        </p:grpSpPr>
        <p:sp>
          <p:nvSpPr>
            <p:cNvPr id="53" name="Freeform 50"/>
            <p:cNvSpPr/>
            <p:nvPr/>
          </p:nvSpPr>
          <p:spPr bwMode="auto">
            <a:xfrm>
              <a:off x="4432301" y="3192463"/>
              <a:ext cx="434975" cy="498475"/>
            </a:xfrm>
            <a:custGeom>
              <a:avLst/>
              <a:gdLst>
                <a:gd name="T0" fmla="*/ 70 w 274"/>
                <a:gd name="T1" fmla="*/ 314 h 314"/>
                <a:gd name="T2" fmla="*/ 0 w 274"/>
                <a:gd name="T3" fmla="*/ 260 h 314"/>
                <a:gd name="T4" fmla="*/ 206 w 274"/>
                <a:gd name="T5" fmla="*/ 0 h 314"/>
                <a:gd name="T6" fmla="*/ 274 w 274"/>
                <a:gd name="T7" fmla="*/ 54 h 314"/>
                <a:gd name="T8" fmla="*/ 70 w 274"/>
                <a:gd name="T9" fmla="*/ 314 h 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4" h="314">
                  <a:moveTo>
                    <a:pt x="70" y="314"/>
                  </a:moveTo>
                  <a:lnTo>
                    <a:pt x="0" y="260"/>
                  </a:lnTo>
                  <a:lnTo>
                    <a:pt x="206" y="0"/>
                  </a:lnTo>
                  <a:lnTo>
                    <a:pt x="274" y="54"/>
                  </a:lnTo>
                  <a:lnTo>
                    <a:pt x="70" y="314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4" name="Freeform 51"/>
            <p:cNvSpPr/>
            <p:nvPr/>
          </p:nvSpPr>
          <p:spPr bwMode="auto">
            <a:xfrm>
              <a:off x="4518026" y="3259138"/>
              <a:ext cx="349250" cy="431800"/>
            </a:xfrm>
            <a:custGeom>
              <a:avLst/>
              <a:gdLst>
                <a:gd name="T0" fmla="*/ 16 w 220"/>
                <a:gd name="T1" fmla="*/ 272 h 272"/>
                <a:gd name="T2" fmla="*/ 0 w 220"/>
                <a:gd name="T3" fmla="*/ 260 h 272"/>
                <a:gd name="T4" fmla="*/ 206 w 220"/>
                <a:gd name="T5" fmla="*/ 0 h 272"/>
                <a:gd name="T6" fmla="*/ 220 w 220"/>
                <a:gd name="T7" fmla="*/ 12 h 272"/>
                <a:gd name="T8" fmla="*/ 16 w 220"/>
                <a:gd name="T9" fmla="*/ 272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0" h="272">
                  <a:moveTo>
                    <a:pt x="16" y="272"/>
                  </a:moveTo>
                  <a:lnTo>
                    <a:pt x="0" y="260"/>
                  </a:lnTo>
                  <a:lnTo>
                    <a:pt x="206" y="0"/>
                  </a:lnTo>
                  <a:lnTo>
                    <a:pt x="220" y="12"/>
                  </a:lnTo>
                  <a:lnTo>
                    <a:pt x="16" y="272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5" name="Freeform 52"/>
            <p:cNvSpPr/>
            <p:nvPr/>
          </p:nvSpPr>
          <p:spPr bwMode="auto">
            <a:xfrm>
              <a:off x="4432301" y="3192463"/>
              <a:ext cx="349250" cy="433388"/>
            </a:xfrm>
            <a:custGeom>
              <a:avLst/>
              <a:gdLst>
                <a:gd name="T0" fmla="*/ 16 w 220"/>
                <a:gd name="T1" fmla="*/ 273 h 273"/>
                <a:gd name="T2" fmla="*/ 0 w 220"/>
                <a:gd name="T3" fmla="*/ 260 h 273"/>
                <a:gd name="T4" fmla="*/ 206 w 220"/>
                <a:gd name="T5" fmla="*/ 0 h 273"/>
                <a:gd name="T6" fmla="*/ 220 w 220"/>
                <a:gd name="T7" fmla="*/ 13 h 273"/>
                <a:gd name="T8" fmla="*/ 16 w 220"/>
                <a:gd name="T9" fmla="*/ 273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0" h="273">
                  <a:moveTo>
                    <a:pt x="16" y="273"/>
                  </a:moveTo>
                  <a:lnTo>
                    <a:pt x="0" y="260"/>
                  </a:lnTo>
                  <a:lnTo>
                    <a:pt x="206" y="0"/>
                  </a:lnTo>
                  <a:lnTo>
                    <a:pt x="220" y="13"/>
                  </a:lnTo>
                  <a:lnTo>
                    <a:pt x="16" y="273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6" name="Freeform 53"/>
            <p:cNvSpPr/>
            <p:nvPr/>
          </p:nvSpPr>
          <p:spPr bwMode="auto">
            <a:xfrm>
              <a:off x="4762501" y="3109913"/>
              <a:ext cx="171450" cy="165100"/>
            </a:xfrm>
            <a:custGeom>
              <a:avLst/>
              <a:gdLst>
                <a:gd name="T0" fmla="*/ 35 w 52"/>
                <a:gd name="T1" fmla="*/ 13 h 50"/>
                <a:gd name="T2" fmla="*/ 0 w 52"/>
                <a:gd name="T3" fmla="*/ 23 h 50"/>
                <a:gd name="T4" fmla="*/ 35 w 52"/>
                <a:gd name="T5" fmla="*/ 50 h 50"/>
                <a:gd name="T6" fmla="*/ 35 w 52"/>
                <a:gd name="T7" fmla="*/ 13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2" h="50">
                  <a:moveTo>
                    <a:pt x="35" y="13"/>
                  </a:moveTo>
                  <a:cubicBezTo>
                    <a:pt x="19" y="0"/>
                    <a:pt x="10" y="10"/>
                    <a:pt x="0" y="23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45" y="37"/>
                    <a:pt x="52" y="27"/>
                    <a:pt x="35" y="13"/>
                  </a:cubicBez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7" name="Freeform 54"/>
            <p:cNvSpPr/>
            <p:nvPr/>
          </p:nvSpPr>
          <p:spPr bwMode="auto">
            <a:xfrm>
              <a:off x="4408488" y="3608388"/>
              <a:ext cx="131763" cy="128588"/>
            </a:xfrm>
            <a:custGeom>
              <a:avLst/>
              <a:gdLst>
                <a:gd name="T0" fmla="*/ 13 w 83"/>
                <a:gd name="T1" fmla="*/ 0 h 81"/>
                <a:gd name="T2" fmla="*/ 0 w 83"/>
                <a:gd name="T3" fmla="*/ 52 h 81"/>
                <a:gd name="T4" fmla="*/ 36 w 83"/>
                <a:gd name="T5" fmla="*/ 81 h 81"/>
                <a:gd name="T6" fmla="*/ 83 w 83"/>
                <a:gd name="T7" fmla="*/ 56 h 81"/>
                <a:gd name="T8" fmla="*/ 13 w 83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81">
                  <a:moveTo>
                    <a:pt x="13" y="0"/>
                  </a:moveTo>
                  <a:lnTo>
                    <a:pt x="0" y="52"/>
                  </a:lnTo>
                  <a:lnTo>
                    <a:pt x="36" y="81"/>
                  </a:lnTo>
                  <a:lnTo>
                    <a:pt x="83" y="56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8" name="Freeform 55"/>
            <p:cNvSpPr/>
            <p:nvPr/>
          </p:nvSpPr>
          <p:spPr bwMode="auto">
            <a:xfrm>
              <a:off x="4389438" y="3690938"/>
              <a:ext cx="76200" cy="82550"/>
            </a:xfrm>
            <a:custGeom>
              <a:avLst/>
              <a:gdLst>
                <a:gd name="T0" fmla="*/ 0 w 48"/>
                <a:gd name="T1" fmla="*/ 52 h 52"/>
                <a:gd name="T2" fmla="*/ 48 w 48"/>
                <a:gd name="T3" fmla="*/ 29 h 52"/>
                <a:gd name="T4" fmla="*/ 12 w 48"/>
                <a:gd name="T5" fmla="*/ 0 h 52"/>
                <a:gd name="T6" fmla="*/ 0 w 48"/>
                <a:gd name="T7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8" h="52">
                  <a:moveTo>
                    <a:pt x="0" y="52"/>
                  </a:moveTo>
                  <a:lnTo>
                    <a:pt x="48" y="29"/>
                  </a:lnTo>
                  <a:lnTo>
                    <a:pt x="12" y="0"/>
                  </a:lnTo>
                  <a:lnTo>
                    <a:pt x="0" y="52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124" name="组合 123"/>
          <p:cNvGrpSpPr/>
          <p:nvPr/>
        </p:nvGrpSpPr>
        <p:grpSpPr>
          <a:xfrm>
            <a:off x="4276726" y="362517"/>
            <a:ext cx="966788" cy="715963"/>
            <a:chOff x="4276726" y="293688"/>
            <a:chExt cx="966788" cy="715963"/>
          </a:xfrm>
        </p:grpSpPr>
        <p:sp>
          <p:nvSpPr>
            <p:cNvPr id="59" name="Freeform 56"/>
            <p:cNvSpPr>
              <a:spLocks noEditPoints="1"/>
            </p:cNvSpPr>
            <p:nvPr/>
          </p:nvSpPr>
          <p:spPr bwMode="auto">
            <a:xfrm>
              <a:off x="4276726" y="293688"/>
              <a:ext cx="966788" cy="715963"/>
            </a:xfrm>
            <a:custGeom>
              <a:avLst/>
              <a:gdLst>
                <a:gd name="T0" fmla="*/ 609 w 609"/>
                <a:gd name="T1" fmla="*/ 451 h 451"/>
                <a:gd name="T2" fmla="*/ 0 w 609"/>
                <a:gd name="T3" fmla="*/ 451 h 451"/>
                <a:gd name="T4" fmla="*/ 0 w 609"/>
                <a:gd name="T5" fmla="*/ 0 h 451"/>
                <a:gd name="T6" fmla="*/ 609 w 609"/>
                <a:gd name="T7" fmla="*/ 0 h 451"/>
                <a:gd name="T8" fmla="*/ 609 w 609"/>
                <a:gd name="T9" fmla="*/ 451 h 451"/>
                <a:gd name="T10" fmla="*/ 33 w 609"/>
                <a:gd name="T11" fmla="*/ 420 h 451"/>
                <a:gd name="T12" fmla="*/ 578 w 609"/>
                <a:gd name="T13" fmla="*/ 420 h 451"/>
                <a:gd name="T14" fmla="*/ 578 w 609"/>
                <a:gd name="T15" fmla="*/ 33 h 451"/>
                <a:gd name="T16" fmla="*/ 33 w 609"/>
                <a:gd name="T17" fmla="*/ 33 h 451"/>
                <a:gd name="T18" fmla="*/ 33 w 609"/>
                <a:gd name="T19" fmla="*/ 420 h 4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09" h="451">
                  <a:moveTo>
                    <a:pt x="609" y="451"/>
                  </a:moveTo>
                  <a:lnTo>
                    <a:pt x="0" y="451"/>
                  </a:lnTo>
                  <a:lnTo>
                    <a:pt x="0" y="0"/>
                  </a:lnTo>
                  <a:lnTo>
                    <a:pt x="609" y="0"/>
                  </a:lnTo>
                  <a:lnTo>
                    <a:pt x="609" y="451"/>
                  </a:lnTo>
                  <a:close/>
                  <a:moveTo>
                    <a:pt x="33" y="420"/>
                  </a:moveTo>
                  <a:lnTo>
                    <a:pt x="578" y="420"/>
                  </a:lnTo>
                  <a:lnTo>
                    <a:pt x="578" y="33"/>
                  </a:lnTo>
                  <a:lnTo>
                    <a:pt x="33" y="33"/>
                  </a:lnTo>
                  <a:lnTo>
                    <a:pt x="33" y="420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0" name="Rectangle 57"/>
            <p:cNvSpPr>
              <a:spLocks noChangeArrowheads="1"/>
            </p:cNvSpPr>
            <p:nvPr/>
          </p:nvSpPr>
          <p:spPr bwMode="auto">
            <a:xfrm>
              <a:off x="4392613" y="914400"/>
              <a:ext cx="168275" cy="12700"/>
            </a:xfrm>
            <a:prstGeom prst="rect">
              <a:avLst/>
            </a:pr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1" name="Freeform 58"/>
            <p:cNvSpPr>
              <a:spLocks noEditPoints="1"/>
            </p:cNvSpPr>
            <p:nvPr/>
          </p:nvSpPr>
          <p:spPr bwMode="auto">
            <a:xfrm>
              <a:off x="4362451" y="363538"/>
              <a:ext cx="795338" cy="576263"/>
            </a:xfrm>
            <a:custGeom>
              <a:avLst/>
              <a:gdLst>
                <a:gd name="T0" fmla="*/ 0 w 241"/>
                <a:gd name="T1" fmla="*/ 0 h 175"/>
                <a:gd name="T2" fmla="*/ 0 w 241"/>
                <a:gd name="T3" fmla="*/ 175 h 175"/>
                <a:gd name="T4" fmla="*/ 241 w 241"/>
                <a:gd name="T5" fmla="*/ 175 h 175"/>
                <a:gd name="T6" fmla="*/ 241 w 241"/>
                <a:gd name="T7" fmla="*/ 0 h 175"/>
                <a:gd name="T8" fmla="*/ 0 w 241"/>
                <a:gd name="T9" fmla="*/ 0 h 175"/>
                <a:gd name="T10" fmla="*/ 62 w 241"/>
                <a:gd name="T11" fmla="*/ 162 h 175"/>
                <a:gd name="T12" fmla="*/ 62 w 241"/>
                <a:gd name="T13" fmla="*/ 167 h 175"/>
                <a:gd name="T14" fmla="*/ 62 w 241"/>
                <a:gd name="T15" fmla="*/ 173 h 175"/>
                <a:gd name="T16" fmla="*/ 6 w 241"/>
                <a:gd name="T17" fmla="*/ 173 h 175"/>
                <a:gd name="T18" fmla="*/ 6 w 241"/>
                <a:gd name="T19" fmla="*/ 167 h 175"/>
                <a:gd name="T20" fmla="*/ 6 w 241"/>
                <a:gd name="T21" fmla="*/ 162 h 175"/>
                <a:gd name="T22" fmla="*/ 6 w 241"/>
                <a:gd name="T23" fmla="*/ 158 h 175"/>
                <a:gd name="T24" fmla="*/ 11 w 241"/>
                <a:gd name="T25" fmla="*/ 153 h 175"/>
                <a:gd name="T26" fmla="*/ 57 w 241"/>
                <a:gd name="T27" fmla="*/ 153 h 175"/>
                <a:gd name="T28" fmla="*/ 62 w 241"/>
                <a:gd name="T29" fmla="*/ 158 h 175"/>
                <a:gd name="T30" fmla="*/ 62 w 241"/>
                <a:gd name="T31" fmla="*/ 162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41" h="175">
                  <a:moveTo>
                    <a:pt x="0" y="0"/>
                  </a:moveTo>
                  <a:cubicBezTo>
                    <a:pt x="0" y="175"/>
                    <a:pt x="0" y="175"/>
                    <a:pt x="0" y="175"/>
                  </a:cubicBezTo>
                  <a:cubicBezTo>
                    <a:pt x="241" y="175"/>
                    <a:pt x="241" y="175"/>
                    <a:pt x="241" y="175"/>
                  </a:cubicBezTo>
                  <a:cubicBezTo>
                    <a:pt x="241" y="0"/>
                    <a:pt x="241" y="0"/>
                    <a:pt x="241" y="0"/>
                  </a:cubicBezTo>
                  <a:lnTo>
                    <a:pt x="0" y="0"/>
                  </a:lnTo>
                  <a:close/>
                  <a:moveTo>
                    <a:pt x="62" y="162"/>
                  </a:moveTo>
                  <a:cubicBezTo>
                    <a:pt x="62" y="167"/>
                    <a:pt x="62" y="167"/>
                    <a:pt x="62" y="167"/>
                  </a:cubicBezTo>
                  <a:cubicBezTo>
                    <a:pt x="62" y="173"/>
                    <a:pt x="62" y="173"/>
                    <a:pt x="62" y="173"/>
                  </a:cubicBezTo>
                  <a:cubicBezTo>
                    <a:pt x="6" y="173"/>
                    <a:pt x="6" y="173"/>
                    <a:pt x="6" y="173"/>
                  </a:cubicBezTo>
                  <a:cubicBezTo>
                    <a:pt x="6" y="167"/>
                    <a:pt x="6" y="167"/>
                    <a:pt x="6" y="167"/>
                  </a:cubicBezTo>
                  <a:cubicBezTo>
                    <a:pt x="6" y="162"/>
                    <a:pt x="6" y="162"/>
                    <a:pt x="6" y="162"/>
                  </a:cubicBezTo>
                  <a:cubicBezTo>
                    <a:pt x="6" y="158"/>
                    <a:pt x="6" y="158"/>
                    <a:pt x="6" y="158"/>
                  </a:cubicBezTo>
                  <a:cubicBezTo>
                    <a:pt x="6" y="155"/>
                    <a:pt x="8" y="153"/>
                    <a:pt x="11" y="153"/>
                  </a:cubicBezTo>
                  <a:cubicBezTo>
                    <a:pt x="57" y="153"/>
                    <a:pt x="57" y="153"/>
                    <a:pt x="57" y="153"/>
                  </a:cubicBezTo>
                  <a:cubicBezTo>
                    <a:pt x="60" y="153"/>
                    <a:pt x="62" y="155"/>
                    <a:pt x="62" y="158"/>
                  </a:cubicBezTo>
                  <a:lnTo>
                    <a:pt x="62" y="162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4405313" y="4333875"/>
            <a:ext cx="406401" cy="941388"/>
            <a:chOff x="4405313" y="4333875"/>
            <a:chExt cx="406401" cy="941388"/>
          </a:xfrm>
        </p:grpSpPr>
        <p:sp>
          <p:nvSpPr>
            <p:cNvPr id="62" name="Oval 59"/>
            <p:cNvSpPr>
              <a:spLocks noChangeArrowheads="1"/>
            </p:cNvSpPr>
            <p:nvPr/>
          </p:nvSpPr>
          <p:spPr bwMode="auto">
            <a:xfrm>
              <a:off x="4405313" y="5208588"/>
              <a:ext cx="217488" cy="66675"/>
            </a:xfrm>
            <a:prstGeom prst="ellipse">
              <a:avLst/>
            </a:pr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3" name="Freeform 60"/>
            <p:cNvSpPr/>
            <p:nvPr/>
          </p:nvSpPr>
          <p:spPr bwMode="auto">
            <a:xfrm>
              <a:off x="4537076" y="4354513"/>
              <a:ext cx="254000" cy="201613"/>
            </a:xfrm>
            <a:custGeom>
              <a:avLst/>
              <a:gdLst>
                <a:gd name="T0" fmla="*/ 13 w 77"/>
                <a:gd name="T1" fmla="*/ 61 h 61"/>
                <a:gd name="T2" fmla="*/ 0 w 77"/>
                <a:gd name="T3" fmla="*/ 58 h 61"/>
                <a:gd name="T4" fmla="*/ 0 w 77"/>
                <a:gd name="T5" fmla="*/ 8 h 61"/>
                <a:gd name="T6" fmla="*/ 13 w 77"/>
                <a:gd name="T7" fmla="*/ 10 h 61"/>
                <a:gd name="T8" fmla="*/ 40 w 77"/>
                <a:gd name="T9" fmla="*/ 5 h 61"/>
                <a:gd name="T10" fmla="*/ 64 w 77"/>
                <a:gd name="T11" fmla="*/ 0 h 61"/>
                <a:gd name="T12" fmla="*/ 77 w 77"/>
                <a:gd name="T13" fmla="*/ 3 h 61"/>
                <a:gd name="T14" fmla="*/ 77 w 77"/>
                <a:gd name="T15" fmla="*/ 53 h 61"/>
                <a:gd name="T16" fmla="*/ 64 w 77"/>
                <a:gd name="T17" fmla="*/ 51 h 61"/>
                <a:gd name="T18" fmla="*/ 37 w 77"/>
                <a:gd name="T19" fmla="*/ 56 h 61"/>
                <a:gd name="T20" fmla="*/ 13 w 77"/>
                <a:gd name="T21" fmla="*/ 6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" h="61">
                  <a:moveTo>
                    <a:pt x="13" y="61"/>
                  </a:moveTo>
                  <a:cubicBezTo>
                    <a:pt x="8" y="61"/>
                    <a:pt x="4" y="60"/>
                    <a:pt x="0" y="5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4" y="9"/>
                    <a:pt x="8" y="10"/>
                    <a:pt x="13" y="10"/>
                  </a:cubicBezTo>
                  <a:cubicBezTo>
                    <a:pt x="22" y="10"/>
                    <a:pt x="31" y="7"/>
                    <a:pt x="40" y="5"/>
                  </a:cubicBezTo>
                  <a:cubicBezTo>
                    <a:pt x="48" y="2"/>
                    <a:pt x="56" y="0"/>
                    <a:pt x="64" y="0"/>
                  </a:cubicBezTo>
                  <a:cubicBezTo>
                    <a:pt x="69" y="0"/>
                    <a:pt x="73" y="1"/>
                    <a:pt x="77" y="3"/>
                  </a:cubicBezTo>
                  <a:cubicBezTo>
                    <a:pt x="77" y="53"/>
                    <a:pt x="77" y="53"/>
                    <a:pt x="77" y="53"/>
                  </a:cubicBezTo>
                  <a:cubicBezTo>
                    <a:pt x="73" y="51"/>
                    <a:pt x="68" y="51"/>
                    <a:pt x="64" y="51"/>
                  </a:cubicBezTo>
                  <a:cubicBezTo>
                    <a:pt x="55" y="51"/>
                    <a:pt x="45" y="54"/>
                    <a:pt x="37" y="56"/>
                  </a:cubicBezTo>
                  <a:cubicBezTo>
                    <a:pt x="28" y="59"/>
                    <a:pt x="20" y="61"/>
                    <a:pt x="13" y="61"/>
                  </a:cubicBez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4" name="Freeform 61"/>
            <p:cNvSpPr>
              <a:spLocks noEditPoints="1"/>
            </p:cNvSpPr>
            <p:nvPr/>
          </p:nvSpPr>
          <p:spPr bwMode="auto">
            <a:xfrm>
              <a:off x="4518026" y="4333875"/>
              <a:ext cx="293688" cy="241300"/>
            </a:xfrm>
            <a:custGeom>
              <a:avLst/>
              <a:gdLst>
                <a:gd name="T0" fmla="*/ 70 w 89"/>
                <a:gd name="T1" fmla="*/ 0 h 73"/>
                <a:gd name="T2" fmla="*/ 70 w 89"/>
                <a:gd name="T3" fmla="*/ 12 h 73"/>
                <a:gd name="T4" fmla="*/ 70 w 89"/>
                <a:gd name="T5" fmla="*/ 12 h 73"/>
                <a:gd name="T6" fmla="*/ 77 w 89"/>
                <a:gd name="T7" fmla="*/ 13 h 73"/>
                <a:gd name="T8" fmla="*/ 77 w 89"/>
                <a:gd name="T9" fmla="*/ 51 h 73"/>
                <a:gd name="T10" fmla="*/ 70 w 89"/>
                <a:gd name="T11" fmla="*/ 51 h 73"/>
                <a:gd name="T12" fmla="*/ 70 w 89"/>
                <a:gd name="T13" fmla="*/ 51 h 73"/>
                <a:gd name="T14" fmla="*/ 41 w 89"/>
                <a:gd name="T15" fmla="*/ 57 h 73"/>
                <a:gd name="T16" fmla="*/ 19 w 89"/>
                <a:gd name="T17" fmla="*/ 61 h 73"/>
                <a:gd name="T18" fmla="*/ 12 w 89"/>
                <a:gd name="T19" fmla="*/ 60 h 73"/>
                <a:gd name="T20" fmla="*/ 12 w 89"/>
                <a:gd name="T21" fmla="*/ 21 h 73"/>
                <a:gd name="T22" fmla="*/ 19 w 89"/>
                <a:gd name="T23" fmla="*/ 22 h 73"/>
                <a:gd name="T24" fmla="*/ 48 w 89"/>
                <a:gd name="T25" fmla="*/ 16 h 73"/>
                <a:gd name="T26" fmla="*/ 70 w 89"/>
                <a:gd name="T27" fmla="*/ 12 h 73"/>
                <a:gd name="T28" fmla="*/ 70 w 89"/>
                <a:gd name="T29" fmla="*/ 0 h 73"/>
                <a:gd name="T30" fmla="*/ 70 w 89"/>
                <a:gd name="T31" fmla="*/ 0 h 73"/>
                <a:gd name="T32" fmla="*/ 19 w 89"/>
                <a:gd name="T33" fmla="*/ 10 h 73"/>
                <a:gd name="T34" fmla="*/ 0 w 89"/>
                <a:gd name="T35" fmla="*/ 5 h 73"/>
                <a:gd name="T36" fmla="*/ 0 w 89"/>
                <a:gd name="T37" fmla="*/ 68 h 73"/>
                <a:gd name="T38" fmla="*/ 19 w 89"/>
                <a:gd name="T39" fmla="*/ 73 h 73"/>
                <a:gd name="T40" fmla="*/ 70 w 89"/>
                <a:gd name="T41" fmla="*/ 63 h 73"/>
                <a:gd name="T42" fmla="*/ 89 w 89"/>
                <a:gd name="T43" fmla="*/ 68 h 73"/>
                <a:gd name="T44" fmla="*/ 89 w 89"/>
                <a:gd name="T45" fmla="*/ 5 h 73"/>
                <a:gd name="T46" fmla="*/ 70 w 89"/>
                <a:gd name="T47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89" h="73">
                  <a:moveTo>
                    <a:pt x="70" y="0"/>
                  </a:moveTo>
                  <a:cubicBezTo>
                    <a:pt x="70" y="12"/>
                    <a:pt x="70" y="12"/>
                    <a:pt x="70" y="12"/>
                  </a:cubicBezTo>
                  <a:cubicBezTo>
                    <a:pt x="70" y="12"/>
                    <a:pt x="70" y="12"/>
                    <a:pt x="70" y="12"/>
                  </a:cubicBezTo>
                  <a:cubicBezTo>
                    <a:pt x="72" y="12"/>
                    <a:pt x="75" y="12"/>
                    <a:pt x="77" y="13"/>
                  </a:cubicBezTo>
                  <a:cubicBezTo>
                    <a:pt x="77" y="51"/>
                    <a:pt x="77" y="51"/>
                    <a:pt x="77" y="51"/>
                  </a:cubicBezTo>
                  <a:cubicBezTo>
                    <a:pt x="75" y="51"/>
                    <a:pt x="72" y="51"/>
                    <a:pt x="70" y="51"/>
                  </a:cubicBezTo>
                  <a:cubicBezTo>
                    <a:pt x="70" y="51"/>
                    <a:pt x="70" y="51"/>
                    <a:pt x="70" y="51"/>
                  </a:cubicBezTo>
                  <a:cubicBezTo>
                    <a:pt x="60" y="51"/>
                    <a:pt x="50" y="54"/>
                    <a:pt x="41" y="57"/>
                  </a:cubicBezTo>
                  <a:cubicBezTo>
                    <a:pt x="33" y="59"/>
                    <a:pt x="25" y="61"/>
                    <a:pt x="19" y="61"/>
                  </a:cubicBezTo>
                  <a:cubicBezTo>
                    <a:pt x="16" y="61"/>
                    <a:pt x="14" y="61"/>
                    <a:pt x="12" y="60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4" y="22"/>
                    <a:pt x="16" y="22"/>
                    <a:pt x="19" y="22"/>
                  </a:cubicBezTo>
                  <a:cubicBezTo>
                    <a:pt x="29" y="22"/>
                    <a:pt x="38" y="19"/>
                    <a:pt x="48" y="16"/>
                  </a:cubicBezTo>
                  <a:cubicBezTo>
                    <a:pt x="56" y="14"/>
                    <a:pt x="63" y="12"/>
                    <a:pt x="70" y="12"/>
                  </a:cubicBezTo>
                  <a:cubicBezTo>
                    <a:pt x="70" y="0"/>
                    <a:pt x="70" y="0"/>
                    <a:pt x="70" y="0"/>
                  </a:cubicBezTo>
                  <a:close/>
                  <a:moveTo>
                    <a:pt x="70" y="0"/>
                  </a:moveTo>
                  <a:cubicBezTo>
                    <a:pt x="53" y="0"/>
                    <a:pt x="36" y="10"/>
                    <a:pt x="19" y="10"/>
                  </a:cubicBezTo>
                  <a:cubicBezTo>
                    <a:pt x="12" y="10"/>
                    <a:pt x="6" y="9"/>
                    <a:pt x="0" y="5"/>
                  </a:cubicBezTo>
                  <a:cubicBezTo>
                    <a:pt x="0" y="26"/>
                    <a:pt x="0" y="47"/>
                    <a:pt x="0" y="68"/>
                  </a:cubicBezTo>
                  <a:cubicBezTo>
                    <a:pt x="6" y="71"/>
                    <a:pt x="12" y="73"/>
                    <a:pt x="19" y="73"/>
                  </a:cubicBezTo>
                  <a:cubicBezTo>
                    <a:pt x="36" y="73"/>
                    <a:pt x="53" y="63"/>
                    <a:pt x="70" y="63"/>
                  </a:cubicBezTo>
                  <a:cubicBezTo>
                    <a:pt x="76" y="63"/>
                    <a:pt x="82" y="64"/>
                    <a:pt x="89" y="68"/>
                  </a:cubicBezTo>
                  <a:cubicBezTo>
                    <a:pt x="89" y="47"/>
                    <a:pt x="89" y="26"/>
                    <a:pt x="89" y="5"/>
                  </a:cubicBezTo>
                  <a:cubicBezTo>
                    <a:pt x="82" y="1"/>
                    <a:pt x="76" y="0"/>
                    <a:pt x="70" y="0"/>
                  </a:cubicBez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5" name="Freeform 62"/>
            <p:cNvSpPr/>
            <p:nvPr/>
          </p:nvSpPr>
          <p:spPr bwMode="auto">
            <a:xfrm>
              <a:off x="4500563" y="4348163"/>
              <a:ext cx="33338" cy="900113"/>
            </a:xfrm>
            <a:custGeom>
              <a:avLst/>
              <a:gdLst>
                <a:gd name="T0" fmla="*/ 10 w 10"/>
                <a:gd name="T1" fmla="*/ 269 h 273"/>
                <a:gd name="T2" fmla="*/ 5 w 10"/>
                <a:gd name="T3" fmla="*/ 273 h 273"/>
                <a:gd name="T4" fmla="*/ 5 w 10"/>
                <a:gd name="T5" fmla="*/ 273 h 273"/>
                <a:gd name="T6" fmla="*/ 0 w 10"/>
                <a:gd name="T7" fmla="*/ 269 h 273"/>
                <a:gd name="T8" fmla="*/ 0 w 10"/>
                <a:gd name="T9" fmla="*/ 4 h 273"/>
                <a:gd name="T10" fmla="*/ 5 w 10"/>
                <a:gd name="T11" fmla="*/ 0 h 273"/>
                <a:gd name="T12" fmla="*/ 5 w 10"/>
                <a:gd name="T13" fmla="*/ 0 h 273"/>
                <a:gd name="T14" fmla="*/ 10 w 10"/>
                <a:gd name="T15" fmla="*/ 4 h 273"/>
                <a:gd name="T16" fmla="*/ 10 w 10"/>
                <a:gd name="T17" fmla="*/ 269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" h="273">
                  <a:moveTo>
                    <a:pt x="10" y="269"/>
                  </a:moveTo>
                  <a:cubicBezTo>
                    <a:pt x="10" y="271"/>
                    <a:pt x="8" y="273"/>
                    <a:pt x="5" y="273"/>
                  </a:cubicBezTo>
                  <a:cubicBezTo>
                    <a:pt x="5" y="273"/>
                    <a:pt x="5" y="273"/>
                    <a:pt x="5" y="273"/>
                  </a:cubicBezTo>
                  <a:cubicBezTo>
                    <a:pt x="2" y="273"/>
                    <a:pt x="0" y="271"/>
                    <a:pt x="0" y="269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8" y="0"/>
                    <a:pt x="10" y="2"/>
                    <a:pt x="10" y="4"/>
                  </a:cubicBezTo>
                  <a:lnTo>
                    <a:pt x="10" y="269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6" name="Freeform 63"/>
            <p:cNvSpPr/>
            <p:nvPr/>
          </p:nvSpPr>
          <p:spPr bwMode="auto">
            <a:xfrm>
              <a:off x="4537076" y="4921250"/>
              <a:ext cx="30163" cy="327025"/>
            </a:xfrm>
            <a:custGeom>
              <a:avLst/>
              <a:gdLst>
                <a:gd name="T0" fmla="*/ 9 w 9"/>
                <a:gd name="T1" fmla="*/ 94 h 99"/>
                <a:gd name="T2" fmla="*/ 5 w 9"/>
                <a:gd name="T3" fmla="*/ 99 h 99"/>
                <a:gd name="T4" fmla="*/ 5 w 9"/>
                <a:gd name="T5" fmla="*/ 99 h 99"/>
                <a:gd name="T6" fmla="*/ 0 w 9"/>
                <a:gd name="T7" fmla="*/ 94 h 99"/>
                <a:gd name="T8" fmla="*/ 0 w 9"/>
                <a:gd name="T9" fmla="*/ 5 h 99"/>
                <a:gd name="T10" fmla="*/ 5 w 9"/>
                <a:gd name="T11" fmla="*/ 0 h 99"/>
                <a:gd name="T12" fmla="*/ 5 w 9"/>
                <a:gd name="T13" fmla="*/ 0 h 99"/>
                <a:gd name="T14" fmla="*/ 9 w 9"/>
                <a:gd name="T15" fmla="*/ 5 h 99"/>
                <a:gd name="T16" fmla="*/ 9 w 9"/>
                <a:gd name="T17" fmla="*/ 94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99">
                  <a:moveTo>
                    <a:pt x="9" y="94"/>
                  </a:moveTo>
                  <a:cubicBezTo>
                    <a:pt x="9" y="97"/>
                    <a:pt x="7" y="99"/>
                    <a:pt x="5" y="99"/>
                  </a:cubicBezTo>
                  <a:cubicBezTo>
                    <a:pt x="5" y="99"/>
                    <a:pt x="5" y="99"/>
                    <a:pt x="5" y="99"/>
                  </a:cubicBezTo>
                  <a:cubicBezTo>
                    <a:pt x="2" y="99"/>
                    <a:pt x="0" y="97"/>
                    <a:pt x="0" y="94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7" y="0"/>
                    <a:pt x="9" y="2"/>
                    <a:pt x="9" y="5"/>
                  </a:cubicBezTo>
                  <a:lnTo>
                    <a:pt x="9" y="94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7" name="Freeform 64"/>
            <p:cNvSpPr/>
            <p:nvPr/>
          </p:nvSpPr>
          <p:spPr bwMode="auto">
            <a:xfrm>
              <a:off x="4465638" y="4921250"/>
              <a:ext cx="31750" cy="327025"/>
            </a:xfrm>
            <a:custGeom>
              <a:avLst/>
              <a:gdLst>
                <a:gd name="T0" fmla="*/ 10 w 10"/>
                <a:gd name="T1" fmla="*/ 94 h 99"/>
                <a:gd name="T2" fmla="*/ 5 w 10"/>
                <a:gd name="T3" fmla="*/ 99 h 99"/>
                <a:gd name="T4" fmla="*/ 5 w 10"/>
                <a:gd name="T5" fmla="*/ 99 h 99"/>
                <a:gd name="T6" fmla="*/ 0 w 10"/>
                <a:gd name="T7" fmla="*/ 94 h 99"/>
                <a:gd name="T8" fmla="*/ 0 w 10"/>
                <a:gd name="T9" fmla="*/ 5 h 99"/>
                <a:gd name="T10" fmla="*/ 5 w 10"/>
                <a:gd name="T11" fmla="*/ 0 h 99"/>
                <a:gd name="T12" fmla="*/ 5 w 10"/>
                <a:gd name="T13" fmla="*/ 0 h 99"/>
                <a:gd name="T14" fmla="*/ 10 w 10"/>
                <a:gd name="T15" fmla="*/ 5 h 99"/>
                <a:gd name="T16" fmla="*/ 10 w 10"/>
                <a:gd name="T17" fmla="*/ 94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" h="99">
                  <a:moveTo>
                    <a:pt x="10" y="94"/>
                  </a:moveTo>
                  <a:cubicBezTo>
                    <a:pt x="10" y="97"/>
                    <a:pt x="8" y="99"/>
                    <a:pt x="5" y="99"/>
                  </a:cubicBezTo>
                  <a:cubicBezTo>
                    <a:pt x="5" y="99"/>
                    <a:pt x="5" y="99"/>
                    <a:pt x="5" y="99"/>
                  </a:cubicBezTo>
                  <a:cubicBezTo>
                    <a:pt x="2" y="99"/>
                    <a:pt x="0" y="97"/>
                    <a:pt x="0" y="94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8" y="0"/>
                    <a:pt x="10" y="2"/>
                    <a:pt x="10" y="5"/>
                  </a:cubicBezTo>
                  <a:lnTo>
                    <a:pt x="10" y="94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4371976" y="6126163"/>
            <a:ext cx="554038" cy="725488"/>
            <a:chOff x="4371976" y="6126163"/>
            <a:chExt cx="554038" cy="725488"/>
          </a:xfrm>
        </p:grpSpPr>
        <p:sp>
          <p:nvSpPr>
            <p:cNvPr id="68" name="Freeform 65"/>
            <p:cNvSpPr>
              <a:spLocks noEditPoints="1"/>
            </p:cNvSpPr>
            <p:nvPr/>
          </p:nvSpPr>
          <p:spPr bwMode="auto">
            <a:xfrm>
              <a:off x="4371976" y="6126163"/>
              <a:ext cx="554038" cy="725488"/>
            </a:xfrm>
            <a:custGeom>
              <a:avLst/>
              <a:gdLst>
                <a:gd name="T0" fmla="*/ 0 w 349"/>
                <a:gd name="T1" fmla="*/ 0 h 457"/>
                <a:gd name="T2" fmla="*/ 0 w 349"/>
                <a:gd name="T3" fmla="*/ 457 h 457"/>
                <a:gd name="T4" fmla="*/ 229 w 349"/>
                <a:gd name="T5" fmla="*/ 457 h 457"/>
                <a:gd name="T6" fmla="*/ 349 w 349"/>
                <a:gd name="T7" fmla="*/ 370 h 457"/>
                <a:gd name="T8" fmla="*/ 349 w 349"/>
                <a:gd name="T9" fmla="*/ 0 h 457"/>
                <a:gd name="T10" fmla="*/ 0 w 349"/>
                <a:gd name="T11" fmla="*/ 0 h 457"/>
                <a:gd name="T12" fmla="*/ 17 w 349"/>
                <a:gd name="T13" fmla="*/ 18 h 457"/>
                <a:gd name="T14" fmla="*/ 333 w 349"/>
                <a:gd name="T15" fmla="*/ 18 h 457"/>
                <a:gd name="T16" fmla="*/ 333 w 349"/>
                <a:gd name="T17" fmla="*/ 359 h 457"/>
                <a:gd name="T18" fmla="*/ 223 w 349"/>
                <a:gd name="T19" fmla="*/ 359 h 457"/>
                <a:gd name="T20" fmla="*/ 223 w 349"/>
                <a:gd name="T21" fmla="*/ 440 h 457"/>
                <a:gd name="T22" fmla="*/ 17 w 349"/>
                <a:gd name="T23" fmla="*/ 440 h 457"/>
                <a:gd name="T24" fmla="*/ 17 w 349"/>
                <a:gd name="T25" fmla="*/ 18 h 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49" h="457">
                  <a:moveTo>
                    <a:pt x="0" y="0"/>
                  </a:moveTo>
                  <a:lnTo>
                    <a:pt x="0" y="457"/>
                  </a:lnTo>
                  <a:lnTo>
                    <a:pt x="229" y="457"/>
                  </a:lnTo>
                  <a:lnTo>
                    <a:pt x="349" y="370"/>
                  </a:lnTo>
                  <a:lnTo>
                    <a:pt x="349" y="0"/>
                  </a:lnTo>
                  <a:lnTo>
                    <a:pt x="0" y="0"/>
                  </a:lnTo>
                  <a:close/>
                  <a:moveTo>
                    <a:pt x="17" y="18"/>
                  </a:moveTo>
                  <a:lnTo>
                    <a:pt x="333" y="18"/>
                  </a:lnTo>
                  <a:lnTo>
                    <a:pt x="333" y="359"/>
                  </a:lnTo>
                  <a:lnTo>
                    <a:pt x="223" y="359"/>
                  </a:lnTo>
                  <a:lnTo>
                    <a:pt x="223" y="440"/>
                  </a:lnTo>
                  <a:lnTo>
                    <a:pt x="17" y="440"/>
                  </a:lnTo>
                  <a:lnTo>
                    <a:pt x="17" y="18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9" name="Rectangle 66"/>
            <p:cNvSpPr>
              <a:spLocks noChangeArrowheads="1"/>
            </p:cNvSpPr>
            <p:nvPr/>
          </p:nvSpPr>
          <p:spPr bwMode="auto">
            <a:xfrm>
              <a:off x="4500563" y="6240463"/>
              <a:ext cx="293688" cy="23813"/>
            </a:xfrm>
            <a:prstGeom prst="rect">
              <a:avLst/>
            </a:pr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0" name="Rectangle 67"/>
            <p:cNvSpPr>
              <a:spLocks noChangeArrowheads="1"/>
            </p:cNvSpPr>
            <p:nvPr/>
          </p:nvSpPr>
          <p:spPr bwMode="auto">
            <a:xfrm>
              <a:off x="4500563" y="6353175"/>
              <a:ext cx="293688" cy="23813"/>
            </a:xfrm>
            <a:prstGeom prst="rect">
              <a:avLst/>
            </a:pr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1" name="Rectangle 68"/>
            <p:cNvSpPr>
              <a:spLocks noChangeArrowheads="1"/>
            </p:cNvSpPr>
            <p:nvPr/>
          </p:nvSpPr>
          <p:spPr bwMode="auto">
            <a:xfrm>
              <a:off x="4500563" y="6448425"/>
              <a:ext cx="293688" cy="23813"/>
            </a:xfrm>
            <a:prstGeom prst="rect">
              <a:avLst/>
            </a:pr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2" name="Rectangle 69"/>
            <p:cNvSpPr>
              <a:spLocks noChangeArrowheads="1"/>
            </p:cNvSpPr>
            <p:nvPr/>
          </p:nvSpPr>
          <p:spPr bwMode="auto">
            <a:xfrm>
              <a:off x="4500563" y="6548438"/>
              <a:ext cx="293688" cy="22225"/>
            </a:xfrm>
            <a:prstGeom prst="rect">
              <a:avLst/>
            </a:pr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3" name="Rectangle 70"/>
            <p:cNvSpPr>
              <a:spLocks noChangeArrowheads="1"/>
            </p:cNvSpPr>
            <p:nvPr/>
          </p:nvSpPr>
          <p:spPr bwMode="auto">
            <a:xfrm>
              <a:off x="4500563" y="6656388"/>
              <a:ext cx="293688" cy="23813"/>
            </a:xfrm>
            <a:prstGeom prst="rect">
              <a:avLst/>
            </a:pr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74" name="Freeform 71"/>
          <p:cNvSpPr>
            <a:spLocks noEditPoints="1"/>
          </p:cNvSpPr>
          <p:nvPr/>
        </p:nvSpPr>
        <p:spPr bwMode="auto">
          <a:xfrm>
            <a:off x="5913438" y="1808163"/>
            <a:ext cx="774700" cy="701675"/>
          </a:xfrm>
          <a:custGeom>
            <a:avLst/>
            <a:gdLst>
              <a:gd name="T0" fmla="*/ 0 w 488"/>
              <a:gd name="T1" fmla="*/ 33 h 442"/>
              <a:gd name="T2" fmla="*/ 25 w 488"/>
              <a:gd name="T3" fmla="*/ 39 h 442"/>
              <a:gd name="T4" fmla="*/ 0 w 488"/>
              <a:gd name="T5" fmla="*/ 50 h 442"/>
              <a:gd name="T6" fmla="*/ 12 w 488"/>
              <a:gd name="T7" fmla="*/ 58 h 442"/>
              <a:gd name="T8" fmla="*/ 0 w 488"/>
              <a:gd name="T9" fmla="*/ 66 h 442"/>
              <a:gd name="T10" fmla="*/ 12 w 488"/>
              <a:gd name="T11" fmla="*/ 72 h 442"/>
              <a:gd name="T12" fmla="*/ 0 w 488"/>
              <a:gd name="T13" fmla="*/ 83 h 442"/>
              <a:gd name="T14" fmla="*/ 12 w 488"/>
              <a:gd name="T15" fmla="*/ 89 h 442"/>
              <a:gd name="T16" fmla="*/ 0 w 488"/>
              <a:gd name="T17" fmla="*/ 99 h 442"/>
              <a:gd name="T18" fmla="*/ 12 w 488"/>
              <a:gd name="T19" fmla="*/ 106 h 442"/>
              <a:gd name="T20" fmla="*/ 0 w 488"/>
              <a:gd name="T21" fmla="*/ 116 h 442"/>
              <a:gd name="T22" fmla="*/ 25 w 488"/>
              <a:gd name="T23" fmla="*/ 122 h 442"/>
              <a:gd name="T24" fmla="*/ 0 w 488"/>
              <a:gd name="T25" fmla="*/ 135 h 442"/>
              <a:gd name="T26" fmla="*/ 12 w 488"/>
              <a:gd name="T27" fmla="*/ 141 h 442"/>
              <a:gd name="T28" fmla="*/ 0 w 488"/>
              <a:gd name="T29" fmla="*/ 149 h 442"/>
              <a:gd name="T30" fmla="*/ 12 w 488"/>
              <a:gd name="T31" fmla="*/ 155 h 442"/>
              <a:gd name="T32" fmla="*/ 0 w 488"/>
              <a:gd name="T33" fmla="*/ 166 h 442"/>
              <a:gd name="T34" fmla="*/ 12 w 488"/>
              <a:gd name="T35" fmla="*/ 172 h 442"/>
              <a:gd name="T36" fmla="*/ 0 w 488"/>
              <a:gd name="T37" fmla="*/ 183 h 442"/>
              <a:gd name="T38" fmla="*/ 12 w 488"/>
              <a:gd name="T39" fmla="*/ 189 h 442"/>
              <a:gd name="T40" fmla="*/ 0 w 488"/>
              <a:gd name="T41" fmla="*/ 199 h 442"/>
              <a:gd name="T42" fmla="*/ 25 w 488"/>
              <a:gd name="T43" fmla="*/ 205 h 442"/>
              <a:gd name="T44" fmla="*/ 0 w 488"/>
              <a:gd name="T45" fmla="*/ 218 h 442"/>
              <a:gd name="T46" fmla="*/ 12 w 488"/>
              <a:gd name="T47" fmla="*/ 224 h 442"/>
              <a:gd name="T48" fmla="*/ 0 w 488"/>
              <a:gd name="T49" fmla="*/ 234 h 442"/>
              <a:gd name="T50" fmla="*/ 12 w 488"/>
              <a:gd name="T51" fmla="*/ 241 h 442"/>
              <a:gd name="T52" fmla="*/ 0 w 488"/>
              <a:gd name="T53" fmla="*/ 249 h 442"/>
              <a:gd name="T54" fmla="*/ 12 w 488"/>
              <a:gd name="T55" fmla="*/ 255 h 442"/>
              <a:gd name="T56" fmla="*/ 0 w 488"/>
              <a:gd name="T57" fmla="*/ 266 h 442"/>
              <a:gd name="T58" fmla="*/ 12 w 488"/>
              <a:gd name="T59" fmla="*/ 272 h 442"/>
              <a:gd name="T60" fmla="*/ 0 w 488"/>
              <a:gd name="T61" fmla="*/ 282 h 442"/>
              <a:gd name="T62" fmla="*/ 25 w 488"/>
              <a:gd name="T63" fmla="*/ 288 h 442"/>
              <a:gd name="T64" fmla="*/ 0 w 488"/>
              <a:gd name="T65" fmla="*/ 301 h 442"/>
              <a:gd name="T66" fmla="*/ 12 w 488"/>
              <a:gd name="T67" fmla="*/ 307 h 442"/>
              <a:gd name="T68" fmla="*/ 0 w 488"/>
              <a:gd name="T69" fmla="*/ 318 h 442"/>
              <a:gd name="T70" fmla="*/ 12 w 488"/>
              <a:gd name="T71" fmla="*/ 324 h 442"/>
              <a:gd name="T72" fmla="*/ 0 w 488"/>
              <a:gd name="T73" fmla="*/ 332 h 442"/>
              <a:gd name="T74" fmla="*/ 12 w 488"/>
              <a:gd name="T75" fmla="*/ 340 h 442"/>
              <a:gd name="T76" fmla="*/ 0 w 488"/>
              <a:gd name="T77" fmla="*/ 349 h 442"/>
              <a:gd name="T78" fmla="*/ 12 w 488"/>
              <a:gd name="T79" fmla="*/ 355 h 442"/>
              <a:gd name="T80" fmla="*/ 0 w 488"/>
              <a:gd name="T81" fmla="*/ 365 h 442"/>
              <a:gd name="T82" fmla="*/ 25 w 488"/>
              <a:gd name="T83" fmla="*/ 372 h 442"/>
              <a:gd name="T84" fmla="*/ 0 w 488"/>
              <a:gd name="T85" fmla="*/ 380 h 442"/>
              <a:gd name="T86" fmla="*/ 12 w 488"/>
              <a:gd name="T87" fmla="*/ 386 h 442"/>
              <a:gd name="T88" fmla="*/ 0 w 488"/>
              <a:gd name="T89" fmla="*/ 397 h 442"/>
              <a:gd name="T90" fmla="*/ 12 w 488"/>
              <a:gd name="T91" fmla="*/ 403 h 442"/>
              <a:gd name="T92" fmla="*/ 0 w 488"/>
              <a:gd name="T93" fmla="*/ 413 h 442"/>
              <a:gd name="T94" fmla="*/ 12 w 488"/>
              <a:gd name="T95" fmla="*/ 419 h 442"/>
              <a:gd name="T96" fmla="*/ 0 w 488"/>
              <a:gd name="T97" fmla="*/ 428 h 442"/>
              <a:gd name="T98" fmla="*/ 12 w 488"/>
              <a:gd name="T99" fmla="*/ 434 h 442"/>
              <a:gd name="T100" fmla="*/ 0 w 488"/>
              <a:gd name="T101" fmla="*/ 442 h 442"/>
              <a:gd name="T102" fmla="*/ 0 w 488"/>
              <a:gd name="T103" fmla="*/ 0 h 442"/>
              <a:gd name="T104" fmla="*/ 284 w 488"/>
              <a:gd name="T105" fmla="*/ 363 h 442"/>
              <a:gd name="T106" fmla="*/ 79 w 488"/>
              <a:gd name="T107" fmla="*/ 176 h 4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488" h="442">
                <a:moveTo>
                  <a:pt x="0" y="0"/>
                </a:moveTo>
                <a:lnTo>
                  <a:pt x="0" y="33"/>
                </a:lnTo>
                <a:lnTo>
                  <a:pt x="25" y="33"/>
                </a:lnTo>
                <a:lnTo>
                  <a:pt x="25" y="39"/>
                </a:lnTo>
                <a:lnTo>
                  <a:pt x="0" y="39"/>
                </a:lnTo>
                <a:lnTo>
                  <a:pt x="0" y="50"/>
                </a:lnTo>
                <a:lnTo>
                  <a:pt x="12" y="50"/>
                </a:lnTo>
                <a:lnTo>
                  <a:pt x="12" y="58"/>
                </a:lnTo>
                <a:lnTo>
                  <a:pt x="0" y="58"/>
                </a:lnTo>
                <a:lnTo>
                  <a:pt x="0" y="66"/>
                </a:lnTo>
                <a:lnTo>
                  <a:pt x="12" y="66"/>
                </a:lnTo>
                <a:lnTo>
                  <a:pt x="12" y="72"/>
                </a:lnTo>
                <a:lnTo>
                  <a:pt x="0" y="72"/>
                </a:lnTo>
                <a:lnTo>
                  <a:pt x="0" y="83"/>
                </a:lnTo>
                <a:lnTo>
                  <a:pt x="12" y="83"/>
                </a:lnTo>
                <a:lnTo>
                  <a:pt x="12" y="89"/>
                </a:lnTo>
                <a:lnTo>
                  <a:pt x="0" y="89"/>
                </a:lnTo>
                <a:lnTo>
                  <a:pt x="0" y="99"/>
                </a:lnTo>
                <a:lnTo>
                  <a:pt x="12" y="99"/>
                </a:lnTo>
                <a:lnTo>
                  <a:pt x="12" y="106"/>
                </a:lnTo>
                <a:lnTo>
                  <a:pt x="0" y="106"/>
                </a:lnTo>
                <a:lnTo>
                  <a:pt x="0" y="116"/>
                </a:lnTo>
                <a:lnTo>
                  <a:pt x="25" y="116"/>
                </a:lnTo>
                <a:lnTo>
                  <a:pt x="25" y="122"/>
                </a:lnTo>
                <a:lnTo>
                  <a:pt x="0" y="122"/>
                </a:lnTo>
                <a:lnTo>
                  <a:pt x="0" y="135"/>
                </a:lnTo>
                <a:lnTo>
                  <a:pt x="12" y="135"/>
                </a:lnTo>
                <a:lnTo>
                  <a:pt x="12" y="141"/>
                </a:lnTo>
                <a:lnTo>
                  <a:pt x="0" y="141"/>
                </a:lnTo>
                <a:lnTo>
                  <a:pt x="0" y="149"/>
                </a:lnTo>
                <a:lnTo>
                  <a:pt x="12" y="149"/>
                </a:lnTo>
                <a:lnTo>
                  <a:pt x="12" y="155"/>
                </a:lnTo>
                <a:lnTo>
                  <a:pt x="0" y="155"/>
                </a:lnTo>
                <a:lnTo>
                  <a:pt x="0" y="166"/>
                </a:lnTo>
                <a:lnTo>
                  <a:pt x="12" y="166"/>
                </a:lnTo>
                <a:lnTo>
                  <a:pt x="12" y="172"/>
                </a:lnTo>
                <a:lnTo>
                  <a:pt x="0" y="172"/>
                </a:lnTo>
                <a:lnTo>
                  <a:pt x="0" y="183"/>
                </a:lnTo>
                <a:lnTo>
                  <a:pt x="12" y="183"/>
                </a:lnTo>
                <a:lnTo>
                  <a:pt x="12" y="189"/>
                </a:lnTo>
                <a:lnTo>
                  <a:pt x="0" y="189"/>
                </a:lnTo>
                <a:lnTo>
                  <a:pt x="0" y="199"/>
                </a:lnTo>
                <a:lnTo>
                  <a:pt x="25" y="199"/>
                </a:lnTo>
                <a:lnTo>
                  <a:pt x="25" y="205"/>
                </a:lnTo>
                <a:lnTo>
                  <a:pt x="0" y="205"/>
                </a:lnTo>
                <a:lnTo>
                  <a:pt x="0" y="218"/>
                </a:lnTo>
                <a:lnTo>
                  <a:pt x="12" y="218"/>
                </a:lnTo>
                <a:lnTo>
                  <a:pt x="12" y="224"/>
                </a:lnTo>
                <a:lnTo>
                  <a:pt x="0" y="224"/>
                </a:lnTo>
                <a:lnTo>
                  <a:pt x="0" y="234"/>
                </a:lnTo>
                <a:lnTo>
                  <a:pt x="12" y="234"/>
                </a:lnTo>
                <a:lnTo>
                  <a:pt x="12" y="241"/>
                </a:lnTo>
                <a:lnTo>
                  <a:pt x="0" y="241"/>
                </a:lnTo>
                <a:lnTo>
                  <a:pt x="0" y="249"/>
                </a:lnTo>
                <a:lnTo>
                  <a:pt x="12" y="249"/>
                </a:lnTo>
                <a:lnTo>
                  <a:pt x="12" y="255"/>
                </a:lnTo>
                <a:lnTo>
                  <a:pt x="0" y="255"/>
                </a:lnTo>
                <a:lnTo>
                  <a:pt x="0" y="266"/>
                </a:lnTo>
                <a:lnTo>
                  <a:pt x="12" y="266"/>
                </a:lnTo>
                <a:lnTo>
                  <a:pt x="12" y="272"/>
                </a:lnTo>
                <a:lnTo>
                  <a:pt x="0" y="272"/>
                </a:lnTo>
                <a:lnTo>
                  <a:pt x="0" y="282"/>
                </a:lnTo>
                <a:lnTo>
                  <a:pt x="25" y="282"/>
                </a:lnTo>
                <a:lnTo>
                  <a:pt x="25" y="288"/>
                </a:lnTo>
                <a:lnTo>
                  <a:pt x="0" y="288"/>
                </a:lnTo>
                <a:lnTo>
                  <a:pt x="0" y="301"/>
                </a:lnTo>
                <a:lnTo>
                  <a:pt x="12" y="301"/>
                </a:lnTo>
                <a:lnTo>
                  <a:pt x="12" y="307"/>
                </a:lnTo>
                <a:lnTo>
                  <a:pt x="0" y="307"/>
                </a:lnTo>
                <a:lnTo>
                  <a:pt x="0" y="318"/>
                </a:lnTo>
                <a:lnTo>
                  <a:pt x="12" y="318"/>
                </a:lnTo>
                <a:lnTo>
                  <a:pt x="12" y="324"/>
                </a:lnTo>
                <a:lnTo>
                  <a:pt x="0" y="324"/>
                </a:lnTo>
                <a:lnTo>
                  <a:pt x="0" y="332"/>
                </a:lnTo>
                <a:lnTo>
                  <a:pt x="12" y="332"/>
                </a:lnTo>
                <a:lnTo>
                  <a:pt x="12" y="340"/>
                </a:lnTo>
                <a:lnTo>
                  <a:pt x="0" y="340"/>
                </a:lnTo>
                <a:lnTo>
                  <a:pt x="0" y="349"/>
                </a:lnTo>
                <a:lnTo>
                  <a:pt x="12" y="349"/>
                </a:lnTo>
                <a:lnTo>
                  <a:pt x="12" y="355"/>
                </a:lnTo>
                <a:lnTo>
                  <a:pt x="0" y="355"/>
                </a:lnTo>
                <a:lnTo>
                  <a:pt x="0" y="365"/>
                </a:lnTo>
                <a:lnTo>
                  <a:pt x="25" y="365"/>
                </a:lnTo>
                <a:lnTo>
                  <a:pt x="25" y="372"/>
                </a:lnTo>
                <a:lnTo>
                  <a:pt x="0" y="372"/>
                </a:lnTo>
                <a:lnTo>
                  <a:pt x="0" y="380"/>
                </a:lnTo>
                <a:lnTo>
                  <a:pt x="12" y="380"/>
                </a:lnTo>
                <a:lnTo>
                  <a:pt x="12" y="386"/>
                </a:lnTo>
                <a:lnTo>
                  <a:pt x="0" y="386"/>
                </a:lnTo>
                <a:lnTo>
                  <a:pt x="0" y="397"/>
                </a:lnTo>
                <a:lnTo>
                  <a:pt x="12" y="397"/>
                </a:lnTo>
                <a:lnTo>
                  <a:pt x="12" y="403"/>
                </a:lnTo>
                <a:lnTo>
                  <a:pt x="0" y="403"/>
                </a:lnTo>
                <a:lnTo>
                  <a:pt x="0" y="413"/>
                </a:lnTo>
                <a:lnTo>
                  <a:pt x="12" y="413"/>
                </a:lnTo>
                <a:lnTo>
                  <a:pt x="12" y="419"/>
                </a:lnTo>
                <a:lnTo>
                  <a:pt x="0" y="419"/>
                </a:lnTo>
                <a:lnTo>
                  <a:pt x="0" y="428"/>
                </a:lnTo>
                <a:lnTo>
                  <a:pt x="12" y="428"/>
                </a:lnTo>
                <a:lnTo>
                  <a:pt x="12" y="434"/>
                </a:lnTo>
                <a:lnTo>
                  <a:pt x="0" y="434"/>
                </a:lnTo>
                <a:lnTo>
                  <a:pt x="0" y="442"/>
                </a:lnTo>
                <a:lnTo>
                  <a:pt x="488" y="442"/>
                </a:lnTo>
                <a:lnTo>
                  <a:pt x="0" y="0"/>
                </a:lnTo>
                <a:close/>
                <a:moveTo>
                  <a:pt x="79" y="176"/>
                </a:moveTo>
                <a:lnTo>
                  <a:pt x="284" y="363"/>
                </a:lnTo>
                <a:lnTo>
                  <a:pt x="79" y="363"/>
                </a:lnTo>
                <a:lnTo>
                  <a:pt x="79" y="176"/>
                </a:lnTo>
                <a:close/>
              </a:path>
            </a:pathLst>
          </a:custGeom>
          <a:solidFill>
            <a:srgbClr val="05050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5895976" y="3136900"/>
            <a:ext cx="871538" cy="633413"/>
            <a:chOff x="5895976" y="3136900"/>
            <a:chExt cx="871538" cy="633413"/>
          </a:xfrm>
        </p:grpSpPr>
        <p:sp>
          <p:nvSpPr>
            <p:cNvPr id="75" name="Rectangle 72"/>
            <p:cNvSpPr>
              <a:spLocks noChangeArrowheads="1"/>
            </p:cNvSpPr>
            <p:nvPr/>
          </p:nvSpPr>
          <p:spPr bwMode="auto">
            <a:xfrm>
              <a:off x="5895976" y="3136900"/>
              <a:ext cx="871538" cy="36513"/>
            </a:xfrm>
            <a:prstGeom prst="rect">
              <a:avLst/>
            </a:pr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6" name="Freeform 73"/>
            <p:cNvSpPr>
              <a:spLocks noEditPoints="1"/>
            </p:cNvSpPr>
            <p:nvPr/>
          </p:nvSpPr>
          <p:spPr bwMode="auto">
            <a:xfrm>
              <a:off x="5913438" y="3186113"/>
              <a:ext cx="833438" cy="192088"/>
            </a:xfrm>
            <a:custGeom>
              <a:avLst/>
              <a:gdLst>
                <a:gd name="T0" fmla="*/ 0 w 253"/>
                <a:gd name="T1" fmla="*/ 0 h 58"/>
                <a:gd name="T2" fmla="*/ 0 w 253"/>
                <a:gd name="T3" fmla="*/ 58 h 58"/>
                <a:gd name="T4" fmla="*/ 253 w 253"/>
                <a:gd name="T5" fmla="*/ 58 h 58"/>
                <a:gd name="T6" fmla="*/ 253 w 253"/>
                <a:gd name="T7" fmla="*/ 0 h 58"/>
                <a:gd name="T8" fmla="*/ 0 w 253"/>
                <a:gd name="T9" fmla="*/ 0 h 58"/>
                <a:gd name="T10" fmla="*/ 140 w 253"/>
                <a:gd name="T11" fmla="*/ 17 h 58"/>
                <a:gd name="T12" fmla="*/ 113 w 253"/>
                <a:gd name="T13" fmla="*/ 17 h 58"/>
                <a:gd name="T14" fmla="*/ 106 w 253"/>
                <a:gd name="T15" fmla="*/ 11 h 58"/>
                <a:gd name="T16" fmla="*/ 113 w 253"/>
                <a:gd name="T17" fmla="*/ 6 h 58"/>
                <a:gd name="T18" fmla="*/ 140 w 253"/>
                <a:gd name="T19" fmla="*/ 6 h 58"/>
                <a:gd name="T20" fmla="*/ 147 w 253"/>
                <a:gd name="T21" fmla="*/ 11 h 58"/>
                <a:gd name="T22" fmla="*/ 140 w 253"/>
                <a:gd name="T23" fmla="*/ 17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53" h="58">
                  <a:moveTo>
                    <a:pt x="0" y="0"/>
                  </a:moveTo>
                  <a:cubicBezTo>
                    <a:pt x="0" y="58"/>
                    <a:pt x="0" y="58"/>
                    <a:pt x="0" y="58"/>
                  </a:cubicBezTo>
                  <a:cubicBezTo>
                    <a:pt x="253" y="58"/>
                    <a:pt x="253" y="58"/>
                    <a:pt x="253" y="58"/>
                  </a:cubicBezTo>
                  <a:cubicBezTo>
                    <a:pt x="253" y="0"/>
                    <a:pt x="253" y="0"/>
                    <a:pt x="253" y="0"/>
                  </a:cubicBezTo>
                  <a:lnTo>
                    <a:pt x="0" y="0"/>
                  </a:lnTo>
                  <a:close/>
                  <a:moveTo>
                    <a:pt x="140" y="17"/>
                  </a:moveTo>
                  <a:cubicBezTo>
                    <a:pt x="113" y="17"/>
                    <a:pt x="113" y="17"/>
                    <a:pt x="113" y="17"/>
                  </a:cubicBezTo>
                  <a:cubicBezTo>
                    <a:pt x="109" y="17"/>
                    <a:pt x="106" y="14"/>
                    <a:pt x="106" y="11"/>
                  </a:cubicBezTo>
                  <a:cubicBezTo>
                    <a:pt x="106" y="8"/>
                    <a:pt x="109" y="6"/>
                    <a:pt x="113" y="6"/>
                  </a:cubicBezTo>
                  <a:cubicBezTo>
                    <a:pt x="140" y="6"/>
                    <a:pt x="140" y="6"/>
                    <a:pt x="140" y="6"/>
                  </a:cubicBezTo>
                  <a:cubicBezTo>
                    <a:pt x="144" y="6"/>
                    <a:pt x="147" y="8"/>
                    <a:pt x="147" y="11"/>
                  </a:cubicBezTo>
                  <a:cubicBezTo>
                    <a:pt x="147" y="14"/>
                    <a:pt x="144" y="17"/>
                    <a:pt x="140" y="17"/>
                  </a:cubicBez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7" name="Freeform 74"/>
            <p:cNvSpPr/>
            <p:nvPr/>
          </p:nvSpPr>
          <p:spPr bwMode="auto">
            <a:xfrm>
              <a:off x="5935663" y="3384550"/>
              <a:ext cx="46038" cy="385763"/>
            </a:xfrm>
            <a:custGeom>
              <a:avLst/>
              <a:gdLst>
                <a:gd name="T0" fmla="*/ 14 w 14"/>
                <a:gd name="T1" fmla="*/ 113 h 117"/>
                <a:gd name="T2" fmla="*/ 11 w 14"/>
                <a:gd name="T3" fmla="*/ 117 h 117"/>
                <a:gd name="T4" fmla="*/ 4 w 14"/>
                <a:gd name="T5" fmla="*/ 117 h 117"/>
                <a:gd name="T6" fmla="*/ 0 w 14"/>
                <a:gd name="T7" fmla="*/ 113 h 117"/>
                <a:gd name="T8" fmla="*/ 0 w 14"/>
                <a:gd name="T9" fmla="*/ 4 h 117"/>
                <a:gd name="T10" fmla="*/ 4 w 14"/>
                <a:gd name="T11" fmla="*/ 0 h 117"/>
                <a:gd name="T12" fmla="*/ 11 w 14"/>
                <a:gd name="T13" fmla="*/ 0 h 117"/>
                <a:gd name="T14" fmla="*/ 14 w 14"/>
                <a:gd name="T15" fmla="*/ 4 h 117"/>
                <a:gd name="T16" fmla="*/ 14 w 14"/>
                <a:gd name="T17" fmla="*/ 113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117">
                  <a:moveTo>
                    <a:pt x="14" y="113"/>
                  </a:moveTo>
                  <a:cubicBezTo>
                    <a:pt x="14" y="115"/>
                    <a:pt x="13" y="117"/>
                    <a:pt x="11" y="117"/>
                  </a:cubicBezTo>
                  <a:cubicBezTo>
                    <a:pt x="4" y="117"/>
                    <a:pt x="4" y="117"/>
                    <a:pt x="4" y="117"/>
                  </a:cubicBezTo>
                  <a:cubicBezTo>
                    <a:pt x="2" y="117"/>
                    <a:pt x="0" y="115"/>
                    <a:pt x="0" y="11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3" y="0"/>
                    <a:pt x="14" y="2"/>
                    <a:pt x="14" y="4"/>
                  </a:cubicBezTo>
                  <a:lnTo>
                    <a:pt x="14" y="113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8" name="Freeform 75"/>
            <p:cNvSpPr/>
            <p:nvPr/>
          </p:nvSpPr>
          <p:spPr bwMode="auto">
            <a:xfrm>
              <a:off x="6678613" y="3384550"/>
              <a:ext cx="49213" cy="385763"/>
            </a:xfrm>
            <a:custGeom>
              <a:avLst/>
              <a:gdLst>
                <a:gd name="T0" fmla="*/ 15 w 15"/>
                <a:gd name="T1" fmla="*/ 113 h 117"/>
                <a:gd name="T2" fmla="*/ 11 w 15"/>
                <a:gd name="T3" fmla="*/ 117 h 117"/>
                <a:gd name="T4" fmla="*/ 4 w 15"/>
                <a:gd name="T5" fmla="*/ 117 h 117"/>
                <a:gd name="T6" fmla="*/ 0 w 15"/>
                <a:gd name="T7" fmla="*/ 113 h 117"/>
                <a:gd name="T8" fmla="*/ 0 w 15"/>
                <a:gd name="T9" fmla="*/ 4 h 117"/>
                <a:gd name="T10" fmla="*/ 4 w 15"/>
                <a:gd name="T11" fmla="*/ 0 h 117"/>
                <a:gd name="T12" fmla="*/ 11 w 15"/>
                <a:gd name="T13" fmla="*/ 0 h 117"/>
                <a:gd name="T14" fmla="*/ 15 w 15"/>
                <a:gd name="T15" fmla="*/ 4 h 117"/>
                <a:gd name="T16" fmla="*/ 15 w 15"/>
                <a:gd name="T17" fmla="*/ 113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117">
                  <a:moveTo>
                    <a:pt x="15" y="113"/>
                  </a:moveTo>
                  <a:cubicBezTo>
                    <a:pt x="15" y="115"/>
                    <a:pt x="13" y="117"/>
                    <a:pt x="11" y="117"/>
                  </a:cubicBezTo>
                  <a:cubicBezTo>
                    <a:pt x="4" y="117"/>
                    <a:pt x="4" y="117"/>
                    <a:pt x="4" y="117"/>
                  </a:cubicBezTo>
                  <a:cubicBezTo>
                    <a:pt x="2" y="117"/>
                    <a:pt x="0" y="115"/>
                    <a:pt x="0" y="11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3" y="0"/>
                    <a:pt x="15" y="2"/>
                    <a:pt x="15" y="4"/>
                  </a:cubicBezTo>
                  <a:lnTo>
                    <a:pt x="15" y="113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125" name="组合 124"/>
          <p:cNvGrpSpPr/>
          <p:nvPr/>
        </p:nvGrpSpPr>
        <p:grpSpPr>
          <a:xfrm>
            <a:off x="5837238" y="214086"/>
            <a:ext cx="838201" cy="1012825"/>
            <a:chOff x="5837238" y="-3175"/>
            <a:chExt cx="838201" cy="1012825"/>
          </a:xfrm>
        </p:grpSpPr>
        <p:sp>
          <p:nvSpPr>
            <p:cNvPr id="79" name="Freeform 76"/>
            <p:cNvSpPr>
              <a:spLocks noEditPoints="1"/>
            </p:cNvSpPr>
            <p:nvPr/>
          </p:nvSpPr>
          <p:spPr bwMode="auto">
            <a:xfrm>
              <a:off x="5953126" y="33338"/>
              <a:ext cx="722313" cy="722313"/>
            </a:xfrm>
            <a:custGeom>
              <a:avLst/>
              <a:gdLst>
                <a:gd name="T0" fmla="*/ 145 w 219"/>
                <a:gd name="T1" fmla="*/ 12 h 219"/>
                <a:gd name="T2" fmla="*/ 62 w 219"/>
                <a:gd name="T3" fmla="*/ 12 h 219"/>
                <a:gd name="T4" fmla="*/ 7 w 219"/>
                <a:gd name="T5" fmla="*/ 74 h 219"/>
                <a:gd name="T6" fmla="*/ 12 w 219"/>
                <a:gd name="T7" fmla="*/ 146 h 219"/>
                <a:gd name="T8" fmla="*/ 150 w 219"/>
                <a:gd name="T9" fmla="*/ 14 h 219"/>
                <a:gd name="T10" fmla="*/ 151 w 219"/>
                <a:gd name="T11" fmla="*/ 89 h 219"/>
                <a:gd name="T12" fmla="*/ 22 w 219"/>
                <a:gd name="T13" fmla="*/ 147 h 219"/>
                <a:gd name="T14" fmla="*/ 62 w 219"/>
                <a:gd name="T15" fmla="*/ 186 h 219"/>
                <a:gd name="T16" fmla="*/ 16 w 219"/>
                <a:gd name="T17" fmla="*/ 80 h 219"/>
                <a:gd name="T18" fmla="*/ 23 w 219"/>
                <a:gd name="T19" fmla="*/ 80 h 219"/>
                <a:gd name="T20" fmla="*/ 29 w 219"/>
                <a:gd name="T21" fmla="*/ 80 h 219"/>
                <a:gd name="T22" fmla="*/ 36 w 219"/>
                <a:gd name="T23" fmla="*/ 79 h 219"/>
                <a:gd name="T24" fmla="*/ 43 w 219"/>
                <a:gd name="T25" fmla="*/ 78 h 219"/>
                <a:gd name="T26" fmla="*/ 18 w 219"/>
                <a:gd name="T27" fmla="*/ 137 h 219"/>
                <a:gd name="T28" fmla="*/ 136 w 219"/>
                <a:gd name="T29" fmla="*/ 18 h 219"/>
                <a:gd name="T30" fmla="*/ 132 w 219"/>
                <a:gd name="T31" fmla="*/ 23 h 219"/>
                <a:gd name="T32" fmla="*/ 128 w 219"/>
                <a:gd name="T33" fmla="*/ 27 h 219"/>
                <a:gd name="T34" fmla="*/ 124 w 219"/>
                <a:gd name="T35" fmla="*/ 31 h 219"/>
                <a:gd name="T36" fmla="*/ 118 w 219"/>
                <a:gd name="T37" fmla="*/ 36 h 219"/>
                <a:gd name="T38" fmla="*/ 136 w 219"/>
                <a:gd name="T39" fmla="*/ 18 h 219"/>
                <a:gd name="T40" fmla="*/ 104 w 219"/>
                <a:gd name="T41" fmla="*/ 45 h 219"/>
                <a:gd name="T42" fmla="*/ 97 w 219"/>
                <a:gd name="T43" fmla="*/ 49 h 219"/>
                <a:gd name="T44" fmla="*/ 91 w 219"/>
                <a:gd name="T45" fmla="*/ 52 h 219"/>
                <a:gd name="T46" fmla="*/ 73 w 219"/>
                <a:gd name="T47" fmla="*/ 23 h 219"/>
                <a:gd name="T48" fmla="*/ 63 w 219"/>
                <a:gd name="T49" fmla="*/ 27 h 219"/>
                <a:gd name="T50" fmla="*/ 74 w 219"/>
                <a:gd name="T51" fmla="*/ 60 h 219"/>
                <a:gd name="T52" fmla="*/ 67 w 219"/>
                <a:gd name="T53" fmla="*/ 63 h 219"/>
                <a:gd name="T54" fmla="*/ 60 w 219"/>
                <a:gd name="T55" fmla="*/ 65 h 219"/>
                <a:gd name="T56" fmla="*/ 54 w 219"/>
                <a:gd name="T57" fmla="*/ 67 h 219"/>
                <a:gd name="T58" fmla="*/ 60 w 219"/>
                <a:gd name="T59" fmla="*/ 74 h 219"/>
                <a:gd name="T60" fmla="*/ 67 w 219"/>
                <a:gd name="T61" fmla="*/ 72 h 219"/>
                <a:gd name="T62" fmla="*/ 74 w 219"/>
                <a:gd name="T63" fmla="*/ 69 h 219"/>
                <a:gd name="T64" fmla="*/ 81 w 219"/>
                <a:gd name="T65" fmla="*/ 67 h 219"/>
                <a:gd name="T66" fmla="*/ 55 w 219"/>
                <a:gd name="T67" fmla="*/ 76 h 219"/>
                <a:gd name="T68" fmla="*/ 116 w 219"/>
                <a:gd name="T69" fmla="*/ 144 h 219"/>
                <a:gd name="T70" fmla="*/ 101 w 219"/>
                <a:gd name="T71" fmla="*/ 111 h 219"/>
                <a:gd name="T72" fmla="*/ 98 w 219"/>
                <a:gd name="T73" fmla="*/ 165 h 219"/>
                <a:gd name="T74" fmla="*/ 70 w 219"/>
                <a:gd name="T75" fmla="*/ 189 h 219"/>
                <a:gd name="T76" fmla="*/ 144 w 219"/>
                <a:gd name="T77" fmla="*/ 181 h 219"/>
                <a:gd name="T78" fmla="*/ 144 w 219"/>
                <a:gd name="T79" fmla="*/ 181 h 219"/>
                <a:gd name="T80" fmla="*/ 161 w 219"/>
                <a:gd name="T81" fmla="*/ 175 h 219"/>
                <a:gd name="T82" fmla="*/ 111 w 219"/>
                <a:gd name="T83" fmla="*/ 107 h 219"/>
                <a:gd name="T84" fmla="*/ 126 w 219"/>
                <a:gd name="T85" fmla="*/ 140 h 219"/>
                <a:gd name="T86" fmla="*/ 93 w 219"/>
                <a:gd name="T87" fmla="*/ 61 h 219"/>
                <a:gd name="T88" fmla="*/ 100 w 219"/>
                <a:gd name="T89" fmla="*/ 57 h 219"/>
                <a:gd name="T90" fmla="*/ 107 w 219"/>
                <a:gd name="T91" fmla="*/ 54 h 219"/>
                <a:gd name="T92" fmla="*/ 113 w 219"/>
                <a:gd name="T93" fmla="*/ 50 h 219"/>
                <a:gd name="T94" fmla="*/ 107 w 219"/>
                <a:gd name="T95" fmla="*/ 97 h 219"/>
                <a:gd name="T96" fmla="*/ 40 w 219"/>
                <a:gd name="T97" fmla="*/ 70 h 219"/>
                <a:gd name="T98" fmla="*/ 32 w 219"/>
                <a:gd name="T99" fmla="*/ 71 h 219"/>
                <a:gd name="T100" fmla="*/ 26 w 219"/>
                <a:gd name="T101" fmla="*/ 71 h 219"/>
                <a:gd name="T102" fmla="*/ 20 w 219"/>
                <a:gd name="T103" fmla="*/ 71 h 219"/>
                <a:gd name="T104" fmla="*/ 48 w 219"/>
                <a:gd name="T105" fmla="*/ 30 h 219"/>
                <a:gd name="T106" fmla="*/ 124 w 219"/>
                <a:gd name="T107" fmla="*/ 42 h 219"/>
                <a:gd name="T108" fmla="*/ 129 w 219"/>
                <a:gd name="T109" fmla="*/ 38 h 219"/>
                <a:gd name="T110" fmla="*/ 134 w 219"/>
                <a:gd name="T111" fmla="*/ 34 h 219"/>
                <a:gd name="T112" fmla="*/ 138 w 219"/>
                <a:gd name="T113" fmla="*/ 29 h 219"/>
                <a:gd name="T114" fmla="*/ 142 w 219"/>
                <a:gd name="T115" fmla="*/ 24 h 219"/>
                <a:gd name="T116" fmla="*/ 145 w 219"/>
                <a:gd name="T117" fmla="*/ 21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19" h="219">
                  <a:moveTo>
                    <a:pt x="150" y="14"/>
                  </a:moveTo>
                  <a:cubicBezTo>
                    <a:pt x="150" y="14"/>
                    <a:pt x="150" y="14"/>
                    <a:pt x="150" y="14"/>
                  </a:cubicBezTo>
                  <a:cubicBezTo>
                    <a:pt x="145" y="12"/>
                    <a:pt x="145" y="12"/>
                    <a:pt x="145" y="12"/>
                  </a:cubicBezTo>
                  <a:cubicBezTo>
                    <a:pt x="142" y="10"/>
                    <a:pt x="142" y="10"/>
                    <a:pt x="142" y="10"/>
                  </a:cubicBezTo>
                  <a:cubicBezTo>
                    <a:pt x="142" y="10"/>
                    <a:pt x="142" y="10"/>
                    <a:pt x="142" y="10"/>
                  </a:cubicBezTo>
                  <a:cubicBezTo>
                    <a:pt x="116" y="0"/>
                    <a:pt x="88" y="0"/>
                    <a:pt x="62" y="12"/>
                  </a:cubicBezTo>
                  <a:cubicBezTo>
                    <a:pt x="37" y="23"/>
                    <a:pt x="18" y="44"/>
                    <a:pt x="8" y="70"/>
                  </a:cubicBezTo>
                  <a:cubicBezTo>
                    <a:pt x="8" y="70"/>
                    <a:pt x="8" y="70"/>
                    <a:pt x="8" y="70"/>
                  </a:cubicBezTo>
                  <a:cubicBezTo>
                    <a:pt x="7" y="74"/>
                    <a:pt x="7" y="74"/>
                    <a:pt x="7" y="74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0" y="101"/>
                    <a:pt x="2" y="125"/>
                    <a:pt x="12" y="146"/>
                  </a:cubicBezTo>
                  <a:cubicBezTo>
                    <a:pt x="35" y="196"/>
                    <a:pt x="95" y="219"/>
                    <a:pt x="145" y="196"/>
                  </a:cubicBezTo>
                  <a:cubicBezTo>
                    <a:pt x="196" y="173"/>
                    <a:pt x="219" y="113"/>
                    <a:pt x="196" y="62"/>
                  </a:cubicBezTo>
                  <a:cubicBezTo>
                    <a:pt x="187" y="41"/>
                    <a:pt x="171" y="24"/>
                    <a:pt x="150" y="14"/>
                  </a:cubicBezTo>
                  <a:close/>
                  <a:moveTo>
                    <a:pt x="193" y="127"/>
                  </a:moveTo>
                  <a:cubicBezTo>
                    <a:pt x="184" y="126"/>
                    <a:pt x="174" y="127"/>
                    <a:pt x="163" y="129"/>
                  </a:cubicBezTo>
                  <a:cubicBezTo>
                    <a:pt x="161" y="116"/>
                    <a:pt x="157" y="102"/>
                    <a:pt x="151" y="89"/>
                  </a:cubicBezTo>
                  <a:cubicBezTo>
                    <a:pt x="190" y="71"/>
                    <a:pt x="190" y="71"/>
                    <a:pt x="190" y="71"/>
                  </a:cubicBezTo>
                  <a:cubicBezTo>
                    <a:pt x="197" y="89"/>
                    <a:pt x="198" y="109"/>
                    <a:pt x="193" y="127"/>
                  </a:cubicBezTo>
                  <a:close/>
                  <a:moveTo>
                    <a:pt x="22" y="147"/>
                  </a:moveTo>
                  <a:cubicBezTo>
                    <a:pt x="61" y="129"/>
                    <a:pt x="61" y="129"/>
                    <a:pt x="61" y="129"/>
                  </a:cubicBezTo>
                  <a:cubicBezTo>
                    <a:pt x="67" y="143"/>
                    <a:pt x="75" y="155"/>
                    <a:pt x="83" y="165"/>
                  </a:cubicBezTo>
                  <a:cubicBezTo>
                    <a:pt x="74" y="171"/>
                    <a:pt x="67" y="179"/>
                    <a:pt x="62" y="186"/>
                  </a:cubicBezTo>
                  <a:cubicBezTo>
                    <a:pt x="45" y="178"/>
                    <a:pt x="31" y="164"/>
                    <a:pt x="22" y="147"/>
                  </a:cubicBezTo>
                  <a:close/>
                  <a:moveTo>
                    <a:pt x="15" y="80"/>
                  </a:moveTo>
                  <a:cubicBezTo>
                    <a:pt x="15" y="80"/>
                    <a:pt x="16" y="80"/>
                    <a:pt x="16" y="80"/>
                  </a:cubicBezTo>
                  <a:cubicBezTo>
                    <a:pt x="17" y="80"/>
                    <a:pt x="18" y="80"/>
                    <a:pt x="19" y="80"/>
                  </a:cubicBezTo>
                  <a:cubicBezTo>
                    <a:pt x="19" y="80"/>
                    <a:pt x="20" y="80"/>
                    <a:pt x="21" y="80"/>
                  </a:cubicBezTo>
                  <a:cubicBezTo>
                    <a:pt x="21" y="80"/>
                    <a:pt x="22" y="80"/>
                    <a:pt x="23" y="80"/>
                  </a:cubicBezTo>
                  <a:cubicBezTo>
                    <a:pt x="24" y="80"/>
                    <a:pt x="24" y="80"/>
                    <a:pt x="25" y="80"/>
                  </a:cubicBezTo>
                  <a:cubicBezTo>
                    <a:pt x="26" y="80"/>
                    <a:pt x="26" y="80"/>
                    <a:pt x="27" y="80"/>
                  </a:cubicBezTo>
                  <a:cubicBezTo>
                    <a:pt x="28" y="80"/>
                    <a:pt x="29" y="80"/>
                    <a:pt x="29" y="80"/>
                  </a:cubicBezTo>
                  <a:cubicBezTo>
                    <a:pt x="30" y="80"/>
                    <a:pt x="31" y="80"/>
                    <a:pt x="32" y="80"/>
                  </a:cubicBezTo>
                  <a:cubicBezTo>
                    <a:pt x="32" y="80"/>
                    <a:pt x="33" y="80"/>
                    <a:pt x="34" y="79"/>
                  </a:cubicBezTo>
                  <a:cubicBezTo>
                    <a:pt x="34" y="79"/>
                    <a:pt x="35" y="79"/>
                    <a:pt x="36" y="79"/>
                  </a:cubicBezTo>
                  <a:cubicBezTo>
                    <a:pt x="37" y="79"/>
                    <a:pt x="37" y="79"/>
                    <a:pt x="38" y="79"/>
                  </a:cubicBezTo>
                  <a:cubicBezTo>
                    <a:pt x="39" y="79"/>
                    <a:pt x="40" y="79"/>
                    <a:pt x="41" y="79"/>
                  </a:cubicBezTo>
                  <a:cubicBezTo>
                    <a:pt x="41" y="78"/>
                    <a:pt x="42" y="78"/>
                    <a:pt x="43" y="78"/>
                  </a:cubicBezTo>
                  <a:cubicBezTo>
                    <a:pt x="43" y="78"/>
                    <a:pt x="44" y="78"/>
                    <a:pt x="44" y="78"/>
                  </a:cubicBezTo>
                  <a:cubicBezTo>
                    <a:pt x="46" y="91"/>
                    <a:pt x="50" y="105"/>
                    <a:pt x="56" y="119"/>
                  </a:cubicBezTo>
                  <a:cubicBezTo>
                    <a:pt x="18" y="137"/>
                    <a:pt x="18" y="137"/>
                    <a:pt x="18" y="137"/>
                  </a:cubicBezTo>
                  <a:cubicBezTo>
                    <a:pt x="11" y="119"/>
                    <a:pt x="10" y="99"/>
                    <a:pt x="15" y="80"/>
                  </a:cubicBezTo>
                  <a:cubicBezTo>
                    <a:pt x="15" y="80"/>
                    <a:pt x="15" y="80"/>
                    <a:pt x="15" y="80"/>
                  </a:cubicBezTo>
                  <a:close/>
                  <a:moveTo>
                    <a:pt x="136" y="18"/>
                  </a:moveTo>
                  <a:cubicBezTo>
                    <a:pt x="136" y="19"/>
                    <a:pt x="135" y="19"/>
                    <a:pt x="135" y="20"/>
                  </a:cubicBezTo>
                  <a:cubicBezTo>
                    <a:pt x="135" y="20"/>
                    <a:pt x="134" y="21"/>
                    <a:pt x="134" y="21"/>
                  </a:cubicBezTo>
                  <a:cubicBezTo>
                    <a:pt x="133" y="22"/>
                    <a:pt x="133" y="22"/>
                    <a:pt x="132" y="23"/>
                  </a:cubicBezTo>
                  <a:cubicBezTo>
                    <a:pt x="132" y="23"/>
                    <a:pt x="131" y="24"/>
                    <a:pt x="131" y="24"/>
                  </a:cubicBezTo>
                  <a:cubicBezTo>
                    <a:pt x="130" y="25"/>
                    <a:pt x="130" y="25"/>
                    <a:pt x="130" y="25"/>
                  </a:cubicBezTo>
                  <a:cubicBezTo>
                    <a:pt x="129" y="26"/>
                    <a:pt x="128" y="27"/>
                    <a:pt x="128" y="27"/>
                  </a:cubicBezTo>
                  <a:cubicBezTo>
                    <a:pt x="127" y="27"/>
                    <a:pt x="127" y="28"/>
                    <a:pt x="127" y="28"/>
                  </a:cubicBezTo>
                  <a:cubicBezTo>
                    <a:pt x="126" y="29"/>
                    <a:pt x="125" y="30"/>
                    <a:pt x="124" y="30"/>
                  </a:cubicBezTo>
                  <a:cubicBezTo>
                    <a:pt x="124" y="31"/>
                    <a:pt x="124" y="31"/>
                    <a:pt x="124" y="31"/>
                  </a:cubicBezTo>
                  <a:cubicBezTo>
                    <a:pt x="123" y="32"/>
                    <a:pt x="121" y="33"/>
                    <a:pt x="120" y="34"/>
                  </a:cubicBezTo>
                  <a:cubicBezTo>
                    <a:pt x="120" y="34"/>
                    <a:pt x="120" y="34"/>
                    <a:pt x="119" y="35"/>
                  </a:cubicBezTo>
                  <a:cubicBezTo>
                    <a:pt x="119" y="35"/>
                    <a:pt x="118" y="35"/>
                    <a:pt x="118" y="36"/>
                  </a:cubicBezTo>
                  <a:cubicBezTo>
                    <a:pt x="107" y="24"/>
                    <a:pt x="96" y="17"/>
                    <a:pt x="85" y="13"/>
                  </a:cubicBezTo>
                  <a:cubicBezTo>
                    <a:pt x="102" y="10"/>
                    <a:pt x="120" y="11"/>
                    <a:pt x="137" y="18"/>
                  </a:cubicBezTo>
                  <a:cubicBezTo>
                    <a:pt x="137" y="18"/>
                    <a:pt x="136" y="18"/>
                    <a:pt x="136" y="18"/>
                  </a:cubicBezTo>
                  <a:close/>
                  <a:moveTo>
                    <a:pt x="108" y="43"/>
                  </a:moveTo>
                  <a:cubicBezTo>
                    <a:pt x="107" y="43"/>
                    <a:pt x="106" y="44"/>
                    <a:pt x="106" y="44"/>
                  </a:cubicBezTo>
                  <a:cubicBezTo>
                    <a:pt x="105" y="44"/>
                    <a:pt x="104" y="45"/>
                    <a:pt x="104" y="45"/>
                  </a:cubicBezTo>
                  <a:cubicBezTo>
                    <a:pt x="103" y="46"/>
                    <a:pt x="102" y="46"/>
                    <a:pt x="102" y="47"/>
                  </a:cubicBezTo>
                  <a:cubicBezTo>
                    <a:pt x="101" y="47"/>
                    <a:pt x="100" y="47"/>
                    <a:pt x="100" y="48"/>
                  </a:cubicBezTo>
                  <a:cubicBezTo>
                    <a:pt x="99" y="48"/>
                    <a:pt x="98" y="49"/>
                    <a:pt x="97" y="49"/>
                  </a:cubicBezTo>
                  <a:cubicBezTo>
                    <a:pt x="97" y="49"/>
                    <a:pt x="96" y="50"/>
                    <a:pt x="96" y="50"/>
                  </a:cubicBezTo>
                  <a:cubicBezTo>
                    <a:pt x="95" y="50"/>
                    <a:pt x="94" y="51"/>
                    <a:pt x="93" y="51"/>
                  </a:cubicBezTo>
                  <a:cubicBezTo>
                    <a:pt x="92" y="52"/>
                    <a:pt x="92" y="52"/>
                    <a:pt x="91" y="52"/>
                  </a:cubicBezTo>
                  <a:cubicBezTo>
                    <a:pt x="90" y="53"/>
                    <a:pt x="89" y="53"/>
                    <a:pt x="88" y="54"/>
                  </a:cubicBezTo>
                  <a:cubicBezTo>
                    <a:pt x="88" y="54"/>
                    <a:pt x="88" y="54"/>
                    <a:pt x="88" y="54"/>
                  </a:cubicBezTo>
                  <a:cubicBezTo>
                    <a:pt x="73" y="23"/>
                    <a:pt x="73" y="23"/>
                    <a:pt x="73" y="23"/>
                  </a:cubicBezTo>
                  <a:cubicBezTo>
                    <a:pt x="83" y="22"/>
                    <a:pt x="96" y="29"/>
                    <a:pt x="109" y="42"/>
                  </a:cubicBezTo>
                  <a:cubicBezTo>
                    <a:pt x="109" y="42"/>
                    <a:pt x="108" y="42"/>
                    <a:pt x="108" y="43"/>
                  </a:cubicBezTo>
                  <a:close/>
                  <a:moveTo>
                    <a:pt x="63" y="27"/>
                  </a:moveTo>
                  <a:cubicBezTo>
                    <a:pt x="78" y="59"/>
                    <a:pt x="78" y="59"/>
                    <a:pt x="78" y="59"/>
                  </a:cubicBezTo>
                  <a:cubicBezTo>
                    <a:pt x="77" y="59"/>
                    <a:pt x="77" y="59"/>
                    <a:pt x="77" y="59"/>
                  </a:cubicBezTo>
                  <a:cubicBezTo>
                    <a:pt x="76" y="59"/>
                    <a:pt x="75" y="60"/>
                    <a:pt x="74" y="60"/>
                  </a:cubicBezTo>
                  <a:cubicBezTo>
                    <a:pt x="73" y="61"/>
                    <a:pt x="72" y="61"/>
                    <a:pt x="72" y="61"/>
                  </a:cubicBezTo>
                  <a:cubicBezTo>
                    <a:pt x="71" y="61"/>
                    <a:pt x="70" y="62"/>
                    <a:pt x="69" y="62"/>
                  </a:cubicBezTo>
                  <a:cubicBezTo>
                    <a:pt x="68" y="62"/>
                    <a:pt x="68" y="62"/>
                    <a:pt x="67" y="63"/>
                  </a:cubicBezTo>
                  <a:cubicBezTo>
                    <a:pt x="66" y="63"/>
                    <a:pt x="65" y="63"/>
                    <a:pt x="64" y="64"/>
                  </a:cubicBezTo>
                  <a:cubicBezTo>
                    <a:pt x="64" y="64"/>
                    <a:pt x="63" y="64"/>
                    <a:pt x="63" y="64"/>
                  </a:cubicBezTo>
                  <a:cubicBezTo>
                    <a:pt x="62" y="64"/>
                    <a:pt x="61" y="65"/>
                    <a:pt x="60" y="65"/>
                  </a:cubicBezTo>
                  <a:cubicBezTo>
                    <a:pt x="59" y="65"/>
                    <a:pt x="59" y="65"/>
                    <a:pt x="58" y="66"/>
                  </a:cubicBezTo>
                  <a:cubicBezTo>
                    <a:pt x="57" y="66"/>
                    <a:pt x="56" y="66"/>
                    <a:pt x="55" y="66"/>
                  </a:cubicBezTo>
                  <a:cubicBezTo>
                    <a:pt x="55" y="66"/>
                    <a:pt x="55" y="67"/>
                    <a:pt x="54" y="67"/>
                  </a:cubicBezTo>
                  <a:cubicBezTo>
                    <a:pt x="53" y="48"/>
                    <a:pt x="56" y="34"/>
                    <a:pt x="63" y="27"/>
                  </a:cubicBezTo>
                  <a:close/>
                  <a:moveTo>
                    <a:pt x="57" y="75"/>
                  </a:moveTo>
                  <a:cubicBezTo>
                    <a:pt x="58" y="75"/>
                    <a:pt x="59" y="75"/>
                    <a:pt x="60" y="74"/>
                  </a:cubicBezTo>
                  <a:cubicBezTo>
                    <a:pt x="60" y="74"/>
                    <a:pt x="61" y="74"/>
                    <a:pt x="62" y="74"/>
                  </a:cubicBezTo>
                  <a:cubicBezTo>
                    <a:pt x="63" y="73"/>
                    <a:pt x="64" y="73"/>
                    <a:pt x="64" y="73"/>
                  </a:cubicBezTo>
                  <a:cubicBezTo>
                    <a:pt x="65" y="73"/>
                    <a:pt x="66" y="72"/>
                    <a:pt x="67" y="72"/>
                  </a:cubicBezTo>
                  <a:cubicBezTo>
                    <a:pt x="68" y="72"/>
                    <a:pt x="68" y="72"/>
                    <a:pt x="69" y="71"/>
                  </a:cubicBezTo>
                  <a:cubicBezTo>
                    <a:pt x="70" y="71"/>
                    <a:pt x="71" y="71"/>
                    <a:pt x="71" y="70"/>
                  </a:cubicBezTo>
                  <a:cubicBezTo>
                    <a:pt x="72" y="70"/>
                    <a:pt x="73" y="70"/>
                    <a:pt x="74" y="69"/>
                  </a:cubicBezTo>
                  <a:cubicBezTo>
                    <a:pt x="75" y="69"/>
                    <a:pt x="76" y="69"/>
                    <a:pt x="76" y="69"/>
                  </a:cubicBezTo>
                  <a:cubicBezTo>
                    <a:pt x="77" y="68"/>
                    <a:pt x="79" y="68"/>
                    <a:pt x="80" y="67"/>
                  </a:cubicBezTo>
                  <a:cubicBezTo>
                    <a:pt x="80" y="67"/>
                    <a:pt x="81" y="67"/>
                    <a:pt x="81" y="67"/>
                  </a:cubicBezTo>
                  <a:cubicBezTo>
                    <a:pt x="97" y="101"/>
                    <a:pt x="97" y="101"/>
                    <a:pt x="97" y="101"/>
                  </a:cubicBezTo>
                  <a:cubicBezTo>
                    <a:pt x="66" y="115"/>
                    <a:pt x="66" y="115"/>
                    <a:pt x="66" y="115"/>
                  </a:cubicBezTo>
                  <a:cubicBezTo>
                    <a:pt x="61" y="101"/>
                    <a:pt x="57" y="87"/>
                    <a:pt x="55" y="76"/>
                  </a:cubicBezTo>
                  <a:cubicBezTo>
                    <a:pt x="56" y="75"/>
                    <a:pt x="56" y="75"/>
                    <a:pt x="57" y="75"/>
                  </a:cubicBezTo>
                  <a:close/>
                  <a:moveTo>
                    <a:pt x="101" y="111"/>
                  </a:moveTo>
                  <a:cubicBezTo>
                    <a:pt x="116" y="144"/>
                    <a:pt x="116" y="144"/>
                    <a:pt x="116" y="144"/>
                  </a:cubicBezTo>
                  <a:cubicBezTo>
                    <a:pt x="107" y="149"/>
                    <a:pt x="99" y="153"/>
                    <a:pt x="92" y="158"/>
                  </a:cubicBezTo>
                  <a:cubicBezTo>
                    <a:pt x="85" y="149"/>
                    <a:pt x="77" y="138"/>
                    <a:pt x="71" y="125"/>
                  </a:cubicBezTo>
                  <a:lnTo>
                    <a:pt x="101" y="111"/>
                  </a:lnTo>
                  <a:close/>
                  <a:moveTo>
                    <a:pt x="120" y="152"/>
                  </a:moveTo>
                  <a:cubicBezTo>
                    <a:pt x="134" y="185"/>
                    <a:pt x="134" y="185"/>
                    <a:pt x="134" y="185"/>
                  </a:cubicBezTo>
                  <a:cubicBezTo>
                    <a:pt x="124" y="186"/>
                    <a:pt x="111" y="179"/>
                    <a:pt x="98" y="165"/>
                  </a:cubicBezTo>
                  <a:cubicBezTo>
                    <a:pt x="105" y="160"/>
                    <a:pt x="112" y="156"/>
                    <a:pt x="120" y="152"/>
                  </a:cubicBezTo>
                  <a:close/>
                  <a:moveTo>
                    <a:pt x="120" y="194"/>
                  </a:moveTo>
                  <a:cubicBezTo>
                    <a:pt x="103" y="197"/>
                    <a:pt x="86" y="195"/>
                    <a:pt x="70" y="189"/>
                  </a:cubicBezTo>
                  <a:cubicBezTo>
                    <a:pt x="75" y="183"/>
                    <a:pt x="82" y="177"/>
                    <a:pt x="89" y="171"/>
                  </a:cubicBezTo>
                  <a:cubicBezTo>
                    <a:pt x="99" y="182"/>
                    <a:pt x="110" y="190"/>
                    <a:pt x="120" y="194"/>
                  </a:cubicBezTo>
                  <a:close/>
                  <a:moveTo>
                    <a:pt x="144" y="181"/>
                  </a:moveTo>
                  <a:cubicBezTo>
                    <a:pt x="130" y="148"/>
                    <a:pt x="130" y="148"/>
                    <a:pt x="130" y="148"/>
                  </a:cubicBezTo>
                  <a:cubicBezTo>
                    <a:pt x="138" y="145"/>
                    <a:pt x="146" y="142"/>
                    <a:pt x="154" y="140"/>
                  </a:cubicBezTo>
                  <a:cubicBezTo>
                    <a:pt x="155" y="159"/>
                    <a:pt x="152" y="174"/>
                    <a:pt x="144" y="181"/>
                  </a:cubicBezTo>
                  <a:close/>
                  <a:moveTo>
                    <a:pt x="164" y="137"/>
                  </a:moveTo>
                  <a:cubicBezTo>
                    <a:pt x="173" y="136"/>
                    <a:pt x="182" y="135"/>
                    <a:pt x="190" y="135"/>
                  </a:cubicBezTo>
                  <a:cubicBezTo>
                    <a:pt x="184" y="151"/>
                    <a:pt x="174" y="165"/>
                    <a:pt x="161" y="175"/>
                  </a:cubicBezTo>
                  <a:cubicBezTo>
                    <a:pt x="164" y="165"/>
                    <a:pt x="166" y="152"/>
                    <a:pt x="164" y="137"/>
                  </a:cubicBezTo>
                  <a:close/>
                  <a:moveTo>
                    <a:pt x="126" y="140"/>
                  </a:moveTo>
                  <a:cubicBezTo>
                    <a:pt x="111" y="107"/>
                    <a:pt x="111" y="107"/>
                    <a:pt x="111" y="107"/>
                  </a:cubicBezTo>
                  <a:cubicBezTo>
                    <a:pt x="141" y="93"/>
                    <a:pt x="141" y="93"/>
                    <a:pt x="141" y="93"/>
                  </a:cubicBezTo>
                  <a:cubicBezTo>
                    <a:pt x="147" y="107"/>
                    <a:pt x="151" y="119"/>
                    <a:pt x="153" y="131"/>
                  </a:cubicBezTo>
                  <a:cubicBezTo>
                    <a:pt x="144" y="133"/>
                    <a:pt x="135" y="136"/>
                    <a:pt x="126" y="140"/>
                  </a:cubicBezTo>
                  <a:close/>
                  <a:moveTo>
                    <a:pt x="107" y="97"/>
                  </a:moveTo>
                  <a:cubicBezTo>
                    <a:pt x="91" y="62"/>
                    <a:pt x="91" y="62"/>
                    <a:pt x="91" y="62"/>
                  </a:cubicBezTo>
                  <a:cubicBezTo>
                    <a:pt x="92" y="62"/>
                    <a:pt x="92" y="62"/>
                    <a:pt x="93" y="61"/>
                  </a:cubicBezTo>
                  <a:cubicBezTo>
                    <a:pt x="94" y="61"/>
                    <a:pt x="95" y="60"/>
                    <a:pt x="96" y="60"/>
                  </a:cubicBezTo>
                  <a:cubicBezTo>
                    <a:pt x="96" y="60"/>
                    <a:pt x="97" y="59"/>
                    <a:pt x="98" y="59"/>
                  </a:cubicBezTo>
                  <a:cubicBezTo>
                    <a:pt x="99" y="58"/>
                    <a:pt x="99" y="58"/>
                    <a:pt x="100" y="57"/>
                  </a:cubicBezTo>
                  <a:cubicBezTo>
                    <a:pt x="101" y="57"/>
                    <a:pt x="102" y="57"/>
                    <a:pt x="102" y="56"/>
                  </a:cubicBezTo>
                  <a:cubicBezTo>
                    <a:pt x="103" y="56"/>
                    <a:pt x="104" y="55"/>
                    <a:pt x="105" y="55"/>
                  </a:cubicBezTo>
                  <a:cubicBezTo>
                    <a:pt x="105" y="55"/>
                    <a:pt x="106" y="54"/>
                    <a:pt x="107" y="54"/>
                  </a:cubicBezTo>
                  <a:cubicBezTo>
                    <a:pt x="108" y="53"/>
                    <a:pt x="108" y="53"/>
                    <a:pt x="109" y="52"/>
                  </a:cubicBezTo>
                  <a:cubicBezTo>
                    <a:pt x="110" y="52"/>
                    <a:pt x="110" y="52"/>
                    <a:pt x="111" y="51"/>
                  </a:cubicBezTo>
                  <a:cubicBezTo>
                    <a:pt x="112" y="51"/>
                    <a:pt x="113" y="50"/>
                    <a:pt x="113" y="50"/>
                  </a:cubicBezTo>
                  <a:cubicBezTo>
                    <a:pt x="114" y="49"/>
                    <a:pt x="114" y="49"/>
                    <a:pt x="115" y="49"/>
                  </a:cubicBezTo>
                  <a:cubicBezTo>
                    <a:pt x="123" y="58"/>
                    <a:pt x="130" y="69"/>
                    <a:pt x="137" y="83"/>
                  </a:cubicBezTo>
                  <a:lnTo>
                    <a:pt x="107" y="97"/>
                  </a:lnTo>
                  <a:close/>
                  <a:moveTo>
                    <a:pt x="43" y="69"/>
                  </a:moveTo>
                  <a:cubicBezTo>
                    <a:pt x="43" y="69"/>
                    <a:pt x="42" y="69"/>
                    <a:pt x="42" y="69"/>
                  </a:cubicBezTo>
                  <a:cubicBezTo>
                    <a:pt x="41" y="69"/>
                    <a:pt x="41" y="70"/>
                    <a:pt x="40" y="70"/>
                  </a:cubicBezTo>
                  <a:cubicBezTo>
                    <a:pt x="39" y="70"/>
                    <a:pt x="38" y="70"/>
                    <a:pt x="36" y="70"/>
                  </a:cubicBezTo>
                  <a:cubicBezTo>
                    <a:pt x="36" y="70"/>
                    <a:pt x="36" y="70"/>
                    <a:pt x="36" y="70"/>
                  </a:cubicBezTo>
                  <a:cubicBezTo>
                    <a:pt x="34" y="71"/>
                    <a:pt x="33" y="71"/>
                    <a:pt x="32" y="71"/>
                  </a:cubicBezTo>
                  <a:cubicBezTo>
                    <a:pt x="32" y="71"/>
                    <a:pt x="31" y="71"/>
                    <a:pt x="31" y="71"/>
                  </a:cubicBezTo>
                  <a:cubicBezTo>
                    <a:pt x="30" y="71"/>
                    <a:pt x="29" y="71"/>
                    <a:pt x="28" y="71"/>
                  </a:cubicBezTo>
                  <a:cubicBezTo>
                    <a:pt x="27" y="71"/>
                    <a:pt x="27" y="71"/>
                    <a:pt x="26" y="71"/>
                  </a:cubicBezTo>
                  <a:cubicBezTo>
                    <a:pt x="26" y="71"/>
                    <a:pt x="25" y="71"/>
                    <a:pt x="24" y="71"/>
                  </a:cubicBezTo>
                  <a:cubicBezTo>
                    <a:pt x="23" y="71"/>
                    <a:pt x="23" y="71"/>
                    <a:pt x="22" y="71"/>
                  </a:cubicBezTo>
                  <a:cubicBezTo>
                    <a:pt x="22" y="71"/>
                    <a:pt x="21" y="71"/>
                    <a:pt x="20" y="71"/>
                  </a:cubicBezTo>
                  <a:cubicBezTo>
                    <a:pt x="20" y="71"/>
                    <a:pt x="19" y="71"/>
                    <a:pt x="19" y="71"/>
                  </a:cubicBezTo>
                  <a:cubicBezTo>
                    <a:pt x="18" y="71"/>
                    <a:pt x="18" y="71"/>
                    <a:pt x="17" y="71"/>
                  </a:cubicBezTo>
                  <a:cubicBezTo>
                    <a:pt x="24" y="55"/>
                    <a:pt x="34" y="41"/>
                    <a:pt x="48" y="30"/>
                  </a:cubicBezTo>
                  <a:cubicBezTo>
                    <a:pt x="44" y="40"/>
                    <a:pt x="42" y="54"/>
                    <a:pt x="43" y="69"/>
                  </a:cubicBezTo>
                  <a:close/>
                  <a:moveTo>
                    <a:pt x="147" y="79"/>
                  </a:moveTo>
                  <a:cubicBezTo>
                    <a:pt x="140" y="65"/>
                    <a:pt x="132" y="52"/>
                    <a:pt x="124" y="42"/>
                  </a:cubicBezTo>
                  <a:cubicBezTo>
                    <a:pt x="124" y="42"/>
                    <a:pt x="125" y="41"/>
                    <a:pt x="125" y="41"/>
                  </a:cubicBezTo>
                  <a:cubicBezTo>
                    <a:pt x="126" y="41"/>
                    <a:pt x="126" y="40"/>
                    <a:pt x="127" y="40"/>
                  </a:cubicBezTo>
                  <a:cubicBezTo>
                    <a:pt x="127" y="39"/>
                    <a:pt x="128" y="39"/>
                    <a:pt x="129" y="38"/>
                  </a:cubicBezTo>
                  <a:cubicBezTo>
                    <a:pt x="129" y="38"/>
                    <a:pt x="130" y="37"/>
                    <a:pt x="130" y="37"/>
                  </a:cubicBezTo>
                  <a:cubicBezTo>
                    <a:pt x="131" y="36"/>
                    <a:pt x="132" y="36"/>
                    <a:pt x="132" y="35"/>
                  </a:cubicBezTo>
                  <a:cubicBezTo>
                    <a:pt x="133" y="35"/>
                    <a:pt x="133" y="34"/>
                    <a:pt x="134" y="34"/>
                  </a:cubicBezTo>
                  <a:cubicBezTo>
                    <a:pt x="134" y="33"/>
                    <a:pt x="135" y="33"/>
                    <a:pt x="135" y="32"/>
                  </a:cubicBezTo>
                  <a:cubicBezTo>
                    <a:pt x="136" y="32"/>
                    <a:pt x="136" y="31"/>
                    <a:pt x="137" y="31"/>
                  </a:cubicBezTo>
                  <a:cubicBezTo>
                    <a:pt x="137" y="30"/>
                    <a:pt x="138" y="30"/>
                    <a:pt x="138" y="29"/>
                  </a:cubicBezTo>
                  <a:cubicBezTo>
                    <a:pt x="139" y="29"/>
                    <a:pt x="139" y="28"/>
                    <a:pt x="140" y="28"/>
                  </a:cubicBezTo>
                  <a:cubicBezTo>
                    <a:pt x="140" y="27"/>
                    <a:pt x="141" y="26"/>
                    <a:pt x="141" y="26"/>
                  </a:cubicBezTo>
                  <a:cubicBezTo>
                    <a:pt x="142" y="25"/>
                    <a:pt x="142" y="25"/>
                    <a:pt x="142" y="24"/>
                  </a:cubicBezTo>
                  <a:cubicBezTo>
                    <a:pt x="143" y="24"/>
                    <a:pt x="144" y="23"/>
                    <a:pt x="144" y="23"/>
                  </a:cubicBezTo>
                  <a:cubicBezTo>
                    <a:pt x="144" y="22"/>
                    <a:pt x="145" y="22"/>
                    <a:pt x="145" y="21"/>
                  </a:cubicBezTo>
                  <a:cubicBezTo>
                    <a:pt x="145" y="21"/>
                    <a:pt x="145" y="21"/>
                    <a:pt x="145" y="21"/>
                  </a:cubicBezTo>
                  <a:cubicBezTo>
                    <a:pt x="163" y="30"/>
                    <a:pt x="177" y="44"/>
                    <a:pt x="186" y="61"/>
                  </a:cubicBezTo>
                  <a:lnTo>
                    <a:pt x="147" y="79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0" name="Freeform 77"/>
            <p:cNvSpPr/>
            <p:nvPr/>
          </p:nvSpPr>
          <p:spPr bwMode="auto">
            <a:xfrm>
              <a:off x="5837238" y="-3175"/>
              <a:ext cx="596900" cy="777875"/>
            </a:xfrm>
            <a:custGeom>
              <a:avLst/>
              <a:gdLst>
                <a:gd name="T0" fmla="*/ 177 w 181"/>
                <a:gd name="T1" fmla="*/ 216 h 236"/>
                <a:gd name="T2" fmla="*/ 93 w 181"/>
                <a:gd name="T3" fmla="*/ 214 h 236"/>
                <a:gd name="T4" fmla="*/ 36 w 181"/>
                <a:gd name="T5" fmla="*/ 153 h 236"/>
                <a:gd name="T6" fmla="*/ 99 w 181"/>
                <a:gd name="T7" fmla="*/ 12 h 236"/>
                <a:gd name="T8" fmla="*/ 95 w 181"/>
                <a:gd name="T9" fmla="*/ 0 h 236"/>
                <a:gd name="T10" fmla="*/ 24 w 181"/>
                <a:gd name="T11" fmla="*/ 157 h 236"/>
                <a:gd name="T12" fmla="*/ 88 w 181"/>
                <a:gd name="T13" fmla="*/ 225 h 236"/>
                <a:gd name="T14" fmla="*/ 138 w 181"/>
                <a:gd name="T15" fmla="*/ 236 h 236"/>
                <a:gd name="T16" fmla="*/ 181 w 181"/>
                <a:gd name="T17" fmla="*/ 228 h 236"/>
                <a:gd name="T18" fmla="*/ 177 w 181"/>
                <a:gd name="T19" fmla="*/ 21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1" h="236">
                  <a:moveTo>
                    <a:pt x="177" y="216"/>
                  </a:moveTo>
                  <a:cubicBezTo>
                    <a:pt x="150" y="227"/>
                    <a:pt x="120" y="226"/>
                    <a:pt x="93" y="214"/>
                  </a:cubicBezTo>
                  <a:cubicBezTo>
                    <a:pt x="67" y="202"/>
                    <a:pt x="46" y="180"/>
                    <a:pt x="36" y="153"/>
                  </a:cubicBezTo>
                  <a:cubicBezTo>
                    <a:pt x="14" y="97"/>
                    <a:pt x="43" y="33"/>
                    <a:pt x="99" y="12"/>
                  </a:cubicBezTo>
                  <a:cubicBezTo>
                    <a:pt x="95" y="0"/>
                    <a:pt x="95" y="0"/>
                    <a:pt x="95" y="0"/>
                  </a:cubicBezTo>
                  <a:cubicBezTo>
                    <a:pt x="32" y="24"/>
                    <a:pt x="0" y="95"/>
                    <a:pt x="24" y="157"/>
                  </a:cubicBezTo>
                  <a:cubicBezTo>
                    <a:pt x="36" y="188"/>
                    <a:pt x="58" y="212"/>
                    <a:pt x="88" y="225"/>
                  </a:cubicBezTo>
                  <a:cubicBezTo>
                    <a:pt x="104" y="233"/>
                    <a:pt x="121" y="236"/>
                    <a:pt x="138" y="236"/>
                  </a:cubicBezTo>
                  <a:cubicBezTo>
                    <a:pt x="153" y="236"/>
                    <a:pt x="167" y="233"/>
                    <a:pt x="181" y="228"/>
                  </a:cubicBezTo>
                  <a:lnTo>
                    <a:pt x="177" y="216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1" name="Rectangle 78"/>
            <p:cNvSpPr>
              <a:spLocks noChangeArrowheads="1"/>
            </p:cNvSpPr>
            <p:nvPr/>
          </p:nvSpPr>
          <p:spPr bwMode="auto">
            <a:xfrm>
              <a:off x="6262688" y="762000"/>
              <a:ext cx="69850" cy="82550"/>
            </a:xfrm>
            <a:prstGeom prst="rect">
              <a:avLst/>
            </a:pr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2" name="Freeform 79"/>
            <p:cNvSpPr/>
            <p:nvPr/>
          </p:nvSpPr>
          <p:spPr bwMode="auto">
            <a:xfrm>
              <a:off x="6219826" y="854075"/>
              <a:ext cx="155575" cy="63500"/>
            </a:xfrm>
            <a:custGeom>
              <a:avLst/>
              <a:gdLst>
                <a:gd name="T0" fmla="*/ 47 w 47"/>
                <a:gd name="T1" fmla="*/ 10 h 19"/>
                <a:gd name="T2" fmla="*/ 37 w 47"/>
                <a:gd name="T3" fmla="*/ 19 h 19"/>
                <a:gd name="T4" fmla="*/ 9 w 47"/>
                <a:gd name="T5" fmla="*/ 19 h 19"/>
                <a:gd name="T6" fmla="*/ 0 w 47"/>
                <a:gd name="T7" fmla="*/ 10 h 19"/>
                <a:gd name="T8" fmla="*/ 0 w 47"/>
                <a:gd name="T9" fmla="*/ 10 h 19"/>
                <a:gd name="T10" fmla="*/ 9 w 47"/>
                <a:gd name="T11" fmla="*/ 0 h 19"/>
                <a:gd name="T12" fmla="*/ 37 w 47"/>
                <a:gd name="T13" fmla="*/ 0 h 19"/>
                <a:gd name="T14" fmla="*/ 47 w 47"/>
                <a:gd name="T15" fmla="*/ 1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7" h="19">
                  <a:moveTo>
                    <a:pt x="47" y="10"/>
                  </a:moveTo>
                  <a:cubicBezTo>
                    <a:pt x="47" y="15"/>
                    <a:pt x="43" y="19"/>
                    <a:pt x="37" y="19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4" y="19"/>
                    <a:pt x="0" y="15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4" y="0"/>
                    <a:pt x="9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43" y="0"/>
                    <a:pt x="47" y="4"/>
                    <a:pt x="47" y="10"/>
                  </a:cubicBez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3" name="Freeform 80"/>
            <p:cNvSpPr/>
            <p:nvPr/>
          </p:nvSpPr>
          <p:spPr bwMode="auto">
            <a:xfrm>
              <a:off x="6107113" y="927100"/>
              <a:ext cx="379413" cy="82550"/>
            </a:xfrm>
            <a:custGeom>
              <a:avLst/>
              <a:gdLst>
                <a:gd name="T0" fmla="*/ 115 w 115"/>
                <a:gd name="T1" fmla="*/ 13 h 25"/>
                <a:gd name="T2" fmla="*/ 102 w 115"/>
                <a:gd name="T3" fmla="*/ 25 h 25"/>
                <a:gd name="T4" fmla="*/ 12 w 115"/>
                <a:gd name="T5" fmla="*/ 25 h 25"/>
                <a:gd name="T6" fmla="*/ 0 w 115"/>
                <a:gd name="T7" fmla="*/ 13 h 25"/>
                <a:gd name="T8" fmla="*/ 0 w 115"/>
                <a:gd name="T9" fmla="*/ 13 h 25"/>
                <a:gd name="T10" fmla="*/ 12 w 115"/>
                <a:gd name="T11" fmla="*/ 0 h 25"/>
                <a:gd name="T12" fmla="*/ 102 w 115"/>
                <a:gd name="T13" fmla="*/ 0 h 25"/>
                <a:gd name="T14" fmla="*/ 115 w 115"/>
                <a:gd name="T15" fmla="*/ 13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5" h="25">
                  <a:moveTo>
                    <a:pt x="115" y="13"/>
                  </a:moveTo>
                  <a:cubicBezTo>
                    <a:pt x="115" y="19"/>
                    <a:pt x="109" y="25"/>
                    <a:pt x="102" y="25"/>
                  </a:cubicBezTo>
                  <a:cubicBezTo>
                    <a:pt x="12" y="25"/>
                    <a:pt x="12" y="25"/>
                    <a:pt x="12" y="25"/>
                  </a:cubicBezTo>
                  <a:cubicBezTo>
                    <a:pt x="6" y="25"/>
                    <a:pt x="0" y="19"/>
                    <a:pt x="0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6"/>
                    <a:pt x="6" y="0"/>
                    <a:pt x="12" y="0"/>
                  </a:cubicBezTo>
                  <a:cubicBezTo>
                    <a:pt x="102" y="0"/>
                    <a:pt x="102" y="0"/>
                    <a:pt x="102" y="0"/>
                  </a:cubicBezTo>
                  <a:cubicBezTo>
                    <a:pt x="109" y="0"/>
                    <a:pt x="115" y="6"/>
                    <a:pt x="115" y="13"/>
                  </a:cubicBez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5873751" y="4410075"/>
            <a:ext cx="758825" cy="868363"/>
            <a:chOff x="5873751" y="4410075"/>
            <a:chExt cx="758825" cy="868363"/>
          </a:xfrm>
        </p:grpSpPr>
        <p:sp>
          <p:nvSpPr>
            <p:cNvPr id="84" name="Freeform 81"/>
            <p:cNvSpPr/>
            <p:nvPr/>
          </p:nvSpPr>
          <p:spPr bwMode="auto">
            <a:xfrm>
              <a:off x="5953126" y="5092700"/>
              <a:ext cx="92075" cy="82550"/>
            </a:xfrm>
            <a:custGeom>
              <a:avLst/>
              <a:gdLst>
                <a:gd name="T0" fmla="*/ 25 w 28"/>
                <a:gd name="T1" fmla="*/ 25 h 25"/>
                <a:gd name="T2" fmla="*/ 28 w 28"/>
                <a:gd name="T3" fmla="*/ 22 h 25"/>
                <a:gd name="T4" fmla="*/ 14 w 28"/>
                <a:gd name="T5" fmla="*/ 12 h 25"/>
                <a:gd name="T6" fmla="*/ 2 w 28"/>
                <a:gd name="T7" fmla="*/ 0 h 25"/>
                <a:gd name="T8" fmla="*/ 0 w 28"/>
                <a:gd name="T9" fmla="*/ 4 h 25"/>
                <a:gd name="T10" fmla="*/ 11 w 28"/>
                <a:gd name="T11" fmla="*/ 16 h 25"/>
                <a:gd name="T12" fmla="*/ 25 w 28"/>
                <a:gd name="T13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25">
                  <a:moveTo>
                    <a:pt x="25" y="25"/>
                  </a:moveTo>
                  <a:cubicBezTo>
                    <a:pt x="26" y="24"/>
                    <a:pt x="27" y="23"/>
                    <a:pt x="28" y="22"/>
                  </a:cubicBezTo>
                  <a:cubicBezTo>
                    <a:pt x="24" y="19"/>
                    <a:pt x="19" y="16"/>
                    <a:pt x="14" y="12"/>
                  </a:cubicBezTo>
                  <a:cubicBezTo>
                    <a:pt x="10" y="8"/>
                    <a:pt x="6" y="4"/>
                    <a:pt x="2" y="0"/>
                  </a:cubicBezTo>
                  <a:cubicBezTo>
                    <a:pt x="2" y="1"/>
                    <a:pt x="1" y="3"/>
                    <a:pt x="0" y="4"/>
                  </a:cubicBezTo>
                  <a:cubicBezTo>
                    <a:pt x="3" y="8"/>
                    <a:pt x="7" y="12"/>
                    <a:pt x="11" y="16"/>
                  </a:cubicBezTo>
                  <a:cubicBezTo>
                    <a:pt x="16" y="20"/>
                    <a:pt x="20" y="23"/>
                    <a:pt x="25" y="25"/>
                  </a:cubicBez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5" name="Freeform 82"/>
            <p:cNvSpPr/>
            <p:nvPr/>
          </p:nvSpPr>
          <p:spPr bwMode="auto">
            <a:xfrm>
              <a:off x="5969001" y="4651375"/>
              <a:ext cx="455613" cy="501650"/>
            </a:xfrm>
            <a:custGeom>
              <a:avLst/>
              <a:gdLst>
                <a:gd name="T0" fmla="*/ 101 w 138"/>
                <a:gd name="T1" fmla="*/ 0 h 152"/>
                <a:gd name="T2" fmla="*/ 61 w 138"/>
                <a:gd name="T3" fmla="*/ 48 h 152"/>
                <a:gd name="T4" fmla="*/ 0 w 138"/>
                <a:gd name="T5" fmla="*/ 129 h 152"/>
                <a:gd name="T6" fmla="*/ 12 w 138"/>
                <a:gd name="T7" fmla="*/ 143 h 152"/>
                <a:gd name="T8" fmla="*/ 27 w 138"/>
                <a:gd name="T9" fmla="*/ 152 h 152"/>
                <a:gd name="T10" fmla="*/ 97 w 138"/>
                <a:gd name="T11" fmla="*/ 79 h 152"/>
                <a:gd name="T12" fmla="*/ 138 w 138"/>
                <a:gd name="T13" fmla="*/ 31 h 152"/>
                <a:gd name="T14" fmla="*/ 126 w 138"/>
                <a:gd name="T15" fmla="*/ 16 h 152"/>
                <a:gd name="T16" fmla="*/ 91 w 138"/>
                <a:gd name="T17" fmla="*/ 58 h 152"/>
                <a:gd name="T18" fmla="*/ 84 w 138"/>
                <a:gd name="T19" fmla="*/ 58 h 152"/>
                <a:gd name="T20" fmla="*/ 83 w 138"/>
                <a:gd name="T21" fmla="*/ 51 h 152"/>
                <a:gd name="T22" fmla="*/ 119 w 138"/>
                <a:gd name="T23" fmla="*/ 10 h 152"/>
                <a:gd name="T24" fmla="*/ 101 w 138"/>
                <a:gd name="T25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8" h="152">
                  <a:moveTo>
                    <a:pt x="101" y="0"/>
                  </a:moveTo>
                  <a:cubicBezTo>
                    <a:pt x="89" y="15"/>
                    <a:pt x="75" y="31"/>
                    <a:pt x="61" y="48"/>
                  </a:cubicBezTo>
                  <a:cubicBezTo>
                    <a:pt x="36" y="78"/>
                    <a:pt x="15" y="106"/>
                    <a:pt x="0" y="129"/>
                  </a:cubicBezTo>
                  <a:cubicBezTo>
                    <a:pt x="4" y="134"/>
                    <a:pt x="8" y="138"/>
                    <a:pt x="12" y="143"/>
                  </a:cubicBezTo>
                  <a:cubicBezTo>
                    <a:pt x="17" y="147"/>
                    <a:pt x="22" y="150"/>
                    <a:pt x="27" y="152"/>
                  </a:cubicBezTo>
                  <a:cubicBezTo>
                    <a:pt x="48" y="134"/>
                    <a:pt x="72" y="108"/>
                    <a:pt x="97" y="79"/>
                  </a:cubicBezTo>
                  <a:cubicBezTo>
                    <a:pt x="111" y="62"/>
                    <a:pt x="126" y="46"/>
                    <a:pt x="138" y="31"/>
                  </a:cubicBezTo>
                  <a:cubicBezTo>
                    <a:pt x="135" y="26"/>
                    <a:pt x="131" y="21"/>
                    <a:pt x="126" y="16"/>
                  </a:cubicBezTo>
                  <a:cubicBezTo>
                    <a:pt x="91" y="58"/>
                    <a:pt x="91" y="58"/>
                    <a:pt x="91" y="58"/>
                  </a:cubicBezTo>
                  <a:cubicBezTo>
                    <a:pt x="89" y="60"/>
                    <a:pt x="86" y="60"/>
                    <a:pt x="84" y="58"/>
                  </a:cubicBezTo>
                  <a:cubicBezTo>
                    <a:pt x="82" y="56"/>
                    <a:pt x="82" y="53"/>
                    <a:pt x="83" y="51"/>
                  </a:cubicBezTo>
                  <a:cubicBezTo>
                    <a:pt x="119" y="10"/>
                    <a:pt x="119" y="10"/>
                    <a:pt x="119" y="10"/>
                  </a:cubicBezTo>
                  <a:cubicBezTo>
                    <a:pt x="113" y="5"/>
                    <a:pt x="107" y="2"/>
                    <a:pt x="101" y="0"/>
                  </a:cubicBez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6" name="Freeform 83"/>
            <p:cNvSpPr/>
            <p:nvPr/>
          </p:nvSpPr>
          <p:spPr bwMode="auto">
            <a:xfrm>
              <a:off x="6311901" y="4410075"/>
              <a:ext cx="320675" cy="333375"/>
            </a:xfrm>
            <a:custGeom>
              <a:avLst/>
              <a:gdLst>
                <a:gd name="T0" fmla="*/ 18 w 97"/>
                <a:gd name="T1" fmla="*/ 79 h 101"/>
                <a:gd name="T2" fmla="*/ 53 w 97"/>
                <a:gd name="T3" fmla="*/ 37 h 101"/>
                <a:gd name="T4" fmla="*/ 60 w 97"/>
                <a:gd name="T5" fmla="*/ 36 h 101"/>
                <a:gd name="T6" fmla="*/ 61 w 97"/>
                <a:gd name="T7" fmla="*/ 43 h 101"/>
                <a:gd name="T8" fmla="*/ 25 w 97"/>
                <a:gd name="T9" fmla="*/ 85 h 101"/>
                <a:gd name="T10" fmla="*/ 38 w 97"/>
                <a:gd name="T11" fmla="*/ 101 h 101"/>
                <a:gd name="T12" fmla="*/ 79 w 97"/>
                <a:gd name="T13" fmla="*/ 13 h 101"/>
                <a:gd name="T14" fmla="*/ 0 w 97"/>
                <a:gd name="T15" fmla="*/ 69 h 101"/>
                <a:gd name="T16" fmla="*/ 18 w 97"/>
                <a:gd name="T17" fmla="*/ 79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7" h="101">
                  <a:moveTo>
                    <a:pt x="18" y="79"/>
                  </a:moveTo>
                  <a:cubicBezTo>
                    <a:pt x="53" y="37"/>
                    <a:pt x="53" y="37"/>
                    <a:pt x="53" y="37"/>
                  </a:cubicBezTo>
                  <a:cubicBezTo>
                    <a:pt x="55" y="35"/>
                    <a:pt x="58" y="35"/>
                    <a:pt x="60" y="36"/>
                  </a:cubicBezTo>
                  <a:cubicBezTo>
                    <a:pt x="62" y="38"/>
                    <a:pt x="62" y="41"/>
                    <a:pt x="61" y="43"/>
                  </a:cubicBezTo>
                  <a:cubicBezTo>
                    <a:pt x="25" y="85"/>
                    <a:pt x="25" y="85"/>
                    <a:pt x="25" y="85"/>
                  </a:cubicBezTo>
                  <a:cubicBezTo>
                    <a:pt x="30" y="90"/>
                    <a:pt x="35" y="95"/>
                    <a:pt x="38" y="101"/>
                  </a:cubicBezTo>
                  <a:cubicBezTo>
                    <a:pt x="74" y="59"/>
                    <a:pt x="97" y="29"/>
                    <a:pt x="79" y="13"/>
                  </a:cubicBezTo>
                  <a:cubicBezTo>
                    <a:pt x="63" y="0"/>
                    <a:pt x="36" y="27"/>
                    <a:pt x="0" y="69"/>
                  </a:cubicBezTo>
                  <a:cubicBezTo>
                    <a:pt x="6" y="71"/>
                    <a:pt x="12" y="75"/>
                    <a:pt x="18" y="79"/>
                  </a:cubicBez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7" name="Freeform 84"/>
            <p:cNvSpPr/>
            <p:nvPr/>
          </p:nvSpPr>
          <p:spPr bwMode="auto">
            <a:xfrm>
              <a:off x="5873751" y="5122863"/>
              <a:ext cx="147638" cy="155575"/>
            </a:xfrm>
            <a:custGeom>
              <a:avLst/>
              <a:gdLst>
                <a:gd name="T0" fmla="*/ 32 w 45"/>
                <a:gd name="T1" fmla="*/ 11 h 47"/>
                <a:gd name="T2" fmla="*/ 21 w 45"/>
                <a:gd name="T3" fmla="*/ 0 h 47"/>
                <a:gd name="T4" fmla="*/ 4 w 45"/>
                <a:gd name="T5" fmla="*/ 44 h 47"/>
                <a:gd name="T6" fmla="*/ 45 w 45"/>
                <a:gd name="T7" fmla="*/ 20 h 47"/>
                <a:gd name="T8" fmla="*/ 32 w 45"/>
                <a:gd name="T9" fmla="*/ 11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47">
                  <a:moveTo>
                    <a:pt x="32" y="11"/>
                  </a:moveTo>
                  <a:cubicBezTo>
                    <a:pt x="28" y="7"/>
                    <a:pt x="24" y="3"/>
                    <a:pt x="21" y="0"/>
                  </a:cubicBezTo>
                  <a:cubicBezTo>
                    <a:pt x="7" y="24"/>
                    <a:pt x="0" y="41"/>
                    <a:pt x="4" y="44"/>
                  </a:cubicBezTo>
                  <a:cubicBezTo>
                    <a:pt x="8" y="47"/>
                    <a:pt x="23" y="38"/>
                    <a:pt x="45" y="20"/>
                  </a:cubicBezTo>
                  <a:cubicBezTo>
                    <a:pt x="41" y="17"/>
                    <a:pt x="36" y="14"/>
                    <a:pt x="32" y="11"/>
                  </a:cubicBez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5873751" y="6343650"/>
            <a:ext cx="854075" cy="520701"/>
            <a:chOff x="5873751" y="6343650"/>
            <a:chExt cx="854075" cy="520701"/>
          </a:xfrm>
        </p:grpSpPr>
        <p:sp>
          <p:nvSpPr>
            <p:cNvPr id="88" name="Freeform 85"/>
            <p:cNvSpPr/>
            <p:nvPr/>
          </p:nvSpPr>
          <p:spPr bwMode="auto">
            <a:xfrm>
              <a:off x="6296026" y="6623050"/>
              <a:ext cx="214313" cy="142875"/>
            </a:xfrm>
            <a:custGeom>
              <a:avLst/>
              <a:gdLst>
                <a:gd name="T0" fmla="*/ 62 w 65"/>
                <a:gd name="T1" fmla="*/ 12 h 43"/>
                <a:gd name="T2" fmla="*/ 38 w 65"/>
                <a:gd name="T3" fmla="*/ 38 h 43"/>
                <a:gd name="T4" fmla="*/ 3 w 65"/>
                <a:gd name="T5" fmla="*/ 31 h 43"/>
                <a:gd name="T6" fmla="*/ 27 w 65"/>
                <a:gd name="T7" fmla="*/ 5 h 43"/>
                <a:gd name="T8" fmla="*/ 62 w 65"/>
                <a:gd name="T9" fmla="*/ 12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3">
                  <a:moveTo>
                    <a:pt x="62" y="12"/>
                  </a:moveTo>
                  <a:cubicBezTo>
                    <a:pt x="65" y="21"/>
                    <a:pt x="54" y="33"/>
                    <a:pt x="38" y="38"/>
                  </a:cubicBezTo>
                  <a:cubicBezTo>
                    <a:pt x="21" y="43"/>
                    <a:pt x="6" y="40"/>
                    <a:pt x="3" y="31"/>
                  </a:cubicBezTo>
                  <a:cubicBezTo>
                    <a:pt x="0" y="21"/>
                    <a:pt x="11" y="10"/>
                    <a:pt x="27" y="5"/>
                  </a:cubicBezTo>
                  <a:cubicBezTo>
                    <a:pt x="44" y="0"/>
                    <a:pt x="59" y="3"/>
                    <a:pt x="62" y="12"/>
                  </a:cubicBez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9" name="Rectangle 86"/>
            <p:cNvSpPr>
              <a:spLocks noChangeArrowheads="1"/>
            </p:cNvSpPr>
            <p:nvPr/>
          </p:nvSpPr>
          <p:spPr bwMode="auto">
            <a:xfrm>
              <a:off x="6489701" y="6365875"/>
              <a:ext cx="14288" cy="307975"/>
            </a:xfrm>
            <a:prstGeom prst="rect">
              <a:avLst/>
            </a:pr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90" name="Freeform 87"/>
            <p:cNvSpPr/>
            <p:nvPr/>
          </p:nvSpPr>
          <p:spPr bwMode="auto">
            <a:xfrm>
              <a:off x="5969001" y="6723063"/>
              <a:ext cx="214313" cy="141288"/>
            </a:xfrm>
            <a:custGeom>
              <a:avLst/>
              <a:gdLst>
                <a:gd name="T0" fmla="*/ 62 w 65"/>
                <a:gd name="T1" fmla="*/ 12 h 43"/>
                <a:gd name="T2" fmla="*/ 37 w 65"/>
                <a:gd name="T3" fmla="*/ 38 h 43"/>
                <a:gd name="T4" fmla="*/ 3 w 65"/>
                <a:gd name="T5" fmla="*/ 31 h 43"/>
                <a:gd name="T6" fmla="*/ 27 w 65"/>
                <a:gd name="T7" fmla="*/ 5 h 43"/>
                <a:gd name="T8" fmla="*/ 62 w 65"/>
                <a:gd name="T9" fmla="*/ 12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3">
                  <a:moveTo>
                    <a:pt x="62" y="12"/>
                  </a:moveTo>
                  <a:cubicBezTo>
                    <a:pt x="65" y="21"/>
                    <a:pt x="54" y="33"/>
                    <a:pt x="37" y="38"/>
                  </a:cubicBezTo>
                  <a:cubicBezTo>
                    <a:pt x="21" y="43"/>
                    <a:pt x="5" y="40"/>
                    <a:pt x="3" y="31"/>
                  </a:cubicBezTo>
                  <a:cubicBezTo>
                    <a:pt x="0" y="21"/>
                    <a:pt x="11" y="10"/>
                    <a:pt x="27" y="5"/>
                  </a:cubicBezTo>
                  <a:cubicBezTo>
                    <a:pt x="43" y="0"/>
                    <a:pt x="59" y="3"/>
                    <a:pt x="62" y="12"/>
                  </a:cubicBez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91" name="Rectangle 88"/>
            <p:cNvSpPr>
              <a:spLocks noChangeArrowheads="1"/>
            </p:cNvSpPr>
            <p:nvPr/>
          </p:nvSpPr>
          <p:spPr bwMode="auto">
            <a:xfrm>
              <a:off x="6161088" y="6411913"/>
              <a:ext cx="12700" cy="363538"/>
            </a:xfrm>
            <a:prstGeom prst="rect">
              <a:avLst/>
            </a:pr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92" name="Freeform 89"/>
            <p:cNvSpPr/>
            <p:nvPr/>
          </p:nvSpPr>
          <p:spPr bwMode="auto">
            <a:xfrm>
              <a:off x="6161088" y="6343650"/>
              <a:ext cx="342900" cy="138113"/>
            </a:xfrm>
            <a:custGeom>
              <a:avLst/>
              <a:gdLst>
                <a:gd name="T0" fmla="*/ 0 w 216"/>
                <a:gd name="T1" fmla="*/ 41 h 87"/>
                <a:gd name="T2" fmla="*/ 0 w 216"/>
                <a:gd name="T3" fmla="*/ 87 h 87"/>
                <a:gd name="T4" fmla="*/ 216 w 216"/>
                <a:gd name="T5" fmla="*/ 43 h 87"/>
                <a:gd name="T6" fmla="*/ 216 w 216"/>
                <a:gd name="T7" fmla="*/ 0 h 87"/>
                <a:gd name="T8" fmla="*/ 0 w 216"/>
                <a:gd name="T9" fmla="*/ 41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6" h="87">
                  <a:moveTo>
                    <a:pt x="0" y="41"/>
                  </a:moveTo>
                  <a:lnTo>
                    <a:pt x="0" y="87"/>
                  </a:lnTo>
                  <a:lnTo>
                    <a:pt x="216" y="43"/>
                  </a:lnTo>
                  <a:lnTo>
                    <a:pt x="216" y="0"/>
                  </a:lnTo>
                  <a:lnTo>
                    <a:pt x="0" y="41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93" name="Freeform 90"/>
            <p:cNvSpPr/>
            <p:nvPr/>
          </p:nvSpPr>
          <p:spPr bwMode="auto">
            <a:xfrm>
              <a:off x="6161088" y="6451600"/>
              <a:ext cx="342900" cy="136525"/>
            </a:xfrm>
            <a:custGeom>
              <a:avLst/>
              <a:gdLst>
                <a:gd name="T0" fmla="*/ 0 w 216"/>
                <a:gd name="T1" fmla="*/ 42 h 86"/>
                <a:gd name="T2" fmla="*/ 0 w 216"/>
                <a:gd name="T3" fmla="*/ 86 h 86"/>
                <a:gd name="T4" fmla="*/ 216 w 216"/>
                <a:gd name="T5" fmla="*/ 44 h 86"/>
                <a:gd name="T6" fmla="*/ 216 w 216"/>
                <a:gd name="T7" fmla="*/ 0 h 86"/>
                <a:gd name="T8" fmla="*/ 0 w 216"/>
                <a:gd name="T9" fmla="*/ 42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6" h="86">
                  <a:moveTo>
                    <a:pt x="0" y="42"/>
                  </a:moveTo>
                  <a:lnTo>
                    <a:pt x="0" y="86"/>
                  </a:lnTo>
                  <a:lnTo>
                    <a:pt x="216" y="44"/>
                  </a:lnTo>
                  <a:lnTo>
                    <a:pt x="216" y="0"/>
                  </a:lnTo>
                  <a:lnTo>
                    <a:pt x="0" y="42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94" name="Rectangle 91"/>
            <p:cNvSpPr>
              <a:spLocks noChangeArrowheads="1"/>
            </p:cNvSpPr>
            <p:nvPr/>
          </p:nvSpPr>
          <p:spPr bwMode="auto">
            <a:xfrm>
              <a:off x="5880101" y="6392863"/>
              <a:ext cx="847725" cy="26988"/>
            </a:xfrm>
            <a:prstGeom prst="rect">
              <a:avLst/>
            </a:pr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95" name="Rectangle 92"/>
            <p:cNvSpPr>
              <a:spLocks noChangeArrowheads="1"/>
            </p:cNvSpPr>
            <p:nvPr/>
          </p:nvSpPr>
          <p:spPr bwMode="auto">
            <a:xfrm>
              <a:off x="5873751" y="6491288"/>
              <a:ext cx="847725" cy="26988"/>
            </a:xfrm>
            <a:prstGeom prst="rect">
              <a:avLst/>
            </a:pr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96" name="Rectangle 93"/>
            <p:cNvSpPr>
              <a:spLocks noChangeArrowheads="1"/>
            </p:cNvSpPr>
            <p:nvPr/>
          </p:nvSpPr>
          <p:spPr bwMode="auto">
            <a:xfrm>
              <a:off x="5873751" y="6591300"/>
              <a:ext cx="847725" cy="25400"/>
            </a:xfrm>
            <a:prstGeom prst="rect">
              <a:avLst/>
            </a:pr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97" name="Rectangle 94"/>
            <p:cNvSpPr>
              <a:spLocks noChangeArrowheads="1"/>
            </p:cNvSpPr>
            <p:nvPr/>
          </p:nvSpPr>
          <p:spPr bwMode="auto">
            <a:xfrm>
              <a:off x="5873751" y="6689725"/>
              <a:ext cx="847725" cy="26988"/>
            </a:xfrm>
            <a:prstGeom prst="rect">
              <a:avLst/>
            </a:pr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98" name="Rectangle 95"/>
            <p:cNvSpPr>
              <a:spLocks noChangeArrowheads="1"/>
            </p:cNvSpPr>
            <p:nvPr/>
          </p:nvSpPr>
          <p:spPr bwMode="auto">
            <a:xfrm>
              <a:off x="5873751" y="6788150"/>
              <a:ext cx="847725" cy="26988"/>
            </a:xfrm>
            <a:prstGeom prst="rect">
              <a:avLst/>
            </a:pr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123" name="组合 122"/>
          <p:cNvGrpSpPr/>
          <p:nvPr/>
        </p:nvGrpSpPr>
        <p:grpSpPr>
          <a:xfrm>
            <a:off x="2651126" y="1860550"/>
            <a:ext cx="912813" cy="646113"/>
            <a:chOff x="2651126" y="1860550"/>
            <a:chExt cx="912813" cy="646113"/>
          </a:xfrm>
        </p:grpSpPr>
        <p:sp>
          <p:nvSpPr>
            <p:cNvPr id="99" name="Freeform 96"/>
            <p:cNvSpPr>
              <a:spLocks noEditPoints="1"/>
            </p:cNvSpPr>
            <p:nvPr/>
          </p:nvSpPr>
          <p:spPr bwMode="auto">
            <a:xfrm>
              <a:off x="2651126" y="1860550"/>
              <a:ext cx="336550" cy="636588"/>
            </a:xfrm>
            <a:custGeom>
              <a:avLst/>
              <a:gdLst>
                <a:gd name="T0" fmla="*/ 95 w 102"/>
                <a:gd name="T1" fmla="*/ 0 h 193"/>
                <a:gd name="T2" fmla="*/ 6 w 102"/>
                <a:gd name="T3" fmla="*/ 0 h 193"/>
                <a:gd name="T4" fmla="*/ 0 w 102"/>
                <a:gd name="T5" fmla="*/ 7 h 193"/>
                <a:gd name="T6" fmla="*/ 0 w 102"/>
                <a:gd name="T7" fmla="*/ 186 h 193"/>
                <a:gd name="T8" fmla="*/ 6 w 102"/>
                <a:gd name="T9" fmla="*/ 193 h 193"/>
                <a:gd name="T10" fmla="*/ 95 w 102"/>
                <a:gd name="T11" fmla="*/ 193 h 193"/>
                <a:gd name="T12" fmla="*/ 102 w 102"/>
                <a:gd name="T13" fmla="*/ 186 h 193"/>
                <a:gd name="T14" fmla="*/ 102 w 102"/>
                <a:gd name="T15" fmla="*/ 7 h 193"/>
                <a:gd name="T16" fmla="*/ 95 w 102"/>
                <a:gd name="T17" fmla="*/ 0 h 193"/>
                <a:gd name="T18" fmla="*/ 51 w 102"/>
                <a:gd name="T19" fmla="*/ 172 h 193"/>
                <a:gd name="T20" fmla="*/ 32 w 102"/>
                <a:gd name="T21" fmla="*/ 153 h 193"/>
                <a:gd name="T22" fmla="*/ 51 w 102"/>
                <a:gd name="T23" fmla="*/ 135 h 193"/>
                <a:gd name="T24" fmla="*/ 70 w 102"/>
                <a:gd name="T25" fmla="*/ 153 h 193"/>
                <a:gd name="T26" fmla="*/ 51 w 102"/>
                <a:gd name="T27" fmla="*/ 172 h 193"/>
                <a:gd name="T28" fmla="*/ 88 w 102"/>
                <a:gd name="T29" fmla="*/ 56 h 193"/>
                <a:gd name="T30" fmla="*/ 14 w 102"/>
                <a:gd name="T31" fmla="*/ 56 h 193"/>
                <a:gd name="T32" fmla="*/ 14 w 102"/>
                <a:gd name="T33" fmla="*/ 41 h 193"/>
                <a:gd name="T34" fmla="*/ 88 w 102"/>
                <a:gd name="T35" fmla="*/ 41 h 193"/>
                <a:gd name="T36" fmla="*/ 88 w 102"/>
                <a:gd name="T37" fmla="*/ 56 h 193"/>
                <a:gd name="T38" fmla="*/ 88 w 102"/>
                <a:gd name="T39" fmla="*/ 35 h 193"/>
                <a:gd name="T40" fmla="*/ 14 w 102"/>
                <a:gd name="T41" fmla="*/ 35 h 193"/>
                <a:gd name="T42" fmla="*/ 14 w 102"/>
                <a:gd name="T43" fmla="*/ 20 h 193"/>
                <a:gd name="T44" fmla="*/ 88 w 102"/>
                <a:gd name="T45" fmla="*/ 20 h 193"/>
                <a:gd name="T46" fmla="*/ 88 w 102"/>
                <a:gd name="T47" fmla="*/ 35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02" h="193">
                  <a:moveTo>
                    <a:pt x="9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186"/>
                    <a:pt x="0" y="186"/>
                    <a:pt x="0" y="186"/>
                  </a:cubicBezTo>
                  <a:cubicBezTo>
                    <a:pt x="0" y="190"/>
                    <a:pt x="3" y="193"/>
                    <a:pt x="6" y="193"/>
                  </a:cubicBezTo>
                  <a:cubicBezTo>
                    <a:pt x="95" y="193"/>
                    <a:pt x="95" y="193"/>
                    <a:pt x="95" y="193"/>
                  </a:cubicBezTo>
                  <a:cubicBezTo>
                    <a:pt x="99" y="193"/>
                    <a:pt x="102" y="190"/>
                    <a:pt x="102" y="186"/>
                  </a:cubicBezTo>
                  <a:cubicBezTo>
                    <a:pt x="102" y="7"/>
                    <a:pt x="102" y="7"/>
                    <a:pt x="102" y="7"/>
                  </a:cubicBezTo>
                  <a:cubicBezTo>
                    <a:pt x="102" y="3"/>
                    <a:pt x="99" y="0"/>
                    <a:pt x="95" y="0"/>
                  </a:cubicBezTo>
                  <a:close/>
                  <a:moveTo>
                    <a:pt x="51" y="172"/>
                  </a:moveTo>
                  <a:cubicBezTo>
                    <a:pt x="41" y="172"/>
                    <a:pt x="32" y="163"/>
                    <a:pt x="32" y="153"/>
                  </a:cubicBezTo>
                  <a:cubicBezTo>
                    <a:pt x="32" y="143"/>
                    <a:pt x="41" y="135"/>
                    <a:pt x="51" y="135"/>
                  </a:cubicBezTo>
                  <a:cubicBezTo>
                    <a:pt x="61" y="135"/>
                    <a:pt x="70" y="143"/>
                    <a:pt x="70" y="153"/>
                  </a:cubicBezTo>
                  <a:cubicBezTo>
                    <a:pt x="70" y="163"/>
                    <a:pt x="61" y="172"/>
                    <a:pt x="51" y="172"/>
                  </a:cubicBezTo>
                  <a:close/>
                  <a:moveTo>
                    <a:pt x="88" y="56"/>
                  </a:moveTo>
                  <a:cubicBezTo>
                    <a:pt x="14" y="56"/>
                    <a:pt x="14" y="56"/>
                    <a:pt x="14" y="56"/>
                  </a:cubicBezTo>
                  <a:cubicBezTo>
                    <a:pt x="14" y="41"/>
                    <a:pt x="14" y="41"/>
                    <a:pt x="14" y="41"/>
                  </a:cubicBezTo>
                  <a:cubicBezTo>
                    <a:pt x="88" y="41"/>
                    <a:pt x="88" y="41"/>
                    <a:pt x="88" y="41"/>
                  </a:cubicBezTo>
                  <a:lnTo>
                    <a:pt x="88" y="56"/>
                  </a:lnTo>
                  <a:close/>
                  <a:moveTo>
                    <a:pt x="88" y="35"/>
                  </a:moveTo>
                  <a:cubicBezTo>
                    <a:pt x="14" y="35"/>
                    <a:pt x="14" y="35"/>
                    <a:pt x="14" y="35"/>
                  </a:cubicBezTo>
                  <a:cubicBezTo>
                    <a:pt x="14" y="20"/>
                    <a:pt x="14" y="20"/>
                    <a:pt x="14" y="20"/>
                  </a:cubicBezTo>
                  <a:cubicBezTo>
                    <a:pt x="88" y="20"/>
                    <a:pt x="88" y="20"/>
                    <a:pt x="88" y="20"/>
                  </a:cubicBezTo>
                  <a:lnTo>
                    <a:pt x="88" y="35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00" name="Freeform 97"/>
            <p:cNvSpPr>
              <a:spLocks noEditPoints="1"/>
            </p:cNvSpPr>
            <p:nvPr/>
          </p:nvSpPr>
          <p:spPr bwMode="auto">
            <a:xfrm>
              <a:off x="2997201" y="1860550"/>
              <a:ext cx="566738" cy="646113"/>
            </a:xfrm>
            <a:custGeom>
              <a:avLst/>
              <a:gdLst>
                <a:gd name="T0" fmla="*/ 165 w 172"/>
                <a:gd name="T1" fmla="*/ 0 h 196"/>
                <a:gd name="T2" fmla="*/ 6 w 172"/>
                <a:gd name="T3" fmla="*/ 0 h 196"/>
                <a:gd name="T4" fmla="*/ 0 w 172"/>
                <a:gd name="T5" fmla="*/ 7 h 196"/>
                <a:gd name="T6" fmla="*/ 0 w 172"/>
                <a:gd name="T7" fmla="*/ 134 h 196"/>
                <a:gd name="T8" fmla="*/ 6 w 172"/>
                <a:gd name="T9" fmla="*/ 141 h 196"/>
                <a:gd name="T10" fmla="*/ 72 w 172"/>
                <a:gd name="T11" fmla="*/ 141 h 196"/>
                <a:gd name="T12" fmla="*/ 72 w 172"/>
                <a:gd name="T13" fmla="*/ 173 h 196"/>
                <a:gd name="T14" fmla="*/ 52 w 172"/>
                <a:gd name="T15" fmla="*/ 173 h 196"/>
                <a:gd name="T16" fmla="*/ 45 w 172"/>
                <a:gd name="T17" fmla="*/ 179 h 196"/>
                <a:gd name="T18" fmla="*/ 45 w 172"/>
                <a:gd name="T19" fmla="*/ 189 h 196"/>
                <a:gd name="T20" fmla="*/ 52 w 172"/>
                <a:gd name="T21" fmla="*/ 196 h 196"/>
                <a:gd name="T22" fmla="*/ 120 w 172"/>
                <a:gd name="T23" fmla="*/ 196 h 196"/>
                <a:gd name="T24" fmla="*/ 126 w 172"/>
                <a:gd name="T25" fmla="*/ 189 h 196"/>
                <a:gd name="T26" fmla="*/ 126 w 172"/>
                <a:gd name="T27" fmla="*/ 179 h 196"/>
                <a:gd name="T28" fmla="*/ 120 w 172"/>
                <a:gd name="T29" fmla="*/ 173 h 196"/>
                <a:gd name="T30" fmla="*/ 99 w 172"/>
                <a:gd name="T31" fmla="*/ 173 h 196"/>
                <a:gd name="T32" fmla="*/ 99 w 172"/>
                <a:gd name="T33" fmla="*/ 141 h 196"/>
                <a:gd name="T34" fmla="*/ 165 w 172"/>
                <a:gd name="T35" fmla="*/ 141 h 196"/>
                <a:gd name="T36" fmla="*/ 172 w 172"/>
                <a:gd name="T37" fmla="*/ 134 h 196"/>
                <a:gd name="T38" fmla="*/ 172 w 172"/>
                <a:gd name="T39" fmla="*/ 7 h 196"/>
                <a:gd name="T40" fmla="*/ 165 w 172"/>
                <a:gd name="T41" fmla="*/ 0 h 196"/>
                <a:gd name="T42" fmla="*/ 161 w 172"/>
                <a:gd name="T43" fmla="*/ 126 h 196"/>
                <a:gd name="T44" fmla="*/ 155 w 172"/>
                <a:gd name="T45" fmla="*/ 132 h 196"/>
                <a:gd name="T46" fmla="*/ 99 w 172"/>
                <a:gd name="T47" fmla="*/ 132 h 196"/>
                <a:gd name="T48" fmla="*/ 72 w 172"/>
                <a:gd name="T49" fmla="*/ 132 h 196"/>
                <a:gd name="T50" fmla="*/ 17 w 172"/>
                <a:gd name="T51" fmla="*/ 132 h 196"/>
                <a:gd name="T52" fmla="*/ 11 w 172"/>
                <a:gd name="T53" fmla="*/ 126 h 196"/>
                <a:gd name="T54" fmla="*/ 11 w 172"/>
                <a:gd name="T55" fmla="*/ 15 h 196"/>
                <a:gd name="T56" fmla="*/ 17 w 172"/>
                <a:gd name="T57" fmla="*/ 9 h 196"/>
                <a:gd name="T58" fmla="*/ 155 w 172"/>
                <a:gd name="T59" fmla="*/ 9 h 196"/>
                <a:gd name="T60" fmla="*/ 161 w 172"/>
                <a:gd name="T61" fmla="*/ 15 h 196"/>
                <a:gd name="T62" fmla="*/ 161 w 172"/>
                <a:gd name="T63" fmla="*/ 126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72" h="196">
                  <a:moveTo>
                    <a:pt x="16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134"/>
                    <a:pt x="0" y="134"/>
                    <a:pt x="0" y="134"/>
                  </a:cubicBezTo>
                  <a:cubicBezTo>
                    <a:pt x="0" y="138"/>
                    <a:pt x="3" y="141"/>
                    <a:pt x="6" y="141"/>
                  </a:cubicBezTo>
                  <a:cubicBezTo>
                    <a:pt x="72" y="141"/>
                    <a:pt x="72" y="141"/>
                    <a:pt x="72" y="141"/>
                  </a:cubicBezTo>
                  <a:cubicBezTo>
                    <a:pt x="72" y="173"/>
                    <a:pt x="72" y="173"/>
                    <a:pt x="72" y="173"/>
                  </a:cubicBezTo>
                  <a:cubicBezTo>
                    <a:pt x="52" y="173"/>
                    <a:pt x="52" y="173"/>
                    <a:pt x="52" y="173"/>
                  </a:cubicBezTo>
                  <a:cubicBezTo>
                    <a:pt x="48" y="173"/>
                    <a:pt x="45" y="176"/>
                    <a:pt x="45" y="179"/>
                  </a:cubicBezTo>
                  <a:cubicBezTo>
                    <a:pt x="45" y="189"/>
                    <a:pt x="45" y="189"/>
                    <a:pt x="45" y="189"/>
                  </a:cubicBezTo>
                  <a:cubicBezTo>
                    <a:pt x="45" y="193"/>
                    <a:pt x="48" y="196"/>
                    <a:pt x="52" y="196"/>
                  </a:cubicBezTo>
                  <a:cubicBezTo>
                    <a:pt x="120" y="196"/>
                    <a:pt x="120" y="196"/>
                    <a:pt x="120" y="196"/>
                  </a:cubicBezTo>
                  <a:cubicBezTo>
                    <a:pt x="124" y="196"/>
                    <a:pt x="126" y="193"/>
                    <a:pt x="126" y="189"/>
                  </a:cubicBezTo>
                  <a:cubicBezTo>
                    <a:pt x="126" y="179"/>
                    <a:pt x="126" y="179"/>
                    <a:pt x="126" y="179"/>
                  </a:cubicBezTo>
                  <a:cubicBezTo>
                    <a:pt x="126" y="176"/>
                    <a:pt x="124" y="173"/>
                    <a:pt x="120" y="173"/>
                  </a:cubicBezTo>
                  <a:cubicBezTo>
                    <a:pt x="99" y="173"/>
                    <a:pt x="99" y="173"/>
                    <a:pt x="99" y="173"/>
                  </a:cubicBezTo>
                  <a:cubicBezTo>
                    <a:pt x="99" y="141"/>
                    <a:pt x="99" y="141"/>
                    <a:pt x="99" y="141"/>
                  </a:cubicBezTo>
                  <a:cubicBezTo>
                    <a:pt x="165" y="141"/>
                    <a:pt x="165" y="141"/>
                    <a:pt x="165" y="141"/>
                  </a:cubicBezTo>
                  <a:cubicBezTo>
                    <a:pt x="169" y="141"/>
                    <a:pt x="172" y="138"/>
                    <a:pt x="172" y="134"/>
                  </a:cubicBezTo>
                  <a:cubicBezTo>
                    <a:pt x="172" y="7"/>
                    <a:pt x="172" y="7"/>
                    <a:pt x="172" y="7"/>
                  </a:cubicBezTo>
                  <a:cubicBezTo>
                    <a:pt x="172" y="3"/>
                    <a:pt x="169" y="0"/>
                    <a:pt x="165" y="0"/>
                  </a:cubicBezTo>
                  <a:close/>
                  <a:moveTo>
                    <a:pt x="161" y="126"/>
                  </a:moveTo>
                  <a:cubicBezTo>
                    <a:pt x="161" y="129"/>
                    <a:pt x="158" y="132"/>
                    <a:pt x="155" y="132"/>
                  </a:cubicBezTo>
                  <a:cubicBezTo>
                    <a:pt x="99" y="132"/>
                    <a:pt x="99" y="132"/>
                    <a:pt x="99" y="132"/>
                  </a:cubicBezTo>
                  <a:cubicBezTo>
                    <a:pt x="72" y="132"/>
                    <a:pt x="72" y="132"/>
                    <a:pt x="72" y="132"/>
                  </a:cubicBezTo>
                  <a:cubicBezTo>
                    <a:pt x="17" y="132"/>
                    <a:pt x="17" y="132"/>
                    <a:pt x="17" y="132"/>
                  </a:cubicBezTo>
                  <a:cubicBezTo>
                    <a:pt x="13" y="132"/>
                    <a:pt x="11" y="129"/>
                    <a:pt x="11" y="126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2"/>
                    <a:pt x="13" y="9"/>
                    <a:pt x="17" y="9"/>
                  </a:cubicBezTo>
                  <a:cubicBezTo>
                    <a:pt x="155" y="9"/>
                    <a:pt x="155" y="9"/>
                    <a:pt x="155" y="9"/>
                  </a:cubicBezTo>
                  <a:cubicBezTo>
                    <a:pt x="158" y="9"/>
                    <a:pt x="161" y="12"/>
                    <a:pt x="161" y="15"/>
                  </a:cubicBezTo>
                  <a:lnTo>
                    <a:pt x="161" y="126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101" name="Freeform 98"/>
          <p:cNvSpPr>
            <a:spLocks noEditPoints="1"/>
          </p:cNvSpPr>
          <p:nvPr/>
        </p:nvSpPr>
        <p:spPr bwMode="auto">
          <a:xfrm>
            <a:off x="2595563" y="3473450"/>
            <a:ext cx="1025525" cy="300038"/>
          </a:xfrm>
          <a:custGeom>
            <a:avLst/>
            <a:gdLst>
              <a:gd name="T0" fmla="*/ 303 w 311"/>
              <a:gd name="T1" fmla="*/ 6 h 91"/>
              <a:gd name="T2" fmla="*/ 299 w 311"/>
              <a:gd name="T3" fmla="*/ 6 h 91"/>
              <a:gd name="T4" fmla="*/ 291 w 311"/>
              <a:gd name="T5" fmla="*/ 0 h 91"/>
              <a:gd name="T6" fmla="*/ 288 w 311"/>
              <a:gd name="T7" fmla="*/ 0 h 91"/>
              <a:gd name="T8" fmla="*/ 280 w 311"/>
              <a:gd name="T9" fmla="*/ 6 h 91"/>
              <a:gd name="T10" fmla="*/ 277 w 311"/>
              <a:gd name="T11" fmla="*/ 12 h 91"/>
              <a:gd name="T12" fmla="*/ 268 w 311"/>
              <a:gd name="T13" fmla="*/ 0 h 91"/>
              <a:gd name="T14" fmla="*/ 265 w 311"/>
              <a:gd name="T15" fmla="*/ 0 h 91"/>
              <a:gd name="T16" fmla="*/ 257 w 311"/>
              <a:gd name="T17" fmla="*/ 6 h 91"/>
              <a:gd name="T18" fmla="*/ 252 w 311"/>
              <a:gd name="T19" fmla="*/ 6 h 91"/>
              <a:gd name="T20" fmla="*/ 245 w 311"/>
              <a:gd name="T21" fmla="*/ 0 h 91"/>
              <a:gd name="T22" fmla="*/ 241 w 311"/>
              <a:gd name="T23" fmla="*/ 0 h 91"/>
              <a:gd name="T24" fmla="*/ 234 w 311"/>
              <a:gd name="T25" fmla="*/ 12 h 91"/>
              <a:gd name="T26" fmla="*/ 229 w 311"/>
              <a:gd name="T27" fmla="*/ 6 h 91"/>
              <a:gd name="T28" fmla="*/ 221 w 311"/>
              <a:gd name="T29" fmla="*/ 0 h 91"/>
              <a:gd name="T30" fmla="*/ 218 w 311"/>
              <a:gd name="T31" fmla="*/ 0 h 91"/>
              <a:gd name="T32" fmla="*/ 210 w 311"/>
              <a:gd name="T33" fmla="*/ 6 h 91"/>
              <a:gd name="T34" fmla="*/ 205 w 311"/>
              <a:gd name="T35" fmla="*/ 6 h 91"/>
              <a:gd name="T36" fmla="*/ 197 w 311"/>
              <a:gd name="T37" fmla="*/ 0 h 91"/>
              <a:gd name="T38" fmla="*/ 194 w 311"/>
              <a:gd name="T39" fmla="*/ 0 h 91"/>
              <a:gd name="T40" fmla="*/ 185 w 311"/>
              <a:gd name="T41" fmla="*/ 6 h 91"/>
              <a:gd name="T42" fmla="*/ 180 w 311"/>
              <a:gd name="T43" fmla="*/ 6 h 91"/>
              <a:gd name="T44" fmla="*/ 173 w 311"/>
              <a:gd name="T45" fmla="*/ 0 h 91"/>
              <a:gd name="T46" fmla="*/ 170 w 311"/>
              <a:gd name="T47" fmla="*/ 0 h 91"/>
              <a:gd name="T48" fmla="*/ 162 w 311"/>
              <a:gd name="T49" fmla="*/ 6 h 91"/>
              <a:gd name="T50" fmla="*/ 157 w 311"/>
              <a:gd name="T51" fmla="*/ 12 h 91"/>
              <a:gd name="T52" fmla="*/ 148 w 311"/>
              <a:gd name="T53" fmla="*/ 0 h 91"/>
              <a:gd name="T54" fmla="*/ 145 w 311"/>
              <a:gd name="T55" fmla="*/ 0 h 91"/>
              <a:gd name="T56" fmla="*/ 137 w 311"/>
              <a:gd name="T57" fmla="*/ 6 h 91"/>
              <a:gd name="T58" fmla="*/ 132 w 311"/>
              <a:gd name="T59" fmla="*/ 6 h 91"/>
              <a:gd name="T60" fmla="*/ 125 w 311"/>
              <a:gd name="T61" fmla="*/ 0 h 91"/>
              <a:gd name="T62" fmla="*/ 122 w 311"/>
              <a:gd name="T63" fmla="*/ 0 h 91"/>
              <a:gd name="T64" fmla="*/ 114 w 311"/>
              <a:gd name="T65" fmla="*/ 12 h 91"/>
              <a:gd name="T66" fmla="*/ 108 w 311"/>
              <a:gd name="T67" fmla="*/ 6 h 91"/>
              <a:gd name="T68" fmla="*/ 100 w 311"/>
              <a:gd name="T69" fmla="*/ 0 h 91"/>
              <a:gd name="T70" fmla="*/ 97 w 311"/>
              <a:gd name="T71" fmla="*/ 0 h 91"/>
              <a:gd name="T72" fmla="*/ 89 w 311"/>
              <a:gd name="T73" fmla="*/ 6 h 91"/>
              <a:gd name="T74" fmla="*/ 85 w 311"/>
              <a:gd name="T75" fmla="*/ 6 h 91"/>
              <a:gd name="T76" fmla="*/ 77 w 311"/>
              <a:gd name="T77" fmla="*/ 0 h 91"/>
              <a:gd name="T78" fmla="*/ 74 w 311"/>
              <a:gd name="T79" fmla="*/ 0 h 91"/>
              <a:gd name="T80" fmla="*/ 64 w 311"/>
              <a:gd name="T81" fmla="*/ 6 h 91"/>
              <a:gd name="T82" fmla="*/ 60 w 311"/>
              <a:gd name="T83" fmla="*/ 6 h 91"/>
              <a:gd name="T84" fmla="*/ 52 w 311"/>
              <a:gd name="T85" fmla="*/ 0 h 91"/>
              <a:gd name="T86" fmla="*/ 49 w 311"/>
              <a:gd name="T87" fmla="*/ 0 h 91"/>
              <a:gd name="T88" fmla="*/ 41 w 311"/>
              <a:gd name="T89" fmla="*/ 6 h 91"/>
              <a:gd name="T90" fmla="*/ 37 w 311"/>
              <a:gd name="T91" fmla="*/ 12 h 91"/>
              <a:gd name="T92" fmla="*/ 29 w 311"/>
              <a:gd name="T93" fmla="*/ 0 h 91"/>
              <a:gd name="T94" fmla="*/ 26 w 311"/>
              <a:gd name="T95" fmla="*/ 0 h 91"/>
              <a:gd name="T96" fmla="*/ 18 w 311"/>
              <a:gd name="T97" fmla="*/ 6 h 91"/>
              <a:gd name="T98" fmla="*/ 14 w 311"/>
              <a:gd name="T99" fmla="*/ 6 h 91"/>
              <a:gd name="T100" fmla="*/ 6 w 311"/>
              <a:gd name="T101" fmla="*/ 0 h 91"/>
              <a:gd name="T102" fmla="*/ 3 w 311"/>
              <a:gd name="T103" fmla="*/ 0 h 91"/>
              <a:gd name="T104" fmla="*/ 311 w 311"/>
              <a:gd name="T105" fmla="*/ 91 h 91"/>
              <a:gd name="T106" fmla="*/ 292 w 311"/>
              <a:gd name="T107" fmla="*/ 63 h 91"/>
              <a:gd name="T108" fmla="*/ 305 w 311"/>
              <a:gd name="T109" fmla="*/ 50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11" h="91">
                <a:moveTo>
                  <a:pt x="307" y="0"/>
                </a:moveTo>
                <a:cubicBezTo>
                  <a:pt x="307" y="6"/>
                  <a:pt x="307" y="6"/>
                  <a:pt x="307" y="6"/>
                </a:cubicBezTo>
                <a:cubicBezTo>
                  <a:pt x="303" y="6"/>
                  <a:pt x="303" y="6"/>
                  <a:pt x="303" y="6"/>
                </a:cubicBezTo>
                <a:cubicBezTo>
                  <a:pt x="303" y="0"/>
                  <a:pt x="303" y="0"/>
                  <a:pt x="303" y="0"/>
                </a:cubicBezTo>
                <a:cubicBezTo>
                  <a:pt x="299" y="0"/>
                  <a:pt x="299" y="0"/>
                  <a:pt x="299" y="0"/>
                </a:cubicBezTo>
                <a:cubicBezTo>
                  <a:pt x="299" y="6"/>
                  <a:pt x="299" y="6"/>
                  <a:pt x="299" y="6"/>
                </a:cubicBezTo>
                <a:cubicBezTo>
                  <a:pt x="296" y="6"/>
                  <a:pt x="296" y="6"/>
                  <a:pt x="296" y="6"/>
                </a:cubicBezTo>
                <a:cubicBezTo>
                  <a:pt x="296" y="0"/>
                  <a:pt x="296" y="0"/>
                  <a:pt x="296" y="0"/>
                </a:cubicBezTo>
                <a:cubicBezTo>
                  <a:pt x="291" y="0"/>
                  <a:pt x="291" y="0"/>
                  <a:pt x="291" y="0"/>
                </a:cubicBezTo>
                <a:cubicBezTo>
                  <a:pt x="291" y="6"/>
                  <a:pt x="291" y="6"/>
                  <a:pt x="291" y="6"/>
                </a:cubicBezTo>
                <a:cubicBezTo>
                  <a:pt x="288" y="6"/>
                  <a:pt x="288" y="6"/>
                  <a:pt x="288" y="6"/>
                </a:cubicBezTo>
                <a:cubicBezTo>
                  <a:pt x="288" y="0"/>
                  <a:pt x="288" y="0"/>
                  <a:pt x="288" y="0"/>
                </a:cubicBezTo>
                <a:cubicBezTo>
                  <a:pt x="283" y="0"/>
                  <a:pt x="283" y="0"/>
                  <a:pt x="283" y="0"/>
                </a:cubicBezTo>
                <a:cubicBezTo>
                  <a:pt x="283" y="6"/>
                  <a:pt x="283" y="6"/>
                  <a:pt x="283" y="6"/>
                </a:cubicBezTo>
                <a:cubicBezTo>
                  <a:pt x="280" y="6"/>
                  <a:pt x="280" y="6"/>
                  <a:pt x="280" y="6"/>
                </a:cubicBezTo>
                <a:cubicBezTo>
                  <a:pt x="280" y="0"/>
                  <a:pt x="280" y="0"/>
                  <a:pt x="280" y="0"/>
                </a:cubicBezTo>
                <a:cubicBezTo>
                  <a:pt x="277" y="0"/>
                  <a:pt x="277" y="0"/>
                  <a:pt x="277" y="0"/>
                </a:cubicBezTo>
                <a:cubicBezTo>
                  <a:pt x="277" y="12"/>
                  <a:pt x="277" y="12"/>
                  <a:pt x="277" y="12"/>
                </a:cubicBezTo>
                <a:cubicBezTo>
                  <a:pt x="274" y="12"/>
                  <a:pt x="274" y="12"/>
                  <a:pt x="274" y="12"/>
                </a:cubicBezTo>
                <a:cubicBezTo>
                  <a:pt x="274" y="0"/>
                  <a:pt x="274" y="0"/>
                  <a:pt x="274" y="0"/>
                </a:cubicBezTo>
                <a:cubicBezTo>
                  <a:pt x="268" y="0"/>
                  <a:pt x="268" y="0"/>
                  <a:pt x="268" y="0"/>
                </a:cubicBezTo>
                <a:cubicBezTo>
                  <a:pt x="268" y="6"/>
                  <a:pt x="268" y="6"/>
                  <a:pt x="268" y="6"/>
                </a:cubicBezTo>
                <a:cubicBezTo>
                  <a:pt x="265" y="6"/>
                  <a:pt x="265" y="6"/>
                  <a:pt x="265" y="6"/>
                </a:cubicBezTo>
                <a:cubicBezTo>
                  <a:pt x="265" y="0"/>
                  <a:pt x="265" y="0"/>
                  <a:pt x="265" y="0"/>
                </a:cubicBezTo>
                <a:cubicBezTo>
                  <a:pt x="260" y="0"/>
                  <a:pt x="260" y="0"/>
                  <a:pt x="260" y="0"/>
                </a:cubicBezTo>
                <a:cubicBezTo>
                  <a:pt x="260" y="6"/>
                  <a:pt x="260" y="6"/>
                  <a:pt x="260" y="6"/>
                </a:cubicBezTo>
                <a:cubicBezTo>
                  <a:pt x="257" y="6"/>
                  <a:pt x="257" y="6"/>
                  <a:pt x="257" y="6"/>
                </a:cubicBezTo>
                <a:cubicBezTo>
                  <a:pt x="257" y="0"/>
                  <a:pt x="257" y="0"/>
                  <a:pt x="257" y="0"/>
                </a:cubicBezTo>
                <a:cubicBezTo>
                  <a:pt x="252" y="0"/>
                  <a:pt x="252" y="0"/>
                  <a:pt x="252" y="0"/>
                </a:cubicBezTo>
                <a:cubicBezTo>
                  <a:pt x="252" y="6"/>
                  <a:pt x="252" y="6"/>
                  <a:pt x="252" y="6"/>
                </a:cubicBezTo>
                <a:cubicBezTo>
                  <a:pt x="249" y="6"/>
                  <a:pt x="249" y="6"/>
                  <a:pt x="249" y="6"/>
                </a:cubicBezTo>
                <a:cubicBezTo>
                  <a:pt x="249" y="0"/>
                  <a:pt x="249" y="0"/>
                  <a:pt x="249" y="0"/>
                </a:cubicBezTo>
                <a:cubicBezTo>
                  <a:pt x="245" y="0"/>
                  <a:pt x="245" y="0"/>
                  <a:pt x="245" y="0"/>
                </a:cubicBezTo>
                <a:cubicBezTo>
                  <a:pt x="245" y="6"/>
                  <a:pt x="245" y="6"/>
                  <a:pt x="245" y="6"/>
                </a:cubicBezTo>
                <a:cubicBezTo>
                  <a:pt x="241" y="6"/>
                  <a:pt x="241" y="6"/>
                  <a:pt x="241" y="6"/>
                </a:cubicBezTo>
                <a:cubicBezTo>
                  <a:pt x="241" y="0"/>
                  <a:pt x="241" y="0"/>
                  <a:pt x="241" y="0"/>
                </a:cubicBezTo>
                <a:cubicBezTo>
                  <a:pt x="237" y="0"/>
                  <a:pt x="237" y="0"/>
                  <a:pt x="237" y="0"/>
                </a:cubicBezTo>
                <a:cubicBezTo>
                  <a:pt x="237" y="12"/>
                  <a:pt x="237" y="12"/>
                  <a:pt x="237" y="12"/>
                </a:cubicBezTo>
                <a:cubicBezTo>
                  <a:pt x="234" y="12"/>
                  <a:pt x="234" y="12"/>
                  <a:pt x="234" y="12"/>
                </a:cubicBezTo>
                <a:cubicBezTo>
                  <a:pt x="234" y="0"/>
                  <a:pt x="234" y="0"/>
                  <a:pt x="234" y="0"/>
                </a:cubicBezTo>
                <a:cubicBezTo>
                  <a:pt x="229" y="0"/>
                  <a:pt x="229" y="0"/>
                  <a:pt x="229" y="0"/>
                </a:cubicBezTo>
                <a:cubicBezTo>
                  <a:pt x="229" y="6"/>
                  <a:pt x="229" y="6"/>
                  <a:pt x="229" y="6"/>
                </a:cubicBezTo>
                <a:cubicBezTo>
                  <a:pt x="225" y="6"/>
                  <a:pt x="225" y="6"/>
                  <a:pt x="225" y="6"/>
                </a:cubicBezTo>
                <a:cubicBezTo>
                  <a:pt x="225" y="0"/>
                  <a:pt x="225" y="0"/>
                  <a:pt x="225" y="0"/>
                </a:cubicBezTo>
                <a:cubicBezTo>
                  <a:pt x="221" y="0"/>
                  <a:pt x="221" y="0"/>
                  <a:pt x="221" y="0"/>
                </a:cubicBezTo>
                <a:cubicBezTo>
                  <a:pt x="221" y="6"/>
                  <a:pt x="221" y="6"/>
                  <a:pt x="221" y="6"/>
                </a:cubicBezTo>
                <a:cubicBezTo>
                  <a:pt x="218" y="6"/>
                  <a:pt x="218" y="6"/>
                  <a:pt x="218" y="6"/>
                </a:cubicBezTo>
                <a:cubicBezTo>
                  <a:pt x="218" y="0"/>
                  <a:pt x="218" y="0"/>
                  <a:pt x="218" y="0"/>
                </a:cubicBezTo>
                <a:cubicBezTo>
                  <a:pt x="213" y="0"/>
                  <a:pt x="213" y="0"/>
                  <a:pt x="213" y="0"/>
                </a:cubicBezTo>
                <a:cubicBezTo>
                  <a:pt x="213" y="6"/>
                  <a:pt x="213" y="6"/>
                  <a:pt x="213" y="6"/>
                </a:cubicBezTo>
                <a:cubicBezTo>
                  <a:pt x="210" y="6"/>
                  <a:pt x="210" y="6"/>
                  <a:pt x="210" y="6"/>
                </a:cubicBezTo>
                <a:cubicBezTo>
                  <a:pt x="210" y="0"/>
                  <a:pt x="210" y="0"/>
                  <a:pt x="210" y="0"/>
                </a:cubicBezTo>
                <a:cubicBezTo>
                  <a:pt x="205" y="0"/>
                  <a:pt x="205" y="0"/>
                  <a:pt x="205" y="0"/>
                </a:cubicBezTo>
                <a:cubicBezTo>
                  <a:pt x="205" y="6"/>
                  <a:pt x="205" y="6"/>
                  <a:pt x="205" y="6"/>
                </a:cubicBezTo>
                <a:cubicBezTo>
                  <a:pt x="202" y="6"/>
                  <a:pt x="202" y="6"/>
                  <a:pt x="202" y="6"/>
                </a:cubicBezTo>
                <a:cubicBezTo>
                  <a:pt x="202" y="0"/>
                  <a:pt x="202" y="0"/>
                  <a:pt x="202" y="0"/>
                </a:cubicBezTo>
                <a:cubicBezTo>
                  <a:pt x="197" y="0"/>
                  <a:pt x="197" y="0"/>
                  <a:pt x="197" y="0"/>
                </a:cubicBezTo>
                <a:cubicBezTo>
                  <a:pt x="197" y="12"/>
                  <a:pt x="197" y="12"/>
                  <a:pt x="197" y="12"/>
                </a:cubicBezTo>
                <a:cubicBezTo>
                  <a:pt x="194" y="12"/>
                  <a:pt x="194" y="12"/>
                  <a:pt x="194" y="12"/>
                </a:cubicBezTo>
                <a:cubicBezTo>
                  <a:pt x="194" y="0"/>
                  <a:pt x="194" y="0"/>
                  <a:pt x="194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88" y="6"/>
                  <a:pt x="188" y="6"/>
                  <a:pt x="188" y="6"/>
                </a:cubicBezTo>
                <a:cubicBezTo>
                  <a:pt x="185" y="6"/>
                  <a:pt x="185" y="6"/>
                  <a:pt x="185" y="6"/>
                </a:cubicBezTo>
                <a:cubicBezTo>
                  <a:pt x="185" y="0"/>
                  <a:pt x="185" y="0"/>
                  <a:pt x="185" y="0"/>
                </a:cubicBezTo>
                <a:cubicBezTo>
                  <a:pt x="180" y="0"/>
                  <a:pt x="180" y="0"/>
                  <a:pt x="180" y="0"/>
                </a:cubicBezTo>
                <a:cubicBezTo>
                  <a:pt x="180" y="6"/>
                  <a:pt x="180" y="6"/>
                  <a:pt x="180" y="6"/>
                </a:cubicBezTo>
                <a:cubicBezTo>
                  <a:pt x="177" y="6"/>
                  <a:pt x="177" y="6"/>
                  <a:pt x="177" y="6"/>
                </a:cubicBezTo>
                <a:cubicBezTo>
                  <a:pt x="177" y="0"/>
                  <a:pt x="177" y="0"/>
                  <a:pt x="177" y="0"/>
                </a:cubicBezTo>
                <a:cubicBezTo>
                  <a:pt x="173" y="0"/>
                  <a:pt x="173" y="0"/>
                  <a:pt x="173" y="0"/>
                </a:cubicBezTo>
                <a:cubicBezTo>
                  <a:pt x="173" y="6"/>
                  <a:pt x="173" y="6"/>
                  <a:pt x="173" y="6"/>
                </a:cubicBezTo>
                <a:cubicBezTo>
                  <a:pt x="170" y="6"/>
                  <a:pt x="170" y="6"/>
                  <a:pt x="170" y="6"/>
                </a:cubicBezTo>
                <a:cubicBezTo>
                  <a:pt x="170" y="0"/>
                  <a:pt x="170" y="0"/>
                  <a:pt x="170" y="0"/>
                </a:cubicBezTo>
                <a:cubicBezTo>
                  <a:pt x="165" y="0"/>
                  <a:pt x="165" y="0"/>
                  <a:pt x="165" y="0"/>
                </a:cubicBezTo>
                <a:cubicBezTo>
                  <a:pt x="165" y="6"/>
                  <a:pt x="165" y="6"/>
                  <a:pt x="165" y="6"/>
                </a:cubicBezTo>
                <a:cubicBezTo>
                  <a:pt x="162" y="6"/>
                  <a:pt x="162" y="6"/>
                  <a:pt x="162" y="6"/>
                </a:cubicBezTo>
                <a:cubicBezTo>
                  <a:pt x="162" y="0"/>
                  <a:pt x="162" y="0"/>
                  <a:pt x="162" y="0"/>
                </a:cubicBezTo>
                <a:cubicBezTo>
                  <a:pt x="157" y="0"/>
                  <a:pt x="157" y="0"/>
                  <a:pt x="157" y="0"/>
                </a:cubicBezTo>
                <a:cubicBezTo>
                  <a:pt x="157" y="12"/>
                  <a:pt x="157" y="12"/>
                  <a:pt x="157" y="12"/>
                </a:cubicBezTo>
                <a:cubicBezTo>
                  <a:pt x="154" y="12"/>
                  <a:pt x="154" y="12"/>
                  <a:pt x="154" y="12"/>
                </a:cubicBezTo>
                <a:cubicBezTo>
                  <a:pt x="154" y="0"/>
                  <a:pt x="154" y="0"/>
                  <a:pt x="154" y="0"/>
                </a:cubicBezTo>
                <a:cubicBezTo>
                  <a:pt x="148" y="0"/>
                  <a:pt x="148" y="0"/>
                  <a:pt x="148" y="0"/>
                </a:cubicBezTo>
                <a:cubicBezTo>
                  <a:pt x="148" y="6"/>
                  <a:pt x="148" y="6"/>
                  <a:pt x="148" y="6"/>
                </a:cubicBezTo>
                <a:cubicBezTo>
                  <a:pt x="145" y="6"/>
                  <a:pt x="145" y="6"/>
                  <a:pt x="145" y="6"/>
                </a:cubicBezTo>
                <a:cubicBezTo>
                  <a:pt x="145" y="0"/>
                  <a:pt x="145" y="0"/>
                  <a:pt x="145" y="0"/>
                </a:cubicBezTo>
                <a:cubicBezTo>
                  <a:pt x="140" y="0"/>
                  <a:pt x="140" y="0"/>
                  <a:pt x="140" y="0"/>
                </a:cubicBezTo>
                <a:cubicBezTo>
                  <a:pt x="140" y="6"/>
                  <a:pt x="140" y="6"/>
                  <a:pt x="140" y="6"/>
                </a:cubicBezTo>
                <a:cubicBezTo>
                  <a:pt x="137" y="6"/>
                  <a:pt x="137" y="6"/>
                  <a:pt x="137" y="6"/>
                </a:cubicBezTo>
                <a:cubicBezTo>
                  <a:pt x="137" y="0"/>
                  <a:pt x="137" y="0"/>
                  <a:pt x="137" y="0"/>
                </a:cubicBezTo>
                <a:cubicBezTo>
                  <a:pt x="132" y="0"/>
                  <a:pt x="132" y="0"/>
                  <a:pt x="132" y="0"/>
                </a:cubicBezTo>
                <a:cubicBezTo>
                  <a:pt x="132" y="6"/>
                  <a:pt x="132" y="6"/>
                  <a:pt x="132" y="6"/>
                </a:cubicBezTo>
                <a:cubicBezTo>
                  <a:pt x="129" y="6"/>
                  <a:pt x="129" y="6"/>
                  <a:pt x="129" y="6"/>
                </a:cubicBezTo>
                <a:cubicBezTo>
                  <a:pt x="129" y="0"/>
                  <a:pt x="129" y="0"/>
                  <a:pt x="129" y="0"/>
                </a:cubicBezTo>
                <a:cubicBezTo>
                  <a:pt x="125" y="0"/>
                  <a:pt x="125" y="0"/>
                  <a:pt x="125" y="0"/>
                </a:cubicBezTo>
                <a:cubicBezTo>
                  <a:pt x="125" y="6"/>
                  <a:pt x="125" y="6"/>
                  <a:pt x="125" y="6"/>
                </a:cubicBezTo>
                <a:cubicBezTo>
                  <a:pt x="122" y="6"/>
                  <a:pt x="122" y="6"/>
                  <a:pt x="122" y="6"/>
                </a:cubicBezTo>
                <a:cubicBezTo>
                  <a:pt x="122" y="0"/>
                  <a:pt x="122" y="0"/>
                  <a:pt x="122" y="0"/>
                </a:cubicBezTo>
                <a:cubicBezTo>
                  <a:pt x="117" y="0"/>
                  <a:pt x="117" y="0"/>
                  <a:pt x="117" y="0"/>
                </a:cubicBezTo>
                <a:cubicBezTo>
                  <a:pt x="117" y="12"/>
                  <a:pt x="117" y="12"/>
                  <a:pt x="117" y="12"/>
                </a:cubicBezTo>
                <a:cubicBezTo>
                  <a:pt x="114" y="12"/>
                  <a:pt x="114" y="12"/>
                  <a:pt x="114" y="12"/>
                </a:cubicBezTo>
                <a:cubicBezTo>
                  <a:pt x="114" y="0"/>
                  <a:pt x="114" y="0"/>
                  <a:pt x="114" y="0"/>
                </a:cubicBezTo>
                <a:cubicBezTo>
                  <a:pt x="108" y="0"/>
                  <a:pt x="108" y="0"/>
                  <a:pt x="108" y="0"/>
                </a:cubicBezTo>
                <a:cubicBezTo>
                  <a:pt x="108" y="6"/>
                  <a:pt x="108" y="6"/>
                  <a:pt x="108" y="6"/>
                </a:cubicBezTo>
                <a:cubicBezTo>
                  <a:pt x="104" y="6"/>
                  <a:pt x="104" y="6"/>
                  <a:pt x="104" y="6"/>
                </a:cubicBezTo>
                <a:cubicBezTo>
                  <a:pt x="104" y="0"/>
                  <a:pt x="104" y="0"/>
                  <a:pt x="104" y="0"/>
                </a:cubicBezTo>
                <a:cubicBezTo>
                  <a:pt x="100" y="0"/>
                  <a:pt x="100" y="0"/>
                  <a:pt x="100" y="0"/>
                </a:cubicBezTo>
                <a:cubicBezTo>
                  <a:pt x="100" y="6"/>
                  <a:pt x="100" y="6"/>
                  <a:pt x="100" y="6"/>
                </a:cubicBezTo>
                <a:cubicBezTo>
                  <a:pt x="97" y="6"/>
                  <a:pt x="97" y="6"/>
                  <a:pt x="97" y="6"/>
                </a:cubicBezTo>
                <a:cubicBezTo>
                  <a:pt x="97" y="0"/>
                  <a:pt x="97" y="0"/>
                  <a:pt x="97" y="0"/>
                </a:cubicBezTo>
                <a:cubicBezTo>
                  <a:pt x="92" y="0"/>
                  <a:pt x="92" y="0"/>
                  <a:pt x="92" y="0"/>
                </a:cubicBezTo>
                <a:cubicBezTo>
                  <a:pt x="92" y="6"/>
                  <a:pt x="92" y="6"/>
                  <a:pt x="92" y="6"/>
                </a:cubicBezTo>
                <a:cubicBezTo>
                  <a:pt x="89" y="6"/>
                  <a:pt x="89" y="6"/>
                  <a:pt x="89" y="6"/>
                </a:cubicBezTo>
                <a:cubicBezTo>
                  <a:pt x="89" y="0"/>
                  <a:pt x="89" y="0"/>
                  <a:pt x="89" y="0"/>
                </a:cubicBezTo>
                <a:cubicBezTo>
                  <a:pt x="85" y="0"/>
                  <a:pt x="85" y="0"/>
                  <a:pt x="85" y="0"/>
                </a:cubicBezTo>
                <a:cubicBezTo>
                  <a:pt x="85" y="6"/>
                  <a:pt x="85" y="6"/>
                  <a:pt x="85" y="6"/>
                </a:cubicBezTo>
                <a:cubicBezTo>
                  <a:pt x="81" y="6"/>
                  <a:pt x="81" y="6"/>
                  <a:pt x="81" y="6"/>
                </a:cubicBezTo>
                <a:cubicBezTo>
                  <a:pt x="81" y="0"/>
                  <a:pt x="81" y="0"/>
                  <a:pt x="81" y="0"/>
                </a:cubicBezTo>
                <a:cubicBezTo>
                  <a:pt x="77" y="0"/>
                  <a:pt x="77" y="0"/>
                  <a:pt x="77" y="0"/>
                </a:cubicBezTo>
                <a:cubicBezTo>
                  <a:pt x="77" y="12"/>
                  <a:pt x="77" y="12"/>
                  <a:pt x="77" y="12"/>
                </a:cubicBezTo>
                <a:cubicBezTo>
                  <a:pt x="74" y="12"/>
                  <a:pt x="74" y="12"/>
                  <a:pt x="74" y="12"/>
                </a:cubicBezTo>
                <a:cubicBezTo>
                  <a:pt x="74" y="0"/>
                  <a:pt x="74" y="0"/>
                  <a:pt x="74" y="0"/>
                </a:cubicBezTo>
                <a:cubicBezTo>
                  <a:pt x="67" y="0"/>
                  <a:pt x="67" y="0"/>
                  <a:pt x="67" y="0"/>
                </a:cubicBezTo>
                <a:cubicBezTo>
                  <a:pt x="67" y="6"/>
                  <a:pt x="67" y="6"/>
                  <a:pt x="67" y="6"/>
                </a:cubicBezTo>
                <a:cubicBezTo>
                  <a:pt x="64" y="6"/>
                  <a:pt x="64" y="6"/>
                  <a:pt x="64" y="6"/>
                </a:cubicBezTo>
                <a:cubicBezTo>
                  <a:pt x="64" y="0"/>
                  <a:pt x="64" y="0"/>
                  <a:pt x="64" y="0"/>
                </a:cubicBezTo>
                <a:cubicBezTo>
                  <a:pt x="60" y="0"/>
                  <a:pt x="60" y="0"/>
                  <a:pt x="60" y="0"/>
                </a:cubicBezTo>
                <a:cubicBezTo>
                  <a:pt x="60" y="6"/>
                  <a:pt x="60" y="6"/>
                  <a:pt x="60" y="6"/>
                </a:cubicBezTo>
                <a:cubicBezTo>
                  <a:pt x="57" y="6"/>
                  <a:pt x="57" y="6"/>
                  <a:pt x="57" y="6"/>
                </a:cubicBezTo>
                <a:cubicBezTo>
                  <a:pt x="57" y="0"/>
                  <a:pt x="57" y="0"/>
                  <a:pt x="57" y="0"/>
                </a:cubicBezTo>
                <a:cubicBezTo>
                  <a:pt x="52" y="0"/>
                  <a:pt x="52" y="0"/>
                  <a:pt x="52" y="0"/>
                </a:cubicBezTo>
                <a:cubicBezTo>
                  <a:pt x="52" y="6"/>
                  <a:pt x="52" y="6"/>
                  <a:pt x="52" y="6"/>
                </a:cubicBezTo>
                <a:cubicBezTo>
                  <a:pt x="49" y="6"/>
                  <a:pt x="49" y="6"/>
                  <a:pt x="49" y="6"/>
                </a:cubicBezTo>
                <a:cubicBezTo>
                  <a:pt x="49" y="0"/>
                  <a:pt x="49" y="0"/>
                  <a:pt x="49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44" y="6"/>
                  <a:pt x="44" y="6"/>
                  <a:pt x="44" y="6"/>
                </a:cubicBezTo>
                <a:cubicBezTo>
                  <a:pt x="41" y="6"/>
                  <a:pt x="41" y="6"/>
                  <a:pt x="41" y="6"/>
                </a:cubicBezTo>
                <a:cubicBezTo>
                  <a:pt x="41" y="0"/>
                  <a:pt x="41" y="0"/>
                  <a:pt x="41" y="0"/>
                </a:cubicBezTo>
                <a:cubicBezTo>
                  <a:pt x="37" y="0"/>
                  <a:pt x="37" y="0"/>
                  <a:pt x="37" y="0"/>
                </a:cubicBezTo>
                <a:cubicBezTo>
                  <a:pt x="37" y="12"/>
                  <a:pt x="37" y="12"/>
                  <a:pt x="37" y="12"/>
                </a:cubicBezTo>
                <a:cubicBezTo>
                  <a:pt x="34" y="12"/>
                  <a:pt x="34" y="12"/>
                  <a:pt x="34" y="12"/>
                </a:cubicBezTo>
                <a:cubicBezTo>
                  <a:pt x="34" y="0"/>
                  <a:pt x="34" y="0"/>
                  <a:pt x="34" y="0"/>
                </a:cubicBezTo>
                <a:cubicBezTo>
                  <a:pt x="29" y="0"/>
                  <a:pt x="29" y="0"/>
                  <a:pt x="29" y="0"/>
                </a:cubicBezTo>
                <a:cubicBezTo>
                  <a:pt x="29" y="6"/>
                  <a:pt x="29" y="6"/>
                  <a:pt x="29" y="6"/>
                </a:cubicBezTo>
                <a:cubicBezTo>
                  <a:pt x="26" y="6"/>
                  <a:pt x="26" y="6"/>
                  <a:pt x="26" y="6"/>
                </a:cubicBezTo>
                <a:cubicBezTo>
                  <a:pt x="26" y="0"/>
                  <a:pt x="26" y="0"/>
                  <a:pt x="26" y="0"/>
                </a:cubicBezTo>
                <a:cubicBezTo>
                  <a:pt x="22" y="0"/>
                  <a:pt x="22" y="0"/>
                  <a:pt x="22" y="0"/>
                </a:cubicBezTo>
                <a:cubicBezTo>
                  <a:pt x="22" y="6"/>
                  <a:pt x="22" y="6"/>
                  <a:pt x="22" y="6"/>
                </a:cubicBezTo>
                <a:cubicBezTo>
                  <a:pt x="18" y="6"/>
                  <a:pt x="18" y="6"/>
                  <a:pt x="18" y="6"/>
                </a:cubicBezTo>
                <a:cubicBezTo>
                  <a:pt x="18" y="0"/>
                  <a:pt x="18" y="0"/>
                  <a:pt x="18" y="0"/>
                </a:cubicBezTo>
                <a:cubicBezTo>
                  <a:pt x="14" y="0"/>
                  <a:pt x="14" y="0"/>
                  <a:pt x="14" y="0"/>
                </a:cubicBezTo>
                <a:cubicBezTo>
                  <a:pt x="14" y="6"/>
                  <a:pt x="14" y="6"/>
                  <a:pt x="14" y="6"/>
                </a:cubicBezTo>
                <a:cubicBezTo>
                  <a:pt x="11" y="6"/>
                  <a:pt x="11" y="6"/>
                  <a:pt x="11" y="6"/>
                </a:cubicBezTo>
                <a:cubicBezTo>
                  <a:pt x="11" y="0"/>
                  <a:pt x="11" y="0"/>
                  <a:pt x="11" y="0"/>
                </a:cubicBezTo>
                <a:cubicBezTo>
                  <a:pt x="6" y="0"/>
                  <a:pt x="6" y="0"/>
                  <a:pt x="6" y="0"/>
                </a:cubicBezTo>
                <a:cubicBezTo>
                  <a:pt x="6" y="6"/>
                  <a:pt x="6" y="6"/>
                  <a:pt x="6" y="6"/>
                </a:cubicBezTo>
                <a:cubicBezTo>
                  <a:pt x="3" y="6"/>
                  <a:pt x="3" y="6"/>
                  <a:pt x="3" y="6"/>
                </a:cubicBezTo>
                <a:cubicBezTo>
                  <a:pt x="3" y="0"/>
                  <a:pt x="3" y="0"/>
                  <a:pt x="3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91"/>
                  <a:pt x="0" y="91"/>
                  <a:pt x="0" y="91"/>
                </a:cubicBezTo>
                <a:cubicBezTo>
                  <a:pt x="311" y="91"/>
                  <a:pt x="311" y="91"/>
                  <a:pt x="311" y="91"/>
                </a:cubicBezTo>
                <a:cubicBezTo>
                  <a:pt x="311" y="0"/>
                  <a:pt x="311" y="0"/>
                  <a:pt x="311" y="0"/>
                </a:cubicBezTo>
                <a:lnTo>
                  <a:pt x="307" y="0"/>
                </a:lnTo>
                <a:close/>
                <a:moveTo>
                  <a:pt x="292" y="63"/>
                </a:moveTo>
                <a:cubicBezTo>
                  <a:pt x="285" y="63"/>
                  <a:pt x="279" y="57"/>
                  <a:pt x="279" y="50"/>
                </a:cubicBezTo>
                <a:cubicBezTo>
                  <a:pt x="279" y="43"/>
                  <a:pt x="285" y="38"/>
                  <a:pt x="292" y="38"/>
                </a:cubicBezTo>
                <a:cubicBezTo>
                  <a:pt x="299" y="38"/>
                  <a:pt x="305" y="43"/>
                  <a:pt x="305" y="50"/>
                </a:cubicBezTo>
                <a:cubicBezTo>
                  <a:pt x="305" y="57"/>
                  <a:pt x="299" y="63"/>
                  <a:pt x="292" y="63"/>
                </a:cubicBezTo>
                <a:close/>
              </a:path>
            </a:pathLst>
          </a:custGeom>
          <a:solidFill>
            <a:srgbClr val="05050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2446338" y="352198"/>
            <a:ext cx="1322388" cy="736601"/>
            <a:chOff x="2446338" y="266700"/>
            <a:chExt cx="1322388" cy="736601"/>
          </a:xfrm>
        </p:grpSpPr>
        <p:sp>
          <p:nvSpPr>
            <p:cNvPr id="102" name="Freeform 99"/>
            <p:cNvSpPr>
              <a:spLocks noEditPoints="1"/>
            </p:cNvSpPr>
            <p:nvPr/>
          </p:nvSpPr>
          <p:spPr bwMode="auto">
            <a:xfrm>
              <a:off x="2809876" y="474663"/>
              <a:ext cx="606425" cy="528638"/>
            </a:xfrm>
            <a:custGeom>
              <a:avLst/>
              <a:gdLst>
                <a:gd name="T0" fmla="*/ 0 w 382"/>
                <a:gd name="T1" fmla="*/ 0 h 333"/>
                <a:gd name="T2" fmla="*/ 0 w 382"/>
                <a:gd name="T3" fmla="*/ 333 h 333"/>
                <a:gd name="T4" fmla="*/ 382 w 382"/>
                <a:gd name="T5" fmla="*/ 333 h 333"/>
                <a:gd name="T6" fmla="*/ 382 w 382"/>
                <a:gd name="T7" fmla="*/ 0 h 333"/>
                <a:gd name="T8" fmla="*/ 0 w 382"/>
                <a:gd name="T9" fmla="*/ 0 h 333"/>
                <a:gd name="T10" fmla="*/ 110 w 382"/>
                <a:gd name="T11" fmla="*/ 254 h 333"/>
                <a:gd name="T12" fmla="*/ 74 w 382"/>
                <a:gd name="T13" fmla="*/ 254 h 333"/>
                <a:gd name="T14" fmla="*/ 74 w 382"/>
                <a:gd name="T15" fmla="*/ 220 h 333"/>
                <a:gd name="T16" fmla="*/ 110 w 382"/>
                <a:gd name="T17" fmla="*/ 220 h 333"/>
                <a:gd name="T18" fmla="*/ 110 w 382"/>
                <a:gd name="T19" fmla="*/ 254 h 333"/>
                <a:gd name="T20" fmla="*/ 110 w 382"/>
                <a:gd name="T21" fmla="*/ 183 h 333"/>
                <a:gd name="T22" fmla="*/ 74 w 382"/>
                <a:gd name="T23" fmla="*/ 183 h 333"/>
                <a:gd name="T24" fmla="*/ 74 w 382"/>
                <a:gd name="T25" fmla="*/ 150 h 333"/>
                <a:gd name="T26" fmla="*/ 110 w 382"/>
                <a:gd name="T27" fmla="*/ 150 h 333"/>
                <a:gd name="T28" fmla="*/ 110 w 382"/>
                <a:gd name="T29" fmla="*/ 183 h 333"/>
                <a:gd name="T30" fmla="*/ 110 w 382"/>
                <a:gd name="T31" fmla="*/ 112 h 333"/>
                <a:gd name="T32" fmla="*/ 74 w 382"/>
                <a:gd name="T33" fmla="*/ 112 h 333"/>
                <a:gd name="T34" fmla="*/ 74 w 382"/>
                <a:gd name="T35" fmla="*/ 79 h 333"/>
                <a:gd name="T36" fmla="*/ 110 w 382"/>
                <a:gd name="T37" fmla="*/ 79 h 333"/>
                <a:gd name="T38" fmla="*/ 110 w 382"/>
                <a:gd name="T39" fmla="*/ 112 h 333"/>
                <a:gd name="T40" fmla="*/ 203 w 382"/>
                <a:gd name="T41" fmla="*/ 254 h 333"/>
                <a:gd name="T42" fmla="*/ 170 w 382"/>
                <a:gd name="T43" fmla="*/ 254 h 333"/>
                <a:gd name="T44" fmla="*/ 170 w 382"/>
                <a:gd name="T45" fmla="*/ 220 h 333"/>
                <a:gd name="T46" fmla="*/ 203 w 382"/>
                <a:gd name="T47" fmla="*/ 220 h 333"/>
                <a:gd name="T48" fmla="*/ 203 w 382"/>
                <a:gd name="T49" fmla="*/ 254 h 333"/>
                <a:gd name="T50" fmla="*/ 203 w 382"/>
                <a:gd name="T51" fmla="*/ 183 h 333"/>
                <a:gd name="T52" fmla="*/ 170 w 382"/>
                <a:gd name="T53" fmla="*/ 183 h 333"/>
                <a:gd name="T54" fmla="*/ 170 w 382"/>
                <a:gd name="T55" fmla="*/ 150 h 333"/>
                <a:gd name="T56" fmla="*/ 203 w 382"/>
                <a:gd name="T57" fmla="*/ 150 h 333"/>
                <a:gd name="T58" fmla="*/ 203 w 382"/>
                <a:gd name="T59" fmla="*/ 183 h 333"/>
                <a:gd name="T60" fmla="*/ 203 w 382"/>
                <a:gd name="T61" fmla="*/ 112 h 333"/>
                <a:gd name="T62" fmla="*/ 170 w 382"/>
                <a:gd name="T63" fmla="*/ 112 h 333"/>
                <a:gd name="T64" fmla="*/ 170 w 382"/>
                <a:gd name="T65" fmla="*/ 79 h 333"/>
                <a:gd name="T66" fmla="*/ 203 w 382"/>
                <a:gd name="T67" fmla="*/ 79 h 333"/>
                <a:gd name="T68" fmla="*/ 203 w 382"/>
                <a:gd name="T69" fmla="*/ 112 h 333"/>
                <a:gd name="T70" fmla="*/ 297 w 382"/>
                <a:gd name="T71" fmla="*/ 254 h 333"/>
                <a:gd name="T72" fmla="*/ 263 w 382"/>
                <a:gd name="T73" fmla="*/ 254 h 333"/>
                <a:gd name="T74" fmla="*/ 263 w 382"/>
                <a:gd name="T75" fmla="*/ 220 h 333"/>
                <a:gd name="T76" fmla="*/ 297 w 382"/>
                <a:gd name="T77" fmla="*/ 220 h 333"/>
                <a:gd name="T78" fmla="*/ 297 w 382"/>
                <a:gd name="T79" fmla="*/ 254 h 333"/>
                <a:gd name="T80" fmla="*/ 297 w 382"/>
                <a:gd name="T81" fmla="*/ 183 h 333"/>
                <a:gd name="T82" fmla="*/ 263 w 382"/>
                <a:gd name="T83" fmla="*/ 183 h 333"/>
                <a:gd name="T84" fmla="*/ 263 w 382"/>
                <a:gd name="T85" fmla="*/ 150 h 333"/>
                <a:gd name="T86" fmla="*/ 297 w 382"/>
                <a:gd name="T87" fmla="*/ 150 h 333"/>
                <a:gd name="T88" fmla="*/ 297 w 382"/>
                <a:gd name="T89" fmla="*/ 183 h 333"/>
                <a:gd name="T90" fmla="*/ 297 w 382"/>
                <a:gd name="T91" fmla="*/ 112 h 333"/>
                <a:gd name="T92" fmla="*/ 263 w 382"/>
                <a:gd name="T93" fmla="*/ 112 h 333"/>
                <a:gd name="T94" fmla="*/ 263 w 382"/>
                <a:gd name="T95" fmla="*/ 79 h 333"/>
                <a:gd name="T96" fmla="*/ 297 w 382"/>
                <a:gd name="T97" fmla="*/ 79 h 333"/>
                <a:gd name="T98" fmla="*/ 297 w 382"/>
                <a:gd name="T99" fmla="*/ 112 h 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82" h="333">
                  <a:moveTo>
                    <a:pt x="0" y="0"/>
                  </a:moveTo>
                  <a:lnTo>
                    <a:pt x="0" y="333"/>
                  </a:lnTo>
                  <a:lnTo>
                    <a:pt x="382" y="333"/>
                  </a:lnTo>
                  <a:lnTo>
                    <a:pt x="382" y="0"/>
                  </a:lnTo>
                  <a:lnTo>
                    <a:pt x="0" y="0"/>
                  </a:lnTo>
                  <a:close/>
                  <a:moveTo>
                    <a:pt x="110" y="254"/>
                  </a:moveTo>
                  <a:lnTo>
                    <a:pt x="74" y="254"/>
                  </a:lnTo>
                  <a:lnTo>
                    <a:pt x="74" y="220"/>
                  </a:lnTo>
                  <a:lnTo>
                    <a:pt x="110" y="220"/>
                  </a:lnTo>
                  <a:lnTo>
                    <a:pt x="110" y="254"/>
                  </a:lnTo>
                  <a:close/>
                  <a:moveTo>
                    <a:pt x="110" y="183"/>
                  </a:moveTo>
                  <a:lnTo>
                    <a:pt x="74" y="183"/>
                  </a:lnTo>
                  <a:lnTo>
                    <a:pt x="74" y="150"/>
                  </a:lnTo>
                  <a:lnTo>
                    <a:pt x="110" y="150"/>
                  </a:lnTo>
                  <a:lnTo>
                    <a:pt x="110" y="183"/>
                  </a:lnTo>
                  <a:close/>
                  <a:moveTo>
                    <a:pt x="110" y="112"/>
                  </a:moveTo>
                  <a:lnTo>
                    <a:pt x="74" y="112"/>
                  </a:lnTo>
                  <a:lnTo>
                    <a:pt x="74" y="79"/>
                  </a:lnTo>
                  <a:lnTo>
                    <a:pt x="110" y="79"/>
                  </a:lnTo>
                  <a:lnTo>
                    <a:pt x="110" y="112"/>
                  </a:lnTo>
                  <a:close/>
                  <a:moveTo>
                    <a:pt x="203" y="254"/>
                  </a:moveTo>
                  <a:lnTo>
                    <a:pt x="170" y="254"/>
                  </a:lnTo>
                  <a:lnTo>
                    <a:pt x="170" y="220"/>
                  </a:lnTo>
                  <a:lnTo>
                    <a:pt x="203" y="220"/>
                  </a:lnTo>
                  <a:lnTo>
                    <a:pt x="203" y="254"/>
                  </a:lnTo>
                  <a:close/>
                  <a:moveTo>
                    <a:pt x="203" y="183"/>
                  </a:moveTo>
                  <a:lnTo>
                    <a:pt x="170" y="183"/>
                  </a:lnTo>
                  <a:lnTo>
                    <a:pt x="170" y="150"/>
                  </a:lnTo>
                  <a:lnTo>
                    <a:pt x="203" y="150"/>
                  </a:lnTo>
                  <a:lnTo>
                    <a:pt x="203" y="183"/>
                  </a:lnTo>
                  <a:close/>
                  <a:moveTo>
                    <a:pt x="203" y="112"/>
                  </a:moveTo>
                  <a:lnTo>
                    <a:pt x="170" y="112"/>
                  </a:lnTo>
                  <a:lnTo>
                    <a:pt x="170" y="79"/>
                  </a:lnTo>
                  <a:lnTo>
                    <a:pt x="203" y="79"/>
                  </a:lnTo>
                  <a:lnTo>
                    <a:pt x="203" y="112"/>
                  </a:lnTo>
                  <a:close/>
                  <a:moveTo>
                    <a:pt x="297" y="254"/>
                  </a:moveTo>
                  <a:lnTo>
                    <a:pt x="263" y="254"/>
                  </a:lnTo>
                  <a:lnTo>
                    <a:pt x="263" y="220"/>
                  </a:lnTo>
                  <a:lnTo>
                    <a:pt x="297" y="220"/>
                  </a:lnTo>
                  <a:lnTo>
                    <a:pt x="297" y="254"/>
                  </a:lnTo>
                  <a:close/>
                  <a:moveTo>
                    <a:pt x="297" y="183"/>
                  </a:moveTo>
                  <a:lnTo>
                    <a:pt x="263" y="183"/>
                  </a:lnTo>
                  <a:lnTo>
                    <a:pt x="263" y="150"/>
                  </a:lnTo>
                  <a:lnTo>
                    <a:pt x="297" y="150"/>
                  </a:lnTo>
                  <a:lnTo>
                    <a:pt x="297" y="183"/>
                  </a:lnTo>
                  <a:close/>
                  <a:moveTo>
                    <a:pt x="297" y="112"/>
                  </a:moveTo>
                  <a:lnTo>
                    <a:pt x="263" y="112"/>
                  </a:lnTo>
                  <a:lnTo>
                    <a:pt x="263" y="79"/>
                  </a:lnTo>
                  <a:lnTo>
                    <a:pt x="297" y="79"/>
                  </a:lnTo>
                  <a:lnTo>
                    <a:pt x="297" y="112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03" name="Rectangle 100"/>
            <p:cNvSpPr>
              <a:spLocks noChangeArrowheads="1"/>
            </p:cNvSpPr>
            <p:nvPr/>
          </p:nvSpPr>
          <p:spPr bwMode="auto">
            <a:xfrm>
              <a:off x="2654301" y="319088"/>
              <a:ext cx="912813" cy="185738"/>
            </a:xfrm>
            <a:prstGeom prst="rect">
              <a:avLst/>
            </a:pr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04" name="Freeform 101"/>
            <p:cNvSpPr>
              <a:spLocks noEditPoints="1"/>
            </p:cNvSpPr>
            <p:nvPr/>
          </p:nvSpPr>
          <p:spPr bwMode="auto">
            <a:xfrm>
              <a:off x="2647951" y="309563"/>
              <a:ext cx="927100" cy="204788"/>
            </a:xfrm>
            <a:custGeom>
              <a:avLst/>
              <a:gdLst>
                <a:gd name="T0" fmla="*/ 573 w 584"/>
                <a:gd name="T1" fmla="*/ 13 h 129"/>
                <a:gd name="T2" fmla="*/ 573 w 584"/>
                <a:gd name="T3" fmla="*/ 117 h 129"/>
                <a:gd name="T4" fmla="*/ 10 w 584"/>
                <a:gd name="T5" fmla="*/ 117 h 129"/>
                <a:gd name="T6" fmla="*/ 10 w 584"/>
                <a:gd name="T7" fmla="*/ 13 h 129"/>
                <a:gd name="T8" fmla="*/ 573 w 584"/>
                <a:gd name="T9" fmla="*/ 13 h 129"/>
                <a:gd name="T10" fmla="*/ 573 w 584"/>
                <a:gd name="T11" fmla="*/ 13 h 129"/>
                <a:gd name="T12" fmla="*/ 584 w 584"/>
                <a:gd name="T13" fmla="*/ 0 h 129"/>
                <a:gd name="T14" fmla="*/ 573 w 584"/>
                <a:gd name="T15" fmla="*/ 0 h 129"/>
                <a:gd name="T16" fmla="*/ 10 w 584"/>
                <a:gd name="T17" fmla="*/ 0 h 129"/>
                <a:gd name="T18" fmla="*/ 0 w 584"/>
                <a:gd name="T19" fmla="*/ 0 h 129"/>
                <a:gd name="T20" fmla="*/ 0 w 584"/>
                <a:gd name="T21" fmla="*/ 13 h 129"/>
                <a:gd name="T22" fmla="*/ 0 w 584"/>
                <a:gd name="T23" fmla="*/ 117 h 129"/>
                <a:gd name="T24" fmla="*/ 0 w 584"/>
                <a:gd name="T25" fmla="*/ 129 h 129"/>
                <a:gd name="T26" fmla="*/ 10 w 584"/>
                <a:gd name="T27" fmla="*/ 129 h 129"/>
                <a:gd name="T28" fmla="*/ 573 w 584"/>
                <a:gd name="T29" fmla="*/ 129 h 129"/>
                <a:gd name="T30" fmla="*/ 584 w 584"/>
                <a:gd name="T31" fmla="*/ 129 h 129"/>
                <a:gd name="T32" fmla="*/ 584 w 584"/>
                <a:gd name="T33" fmla="*/ 117 h 129"/>
                <a:gd name="T34" fmla="*/ 584 w 584"/>
                <a:gd name="T35" fmla="*/ 13 h 129"/>
                <a:gd name="T36" fmla="*/ 584 w 584"/>
                <a:gd name="T37" fmla="*/ 0 h 129"/>
                <a:gd name="T38" fmla="*/ 584 w 584"/>
                <a:gd name="T39" fmla="*/ 0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84" h="129">
                  <a:moveTo>
                    <a:pt x="573" y="13"/>
                  </a:moveTo>
                  <a:lnTo>
                    <a:pt x="573" y="117"/>
                  </a:lnTo>
                  <a:lnTo>
                    <a:pt x="10" y="117"/>
                  </a:lnTo>
                  <a:lnTo>
                    <a:pt x="10" y="13"/>
                  </a:lnTo>
                  <a:lnTo>
                    <a:pt x="573" y="13"/>
                  </a:lnTo>
                  <a:lnTo>
                    <a:pt x="573" y="13"/>
                  </a:lnTo>
                  <a:close/>
                  <a:moveTo>
                    <a:pt x="584" y="0"/>
                  </a:moveTo>
                  <a:lnTo>
                    <a:pt x="573" y="0"/>
                  </a:lnTo>
                  <a:lnTo>
                    <a:pt x="10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0" y="117"/>
                  </a:lnTo>
                  <a:lnTo>
                    <a:pt x="0" y="129"/>
                  </a:lnTo>
                  <a:lnTo>
                    <a:pt x="10" y="129"/>
                  </a:lnTo>
                  <a:lnTo>
                    <a:pt x="573" y="129"/>
                  </a:lnTo>
                  <a:lnTo>
                    <a:pt x="584" y="129"/>
                  </a:lnTo>
                  <a:lnTo>
                    <a:pt x="584" y="117"/>
                  </a:lnTo>
                  <a:lnTo>
                    <a:pt x="584" y="13"/>
                  </a:lnTo>
                  <a:lnTo>
                    <a:pt x="584" y="0"/>
                  </a:lnTo>
                  <a:lnTo>
                    <a:pt x="584" y="0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05" name="Freeform 102"/>
            <p:cNvSpPr>
              <a:spLocks noEditPoints="1"/>
            </p:cNvSpPr>
            <p:nvPr/>
          </p:nvSpPr>
          <p:spPr bwMode="auto">
            <a:xfrm>
              <a:off x="3435351" y="449263"/>
              <a:ext cx="247650" cy="554038"/>
            </a:xfrm>
            <a:custGeom>
              <a:avLst/>
              <a:gdLst>
                <a:gd name="T0" fmla="*/ 0 w 156"/>
                <a:gd name="T1" fmla="*/ 0 h 349"/>
                <a:gd name="T2" fmla="*/ 0 w 156"/>
                <a:gd name="T3" fmla="*/ 349 h 349"/>
                <a:gd name="T4" fmla="*/ 156 w 156"/>
                <a:gd name="T5" fmla="*/ 349 h 349"/>
                <a:gd name="T6" fmla="*/ 156 w 156"/>
                <a:gd name="T7" fmla="*/ 0 h 349"/>
                <a:gd name="T8" fmla="*/ 0 w 156"/>
                <a:gd name="T9" fmla="*/ 0 h 349"/>
                <a:gd name="T10" fmla="*/ 98 w 156"/>
                <a:gd name="T11" fmla="*/ 284 h 349"/>
                <a:gd name="T12" fmla="*/ 59 w 156"/>
                <a:gd name="T13" fmla="*/ 284 h 349"/>
                <a:gd name="T14" fmla="*/ 59 w 156"/>
                <a:gd name="T15" fmla="*/ 245 h 349"/>
                <a:gd name="T16" fmla="*/ 98 w 156"/>
                <a:gd name="T17" fmla="*/ 245 h 349"/>
                <a:gd name="T18" fmla="*/ 98 w 156"/>
                <a:gd name="T19" fmla="*/ 284 h 349"/>
                <a:gd name="T20" fmla="*/ 98 w 156"/>
                <a:gd name="T21" fmla="*/ 203 h 349"/>
                <a:gd name="T22" fmla="*/ 59 w 156"/>
                <a:gd name="T23" fmla="*/ 203 h 349"/>
                <a:gd name="T24" fmla="*/ 59 w 156"/>
                <a:gd name="T25" fmla="*/ 164 h 349"/>
                <a:gd name="T26" fmla="*/ 98 w 156"/>
                <a:gd name="T27" fmla="*/ 164 h 349"/>
                <a:gd name="T28" fmla="*/ 98 w 156"/>
                <a:gd name="T29" fmla="*/ 203 h 349"/>
                <a:gd name="T30" fmla="*/ 98 w 156"/>
                <a:gd name="T31" fmla="*/ 120 h 349"/>
                <a:gd name="T32" fmla="*/ 59 w 156"/>
                <a:gd name="T33" fmla="*/ 120 h 349"/>
                <a:gd name="T34" fmla="*/ 59 w 156"/>
                <a:gd name="T35" fmla="*/ 81 h 349"/>
                <a:gd name="T36" fmla="*/ 98 w 156"/>
                <a:gd name="T37" fmla="*/ 81 h 349"/>
                <a:gd name="T38" fmla="*/ 98 w 156"/>
                <a:gd name="T39" fmla="*/ 120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56" h="349">
                  <a:moveTo>
                    <a:pt x="0" y="0"/>
                  </a:moveTo>
                  <a:lnTo>
                    <a:pt x="0" y="349"/>
                  </a:lnTo>
                  <a:lnTo>
                    <a:pt x="156" y="349"/>
                  </a:lnTo>
                  <a:lnTo>
                    <a:pt x="156" y="0"/>
                  </a:lnTo>
                  <a:lnTo>
                    <a:pt x="0" y="0"/>
                  </a:lnTo>
                  <a:close/>
                  <a:moveTo>
                    <a:pt x="98" y="284"/>
                  </a:moveTo>
                  <a:lnTo>
                    <a:pt x="59" y="284"/>
                  </a:lnTo>
                  <a:lnTo>
                    <a:pt x="59" y="245"/>
                  </a:lnTo>
                  <a:lnTo>
                    <a:pt x="98" y="245"/>
                  </a:lnTo>
                  <a:lnTo>
                    <a:pt x="98" y="284"/>
                  </a:lnTo>
                  <a:close/>
                  <a:moveTo>
                    <a:pt x="98" y="203"/>
                  </a:moveTo>
                  <a:lnTo>
                    <a:pt x="59" y="203"/>
                  </a:lnTo>
                  <a:lnTo>
                    <a:pt x="59" y="164"/>
                  </a:lnTo>
                  <a:lnTo>
                    <a:pt x="98" y="164"/>
                  </a:lnTo>
                  <a:lnTo>
                    <a:pt x="98" y="203"/>
                  </a:lnTo>
                  <a:close/>
                  <a:moveTo>
                    <a:pt x="98" y="120"/>
                  </a:moveTo>
                  <a:lnTo>
                    <a:pt x="59" y="120"/>
                  </a:lnTo>
                  <a:lnTo>
                    <a:pt x="59" y="81"/>
                  </a:lnTo>
                  <a:lnTo>
                    <a:pt x="98" y="81"/>
                  </a:lnTo>
                  <a:lnTo>
                    <a:pt x="98" y="120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06" name="Freeform 103"/>
            <p:cNvSpPr/>
            <p:nvPr/>
          </p:nvSpPr>
          <p:spPr bwMode="auto">
            <a:xfrm>
              <a:off x="3370263" y="280988"/>
              <a:ext cx="376238" cy="187325"/>
            </a:xfrm>
            <a:custGeom>
              <a:avLst/>
              <a:gdLst>
                <a:gd name="T0" fmla="*/ 0 w 237"/>
                <a:gd name="T1" fmla="*/ 118 h 118"/>
                <a:gd name="T2" fmla="*/ 118 w 237"/>
                <a:gd name="T3" fmla="*/ 0 h 118"/>
                <a:gd name="T4" fmla="*/ 237 w 237"/>
                <a:gd name="T5" fmla="*/ 118 h 118"/>
                <a:gd name="T6" fmla="*/ 0 w 237"/>
                <a:gd name="T7" fmla="*/ 118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7" h="118">
                  <a:moveTo>
                    <a:pt x="0" y="118"/>
                  </a:moveTo>
                  <a:lnTo>
                    <a:pt x="118" y="0"/>
                  </a:lnTo>
                  <a:lnTo>
                    <a:pt x="237" y="118"/>
                  </a:lnTo>
                  <a:lnTo>
                    <a:pt x="0" y="118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07" name="Freeform 104"/>
            <p:cNvSpPr>
              <a:spLocks noEditPoints="1"/>
            </p:cNvSpPr>
            <p:nvPr/>
          </p:nvSpPr>
          <p:spPr bwMode="auto">
            <a:xfrm>
              <a:off x="3346451" y="266700"/>
              <a:ext cx="422275" cy="207963"/>
            </a:xfrm>
            <a:custGeom>
              <a:avLst/>
              <a:gdLst>
                <a:gd name="T0" fmla="*/ 133 w 266"/>
                <a:gd name="T1" fmla="*/ 17 h 131"/>
                <a:gd name="T2" fmla="*/ 237 w 266"/>
                <a:gd name="T3" fmla="*/ 121 h 131"/>
                <a:gd name="T4" fmla="*/ 29 w 266"/>
                <a:gd name="T5" fmla="*/ 121 h 131"/>
                <a:gd name="T6" fmla="*/ 133 w 266"/>
                <a:gd name="T7" fmla="*/ 17 h 131"/>
                <a:gd name="T8" fmla="*/ 133 w 266"/>
                <a:gd name="T9" fmla="*/ 17 h 131"/>
                <a:gd name="T10" fmla="*/ 133 w 266"/>
                <a:gd name="T11" fmla="*/ 0 h 131"/>
                <a:gd name="T12" fmla="*/ 125 w 266"/>
                <a:gd name="T13" fmla="*/ 9 h 131"/>
                <a:gd name="T14" fmla="*/ 21 w 266"/>
                <a:gd name="T15" fmla="*/ 112 h 131"/>
                <a:gd name="T16" fmla="*/ 0 w 266"/>
                <a:gd name="T17" fmla="*/ 131 h 131"/>
                <a:gd name="T18" fmla="*/ 29 w 266"/>
                <a:gd name="T19" fmla="*/ 131 h 131"/>
                <a:gd name="T20" fmla="*/ 237 w 266"/>
                <a:gd name="T21" fmla="*/ 131 h 131"/>
                <a:gd name="T22" fmla="*/ 266 w 266"/>
                <a:gd name="T23" fmla="*/ 131 h 131"/>
                <a:gd name="T24" fmla="*/ 245 w 266"/>
                <a:gd name="T25" fmla="*/ 112 h 131"/>
                <a:gd name="T26" fmla="*/ 142 w 266"/>
                <a:gd name="T27" fmla="*/ 9 h 131"/>
                <a:gd name="T28" fmla="*/ 133 w 266"/>
                <a:gd name="T29" fmla="*/ 0 h 131"/>
                <a:gd name="T30" fmla="*/ 133 w 266"/>
                <a:gd name="T31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66" h="131">
                  <a:moveTo>
                    <a:pt x="133" y="17"/>
                  </a:moveTo>
                  <a:lnTo>
                    <a:pt x="237" y="121"/>
                  </a:lnTo>
                  <a:lnTo>
                    <a:pt x="29" y="121"/>
                  </a:lnTo>
                  <a:lnTo>
                    <a:pt x="133" y="17"/>
                  </a:lnTo>
                  <a:lnTo>
                    <a:pt x="133" y="17"/>
                  </a:lnTo>
                  <a:close/>
                  <a:moveTo>
                    <a:pt x="133" y="0"/>
                  </a:moveTo>
                  <a:lnTo>
                    <a:pt x="125" y="9"/>
                  </a:lnTo>
                  <a:lnTo>
                    <a:pt x="21" y="112"/>
                  </a:lnTo>
                  <a:lnTo>
                    <a:pt x="0" y="131"/>
                  </a:lnTo>
                  <a:lnTo>
                    <a:pt x="29" y="131"/>
                  </a:lnTo>
                  <a:lnTo>
                    <a:pt x="237" y="131"/>
                  </a:lnTo>
                  <a:lnTo>
                    <a:pt x="266" y="131"/>
                  </a:lnTo>
                  <a:lnTo>
                    <a:pt x="245" y="112"/>
                  </a:lnTo>
                  <a:lnTo>
                    <a:pt x="142" y="9"/>
                  </a:lnTo>
                  <a:lnTo>
                    <a:pt x="133" y="0"/>
                  </a:lnTo>
                  <a:lnTo>
                    <a:pt x="133" y="0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08" name="Freeform 105"/>
            <p:cNvSpPr>
              <a:spLocks noEditPoints="1"/>
            </p:cNvSpPr>
            <p:nvPr/>
          </p:nvSpPr>
          <p:spPr bwMode="auto">
            <a:xfrm>
              <a:off x="2538413" y="449263"/>
              <a:ext cx="250825" cy="554038"/>
            </a:xfrm>
            <a:custGeom>
              <a:avLst/>
              <a:gdLst>
                <a:gd name="T0" fmla="*/ 0 w 158"/>
                <a:gd name="T1" fmla="*/ 0 h 349"/>
                <a:gd name="T2" fmla="*/ 0 w 158"/>
                <a:gd name="T3" fmla="*/ 349 h 349"/>
                <a:gd name="T4" fmla="*/ 158 w 158"/>
                <a:gd name="T5" fmla="*/ 349 h 349"/>
                <a:gd name="T6" fmla="*/ 158 w 158"/>
                <a:gd name="T7" fmla="*/ 0 h 349"/>
                <a:gd name="T8" fmla="*/ 0 w 158"/>
                <a:gd name="T9" fmla="*/ 0 h 349"/>
                <a:gd name="T10" fmla="*/ 100 w 158"/>
                <a:gd name="T11" fmla="*/ 284 h 349"/>
                <a:gd name="T12" fmla="*/ 60 w 158"/>
                <a:gd name="T13" fmla="*/ 284 h 349"/>
                <a:gd name="T14" fmla="*/ 60 w 158"/>
                <a:gd name="T15" fmla="*/ 245 h 349"/>
                <a:gd name="T16" fmla="*/ 100 w 158"/>
                <a:gd name="T17" fmla="*/ 245 h 349"/>
                <a:gd name="T18" fmla="*/ 100 w 158"/>
                <a:gd name="T19" fmla="*/ 284 h 349"/>
                <a:gd name="T20" fmla="*/ 100 w 158"/>
                <a:gd name="T21" fmla="*/ 203 h 349"/>
                <a:gd name="T22" fmla="*/ 60 w 158"/>
                <a:gd name="T23" fmla="*/ 203 h 349"/>
                <a:gd name="T24" fmla="*/ 60 w 158"/>
                <a:gd name="T25" fmla="*/ 164 h 349"/>
                <a:gd name="T26" fmla="*/ 100 w 158"/>
                <a:gd name="T27" fmla="*/ 164 h 349"/>
                <a:gd name="T28" fmla="*/ 100 w 158"/>
                <a:gd name="T29" fmla="*/ 203 h 349"/>
                <a:gd name="T30" fmla="*/ 100 w 158"/>
                <a:gd name="T31" fmla="*/ 120 h 349"/>
                <a:gd name="T32" fmla="*/ 60 w 158"/>
                <a:gd name="T33" fmla="*/ 120 h 349"/>
                <a:gd name="T34" fmla="*/ 60 w 158"/>
                <a:gd name="T35" fmla="*/ 81 h 349"/>
                <a:gd name="T36" fmla="*/ 100 w 158"/>
                <a:gd name="T37" fmla="*/ 81 h 349"/>
                <a:gd name="T38" fmla="*/ 100 w 158"/>
                <a:gd name="T39" fmla="*/ 120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58" h="349">
                  <a:moveTo>
                    <a:pt x="0" y="0"/>
                  </a:moveTo>
                  <a:lnTo>
                    <a:pt x="0" y="349"/>
                  </a:lnTo>
                  <a:lnTo>
                    <a:pt x="158" y="349"/>
                  </a:lnTo>
                  <a:lnTo>
                    <a:pt x="158" y="0"/>
                  </a:lnTo>
                  <a:lnTo>
                    <a:pt x="0" y="0"/>
                  </a:lnTo>
                  <a:close/>
                  <a:moveTo>
                    <a:pt x="100" y="284"/>
                  </a:moveTo>
                  <a:lnTo>
                    <a:pt x="60" y="284"/>
                  </a:lnTo>
                  <a:lnTo>
                    <a:pt x="60" y="245"/>
                  </a:lnTo>
                  <a:lnTo>
                    <a:pt x="100" y="245"/>
                  </a:lnTo>
                  <a:lnTo>
                    <a:pt x="100" y="284"/>
                  </a:lnTo>
                  <a:close/>
                  <a:moveTo>
                    <a:pt x="100" y="203"/>
                  </a:moveTo>
                  <a:lnTo>
                    <a:pt x="60" y="203"/>
                  </a:lnTo>
                  <a:lnTo>
                    <a:pt x="60" y="164"/>
                  </a:lnTo>
                  <a:lnTo>
                    <a:pt x="100" y="164"/>
                  </a:lnTo>
                  <a:lnTo>
                    <a:pt x="100" y="203"/>
                  </a:lnTo>
                  <a:close/>
                  <a:moveTo>
                    <a:pt x="100" y="120"/>
                  </a:moveTo>
                  <a:lnTo>
                    <a:pt x="60" y="120"/>
                  </a:lnTo>
                  <a:lnTo>
                    <a:pt x="60" y="81"/>
                  </a:lnTo>
                  <a:lnTo>
                    <a:pt x="100" y="81"/>
                  </a:lnTo>
                  <a:lnTo>
                    <a:pt x="100" y="120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09" name="Freeform 106"/>
            <p:cNvSpPr/>
            <p:nvPr/>
          </p:nvSpPr>
          <p:spPr bwMode="auto">
            <a:xfrm>
              <a:off x="2470151" y="280988"/>
              <a:ext cx="374650" cy="187325"/>
            </a:xfrm>
            <a:custGeom>
              <a:avLst/>
              <a:gdLst>
                <a:gd name="T0" fmla="*/ 0 w 236"/>
                <a:gd name="T1" fmla="*/ 118 h 118"/>
                <a:gd name="T2" fmla="*/ 118 w 236"/>
                <a:gd name="T3" fmla="*/ 0 h 118"/>
                <a:gd name="T4" fmla="*/ 236 w 236"/>
                <a:gd name="T5" fmla="*/ 118 h 118"/>
                <a:gd name="T6" fmla="*/ 0 w 236"/>
                <a:gd name="T7" fmla="*/ 118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6" h="118">
                  <a:moveTo>
                    <a:pt x="0" y="118"/>
                  </a:moveTo>
                  <a:lnTo>
                    <a:pt x="118" y="0"/>
                  </a:lnTo>
                  <a:lnTo>
                    <a:pt x="236" y="118"/>
                  </a:lnTo>
                  <a:lnTo>
                    <a:pt x="0" y="118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0" name="Freeform 107"/>
            <p:cNvSpPr>
              <a:spLocks noEditPoints="1"/>
            </p:cNvSpPr>
            <p:nvPr/>
          </p:nvSpPr>
          <p:spPr bwMode="auto">
            <a:xfrm>
              <a:off x="2446338" y="266700"/>
              <a:ext cx="422275" cy="207963"/>
            </a:xfrm>
            <a:custGeom>
              <a:avLst/>
              <a:gdLst>
                <a:gd name="T0" fmla="*/ 133 w 266"/>
                <a:gd name="T1" fmla="*/ 17 h 131"/>
                <a:gd name="T2" fmla="*/ 237 w 266"/>
                <a:gd name="T3" fmla="*/ 121 h 131"/>
                <a:gd name="T4" fmla="*/ 29 w 266"/>
                <a:gd name="T5" fmla="*/ 121 h 131"/>
                <a:gd name="T6" fmla="*/ 133 w 266"/>
                <a:gd name="T7" fmla="*/ 17 h 131"/>
                <a:gd name="T8" fmla="*/ 133 w 266"/>
                <a:gd name="T9" fmla="*/ 17 h 131"/>
                <a:gd name="T10" fmla="*/ 133 w 266"/>
                <a:gd name="T11" fmla="*/ 0 h 131"/>
                <a:gd name="T12" fmla="*/ 125 w 266"/>
                <a:gd name="T13" fmla="*/ 9 h 131"/>
                <a:gd name="T14" fmla="*/ 21 w 266"/>
                <a:gd name="T15" fmla="*/ 112 h 131"/>
                <a:gd name="T16" fmla="*/ 0 w 266"/>
                <a:gd name="T17" fmla="*/ 131 h 131"/>
                <a:gd name="T18" fmla="*/ 29 w 266"/>
                <a:gd name="T19" fmla="*/ 131 h 131"/>
                <a:gd name="T20" fmla="*/ 237 w 266"/>
                <a:gd name="T21" fmla="*/ 131 h 131"/>
                <a:gd name="T22" fmla="*/ 266 w 266"/>
                <a:gd name="T23" fmla="*/ 131 h 131"/>
                <a:gd name="T24" fmla="*/ 245 w 266"/>
                <a:gd name="T25" fmla="*/ 112 h 131"/>
                <a:gd name="T26" fmla="*/ 141 w 266"/>
                <a:gd name="T27" fmla="*/ 9 h 131"/>
                <a:gd name="T28" fmla="*/ 133 w 266"/>
                <a:gd name="T29" fmla="*/ 0 h 131"/>
                <a:gd name="T30" fmla="*/ 133 w 266"/>
                <a:gd name="T31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66" h="131">
                  <a:moveTo>
                    <a:pt x="133" y="17"/>
                  </a:moveTo>
                  <a:lnTo>
                    <a:pt x="237" y="121"/>
                  </a:lnTo>
                  <a:lnTo>
                    <a:pt x="29" y="121"/>
                  </a:lnTo>
                  <a:lnTo>
                    <a:pt x="133" y="17"/>
                  </a:lnTo>
                  <a:lnTo>
                    <a:pt x="133" y="17"/>
                  </a:lnTo>
                  <a:close/>
                  <a:moveTo>
                    <a:pt x="133" y="0"/>
                  </a:moveTo>
                  <a:lnTo>
                    <a:pt x="125" y="9"/>
                  </a:lnTo>
                  <a:lnTo>
                    <a:pt x="21" y="112"/>
                  </a:lnTo>
                  <a:lnTo>
                    <a:pt x="0" y="131"/>
                  </a:lnTo>
                  <a:lnTo>
                    <a:pt x="29" y="131"/>
                  </a:lnTo>
                  <a:lnTo>
                    <a:pt x="237" y="131"/>
                  </a:lnTo>
                  <a:lnTo>
                    <a:pt x="266" y="131"/>
                  </a:lnTo>
                  <a:lnTo>
                    <a:pt x="245" y="112"/>
                  </a:lnTo>
                  <a:lnTo>
                    <a:pt x="141" y="9"/>
                  </a:lnTo>
                  <a:lnTo>
                    <a:pt x="133" y="0"/>
                  </a:lnTo>
                  <a:lnTo>
                    <a:pt x="133" y="0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111" name="Freeform 108"/>
          <p:cNvSpPr>
            <a:spLocks noEditPoints="1"/>
          </p:cNvSpPr>
          <p:nvPr/>
        </p:nvSpPr>
        <p:spPr bwMode="auto">
          <a:xfrm>
            <a:off x="2825751" y="4456113"/>
            <a:ext cx="563563" cy="811213"/>
          </a:xfrm>
          <a:custGeom>
            <a:avLst/>
            <a:gdLst>
              <a:gd name="T0" fmla="*/ 260 w 355"/>
              <a:gd name="T1" fmla="*/ 0 h 511"/>
              <a:gd name="T2" fmla="*/ 73 w 355"/>
              <a:gd name="T3" fmla="*/ 36 h 511"/>
              <a:gd name="T4" fmla="*/ 0 w 355"/>
              <a:gd name="T5" fmla="*/ 144 h 511"/>
              <a:gd name="T6" fmla="*/ 116 w 355"/>
              <a:gd name="T7" fmla="*/ 511 h 511"/>
              <a:gd name="T8" fmla="*/ 239 w 355"/>
              <a:gd name="T9" fmla="*/ 144 h 511"/>
              <a:gd name="T10" fmla="*/ 355 w 355"/>
              <a:gd name="T11" fmla="*/ 36 h 511"/>
              <a:gd name="T12" fmla="*/ 239 w 355"/>
              <a:gd name="T13" fmla="*/ 507 h 511"/>
              <a:gd name="T14" fmla="*/ 214 w 355"/>
              <a:gd name="T15" fmla="*/ 501 h 511"/>
              <a:gd name="T16" fmla="*/ 239 w 355"/>
              <a:gd name="T17" fmla="*/ 507 h 511"/>
              <a:gd name="T18" fmla="*/ 226 w 355"/>
              <a:gd name="T19" fmla="*/ 489 h 511"/>
              <a:gd name="T20" fmla="*/ 239 w 355"/>
              <a:gd name="T21" fmla="*/ 482 h 511"/>
              <a:gd name="T22" fmla="*/ 239 w 355"/>
              <a:gd name="T23" fmla="*/ 474 h 511"/>
              <a:gd name="T24" fmla="*/ 226 w 355"/>
              <a:gd name="T25" fmla="*/ 468 h 511"/>
              <a:gd name="T26" fmla="*/ 239 w 355"/>
              <a:gd name="T27" fmla="*/ 474 h 511"/>
              <a:gd name="T28" fmla="*/ 226 w 355"/>
              <a:gd name="T29" fmla="*/ 457 h 511"/>
              <a:gd name="T30" fmla="*/ 239 w 355"/>
              <a:gd name="T31" fmla="*/ 451 h 511"/>
              <a:gd name="T32" fmla="*/ 239 w 355"/>
              <a:gd name="T33" fmla="*/ 441 h 511"/>
              <a:gd name="T34" fmla="*/ 226 w 355"/>
              <a:gd name="T35" fmla="*/ 435 h 511"/>
              <a:gd name="T36" fmla="*/ 239 w 355"/>
              <a:gd name="T37" fmla="*/ 441 h 511"/>
              <a:gd name="T38" fmla="*/ 214 w 355"/>
              <a:gd name="T39" fmla="*/ 424 h 511"/>
              <a:gd name="T40" fmla="*/ 239 w 355"/>
              <a:gd name="T41" fmla="*/ 418 h 511"/>
              <a:gd name="T42" fmla="*/ 239 w 355"/>
              <a:gd name="T43" fmla="*/ 405 h 511"/>
              <a:gd name="T44" fmla="*/ 226 w 355"/>
              <a:gd name="T45" fmla="*/ 399 h 511"/>
              <a:gd name="T46" fmla="*/ 239 w 355"/>
              <a:gd name="T47" fmla="*/ 405 h 511"/>
              <a:gd name="T48" fmla="*/ 226 w 355"/>
              <a:gd name="T49" fmla="*/ 391 h 511"/>
              <a:gd name="T50" fmla="*/ 239 w 355"/>
              <a:gd name="T51" fmla="*/ 383 h 511"/>
              <a:gd name="T52" fmla="*/ 239 w 355"/>
              <a:gd name="T53" fmla="*/ 374 h 511"/>
              <a:gd name="T54" fmla="*/ 226 w 355"/>
              <a:gd name="T55" fmla="*/ 368 h 511"/>
              <a:gd name="T56" fmla="*/ 239 w 355"/>
              <a:gd name="T57" fmla="*/ 374 h 511"/>
              <a:gd name="T58" fmla="*/ 226 w 355"/>
              <a:gd name="T59" fmla="*/ 358 h 511"/>
              <a:gd name="T60" fmla="*/ 239 w 355"/>
              <a:gd name="T61" fmla="*/ 351 h 511"/>
              <a:gd name="T62" fmla="*/ 239 w 355"/>
              <a:gd name="T63" fmla="*/ 341 h 511"/>
              <a:gd name="T64" fmla="*/ 214 w 355"/>
              <a:gd name="T65" fmla="*/ 335 h 511"/>
              <a:gd name="T66" fmla="*/ 239 w 355"/>
              <a:gd name="T67" fmla="*/ 341 h 511"/>
              <a:gd name="T68" fmla="*/ 226 w 355"/>
              <a:gd name="T69" fmla="*/ 322 h 511"/>
              <a:gd name="T70" fmla="*/ 239 w 355"/>
              <a:gd name="T71" fmla="*/ 316 h 511"/>
              <a:gd name="T72" fmla="*/ 239 w 355"/>
              <a:gd name="T73" fmla="*/ 306 h 511"/>
              <a:gd name="T74" fmla="*/ 226 w 355"/>
              <a:gd name="T75" fmla="*/ 299 h 511"/>
              <a:gd name="T76" fmla="*/ 239 w 355"/>
              <a:gd name="T77" fmla="*/ 306 h 511"/>
              <a:gd name="T78" fmla="*/ 226 w 355"/>
              <a:gd name="T79" fmla="*/ 291 h 511"/>
              <a:gd name="T80" fmla="*/ 239 w 355"/>
              <a:gd name="T81" fmla="*/ 283 h 511"/>
              <a:gd name="T82" fmla="*/ 239 w 355"/>
              <a:gd name="T83" fmla="*/ 275 h 511"/>
              <a:gd name="T84" fmla="*/ 226 w 355"/>
              <a:gd name="T85" fmla="*/ 268 h 511"/>
              <a:gd name="T86" fmla="*/ 239 w 355"/>
              <a:gd name="T87" fmla="*/ 275 h 511"/>
              <a:gd name="T88" fmla="*/ 214 w 355"/>
              <a:gd name="T89" fmla="*/ 258 h 511"/>
              <a:gd name="T90" fmla="*/ 239 w 355"/>
              <a:gd name="T91" fmla="*/ 252 h 511"/>
              <a:gd name="T92" fmla="*/ 239 w 355"/>
              <a:gd name="T93" fmla="*/ 239 h 511"/>
              <a:gd name="T94" fmla="*/ 226 w 355"/>
              <a:gd name="T95" fmla="*/ 233 h 511"/>
              <a:gd name="T96" fmla="*/ 239 w 355"/>
              <a:gd name="T97" fmla="*/ 239 h 511"/>
              <a:gd name="T98" fmla="*/ 226 w 355"/>
              <a:gd name="T99" fmla="*/ 223 h 511"/>
              <a:gd name="T100" fmla="*/ 239 w 355"/>
              <a:gd name="T101" fmla="*/ 216 h 511"/>
              <a:gd name="T102" fmla="*/ 239 w 355"/>
              <a:gd name="T103" fmla="*/ 206 h 511"/>
              <a:gd name="T104" fmla="*/ 226 w 355"/>
              <a:gd name="T105" fmla="*/ 200 h 511"/>
              <a:gd name="T106" fmla="*/ 239 w 355"/>
              <a:gd name="T107" fmla="*/ 206 h 511"/>
              <a:gd name="T108" fmla="*/ 226 w 355"/>
              <a:gd name="T109" fmla="*/ 191 h 511"/>
              <a:gd name="T110" fmla="*/ 239 w 355"/>
              <a:gd name="T111" fmla="*/ 183 h 511"/>
              <a:gd name="T112" fmla="*/ 239 w 355"/>
              <a:gd name="T113" fmla="*/ 175 h 511"/>
              <a:gd name="T114" fmla="*/ 214 w 355"/>
              <a:gd name="T115" fmla="*/ 169 h 511"/>
              <a:gd name="T116" fmla="*/ 239 w 355"/>
              <a:gd name="T117" fmla="*/ 175 h 5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355" h="511">
                <a:moveTo>
                  <a:pt x="280" y="36"/>
                </a:moveTo>
                <a:lnTo>
                  <a:pt x="260" y="0"/>
                </a:lnTo>
                <a:lnTo>
                  <a:pt x="93" y="0"/>
                </a:lnTo>
                <a:lnTo>
                  <a:pt x="73" y="36"/>
                </a:lnTo>
                <a:lnTo>
                  <a:pt x="0" y="36"/>
                </a:lnTo>
                <a:lnTo>
                  <a:pt x="0" y="144"/>
                </a:lnTo>
                <a:lnTo>
                  <a:pt x="116" y="144"/>
                </a:lnTo>
                <a:lnTo>
                  <a:pt x="116" y="511"/>
                </a:lnTo>
                <a:lnTo>
                  <a:pt x="239" y="511"/>
                </a:lnTo>
                <a:lnTo>
                  <a:pt x="239" y="144"/>
                </a:lnTo>
                <a:lnTo>
                  <a:pt x="355" y="144"/>
                </a:lnTo>
                <a:lnTo>
                  <a:pt x="355" y="36"/>
                </a:lnTo>
                <a:lnTo>
                  <a:pt x="280" y="36"/>
                </a:lnTo>
                <a:close/>
                <a:moveTo>
                  <a:pt x="239" y="507"/>
                </a:moveTo>
                <a:lnTo>
                  <a:pt x="214" y="507"/>
                </a:lnTo>
                <a:lnTo>
                  <a:pt x="214" y="501"/>
                </a:lnTo>
                <a:lnTo>
                  <a:pt x="239" y="501"/>
                </a:lnTo>
                <a:lnTo>
                  <a:pt x="239" y="507"/>
                </a:lnTo>
                <a:close/>
                <a:moveTo>
                  <a:pt x="239" y="489"/>
                </a:moveTo>
                <a:lnTo>
                  <a:pt x="226" y="489"/>
                </a:lnTo>
                <a:lnTo>
                  <a:pt x="226" y="482"/>
                </a:lnTo>
                <a:lnTo>
                  <a:pt x="239" y="482"/>
                </a:lnTo>
                <a:lnTo>
                  <a:pt x="239" y="489"/>
                </a:lnTo>
                <a:close/>
                <a:moveTo>
                  <a:pt x="239" y="474"/>
                </a:moveTo>
                <a:lnTo>
                  <a:pt x="226" y="474"/>
                </a:lnTo>
                <a:lnTo>
                  <a:pt x="226" y="468"/>
                </a:lnTo>
                <a:lnTo>
                  <a:pt x="239" y="468"/>
                </a:lnTo>
                <a:lnTo>
                  <a:pt x="239" y="474"/>
                </a:lnTo>
                <a:close/>
                <a:moveTo>
                  <a:pt x="239" y="457"/>
                </a:moveTo>
                <a:lnTo>
                  <a:pt x="226" y="457"/>
                </a:lnTo>
                <a:lnTo>
                  <a:pt x="226" y="451"/>
                </a:lnTo>
                <a:lnTo>
                  <a:pt x="239" y="451"/>
                </a:lnTo>
                <a:lnTo>
                  <a:pt x="239" y="457"/>
                </a:lnTo>
                <a:close/>
                <a:moveTo>
                  <a:pt x="239" y="441"/>
                </a:moveTo>
                <a:lnTo>
                  <a:pt x="226" y="441"/>
                </a:lnTo>
                <a:lnTo>
                  <a:pt x="226" y="435"/>
                </a:lnTo>
                <a:lnTo>
                  <a:pt x="239" y="435"/>
                </a:lnTo>
                <a:lnTo>
                  <a:pt x="239" y="441"/>
                </a:lnTo>
                <a:close/>
                <a:moveTo>
                  <a:pt x="239" y="424"/>
                </a:moveTo>
                <a:lnTo>
                  <a:pt x="214" y="424"/>
                </a:lnTo>
                <a:lnTo>
                  <a:pt x="214" y="418"/>
                </a:lnTo>
                <a:lnTo>
                  <a:pt x="239" y="418"/>
                </a:lnTo>
                <a:lnTo>
                  <a:pt x="239" y="424"/>
                </a:lnTo>
                <a:close/>
                <a:moveTo>
                  <a:pt x="239" y="405"/>
                </a:moveTo>
                <a:lnTo>
                  <a:pt x="226" y="405"/>
                </a:lnTo>
                <a:lnTo>
                  <a:pt x="226" y="399"/>
                </a:lnTo>
                <a:lnTo>
                  <a:pt x="239" y="399"/>
                </a:lnTo>
                <a:lnTo>
                  <a:pt x="239" y="405"/>
                </a:lnTo>
                <a:close/>
                <a:moveTo>
                  <a:pt x="239" y="391"/>
                </a:moveTo>
                <a:lnTo>
                  <a:pt x="226" y="391"/>
                </a:lnTo>
                <a:lnTo>
                  <a:pt x="226" y="383"/>
                </a:lnTo>
                <a:lnTo>
                  <a:pt x="239" y="383"/>
                </a:lnTo>
                <a:lnTo>
                  <a:pt x="239" y="391"/>
                </a:lnTo>
                <a:close/>
                <a:moveTo>
                  <a:pt x="239" y="374"/>
                </a:moveTo>
                <a:lnTo>
                  <a:pt x="226" y="374"/>
                </a:lnTo>
                <a:lnTo>
                  <a:pt x="226" y="368"/>
                </a:lnTo>
                <a:lnTo>
                  <a:pt x="239" y="368"/>
                </a:lnTo>
                <a:lnTo>
                  <a:pt x="239" y="374"/>
                </a:lnTo>
                <a:close/>
                <a:moveTo>
                  <a:pt x="239" y="358"/>
                </a:moveTo>
                <a:lnTo>
                  <a:pt x="226" y="358"/>
                </a:lnTo>
                <a:lnTo>
                  <a:pt x="226" y="351"/>
                </a:lnTo>
                <a:lnTo>
                  <a:pt x="239" y="351"/>
                </a:lnTo>
                <a:lnTo>
                  <a:pt x="239" y="358"/>
                </a:lnTo>
                <a:close/>
                <a:moveTo>
                  <a:pt x="239" y="341"/>
                </a:moveTo>
                <a:lnTo>
                  <a:pt x="214" y="341"/>
                </a:lnTo>
                <a:lnTo>
                  <a:pt x="214" y="335"/>
                </a:lnTo>
                <a:lnTo>
                  <a:pt x="239" y="335"/>
                </a:lnTo>
                <a:lnTo>
                  <a:pt x="239" y="341"/>
                </a:lnTo>
                <a:close/>
                <a:moveTo>
                  <a:pt x="239" y="322"/>
                </a:moveTo>
                <a:lnTo>
                  <a:pt x="226" y="322"/>
                </a:lnTo>
                <a:lnTo>
                  <a:pt x="226" y="316"/>
                </a:lnTo>
                <a:lnTo>
                  <a:pt x="239" y="316"/>
                </a:lnTo>
                <a:lnTo>
                  <a:pt x="239" y="322"/>
                </a:lnTo>
                <a:close/>
                <a:moveTo>
                  <a:pt x="239" y="306"/>
                </a:moveTo>
                <a:lnTo>
                  <a:pt x="226" y="306"/>
                </a:lnTo>
                <a:lnTo>
                  <a:pt x="226" y="299"/>
                </a:lnTo>
                <a:lnTo>
                  <a:pt x="239" y="299"/>
                </a:lnTo>
                <a:lnTo>
                  <a:pt x="239" y="306"/>
                </a:lnTo>
                <a:close/>
                <a:moveTo>
                  <a:pt x="239" y="291"/>
                </a:moveTo>
                <a:lnTo>
                  <a:pt x="226" y="291"/>
                </a:lnTo>
                <a:lnTo>
                  <a:pt x="226" y="283"/>
                </a:lnTo>
                <a:lnTo>
                  <a:pt x="239" y="283"/>
                </a:lnTo>
                <a:lnTo>
                  <a:pt x="239" y="291"/>
                </a:lnTo>
                <a:close/>
                <a:moveTo>
                  <a:pt x="239" y="275"/>
                </a:moveTo>
                <a:lnTo>
                  <a:pt x="226" y="275"/>
                </a:lnTo>
                <a:lnTo>
                  <a:pt x="226" y="268"/>
                </a:lnTo>
                <a:lnTo>
                  <a:pt x="239" y="268"/>
                </a:lnTo>
                <a:lnTo>
                  <a:pt x="239" y="275"/>
                </a:lnTo>
                <a:close/>
                <a:moveTo>
                  <a:pt x="239" y="258"/>
                </a:moveTo>
                <a:lnTo>
                  <a:pt x="214" y="258"/>
                </a:lnTo>
                <a:lnTo>
                  <a:pt x="214" y="252"/>
                </a:lnTo>
                <a:lnTo>
                  <a:pt x="239" y="252"/>
                </a:lnTo>
                <a:lnTo>
                  <a:pt x="239" y="258"/>
                </a:lnTo>
                <a:close/>
                <a:moveTo>
                  <a:pt x="239" y="239"/>
                </a:moveTo>
                <a:lnTo>
                  <a:pt x="226" y="239"/>
                </a:lnTo>
                <a:lnTo>
                  <a:pt x="226" y="233"/>
                </a:lnTo>
                <a:lnTo>
                  <a:pt x="239" y="233"/>
                </a:lnTo>
                <a:lnTo>
                  <a:pt x="239" y="239"/>
                </a:lnTo>
                <a:close/>
                <a:moveTo>
                  <a:pt x="239" y="223"/>
                </a:moveTo>
                <a:lnTo>
                  <a:pt x="226" y="223"/>
                </a:lnTo>
                <a:lnTo>
                  <a:pt x="226" y="216"/>
                </a:lnTo>
                <a:lnTo>
                  <a:pt x="239" y="216"/>
                </a:lnTo>
                <a:lnTo>
                  <a:pt x="239" y="223"/>
                </a:lnTo>
                <a:close/>
                <a:moveTo>
                  <a:pt x="239" y="206"/>
                </a:moveTo>
                <a:lnTo>
                  <a:pt x="226" y="206"/>
                </a:lnTo>
                <a:lnTo>
                  <a:pt x="226" y="200"/>
                </a:lnTo>
                <a:lnTo>
                  <a:pt x="239" y="200"/>
                </a:lnTo>
                <a:lnTo>
                  <a:pt x="239" y="206"/>
                </a:lnTo>
                <a:close/>
                <a:moveTo>
                  <a:pt x="239" y="191"/>
                </a:moveTo>
                <a:lnTo>
                  <a:pt x="226" y="191"/>
                </a:lnTo>
                <a:lnTo>
                  <a:pt x="226" y="183"/>
                </a:lnTo>
                <a:lnTo>
                  <a:pt x="239" y="183"/>
                </a:lnTo>
                <a:lnTo>
                  <a:pt x="239" y="191"/>
                </a:lnTo>
                <a:close/>
                <a:moveTo>
                  <a:pt x="239" y="175"/>
                </a:moveTo>
                <a:lnTo>
                  <a:pt x="214" y="175"/>
                </a:lnTo>
                <a:lnTo>
                  <a:pt x="214" y="169"/>
                </a:lnTo>
                <a:lnTo>
                  <a:pt x="239" y="169"/>
                </a:lnTo>
                <a:lnTo>
                  <a:pt x="239" y="175"/>
                </a:lnTo>
                <a:close/>
              </a:path>
            </a:pathLst>
          </a:custGeom>
          <a:solidFill>
            <a:srgbClr val="05050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2697163" y="6043613"/>
            <a:ext cx="817563" cy="811213"/>
            <a:chOff x="2697163" y="6043613"/>
            <a:chExt cx="817563" cy="811213"/>
          </a:xfrm>
        </p:grpSpPr>
        <p:grpSp>
          <p:nvGrpSpPr>
            <p:cNvPr id="12" name="组合 11"/>
            <p:cNvGrpSpPr/>
            <p:nvPr/>
          </p:nvGrpSpPr>
          <p:grpSpPr>
            <a:xfrm>
              <a:off x="2859088" y="6548438"/>
              <a:ext cx="496888" cy="171450"/>
              <a:chOff x="2859088" y="6548438"/>
              <a:chExt cx="496888" cy="171450"/>
            </a:xfrm>
          </p:grpSpPr>
          <p:sp>
            <p:nvSpPr>
              <p:cNvPr id="112" name="Oval 109"/>
              <p:cNvSpPr>
                <a:spLocks noChangeArrowheads="1"/>
              </p:cNvSpPr>
              <p:nvPr/>
            </p:nvSpPr>
            <p:spPr bwMode="auto">
              <a:xfrm>
                <a:off x="2859088" y="6607175"/>
                <a:ext cx="71438" cy="73025"/>
              </a:xfrm>
              <a:prstGeom prst="ellipse">
                <a:avLst/>
              </a:prstGeom>
              <a:solidFill>
                <a:srgbClr val="05050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13" name="Oval 110"/>
              <p:cNvSpPr>
                <a:spLocks noChangeArrowheads="1"/>
              </p:cNvSpPr>
              <p:nvPr/>
            </p:nvSpPr>
            <p:spPr bwMode="auto">
              <a:xfrm>
                <a:off x="3284538" y="6607175"/>
                <a:ext cx="71438" cy="73025"/>
              </a:xfrm>
              <a:prstGeom prst="ellipse">
                <a:avLst/>
              </a:prstGeom>
              <a:solidFill>
                <a:srgbClr val="05050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14" name="Rectangle 111"/>
              <p:cNvSpPr>
                <a:spLocks noChangeArrowheads="1"/>
              </p:cNvSpPr>
              <p:nvPr/>
            </p:nvSpPr>
            <p:spPr bwMode="auto">
              <a:xfrm>
                <a:off x="2960688" y="6548438"/>
                <a:ext cx="293688" cy="25400"/>
              </a:xfrm>
              <a:prstGeom prst="rect">
                <a:avLst/>
              </a:prstGeom>
              <a:solidFill>
                <a:srgbClr val="05050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15" name="Rectangle 112"/>
              <p:cNvSpPr>
                <a:spLocks noChangeArrowheads="1"/>
              </p:cNvSpPr>
              <p:nvPr/>
            </p:nvSpPr>
            <p:spPr bwMode="auto">
              <a:xfrm>
                <a:off x="2960688" y="6619875"/>
                <a:ext cx="293688" cy="26988"/>
              </a:xfrm>
              <a:prstGeom prst="rect">
                <a:avLst/>
              </a:prstGeom>
              <a:solidFill>
                <a:srgbClr val="05050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16" name="Rectangle 113"/>
              <p:cNvSpPr>
                <a:spLocks noChangeArrowheads="1"/>
              </p:cNvSpPr>
              <p:nvPr/>
            </p:nvSpPr>
            <p:spPr bwMode="auto">
              <a:xfrm>
                <a:off x="2960688" y="6692900"/>
                <a:ext cx="293688" cy="26988"/>
              </a:xfrm>
              <a:prstGeom prst="rect">
                <a:avLst/>
              </a:prstGeom>
              <a:solidFill>
                <a:srgbClr val="05050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</p:grpSp>
        <p:sp>
          <p:nvSpPr>
            <p:cNvPr id="117" name="Freeform 114"/>
            <p:cNvSpPr>
              <a:spLocks noEditPoints="1"/>
            </p:cNvSpPr>
            <p:nvPr/>
          </p:nvSpPr>
          <p:spPr bwMode="auto">
            <a:xfrm>
              <a:off x="2697163" y="6043613"/>
              <a:ext cx="817563" cy="811213"/>
            </a:xfrm>
            <a:custGeom>
              <a:avLst/>
              <a:gdLst>
                <a:gd name="T0" fmla="*/ 240 w 248"/>
                <a:gd name="T1" fmla="*/ 87 h 246"/>
                <a:gd name="T2" fmla="*/ 232 w 248"/>
                <a:gd name="T3" fmla="*/ 94 h 246"/>
                <a:gd name="T4" fmla="*/ 232 w 248"/>
                <a:gd name="T5" fmla="*/ 94 h 246"/>
                <a:gd name="T6" fmla="*/ 225 w 248"/>
                <a:gd name="T7" fmla="*/ 94 h 246"/>
                <a:gd name="T8" fmla="*/ 225 w 248"/>
                <a:gd name="T9" fmla="*/ 90 h 246"/>
                <a:gd name="T10" fmla="*/ 124 w 248"/>
                <a:gd name="T11" fmla="*/ 0 h 246"/>
                <a:gd name="T12" fmla="*/ 24 w 248"/>
                <a:gd name="T13" fmla="*/ 90 h 246"/>
                <a:gd name="T14" fmla="*/ 24 w 248"/>
                <a:gd name="T15" fmla="*/ 94 h 246"/>
                <a:gd name="T16" fmla="*/ 16 w 248"/>
                <a:gd name="T17" fmla="*/ 94 h 246"/>
                <a:gd name="T18" fmla="*/ 16 w 248"/>
                <a:gd name="T19" fmla="*/ 94 h 246"/>
                <a:gd name="T20" fmla="*/ 8 w 248"/>
                <a:gd name="T21" fmla="*/ 87 h 246"/>
                <a:gd name="T22" fmla="*/ 0 w 248"/>
                <a:gd name="T23" fmla="*/ 94 h 246"/>
                <a:gd name="T24" fmla="*/ 0 w 248"/>
                <a:gd name="T25" fmla="*/ 121 h 246"/>
                <a:gd name="T26" fmla="*/ 8 w 248"/>
                <a:gd name="T27" fmla="*/ 127 h 246"/>
                <a:gd name="T28" fmla="*/ 16 w 248"/>
                <a:gd name="T29" fmla="*/ 121 h 246"/>
                <a:gd name="T30" fmla="*/ 16 w 248"/>
                <a:gd name="T31" fmla="*/ 101 h 246"/>
                <a:gd name="T32" fmla="*/ 24 w 248"/>
                <a:gd name="T33" fmla="*/ 101 h 246"/>
                <a:gd name="T34" fmla="*/ 23 w 248"/>
                <a:gd name="T35" fmla="*/ 228 h 246"/>
                <a:gd name="T36" fmla="*/ 47 w 248"/>
                <a:gd name="T37" fmla="*/ 228 h 246"/>
                <a:gd name="T38" fmla="*/ 47 w 248"/>
                <a:gd name="T39" fmla="*/ 238 h 246"/>
                <a:gd name="T40" fmla="*/ 55 w 248"/>
                <a:gd name="T41" fmla="*/ 246 h 246"/>
                <a:gd name="T42" fmla="*/ 63 w 248"/>
                <a:gd name="T43" fmla="*/ 238 h 246"/>
                <a:gd name="T44" fmla="*/ 63 w 248"/>
                <a:gd name="T45" fmla="*/ 228 h 246"/>
                <a:gd name="T46" fmla="*/ 186 w 248"/>
                <a:gd name="T47" fmla="*/ 228 h 246"/>
                <a:gd name="T48" fmla="*/ 186 w 248"/>
                <a:gd name="T49" fmla="*/ 238 h 246"/>
                <a:gd name="T50" fmla="*/ 194 w 248"/>
                <a:gd name="T51" fmla="*/ 246 h 246"/>
                <a:gd name="T52" fmla="*/ 202 w 248"/>
                <a:gd name="T53" fmla="*/ 238 h 246"/>
                <a:gd name="T54" fmla="*/ 202 w 248"/>
                <a:gd name="T55" fmla="*/ 228 h 246"/>
                <a:gd name="T56" fmla="*/ 225 w 248"/>
                <a:gd name="T57" fmla="*/ 228 h 246"/>
                <a:gd name="T58" fmla="*/ 225 w 248"/>
                <a:gd name="T59" fmla="*/ 101 h 246"/>
                <a:gd name="T60" fmla="*/ 232 w 248"/>
                <a:gd name="T61" fmla="*/ 101 h 246"/>
                <a:gd name="T62" fmla="*/ 232 w 248"/>
                <a:gd name="T63" fmla="*/ 121 h 246"/>
                <a:gd name="T64" fmla="*/ 240 w 248"/>
                <a:gd name="T65" fmla="*/ 127 h 246"/>
                <a:gd name="T66" fmla="*/ 248 w 248"/>
                <a:gd name="T67" fmla="*/ 121 h 246"/>
                <a:gd name="T68" fmla="*/ 248 w 248"/>
                <a:gd name="T69" fmla="*/ 94 h 246"/>
                <a:gd name="T70" fmla="*/ 240 w 248"/>
                <a:gd name="T71" fmla="*/ 87 h 246"/>
                <a:gd name="T72" fmla="*/ 92 w 248"/>
                <a:gd name="T73" fmla="*/ 25 h 246"/>
                <a:gd name="T74" fmla="*/ 156 w 248"/>
                <a:gd name="T75" fmla="*/ 25 h 246"/>
                <a:gd name="T76" fmla="*/ 168 w 248"/>
                <a:gd name="T77" fmla="*/ 36 h 246"/>
                <a:gd name="T78" fmla="*/ 156 w 248"/>
                <a:gd name="T79" fmla="*/ 46 h 246"/>
                <a:gd name="T80" fmla="*/ 92 w 248"/>
                <a:gd name="T81" fmla="*/ 46 h 246"/>
                <a:gd name="T82" fmla="*/ 80 w 248"/>
                <a:gd name="T83" fmla="*/ 36 h 246"/>
                <a:gd name="T84" fmla="*/ 92 w 248"/>
                <a:gd name="T85" fmla="*/ 25 h 246"/>
                <a:gd name="T86" fmla="*/ 193 w 248"/>
                <a:gd name="T87" fmla="*/ 71 h 246"/>
                <a:gd name="T88" fmla="*/ 193 w 248"/>
                <a:gd name="T89" fmla="*/ 127 h 246"/>
                <a:gd name="T90" fmla="*/ 128 w 248"/>
                <a:gd name="T91" fmla="*/ 127 h 246"/>
                <a:gd name="T92" fmla="*/ 128 w 248"/>
                <a:gd name="T93" fmla="*/ 71 h 246"/>
                <a:gd name="T94" fmla="*/ 193 w 248"/>
                <a:gd name="T95" fmla="*/ 71 h 246"/>
                <a:gd name="T96" fmla="*/ 56 w 248"/>
                <a:gd name="T97" fmla="*/ 71 h 246"/>
                <a:gd name="T98" fmla="*/ 120 w 248"/>
                <a:gd name="T99" fmla="*/ 71 h 246"/>
                <a:gd name="T100" fmla="*/ 120 w 248"/>
                <a:gd name="T101" fmla="*/ 127 h 246"/>
                <a:gd name="T102" fmla="*/ 56 w 248"/>
                <a:gd name="T103" fmla="*/ 127 h 246"/>
                <a:gd name="T104" fmla="*/ 56 w 248"/>
                <a:gd name="T105" fmla="*/ 71 h 246"/>
                <a:gd name="T106" fmla="*/ 204 w 248"/>
                <a:gd name="T107" fmla="*/ 217 h 246"/>
                <a:gd name="T108" fmla="*/ 44 w 248"/>
                <a:gd name="T109" fmla="*/ 217 h 246"/>
                <a:gd name="T110" fmla="*/ 44 w 248"/>
                <a:gd name="T111" fmla="*/ 160 h 246"/>
                <a:gd name="T112" fmla="*/ 63 w 248"/>
                <a:gd name="T113" fmla="*/ 141 h 246"/>
                <a:gd name="T114" fmla="*/ 186 w 248"/>
                <a:gd name="T115" fmla="*/ 141 h 246"/>
                <a:gd name="T116" fmla="*/ 204 w 248"/>
                <a:gd name="T117" fmla="*/ 160 h 246"/>
                <a:gd name="T118" fmla="*/ 204 w 248"/>
                <a:gd name="T119" fmla="*/ 217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48" h="246">
                  <a:moveTo>
                    <a:pt x="240" y="87"/>
                  </a:moveTo>
                  <a:cubicBezTo>
                    <a:pt x="236" y="87"/>
                    <a:pt x="232" y="90"/>
                    <a:pt x="232" y="94"/>
                  </a:cubicBezTo>
                  <a:cubicBezTo>
                    <a:pt x="232" y="94"/>
                    <a:pt x="232" y="94"/>
                    <a:pt x="232" y="94"/>
                  </a:cubicBezTo>
                  <a:cubicBezTo>
                    <a:pt x="225" y="94"/>
                    <a:pt x="225" y="94"/>
                    <a:pt x="225" y="94"/>
                  </a:cubicBezTo>
                  <a:cubicBezTo>
                    <a:pt x="225" y="90"/>
                    <a:pt x="225" y="90"/>
                    <a:pt x="225" y="90"/>
                  </a:cubicBezTo>
                  <a:cubicBezTo>
                    <a:pt x="225" y="40"/>
                    <a:pt x="180" y="0"/>
                    <a:pt x="124" y="0"/>
                  </a:cubicBezTo>
                  <a:cubicBezTo>
                    <a:pt x="69" y="0"/>
                    <a:pt x="24" y="40"/>
                    <a:pt x="24" y="90"/>
                  </a:cubicBezTo>
                  <a:cubicBezTo>
                    <a:pt x="24" y="94"/>
                    <a:pt x="24" y="94"/>
                    <a:pt x="24" y="94"/>
                  </a:cubicBezTo>
                  <a:cubicBezTo>
                    <a:pt x="16" y="94"/>
                    <a:pt x="16" y="94"/>
                    <a:pt x="16" y="94"/>
                  </a:cubicBezTo>
                  <a:cubicBezTo>
                    <a:pt x="16" y="94"/>
                    <a:pt x="16" y="94"/>
                    <a:pt x="16" y="94"/>
                  </a:cubicBezTo>
                  <a:cubicBezTo>
                    <a:pt x="16" y="90"/>
                    <a:pt x="13" y="87"/>
                    <a:pt x="8" y="87"/>
                  </a:cubicBezTo>
                  <a:cubicBezTo>
                    <a:pt x="4" y="87"/>
                    <a:pt x="0" y="90"/>
                    <a:pt x="0" y="94"/>
                  </a:cubicBezTo>
                  <a:cubicBezTo>
                    <a:pt x="0" y="121"/>
                    <a:pt x="0" y="121"/>
                    <a:pt x="0" y="121"/>
                  </a:cubicBezTo>
                  <a:cubicBezTo>
                    <a:pt x="0" y="125"/>
                    <a:pt x="4" y="127"/>
                    <a:pt x="8" y="127"/>
                  </a:cubicBezTo>
                  <a:cubicBezTo>
                    <a:pt x="13" y="127"/>
                    <a:pt x="16" y="125"/>
                    <a:pt x="16" y="121"/>
                  </a:cubicBezTo>
                  <a:cubicBezTo>
                    <a:pt x="16" y="101"/>
                    <a:pt x="16" y="101"/>
                    <a:pt x="16" y="101"/>
                  </a:cubicBezTo>
                  <a:cubicBezTo>
                    <a:pt x="24" y="101"/>
                    <a:pt x="24" y="101"/>
                    <a:pt x="24" y="101"/>
                  </a:cubicBezTo>
                  <a:cubicBezTo>
                    <a:pt x="23" y="228"/>
                    <a:pt x="23" y="228"/>
                    <a:pt x="23" y="228"/>
                  </a:cubicBezTo>
                  <a:cubicBezTo>
                    <a:pt x="47" y="228"/>
                    <a:pt x="47" y="228"/>
                    <a:pt x="47" y="228"/>
                  </a:cubicBezTo>
                  <a:cubicBezTo>
                    <a:pt x="47" y="238"/>
                    <a:pt x="47" y="238"/>
                    <a:pt x="47" y="238"/>
                  </a:cubicBezTo>
                  <a:cubicBezTo>
                    <a:pt x="47" y="243"/>
                    <a:pt x="50" y="246"/>
                    <a:pt x="55" y="246"/>
                  </a:cubicBezTo>
                  <a:cubicBezTo>
                    <a:pt x="59" y="246"/>
                    <a:pt x="63" y="243"/>
                    <a:pt x="63" y="238"/>
                  </a:cubicBezTo>
                  <a:cubicBezTo>
                    <a:pt x="63" y="228"/>
                    <a:pt x="63" y="228"/>
                    <a:pt x="63" y="228"/>
                  </a:cubicBezTo>
                  <a:cubicBezTo>
                    <a:pt x="186" y="228"/>
                    <a:pt x="186" y="228"/>
                    <a:pt x="186" y="228"/>
                  </a:cubicBezTo>
                  <a:cubicBezTo>
                    <a:pt x="186" y="238"/>
                    <a:pt x="186" y="238"/>
                    <a:pt x="186" y="238"/>
                  </a:cubicBezTo>
                  <a:cubicBezTo>
                    <a:pt x="186" y="243"/>
                    <a:pt x="189" y="246"/>
                    <a:pt x="194" y="246"/>
                  </a:cubicBezTo>
                  <a:cubicBezTo>
                    <a:pt x="198" y="246"/>
                    <a:pt x="202" y="243"/>
                    <a:pt x="202" y="238"/>
                  </a:cubicBezTo>
                  <a:cubicBezTo>
                    <a:pt x="202" y="228"/>
                    <a:pt x="202" y="228"/>
                    <a:pt x="202" y="228"/>
                  </a:cubicBezTo>
                  <a:cubicBezTo>
                    <a:pt x="225" y="228"/>
                    <a:pt x="225" y="228"/>
                    <a:pt x="225" y="228"/>
                  </a:cubicBezTo>
                  <a:cubicBezTo>
                    <a:pt x="225" y="101"/>
                    <a:pt x="225" y="101"/>
                    <a:pt x="225" y="101"/>
                  </a:cubicBezTo>
                  <a:cubicBezTo>
                    <a:pt x="232" y="101"/>
                    <a:pt x="232" y="101"/>
                    <a:pt x="232" y="101"/>
                  </a:cubicBezTo>
                  <a:cubicBezTo>
                    <a:pt x="232" y="121"/>
                    <a:pt x="232" y="121"/>
                    <a:pt x="232" y="121"/>
                  </a:cubicBezTo>
                  <a:cubicBezTo>
                    <a:pt x="232" y="125"/>
                    <a:pt x="236" y="127"/>
                    <a:pt x="240" y="127"/>
                  </a:cubicBezTo>
                  <a:cubicBezTo>
                    <a:pt x="244" y="127"/>
                    <a:pt x="248" y="125"/>
                    <a:pt x="248" y="121"/>
                  </a:cubicBezTo>
                  <a:cubicBezTo>
                    <a:pt x="248" y="94"/>
                    <a:pt x="248" y="94"/>
                    <a:pt x="248" y="94"/>
                  </a:cubicBezTo>
                  <a:cubicBezTo>
                    <a:pt x="248" y="90"/>
                    <a:pt x="244" y="87"/>
                    <a:pt x="240" y="87"/>
                  </a:cubicBezTo>
                  <a:close/>
                  <a:moveTo>
                    <a:pt x="92" y="25"/>
                  </a:moveTo>
                  <a:cubicBezTo>
                    <a:pt x="156" y="25"/>
                    <a:pt x="156" y="25"/>
                    <a:pt x="156" y="25"/>
                  </a:cubicBezTo>
                  <a:cubicBezTo>
                    <a:pt x="163" y="25"/>
                    <a:pt x="168" y="30"/>
                    <a:pt x="168" y="36"/>
                  </a:cubicBezTo>
                  <a:cubicBezTo>
                    <a:pt x="168" y="41"/>
                    <a:pt x="163" y="46"/>
                    <a:pt x="156" y="46"/>
                  </a:cubicBezTo>
                  <a:cubicBezTo>
                    <a:pt x="92" y="46"/>
                    <a:pt x="92" y="46"/>
                    <a:pt x="92" y="46"/>
                  </a:cubicBezTo>
                  <a:cubicBezTo>
                    <a:pt x="86" y="46"/>
                    <a:pt x="80" y="41"/>
                    <a:pt x="80" y="36"/>
                  </a:cubicBezTo>
                  <a:cubicBezTo>
                    <a:pt x="80" y="30"/>
                    <a:pt x="86" y="25"/>
                    <a:pt x="92" y="25"/>
                  </a:cubicBezTo>
                  <a:close/>
                  <a:moveTo>
                    <a:pt x="193" y="71"/>
                  </a:moveTo>
                  <a:cubicBezTo>
                    <a:pt x="193" y="127"/>
                    <a:pt x="193" y="127"/>
                    <a:pt x="193" y="127"/>
                  </a:cubicBezTo>
                  <a:cubicBezTo>
                    <a:pt x="128" y="127"/>
                    <a:pt x="128" y="127"/>
                    <a:pt x="128" y="127"/>
                  </a:cubicBezTo>
                  <a:cubicBezTo>
                    <a:pt x="128" y="71"/>
                    <a:pt x="128" y="71"/>
                    <a:pt x="128" y="71"/>
                  </a:cubicBezTo>
                  <a:lnTo>
                    <a:pt x="193" y="71"/>
                  </a:lnTo>
                  <a:close/>
                  <a:moveTo>
                    <a:pt x="56" y="71"/>
                  </a:moveTo>
                  <a:cubicBezTo>
                    <a:pt x="120" y="71"/>
                    <a:pt x="120" y="71"/>
                    <a:pt x="120" y="71"/>
                  </a:cubicBezTo>
                  <a:cubicBezTo>
                    <a:pt x="120" y="127"/>
                    <a:pt x="120" y="127"/>
                    <a:pt x="120" y="127"/>
                  </a:cubicBezTo>
                  <a:cubicBezTo>
                    <a:pt x="56" y="127"/>
                    <a:pt x="56" y="127"/>
                    <a:pt x="56" y="127"/>
                  </a:cubicBezTo>
                  <a:lnTo>
                    <a:pt x="56" y="71"/>
                  </a:lnTo>
                  <a:close/>
                  <a:moveTo>
                    <a:pt x="204" y="217"/>
                  </a:moveTo>
                  <a:cubicBezTo>
                    <a:pt x="44" y="217"/>
                    <a:pt x="44" y="217"/>
                    <a:pt x="44" y="217"/>
                  </a:cubicBezTo>
                  <a:cubicBezTo>
                    <a:pt x="44" y="160"/>
                    <a:pt x="44" y="160"/>
                    <a:pt x="44" y="160"/>
                  </a:cubicBezTo>
                  <a:cubicBezTo>
                    <a:pt x="44" y="149"/>
                    <a:pt x="53" y="141"/>
                    <a:pt x="63" y="141"/>
                  </a:cubicBezTo>
                  <a:cubicBezTo>
                    <a:pt x="186" y="141"/>
                    <a:pt x="186" y="141"/>
                    <a:pt x="186" y="141"/>
                  </a:cubicBezTo>
                  <a:cubicBezTo>
                    <a:pt x="196" y="141"/>
                    <a:pt x="204" y="149"/>
                    <a:pt x="204" y="160"/>
                  </a:cubicBezTo>
                  <a:lnTo>
                    <a:pt x="204" y="217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8" name="Freeform 5"/>
          <p:cNvSpPr>
            <a:spLocks noEditPoints="1"/>
          </p:cNvSpPr>
          <p:nvPr/>
        </p:nvSpPr>
        <p:spPr bwMode="auto">
          <a:xfrm>
            <a:off x="1108779" y="4191271"/>
            <a:ext cx="634717" cy="615230"/>
          </a:xfrm>
          <a:custGeom>
            <a:avLst/>
            <a:gdLst>
              <a:gd name="T0" fmla="*/ 62 w 88"/>
              <a:gd name="T1" fmla="*/ 18 h 85"/>
              <a:gd name="T2" fmla="*/ 48 w 88"/>
              <a:gd name="T3" fmla="*/ 6 h 85"/>
              <a:gd name="T4" fmla="*/ 44 w 88"/>
              <a:gd name="T5" fmla="*/ 21 h 85"/>
              <a:gd name="T6" fmla="*/ 36 w 88"/>
              <a:gd name="T7" fmla="*/ 0 h 85"/>
              <a:gd name="T8" fmla="*/ 29 w 88"/>
              <a:gd name="T9" fmla="*/ 21 h 85"/>
              <a:gd name="T10" fmla="*/ 0 w 88"/>
              <a:gd name="T11" fmla="*/ 83 h 85"/>
              <a:gd name="T12" fmla="*/ 88 w 88"/>
              <a:gd name="T13" fmla="*/ 83 h 85"/>
              <a:gd name="T14" fmla="*/ 50 w 88"/>
              <a:gd name="T15" fmla="*/ 6 h 85"/>
              <a:gd name="T16" fmla="*/ 58 w 88"/>
              <a:gd name="T17" fmla="*/ 6 h 85"/>
              <a:gd name="T18" fmla="*/ 49 w 88"/>
              <a:gd name="T19" fmla="*/ 21 h 85"/>
              <a:gd name="T20" fmla="*/ 32 w 88"/>
              <a:gd name="T21" fmla="*/ 6 h 85"/>
              <a:gd name="T22" fmla="*/ 40 w 88"/>
              <a:gd name="T23" fmla="*/ 6 h 85"/>
              <a:gd name="T24" fmla="*/ 31 w 88"/>
              <a:gd name="T25" fmla="*/ 21 h 85"/>
              <a:gd name="T26" fmla="*/ 81 w 88"/>
              <a:gd name="T27" fmla="*/ 79 h 85"/>
              <a:gd name="T28" fmla="*/ 7 w 88"/>
              <a:gd name="T29" fmla="*/ 79 h 85"/>
              <a:gd name="T30" fmla="*/ 30 w 88"/>
              <a:gd name="T31" fmla="*/ 30 h 85"/>
              <a:gd name="T32" fmla="*/ 40 w 88"/>
              <a:gd name="T33" fmla="*/ 30 h 85"/>
              <a:gd name="T34" fmla="*/ 48 w 88"/>
              <a:gd name="T35" fmla="*/ 30 h 85"/>
              <a:gd name="T36" fmla="*/ 58 w 88"/>
              <a:gd name="T37" fmla="*/ 30 h 85"/>
              <a:gd name="T38" fmla="*/ 80 w 88"/>
              <a:gd name="T39" fmla="*/ 30 h 85"/>
              <a:gd name="T40" fmla="*/ 28 w 88"/>
              <a:gd name="T41" fmla="*/ 57 h 85"/>
              <a:gd name="T42" fmla="*/ 24 w 88"/>
              <a:gd name="T43" fmla="*/ 55 h 85"/>
              <a:gd name="T44" fmla="*/ 26 w 88"/>
              <a:gd name="T45" fmla="*/ 53 h 85"/>
              <a:gd name="T46" fmla="*/ 30 w 88"/>
              <a:gd name="T47" fmla="*/ 54 h 85"/>
              <a:gd name="T48" fmla="*/ 31 w 88"/>
              <a:gd name="T49" fmla="*/ 51 h 85"/>
              <a:gd name="T50" fmla="*/ 23 w 88"/>
              <a:gd name="T51" fmla="*/ 51 h 85"/>
              <a:gd name="T52" fmla="*/ 19 w 88"/>
              <a:gd name="T53" fmla="*/ 55 h 85"/>
              <a:gd name="T54" fmla="*/ 24 w 88"/>
              <a:gd name="T55" fmla="*/ 60 h 85"/>
              <a:gd name="T56" fmla="*/ 27 w 88"/>
              <a:gd name="T57" fmla="*/ 62 h 85"/>
              <a:gd name="T58" fmla="*/ 22 w 88"/>
              <a:gd name="T59" fmla="*/ 63 h 85"/>
              <a:gd name="T60" fmla="*/ 19 w 88"/>
              <a:gd name="T61" fmla="*/ 61 h 85"/>
              <a:gd name="T62" fmla="*/ 21 w 88"/>
              <a:gd name="T63" fmla="*/ 66 h 85"/>
              <a:gd name="T64" fmla="*/ 30 w 88"/>
              <a:gd name="T65" fmla="*/ 65 h 85"/>
              <a:gd name="T66" fmla="*/ 31 w 88"/>
              <a:gd name="T67" fmla="*/ 58 h 85"/>
              <a:gd name="T68" fmla="*/ 39 w 88"/>
              <a:gd name="T69" fmla="*/ 50 h 85"/>
              <a:gd name="T70" fmla="*/ 34 w 88"/>
              <a:gd name="T71" fmla="*/ 54 h 85"/>
              <a:gd name="T72" fmla="*/ 38 w 88"/>
              <a:gd name="T73" fmla="*/ 53 h 85"/>
              <a:gd name="T74" fmla="*/ 42 w 88"/>
              <a:gd name="T75" fmla="*/ 56 h 85"/>
              <a:gd name="T76" fmla="*/ 33 w 88"/>
              <a:gd name="T77" fmla="*/ 59 h 85"/>
              <a:gd name="T78" fmla="*/ 37 w 88"/>
              <a:gd name="T79" fmla="*/ 66 h 85"/>
              <a:gd name="T80" fmla="*/ 41 w 88"/>
              <a:gd name="T81" fmla="*/ 65 h 85"/>
              <a:gd name="T82" fmla="*/ 47 w 88"/>
              <a:gd name="T83" fmla="*/ 66 h 85"/>
              <a:gd name="T84" fmla="*/ 42 w 88"/>
              <a:gd name="T85" fmla="*/ 62 h 85"/>
              <a:gd name="T86" fmla="*/ 38 w 88"/>
              <a:gd name="T87" fmla="*/ 62 h 85"/>
              <a:gd name="T88" fmla="*/ 39 w 88"/>
              <a:gd name="T89" fmla="*/ 59 h 85"/>
              <a:gd name="T90" fmla="*/ 42 w 88"/>
              <a:gd name="T91" fmla="*/ 62 h 85"/>
              <a:gd name="T92" fmla="*/ 55 w 88"/>
              <a:gd name="T93" fmla="*/ 45 h 85"/>
              <a:gd name="T94" fmla="*/ 65 w 88"/>
              <a:gd name="T95" fmla="*/ 50 h 85"/>
              <a:gd name="T96" fmla="*/ 60 w 88"/>
              <a:gd name="T97" fmla="*/ 64 h 85"/>
              <a:gd name="T98" fmla="*/ 70 w 88"/>
              <a:gd name="T99" fmla="*/ 66 h 85"/>
              <a:gd name="T100" fmla="*/ 72 w 88"/>
              <a:gd name="T101" fmla="*/ 61 h 85"/>
              <a:gd name="T102" fmla="*/ 70 w 88"/>
              <a:gd name="T103" fmla="*/ 62 h 85"/>
              <a:gd name="T104" fmla="*/ 65 w 88"/>
              <a:gd name="T105" fmla="*/ 62 h 85"/>
              <a:gd name="T106" fmla="*/ 62 w 88"/>
              <a:gd name="T107" fmla="*/ 59 h 85"/>
              <a:gd name="T108" fmla="*/ 71 w 88"/>
              <a:gd name="T109" fmla="*/ 52 h 85"/>
              <a:gd name="T110" fmla="*/ 63 w 88"/>
              <a:gd name="T111" fmla="*/ 54 h 85"/>
              <a:gd name="T112" fmla="*/ 68 w 88"/>
              <a:gd name="T113" fmla="*/ 56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88" h="85">
                <a:moveTo>
                  <a:pt x="85" y="21"/>
                </a:moveTo>
                <a:cubicBezTo>
                  <a:pt x="62" y="21"/>
                  <a:pt x="62" y="21"/>
                  <a:pt x="62" y="21"/>
                </a:cubicBezTo>
                <a:cubicBezTo>
                  <a:pt x="62" y="20"/>
                  <a:pt x="62" y="19"/>
                  <a:pt x="62" y="18"/>
                </a:cubicBezTo>
                <a:cubicBezTo>
                  <a:pt x="62" y="13"/>
                  <a:pt x="62" y="9"/>
                  <a:pt x="61" y="6"/>
                </a:cubicBezTo>
                <a:cubicBezTo>
                  <a:pt x="60" y="2"/>
                  <a:pt x="58" y="0"/>
                  <a:pt x="54" y="0"/>
                </a:cubicBezTo>
                <a:cubicBezTo>
                  <a:pt x="51" y="0"/>
                  <a:pt x="49" y="2"/>
                  <a:pt x="48" y="6"/>
                </a:cubicBezTo>
                <a:cubicBezTo>
                  <a:pt x="47" y="9"/>
                  <a:pt x="47" y="13"/>
                  <a:pt x="47" y="18"/>
                </a:cubicBezTo>
                <a:cubicBezTo>
                  <a:pt x="47" y="19"/>
                  <a:pt x="47" y="20"/>
                  <a:pt x="47" y="21"/>
                </a:cubicBezTo>
                <a:cubicBezTo>
                  <a:pt x="44" y="21"/>
                  <a:pt x="44" y="21"/>
                  <a:pt x="44" y="21"/>
                </a:cubicBezTo>
                <a:cubicBezTo>
                  <a:pt x="44" y="20"/>
                  <a:pt x="44" y="19"/>
                  <a:pt x="44" y="18"/>
                </a:cubicBezTo>
                <a:cubicBezTo>
                  <a:pt x="44" y="13"/>
                  <a:pt x="43" y="9"/>
                  <a:pt x="42" y="6"/>
                </a:cubicBezTo>
                <a:cubicBezTo>
                  <a:pt x="41" y="2"/>
                  <a:pt x="39" y="0"/>
                  <a:pt x="36" y="0"/>
                </a:cubicBezTo>
                <a:cubicBezTo>
                  <a:pt x="33" y="0"/>
                  <a:pt x="31" y="2"/>
                  <a:pt x="30" y="6"/>
                </a:cubicBezTo>
                <a:cubicBezTo>
                  <a:pt x="29" y="9"/>
                  <a:pt x="28" y="13"/>
                  <a:pt x="28" y="18"/>
                </a:cubicBezTo>
                <a:cubicBezTo>
                  <a:pt x="28" y="19"/>
                  <a:pt x="28" y="20"/>
                  <a:pt x="29" y="21"/>
                </a:cubicBezTo>
                <a:cubicBezTo>
                  <a:pt x="2" y="21"/>
                  <a:pt x="2" y="21"/>
                  <a:pt x="2" y="21"/>
                </a:cubicBezTo>
                <a:cubicBezTo>
                  <a:pt x="1" y="21"/>
                  <a:pt x="0" y="22"/>
                  <a:pt x="0" y="23"/>
                </a:cubicBezTo>
                <a:cubicBezTo>
                  <a:pt x="0" y="83"/>
                  <a:pt x="0" y="83"/>
                  <a:pt x="0" y="83"/>
                </a:cubicBezTo>
                <a:cubicBezTo>
                  <a:pt x="0" y="84"/>
                  <a:pt x="1" y="85"/>
                  <a:pt x="2" y="85"/>
                </a:cubicBezTo>
                <a:cubicBezTo>
                  <a:pt x="85" y="85"/>
                  <a:pt x="85" y="85"/>
                  <a:pt x="85" y="85"/>
                </a:cubicBezTo>
                <a:cubicBezTo>
                  <a:pt x="87" y="85"/>
                  <a:pt x="88" y="84"/>
                  <a:pt x="88" y="83"/>
                </a:cubicBezTo>
                <a:cubicBezTo>
                  <a:pt x="88" y="23"/>
                  <a:pt x="88" y="23"/>
                  <a:pt x="88" y="23"/>
                </a:cubicBezTo>
                <a:cubicBezTo>
                  <a:pt x="88" y="22"/>
                  <a:pt x="87" y="21"/>
                  <a:pt x="85" y="21"/>
                </a:cubicBezTo>
                <a:close/>
                <a:moveTo>
                  <a:pt x="50" y="6"/>
                </a:moveTo>
                <a:cubicBezTo>
                  <a:pt x="51" y="3"/>
                  <a:pt x="53" y="2"/>
                  <a:pt x="54" y="2"/>
                </a:cubicBezTo>
                <a:cubicBezTo>
                  <a:pt x="54" y="2"/>
                  <a:pt x="54" y="2"/>
                  <a:pt x="54" y="2"/>
                </a:cubicBezTo>
                <a:cubicBezTo>
                  <a:pt x="56" y="2"/>
                  <a:pt x="57" y="3"/>
                  <a:pt x="58" y="6"/>
                </a:cubicBezTo>
                <a:cubicBezTo>
                  <a:pt x="59" y="9"/>
                  <a:pt x="60" y="13"/>
                  <a:pt x="60" y="18"/>
                </a:cubicBezTo>
                <a:cubicBezTo>
                  <a:pt x="60" y="19"/>
                  <a:pt x="60" y="20"/>
                  <a:pt x="60" y="21"/>
                </a:cubicBezTo>
                <a:cubicBezTo>
                  <a:pt x="49" y="21"/>
                  <a:pt x="49" y="21"/>
                  <a:pt x="49" y="21"/>
                </a:cubicBezTo>
                <a:cubicBezTo>
                  <a:pt x="49" y="20"/>
                  <a:pt x="49" y="19"/>
                  <a:pt x="49" y="18"/>
                </a:cubicBezTo>
                <a:cubicBezTo>
                  <a:pt x="49" y="13"/>
                  <a:pt x="49" y="9"/>
                  <a:pt x="50" y="6"/>
                </a:cubicBezTo>
                <a:close/>
                <a:moveTo>
                  <a:pt x="32" y="6"/>
                </a:moveTo>
                <a:cubicBezTo>
                  <a:pt x="33" y="3"/>
                  <a:pt x="34" y="2"/>
                  <a:pt x="36" y="2"/>
                </a:cubicBezTo>
                <a:cubicBezTo>
                  <a:pt x="36" y="2"/>
                  <a:pt x="36" y="2"/>
                  <a:pt x="36" y="2"/>
                </a:cubicBezTo>
                <a:cubicBezTo>
                  <a:pt x="38" y="2"/>
                  <a:pt x="39" y="3"/>
                  <a:pt x="40" y="6"/>
                </a:cubicBezTo>
                <a:cubicBezTo>
                  <a:pt x="41" y="9"/>
                  <a:pt x="41" y="13"/>
                  <a:pt x="41" y="18"/>
                </a:cubicBezTo>
                <a:cubicBezTo>
                  <a:pt x="41" y="19"/>
                  <a:pt x="41" y="20"/>
                  <a:pt x="41" y="21"/>
                </a:cubicBezTo>
                <a:cubicBezTo>
                  <a:pt x="31" y="21"/>
                  <a:pt x="31" y="21"/>
                  <a:pt x="31" y="21"/>
                </a:cubicBezTo>
                <a:cubicBezTo>
                  <a:pt x="31" y="20"/>
                  <a:pt x="31" y="19"/>
                  <a:pt x="31" y="18"/>
                </a:cubicBezTo>
                <a:cubicBezTo>
                  <a:pt x="31" y="13"/>
                  <a:pt x="31" y="9"/>
                  <a:pt x="32" y="6"/>
                </a:cubicBezTo>
                <a:close/>
                <a:moveTo>
                  <a:pt x="81" y="79"/>
                </a:moveTo>
                <a:cubicBezTo>
                  <a:pt x="81" y="79"/>
                  <a:pt x="80" y="79"/>
                  <a:pt x="80" y="79"/>
                </a:cubicBezTo>
                <a:cubicBezTo>
                  <a:pt x="8" y="79"/>
                  <a:pt x="8" y="79"/>
                  <a:pt x="8" y="79"/>
                </a:cubicBezTo>
                <a:cubicBezTo>
                  <a:pt x="7" y="79"/>
                  <a:pt x="7" y="79"/>
                  <a:pt x="7" y="79"/>
                </a:cubicBezTo>
                <a:cubicBezTo>
                  <a:pt x="7" y="31"/>
                  <a:pt x="7" y="31"/>
                  <a:pt x="7" y="31"/>
                </a:cubicBezTo>
                <a:cubicBezTo>
                  <a:pt x="7" y="31"/>
                  <a:pt x="7" y="30"/>
                  <a:pt x="8" y="30"/>
                </a:cubicBezTo>
                <a:cubicBezTo>
                  <a:pt x="30" y="30"/>
                  <a:pt x="30" y="30"/>
                  <a:pt x="30" y="30"/>
                </a:cubicBezTo>
                <a:cubicBezTo>
                  <a:pt x="31" y="30"/>
                  <a:pt x="31" y="30"/>
                  <a:pt x="31" y="30"/>
                </a:cubicBezTo>
                <a:cubicBezTo>
                  <a:pt x="32" y="30"/>
                  <a:pt x="32" y="30"/>
                  <a:pt x="32" y="30"/>
                </a:cubicBezTo>
                <a:cubicBezTo>
                  <a:pt x="40" y="30"/>
                  <a:pt x="40" y="30"/>
                  <a:pt x="40" y="30"/>
                </a:cubicBezTo>
                <a:cubicBezTo>
                  <a:pt x="41" y="30"/>
                  <a:pt x="41" y="30"/>
                  <a:pt x="41" y="30"/>
                </a:cubicBezTo>
                <a:cubicBezTo>
                  <a:pt x="42" y="30"/>
                  <a:pt x="42" y="30"/>
                  <a:pt x="42" y="30"/>
                </a:cubicBezTo>
                <a:cubicBezTo>
                  <a:pt x="48" y="30"/>
                  <a:pt x="48" y="30"/>
                  <a:pt x="48" y="30"/>
                </a:cubicBezTo>
                <a:cubicBezTo>
                  <a:pt x="49" y="30"/>
                  <a:pt x="49" y="30"/>
                  <a:pt x="49" y="30"/>
                </a:cubicBezTo>
                <a:cubicBezTo>
                  <a:pt x="51" y="30"/>
                  <a:pt x="51" y="30"/>
                  <a:pt x="51" y="30"/>
                </a:cubicBezTo>
                <a:cubicBezTo>
                  <a:pt x="58" y="30"/>
                  <a:pt x="58" y="30"/>
                  <a:pt x="58" y="30"/>
                </a:cubicBezTo>
                <a:cubicBezTo>
                  <a:pt x="59" y="30"/>
                  <a:pt x="59" y="30"/>
                  <a:pt x="59" y="30"/>
                </a:cubicBezTo>
                <a:cubicBezTo>
                  <a:pt x="61" y="30"/>
                  <a:pt x="61" y="30"/>
                  <a:pt x="61" y="30"/>
                </a:cubicBezTo>
                <a:cubicBezTo>
                  <a:pt x="80" y="30"/>
                  <a:pt x="80" y="30"/>
                  <a:pt x="80" y="30"/>
                </a:cubicBezTo>
                <a:cubicBezTo>
                  <a:pt x="80" y="30"/>
                  <a:pt x="81" y="31"/>
                  <a:pt x="81" y="31"/>
                </a:cubicBezTo>
                <a:cubicBezTo>
                  <a:pt x="81" y="79"/>
                  <a:pt x="81" y="79"/>
                  <a:pt x="81" y="79"/>
                </a:cubicBezTo>
                <a:close/>
                <a:moveTo>
                  <a:pt x="28" y="57"/>
                </a:moveTo>
                <a:cubicBezTo>
                  <a:pt x="28" y="57"/>
                  <a:pt x="27" y="56"/>
                  <a:pt x="27" y="56"/>
                </a:cubicBezTo>
                <a:cubicBezTo>
                  <a:pt x="26" y="56"/>
                  <a:pt x="26" y="56"/>
                  <a:pt x="25" y="56"/>
                </a:cubicBezTo>
                <a:cubicBezTo>
                  <a:pt x="24" y="56"/>
                  <a:pt x="24" y="56"/>
                  <a:pt x="24" y="55"/>
                </a:cubicBezTo>
                <a:cubicBezTo>
                  <a:pt x="23" y="55"/>
                  <a:pt x="23" y="55"/>
                  <a:pt x="23" y="55"/>
                </a:cubicBezTo>
                <a:cubicBezTo>
                  <a:pt x="23" y="54"/>
                  <a:pt x="24" y="54"/>
                  <a:pt x="24" y="54"/>
                </a:cubicBezTo>
                <a:cubicBezTo>
                  <a:pt x="25" y="53"/>
                  <a:pt x="25" y="53"/>
                  <a:pt x="26" y="53"/>
                </a:cubicBezTo>
                <a:cubicBezTo>
                  <a:pt x="26" y="53"/>
                  <a:pt x="27" y="53"/>
                  <a:pt x="27" y="54"/>
                </a:cubicBezTo>
                <a:cubicBezTo>
                  <a:pt x="28" y="54"/>
                  <a:pt x="28" y="54"/>
                  <a:pt x="29" y="54"/>
                </a:cubicBezTo>
                <a:cubicBezTo>
                  <a:pt x="30" y="54"/>
                  <a:pt x="30" y="54"/>
                  <a:pt x="30" y="54"/>
                </a:cubicBezTo>
                <a:cubicBezTo>
                  <a:pt x="30" y="55"/>
                  <a:pt x="30" y="55"/>
                  <a:pt x="30" y="55"/>
                </a:cubicBezTo>
                <a:cubicBezTo>
                  <a:pt x="31" y="55"/>
                  <a:pt x="31" y="55"/>
                  <a:pt x="31" y="55"/>
                </a:cubicBezTo>
                <a:cubicBezTo>
                  <a:pt x="31" y="51"/>
                  <a:pt x="31" y="51"/>
                  <a:pt x="31" y="51"/>
                </a:cubicBezTo>
                <a:cubicBezTo>
                  <a:pt x="30" y="51"/>
                  <a:pt x="29" y="51"/>
                  <a:pt x="29" y="50"/>
                </a:cubicBezTo>
                <a:cubicBezTo>
                  <a:pt x="28" y="50"/>
                  <a:pt x="27" y="50"/>
                  <a:pt x="26" y="50"/>
                </a:cubicBezTo>
                <a:cubicBezTo>
                  <a:pt x="25" y="50"/>
                  <a:pt x="24" y="50"/>
                  <a:pt x="23" y="51"/>
                </a:cubicBezTo>
                <a:cubicBezTo>
                  <a:pt x="22" y="51"/>
                  <a:pt x="21" y="51"/>
                  <a:pt x="20" y="52"/>
                </a:cubicBezTo>
                <a:cubicBezTo>
                  <a:pt x="20" y="52"/>
                  <a:pt x="19" y="53"/>
                  <a:pt x="19" y="53"/>
                </a:cubicBezTo>
                <a:cubicBezTo>
                  <a:pt x="19" y="54"/>
                  <a:pt x="19" y="54"/>
                  <a:pt x="19" y="55"/>
                </a:cubicBezTo>
                <a:cubicBezTo>
                  <a:pt x="19" y="56"/>
                  <a:pt x="19" y="57"/>
                  <a:pt x="20" y="58"/>
                </a:cubicBezTo>
                <a:cubicBezTo>
                  <a:pt x="20" y="59"/>
                  <a:pt x="21" y="59"/>
                  <a:pt x="22" y="60"/>
                </a:cubicBezTo>
                <a:cubicBezTo>
                  <a:pt x="23" y="60"/>
                  <a:pt x="23" y="60"/>
                  <a:pt x="24" y="60"/>
                </a:cubicBezTo>
                <a:cubicBezTo>
                  <a:pt x="24" y="60"/>
                  <a:pt x="25" y="60"/>
                  <a:pt x="25" y="60"/>
                </a:cubicBezTo>
                <a:cubicBezTo>
                  <a:pt x="26" y="60"/>
                  <a:pt x="26" y="61"/>
                  <a:pt x="26" y="61"/>
                </a:cubicBezTo>
                <a:cubicBezTo>
                  <a:pt x="27" y="62"/>
                  <a:pt x="27" y="62"/>
                  <a:pt x="27" y="62"/>
                </a:cubicBezTo>
                <a:cubicBezTo>
                  <a:pt x="27" y="62"/>
                  <a:pt x="26" y="62"/>
                  <a:pt x="26" y="62"/>
                </a:cubicBezTo>
                <a:cubicBezTo>
                  <a:pt x="25" y="63"/>
                  <a:pt x="25" y="63"/>
                  <a:pt x="24" y="63"/>
                </a:cubicBezTo>
                <a:cubicBezTo>
                  <a:pt x="24" y="63"/>
                  <a:pt x="23" y="63"/>
                  <a:pt x="22" y="63"/>
                </a:cubicBezTo>
                <a:cubicBezTo>
                  <a:pt x="22" y="62"/>
                  <a:pt x="21" y="62"/>
                  <a:pt x="21" y="62"/>
                </a:cubicBezTo>
                <a:cubicBezTo>
                  <a:pt x="20" y="62"/>
                  <a:pt x="20" y="62"/>
                  <a:pt x="20" y="61"/>
                </a:cubicBezTo>
                <a:cubicBezTo>
                  <a:pt x="19" y="61"/>
                  <a:pt x="19" y="61"/>
                  <a:pt x="19" y="61"/>
                </a:cubicBezTo>
                <a:cubicBezTo>
                  <a:pt x="19" y="61"/>
                  <a:pt x="19" y="61"/>
                  <a:pt x="19" y="61"/>
                </a:cubicBezTo>
                <a:cubicBezTo>
                  <a:pt x="19" y="65"/>
                  <a:pt x="19" y="65"/>
                  <a:pt x="19" y="65"/>
                </a:cubicBezTo>
                <a:cubicBezTo>
                  <a:pt x="19" y="65"/>
                  <a:pt x="20" y="65"/>
                  <a:pt x="21" y="66"/>
                </a:cubicBezTo>
                <a:cubicBezTo>
                  <a:pt x="22" y="66"/>
                  <a:pt x="23" y="66"/>
                  <a:pt x="24" y="66"/>
                </a:cubicBezTo>
                <a:cubicBezTo>
                  <a:pt x="25" y="66"/>
                  <a:pt x="26" y="66"/>
                  <a:pt x="27" y="66"/>
                </a:cubicBezTo>
                <a:cubicBezTo>
                  <a:pt x="28" y="65"/>
                  <a:pt x="29" y="65"/>
                  <a:pt x="30" y="65"/>
                </a:cubicBezTo>
                <a:cubicBezTo>
                  <a:pt x="30" y="64"/>
                  <a:pt x="31" y="64"/>
                  <a:pt x="31" y="63"/>
                </a:cubicBezTo>
                <a:cubicBezTo>
                  <a:pt x="31" y="62"/>
                  <a:pt x="31" y="62"/>
                  <a:pt x="31" y="61"/>
                </a:cubicBezTo>
                <a:cubicBezTo>
                  <a:pt x="31" y="60"/>
                  <a:pt x="31" y="59"/>
                  <a:pt x="31" y="58"/>
                </a:cubicBezTo>
                <a:cubicBezTo>
                  <a:pt x="30" y="58"/>
                  <a:pt x="29" y="57"/>
                  <a:pt x="28" y="57"/>
                </a:cubicBezTo>
                <a:close/>
                <a:moveTo>
                  <a:pt x="45" y="51"/>
                </a:moveTo>
                <a:cubicBezTo>
                  <a:pt x="44" y="51"/>
                  <a:pt x="42" y="50"/>
                  <a:pt x="39" y="50"/>
                </a:cubicBezTo>
                <a:cubicBezTo>
                  <a:pt x="38" y="50"/>
                  <a:pt x="37" y="50"/>
                  <a:pt x="36" y="50"/>
                </a:cubicBezTo>
                <a:cubicBezTo>
                  <a:pt x="35" y="51"/>
                  <a:pt x="34" y="51"/>
                  <a:pt x="34" y="51"/>
                </a:cubicBezTo>
                <a:cubicBezTo>
                  <a:pt x="34" y="54"/>
                  <a:pt x="34" y="54"/>
                  <a:pt x="34" y="54"/>
                </a:cubicBezTo>
                <a:cubicBezTo>
                  <a:pt x="34" y="54"/>
                  <a:pt x="34" y="54"/>
                  <a:pt x="34" y="54"/>
                </a:cubicBezTo>
                <a:cubicBezTo>
                  <a:pt x="35" y="54"/>
                  <a:pt x="36" y="54"/>
                  <a:pt x="36" y="54"/>
                </a:cubicBezTo>
                <a:cubicBezTo>
                  <a:pt x="37" y="54"/>
                  <a:pt x="38" y="53"/>
                  <a:pt x="38" y="53"/>
                </a:cubicBezTo>
                <a:cubicBezTo>
                  <a:pt x="40" y="53"/>
                  <a:pt x="41" y="54"/>
                  <a:pt x="41" y="54"/>
                </a:cubicBezTo>
                <a:cubicBezTo>
                  <a:pt x="42" y="54"/>
                  <a:pt x="42" y="55"/>
                  <a:pt x="42" y="56"/>
                </a:cubicBezTo>
                <a:cubicBezTo>
                  <a:pt x="42" y="56"/>
                  <a:pt x="42" y="56"/>
                  <a:pt x="42" y="56"/>
                </a:cubicBezTo>
                <a:cubicBezTo>
                  <a:pt x="41" y="56"/>
                  <a:pt x="39" y="56"/>
                  <a:pt x="38" y="56"/>
                </a:cubicBezTo>
                <a:cubicBezTo>
                  <a:pt x="37" y="56"/>
                  <a:pt x="36" y="57"/>
                  <a:pt x="35" y="57"/>
                </a:cubicBezTo>
                <a:cubicBezTo>
                  <a:pt x="34" y="57"/>
                  <a:pt x="34" y="58"/>
                  <a:pt x="33" y="59"/>
                </a:cubicBezTo>
                <a:cubicBezTo>
                  <a:pt x="33" y="59"/>
                  <a:pt x="33" y="60"/>
                  <a:pt x="33" y="61"/>
                </a:cubicBezTo>
                <a:cubicBezTo>
                  <a:pt x="33" y="63"/>
                  <a:pt x="33" y="64"/>
                  <a:pt x="34" y="65"/>
                </a:cubicBezTo>
                <a:cubicBezTo>
                  <a:pt x="35" y="66"/>
                  <a:pt x="36" y="66"/>
                  <a:pt x="37" y="66"/>
                </a:cubicBezTo>
                <a:cubicBezTo>
                  <a:pt x="38" y="66"/>
                  <a:pt x="39" y="66"/>
                  <a:pt x="39" y="66"/>
                </a:cubicBezTo>
                <a:cubicBezTo>
                  <a:pt x="39" y="66"/>
                  <a:pt x="40" y="66"/>
                  <a:pt x="40" y="65"/>
                </a:cubicBezTo>
                <a:cubicBezTo>
                  <a:pt x="41" y="65"/>
                  <a:pt x="41" y="65"/>
                  <a:pt x="41" y="65"/>
                </a:cubicBezTo>
                <a:cubicBezTo>
                  <a:pt x="42" y="64"/>
                  <a:pt x="42" y="64"/>
                  <a:pt x="42" y="64"/>
                </a:cubicBezTo>
                <a:cubicBezTo>
                  <a:pt x="42" y="66"/>
                  <a:pt x="42" y="66"/>
                  <a:pt x="42" y="66"/>
                </a:cubicBezTo>
                <a:cubicBezTo>
                  <a:pt x="47" y="66"/>
                  <a:pt x="47" y="66"/>
                  <a:pt x="47" y="66"/>
                </a:cubicBezTo>
                <a:cubicBezTo>
                  <a:pt x="47" y="55"/>
                  <a:pt x="47" y="55"/>
                  <a:pt x="47" y="55"/>
                </a:cubicBezTo>
                <a:cubicBezTo>
                  <a:pt x="47" y="54"/>
                  <a:pt x="46" y="52"/>
                  <a:pt x="45" y="51"/>
                </a:cubicBezTo>
                <a:close/>
                <a:moveTo>
                  <a:pt x="42" y="62"/>
                </a:moveTo>
                <a:cubicBezTo>
                  <a:pt x="42" y="62"/>
                  <a:pt x="41" y="62"/>
                  <a:pt x="41" y="62"/>
                </a:cubicBezTo>
                <a:cubicBezTo>
                  <a:pt x="40" y="63"/>
                  <a:pt x="40" y="63"/>
                  <a:pt x="40" y="63"/>
                </a:cubicBezTo>
                <a:cubicBezTo>
                  <a:pt x="39" y="63"/>
                  <a:pt x="38" y="63"/>
                  <a:pt x="38" y="62"/>
                </a:cubicBezTo>
                <a:cubicBezTo>
                  <a:pt x="38" y="62"/>
                  <a:pt x="37" y="62"/>
                  <a:pt x="37" y="61"/>
                </a:cubicBezTo>
                <a:cubicBezTo>
                  <a:pt x="37" y="60"/>
                  <a:pt x="37" y="60"/>
                  <a:pt x="38" y="60"/>
                </a:cubicBezTo>
                <a:cubicBezTo>
                  <a:pt x="38" y="59"/>
                  <a:pt x="38" y="59"/>
                  <a:pt x="39" y="59"/>
                </a:cubicBezTo>
                <a:cubicBezTo>
                  <a:pt x="39" y="59"/>
                  <a:pt x="40" y="59"/>
                  <a:pt x="40" y="59"/>
                </a:cubicBezTo>
                <a:cubicBezTo>
                  <a:pt x="41" y="59"/>
                  <a:pt x="41" y="59"/>
                  <a:pt x="42" y="59"/>
                </a:cubicBezTo>
                <a:lnTo>
                  <a:pt x="42" y="62"/>
                </a:lnTo>
                <a:close/>
                <a:moveTo>
                  <a:pt x="50" y="66"/>
                </a:moveTo>
                <a:cubicBezTo>
                  <a:pt x="55" y="66"/>
                  <a:pt x="55" y="66"/>
                  <a:pt x="55" y="66"/>
                </a:cubicBezTo>
                <a:cubicBezTo>
                  <a:pt x="55" y="45"/>
                  <a:pt x="55" y="45"/>
                  <a:pt x="55" y="45"/>
                </a:cubicBezTo>
                <a:cubicBezTo>
                  <a:pt x="50" y="45"/>
                  <a:pt x="50" y="45"/>
                  <a:pt x="50" y="45"/>
                </a:cubicBezTo>
                <a:lnTo>
                  <a:pt x="50" y="66"/>
                </a:lnTo>
                <a:close/>
                <a:moveTo>
                  <a:pt x="65" y="50"/>
                </a:moveTo>
                <a:cubicBezTo>
                  <a:pt x="63" y="50"/>
                  <a:pt x="61" y="51"/>
                  <a:pt x="59" y="52"/>
                </a:cubicBezTo>
                <a:cubicBezTo>
                  <a:pt x="58" y="54"/>
                  <a:pt x="57" y="56"/>
                  <a:pt x="57" y="58"/>
                </a:cubicBezTo>
                <a:cubicBezTo>
                  <a:pt x="57" y="61"/>
                  <a:pt x="58" y="63"/>
                  <a:pt x="60" y="64"/>
                </a:cubicBezTo>
                <a:cubicBezTo>
                  <a:pt x="61" y="65"/>
                  <a:pt x="63" y="66"/>
                  <a:pt x="66" y="66"/>
                </a:cubicBezTo>
                <a:cubicBezTo>
                  <a:pt x="67" y="66"/>
                  <a:pt x="68" y="66"/>
                  <a:pt x="68" y="66"/>
                </a:cubicBezTo>
                <a:cubicBezTo>
                  <a:pt x="69" y="66"/>
                  <a:pt x="69" y="66"/>
                  <a:pt x="70" y="66"/>
                </a:cubicBezTo>
                <a:cubicBezTo>
                  <a:pt x="70" y="65"/>
                  <a:pt x="71" y="65"/>
                  <a:pt x="71" y="65"/>
                </a:cubicBezTo>
                <a:cubicBezTo>
                  <a:pt x="71" y="65"/>
                  <a:pt x="72" y="65"/>
                  <a:pt x="72" y="65"/>
                </a:cubicBezTo>
                <a:cubicBezTo>
                  <a:pt x="72" y="61"/>
                  <a:pt x="72" y="61"/>
                  <a:pt x="72" y="61"/>
                </a:cubicBezTo>
                <a:cubicBezTo>
                  <a:pt x="72" y="61"/>
                  <a:pt x="72" y="61"/>
                  <a:pt x="72" y="61"/>
                </a:cubicBezTo>
                <a:cubicBezTo>
                  <a:pt x="71" y="61"/>
                  <a:pt x="71" y="61"/>
                  <a:pt x="71" y="61"/>
                </a:cubicBezTo>
                <a:cubicBezTo>
                  <a:pt x="70" y="62"/>
                  <a:pt x="70" y="62"/>
                  <a:pt x="70" y="62"/>
                </a:cubicBezTo>
                <a:cubicBezTo>
                  <a:pt x="69" y="62"/>
                  <a:pt x="69" y="62"/>
                  <a:pt x="68" y="62"/>
                </a:cubicBezTo>
                <a:cubicBezTo>
                  <a:pt x="68" y="63"/>
                  <a:pt x="67" y="63"/>
                  <a:pt x="67" y="63"/>
                </a:cubicBezTo>
                <a:cubicBezTo>
                  <a:pt x="66" y="63"/>
                  <a:pt x="65" y="63"/>
                  <a:pt x="65" y="62"/>
                </a:cubicBezTo>
                <a:cubicBezTo>
                  <a:pt x="64" y="62"/>
                  <a:pt x="64" y="62"/>
                  <a:pt x="64" y="62"/>
                </a:cubicBezTo>
                <a:cubicBezTo>
                  <a:pt x="63" y="62"/>
                  <a:pt x="63" y="61"/>
                  <a:pt x="63" y="61"/>
                </a:cubicBezTo>
                <a:cubicBezTo>
                  <a:pt x="62" y="60"/>
                  <a:pt x="62" y="60"/>
                  <a:pt x="62" y="59"/>
                </a:cubicBezTo>
                <a:cubicBezTo>
                  <a:pt x="72" y="59"/>
                  <a:pt x="72" y="59"/>
                  <a:pt x="72" y="59"/>
                </a:cubicBezTo>
                <a:cubicBezTo>
                  <a:pt x="72" y="57"/>
                  <a:pt x="72" y="57"/>
                  <a:pt x="72" y="57"/>
                </a:cubicBezTo>
                <a:cubicBezTo>
                  <a:pt x="72" y="55"/>
                  <a:pt x="72" y="53"/>
                  <a:pt x="71" y="52"/>
                </a:cubicBezTo>
                <a:cubicBezTo>
                  <a:pt x="69" y="51"/>
                  <a:pt x="68" y="50"/>
                  <a:pt x="65" y="50"/>
                </a:cubicBezTo>
                <a:close/>
                <a:moveTo>
                  <a:pt x="62" y="56"/>
                </a:moveTo>
                <a:cubicBezTo>
                  <a:pt x="62" y="55"/>
                  <a:pt x="62" y="54"/>
                  <a:pt x="63" y="54"/>
                </a:cubicBezTo>
                <a:cubicBezTo>
                  <a:pt x="63" y="53"/>
                  <a:pt x="64" y="53"/>
                  <a:pt x="65" y="53"/>
                </a:cubicBezTo>
                <a:cubicBezTo>
                  <a:pt x="66" y="53"/>
                  <a:pt x="67" y="53"/>
                  <a:pt x="67" y="54"/>
                </a:cubicBezTo>
                <a:cubicBezTo>
                  <a:pt x="67" y="54"/>
                  <a:pt x="68" y="55"/>
                  <a:pt x="68" y="56"/>
                </a:cubicBezTo>
                <a:lnTo>
                  <a:pt x="62" y="56"/>
                </a:lnTo>
                <a:close/>
              </a:path>
            </a:pathLst>
          </a:custGeom>
          <a:solidFill>
            <a:srgbClr val="20252D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619" name="组合 618"/>
          <p:cNvGrpSpPr/>
          <p:nvPr/>
        </p:nvGrpSpPr>
        <p:grpSpPr>
          <a:xfrm>
            <a:off x="4275842" y="4281758"/>
            <a:ext cx="346589" cy="572081"/>
            <a:chOff x="4279901" y="4197351"/>
            <a:chExt cx="395288" cy="652463"/>
          </a:xfrm>
          <a:solidFill>
            <a:srgbClr val="20252D"/>
          </a:solidFill>
        </p:grpSpPr>
        <p:sp>
          <p:nvSpPr>
            <p:cNvPr id="620" name="Freeform 6"/>
            <p:cNvSpPr/>
            <p:nvPr/>
          </p:nvSpPr>
          <p:spPr bwMode="auto">
            <a:xfrm>
              <a:off x="4279901" y="4230688"/>
              <a:ext cx="395288" cy="74613"/>
            </a:xfrm>
            <a:custGeom>
              <a:avLst/>
              <a:gdLst>
                <a:gd name="T0" fmla="*/ 0 w 48"/>
                <a:gd name="T1" fmla="*/ 9 h 9"/>
                <a:gd name="T2" fmla="*/ 0 w 48"/>
                <a:gd name="T3" fmla="*/ 9 h 9"/>
                <a:gd name="T4" fmla="*/ 7 w 48"/>
                <a:gd name="T5" fmla="*/ 0 h 9"/>
                <a:gd name="T6" fmla="*/ 42 w 48"/>
                <a:gd name="T7" fmla="*/ 0 h 9"/>
                <a:gd name="T8" fmla="*/ 48 w 48"/>
                <a:gd name="T9" fmla="*/ 9 h 9"/>
                <a:gd name="T10" fmla="*/ 0 w 48"/>
                <a:gd name="T11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8" h="9">
                  <a:moveTo>
                    <a:pt x="0" y="9"/>
                  </a:moveTo>
                  <a:cubicBezTo>
                    <a:pt x="0" y="9"/>
                    <a:pt x="0" y="9"/>
                    <a:pt x="0" y="9"/>
                  </a:cubicBezTo>
                  <a:cubicBezTo>
                    <a:pt x="0" y="4"/>
                    <a:pt x="3" y="0"/>
                    <a:pt x="7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5" y="0"/>
                    <a:pt x="48" y="4"/>
                    <a:pt x="48" y="9"/>
                  </a:cubicBezTo>
                  <a:lnTo>
                    <a:pt x="0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21" name="Freeform 7"/>
            <p:cNvSpPr/>
            <p:nvPr/>
          </p:nvSpPr>
          <p:spPr bwMode="auto">
            <a:xfrm>
              <a:off x="4419601" y="4197351"/>
              <a:ext cx="123825" cy="25400"/>
            </a:xfrm>
            <a:custGeom>
              <a:avLst/>
              <a:gdLst>
                <a:gd name="T0" fmla="*/ 0 w 15"/>
                <a:gd name="T1" fmla="*/ 3 h 3"/>
                <a:gd name="T2" fmla="*/ 0 w 15"/>
                <a:gd name="T3" fmla="*/ 3 h 3"/>
                <a:gd name="T4" fmla="*/ 3 w 15"/>
                <a:gd name="T5" fmla="*/ 0 h 3"/>
                <a:gd name="T6" fmla="*/ 12 w 15"/>
                <a:gd name="T7" fmla="*/ 0 h 3"/>
                <a:gd name="T8" fmla="*/ 15 w 15"/>
                <a:gd name="T9" fmla="*/ 3 h 3"/>
                <a:gd name="T10" fmla="*/ 0 w 15"/>
                <a:gd name="T11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3">
                  <a:moveTo>
                    <a:pt x="0" y="3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3" y="0"/>
                    <a:pt x="15" y="2"/>
                    <a:pt x="15" y="3"/>
                  </a:cubicBez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22" name="Freeform 8"/>
            <p:cNvSpPr>
              <a:spLocks noEditPoints="1"/>
            </p:cNvSpPr>
            <p:nvPr/>
          </p:nvSpPr>
          <p:spPr bwMode="auto">
            <a:xfrm>
              <a:off x="4287838" y="4321176"/>
              <a:ext cx="379413" cy="528638"/>
            </a:xfrm>
            <a:custGeom>
              <a:avLst/>
              <a:gdLst>
                <a:gd name="T0" fmla="*/ 45 w 46"/>
                <a:gd name="T1" fmla="*/ 0 h 64"/>
                <a:gd name="T2" fmla="*/ 2 w 46"/>
                <a:gd name="T3" fmla="*/ 0 h 64"/>
                <a:gd name="T4" fmla="*/ 0 w 46"/>
                <a:gd name="T5" fmla="*/ 6 h 64"/>
                <a:gd name="T6" fmla="*/ 0 w 46"/>
                <a:gd name="T7" fmla="*/ 52 h 64"/>
                <a:gd name="T8" fmla="*/ 12 w 46"/>
                <a:gd name="T9" fmla="*/ 64 h 64"/>
                <a:gd name="T10" fmla="*/ 35 w 46"/>
                <a:gd name="T11" fmla="*/ 64 h 64"/>
                <a:gd name="T12" fmla="*/ 46 w 46"/>
                <a:gd name="T13" fmla="*/ 52 h 64"/>
                <a:gd name="T14" fmla="*/ 46 w 46"/>
                <a:gd name="T15" fmla="*/ 6 h 64"/>
                <a:gd name="T16" fmla="*/ 45 w 46"/>
                <a:gd name="T17" fmla="*/ 0 h 64"/>
                <a:gd name="T18" fmla="*/ 12 w 46"/>
                <a:gd name="T19" fmla="*/ 49 h 64"/>
                <a:gd name="T20" fmla="*/ 9 w 46"/>
                <a:gd name="T21" fmla="*/ 52 h 64"/>
                <a:gd name="T22" fmla="*/ 7 w 46"/>
                <a:gd name="T23" fmla="*/ 49 h 64"/>
                <a:gd name="T24" fmla="*/ 7 w 46"/>
                <a:gd name="T25" fmla="*/ 25 h 64"/>
                <a:gd name="T26" fmla="*/ 9 w 46"/>
                <a:gd name="T27" fmla="*/ 22 h 64"/>
                <a:gd name="T28" fmla="*/ 12 w 46"/>
                <a:gd name="T29" fmla="*/ 25 h 64"/>
                <a:gd name="T30" fmla="*/ 12 w 46"/>
                <a:gd name="T31" fmla="*/ 49 h 64"/>
                <a:gd name="T32" fmla="*/ 21 w 46"/>
                <a:gd name="T33" fmla="*/ 49 h 64"/>
                <a:gd name="T34" fmla="*/ 19 w 46"/>
                <a:gd name="T35" fmla="*/ 52 h 64"/>
                <a:gd name="T36" fmla="*/ 16 w 46"/>
                <a:gd name="T37" fmla="*/ 49 h 64"/>
                <a:gd name="T38" fmla="*/ 16 w 46"/>
                <a:gd name="T39" fmla="*/ 12 h 64"/>
                <a:gd name="T40" fmla="*/ 19 w 46"/>
                <a:gd name="T41" fmla="*/ 9 h 64"/>
                <a:gd name="T42" fmla="*/ 21 w 46"/>
                <a:gd name="T43" fmla="*/ 12 h 64"/>
                <a:gd name="T44" fmla="*/ 21 w 46"/>
                <a:gd name="T45" fmla="*/ 49 h 64"/>
                <a:gd name="T46" fmla="*/ 30 w 46"/>
                <a:gd name="T47" fmla="*/ 49 h 64"/>
                <a:gd name="T48" fmla="*/ 28 w 46"/>
                <a:gd name="T49" fmla="*/ 52 h 64"/>
                <a:gd name="T50" fmla="*/ 26 w 46"/>
                <a:gd name="T51" fmla="*/ 49 h 64"/>
                <a:gd name="T52" fmla="*/ 26 w 46"/>
                <a:gd name="T53" fmla="*/ 12 h 64"/>
                <a:gd name="T54" fmla="*/ 28 w 46"/>
                <a:gd name="T55" fmla="*/ 9 h 64"/>
                <a:gd name="T56" fmla="*/ 30 w 46"/>
                <a:gd name="T57" fmla="*/ 12 h 64"/>
                <a:gd name="T58" fmla="*/ 30 w 46"/>
                <a:gd name="T59" fmla="*/ 49 h 64"/>
                <a:gd name="T60" fmla="*/ 40 w 46"/>
                <a:gd name="T61" fmla="*/ 49 h 64"/>
                <a:gd name="T62" fmla="*/ 37 w 46"/>
                <a:gd name="T63" fmla="*/ 52 h 64"/>
                <a:gd name="T64" fmla="*/ 35 w 46"/>
                <a:gd name="T65" fmla="*/ 49 h 64"/>
                <a:gd name="T66" fmla="*/ 35 w 46"/>
                <a:gd name="T67" fmla="*/ 25 h 64"/>
                <a:gd name="T68" fmla="*/ 37 w 46"/>
                <a:gd name="T69" fmla="*/ 22 h 64"/>
                <a:gd name="T70" fmla="*/ 40 w 46"/>
                <a:gd name="T71" fmla="*/ 25 h 64"/>
                <a:gd name="T72" fmla="*/ 40 w 46"/>
                <a:gd name="T73" fmla="*/ 49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6" h="64">
                  <a:moveTo>
                    <a:pt x="45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2"/>
                    <a:pt x="0" y="4"/>
                    <a:pt x="0" y="6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0" y="58"/>
                    <a:pt x="6" y="64"/>
                    <a:pt x="12" y="64"/>
                  </a:cubicBezTo>
                  <a:cubicBezTo>
                    <a:pt x="35" y="64"/>
                    <a:pt x="35" y="64"/>
                    <a:pt x="35" y="64"/>
                  </a:cubicBezTo>
                  <a:cubicBezTo>
                    <a:pt x="41" y="64"/>
                    <a:pt x="46" y="58"/>
                    <a:pt x="46" y="52"/>
                  </a:cubicBezTo>
                  <a:cubicBezTo>
                    <a:pt x="46" y="6"/>
                    <a:pt x="46" y="6"/>
                    <a:pt x="46" y="6"/>
                  </a:cubicBezTo>
                  <a:cubicBezTo>
                    <a:pt x="46" y="4"/>
                    <a:pt x="46" y="2"/>
                    <a:pt x="45" y="0"/>
                  </a:cubicBezTo>
                  <a:close/>
                  <a:moveTo>
                    <a:pt x="12" y="49"/>
                  </a:moveTo>
                  <a:cubicBezTo>
                    <a:pt x="12" y="51"/>
                    <a:pt x="11" y="52"/>
                    <a:pt x="9" y="52"/>
                  </a:cubicBezTo>
                  <a:cubicBezTo>
                    <a:pt x="8" y="52"/>
                    <a:pt x="7" y="51"/>
                    <a:pt x="7" y="49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7" y="23"/>
                    <a:pt x="8" y="22"/>
                    <a:pt x="9" y="22"/>
                  </a:cubicBezTo>
                  <a:cubicBezTo>
                    <a:pt x="11" y="22"/>
                    <a:pt x="12" y="23"/>
                    <a:pt x="12" y="25"/>
                  </a:cubicBezTo>
                  <a:lnTo>
                    <a:pt x="12" y="49"/>
                  </a:lnTo>
                  <a:close/>
                  <a:moveTo>
                    <a:pt x="21" y="49"/>
                  </a:moveTo>
                  <a:cubicBezTo>
                    <a:pt x="21" y="51"/>
                    <a:pt x="20" y="52"/>
                    <a:pt x="19" y="52"/>
                  </a:cubicBezTo>
                  <a:cubicBezTo>
                    <a:pt x="17" y="52"/>
                    <a:pt x="16" y="51"/>
                    <a:pt x="16" y="49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6" y="11"/>
                    <a:pt x="17" y="9"/>
                    <a:pt x="19" y="9"/>
                  </a:cubicBezTo>
                  <a:cubicBezTo>
                    <a:pt x="20" y="9"/>
                    <a:pt x="21" y="11"/>
                    <a:pt x="21" y="12"/>
                  </a:cubicBezTo>
                  <a:lnTo>
                    <a:pt x="21" y="49"/>
                  </a:lnTo>
                  <a:close/>
                  <a:moveTo>
                    <a:pt x="30" y="49"/>
                  </a:moveTo>
                  <a:cubicBezTo>
                    <a:pt x="30" y="51"/>
                    <a:pt x="29" y="52"/>
                    <a:pt x="28" y="52"/>
                  </a:cubicBezTo>
                  <a:cubicBezTo>
                    <a:pt x="27" y="52"/>
                    <a:pt x="26" y="51"/>
                    <a:pt x="26" y="49"/>
                  </a:cubicBezTo>
                  <a:cubicBezTo>
                    <a:pt x="26" y="12"/>
                    <a:pt x="26" y="12"/>
                    <a:pt x="26" y="12"/>
                  </a:cubicBezTo>
                  <a:cubicBezTo>
                    <a:pt x="26" y="11"/>
                    <a:pt x="27" y="9"/>
                    <a:pt x="28" y="9"/>
                  </a:cubicBezTo>
                  <a:cubicBezTo>
                    <a:pt x="29" y="9"/>
                    <a:pt x="30" y="11"/>
                    <a:pt x="30" y="12"/>
                  </a:cubicBezTo>
                  <a:lnTo>
                    <a:pt x="30" y="49"/>
                  </a:lnTo>
                  <a:close/>
                  <a:moveTo>
                    <a:pt x="40" y="49"/>
                  </a:moveTo>
                  <a:cubicBezTo>
                    <a:pt x="40" y="51"/>
                    <a:pt x="39" y="52"/>
                    <a:pt x="37" y="52"/>
                  </a:cubicBezTo>
                  <a:cubicBezTo>
                    <a:pt x="36" y="52"/>
                    <a:pt x="35" y="51"/>
                    <a:pt x="35" y="49"/>
                  </a:cubicBezTo>
                  <a:cubicBezTo>
                    <a:pt x="35" y="25"/>
                    <a:pt x="35" y="25"/>
                    <a:pt x="35" y="25"/>
                  </a:cubicBezTo>
                  <a:cubicBezTo>
                    <a:pt x="35" y="23"/>
                    <a:pt x="36" y="22"/>
                    <a:pt x="37" y="22"/>
                  </a:cubicBezTo>
                  <a:cubicBezTo>
                    <a:pt x="39" y="22"/>
                    <a:pt x="40" y="23"/>
                    <a:pt x="40" y="25"/>
                  </a:cubicBezTo>
                  <a:lnTo>
                    <a:pt x="40" y="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623" name="组合 622"/>
          <p:cNvGrpSpPr/>
          <p:nvPr/>
        </p:nvGrpSpPr>
        <p:grpSpPr>
          <a:xfrm>
            <a:off x="5156904" y="4330970"/>
            <a:ext cx="519188" cy="456551"/>
            <a:chOff x="5160963" y="4246563"/>
            <a:chExt cx="592138" cy="520700"/>
          </a:xfrm>
          <a:solidFill>
            <a:srgbClr val="20252D"/>
          </a:solidFill>
        </p:grpSpPr>
        <p:sp>
          <p:nvSpPr>
            <p:cNvPr id="624" name="Freeform 9"/>
            <p:cNvSpPr/>
            <p:nvPr/>
          </p:nvSpPr>
          <p:spPr bwMode="auto">
            <a:xfrm>
              <a:off x="5546726" y="4346576"/>
              <a:ext cx="206375" cy="379413"/>
            </a:xfrm>
            <a:custGeom>
              <a:avLst/>
              <a:gdLst>
                <a:gd name="T0" fmla="*/ 0 w 25"/>
                <a:gd name="T1" fmla="*/ 2 h 46"/>
                <a:gd name="T2" fmla="*/ 0 w 25"/>
                <a:gd name="T3" fmla="*/ 2 h 46"/>
                <a:gd name="T4" fmla="*/ 11 w 25"/>
                <a:gd name="T5" fmla="*/ 5 h 46"/>
                <a:gd name="T6" fmla="*/ 23 w 25"/>
                <a:gd name="T7" fmla="*/ 37 h 46"/>
                <a:gd name="T8" fmla="*/ 18 w 25"/>
                <a:gd name="T9" fmla="*/ 46 h 46"/>
                <a:gd name="T10" fmla="*/ 0 w 25"/>
                <a:gd name="T11" fmla="*/ 2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" h="46">
                  <a:moveTo>
                    <a:pt x="0" y="2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5" y="0"/>
                    <a:pt x="9" y="2"/>
                    <a:pt x="11" y="5"/>
                  </a:cubicBezTo>
                  <a:cubicBezTo>
                    <a:pt x="23" y="37"/>
                    <a:pt x="23" y="37"/>
                    <a:pt x="23" y="37"/>
                  </a:cubicBezTo>
                  <a:cubicBezTo>
                    <a:pt x="25" y="41"/>
                    <a:pt x="22" y="45"/>
                    <a:pt x="18" y="46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25" name="Freeform 10"/>
            <p:cNvSpPr/>
            <p:nvPr/>
          </p:nvSpPr>
          <p:spPr bwMode="auto">
            <a:xfrm>
              <a:off x="5670551" y="4452938"/>
              <a:ext cx="66675" cy="123825"/>
            </a:xfrm>
            <a:custGeom>
              <a:avLst/>
              <a:gdLst>
                <a:gd name="T0" fmla="*/ 0 w 8"/>
                <a:gd name="T1" fmla="*/ 1 h 15"/>
                <a:gd name="T2" fmla="*/ 0 w 8"/>
                <a:gd name="T3" fmla="*/ 1 h 15"/>
                <a:gd name="T4" fmla="*/ 4 w 8"/>
                <a:gd name="T5" fmla="*/ 2 h 15"/>
                <a:gd name="T6" fmla="*/ 7 w 8"/>
                <a:gd name="T7" fmla="*/ 11 h 15"/>
                <a:gd name="T8" fmla="*/ 5 w 8"/>
                <a:gd name="T9" fmla="*/ 15 h 15"/>
                <a:gd name="T10" fmla="*/ 0 w 8"/>
                <a:gd name="T11" fmla="*/ 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15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2" y="0"/>
                    <a:pt x="3" y="1"/>
                    <a:pt x="4" y="2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8" y="12"/>
                    <a:pt x="7" y="14"/>
                    <a:pt x="5" y="15"/>
                  </a:cubicBez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26" name="Freeform 11"/>
            <p:cNvSpPr>
              <a:spLocks noEditPoints="1"/>
            </p:cNvSpPr>
            <p:nvPr/>
          </p:nvSpPr>
          <p:spPr bwMode="auto">
            <a:xfrm>
              <a:off x="5160963" y="4246563"/>
              <a:ext cx="377825" cy="520700"/>
            </a:xfrm>
            <a:custGeom>
              <a:avLst/>
              <a:gdLst>
                <a:gd name="T0" fmla="*/ 44 w 46"/>
                <a:gd name="T1" fmla="*/ 0 h 63"/>
                <a:gd name="T2" fmla="*/ 1 w 46"/>
                <a:gd name="T3" fmla="*/ 0 h 63"/>
                <a:gd name="T4" fmla="*/ 0 w 46"/>
                <a:gd name="T5" fmla="*/ 6 h 63"/>
                <a:gd name="T6" fmla="*/ 0 w 46"/>
                <a:gd name="T7" fmla="*/ 51 h 63"/>
                <a:gd name="T8" fmla="*/ 11 w 46"/>
                <a:gd name="T9" fmla="*/ 63 h 63"/>
                <a:gd name="T10" fmla="*/ 34 w 46"/>
                <a:gd name="T11" fmla="*/ 63 h 63"/>
                <a:gd name="T12" fmla="*/ 46 w 46"/>
                <a:gd name="T13" fmla="*/ 51 h 63"/>
                <a:gd name="T14" fmla="*/ 46 w 46"/>
                <a:gd name="T15" fmla="*/ 6 h 63"/>
                <a:gd name="T16" fmla="*/ 44 w 46"/>
                <a:gd name="T17" fmla="*/ 0 h 63"/>
                <a:gd name="T18" fmla="*/ 11 w 46"/>
                <a:gd name="T19" fmla="*/ 48 h 63"/>
                <a:gd name="T20" fmla="*/ 9 w 46"/>
                <a:gd name="T21" fmla="*/ 51 h 63"/>
                <a:gd name="T22" fmla="*/ 6 w 46"/>
                <a:gd name="T23" fmla="*/ 48 h 63"/>
                <a:gd name="T24" fmla="*/ 6 w 46"/>
                <a:gd name="T25" fmla="*/ 24 h 63"/>
                <a:gd name="T26" fmla="*/ 9 w 46"/>
                <a:gd name="T27" fmla="*/ 21 h 63"/>
                <a:gd name="T28" fmla="*/ 11 w 46"/>
                <a:gd name="T29" fmla="*/ 24 h 63"/>
                <a:gd name="T30" fmla="*/ 11 w 46"/>
                <a:gd name="T31" fmla="*/ 48 h 63"/>
                <a:gd name="T32" fmla="*/ 21 w 46"/>
                <a:gd name="T33" fmla="*/ 49 h 63"/>
                <a:gd name="T34" fmla="*/ 18 w 46"/>
                <a:gd name="T35" fmla="*/ 51 h 63"/>
                <a:gd name="T36" fmla="*/ 16 w 46"/>
                <a:gd name="T37" fmla="*/ 49 h 63"/>
                <a:gd name="T38" fmla="*/ 16 w 46"/>
                <a:gd name="T39" fmla="*/ 11 h 63"/>
                <a:gd name="T40" fmla="*/ 18 w 46"/>
                <a:gd name="T41" fmla="*/ 9 h 63"/>
                <a:gd name="T42" fmla="*/ 21 w 46"/>
                <a:gd name="T43" fmla="*/ 11 h 63"/>
                <a:gd name="T44" fmla="*/ 21 w 46"/>
                <a:gd name="T45" fmla="*/ 49 h 63"/>
                <a:gd name="T46" fmla="*/ 30 w 46"/>
                <a:gd name="T47" fmla="*/ 49 h 63"/>
                <a:gd name="T48" fmla="*/ 27 w 46"/>
                <a:gd name="T49" fmla="*/ 51 h 63"/>
                <a:gd name="T50" fmla="*/ 25 w 46"/>
                <a:gd name="T51" fmla="*/ 49 h 63"/>
                <a:gd name="T52" fmla="*/ 25 w 46"/>
                <a:gd name="T53" fmla="*/ 11 h 63"/>
                <a:gd name="T54" fmla="*/ 27 w 46"/>
                <a:gd name="T55" fmla="*/ 9 h 63"/>
                <a:gd name="T56" fmla="*/ 30 w 46"/>
                <a:gd name="T57" fmla="*/ 11 h 63"/>
                <a:gd name="T58" fmla="*/ 30 w 46"/>
                <a:gd name="T59" fmla="*/ 49 h 63"/>
                <a:gd name="T60" fmla="*/ 40 w 46"/>
                <a:gd name="T61" fmla="*/ 48 h 63"/>
                <a:gd name="T62" fmla="*/ 37 w 46"/>
                <a:gd name="T63" fmla="*/ 51 h 63"/>
                <a:gd name="T64" fmla="*/ 34 w 46"/>
                <a:gd name="T65" fmla="*/ 48 h 63"/>
                <a:gd name="T66" fmla="*/ 34 w 46"/>
                <a:gd name="T67" fmla="*/ 24 h 63"/>
                <a:gd name="T68" fmla="*/ 37 w 46"/>
                <a:gd name="T69" fmla="*/ 21 h 63"/>
                <a:gd name="T70" fmla="*/ 40 w 46"/>
                <a:gd name="T71" fmla="*/ 24 h 63"/>
                <a:gd name="T72" fmla="*/ 40 w 46"/>
                <a:gd name="T73" fmla="*/ 48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6" h="63">
                  <a:moveTo>
                    <a:pt x="44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1"/>
                    <a:pt x="0" y="3"/>
                    <a:pt x="0" y="6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58"/>
                    <a:pt x="5" y="63"/>
                    <a:pt x="11" y="63"/>
                  </a:cubicBezTo>
                  <a:cubicBezTo>
                    <a:pt x="34" y="63"/>
                    <a:pt x="34" y="63"/>
                    <a:pt x="34" y="63"/>
                  </a:cubicBezTo>
                  <a:cubicBezTo>
                    <a:pt x="40" y="63"/>
                    <a:pt x="46" y="58"/>
                    <a:pt x="46" y="51"/>
                  </a:cubicBezTo>
                  <a:cubicBezTo>
                    <a:pt x="46" y="6"/>
                    <a:pt x="46" y="6"/>
                    <a:pt x="46" y="6"/>
                  </a:cubicBezTo>
                  <a:cubicBezTo>
                    <a:pt x="46" y="3"/>
                    <a:pt x="45" y="1"/>
                    <a:pt x="44" y="0"/>
                  </a:cubicBezTo>
                  <a:close/>
                  <a:moveTo>
                    <a:pt x="11" y="48"/>
                  </a:moveTo>
                  <a:cubicBezTo>
                    <a:pt x="11" y="50"/>
                    <a:pt x="10" y="51"/>
                    <a:pt x="9" y="51"/>
                  </a:cubicBezTo>
                  <a:cubicBezTo>
                    <a:pt x="7" y="51"/>
                    <a:pt x="6" y="50"/>
                    <a:pt x="6" y="48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6" y="23"/>
                    <a:pt x="7" y="21"/>
                    <a:pt x="9" y="21"/>
                  </a:cubicBezTo>
                  <a:cubicBezTo>
                    <a:pt x="10" y="21"/>
                    <a:pt x="11" y="23"/>
                    <a:pt x="11" y="24"/>
                  </a:cubicBezTo>
                  <a:lnTo>
                    <a:pt x="11" y="48"/>
                  </a:lnTo>
                  <a:close/>
                  <a:moveTo>
                    <a:pt x="21" y="49"/>
                  </a:moveTo>
                  <a:cubicBezTo>
                    <a:pt x="21" y="50"/>
                    <a:pt x="19" y="51"/>
                    <a:pt x="18" y="51"/>
                  </a:cubicBezTo>
                  <a:cubicBezTo>
                    <a:pt x="17" y="51"/>
                    <a:pt x="16" y="50"/>
                    <a:pt x="16" y="49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6" y="10"/>
                    <a:pt x="17" y="9"/>
                    <a:pt x="18" y="9"/>
                  </a:cubicBezTo>
                  <a:cubicBezTo>
                    <a:pt x="19" y="9"/>
                    <a:pt x="21" y="10"/>
                    <a:pt x="21" y="11"/>
                  </a:cubicBezTo>
                  <a:lnTo>
                    <a:pt x="21" y="49"/>
                  </a:lnTo>
                  <a:close/>
                  <a:moveTo>
                    <a:pt x="30" y="49"/>
                  </a:moveTo>
                  <a:cubicBezTo>
                    <a:pt x="30" y="50"/>
                    <a:pt x="29" y="51"/>
                    <a:pt x="27" y="51"/>
                  </a:cubicBezTo>
                  <a:cubicBezTo>
                    <a:pt x="26" y="51"/>
                    <a:pt x="25" y="50"/>
                    <a:pt x="25" y="49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25" y="10"/>
                    <a:pt x="26" y="9"/>
                    <a:pt x="27" y="9"/>
                  </a:cubicBezTo>
                  <a:cubicBezTo>
                    <a:pt x="29" y="9"/>
                    <a:pt x="30" y="10"/>
                    <a:pt x="30" y="11"/>
                  </a:cubicBezTo>
                  <a:lnTo>
                    <a:pt x="30" y="49"/>
                  </a:lnTo>
                  <a:close/>
                  <a:moveTo>
                    <a:pt x="40" y="48"/>
                  </a:moveTo>
                  <a:cubicBezTo>
                    <a:pt x="40" y="50"/>
                    <a:pt x="38" y="51"/>
                    <a:pt x="37" y="51"/>
                  </a:cubicBezTo>
                  <a:cubicBezTo>
                    <a:pt x="35" y="51"/>
                    <a:pt x="34" y="50"/>
                    <a:pt x="34" y="48"/>
                  </a:cubicBezTo>
                  <a:cubicBezTo>
                    <a:pt x="34" y="24"/>
                    <a:pt x="34" y="24"/>
                    <a:pt x="34" y="24"/>
                  </a:cubicBezTo>
                  <a:cubicBezTo>
                    <a:pt x="34" y="23"/>
                    <a:pt x="35" y="21"/>
                    <a:pt x="37" y="21"/>
                  </a:cubicBezTo>
                  <a:cubicBezTo>
                    <a:pt x="38" y="21"/>
                    <a:pt x="40" y="23"/>
                    <a:pt x="40" y="24"/>
                  </a:cubicBezTo>
                  <a:lnTo>
                    <a:pt x="40" y="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627" name="Freeform 12"/>
          <p:cNvSpPr/>
          <p:nvPr/>
        </p:nvSpPr>
        <p:spPr bwMode="auto">
          <a:xfrm>
            <a:off x="4169479" y="5296170"/>
            <a:ext cx="541459" cy="601311"/>
          </a:xfrm>
          <a:custGeom>
            <a:avLst/>
            <a:gdLst>
              <a:gd name="T0" fmla="*/ 58 w 75"/>
              <a:gd name="T1" fmla="*/ 32 h 83"/>
              <a:gd name="T2" fmla="*/ 55 w 75"/>
              <a:gd name="T3" fmla="*/ 35 h 83"/>
              <a:gd name="T4" fmla="*/ 33 w 75"/>
              <a:gd name="T5" fmla="*/ 12 h 83"/>
              <a:gd name="T6" fmla="*/ 21 w 75"/>
              <a:gd name="T7" fmla="*/ 5 h 83"/>
              <a:gd name="T8" fmla="*/ 9 w 75"/>
              <a:gd name="T9" fmla="*/ 9 h 83"/>
              <a:gd name="T10" fmla="*/ 5 w 75"/>
              <a:gd name="T11" fmla="*/ 21 h 83"/>
              <a:gd name="T12" fmla="*/ 10 w 75"/>
              <a:gd name="T13" fmla="*/ 33 h 83"/>
              <a:gd name="T14" fmla="*/ 49 w 75"/>
              <a:gd name="T15" fmla="*/ 75 h 83"/>
              <a:gd name="T16" fmla="*/ 56 w 75"/>
              <a:gd name="T17" fmla="*/ 78 h 83"/>
              <a:gd name="T18" fmla="*/ 64 w 75"/>
              <a:gd name="T19" fmla="*/ 76 h 83"/>
              <a:gd name="T20" fmla="*/ 70 w 75"/>
              <a:gd name="T21" fmla="*/ 65 h 83"/>
              <a:gd name="T22" fmla="*/ 67 w 75"/>
              <a:gd name="T23" fmla="*/ 57 h 83"/>
              <a:gd name="T24" fmla="*/ 32 w 75"/>
              <a:gd name="T25" fmla="*/ 20 h 83"/>
              <a:gd name="T26" fmla="*/ 28 w 75"/>
              <a:gd name="T27" fmla="*/ 18 h 83"/>
              <a:gd name="T28" fmla="*/ 21 w 75"/>
              <a:gd name="T29" fmla="*/ 21 h 83"/>
              <a:gd name="T30" fmla="*/ 18 w 75"/>
              <a:gd name="T31" fmla="*/ 28 h 83"/>
              <a:gd name="T32" fmla="*/ 19 w 75"/>
              <a:gd name="T33" fmla="*/ 31 h 83"/>
              <a:gd name="T34" fmla="*/ 55 w 75"/>
              <a:gd name="T35" fmla="*/ 69 h 83"/>
              <a:gd name="T36" fmla="*/ 52 w 75"/>
              <a:gd name="T37" fmla="*/ 72 h 83"/>
              <a:gd name="T38" fmla="*/ 17 w 75"/>
              <a:gd name="T39" fmla="*/ 34 h 83"/>
              <a:gd name="T40" fmla="*/ 14 w 75"/>
              <a:gd name="T41" fmla="*/ 28 h 83"/>
              <a:gd name="T42" fmla="*/ 18 w 75"/>
              <a:gd name="T43" fmla="*/ 18 h 83"/>
              <a:gd name="T44" fmla="*/ 28 w 75"/>
              <a:gd name="T45" fmla="*/ 14 h 83"/>
              <a:gd name="T46" fmla="*/ 34 w 75"/>
              <a:gd name="T47" fmla="*/ 17 h 83"/>
              <a:gd name="T48" fmla="*/ 70 w 75"/>
              <a:gd name="T49" fmla="*/ 55 h 83"/>
              <a:gd name="T50" fmla="*/ 74 w 75"/>
              <a:gd name="T51" fmla="*/ 66 h 83"/>
              <a:gd name="T52" fmla="*/ 67 w 75"/>
              <a:gd name="T53" fmla="*/ 79 h 83"/>
              <a:gd name="T54" fmla="*/ 57 w 75"/>
              <a:gd name="T55" fmla="*/ 83 h 83"/>
              <a:gd name="T56" fmla="*/ 46 w 75"/>
              <a:gd name="T57" fmla="*/ 77 h 83"/>
              <a:gd name="T58" fmla="*/ 7 w 75"/>
              <a:gd name="T59" fmla="*/ 36 h 83"/>
              <a:gd name="T60" fmla="*/ 0 w 75"/>
              <a:gd name="T61" fmla="*/ 20 h 83"/>
              <a:gd name="T62" fmla="*/ 6 w 75"/>
              <a:gd name="T63" fmla="*/ 6 h 83"/>
              <a:gd name="T64" fmla="*/ 20 w 75"/>
              <a:gd name="T65" fmla="*/ 1 h 83"/>
              <a:gd name="T66" fmla="*/ 36 w 75"/>
              <a:gd name="T67" fmla="*/ 9 h 83"/>
              <a:gd name="T68" fmla="*/ 58 w 75"/>
              <a:gd name="T69" fmla="*/ 32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75" h="83">
                <a:moveTo>
                  <a:pt x="58" y="32"/>
                </a:moveTo>
                <a:cubicBezTo>
                  <a:pt x="55" y="35"/>
                  <a:pt x="55" y="35"/>
                  <a:pt x="55" y="35"/>
                </a:cubicBezTo>
                <a:cubicBezTo>
                  <a:pt x="33" y="12"/>
                  <a:pt x="33" y="12"/>
                  <a:pt x="33" y="12"/>
                </a:cubicBezTo>
                <a:cubicBezTo>
                  <a:pt x="30" y="8"/>
                  <a:pt x="26" y="6"/>
                  <a:pt x="21" y="5"/>
                </a:cubicBezTo>
                <a:cubicBezTo>
                  <a:pt x="16" y="5"/>
                  <a:pt x="12" y="6"/>
                  <a:pt x="9" y="9"/>
                </a:cubicBezTo>
                <a:cubicBezTo>
                  <a:pt x="6" y="12"/>
                  <a:pt x="5" y="16"/>
                  <a:pt x="5" y="21"/>
                </a:cubicBezTo>
                <a:cubicBezTo>
                  <a:pt x="5" y="26"/>
                  <a:pt x="7" y="30"/>
                  <a:pt x="10" y="33"/>
                </a:cubicBezTo>
                <a:cubicBezTo>
                  <a:pt x="49" y="75"/>
                  <a:pt x="49" y="75"/>
                  <a:pt x="49" y="75"/>
                </a:cubicBezTo>
                <a:cubicBezTo>
                  <a:pt x="51" y="77"/>
                  <a:pt x="53" y="78"/>
                  <a:pt x="56" y="78"/>
                </a:cubicBezTo>
                <a:cubicBezTo>
                  <a:pt x="59" y="79"/>
                  <a:pt x="62" y="78"/>
                  <a:pt x="64" y="76"/>
                </a:cubicBezTo>
                <a:cubicBezTo>
                  <a:pt x="66" y="74"/>
                  <a:pt x="70" y="68"/>
                  <a:pt x="70" y="65"/>
                </a:cubicBezTo>
                <a:cubicBezTo>
                  <a:pt x="70" y="62"/>
                  <a:pt x="69" y="60"/>
                  <a:pt x="67" y="57"/>
                </a:cubicBezTo>
                <a:cubicBezTo>
                  <a:pt x="32" y="20"/>
                  <a:pt x="32" y="20"/>
                  <a:pt x="32" y="20"/>
                </a:cubicBezTo>
                <a:cubicBezTo>
                  <a:pt x="31" y="19"/>
                  <a:pt x="30" y="18"/>
                  <a:pt x="28" y="18"/>
                </a:cubicBezTo>
                <a:cubicBezTo>
                  <a:pt x="27" y="18"/>
                  <a:pt x="22" y="20"/>
                  <a:pt x="21" y="21"/>
                </a:cubicBezTo>
                <a:cubicBezTo>
                  <a:pt x="20" y="22"/>
                  <a:pt x="18" y="27"/>
                  <a:pt x="18" y="28"/>
                </a:cubicBezTo>
                <a:cubicBezTo>
                  <a:pt x="18" y="29"/>
                  <a:pt x="19" y="30"/>
                  <a:pt x="19" y="31"/>
                </a:cubicBezTo>
                <a:cubicBezTo>
                  <a:pt x="55" y="69"/>
                  <a:pt x="55" y="69"/>
                  <a:pt x="55" y="69"/>
                </a:cubicBezTo>
                <a:cubicBezTo>
                  <a:pt x="52" y="72"/>
                  <a:pt x="52" y="72"/>
                  <a:pt x="52" y="72"/>
                </a:cubicBezTo>
                <a:cubicBezTo>
                  <a:pt x="17" y="34"/>
                  <a:pt x="17" y="34"/>
                  <a:pt x="17" y="34"/>
                </a:cubicBezTo>
                <a:cubicBezTo>
                  <a:pt x="15" y="32"/>
                  <a:pt x="14" y="30"/>
                  <a:pt x="14" y="28"/>
                </a:cubicBezTo>
                <a:cubicBezTo>
                  <a:pt x="14" y="25"/>
                  <a:pt x="17" y="19"/>
                  <a:pt x="18" y="18"/>
                </a:cubicBezTo>
                <a:cubicBezTo>
                  <a:pt x="20" y="16"/>
                  <a:pt x="26" y="14"/>
                  <a:pt x="28" y="14"/>
                </a:cubicBezTo>
                <a:cubicBezTo>
                  <a:pt x="31" y="14"/>
                  <a:pt x="33" y="15"/>
                  <a:pt x="34" y="17"/>
                </a:cubicBezTo>
                <a:cubicBezTo>
                  <a:pt x="70" y="55"/>
                  <a:pt x="70" y="55"/>
                  <a:pt x="70" y="55"/>
                </a:cubicBezTo>
                <a:cubicBezTo>
                  <a:pt x="73" y="58"/>
                  <a:pt x="74" y="62"/>
                  <a:pt x="74" y="66"/>
                </a:cubicBezTo>
                <a:cubicBezTo>
                  <a:pt x="75" y="70"/>
                  <a:pt x="70" y="77"/>
                  <a:pt x="67" y="79"/>
                </a:cubicBezTo>
                <a:cubicBezTo>
                  <a:pt x="64" y="82"/>
                  <a:pt x="61" y="83"/>
                  <a:pt x="57" y="83"/>
                </a:cubicBezTo>
                <a:cubicBezTo>
                  <a:pt x="52" y="82"/>
                  <a:pt x="49" y="80"/>
                  <a:pt x="46" y="77"/>
                </a:cubicBezTo>
                <a:cubicBezTo>
                  <a:pt x="7" y="36"/>
                  <a:pt x="7" y="36"/>
                  <a:pt x="7" y="36"/>
                </a:cubicBezTo>
                <a:cubicBezTo>
                  <a:pt x="3" y="31"/>
                  <a:pt x="0" y="26"/>
                  <a:pt x="0" y="20"/>
                </a:cubicBezTo>
                <a:cubicBezTo>
                  <a:pt x="0" y="14"/>
                  <a:pt x="2" y="10"/>
                  <a:pt x="6" y="6"/>
                </a:cubicBezTo>
                <a:cubicBezTo>
                  <a:pt x="10" y="2"/>
                  <a:pt x="15" y="0"/>
                  <a:pt x="20" y="1"/>
                </a:cubicBezTo>
                <a:cubicBezTo>
                  <a:pt x="26" y="1"/>
                  <a:pt x="31" y="4"/>
                  <a:pt x="36" y="9"/>
                </a:cubicBezTo>
                <a:lnTo>
                  <a:pt x="58" y="32"/>
                </a:lnTo>
                <a:close/>
              </a:path>
            </a:pathLst>
          </a:custGeom>
          <a:solidFill>
            <a:srgbClr val="20252D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628" name="组合 627"/>
          <p:cNvGrpSpPr/>
          <p:nvPr/>
        </p:nvGrpSpPr>
        <p:grpSpPr>
          <a:xfrm>
            <a:off x="8365242" y="5280295"/>
            <a:ext cx="396698" cy="636109"/>
            <a:chOff x="8369301" y="5195888"/>
            <a:chExt cx="452438" cy="725488"/>
          </a:xfrm>
          <a:solidFill>
            <a:srgbClr val="20252D"/>
          </a:solidFill>
        </p:grpSpPr>
        <p:sp>
          <p:nvSpPr>
            <p:cNvPr id="629" name="Freeform 13"/>
            <p:cNvSpPr>
              <a:spLocks noEditPoints="1"/>
            </p:cNvSpPr>
            <p:nvPr/>
          </p:nvSpPr>
          <p:spPr bwMode="auto">
            <a:xfrm>
              <a:off x="8451851" y="5591176"/>
              <a:ext cx="295275" cy="298450"/>
            </a:xfrm>
            <a:custGeom>
              <a:avLst/>
              <a:gdLst>
                <a:gd name="T0" fmla="*/ 36 w 36"/>
                <a:gd name="T1" fmla="*/ 36 h 36"/>
                <a:gd name="T2" fmla="*/ 36 w 36"/>
                <a:gd name="T3" fmla="*/ 0 h 36"/>
                <a:gd name="T4" fmla="*/ 0 w 36"/>
                <a:gd name="T5" fmla="*/ 0 h 36"/>
                <a:gd name="T6" fmla="*/ 0 w 36"/>
                <a:gd name="T7" fmla="*/ 36 h 36"/>
                <a:gd name="T8" fmla="*/ 36 w 36"/>
                <a:gd name="T9" fmla="*/ 36 h 36"/>
                <a:gd name="T10" fmla="*/ 18 w 36"/>
                <a:gd name="T11" fmla="*/ 4 h 36"/>
                <a:gd name="T12" fmla="*/ 24 w 36"/>
                <a:gd name="T13" fmla="*/ 10 h 36"/>
                <a:gd name="T14" fmla="*/ 18 w 36"/>
                <a:gd name="T15" fmla="*/ 16 h 36"/>
                <a:gd name="T16" fmla="*/ 12 w 36"/>
                <a:gd name="T17" fmla="*/ 10 h 36"/>
                <a:gd name="T18" fmla="*/ 18 w 36"/>
                <a:gd name="T19" fmla="*/ 4 h 36"/>
                <a:gd name="T20" fmla="*/ 18 w 36"/>
                <a:gd name="T21" fmla="*/ 20 h 36"/>
                <a:gd name="T22" fmla="*/ 24 w 36"/>
                <a:gd name="T23" fmla="*/ 26 h 36"/>
                <a:gd name="T24" fmla="*/ 18 w 36"/>
                <a:gd name="T25" fmla="*/ 33 h 36"/>
                <a:gd name="T26" fmla="*/ 12 w 36"/>
                <a:gd name="T27" fmla="*/ 26 h 36"/>
                <a:gd name="T28" fmla="*/ 18 w 36"/>
                <a:gd name="T29" fmla="*/ 2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6" h="36">
                  <a:moveTo>
                    <a:pt x="36" y="36"/>
                  </a:moveTo>
                  <a:cubicBezTo>
                    <a:pt x="36" y="0"/>
                    <a:pt x="36" y="0"/>
                    <a:pt x="3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6"/>
                    <a:pt x="0" y="36"/>
                    <a:pt x="0" y="36"/>
                  </a:cubicBezTo>
                  <a:lnTo>
                    <a:pt x="36" y="36"/>
                  </a:lnTo>
                  <a:close/>
                  <a:moveTo>
                    <a:pt x="18" y="4"/>
                  </a:moveTo>
                  <a:cubicBezTo>
                    <a:pt x="21" y="4"/>
                    <a:pt x="24" y="7"/>
                    <a:pt x="24" y="10"/>
                  </a:cubicBezTo>
                  <a:cubicBezTo>
                    <a:pt x="24" y="13"/>
                    <a:pt x="21" y="16"/>
                    <a:pt x="18" y="16"/>
                  </a:cubicBezTo>
                  <a:cubicBezTo>
                    <a:pt x="14" y="16"/>
                    <a:pt x="12" y="13"/>
                    <a:pt x="12" y="10"/>
                  </a:cubicBezTo>
                  <a:cubicBezTo>
                    <a:pt x="12" y="7"/>
                    <a:pt x="14" y="4"/>
                    <a:pt x="18" y="4"/>
                  </a:cubicBezTo>
                  <a:close/>
                  <a:moveTo>
                    <a:pt x="18" y="20"/>
                  </a:moveTo>
                  <a:cubicBezTo>
                    <a:pt x="21" y="20"/>
                    <a:pt x="24" y="23"/>
                    <a:pt x="24" y="26"/>
                  </a:cubicBezTo>
                  <a:cubicBezTo>
                    <a:pt x="24" y="30"/>
                    <a:pt x="21" y="33"/>
                    <a:pt x="18" y="33"/>
                  </a:cubicBezTo>
                  <a:cubicBezTo>
                    <a:pt x="14" y="33"/>
                    <a:pt x="12" y="30"/>
                    <a:pt x="12" y="26"/>
                  </a:cubicBezTo>
                  <a:cubicBezTo>
                    <a:pt x="12" y="23"/>
                    <a:pt x="14" y="20"/>
                    <a:pt x="18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30" name="Freeform 14"/>
            <p:cNvSpPr>
              <a:spLocks noEditPoints="1"/>
            </p:cNvSpPr>
            <p:nvPr/>
          </p:nvSpPr>
          <p:spPr bwMode="auto">
            <a:xfrm>
              <a:off x="8369301" y="5195888"/>
              <a:ext cx="452438" cy="387350"/>
            </a:xfrm>
            <a:custGeom>
              <a:avLst/>
              <a:gdLst>
                <a:gd name="T0" fmla="*/ 28 w 55"/>
                <a:gd name="T1" fmla="*/ 0 h 47"/>
                <a:gd name="T2" fmla="*/ 0 w 55"/>
                <a:gd name="T3" fmla="*/ 47 h 47"/>
                <a:gd name="T4" fmla="*/ 55 w 55"/>
                <a:gd name="T5" fmla="*/ 47 h 47"/>
                <a:gd name="T6" fmla="*/ 28 w 55"/>
                <a:gd name="T7" fmla="*/ 0 h 47"/>
                <a:gd name="T8" fmla="*/ 28 w 55"/>
                <a:gd name="T9" fmla="*/ 41 h 47"/>
                <a:gd name="T10" fmla="*/ 22 w 55"/>
                <a:gd name="T11" fmla="*/ 34 h 47"/>
                <a:gd name="T12" fmla="*/ 28 w 55"/>
                <a:gd name="T13" fmla="*/ 28 h 47"/>
                <a:gd name="T14" fmla="*/ 34 w 55"/>
                <a:gd name="T15" fmla="*/ 34 h 47"/>
                <a:gd name="T16" fmla="*/ 28 w 55"/>
                <a:gd name="T17" fmla="*/ 41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" h="47">
                  <a:moveTo>
                    <a:pt x="28" y="0"/>
                  </a:moveTo>
                  <a:cubicBezTo>
                    <a:pt x="0" y="47"/>
                    <a:pt x="0" y="47"/>
                    <a:pt x="0" y="47"/>
                  </a:cubicBezTo>
                  <a:cubicBezTo>
                    <a:pt x="55" y="47"/>
                    <a:pt x="55" y="47"/>
                    <a:pt x="55" y="47"/>
                  </a:cubicBezTo>
                  <a:lnTo>
                    <a:pt x="28" y="0"/>
                  </a:lnTo>
                  <a:close/>
                  <a:moveTo>
                    <a:pt x="28" y="41"/>
                  </a:moveTo>
                  <a:cubicBezTo>
                    <a:pt x="24" y="41"/>
                    <a:pt x="22" y="38"/>
                    <a:pt x="22" y="34"/>
                  </a:cubicBezTo>
                  <a:cubicBezTo>
                    <a:pt x="22" y="31"/>
                    <a:pt x="24" y="28"/>
                    <a:pt x="28" y="28"/>
                  </a:cubicBezTo>
                  <a:cubicBezTo>
                    <a:pt x="31" y="28"/>
                    <a:pt x="34" y="31"/>
                    <a:pt x="34" y="34"/>
                  </a:cubicBezTo>
                  <a:cubicBezTo>
                    <a:pt x="34" y="38"/>
                    <a:pt x="31" y="41"/>
                    <a:pt x="28" y="4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31" name="Rectangle 15"/>
            <p:cNvSpPr>
              <a:spLocks noChangeArrowheads="1"/>
            </p:cNvSpPr>
            <p:nvPr/>
          </p:nvSpPr>
          <p:spPr bwMode="auto">
            <a:xfrm>
              <a:off x="8410576" y="5897563"/>
              <a:ext cx="377825" cy="238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32" name="Freeform 16"/>
            <p:cNvSpPr/>
            <p:nvPr/>
          </p:nvSpPr>
          <p:spPr bwMode="auto">
            <a:xfrm>
              <a:off x="8410576" y="5897563"/>
              <a:ext cx="377825" cy="23813"/>
            </a:xfrm>
            <a:custGeom>
              <a:avLst/>
              <a:gdLst>
                <a:gd name="T0" fmla="*/ 0 w 238"/>
                <a:gd name="T1" fmla="*/ 15 h 15"/>
                <a:gd name="T2" fmla="*/ 0 w 238"/>
                <a:gd name="T3" fmla="*/ 15 h 15"/>
                <a:gd name="T4" fmla="*/ 238 w 238"/>
                <a:gd name="T5" fmla="*/ 15 h 15"/>
                <a:gd name="T6" fmla="*/ 238 w 238"/>
                <a:gd name="T7" fmla="*/ 0 h 15"/>
                <a:gd name="T8" fmla="*/ 0 w 238"/>
                <a:gd name="T9" fmla="*/ 0 h 15"/>
                <a:gd name="T10" fmla="*/ 0 w 238"/>
                <a:gd name="T11" fmla="*/ 15 h 15"/>
                <a:gd name="T12" fmla="*/ 0 w 238"/>
                <a:gd name="T13" fmla="*/ 15 h 15"/>
                <a:gd name="T14" fmla="*/ 0 w 238"/>
                <a:gd name="T15" fmla="*/ 15 h 15"/>
                <a:gd name="T16" fmla="*/ 0 w 238"/>
                <a:gd name="T17" fmla="*/ 15 h 15"/>
                <a:gd name="T18" fmla="*/ 0 w 238"/>
                <a:gd name="T19" fmla="*/ 0 h 15"/>
                <a:gd name="T20" fmla="*/ 238 w 238"/>
                <a:gd name="T21" fmla="*/ 0 h 15"/>
                <a:gd name="T22" fmla="*/ 238 w 238"/>
                <a:gd name="T23" fmla="*/ 15 h 15"/>
                <a:gd name="T24" fmla="*/ 0 w 238"/>
                <a:gd name="T25" fmla="*/ 15 h 15"/>
                <a:gd name="T26" fmla="*/ 0 w 238"/>
                <a:gd name="T27" fmla="*/ 15 h 15"/>
                <a:gd name="T28" fmla="*/ 0 w 238"/>
                <a:gd name="T29" fmla="*/ 15 h 15"/>
                <a:gd name="T30" fmla="*/ 0 w 238"/>
                <a:gd name="T31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38" h="15">
                  <a:moveTo>
                    <a:pt x="0" y="15"/>
                  </a:moveTo>
                  <a:lnTo>
                    <a:pt x="0" y="15"/>
                  </a:lnTo>
                  <a:lnTo>
                    <a:pt x="238" y="15"/>
                  </a:lnTo>
                  <a:lnTo>
                    <a:pt x="238" y="0"/>
                  </a:lnTo>
                  <a:lnTo>
                    <a:pt x="0" y="0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0"/>
                  </a:lnTo>
                  <a:lnTo>
                    <a:pt x="238" y="0"/>
                  </a:lnTo>
                  <a:lnTo>
                    <a:pt x="238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633" name="Freeform 17"/>
          <p:cNvSpPr>
            <a:spLocks noEditPoints="1"/>
          </p:cNvSpPr>
          <p:nvPr/>
        </p:nvSpPr>
        <p:spPr bwMode="auto">
          <a:xfrm>
            <a:off x="7204779" y="3159395"/>
            <a:ext cx="519188" cy="535891"/>
          </a:xfrm>
          <a:custGeom>
            <a:avLst/>
            <a:gdLst>
              <a:gd name="T0" fmla="*/ 57 w 72"/>
              <a:gd name="T1" fmla="*/ 0 h 74"/>
              <a:gd name="T2" fmla="*/ 16 w 72"/>
              <a:gd name="T3" fmla="*/ 0 h 74"/>
              <a:gd name="T4" fmla="*/ 0 w 72"/>
              <a:gd name="T5" fmla="*/ 18 h 74"/>
              <a:gd name="T6" fmla="*/ 0 w 72"/>
              <a:gd name="T7" fmla="*/ 34 h 74"/>
              <a:gd name="T8" fmla="*/ 10 w 72"/>
              <a:gd name="T9" fmla="*/ 51 h 74"/>
              <a:gd name="T10" fmla="*/ 2 w 72"/>
              <a:gd name="T11" fmla="*/ 74 h 74"/>
              <a:gd name="T12" fmla="*/ 40 w 72"/>
              <a:gd name="T13" fmla="*/ 52 h 74"/>
              <a:gd name="T14" fmla="*/ 57 w 72"/>
              <a:gd name="T15" fmla="*/ 52 h 74"/>
              <a:gd name="T16" fmla="*/ 72 w 72"/>
              <a:gd name="T17" fmla="*/ 34 h 74"/>
              <a:gd name="T18" fmla="*/ 72 w 72"/>
              <a:gd name="T19" fmla="*/ 18 h 74"/>
              <a:gd name="T20" fmla="*/ 57 w 72"/>
              <a:gd name="T21" fmla="*/ 0 h 74"/>
              <a:gd name="T22" fmla="*/ 54 w 72"/>
              <a:gd name="T23" fmla="*/ 38 h 74"/>
              <a:gd name="T24" fmla="*/ 16 w 72"/>
              <a:gd name="T25" fmla="*/ 38 h 74"/>
              <a:gd name="T26" fmla="*/ 13 w 72"/>
              <a:gd name="T27" fmla="*/ 35 h 74"/>
              <a:gd name="T28" fmla="*/ 16 w 72"/>
              <a:gd name="T29" fmla="*/ 33 h 74"/>
              <a:gd name="T30" fmla="*/ 54 w 72"/>
              <a:gd name="T31" fmla="*/ 33 h 74"/>
              <a:gd name="T32" fmla="*/ 57 w 72"/>
              <a:gd name="T33" fmla="*/ 35 h 74"/>
              <a:gd name="T34" fmla="*/ 54 w 72"/>
              <a:gd name="T35" fmla="*/ 38 h 74"/>
              <a:gd name="T36" fmla="*/ 60 w 72"/>
              <a:gd name="T37" fmla="*/ 29 h 74"/>
              <a:gd name="T38" fmla="*/ 16 w 72"/>
              <a:gd name="T39" fmla="*/ 29 h 74"/>
              <a:gd name="T40" fmla="*/ 13 w 72"/>
              <a:gd name="T41" fmla="*/ 26 h 74"/>
              <a:gd name="T42" fmla="*/ 16 w 72"/>
              <a:gd name="T43" fmla="*/ 23 h 74"/>
              <a:gd name="T44" fmla="*/ 60 w 72"/>
              <a:gd name="T45" fmla="*/ 23 h 74"/>
              <a:gd name="T46" fmla="*/ 63 w 72"/>
              <a:gd name="T47" fmla="*/ 26 h 74"/>
              <a:gd name="T48" fmla="*/ 60 w 72"/>
              <a:gd name="T49" fmla="*/ 29 h 74"/>
              <a:gd name="T50" fmla="*/ 60 w 72"/>
              <a:gd name="T51" fmla="*/ 19 h 74"/>
              <a:gd name="T52" fmla="*/ 16 w 72"/>
              <a:gd name="T53" fmla="*/ 19 h 74"/>
              <a:gd name="T54" fmla="*/ 13 w 72"/>
              <a:gd name="T55" fmla="*/ 16 h 74"/>
              <a:gd name="T56" fmla="*/ 16 w 72"/>
              <a:gd name="T57" fmla="*/ 13 h 74"/>
              <a:gd name="T58" fmla="*/ 60 w 72"/>
              <a:gd name="T59" fmla="*/ 13 h 74"/>
              <a:gd name="T60" fmla="*/ 63 w 72"/>
              <a:gd name="T61" fmla="*/ 16 h 74"/>
              <a:gd name="T62" fmla="*/ 60 w 72"/>
              <a:gd name="T63" fmla="*/ 19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72" h="74">
                <a:moveTo>
                  <a:pt x="57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8"/>
                  <a:pt x="0" y="18"/>
                </a:cubicBezTo>
                <a:cubicBezTo>
                  <a:pt x="0" y="34"/>
                  <a:pt x="0" y="34"/>
                  <a:pt x="0" y="34"/>
                </a:cubicBezTo>
                <a:cubicBezTo>
                  <a:pt x="0" y="42"/>
                  <a:pt x="4" y="48"/>
                  <a:pt x="10" y="51"/>
                </a:cubicBezTo>
                <a:cubicBezTo>
                  <a:pt x="4" y="66"/>
                  <a:pt x="2" y="74"/>
                  <a:pt x="2" y="74"/>
                </a:cubicBezTo>
                <a:cubicBezTo>
                  <a:pt x="40" y="52"/>
                  <a:pt x="40" y="52"/>
                  <a:pt x="40" y="52"/>
                </a:cubicBezTo>
                <a:cubicBezTo>
                  <a:pt x="57" y="52"/>
                  <a:pt x="57" y="52"/>
                  <a:pt x="57" y="52"/>
                </a:cubicBezTo>
                <a:cubicBezTo>
                  <a:pt x="65" y="52"/>
                  <a:pt x="72" y="44"/>
                  <a:pt x="72" y="34"/>
                </a:cubicBezTo>
                <a:cubicBezTo>
                  <a:pt x="72" y="18"/>
                  <a:pt x="72" y="18"/>
                  <a:pt x="72" y="18"/>
                </a:cubicBezTo>
                <a:cubicBezTo>
                  <a:pt x="72" y="8"/>
                  <a:pt x="65" y="0"/>
                  <a:pt x="57" y="0"/>
                </a:cubicBezTo>
                <a:close/>
                <a:moveTo>
                  <a:pt x="54" y="38"/>
                </a:moveTo>
                <a:cubicBezTo>
                  <a:pt x="16" y="38"/>
                  <a:pt x="16" y="38"/>
                  <a:pt x="16" y="38"/>
                </a:cubicBezTo>
                <a:cubicBezTo>
                  <a:pt x="14" y="38"/>
                  <a:pt x="13" y="37"/>
                  <a:pt x="13" y="35"/>
                </a:cubicBezTo>
                <a:cubicBezTo>
                  <a:pt x="13" y="34"/>
                  <a:pt x="14" y="33"/>
                  <a:pt x="16" y="33"/>
                </a:cubicBezTo>
                <a:cubicBezTo>
                  <a:pt x="54" y="33"/>
                  <a:pt x="54" y="33"/>
                  <a:pt x="54" y="33"/>
                </a:cubicBezTo>
                <a:cubicBezTo>
                  <a:pt x="56" y="33"/>
                  <a:pt x="57" y="34"/>
                  <a:pt x="57" y="35"/>
                </a:cubicBezTo>
                <a:cubicBezTo>
                  <a:pt x="57" y="37"/>
                  <a:pt x="56" y="38"/>
                  <a:pt x="54" y="38"/>
                </a:cubicBezTo>
                <a:close/>
                <a:moveTo>
                  <a:pt x="60" y="29"/>
                </a:moveTo>
                <a:cubicBezTo>
                  <a:pt x="16" y="29"/>
                  <a:pt x="16" y="29"/>
                  <a:pt x="16" y="29"/>
                </a:cubicBezTo>
                <a:cubicBezTo>
                  <a:pt x="14" y="29"/>
                  <a:pt x="13" y="27"/>
                  <a:pt x="13" y="26"/>
                </a:cubicBezTo>
                <a:cubicBezTo>
                  <a:pt x="13" y="24"/>
                  <a:pt x="14" y="23"/>
                  <a:pt x="16" y="23"/>
                </a:cubicBezTo>
                <a:cubicBezTo>
                  <a:pt x="60" y="23"/>
                  <a:pt x="60" y="23"/>
                  <a:pt x="60" y="23"/>
                </a:cubicBezTo>
                <a:cubicBezTo>
                  <a:pt x="62" y="23"/>
                  <a:pt x="63" y="24"/>
                  <a:pt x="63" y="26"/>
                </a:cubicBezTo>
                <a:cubicBezTo>
                  <a:pt x="63" y="27"/>
                  <a:pt x="62" y="29"/>
                  <a:pt x="60" y="29"/>
                </a:cubicBezTo>
                <a:close/>
                <a:moveTo>
                  <a:pt x="60" y="19"/>
                </a:moveTo>
                <a:cubicBezTo>
                  <a:pt x="16" y="19"/>
                  <a:pt x="16" y="19"/>
                  <a:pt x="16" y="19"/>
                </a:cubicBezTo>
                <a:cubicBezTo>
                  <a:pt x="14" y="19"/>
                  <a:pt x="13" y="18"/>
                  <a:pt x="13" y="16"/>
                </a:cubicBezTo>
                <a:cubicBezTo>
                  <a:pt x="13" y="14"/>
                  <a:pt x="14" y="13"/>
                  <a:pt x="16" y="13"/>
                </a:cubicBezTo>
                <a:cubicBezTo>
                  <a:pt x="60" y="13"/>
                  <a:pt x="60" y="13"/>
                  <a:pt x="60" y="13"/>
                </a:cubicBezTo>
                <a:cubicBezTo>
                  <a:pt x="62" y="13"/>
                  <a:pt x="63" y="14"/>
                  <a:pt x="63" y="16"/>
                </a:cubicBezTo>
                <a:cubicBezTo>
                  <a:pt x="63" y="18"/>
                  <a:pt x="62" y="19"/>
                  <a:pt x="60" y="19"/>
                </a:cubicBezTo>
                <a:close/>
              </a:path>
            </a:pathLst>
          </a:custGeom>
          <a:solidFill>
            <a:srgbClr val="20252D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34" name="Freeform 18"/>
          <p:cNvSpPr>
            <a:spLocks noEditPoints="1"/>
          </p:cNvSpPr>
          <p:nvPr/>
        </p:nvSpPr>
        <p:spPr bwMode="auto">
          <a:xfrm>
            <a:off x="3215392" y="5354908"/>
            <a:ext cx="512228" cy="506660"/>
          </a:xfrm>
          <a:custGeom>
            <a:avLst/>
            <a:gdLst>
              <a:gd name="T0" fmla="*/ 42 w 71"/>
              <a:gd name="T1" fmla="*/ 6 h 70"/>
              <a:gd name="T2" fmla="*/ 41 w 71"/>
              <a:gd name="T3" fmla="*/ 7 h 70"/>
              <a:gd name="T4" fmla="*/ 9 w 71"/>
              <a:gd name="T5" fmla="*/ 39 h 70"/>
              <a:gd name="T6" fmla="*/ 3 w 71"/>
              <a:gd name="T7" fmla="*/ 45 h 70"/>
              <a:gd name="T8" fmla="*/ 3 w 71"/>
              <a:gd name="T9" fmla="*/ 54 h 70"/>
              <a:gd name="T10" fmla="*/ 16 w 71"/>
              <a:gd name="T11" fmla="*/ 67 h 70"/>
              <a:gd name="T12" fmla="*/ 25 w 71"/>
              <a:gd name="T13" fmla="*/ 67 h 70"/>
              <a:gd name="T14" fmla="*/ 31 w 71"/>
              <a:gd name="T15" fmla="*/ 61 h 70"/>
              <a:gd name="T16" fmla="*/ 63 w 71"/>
              <a:gd name="T17" fmla="*/ 29 h 70"/>
              <a:gd name="T18" fmla="*/ 64 w 71"/>
              <a:gd name="T19" fmla="*/ 27 h 70"/>
              <a:gd name="T20" fmla="*/ 50 w 71"/>
              <a:gd name="T21" fmla="*/ 20 h 70"/>
              <a:gd name="T22" fmla="*/ 42 w 71"/>
              <a:gd name="T23" fmla="*/ 6 h 70"/>
              <a:gd name="T24" fmla="*/ 7 w 71"/>
              <a:gd name="T25" fmla="*/ 49 h 70"/>
              <a:gd name="T26" fmla="*/ 7 w 71"/>
              <a:gd name="T27" fmla="*/ 45 h 70"/>
              <a:gd name="T28" fmla="*/ 38 w 71"/>
              <a:gd name="T29" fmla="*/ 15 h 70"/>
              <a:gd name="T30" fmla="*/ 41 w 71"/>
              <a:gd name="T31" fmla="*/ 15 h 70"/>
              <a:gd name="T32" fmla="*/ 41 w 71"/>
              <a:gd name="T33" fmla="*/ 19 h 70"/>
              <a:gd name="T34" fmla="*/ 11 w 71"/>
              <a:gd name="T35" fmla="*/ 49 h 70"/>
              <a:gd name="T36" fmla="*/ 7 w 71"/>
              <a:gd name="T37" fmla="*/ 49 h 70"/>
              <a:gd name="T38" fmla="*/ 14 w 71"/>
              <a:gd name="T39" fmla="*/ 56 h 70"/>
              <a:gd name="T40" fmla="*/ 14 w 71"/>
              <a:gd name="T41" fmla="*/ 52 h 70"/>
              <a:gd name="T42" fmla="*/ 37 w 71"/>
              <a:gd name="T43" fmla="*/ 29 h 70"/>
              <a:gd name="T44" fmla="*/ 40 w 71"/>
              <a:gd name="T45" fmla="*/ 29 h 70"/>
              <a:gd name="T46" fmla="*/ 41 w 71"/>
              <a:gd name="T47" fmla="*/ 33 h 70"/>
              <a:gd name="T48" fmla="*/ 17 w 71"/>
              <a:gd name="T49" fmla="*/ 56 h 70"/>
              <a:gd name="T50" fmla="*/ 14 w 71"/>
              <a:gd name="T51" fmla="*/ 56 h 70"/>
              <a:gd name="T52" fmla="*/ 55 w 71"/>
              <a:gd name="T53" fmla="*/ 28 h 70"/>
              <a:gd name="T54" fmla="*/ 55 w 71"/>
              <a:gd name="T55" fmla="*/ 32 h 70"/>
              <a:gd name="T56" fmla="*/ 24 w 71"/>
              <a:gd name="T57" fmla="*/ 63 h 70"/>
              <a:gd name="T58" fmla="*/ 20 w 71"/>
              <a:gd name="T59" fmla="*/ 63 h 70"/>
              <a:gd name="T60" fmla="*/ 20 w 71"/>
              <a:gd name="T61" fmla="*/ 59 h 70"/>
              <a:gd name="T62" fmla="*/ 51 w 71"/>
              <a:gd name="T63" fmla="*/ 28 h 70"/>
              <a:gd name="T64" fmla="*/ 55 w 71"/>
              <a:gd name="T65" fmla="*/ 28 h 70"/>
              <a:gd name="T66" fmla="*/ 64 w 71"/>
              <a:gd name="T67" fmla="*/ 0 h 70"/>
              <a:gd name="T68" fmla="*/ 47 w 71"/>
              <a:gd name="T69" fmla="*/ 4 h 70"/>
              <a:gd name="T70" fmla="*/ 46 w 71"/>
              <a:gd name="T71" fmla="*/ 4 h 70"/>
              <a:gd name="T72" fmla="*/ 44 w 71"/>
              <a:gd name="T73" fmla="*/ 4 h 70"/>
              <a:gd name="T74" fmla="*/ 52 w 71"/>
              <a:gd name="T75" fmla="*/ 18 h 70"/>
              <a:gd name="T76" fmla="*/ 66 w 71"/>
              <a:gd name="T77" fmla="*/ 25 h 70"/>
              <a:gd name="T78" fmla="*/ 66 w 71"/>
              <a:gd name="T79" fmla="*/ 25 h 70"/>
              <a:gd name="T80" fmla="*/ 66 w 71"/>
              <a:gd name="T81" fmla="*/ 24 h 70"/>
              <a:gd name="T82" fmla="*/ 70 w 71"/>
              <a:gd name="T83" fmla="*/ 7 h 70"/>
              <a:gd name="T84" fmla="*/ 64 w 71"/>
              <a:gd name="T85" fmla="*/ 0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71" h="70">
                <a:moveTo>
                  <a:pt x="42" y="6"/>
                </a:moveTo>
                <a:cubicBezTo>
                  <a:pt x="42" y="7"/>
                  <a:pt x="41" y="7"/>
                  <a:pt x="41" y="7"/>
                </a:cubicBezTo>
                <a:cubicBezTo>
                  <a:pt x="9" y="39"/>
                  <a:pt x="9" y="39"/>
                  <a:pt x="9" y="39"/>
                </a:cubicBezTo>
                <a:cubicBezTo>
                  <a:pt x="3" y="45"/>
                  <a:pt x="3" y="45"/>
                  <a:pt x="3" y="45"/>
                </a:cubicBezTo>
                <a:cubicBezTo>
                  <a:pt x="0" y="48"/>
                  <a:pt x="0" y="52"/>
                  <a:pt x="3" y="54"/>
                </a:cubicBezTo>
                <a:cubicBezTo>
                  <a:pt x="16" y="67"/>
                  <a:pt x="16" y="67"/>
                  <a:pt x="16" y="67"/>
                </a:cubicBezTo>
                <a:cubicBezTo>
                  <a:pt x="18" y="70"/>
                  <a:pt x="22" y="70"/>
                  <a:pt x="25" y="67"/>
                </a:cubicBezTo>
                <a:cubicBezTo>
                  <a:pt x="31" y="61"/>
                  <a:pt x="31" y="61"/>
                  <a:pt x="31" y="61"/>
                </a:cubicBezTo>
                <a:cubicBezTo>
                  <a:pt x="63" y="29"/>
                  <a:pt x="63" y="29"/>
                  <a:pt x="63" y="29"/>
                </a:cubicBezTo>
                <a:cubicBezTo>
                  <a:pt x="63" y="29"/>
                  <a:pt x="64" y="28"/>
                  <a:pt x="64" y="27"/>
                </a:cubicBezTo>
                <a:cubicBezTo>
                  <a:pt x="59" y="26"/>
                  <a:pt x="54" y="24"/>
                  <a:pt x="50" y="20"/>
                </a:cubicBezTo>
                <a:cubicBezTo>
                  <a:pt x="46" y="16"/>
                  <a:pt x="43" y="11"/>
                  <a:pt x="42" y="6"/>
                </a:cubicBezTo>
                <a:close/>
                <a:moveTo>
                  <a:pt x="7" y="49"/>
                </a:moveTo>
                <a:cubicBezTo>
                  <a:pt x="6" y="48"/>
                  <a:pt x="6" y="46"/>
                  <a:pt x="7" y="45"/>
                </a:cubicBezTo>
                <a:cubicBezTo>
                  <a:pt x="38" y="15"/>
                  <a:pt x="38" y="15"/>
                  <a:pt x="38" y="15"/>
                </a:cubicBezTo>
                <a:cubicBezTo>
                  <a:pt x="39" y="14"/>
                  <a:pt x="40" y="14"/>
                  <a:pt x="41" y="15"/>
                </a:cubicBezTo>
                <a:cubicBezTo>
                  <a:pt x="42" y="16"/>
                  <a:pt x="42" y="17"/>
                  <a:pt x="41" y="19"/>
                </a:cubicBezTo>
                <a:cubicBezTo>
                  <a:pt x="11" y="49"/>
                  <a:pt x="11" y="49"/>
                  <a:pt x="11" y="49"/>
                </a:cubicBezTo>
                <a:cubicBezTo>
                  <a:pt x="10" y="50"/>
                  <a:pt x="8" y="50"/>
                  <a:pt x="7" y="49"/>
                </a:cubicBezTo>
                <a:close/>
                <a:moveTo>
                  <a:pt x="14" y="56"/>
                </a:moveTo>
                <a:cubicBezTo>
                  <a:pt x="13" y="55"/>
                  <a:pt x="13" y="53"/>
                  <a:pt x="14" y="52"/>
                </a:cubicBezTo>
                <a:cubicBezTo>
                  <a:pt x="37" y="29"/>
                  <a:pt x="37" y="29"/>
                  <a:pt x="37" y="29"/>
                </a:cubicBezTo>
                <a:cubicBezTo>
                  <a:pt x="38" y="28"/>
                  <a:pt x="39" y="28"/>
                  <a:pt x="40" y="29"/>
                </a:cubicBezTo>
                <a:cubicBezTo>
                  <a:pt x="41" y="31"/>
                  <a:pt x="42" y="32"/>
                  <a:pt x="41" y="33"/>
                </a:cubicBezTo>
                <a:cubicBezTo>
                  <a:pt x="17" y="56"/>
                  <a:pt x="17" y="56"/>
                  <a:pt x="17" y="56"/>
                </a:cubicBezTo>
                <a:cubicBezTo>
                  <a:pt x="17" y="57"/>
                  <a:pt x="15" y="57"/>
                  <a:pt x="14" y="56"/>
                </a:cubicBezTo>
                <a:close/>
                <a:moveTo>
                  <a:pt x="55" y="28"/>
                </a:moveTo>
                <a:cubicBezTo>
                  <a:pt x="56" y="29"/>
                  <a:pt x="56" y="31"/>
                  <a:pt x="55" y="32"/>
                </a:cubicBezTo>
                <a:cubicBezTo>
                  <a:pt x="24" y="63"/>
                  <a:pt x="24" y="63"/>
                  <a:pt x="24" y="63"/>
                </a:cubicBezTo>
                <a:cubicBezTo>
                  <a:pt x="23" y="64"/>
                  <a:pt x="22" y="64"/>
                  <a:pt x="20" y="63"/>
                </a:cubicBezTo>
                <a:cubicBezTo>
                  <a:pt x="19" y="62"/>
                  <a:pt x="19" y="60"/>
                  <a:pt x="20" y="59"/>
                </a:cubicBezTo>
                <a:cubicBezTo>
                  <a:pt x="51" y="28"/>
                  <a:pt x="51" y="28"/>
                  <a:pt x="51" y="28"/>
                </a:cubicBezTo>
                <a:cubicBezTo>
                  <a:pt x="52" y="27"/>
                  <a:pt x="54" y="27"/>
                  <a:pt x="55" y="28"/>
                </a:cubicBezTo>
                <a:close/>
                <a:moveTo>
                  <a:pt x="64" y="0"/>
                </a:moveTo>
                <a:cubicBezTo>
                  <a:pt x="47" y="4"/>
                  <a:pt x="47" y="4"/>
                  <a:pt x="47" y="4"/>
                </a:cubicBezTo>
                <a:cubicBezTo>
                  <a:pt x="46" y="4"/>
                  <a:pt x="46" y="4"/>
                  <a:pt x="46" y="4"/>
                </a:cubicBezTo>
                <a:cubicBezTo>
                  <a:pt x="45" y="4"/>
                  <a:pt x="45" y="4"/>
                  <a:pt x="44" y="4"/>
                </a:cubicBezTo>
                <a:cubicBezTo>
                  <a:pt x="45" y="9"/>
                  <a:pt x="48" y="14"/>
                  <a:pt x="52" y="18"/>
                </a:cubicBezTo>
                <a:cubicBezTo>
                  <a:pt x="56" y="22"/>
                  <a:pt x="61" y="24"/>
                  <a:pt x="66" y="25"/>
                </a:cubicBezTo>
                <a:cubicBezTo>
                  <a:pt x="66" y="25"/>
                  <a:pt x="66" y="25"/>
                  <a:pt x="66" y="25"/>
                </a:cubicBezTo>
                <a:cubicBezTo>
                  <a:pt x="66" y="24"/>
                  <a:pt x="66" y="24"/>
                  <a:pt x="66" y="24"/>
                </a:cubicBezTo>
                <a:cubicBezTo>
                  <a:pt x="70" y="7"/>
                  <a:pt x="70" y="7"/>
                  <a:pt x="70" y="7"/>
                </a:cubicBezTo>
                <a:cubicBezTo>
                  <a:pt x="71" y="3"/>
                  <a:pt x="68" y="0"/>
                  <a:pt x="64" y="0"/>
                </a:cubicBezTo>
                <a:close/>
              </a:path>
            </a:pathLst>
          </a:custGeom>
          <a:solidFill>
            <a:srgbClr val="20252D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635" name="组合 634"/>
          <p:cNvGrpSpPr/>
          <p:nvPr/>
        </p:nvGrpSpPr>
        <p:grpSpPr>
          <a:xfrm>
            <a:off x="10298817" y="5337445"/>
            <a:ext cx="569297" cy="542851"/>
            <a:chOff x="10302876" y="5253038"/>
            <a:chExt cx="649288" cy="619126"/>
          </a:xfrm>
          <a:solidFill>
            <a:srgbClr val="20252D"/>
          </a:solidFill>
        </p:grpSpPr>
        <p:sp>
          <p:nvSpPr>
            <p:cNvPr id="636" name="Freeform 19"/>
            <p:cNvSpPr/>
            <p:nvPr/>
          </p:nvSpPr>
          <p:spPr bwMode="auto">
            <a:xfrm>
              <a:off x="10367963" y="5459413"/>
              <a:ext cx="74613" cy="330200"/>
            </a:xfrm>
            <a:custGeom>
              <a:avLst/>
              <a:gdLst>
                <a:gd name="T0" fmla="*/ 9 w 9"/>
                <a:gd name="T1" fmla="*/ 38 h 40"/>
                <a:gd name="T2" fmla="*/ 8 w 9"/>
                <a:gd name="T3" fmla="*/ 40 h 40"/>
                <a:gd name="T4" fmla="*/ 2 w 9"/>
                <a:gd name="T5" fmla="*/ 40 h 40"/>
                <a:gd name="T6" fmla="*/ 0 w 9"/>
                <a:gd name="T7" fmla="*/ 38 h 40"/>
                <a:gd name="T8" fmla="*/ 0 w 9"/>
                <a:gd name="T9" fmla="*/ 2 h 40"/>
                <a:gd name="T10" fmla="*/ 2 w 9"/>
                <a:gd name="T11" fmla="*/ 0 h 40"/>
                <a:gd name="T12" fmla="*/ 8 w 9"/>
                <a:gd name="T13" fmla="*/ 0 h 40"/>
                <a:gd name="T14" fmla="*/ 9 w 9"/>
                <a:gd name="T15" fmla="*/ 2 h 40"/>
                <a:gd name="T16" fmla="*/ 9 w 9"/>
                <a:gd name="T17" fmla="*/ 38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40">
                  <a:moveTo>
                    <a:pt x="9" y="38"/>
                  </a:moveTo>
                  <a:cubicBezTo>
                    <a:pt x="9" y="39"/>
                    <a:pt x="9" y="40"/>
                    <a:pt x="8" y="40"/>
                  </a:cubicBezTo>
                  <a:cubicBezTo>
                    <a:pt x="2" y="40"/>
                    <a:pt x="2" y="40"/>
                    <a:pt x="2" y="40"/>
                  </a:cubicBezTo>
                  <a:cubicBezTo>
                    <a:pt x="1" y="40"/>
                    <a:pt x="0" y="39"/>
                    <a:pt x="0" y="38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9" y="0"/>
                    <a:pt x="9" y="1"/>
                    <a:pt x="9" y="2"/>
                  </a:cubicBezTo>
                  <a:lnTo>
                    <a:pt x="9" y="3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37" name="Freeform 20"/>
            <p:cNvSpPr/>
            <p:nvPr/>
          </p:nvSpPr>
          <p:spPr bwMode="auto">
            <a:xfrm>
              <a:off x="10483851" y="5459413"/>
              <a:ext cx="65088" cy="330200"/>
            </a:xfrm>
            <a:custGeom>
              <a:avLst/>
              <a:gdLst>
                <a:gd name="T0" fmla="*/ 8 w 8"/>
                <a:gd name="T1" fmla="*/ 38 h 40"/>
                <a:gd name="T2" fmla="*/ 7 w 8"/>
                <a:gd name="T3" fmla="*/ 40 h 40"/>
                <a:gd name="T4" fmla="*/ 1 w 8"/>
                <a:gd name="T5" fmla="*/ 40 h 40"/>
                <a:gd name="T6" fmla="*/ 0 w 8"/>
                <a:gd name="T7" fmla="*/ 38 h 40"/>
                <a:gd name="T8" fmla="*/ 0 w 8"/>
                <a:gd name="T9" fmla="*/ 2 h 40"/>
                <a:gd name="T10" fmla="*/ 1 w 8"/>
                <a:gd name="T11" fmla="*/ 0 h 40"/>
                <a:gd name="T12" fmla="*/ 7 w 8"/>
                <a:gd name="T13" fmla="*/ 0 h 40"/>
                <a:gd name="T14" fmla="*/ 8 w 8"/>
                <a:gd name="T15" fmla="*/ 2 h 40"/>
                <a:gd name="T16" fmla="*/ 8 w 8"/>
                <a:gd name="T17" fmla="*/ 38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40">
                  <a:moveTo>
                    <a:pt x="8" y="38"/>
                  </a:moveTo>
                  <a:cubicBezTo>
                    <a:pt x="8" y="39"/>
                    <a:pt x="8" y="40"/>
                    <a:pt x="7" y="40"/>
                  </a:cubicBezTo>
                  <a:cubicBezTo>
                    <a:pt x="1" y="40"/>
                    <a:pt x="1" y="40"/>
                    <a:pt x="1" y="40"/>
                  </a:cubicBezTo>
                  <a:cubicBezTo>
                    <a:pt x="0" y="40"/>
                    <a:pt x="0" y="39"/>
                    <a:pt x="0" y="38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8" y="0"/>
                    <a:pt x="8" y="1"/>
                    <a:pt x="8" y="2"/>
                  </a:cubicBezTo>
                  <a:lnTo>
                    <a:pt x="8" y="3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38" name="Freeform 21"/>
            <p:cNvSpPr/>
            <p:nvPr/>
          </p:nvSpPr>
          <p:spPr bwMode="auto">
            <a:xfrm>
              <a:off x="10698163" y="5459413"/>
              <a:ext cx="73025" cy="330200"/>
            </a:xfrm>
            <a:custGeom>
              <a:avLst/>
              <a:gdLst>
                <a:gd name="T0" fmla="*/ 9 w 9"/>
                <a:gd name="T1" fmla="*/ 38 h 40"/>
                <a:gd name="T2" fmla="*/ 8 w 9"/>
                <a:gd name="T3" fmla="*/ 40 h 40"/>
                <a:gd name="T4" fmla="*/ 2 w 9"/>
                <a:gd name="T5" fmla="*/ 40 h 40"/>
                <a:gd name="T6" fmla="*/ 0 w 9"/>
                <a:gd name="T7" fmla="*/ 38 h 40"/>
                <a:gd name="T8" fmla="*/ 0 w 9"/>
                <a:gd name="T9" fmla="*/ 2 h 40"/>
                <a:gd name="T10" fmla="*/ 2 w 9"/>
                <a:gd name="T11" fmla="*/ 0 h 40"/>
                <a:gd name="T12" fmla="*/ 8 w 9"/>
                <a:gd name="T13" fmla="*/ 0 h 40"/>
                <a:gd name="T14" fmla="*/ 9 w 9"/>
                <a:gd name="T15" fmla="*/ 2 h 40"/>
                <a:gd name="T16" fmla="*/ 9 w 9"/>
                <a:gd name="T17" fmla="*/ 38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40">
                  <a:moveTo>
                    <a:pt x="9" y="38"/>
                  </a:moveTo>
                  <a:cubicBezTo>
                    <a:pt x="9" y="39"/>
                    <a:pt x="8" y="40"/>
                    <a:pt x="8" y="40"/>
                  </a:cubicBezTo>
                  <a:cubicBezTo>
                    <a:pt x="2" y="40"/>
                    <a:pt x="2" y="40"/>
                    <a:pt x="2" y="40"/>
                  </a:cubicBezTo>
                  <a:cubicBezTo>
                    <a:pt x="1" y="40"/>
                    <a:pt x="0" y="39"/>
                    <a:pt x="0" y="38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9" y="1"/>
                    <a:pt x="9" y="2"/>
                  </a:cubicBezTo>
                  <a:lnTo>
                    <a:pt x="9" y="3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39" name="Freeform 22"/>
            <p:cNvSpPr/>
            <p:nvPr/>
          </p:nvSpPr>
          <p:spPr bwMode="auto">
            <a:xfrm>
              <a:off x="10590213" y="5459413"/>
              <a:ext cx="74613" cy="330200"/>
            </a:xfrm>
            <a:custGeom>
              <a:avLst/>
              <a:gdLst>
                <a:gd name="T0" fmla="*/ 9 w 9"/>
                <a:gd name="T1" fmla="*/ 38 h 40"/>
                <a:gd name="T2" fmla="*/ 7 w 9"/>
                <a:gd name="T3" fmla="*/ 40 h 40"/>
                <a:gd name="T4" fmla="*/ 1 w 9"/>
                <a:gd name="T5" fmla="*/ 40 h 40"/>
                <a:gd name="T6" fmla="*/ 0 w 9"/>
                <a:gd name="T7" fmla="*/ 38 h 40"/>
                <a:gd name="T8" fmla="*/ 0 w 9"/>
                <a:gd name="T9" fmla="*/ 2 h 40"/>
                <a:gd name="T10" fmla="*/ 1 w 9"/>
                <a:gd name="T11" fmla="*/ 0 h 40"/>
                <a:gd name="T12" fmla="*/ 7 w 9"/>
                <a:gd name="T13" fmla="*/ 0 h 40"/>
                <a:gd name="T14" fmla="*/ 9 w 9"/>
                <a:gd name="T15" fmla="*/ 2 h 40"/>
                <a:gd name="T16" fmla="*/ 9 w 9"/>
                <a:gd name="T17" fmla="*/ 38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40">
                  <a:moveTo>
                    <a:pt x="9" y="38"/>
                  </a:moveTo>
                  <a:cubicBezTo>
                    <a:pt x="9" y="39"/>
                    <a:pt x="8" y="40"/>
                    <a:pt x="7" y="40"/>
                  </a:cubicBezTo>
                  <a:cubicBezTo>
                    <a:pt x="1" y="40"/>
                    <a:pt x="1" y="40"/>
                    <a:pt x="1" y="40"/>
                  </a:cubicBezTo>
                  <a:cubicBezTo>
                    <a:pt x="1" y="40"/>
                    <a:pt x="0" y="39"/>
                    <a:pt x="0" y="38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1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8" y="0"/>
                    <a:pt x="9" y="1"/>
                    <a:pt x="9" y="2"/>
                  </a:cubicBezTo>
                  <a:lnTo>
                    <a:pt x="9" y="3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40" name="Freeform 23"/>
            <p:cNvSpPr/>
            <p:nvPr/>
          </p:nvSpPr>
          <p:spPr bwMode="auto">
            <a:xfrm>
              <a:off x="10812463" y="5467351"/>
              <a:ext cx="66675" cy="322263"/>
            </a:xfrm>
            <a:custGeom>
              <a:avLst/>
              <a:gdLst>
                <a:gd name="T0" fmla="*/ 8 w 8"/>
                <a:gd name="T1" fmla="*/ 38 h 39"/>
                <a:gd name="T2" fmla="*/ 7 w 8"/>
                <a:gd name="T3" fmla="*/ 39 h 39"/>
                <a:gd name="T4" fmla="*/ 1 w 8"/>
                <a:gd name="T5" fmla="*/ 39 h 39"/>
                <a:gd name="T6" fmla="*/ 0 w 8"/>
                <a:gd name="T7" fmla="*/ 38 h 39"/>
                <a:gd name="T8" fmla="*/ 0 w 8"/>
                <a:gd name="T9" fmla="*/ 1 h 39"/>
                <a:gd name="T10" fmla="*/ 1 w 8"/>
                <a:gd name="T11" fmla="*/ 0 h 39"/>
                <a:gd name="T12" fmla="*/ 7 w 8"/>
                <a:gd name="T13" fmla="*/ 0 h 39"/>
                <a:gd name="T14" fmla="*/ 8 w 8"/>
                <a:gd name="T15" fmla="*/ 1 h 39"/>
                <a:gd name="T16" fmla="*/ 8 w 8"/>
                <a:gd name="T17" fmla="*/ 38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39">
                  <a:moveTo>
                    <a:pt x="8" y="38"/>
                  </a:moveTo>
                  <a:cubicBezTo>
                    <a:pt x="8" y="39"/>
                    <a:pt x="8" y="39"/>
                    <a:pt x="7" y="39"/>
                  </a:cubicBezTo>
                  <a:cubicBezTo>
                    <a:pt x="1" y="39"/>
                    <a:pt x="1" y="39"/>
                    <a:pt x="1" y="39"/>
                  </a:cubicBezTo>
                  <a:cubicBezTo>
                    <a:pt x="0" y="39"/>
                    <a:pt x="0" y="39"/>
                    <a:pt x="0" y="38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8" y="0"/>
                    <a:pt x="8" y="0"/>
                    <a:pt x="8" y="1"/>
                  </a:cubicBezTo>
                  <a:lnTo>
                    <a:pt x="8" y="3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41" name="Freeform 24"/>
            <p:cNvSpPr/>
            <p:nvPr/>
          </p:nvSpPr>
          <p:spPr bwMode="auto">
            <a:xfrm>
              <a:off x="10334626" y="5253038"/>
              <a:ext cx="576263" cy="182563"/>
            </a:xfrm>
            <a:custGeom>
              <a:avLst/>
              <a:gdLst>
                <a:gd name="T0" fmla="*/ 23 w 70"/>
                <a:gd name="T1" fmla="*/ 4 h 22"/>
                <a:gd name="T2" fmla="*/ 47 w 70"/>
                <a:gd name="T3" fmla="*/ 4 h 22"/>
                <a:gd name="T4" fmla="*/ 64 w 70"/>
                <a:gd name="T5" fmla="*/ 14 h 22"/>
                <a:gd name="T6" fmla="*/ 62 w 70"/>
                <a:gd name="T7" fmla="*/ 22 h 22"/>
                <a:gd name="T8" fmla="*/ 49 w 70"/>
                <a:gd name="T9" fmla="*/ 22 h 22"/>
                <a:gd name="T10" fmla="*/ 21 w 70"/>
                <a:gd name="T11" fmla="*/ 22 h 22"/>
                <a:gd name="T12" fmla="*/ 9 w 70"/>
                <a:gd name="T13" fmla="*/ 22 h 22"/>
                <a:gd name="T14" fmla="*/ 7 w 70"/>
                <a:gd name="T15" fmla="*/ 14 h 22"/>
                <a:gd name="T16" fmla="*/ 23 w 70"/>
                <a:gd name="T17" fmla="*/ 4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0" h="22">
                  <a:moveTo>
                    <a:pt x="23" y="4"/>
                  </a:moveTo>
                  <a:cubicBezTo>
                    <a:pt x="30" y="0"/>
                    <a:pt x="41" y="0"/>
                    <a:pt x="47" y="4"/>
                  </a:cubicBezTo>
                  <a:cubicBezTo>
                    <a:pt x="64" y="14"/>
                    <a:pt x="64" y="14"/>
                    <a:pt x="64" y="14"/>
                  </a:cubicBezTo>
                  <a:cubicBezTo>
                    <a:pt x="70" y="18"/>
                    <a:pt x="69" y="22"/>
                    <a:pt x="62" y="22"/>
                  </a:cubicBezTo>
                  <a:cubicBezTo>
                    <a:pt x="49" y="22"/>
                    <a:pt x="49" y="22"/>
                    <a:pt x="49" y="22"/>
                  </a:cubicBezTo>
                  <a:cubicBezTo>
                    <a:pt x="42" y="22"/>
                    <a:pt x="29" y="22"/>
                    <a:pt x="21" y="22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1" y="22"/>
                    <a:pt x="0" y="18"/>
                    <a:pt x="7" y="14"/>
                  </a:cubicBezTo>
                  <a:lnTo>
                    <a:pt x="23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42" name="Freeform 25"/>
            <p:cNvSpPr>
              <a:spLocks noEditPoints="1"/>
            </p:cNvSpPr>
            <p:nvPr/>
          </p:nvSpPr>
          <p:spPr bwMode="auto">
            <a:xfrm>
              <a:off x="10302876" y="5797551"/>
              <a:ext cx="649288" cy="74613"/>
            </a:xfrm>
            <a:custGeom>
              <a:avLst/>
              <a:gdLst>
                <a:gd name="T0" fmla="*/ 77 w 79"/>
                <a:gd name="T1" fmla="*/ 0 h 9"/>
                <a:gd name="T2" fmla="*/ 1 w 79"/>
                <a:gd name="T3" fmla="*/ 0 h 9"/>
                <a:gd name="T4" fmla="*/ 0 w 79"/>
                <a:gd name="T5" fmla="*/ 1 h 9"/>
                <a:gd name="T6" fmla="*/ 0 w 79"/>
                <a:gd name="T7" fmla="*/ 8 h 9"/>
                <a:gd name="T8" fmla="*/ 1 w 79"/>
                <a:gd name="T9" fmla="*/ 9 h 9"/>
                <a:gd name="T10" fmla="*/ 77 w 79"/>
                <a:gd name="T11" fmla="*/ 9 h 9"/>
                <a:gd name="T12" fmla="*/ 79 w 79"/>
                <a:gd name="T13" fmla="*/ 8 h 9"/>
                <a:gd name="T14" fmla="*/ 79 w 79"/>
                <a:gd name="T15" fmla="*/ 1 h 9"/>
                <a:gd name="T16" fmla="*/ 77 w 79"/>
                <a:gd name="T17" fmla="*/ 0 h 9"/>
                <a:gd name="T18" fmla="*/ 54 w 79"/>
                <a:gd name="T19" fmla="*/ 7 h 9"/>
                <a:gd name="T20" fmla="*/ 53 w 79"/>
                <a:gd name="T21" fmla="*/ 8 h 9"/>
                <a:gd name="T22" fmla="*/ 26 w 79"/>
                <a:gd name="T23" fmla="*/ 8 h 9"/>
                <a:gd name="T24" fmla="*/ 25 w 79"/>
                <a:gd name="T25" fmla="*/ 7 h 9"/>
                <a:gd name="T26" fmla="*/ 25 w 79"/>
                <a:gd name="T27" fmla="*/ 6 h 9"/>
                <a:gd name="T28" fmla="*/ 26 w 79"/>
                <a:gd name="T29" fmla="*/ 5 h 9"/>
                <a:gd name="T30" fmla="*/ 53 w 79"/>
                <a:gd name="T31" fmla="*/ 5 h 9"/>
                <a:gd name="T32" fmla="*/ 54 w 79"/>
                <a:gd name="T33" fmla="*/ 6 h 9"/>
                <a:gd name="T34" fmla="*/ 54 w 79"/>
                <a:gd name="T35" fmla="*/ 7 h 9"/>
                <a:gd name="T36" fmla="*/ 54 w 79"/>
                <a:gd name="T37" fmla="*/ 3 h 9"/>
                <a:gd name="T38" fmla="*/ 53 w 79"/>
                <a:gd name="T39" fmla="*/ 4 h 9"/>
                <a:gd name="T40" fmla="*/ 26 w 79"/>
                <a:gd name="T41" fmla="*/ 4 h 9"/>
                <a:gd name="T42" fmla="*/ 25 w 79"/>
                <a:gd name="T43" fmla="*/ 3 h 9"/>
                <a:gd name="T44" fmla="*/ 25 w 79"/>
                <a:gd name="T45" fmla="*/ 3 h 9"/>
                <a:gd name="T46" fmla="*/ 26 w 79"/>
                <a:gd name="T47" fmla="*/ 2 h 9"/>
                <a:gd name="T48" fmla="*/ 53 w 79"/>
                <a:gd name="T49" fmla="*/ 2 h 9"/>
                <a:gd name="T50" fmla="*/ 54 w 79"/>
                <a:gd name="T51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9" h="9">
                  <a:moveTo>
                    <a:pt x="77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9"/>
                    <a:pt x="1" y="9"/>
                    <a:pt x="1" y="9"/>
                  </a:cubicBezTo>
                  <a:cubicBezTo>
                    <a:pt x="77" y="9"/>
                    <a:pt x="77" y="9"/>
                    <a:pt x="77" y="9"/>
                  </a:cubicBezTo>
                  <a:cubicBezTo>
                    <a:pt x="78" y="9"/>
                    <a:pt x="79" y="9"/>
                    <a:pt x="79" y="8"/>
                  </a:cubicBezTo>
                  <a:cubicBezTo>
                    <a:pt x="79" y="1"/>
                    <a:pt x="79" y="1"/>
                    <a:pt x="79" y="1"/>
                  </a:cubicBezTo>
                  <a:cubicBezTo>
                    <a:pt x="79" y="0"/>
                    <a:pt x="78" y="0"/>
                    <a:pt x="77" y="0"/>
                  </a:cubicBezTo>
                  <a:close/>
                  <a:moveTo>
                    <a:pt x="54" y="7"/>
                  </a:moveTo>
                  <a:cubicBezTo>
                    <a:pt x="54" y="7"/>
                    <a:pt x="53" y="8"/>
                    <a:pt x="53" y="8"/>
                  </a:cubicBezTo>
                  <a:cubicBezTo>
                    <a:pt x="26" y="8"/>
                    <a:pt x="26" y="8"/>
                    <a:pt x="26" y="8"/>
                  </a:cubicBezTo>
                  <a:cubicBezTo>
                    <a:pt x="25" y="8"/>
                    <a:pt x="25" y="7"/>
                    <a:pt x="25" y="7"/>
                  </a:cubicBezTo>
                  <a:cubicBezTo>
                    <a:pt x="25" y="6"/>
                    <a:pt x="25" y="6"/>
                    <a:pt x="25" y="6"/>
                  </a:cubicBezTo>
                  <a:cubicBezTo>
                    <a:pt x="25" y="6"/>
                    <a:pt x="25" y="5"/>
                    <a:pt x="26" y="5"/>
                  </a:cubicBezTo>
                  <a:cubicBezTo>
                    <a:pt x="53" y="5"/>
                    <a:pt x="53" y="5"/>
                    <a:pt x="53" y="5"/>
                  </a:cubicBezTo>
                  <a:cubicBezTo>
                    <a:pt x="53" y="5"/>
                    <a:pt x="54" y="6"/>
                    <a:pt x="54" y="6"/>
                  </a:cubicBezTo>
                  <a:lnTo>
                    <a:pt x="54" y="7"/>
                  </a:lnTo>
                  <a:close/>
                  <a:moveTo>
                    <a:pt x="54" y="3"/>
                  </a:moveTo>
                  <a:cubicBezTo>
                    <a:pt x="54" y="4"/>
                    <a:pt x="53" y="4"/>
                    <a:pt x="53" y="4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5" y="4"/>
                    <a:pt x="25" y="4"/>
                    <a:pt x="25" y="3"/>
                  </a:cubicBezTo>
                  <a:cubicBezTo>
                    <a:pt x="25" y="3"/>
                    <a:pt x="25" y="3"/>
                    <a:pt x="25" y="3"/>
                  </a:cubicBezTo>
                  <a:cubicBezTo>
                    <a:pt x="25" y="2"/>
                    <a:pt x="25" y="2"/>
                    <a:pt x="26" y="2"/>
                  </a:cubicBezTo>
                  <a:cubicBezTo>
                    <a:pt x="53" y="2"/>
                    <a:pt x="53" y="2"/>
                    <a:pt x="53" y="2"/>
                  </a:cubicBezTo>
                  <a:cubicBezTo>
                    <a:pt x="53" y="2"/>
                    <a:pt x="54" y="2"/>
                    <a:pt x="54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643" name="组合 642"/>
          <p:cNvGrpSpPr/>
          <p:nvPr/>
        </p:nvGrpSpPr>
        <p:grpSpPr>
          <a:xfrm>
            <a:off x="2251779" y="5264420"/>
            <a:ext cx="353549" cy="656988"/>
            <a:chOff x="2255838" y="5180013"/>
            <a:chExt cx="403225" cy="749300"/>
          </a:xfrm>
          <a:solidFill>
            <a:srgbClr val="20252D"/>
          </a:solidFill>
        </p:grpSpPr>
        <p:sp>
          <p:nvSpPr>
            <p:cNvPr id="644" name="Freeform 26"/>
            <p:cNvSpPr>
              <a:spLocks noEditPoints="1"/>
            </p:cNvSpPr>
            <p:nvPr/>
          </p:nvSpPr>
          <p:spPr bwMode="auto">
            <a:xfrm>
              <a:off x="2255838" y="5180013"/>
              <a:ext cx="403225" cy="534988"/>
            </a:xfrm>
            <a:custGeom>
              <a:avLst/>
              <a:gdLst>
                <a:gd name="T0" fmla="*/ 36 w 49"/>
                <a:gd name="T1" fmla="*/ 64 h 65"/>
                <a:gd name="T2" fmla="*/ 38 w 49"/>
                <a:gd name="T3" fmla="*/ 65 h 65"/>
                <a:gd name="T4" fmla="*/ 38 w 49"/>
                <a:gd name="T5" fmla="*/ 60 h 65"/>
                <a:gd name="T6" fmla="*/ 49 w 49"/>
                <a:gd name="T7" fmla="*/ 24 h 65"/>
                <a:gd name="T8" fmla="*/ 25 w 49"/>
                <a:gd name="T9" fmla="*/ 0 h 65"/>
                <a:gd name="T10" fmla="*/ 0 w 49"/>
                <a:gd name="T11" fmla="*/ 24 h 65"/>
                <a:gd name="T12" fmla="*/ 12 w 49"/>
                <a:gd name="T13" fmla="*/ 60 h 65"/>
                <a:gd name="T14" fmla="*/ 12 w 49"/>
                <a:gd name="T15" fmla="*/ 65 h 65"/>
                <a:gd name="T16" fmla="*/ 13 w 49"/>
                <a:gd name="T17" fmla="*/ 64 h 65"/>
                <a:gd name="T18" fmla="*/ 36 w 49"/>
                <a:gd name="T19" fmla="*/ 64 h 65"/>
                <a:gd name="T20" fmla="*/ 8 w 49"/>
                <a:gd name="T21" fmla="*/ 27 h 65"/>
                <a:gd name="T22" fmla="*/ 7 w 49"/>
                <a:gd name="T23" fmla="*/ 28 h 65"/>
                <a:gd name="T24" fmla="*/ 5 w 49"/>
                <a:gd name="T25" fmla="*/ 27 h 65"/>
                <a:gd name="T26" fmla="*/ 5 w 49"/>
                <a:gd name="T27" fmla="*/ 19 h 65"/>
                <a:gd name="T28" fmla="*/ 7 w 49"/>
                <a:gd name="T29" fmla="*/ 17 h 65"/>
                <a:gd name="T30" fmla="*/ 8 w 49"/>
                <a:gd name="T31" fmla="*/ 19 h 65"/>
                <a:gd name="T32" fmla="*/ 8 w 49"/>
                <a:gd name="T33" fmla="*/ 27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9" h="65">
                  <a:moveTo>
                    <a:pt x="36" y="64"/>
                  </a:moveTo>
                  <a:cubicBezTo>
                    <a:pt x="37" y="64"/>
                    <a:pt x="37" y="64"/>
                    <a:pt x="38" y="65"/>
                  </a:cubicBezTo>
                  <a:cubicBezTo>
                    <a:pt x="38" y="60"/>
                    <a:pt x="38" y="60"/>
                    <a:pt x="38" y="60"/>
                  </a:cubicBezTo>
                  <a:cubicBezTo>
                    <a:pt x="38" y="53"/>
                    <a:pt x="49" y="30"/>
                    <a:pt x="49" y="24"/>
                  </a:cubicBezTo>
                  <a:cubicBezTo>
                    <a:pt x="49" y="11"/>
                    <a:pt x="38" y="0"/>
                    <a:pt x="25" y="0"/>
                  </a:cubicBezTo>
                  <a:cubicBezTo>
                    <a:pt x="11" y="0"/>
                    <a:pt x="0" y="11"/>
                    <a:pt x="0" y="24"/>
                  </a:cubicBezTo>
                  <a:cubicBezTo>
                    <a:pt x="0" y="30"/>
                    <a:pt x="11" y="54"/>
                    <a:pt x="12" y="60"/>
                  </a:cubicBezTo>
                  <a:cubicBezTo>
                    <a:pt x="12" y="65"/>
                    <a:pt x="12" y="65"/>
                    <a:pt x="12" y="65"/>
                  </a:cubicBezTo>
                  <a:cubicBezTo>
                    <a:pt x="12" y="64"/>
                    <a:pt x="13" y="64"/>
                    <a:pt x="13" y="64"/>
                  </a:cubicBezTo>
                  <a:lnTo>
                    <a:pt x="36" y="64"/>
                  </a:lnTo>
                  <a:close/>
                  <a:moveTo>
                    <a:pt x="8" y="27"/>
                  </a:moveTo>
                  <a:cubicBezTo>
                    <a:pt x="8" y="28"/>
                    <a:pt x="7" y="28"/>
                    <a:pt x="7" y="28"/>
                  </a:cubicBezTo>
                  <a:cubicBezTo>
                    <a:pt x="6" y="28"/>
                    <a:pt x="5" y="28"/>
                    <a:pt x="5" y="27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18"/>
                    <a:pt x="6" y="17"/>
                    <a:pt x="7" y="17"/>
                  </a:cubicBezTo>
                  <a:cubicBezTo>
                    <a:pt x="7" y="17"/>
                    <a:pt x="8" y="18"/>
                    <a:pt x="8" y="19"/>
                  </a:cubicBezTo>
                  <a:lnTo>
                    <a:pt x="8" y="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45" name="Freeform 27"/>
            <p:cNvSpPr/>
            <p:nvPr/>
          </p:nvSpPr>
          <p:spPr bwMode="auto">
            <a:xfrm>
              <a:off x="2379663" y="5897563"/>
              <a:ext cx="165100" cy="31750"/>
            </a:xfrm>
            <a:custGeom>
              <a:avLst/>
              <a:gdLst>
                <a:gd name="T0" fmla="*/ 0 w 20"/>
                <a:gd name="T1" fmla="*/ 3 h 4"/>
                <a:gd name="T2" fmla="*/ 2 w 20"/>
                <a:gd name="T3" fmla="*/ 4 h 4"/>
                <a:gd name="T4" fmla="*/ 18 w 20"/>
                <a:gd name="T5" fmla="*/ 4 h 4"/>
                <a:gd name="T6" fmla="*/ 20 w 20"/>
                <a:gd name="T7" fmla="*/ 3 h 4"/>
                <a:gd name="T8" fmla="*/ 20 w 20"/>
                <a:gd name="T9" fmla="*/ 0 h 4"/>
                <a:gd name="T10" fmla="*/ 0 w 20"/>
                <a:gd name="T11" fmla="*/ 0 h 4"/>
                <a:gd name="T12" fmla="*/ 0 w 20"/>
                <a:gd name="T13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4">
                  <a:moveTo>
                    <a:pt x="0" y="3"/>
                  </a:moveTo>
                  <a:cubicBezTo>
                    <a:pt x="0" y="4"/>
                    <a:pt x="1" y="4"/>
                    <a:pt x="2" y="4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9" y="4"/>
                    <a:pt x="20" y="4"/>
                    <a:pt x="20" y="3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46" name="Freeform 28"/>
            <p:cNvSpPr/>
            <p:nvPr/>
          </p:nvSpPr>
          <p:spPr bwMode="auto">
            <a:xfrm>
              <a:off x="2338388" y="5715001"/>
              <a:ext cx="239713" cy="165100"/>
            </a:xfrm>
            <a:custGeom>
              <a:avLst/>
              <a:gdLst>
                <a:gd name="T0" fmla="*/ 28 w 29"/>
                <a:gd name="T1" fmla="*/ 1 h 20"/>
                <a:gd name="T2" fmla="*/ 26 w 29"/>
                <a:gd name="T3" fmla="*/ 0 h 20"/>
                <a:gd name="T4" fmla="*/ 3 w 29"/>
                <a:gd name="T5" fmla="*/ 0 h 20"/>
                <a:gd name="T6" fmla="*/ 2 w 29"/>
                <a:gd name="T7" fmla="*/ 1 h 20"/>
                <a:gd name="T8" fmla="*/ 0 w 29"/>
                <a:gd name="T9" fmla="*/ 3 h 20"/>
                <a:gd name="T10" fmla="*/ 0 w 29"/>
                <a:gd name="T11" fmla="*/ 17 h 20"/>
                <a:gd name="T12" fmla="*/ 3 w 29"/>
                <a:gd name="T13" fmla="*/ 20 h 20"/>
                <a:gd name="T14" fmla="*/ 5 w 29"/>
                <a:gd name="T15" fmla="*/ 20 h 20"/>
                <a:gd name="T16" fmla="*/ 25 w 29"/>
                <a:gd name="T17" fmla="*/ 20 h 20"/>
                <a:gd name="T18" fmla="*/ 26 w 29"/>
                <a:gd name="T19" fmla="*/ 20 h 20"/>
                <a:gd name="T20" fmla="*/ 29 w 29"/>
                <a:gd name="T21" fmla="*/ 17 h 20"/>
                <a:gd name="T22" fmla="*/ 29 w 29"/>
                <a:gd name="T23" fmla="*/ 3 h 20"/>
                <a:gd name="T24" fmla="*/ 28 w 29"/>
                <a:gd name="T25" fmla="*/ 1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9" h="20">
                  <a:moveTo>
                    <a:pt x="28" y="1"/>
                  </a:moveTo>
                  <a:cubicBezTo>
                    <a:pt x="27" y="0"/>
                    <a:pt x="27" y="0"/>
                    <a:pt x="26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2" y="0"/>
                    <a:pt x="2" y="1"/>
                  </a:cubicBezTo>
                  <a:cubicBezTo>
                    <a:pt x="1" y="1"/>
                    <a:pt x="0" y="2"/>
                    <a:pt x="0" y="3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9"/>
                    <a:pt x="2" y="20"/>
                    <a:pt x="3" y="20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28" y="20"/>
                    <a:pt x="29" y="19"/>
                    <a:pt x="29" y="17"/>
                  </a:cubicBezTo>
                  <a:cubicBezTo>
                    <a:pt x="29" y="3"/>
                    <a:pt x="29" y="3"/>
                    <a:pt x="29" y="3"/>
                  </a:cubicBezTo>
                  <a:cubicBezTo>
                    <a:pt x="29" y="2"/>
                    <a:pt x="28" y="1"/>
                    <a:pt x="28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647" name="组合 646"/>
          <p:cNvGrpSpPr/>
          <p:nvPr/>
        </p:nvGrpSpPr>
        <p:grpSpPr>
          <a:xfrm>
            <a:off x="5180717" y="3045095"/>
            <a:ext cx="462118" cy="730760"/>
            <a:chOff x="5184776" y="2960688"/>
            <a:chExt cx="527050" cy="833438"/>
          </a:xfrm>
          <a:solidFill>
            <a:srgbClr val="20252D"/>
          </a:solidFill>
        </p:grpSpPr>
        <p:sp>
          <p:nvSpPr>
            <p:cNvPr id="648" name="Freeform 29"/>
            <p:cNvSpPr/>
            <p:nvPr/>
          </p:nvSpPr>
          <p:spPr bwMode="auto">
            <a:xfrm>
              <a:off x="5184776" y="2960688"/>
              <a:ext cx="527050" cy="544513"/>
            </a:xfrm>
            <a:custGeom>
              <a:avLst/>
              <a:gdLst>
                <a:gd name="T0" fmla="*/ 57 w 64"/>
                <a:gd name="T1" fmla="*/ 37 h 66"/>
                <a:gd name="T2" fmla="*/ 43 w 64"/>
                <a:gd name="T3" fmla="*/ 12 h 66"/>
                <a:gd name="T4" fmla="*/ 39 w 64"/>
                <a:gd name="T5" fmla="*/ 6 h 66"/>
                <a:gd name="T6" fmla="*/ 25 w 64"/>
                <a:gd name="T7" fmla="*/ 6 h 66"/>
                <a:gd name="T8" fmla="*/ 22 w 64"/>
                <a:gd name="T9" fmla="*/ 12 h 66"/>
                <a:gd name="T10" fmla="*/ 8 w 64"/>
                <a:gd name="T11" fmla="*/ 37 h 66"/>
                <a:gd name="T12" fmla="*/ 4 w 64"/>
                <a:gd name="T13" fmla="*/ 43 h 66"/>
                <a:gd name="T14" fmla="*/ 11 w 64"/>
                <a:gd name="T15" fmla="*/ 55 h 66"/>
                <a:gd name="T16" fmla="*/ 18 w 64"/>
                <a:gd name="T17" fmla="*/ 55 h 66"/>
                <a:gd name="T18" fmla="*/ 19 w 64"/>
                <a:gd name="T19" fmla="*/ 55 h 66"/>
                <a:gd name="T20" fmla="*/ 19 w 64"/>
                <a:gd name="T21" fmla="*/ 66 h 66"/>
                <a:gd name="T22" fmla="*/ 32 w 64"/>
                <a:gd name="T23" fmla="*/ 62 h 66"/>
                <a:gd name="T24" fmla="*/ 32 w 64"/>
                <a:gd name="T25" fmla="*/ 62 h 66"/>
                <a:gd name="T26" fmla="*/ 46 w 64"/>
                <a:gd name="T27" fmla="*/ 66 h 66"/>
                <a:gd name="T28" fmla="*/ 46 w 64"/>
                <a:gd name="T29" fmla="*/ 55 h 66"/>
                <a:gd name="T30" fmla="*/ 46 w 64"/>
                <a:gd name="T31" fmla="*/ 55 h 66"/>
                <a:gd name="T32" fmla="*/ 53 w 64"/>
                <a:gd name="T33" fmla="*/ 55 h 66"/>
                <a:gd name="T34" fmla="*/ 60 w 64"/>
                <a:gd name="T35" fmla="*/ 43 h 66"/>
                <a:gd name="T36" fmla="*/ 57 w 64"/>
                <a:gd name="T37" fmla="*/ 37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4" h="66">
                  <a:moveTo>
                    <a:pt x="57" y="37"/>
                  </a:moveTo>
                  <a:cubicBezTo>
                    <a:pt x="53" y="30"/>
                    <a:pt x="47" y="19"/>
                    <a:pt x="43" y="12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35" y="0"/>
                    <a:pt x="29" y="0"/>
                    <a:pt x="25" y="6"/>
                  </a:cubicBezTo>
                  <a:cubicBezTo>
                    <a:pt x="22" y="12"/>
                    <a:pt x="22" y="12"/>
                    <a:pt x="22" y="12"/>
                  </a:cubicBezTo>
                  <a:cubicBezTo>
                    <a:pt x="18" y="19"/>
                    <a:pt x="11" y="30"/>
                    <a:pt x="8" y="37"/>
                  </a:cubicBezTo>
                  <a:cubicBezTo>
                    <a:pt x="4" y="43"/>
                    <a:pt x="4" y="43"/>
                    <a:pt x="4" y="43"/>
                  </a:cubicBezTo>
                  <a:cubicBezTo>
                    <a:pt x="0" y="50"/>
                    <a:pt x="3" y="55"/>
                    <a:pt x="11" y="55"/>
                  </a:cubicBezTo>
                  <a:cubicBezTo>
                    <a:pt x="18" y="55"/>
                    <a:pt x="18" y="55"/>
                    <a:pt x="18" y="55"/>
                  </a:cubicBezTo>
                  <a:cubicBezTo>
                    <a:pt x="19" y="55"/>
                    <a:pt x="19" y="55"/>
                    <a:pt x="19" y="55"/>
                  </a:cubicBezTo>
                  <a:cubicBezTo>
                    <a:pt x="19" y="66"/>
                    <a:pt x="19" y="66"/>
                    <a:pt x="19" y="66"/>
                  </a:cubicBezTo>
                  <a:cubicBezTo>
                    <a:pt x="23" y="63"/>
                    <a:pt x="27" y="62"/>
                    <a:pt x="32" y="62"/>
                  </a:cubicBezTo>
                  <a:cubicBezTo>
                    <a:pt x="32" y="62"/>
                    <a:pt x="32" y="62"/>
                    <a:pt x="32" y="62"/>
                  </a:cubicBezTo>
                  <a:cubicBezTo>
                    <a:pt x="37" y="62"/>
                    <a:pt x="42" y="63"/>
                    <a:pt x="46" y="66"/>
                  </a:cubicBezTo>
                  <a:cubicBezTo>
                    <a:pt x="46" y="55"/>
                    <a:pt x="46" y="55"/>
                    <a:pt x="46" y="55"/>
                  </a:cubicBezTo>
                  <a:cubicBezTo>
                    <a:pt x="46" y="55"/>
                    <a:pt x="46" y="55"/>
                    <a:pt x="46" y="55"/>
                  </a:cubicBezTo>
                  <a:cubicBezTo>
                    <a:pt x="53" y="55"/>
                    <a:pt x="53" y="55"/>
                    <a:pt x="53" y="55"/>
                  </a:cubicBezTo>
                  <a:cubicBezTo>
                    <a:pt x="61" y="55"/>
                    <a:pt x="64" y="49"/>
                    <a:pt x="60" y="43"/>
                  </a:cubicBezTo>
                  <a:lnTo>
                    <a:pt x="57" y="3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49" name="Freeform 30"/>
            <p:cNvSpPr/>
            <p:nvPr/>
          </p:nvSpPr>
          <p:spPr bwMode="auto">
            <a:xfrm>
              <a:off x="5308601" y="3505201"/>
              <a:ext cx="287338" cy="288925"/>
            </a:xfrm>
            <a:custGeom>
              <a:avLst/>
              <a:gdLst>
                <a:gd name="T0" fmla="*/ 17 w 35"/>
                <a:gd name="T1" fmla="*/ 0 h 35"/>
                <a:gd name="T2" fmla="*/ 17 w 35"/>
                <a:gd name="T3" fmla="*/ 0 h 35"/>
                <a:gd name="T4" fmla="*/ 17 w 35"/>
                <a:gd name="T5" fmla="*/ 0 h 35"/>
                <a:gd name="T6" fmla="*/ 17 w 35"/>
                <a:gd name="T7" fmla="*/ 0 h 35"/>
                <a:gd name="T8" fmla="*/ 17 w 35"/>
                <a:gd name="T9" fmla="*/ 0 h 35"/>
                <a:gd name="T10" fmla="*/ 4 w 35"/>
                <a:gd name="T11" fmla="*/ 6 h 35"/>
                <a:gd name="T12" fmla="*/ 0 w 35"/>
                <a:gd name="T13" fmla="*/ 17 h 35"/>
                <a:gd name="T14" fmla="*/ 0 w 35"/>
                <a:gd name="T15" fmla="*/ 17 h 35"/>
                <a:gd name="T16" fmla="*/ 17 w 35"/>
                <a:gd name="T17" fmla="*/ 35 h 35"/>
                <a:gd name="T18" fmla="*/ 17 w 35"/>
                <a:gd name="T19" fmla="*/ 35 h 35"/>
                <a:gd name="T20" fmla="*/ 35 w 35"/>
                <a:gd name="T21" fmla="*/ 17 h 35"/>
                <a:gd name="T22" fmla="*/ 35 w 35"/>
                <a:gd name="T23" fmla="*/ 17 h 35"/>
                <a:gd name="T24" fmla="*/ 31 w 35"/>
                <a:gd name="T25" fmla="*/ 6 h 35"/>
                <a:gd name="T26" fmla="*/ 17 w 35"/>
                <a:gd name="T27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5" h="35">
                  <a:moveTo>
                    <a:pt x="17" y="0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2" y="0"/>
                    <a:pt x="7" y="2"/>
                    <a:pt x="4" y="6"/>
                  </a:cubicBezTo>
                  <a:cubicBezTo>
                    <a:pt x="1" y="9"/>
                    <a:pt x="0" y="13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17"/>
                    <a:pt x="35" y="17"/>
                    <a:pt x="35" y="17"/>
                  </a:cubicBezTo>
                  <a:cubicBezTo>
                    <a:pt x="35" y="13"/>
                    <a:pt x="33" y="9"/>
                    <a:pt x="31" y="6"/>
                  </a:cubicBezTo>
                  <a:cubicBezTo>
                    <a:pt x="27" y="2"/>
                    <a:pt x="23" y="0"/>
                    <a:pt x="1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650" name="组合 649"/>
          <p:cNvGrpSpPr/>
          <p:nvPr/>
        </p:nvGrpSpPr>
        <p:grpSpPr>
          <a:xfrm>
            <a:off x="6226879" y="3027633"/>
            <a:ext cx="547026" cy="753031"/>
            <a:chOff x="6230938" y="2943226"/>
            <a:chExt cx="623888" cy="858838"/>
          </a:xfrm>
          <a:solidFill>
            <a:srgbClr val="20252D"/>
          </a:solidFill>
        </p:grpSpPr>
        <p:sp>
          <p:nvSpPr>
            <p:cNvPr id="651" name="Freeform 31"/>
            <p:cNvSpPr/>
            <p:nvPr/>
          </p:nvSpPr>
          <p:spPr bwMode="auto">
            <a:xfrm>
              <a:off x="6230938" y="2943226"/>
              <a:ext cx="623888" cy="652463"/>
            </a:xfrm>
            <a:custGeom>
              <a:avLst/>
              <a:gdLst>
                <a:gd name="T0" fmla="*/ 72 w 76"/>
                <a:gd name="T1" fmla="*/ 44 h 79"/>
                <a:gd name="T2" fmla="*/ 47 w 76"/>
                <a:gd name="T3" fmla="*/ 7 h 79"/>
                <a:gd name="T4" fmla="*/ 31 w 76"/>
                <a:gd name="T5" fmla="*/ 6 h 79"/>
                <a:gd name="T6" fmla="*/ 4 w 76"/>
                <a:gd name="T7" fmla="*/ 45 h 79"/>
                <a:gd name="T8" fmla="*/ 10 w 76"/>
                <a:gd name="T9" fmla="*/ 56 h 79"/>
                <a:gd name="T10" fmla="*/ 21 w 76"/>
                <a:gd name="T11" fmla="*/ 56 h 79"/>
                <a:gd name="T12" fmla="*/ 21 w 76"/>
                <a:gd name="T13" fmla="*/ 79 h 79"/>
                <a:gd name="T14" fmla="*/ 55 w 76"/>
                <a:gd name="T15" fmla="*/ 79 h 79"/>
                <a:gd name="T16" fmla="*/ 55 w 76"/>
                <a:gd name="T17" fmla="*/ 56 h 79"/>
                <a:gd name="T18" fmla="*/ 65 w 76"/>
                <a:gd name="T19" fmla="*/ 56 h 79"/>
                <a:gd name="T20" fmla="*/ 72 w 76"/>
                <a:gd name="T21" fmla="*/ 44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6" h="79">
                  <a:moveTo>
                    <a:pt x="72" y="44"/>
                  </a:moveTo>
                  <a:cubicBezTo>
                    <a:pt x="47" y="7"/>
                    <a:pt x="47" y="7"/>
                    <a:pt x="47" y="7"/>
                  </a:cubicBezTo>
                  <a:cubicBezTo>
                    <a:pt x="42" y="0"/>
                    <a:pt x="35" y="0"/>
                    <a:pt x="31" y="6"/>
                  </a:cubicBezTo>
                  <a:cubicBezTo>
                    <a:pt x="4" y="45"/>
                    <a:pt x="4" y="45"/>
                    <a:pt x="4" y="45"/>
                  </a:cubicBezTo>
                  <a:cubicBezTo>
                    <a:pt x="0" y="51"/>
                    <a:pt x="2" y="56"/>
                    <a:pt x="10" y="56"/>
                  </a:cubicBezTo>
                  <a:cubicBezTo>
                    <a:pt x="21" y="56"/>
                    <a:pt x="21" y="56"/>
                    <a:pt x="21" y="56"/>
                  </a:cubicBezTo>
                  <a:cubicBezTo>
                    <a:pt x="21" y="79"/>
                    <a:pt x="21" y="79"/>
                    <a:pt x="21" y="79"/>
                  </a:cubicBezTo>
                  <a:cubicBezTo>
                    <a:pt x="55" y="79"/>
                    <a:pt x="55" y="79"/>
                    <a:pt x="55" y="79"/>
                  </a:cubicBezTo>
                  <a:cubicBezTo>
                    <a:pt x="55" y="56"/>
                    <a:pt x="55" y="56"/>
                    <a:pt x="55" y="56"/>
                  </a:cubicBezTo>
                  <a:cubicBezTo>
                    <a:pt x="65" y="56"/>
                    <a:pt x="65" y="56"/>
                    <a:pt x="65" y="56"/>
                  </a:cubicBezTo>
                  <a:cubicBezTo>
                    <a:pt x="73" y="56"/>
                    <a:pt x="76" y="51"/>
                    <a:pt x="72" y="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52" name="Rectangle 32"/>
            <p:cNvSpPr>
              <a:spLocks noChangeArrowheads="1"/>
            </p:cNvSpPr>
            <p:nvPr/>
          </p:nvSpPr>
          <p:spPr bwMode="auto">
            <a:xfrm>
              <a:off x="6402388" y="3629026"/>
              <a:ext cx="280988" cy="492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53" name="Freeform 33"/>
            <p:cNvSpPr/>
            <p:nvPr/>
          </p:nvSpPr>
          <p:spPr bwMode="auto">
            <a:xfrm>
              <a:off x="6402388" y="3752851"/>
              <a:ext cx="280988" cy="49213"/>
            </a:xfrm>
            <a:custGeom>
              <a:avLst/>
              <a:gdLst>
                <a:gd name="T0" fmla="*/ 6 w 34"/>
                <a:gd name="T1" fmla="*/ 6 h 6"/>
                <a:gd name="T2" fmla="*/ 28 w 34"/>
                <a:gd name="T3" fmla="*/ 6 h 6"/>
                <a:gd name="T4" fmla="*/ 34 w 34"/>
                <a:gd name="T5" fmla="*/ 0 h 6"/>
                <a:gd name="T6" fmla="*/ 0 w 34"/>
                <a:gd name="T7" fmla="*/ 0 h 6"/>
                <a:gd name="T8" fmla="*/ 6 w 34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6">
                  <a:moveTo>
                    <a:pt x="6" y="6"/>
                  </a:moveTo>
                  <a:cubicBezTo>
                    <a:pt x="28" y="6"/>
                    <a:pt x="28" y="6"/>
                    <a:pt x="28" y="6"/>
                  </a:cubicBezTo>
                  <a:cubicBezTo>
                    <a:pt x="31" y="6"/>
                    <a:pt x="34" y="4"/>
                    <a:pt x="3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"/>
                    <a:pt x="3" y="6"/>
                    <a:pt x="6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54" name="Rectangle 34"/>
            <p:cNvSpPr>
              <a:spLocks noChangeArrowheads="1"/>
            </p:cNvSpPr>
            <p:nvPr/>
          </p:nvSpPr>
          <p:spPr bwMode="auto">
            <a:xfrm>
              <a:off x="6402388" y="3702051"/>
              <a:ext cx="280988" cy="333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655" name="Freeform 35"/>
          <p:cNvSpPr>
            <a:spLocks noEditPoints="1"/>
          </p:cNvSpPr>
          <p:nvPr/>
        </p:nvSpPr>
        <p:spPr bwMode="auto">
          <a:xfrm>
            <a:off x="3091567" y="4199208"/>
            <a:ext cx="743287" cy="701529"/>
          </a:xfrm>
          <a:custGeom>
            <a:avLst/>
            <a:gdLst>
              <a:gd name="T0" fmla="*/ 82 w 103"/>
              <a:gd name="T1" fmla="*/ 7 h 97"/>
              <a:gd name="T2" fmla="*/ 73 w 103"/>
              <a:gd name="T3" fmla="*/ 24 h 97"/>
              <a:gd name="T4" fmla="*/ 72 w 103"/>
              <a:gd name="T5" fmla="*/ 23 h 97"/>
              <a:gd name="T6" fmla="*/ 35 w 103"/>
              <a:gd name="T7" fmla="*/ 23 h 97"/>
              <a:gd name="T8" fmla="*/ 5 w 103"/>
              <a:gd name="T9" fmla="*/ 71 h 97"/>
              <a:gd name="T10" fmla="*/ 44 w 103"/>
              <a:gd name="T11" fmla="*/ 92 h 97"/>
              <a:gd name="T12" fmla="*/ 83 w 103"/>
              <a:gd name="T13" fmla="*/ 44 h 97"/>
              <a:gd name="T14" fmla="*/ 73 w 103"/>
              <a:gd name="T15" fmla="*/ 25 h 97"/>
              <a:gd name="T16" fmla="*/ 95 w 103"/>
              <a:gd name="T17" fmla="*/ 14 h 97"/>
              <a:gd name="T18" fmla="*/ 98 w 103"/>
              <a:gd name="T19" fmla="*/ 10 h 97"/>
              <a:gd name="T20" fmla="*/ 27 w 103"/>
              <a:gd name="T21" fmla="*/ 45 h 97"/>
              <a:gd name="T22" fmla="*/ 39 w 103"/>
              <a:gd name="T23" fmla="*/ 44 h 97"/>
              <a:gd name="T24" fmla="*/ 26 w 103"/>
              <a:gd name="T25" fmla="*/ 57 h 97"/>
              <a:gd name="T26" fmla="*/ 43 w 103"/>
              <a:gd name="T27" fmla="*/ 78 h 97"/>
              <a:gd name="T28" fmla="*/ 32 w 103"/>
              <a:gd name="T29" fmla="*/ 69 h 97"/>
              <a:gd name="T30" fmla="*/ 44 w 103"/>
              <a:gd name="T31" fmla="*/ 67 h 97"/>
              <a:gd name="T32" fmla="*/ 42 w 103"/>
              <a:gd name="T33" fmla="*/ 61 h 97"/>
              <a:gd name="T34" fmla="*/ 17 w 103"/>
              <a:gd name="T35" fmla="*/ 67 h 97"/>
              <a:gd name="T36" fmla="*/ 40 w 103"/>
              <a:gd name="T37" fmla="*/ 59 h 97"/>
              <a:gd name="T38" fmla="*/ 42 w 103"/>
              <a:gd name="T39" fmla="*/ 61 h 97"/>
              <a:gd name="T40" fmla="*/ 59 w 103"/>
              <a:gd name="T41" fmla="*/ 38 h 97"/>
              <a:gd name="T42" fmla="*/ 67 w 103"/>
              <a:gd name="T43" fmla="*/ 30 h 97"/>
              <a:gd name="T44" fmla="*/ 96 w 103"/>
              <a:gd name="T45" fmla="*/ 11 h 97"/>
              <a:gd name="T46" fmla="*/ 94 w 103"/>
              <a:gd name="T47" fmla="*/ 13 h 97"/>
              <a:gd name="T48" fmla="*/ 77 w 103"/>
              <a:gd name="T49" fmla="*/ 15 h 97"/>
              <a:gd name="T50" fmla="*/ 88 w 103"/>
              <a:gd name="T51" fmla="*/ 4 h 97"/>
              <a:gd name="T52" fmla="*/ 35 w 103"/>
              <a:gd name="T53" fmla="*/ 71 h 97"/>
              <a:gd name="T54" fmla="*/ 40 w 103"/>
              <a:gd name="T55" fmla="*/ 76 h 97"/>
              <a:gd name="T56" fmla="*/ 43 w 103"/>
              <a:gd name="T57" fmla="*/ 69 h 97"/>
              <a:gd name="T58" fmla="*/ 35 w 103"/>
              <a:gd name="T59" fmla="*/ 53 h 97"/>
              <a:gd name="T60" fmla="*/ 37 w 103"/>
              <a:gd name="T61" fmla="*/ 45 h 97"/>
              <a:gd name="T62" fmla="*/ 28 w 103"/>
              <a:gd name="T63" fmla="*/ 55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03" h="97">
                <a:moveTo>
                  <a:pt x="88" y="3"/>
                </a:moveTo>
                <a:cubicBezTo>
                  <a:pt x="85" y="5"/>
                  <a:pt x="84" y="5"/>
                  <a:pt x="82" y="7"/>
                </a:cubicBezTo>
                <a:cubicBezTo>
                  <a:pt x="80" y="10"/>
                  <a:pt x="77" y="12"/>
                  <a:pt x="76" y="14"/>
                </a:cubicBezTo>
                <a:cubicBezTo>
                  <a:pt x="74" y="18"/>
                  <a:pt x="73" y="21"/>
                  <a:pt x="73" y="24"/>
                </a:cubicBezTo>
                <a:cubicBezTo>
                  <a:pt x="73" y="24"/>
                  <a:pt x="73" y="24"/>
                  <a:pt x="73" y="24"/>
                </a:cubicBezTo>
                <a:cubicBezTo>
                  <a:pt x="72" y="23"/>
                  <a:pt x="72" y="23"/>
                  <a:pt x="72" y="23"/>
                </a:cubicBezTo>
                <a:cubicBezTo>
                  <a:pt x="67" y="18"/>
                  <a:pt x="59" y="15"/>
                  <a:pt x="53" y="15"/>
                </a:cubicBezTo>
                <a:cubicBezTo>
                  <a:pt x="48" y="15"/>
                  <a:pt x="39" y="19"/>
                  <a:pt x="35" y="23"/>
                </a:cubicBezTo>
                <a:cubicBezTo>
                  <a:pt x="5" y="53"/>
                  <a:pt x="5" y="53"/>
                  <a:pt x="5" y="53"/>
                </a:cubicBezTo>
                <a:cubicBezTo>
                  <a:pt x="0" y="58"/>
                  <a:pt x="0" y="66"/>
                  <a:pt x="5" y="71"/>
                </a:cubicBezTo>
                <a:cubicBezTo>
                  <a:pt x="27" y="92"/>
                  <a:pt x="27" y="92"/>
                  <a:pt x="27" y="92"/>
                </a:cubicBezTo>
                <a:cubicBezTo>
                  <a:pt x="31" y="97"/>
                  <a:pt x="39" y="97"/>
                  <a:pt x="44" y="92"/>
                </a:cubicBezTo>
                <a:cubicBezTo>
                  <a:pt x="74" y="62"/>
                  <a:pt x="74" y="62"/>
                  <a:pt x="74" y="62"/>
                </a:cubicBezTo>
                <a:cubicBezTo>
                  <a:pt x="79" y="58"/>
                  <a:pt x="82" y="49"/>
                  <a:pt x="83" y="44"/>
                </a:cubicBezTo>
                <a:cubicBezTo>
                  <a:pt x="83" y="38"/>
                  <a:pt x="79" y="30"/>
                  <a:pt x="74" y="25"/>
                </a:cubicBezTo>
                <a:cubicBezTo>
                  <a:pt x="73" y="25"/>
                  <a:pt x="73" y="25"/>
                  <a:pt x="73" y="25"/>
                </a:cubicBezTo>
                <a:cubicBezTo>
                  <a:pt x="73" y="25"/>
                  <a:pt x="73" y="25"/>
                  <a:pt x="73" y="25"/>
                </a:cubicBezTo>
                <a:cubicBezTo>
                  <a:pt x="81" y="23"/>
                  <a:pt x="89" y="19"/>
                  <a:pt x="95" y="14"/>
                </a:cubicBezTo>
                <a:cubicBezTo>
                  <a:pt x="95" y="13"/>
                  <a:pt x="95" y="13"/>
                  <a:pt x="95" y="13"/>
                </a:cubicBezTo>
                <a:cubicBezTo>
                  <a:pt x="96" y="12"/>
                  <a:pt x="97" y="12"/>
                  <a:pt x="98" y="10"/>
                </a:cubicBezTo>
                <a:cubicBezTo>
                  <a:pt x="103" y="3"/>
                  <a:pt x="94" y="0"/>
                  <a:pt x="88" y="3"/>
                </a:cubicBezTo>
                <a:close/>
                <a:moveTo>
                  <a:pt x="27" y="45"/>
                </a:moveTo>
                <a:cubicBezTo>
                  <a:pt x="32" y="41"/>
                  <a:pt x="32" y="41"/>
                  <a:pt x="32" y="41"/>
                </a:cubicBezTo>
                <a:cubicBezTo>
                  <a:pt x="36" y="42"/>
                  <a:pt x="39" y="44"/>
                  <a:pt x="39" y="44"/>
                </a:cubicBezTo>
                <a:cubicBezTo>
                  <a:pt x="42" y="47"/>
                  <a:pt x="42" y="51"/>
                  <a:pt x="38" y="55"/>
                </a:cubicBezTo>
                <a:cubicBezTo>
                  <a:pt x="33" y="60"/>
                  <a:pt x="29" y="60"/>
                  <a:pt x="26" y="57"/>
                </a:cubicBezTo>
                <a:cubicBezTo>
                  <a:pt x="23" y="54"/>
                  <a:pt x="23" y="50"/>
                  <a:pt x="27" y="45"/>
                </a:cubicBezTo>
                <a:close/>
                <a:moveTo>
                  <a:pt x="43" y="78"/>
                </a:moveTo>
                <a:cubicBezTo>
                  <a:pt x="38" y="83"/>
                  <a:pt x="34" y="83"/>
                  <a:pt x="31" y="80"/>
                </a:cubicBezTo>
                <a:cubicBezTo>
                  <a:pt x="28" y="77"/>
                  <a:pt x="28" y="73"/>
                  <a:pt x="32" y="69"/>
                </a:cubicBezTo>
                <a:cubicBezTo>
                  <a:pt x="37" y="64"/>
                  <a:pt x="37" y="64"/>
                  <a:pt x="37" y="64"/>
                </a:cubicBezTo>
                <a:cubicBezTo>
                  <a:pt x="41" y="66"/>
                  <a:pt x="44" y="67"/>
                  <a:pt x="44" y="67"/>
                </a:cubicBezTo>
                <a:cubicBezTo>
                  <a:pt x="47" y="70"/>
                  <a:pt x="47" y="74"/>
                  <a:pt x="43" y="78"/>
                </a:cubicBezTo>
                <a:close/>
                <a:moveTo>
                  <a:pt x="42" y="61"/>
                </a:moveTo>
                <a:cubicBezTo>
                  <a:pt x="30" y="64"/>
                  <a:pt x="30" y="64"/>
                  <a:pt x="30" y="64"/>
                </a:cubicBezTo>
                <a:cubicBezTo>
                  <a:pt x="24" y="66"/>
                  <a:pt x="18" y="67"/>
                  <a:pt x="17" y="67"/>
                </a:cubicBezTo>
                <a:cubicBezTo>
                  <a:pt x="17" y="66"/>
                  <a:pt x="22" y="64"/>
                  <a:pt x="28" y="63"/>
                </a:cubicBezTo>
                <a:cubicBezTo>
                  <a:pt x="40" y="59"/>
                  <a:pt x="40" y="59"/>
                  <a:pt x="40" y="59"/>
                </a:cubicBezTo>
                <a:cubicBezTo>
                  <a:pt x="46" y="58"/>
                  <a:pt x="52" y="57"/>
                  <a:pt x="53" y="57"/>
                </a:cubicBezTo>
                <a:cubicBezTo>
                  <a:pt x="53" y="58"/>
                  <a:pt x="48" y="59"/>
                  <a:pt x="42" y="61"/>
                </a:cubicBezTo>
                <a:close/>
                <a:moveTo>
                  <a:pt x="67" y="38"/>
                </a:moveTo>
                <a:cubicBezTo>
                  <a:pt x="65" y="40"/>
                  <a:pt x="61" y="40"/>
                  <a:pt x="59" y="38"/>
                </a:cubicBezTo>
                <a:cubicBezTo>
                  <a:pt x="57" y="36"/>
                  <a:pt x="57" y="32"/>
                  <a:pt x="59" y="30"/>
                </a:cubicBezTo>
                <a:cubicBezTo>
                  <a:pt x="61" y="28"/>
                  <a:pt x="65" y="28"/>
                  <a:pt x="67" y="30"/>
                </a:cubicBezTo>
                <a:cubicBezTo>
                  <a:pt x="69" y="32"/>
                  <a:pt x="69" y="36"/>
                  <a:pt x="67" y="38"/>
                </a:cubicBezTo>
                <a:close/>
                <a:moveTo>
                  <a:pt x="96" y="11"/>
                </a:moveTo>
                <a:cubicBezTo>
                  <a:pt x="95" y="12"/>
                  <a:pt x="95" y="12"/>
                  <a:pt x="95" y="12"/>
                </a:cubicBezTo>
                <a:cubicBezTo>
                  <a:pt x="94" y="13"/>
                  <a:pt x="94" y="13"/>
                  <a:pt x="94" y="13"/>
                </a:cubicBezTo>
                <a:cubicBezTo>
                  <a:pt x="89" y="18"/>
                  <a:pt x="81" y="22"/>
                  <a:pt x="74" y="24"/>
                </a:cubicBezTo>
                <a:cubicBezTo>
                  <a:pt x="74" y="21"/>
                  <a:pt x="75" y="18"/>
                  <a:pt x="77" y="15"/>
                </a:cubicBezTo>
                <a:cubicBezTo>
                  <a:pt x="78" y="13"/>
                  <a:pt x="80" y="10"/>
                  <a:pt x="83" y="8"/>
                </a:cubicBezTo>
                <a:cubicBezTo>
                  <a:pt x="85" y="6"/>
                  <a:pt x="86" y="5"/>
                  <a:pt x="88" y="4"/>
                </a:cubicBezTo>
                <a:cubicBezTo>
                  <a:pt x="97" y="0"/>
                  <a:pt x="101" y="4"/>
                  <a:pt x="96" y="11"/>
                </a:cubicBezTo>
                <a:close/>
                <a:moveTo>
                  <a:pt x="35" y="71"/>
                </a:moveTo>
                <a:cubicBezTo>
                  <a:pt x="32" y="73"/>
                  <a:pt x="31" y="77"/>
                  <a:pt x="33" y="78"/>
                </a:cubicBezTo>
                <a:cubicBezTo>
                  <a:pt x="35" y="80"/>
                  <a:pt x="38" y="79"/>
                  <a:pt x="40" y="76"/>
                </a:cubicBezTo>
                <a:cubicBezTo>
                  <a:pt x="43" y="74"/>
                  <a:pt x="43" y="74"/>
                  <a:pt x="43" y="74"/>
                </a:cubicBezTo>
                <a:cubicBezTo>
                  <a:pt x="43" y="71"/>
                  <a:pt x="43" y="69"/>
                  <a:pt x="43" y="69"/>
                </a:cubicBezTo>
                <a:cubicBezTo>
                  <a:pt x="41" y="67"/>
                  <a:pt x="38" y="68"/>
                  <a:pt x="35" y="71"/>
                </a:cubicBezTo>
                <a:close/>
                <a:moveTo>
                  <a:pt x="35" y="53"/>
                </a:moveTo>
                <a:cubicBezTo>
                  <a:pt x="38" y="50"/>
                  <a:pt x="38" y="50"/>
                  <a:pt x="38" y="50"/>
                </a:cubicBezTo>
                <a:cubicBezTo>
                  <a:pt x="38" y="48"/>
                  <a:pt x="37" y="45"/>
                  <a:pt x="37" y="45"/>
                </a:cubicBezTo>
                <a:cubicBezTo>
                  <a:pt x="36" y="44"/>
                  <a:pt x="32" y="45"/>
                  <a:pt x="30" y="48"/>
                </a:cubicBezTo>
                <a:cubicBezTo>
                  <a:pt x="27" y="50"/>
                  <a:pt x="26" y="53"/>
                  <a:pt x="28" y="55"/>
                </a:cubicBezTo>
                <a:cubicBezTo>
                  <a:pt x="29" y="57"/>
                  <a:pt x="32" y="56"/>
                  <a:pt x="35" y="53"/>
                </a:cubicBezTo>
                <a:close/>
              </a:path>
            </a:pathLst>
          </a:custGeom>
          <a:solidFill>
            <a:srgbClr val="20252D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656" name="组合 655"/>
          <p:cNvGrpSpPr/>
          <p:nvPr/>
        </p:nvGrpSpPr>
        <p:grpSpPr>
          <a:xfrm>
            <a:off x="1124655" y="5305695"/>
            <a:ext cx="599920" cy="577649"/>
            <a:chOff x="1128713" y="5221288"/>
            <a:chExt cx="684213" cy="658813"/>
          </a:xfrm>
          <a:solidFill>
            <a:srgbClr val="20252D"/>
          </a:solidFill>
        </p:grpSpPr>
        <p:sp>
          <p:nvSpPr>
            <p:cNvPr id="657" name="Freeform 36"/>
            <p:cNvSpPr/>
            <p:nvPr/>
          </p:nvSpPr>
          <p:spPr bwMode="auto">
            <a:xfrm>
              <a:off x="1236663" y="5368926"/>
              <a:ext cx="468313" cy="511175"/>
            </a:xfrm>
            <a:custGeom>
              <a:avLst/>
              <a:gdLst>
                <a:gd name="T0" fmla="*/ 0 w 57"/>
                <a:gd name="T1" fmla="*/ 26 h 62"/>
                <a:gd name="T2" fmla="*/ 0 w 57"/>
                <a:gd name="T3" fmla="*/ 59 h 62"/>
                <a:gd name="T4" fmla="*/ 2 w 57"/>
                <a:gd name="T5" fmla="*/ 62 h 62"/>
                <a:gd name="T6" fmla="*/ 4 w 57"/>
                <a:gd name="T7" fmla="*/ 62 h 62"/>
                <a:gd name="T8" fmla="*/ 19 w 57"/>
                <a:gd name="T9" fmla="*/ 62 h 62"/>
                <a:gd name="T10" fmla="*/ 21 w 57"/>
                <a:gd name="T11" fmla="*/ 62 h 62"/>
                <a:gd name="T12" fmla="*/ 21 w 57"/>
                <a:gd name="T13" fmla="*/ 61 h 62"/>
                <a:gd name="T14" fmla="*/ 21 w 57"/>
                <a:gd name="T15" fmla="*/ 45 h 62"/>
                <a:gd name="T16" fmla="*/ 36 w 57"/>
                <a:gd name="T17" fmla="*/ 45 h 62"/>
                <a:gd name="T18" fmla="*/ 36 w 57"/>
                <a:gd name="T19" fmla="*/ 61 h 62"/>
                <a:gd name="T20" fmla="*/ 37 w 57"/>
                <a:gd name="T21" fmla="*/ 62 h 62"/>
                <a:gd name="T22" fmla="*/ 38 w 57"/>
                <a:gd name="T23" fmla="*/ 62 h 62"/>
                <a:gd name="T24" fmla="*/ 53 w 57"/>
                <a:gd name="T25" fmla="*/ 62 h 62"/>
                <a:gd name="T26" fmla="*/ 56 w 57"/>
                <a:gd name="T27" fmla="*/ 62 h 62"/>
                <a:gd name="T28" fmla="*/ 57 w 57"/>
                <a:gd name="T29" fmla="*/ 59 h 62"/>
                <a:gd name="T30" fmla="*/ 57 w 57"/>
                <a:gd name="T31" fmla="*/ 26 h 62"/>
                <a:gd name="T32" fmla="*/ 29 w 57"/>
                <a:gd name="T33" fmla="*/ 0 h 62"/>
                <a:gd name="T34" fmla="*/ 0 w 57"/>
                <a:gd name="T35" fmla="*/ 26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7" h="62">
                  <a:moveTo>
                    <a:pt x="0" y="26"/>
                  </a:moveTo>
                  <a:cubicBezTo>
                    <a:pt x="0" y="59"/>
                    <a:pt x="0" y="59"/>
                    <a:pt x="0" y="59"/>
                  </a:cubicBezTo>
                  <a:cubicBezTo>
                    <a:pt x="0" y="61"/>
                    <a:pt x="1" y="62"/>
                    <a:pt x="2" y="62"/>
                  </a:cubicBezTo>
                  <a:cubicBezTo>
                    <a:pt x="3" y="62"/>
                    <a:pt x="3" y="62"/>
                    <a:pt x="4" y="62"/>
                  </a:cubicBezTo>
                  <a:cubicBezTo>
                    <a:pt x="19" y="62"/>
                    <a:pt x="19" y="62"/>
                    <a:pt x="19" y="62"/>
                  </a:cubicBezTo>
                  <a:cubicBezTo>
                    <a:pt x="20" y="62"/>
                    <a:pt x="20" y="62"/>
                    <a:pt x="21" y="62"/>
                  </a:cubicBezTo>
                  <a:cubicBezTo>
                    <a:pt x="21" y="62"/>
                    <a:pt x="21" y="61"/>
                    <a:pt x="21" y="61"/>
                  </a:cubicBezTo>
                  <a:cubicBezTo>
                    <a:pt x="21" y="45"/>
                    <a:pt x="21" y="45"/>
                    <a:pt x="21" y="45"/>
                  </a:cubicBezTo>
                  <a:cubicBezTo>
                    <a:pt x="36" y="45"/>
                    <a:pt x="36" y="45"/>
                    <a:pt x="36" y="45"/>
                  </a:cubicBezTo>
                  <a:cubicBezTo>
                    <a:pt x="36" y="61"/>
                    <a:pt x="36" y="61"/>
                    <a:pt x="36" y="61"/>
                  </a:cubicBezTo>
                  <a:cubicBezTo>
                    <a:pt x="36" y="61"/>
                    <a:pt x="36" y="62"/>
                    <a:pt x="37" y="62"/>
                  </a:cubicBezTo>
                  <a:cubicBezTo>
                    <a:pt x="37" y="62"/>
                    <a:pt x="38" y="62"/>
                    <a:pt x="38" y="62"/>
                  </a:cubicBezTo>
                  <a:cubicBezTo>
                    <a:pt x="53" y="62"/>
                    <a:pt x="53" y="62"/>
                    <a:pt x="53" y="62"/>
                  </a:cubicBezTo>
                  <a:cubicBezTo>
                    <a:pt x="54" y="62"/>
                    <a:pt x="55" y="62"/>
                    <a:pt x="56" y="62"/>
                  </a:cubicBezTo>
                  <a:cubicBezTo>
                    <a:pt x="56" y="62"/>
                    <a:pt x="57" y="61"/>
                    <a:pt x="57" y="59"/>
                  </a:cubicBezTo>
                  <a:cubicBezTo>
                    <a:pt x="57" y="26"/>
                    <a:pt x="57" y="26"/>
                    <a:pt x="57" y="26"/>
                  </a:cubicBezTo>
                  <a:cubicBezTo>
                    <a:pt x="29" y="0"/>
                    <a:pt x="29" y="0"/>
                    <a:pt x="29" y="0"/>
                  </a:cubicBezTo>
                  <a:lnTo>
                    <a:pt x="0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58" name="Freeform 37"/>
            <p:cNvSpPr/>
            <p:nvPr/>
          </p:nvSpPr>
          <p:spPr bwMode="auto">
            <a:xfrm>
              <a:off x="1128713" y="5221288"/>
              <a:ext cx="684213" cy="369888"/>
            </a:xfrm>
            <a:custGeom>
              <a:avLst/>
              <a:gdLst>
                <a:gd name="T0" fmla="*/ 81 w 83"/>
                <a:gd name="T1" fmla="*/ 35 h 45"/>
                <a:gd name="T2" fmla="*/ 45 w 83"/>
                <a:gd name="T3" fmla="*/ 2 h 45"/>
                <a:gd name="T4" fmla="*/ 38 w 83"/>
                <a:gd name="T5" fmla="*/ 2 h 45"/>
                <a:gd name="T6" fmla="*/ 2 w 83"/>
                <a:gd name="T7" fmla="*/ 35 h 45"/>
                <a:gd name="T8" fmla="*/ 2 w 83"/>
                <a:gd name="T9" fmla="*/ 43 h 45"/>
                <a:gd name="T10" fmla="*/ 2 w 83"/>
                <a:gd name="T11" fmla="*/ 43 h 45"/>
                <a:gd name="T12" fmla="*/ 6 w 83"/>
                <a:gd name="T13" fmla="*/ 44 h 45"/>
                <a:gd name="T14" fmla="*/ 10 w 83"/>
                <a:gd name="T15" fmla="*/ 43 h 45"/>
                <a:gd name="T16" fmla="*/ 42 w 83"/>
                <a:gd name="T17" fmla="*/ 13 h 45"/>
                <a:gd name="T18" fmla="*/ 74 w 83"/>
                <a:gd name="T19" fmla="*/ 43 h 45"/>
                <a:gd name="T20" fmla="*/ 81 w 83"/>
                <a:gd name="T21" fmla="*/ 43 h 45"/>
                <a:gd name="T22" fmla="*/ 81 w 83"/>
                <a:gd name="T23" fmla="*/ 3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3" h="45">
                  <a:moveTo>
                    <a:pt x="81" y="35"/>
                  </a:moveTo>
                  <a:cubicBezTo>
                    <a:pt x="45" y="2"/>
                    <a:pt x="45" y="2"/>
                    <a:pt x="45" y="2"/>
                  </a:cubicBezTo>
                  <a:cubicBezTo>
                    <a:pt x="43" y="0"/>
                    <a:pt x="40" y="0"/>
                    <a:pt x="38" y="2"/>
                  </a:cubicBezTo>
                  <a:cubicBezTo>
                    <a:pt x="2" y="35"/>
                    <a:pt x="2" y="35"/>
                    <a:pt x="2" y="35"/>
                  </a:cubicBezTo>
                  <a:cubicBezTo>
                    <a:pt x="0" y="37"/>
                    <a:pt x="0" y="40"/>
                    <a:pt x="2" y="43"/>
                  </a:cubicBezTo>
                  <a:cubicBezTo>
                    <a:pt x="2" y="43"/>
                    <a:pt x="2" y="43"/>
                    <a:pt x="2" y="43"/>
                  </a:cubicBezTo>
                  <a:cubicBezTo>
                    <a:pt x="3" y="44"/>
                    <a:pt x="5" y="44"/>
                    <a:pt x="6" y="44"/>
                  </a:cubicBezTo>
                  <a:cubicBezTo>
                    <a:pt x="7" y="44"/>
                    <a:pt x="9" y="44"/>
                    <a:pt x="10" y="43"/>
                  </a:cubicBezTo>
                  <a:cubicBezTo>
                    <a:pt x="42" y="13"/>
                    <a:pt x="42" y="13"/>
                    <a:pt x="42" y="13"/>
                  </a:cubicBezTo>
                  <a:cubicBezTo>
                    <a:pt x="74" y="43"/>
                    <a:pt x="74" y="43"/>
                    <a:pt x="74" y="43"/>
                  </a:cubicBezTo>
                  <a:cubicBezTo>
                    <a:pt x="76" y="45"/>
                    <a:pt x="79" y="45"/>
                    <a:pt x="81" y="43"/>
                  </a:cubicBezTo>
                  <a:cubicBezTo>
                    <a:pt x="83" y="40"/>
                    <a:pt x="83" y="37"/>
                    <a:pt x="81" y="3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659" name="组合 658"/>
          <p:cNvGrpSpPr/>
          <p:nvPr/>
        </p:nvGrpSpPr>
        <p:grpSpPr>
          <a:xfrm>
            <a:off x="5099754" y="5305695"/>
            <a:ext cx="598527" cy="586000"/>
            <a:chOff x="5103813" y="5221288"/>
            <a:chExt cx="682625" cy="668338"/>
          </a:xfrm>
          <a:solidFill>
            <a:srgbClr val="20252D"/>
          </a:solidFill>
        </p:grpSpPr>
        <p:sp>
          <p:nvSpPr>
            <p:cNvPr id="660" name="Freeform 38"/>
            <p:cNvSpPr>
              <a:spLocks noEditPoints="1"/>
            </p:cNvSpPr>
            <p:nvPr/>
          </p:nvSpPr>
          <p:spPr bwMode="auto">
            <a:xfrm>
              <a:off x="5103813" y="5221288"/>
              <a:ext cx="641350" cy="627063"/>
            </a:xfrm>
            <a:custGeom>
              <a:avLst/>
              <a:gdLst>
                <a:gd name="T0" fmla="*/ 18 w 78"/>
                <a:gd name="T1" fmla="*/ 38 h 76"/>
                <a:gd name="T2" fmla="*/ 24 w 78"/>
                <a:gd name="T3" fmla="*/ 44 h 76"/>
                <a:gd name="T4" fmla="*/ 58 w 78"/>
                <a:gd name="T5" fmla="*/ 75 h 76"/>
                <a:gd name="T6" fmla="*/ 59 w 78"/>
                <a:gd name="T7" fmla="*/ 76 h 76"/>
                <a:gd name="T8" fmla="*/ 65 w 78"/>
                <a:gd name="T9" fmla="*/ 64 h 76"/>
                <a:gd name="T10" fmla="*/ 78 w 78"/>
                <a:gd name="T11" fmla="*/ 57 h 76"/>
                <a:gd name="T12" fmla="*/ 77 w 78"/>
                <a:gd name="T13" fmla="*/ 55 h 76"/>
                <a:gd name="T14" fmla="*/ 61 w 78"/>
                <a:gd name="T15" fmla="*/ 38 h 76"/>
                <a:gd name="T16" fmla="*/ 63 w 78"/>
                <a:gd name="T17" fmla="*/ 37 h 76"/>
                <a:gd name="T18" fmla="*/ 63 w 78"/>
                <a:gd name="T19" fmla="*/ 37 h 76"/>
                <a:gd name="T20" fmla="*/ 63 w 78"/>
                <a:gd name="T21" fmla="*/ 31 h 76"/>
                <a:gd name="T22" fmla="*/ 34 w 78"/>
                <a:gd name="T23" fmla="*/ 3 h 76"/>
                <a:gd name="T24" fmla="*/ 34 w 78"/>
                <a:gd name="T25" fmla="*/ 3 h 76"/>
                <a:gd name="T26" fmla="*/ 29 w 78"/>
                <a:gd name="T27" fmla="*/ 3 h 76"/>
                <a:gd name="T28" fmla="*/ 26 w 78"/>
                <a:gd name="T29" fmla="*/ 5 h 76"/>
                <a:gd name="T30" fmla="*/ 26 w 78"/>
                <a:gd name="T31" fmla="*/ 5 h 76"/>
                <a:gd name="T32" fmla="*/ 26 w 78"/>
                <a:gd name="T33" fmla="*/ 6 h 76"/>
                <a:gd name="T34" fmla="*/ 16 w 78"/>
                <a:gd name="T35" fmla="*/ 1 h 76"/>
                <a:gd name="T36" fmla="*/ 3 w 78"/>
                <a:gd name="T37" fmla="*/ 15 h 76"/>
                <a:gd name="T38" fmla="*/ 18 w 78"/>
                <a:gd name="T39" fmla="*/ 38 h 76"/>
                <a:gd name="T40" fmla="*/ 28 w 78"/>
                <a:gd name="T41" fmla="*/ 5 h 76"/>
                <a:gd name="T42" fmla="*/ 28 w 78"/>
                <a:gd name="T43" fmla="*/ 5 h 76"/>
                <a:gd name="T44" fmla="*/ 28 w 78"/>
                <a:gd name="T45" fmla="*/ 5 h 76"/>
                <a:gd name="T46" fmla="*/ 29 w 78"/>
                <a:gd name="T47" fmla="*/ 5 h 76"/>
                <a:gd name="T48" fmla="*/ 28 w 78"/>
                <a:gd name="T49" fmla="*/ 5 h 76"/>
                <a:gd name="T50" fmla="*/ 29 w 78"/>
                <a:gd name="T51" fmla="*/ 5 h 76"/>
                <a:gd name="T52" fmla="*/ 59 w 78"/>
                <a:gd name="T53" fmla="*/ 36 h 76"/>
                <a:gd name="T54" fmla="*/ 46 w 78"/>
                <a:gd name="T55" fmla="*/ 22 h 76"/>
                <a:gd name="T56" fmla="*/ 40 w 78"/>
                <a:gd name="T57" fmla="*/ 16 h 76"/>
                <a:gd name="T58" fmla="*/ 29 w 78"/>
                <a:gd name="T59" fmla="*/ 8 h 76"/>
                <a:gd name="T60" fmla="*/ 31 w 78"/>
                <a:gd name="T61" fmla="*/ 5 h 76"/>
                <a:gd name="T62" fmla="*/ 32 w 78"/>
                <a:gd name="T63" fmla="*/ 5 h 76"/>
                <a:gd name="T64" fmla="*/ 32 w 78"/>
                <a:gd name="T65" fmla="*/ 5 h 76"/>
                <a:gd name="T66" fmla="*/ 61 w 78"/>
                <a:gd name="T67" fmla="*/ 34 h 76"/>
                <a:gd name="T68" fmla="*/ 61 w 78"/>
                <a:gd name="T69" fmla="*/ 34 h 76"/>
                <a:gd name="T70" fmla="*/ 61 w 78"/>
                <a:gd name="T71" fmla="*/ 34 h 76"/>
                <a:gd name="T72" fmla="*/ 59 w 78"/>
                <a:gd name="T73" fmla="*/ 36 h 76"/>
                <a:gd name="T74" fmla="*/ 31 w 78"/>
                <a:gd name="T75" fmla="*/ 45 h 76"/>
                <a:gd name="T76" fmla="*/ 32 w 78"/>
                <a:gd name="T77" fmla="*/ 44 h 76"/>
                <a:gd name="T78" fmla="*/ 34 w 78"/>
                <a:gd name="T79" fmla="*/ 45 h 76"/>
                <a:gd name="T80" fmla="*/ 56 w 78"/>
                <a:gd name="T81" fmla="*/ 64 h 76"/>
                <a:gd name="T82" fmla="*/ 57 w 78"/>
                <a:gd name="T83" fmla="*/ 66 h 76"/>
                <a:gd name="T84" fmla="*/ 56 w 78"/>
                <a:gd name="T85" fmla="*/ 67 h 76"/>
                <a:gd name="T86" fmla="*/ 54 w 78"/>
                <a:gd name="T87" fmla="*/ 66 h 76"/>
                <a:gd name="T88" fmla="*/ 32 w 78"/>
                <a:gd name="T89" fmla="*/ 47 h 76"/>
                <a:gd name="T90" fmla="*/ 31 w 78"/>
                <a:gd name="T91" fmla="*/ 45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78" h="76">
                  <a:moveTo>
                    <a:pt x="18" y="38"/>
                  </a:moveTo>
                  <a:cubicBezTo>
                    <a:pt x="24" y="44"/>
                    <a:pt x="24" y="44"/>
                    <a:pt x="24" y="44"/>
                  </a:cubicBezTo>
                  <a:cubicBezTo>
                    <a:pt x="58" y="75"/>
                    <a:pt x="58" y="75"/>
                    <a:pt x="58" y="75"/>
                  </a:cubicBezTo>
                  <a:cubicBezTo>
                    <a:pt x="58" y="75"/>
                    <a:pt x="59" y="75"/>
                    <a:pt x="59" y="76"/>
                  </a:cubicBezTo>
                  <a:cubicBezTo>
                    <a:pt x="60" y="71"/>
                    <a:pt x="61" y="67"/>
                    <a:pt x="65" y="64"/>
                  </a:cubicBezTo>
                  <a:cubicBezTo>
                    <a:pt x="69" y="59"/>
                    <a:pt x="73" y="58"/>
                    <a:pt x="78" y="57"/>
                  </a:cubicBezTo>
                  <a:cubicBezTo>
                    <a:pt x="78" y="57"/>
                    <a:pt x="77" y="56"/>
                    <a:pt x="77" y="55"/>
                  </a:cubicBezTo>
                  <a:cubicBezTo>
                    <a:pt x="61" y="38"/>
                    <a:pt x="61" y="38"/>
                    <a:pt x="61" y="38"/>
                  </a:cubicBezTo>
                  <a:cubicBezTo>
                    <a:pt x="63" y="37"/>
                    <a:pt x="63" y="37"/>
                    <a:pt x="63" y="37"/>
                  </a:cubicBezTo>
                  <a:cubicBezTo>
                    <a:pt x="63" y="37"/>
                    <a:pt x="63" y="37"/>
                    <a:pt x="63" y="37"/>
                  </a:cubicBezTo>
                  <a:cubicBezTo>
                    <a:pt x="64" y="35"/>
                    <a:pt x="64" y="33"/>
                    <a:pt x="63" y="31"/>
                  </a:cubicBezTo>
                  <a:cubicBezTo>
                    <a:pt x="34" y="3"/>
                    <a:pt x="34" y="3"/>
                    <a:pt x="34" y="3"/>
                  </a:cubicBezTo>
                  <a:cubicBezTo>
                    <a:pt x="34" y="3"/>
                    <a:pt x="34" y="3"/>
                    <a:pt x="34" y="3"/>
                  </a:cubicBezTo>
                  <a:cubicBezTo>
                    <a:pt x="33" y="1"/>
                    <a:pt x="31" y="1"/>
                    <a:pt x="29" y="3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6" y="6"/>
                    <a:pt x="26" y="6"/>
                    <a:pt x="26" y="6"/>
                  </a:cubicBezTo>
                  <a:cubicBezTo>
                    <a:pt x="22" y="3"/>
                    <a:pt x="17" y="0"/>
                    <a:pt x="16" y="1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0" y="17"/>
                    <a:pt x="16" y="36"/>
                    <a:pt x="18" y="38"/>
                  </a:cubicBezTo>
                  <a:close/>
                  <a:moveTo>
                    <a:pt x="28" y="5"/>
                  </a:moveTo>
                  <a:cubicBezTo>
                    <a:pt x="28" y="5"/>
                    <a:pt x="28" y="5"/>
                    <a:pt x="28" y="5"/>
                  </a:cubicBezTo>
                  <a:cubicBezTo>
                    <a:pt x="28" y="5"/>
                    <a:pt x="28" y="5"/>
                    <a:pt x="28" y="5"/>
                  </a:cubicBezTo>
                  <a:close/>
                  <a:moveTo>
                    <a:pt x="29" y="5"/>
                  </a:moveTo>
                  <a:cubicBezTo>
                    <a:pt x="28" y="5"/>
                    <a:pt x="28" y="5"/>
                    <a:pt x="28" y="5"/>
                  </a:cubicBezTo>
                  <a:lnTo>
                    <a:pt x="29" y="5"/>
                  </a:lnTo>
                  <a:close/>
                  <a:moveTo>
                    <a:pt x="59" y="36"/>
                  </a:moveTo>
                  <a:cubicBezTo>
                    <a:pt x="46" y="22"/>
                    <a:pt x="46" y="22"/>
                    <a:pt x="46" y="22"/>
                  </a:cubicBezTo>
                  <a:cubicBezTo>
                    <a:pt x="40" y="16"/>
                    <a:pt x="40" y="16"/>
                    <a:pt x="40" y="16"/>
                  </a:cubicBezTo>
                  <a:cubicBezTo>
                    <a:pt x="39" y="15"/>
                    <a:pt x="34" y="11"/>
                    <a:pt x="29" y="8"/>
                  </a:cubicBezTo>
                  <a:cubicBezTo>
                    <a:pt x="31" y="5"/>
                    <a:pt x="31" y="5"/>
                    <a:pt x="31" y="5"/>
                  </a:cubicBezTo>
                  <a:cubicBezTo>
                    <a:pt x="32" y="5"/>
                    <a:pt x="32" y="5"/>
                    <a:pt x="32" y="5"/>
                  </a:cubicBezTo>
                  <a:cubicBezTo>
                    <a:pt x="32" y="5"/>
                    <a:pt x="32" y="5"/>
                    <a:pt x="32" y="5"/>
                  </a:cubicBezTo>
                  <a:cubicBezTo>
                    <a:pt x="61" y="34"/>
                    <a:pt x="61" y="34"/>
                    <a:pt x="61" y="34"/>
                  </a:cubicBezTo>
                  <a:cubicBezTo>
                    <a:pt x="61" y="34"/>
                    <a:pt x="61" y="34"/>
                    <a:pt x="61" y="34"/>
                  </a:cubicBezTo>
                  <a:cubicBezTo>
                    <a:pt x="61" y="34"/>
                    <a:pt x="61" y="34"/>
                    <a:pt x="61" y="34"/>
                  </a:cubicBezTo>
                  <a:lnTo>
                    <a:pt x="59" y="36"/>
                  </a:lnTo>
                  <a:close/>
                  <a:moveTo>
                    <a:pt x="31" y="45"/>
                  </a:moveTo>
                  <a:cubicBezTo>
                    <a:pt x="32" y="44"/>
                    <a:pt x="32" y="44"/>
                    <a:pt x="32" y="44"/>
                  </a:cubicBezTo>
                  <a:cubicBezTo>
                    <a:pt x="32" y="43"/>
                    <a:pt x="33" y="44"/>
                    <a:pt x="34" y="45"/>
                  </a:cubicBezTo>
                  <a:cubicBezTo>
                    <a:pt x="56" y="64"/>
                    <a:pt x="56" y="64"/>
                    <a:pt x="56" y="64"/>
                  </a:cubicBezTo>
                  <a:cubicBezTo>
                    <a:pt x="57" y="65"/>
                    <a:pt x="57" y="65"/>
                    <a:pt x="57" y="66"/>
                  </a:cubicBezTo>
                  <a:cubicBezTo>
                    <a:pt x="56" y="67"/>
                    <a:pt x="56" y="67"/>
                    <a:pt x="56" y="67"/>
                  </a:cubicBezTo>
                  <a:cubicBezTo>
                    <a:pt x="55" y="68"/>
                    <a:pt x="54" y="67"/>
                    <a:pt x="54" y="66"/>
                  </a:cubicBezTo>
                  <a:cubicBezTo>
                    <a:pt x="32" y="47"/>
                    <a:pt x="32" y="47"/>
                    <a:pt x="32" y="47"/>
                  </a:cubicBezTo>
                  <a:cubicBezTo>
                    <a:pt x="31" y="47"/>
                    <a:pt x="30" y="46"/>
                    <a:pt x="31" y="4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61" name="Freeform 39"/>
            <p:cNvSpPr>
              <a:spLocks noEditPoints="1"/>
            </p:cNvSpPr>
            <p:nvPr/>
          </p:nvSpPr>
          <p:spPr bwMode="auto">
            <a:xfrm>
              <a:off x="5605463" y="5715001"/>
              <a:ext cx="180975" cy="174625"/>
            </a:xfrm>
            <a:custGeom>
              <a:avLst/>
              <a:gdLst>
                <a:gd name="T0" fmla="*/ 0 w 22"/>
                <a:gd name="T1" fmla="*/ 16 h 21"/>
                <a:gd name="T2" fmla="*/ 2 w 22"/>
                <a:gd name="T3" fmla="*/ 16 h 21"/>
                <a:gd name="T4" fmla="*/ 3 w 22"/>
                <a:gd name="T5" fmla="*/ 16 h 21"/>
                <a:gd name="T6" fmla="*/ 16 w 22"/>
                <a:gd name="T7" fmla="*/ 20 h 21"/>
                <a:gd name="T8" fmla="*/ 21 w 22"/>
                <a:gd name="T9" fmla="*/ 14 h 21"/>
                <a:gd name="T10" fmla="*/ 17 w 22"/>
                <a:gd name="T11" fmla="*/ 1 h 21"/>
                <a:gd name="T12" fmla="*/ 16 w 22"/>
                <a:gd name="T13" fmla="*/ 1 h 21"/>
                <a:gd name="T14" fmla="*/ 16 w 22"/>
                <a:gd name="T15" fmla="*/ 0 h 21"/>
                <a:gd name="T16" fmla="*/ 5 w 22"/>
                <a:gd name="T17" fmla="*/ 5 h 21"/>
                <a:gd name="T18" fmla="*/ 0 w 22"/>
                <a:gd name="T19" fmla="*/ 16 h 21"/>
                <a:gd name="T20" fmla="*/ 5 w 22"/>
                <a:gd name="T21" fmla="*/ 14 h 21"/>
                <a:gd name="T22" fmla="*/ 5 w 22"/>
                <a:gd name="T23" fmla="*/ 13 h 21"/>
                <a:gd name="T24" fmla="*/ 6 w 22"/>
                <a:gd name="T25" fmla="*/ 13 h 21"/>
                <a:gd name="T26" fmla="*/ 14 w 22"/>
                <a:gd name="T27" fmla="*/ 17 h 21"/>
                <a:gd name="T28" fmla="*/ 15 w 22"/>
                <a:gd name="T29" fmla="*/ 17 h 21"/>
                <a:gd name="T30" fmla="*/ 15 w 22"/>
                <a:gd name="T31" fmla="*/ 18 h 21"/>
                <a:gd name="T32" fmla="*/ 14 w 22"/>
                <a:gd name="T33" fmla="*/ 18 h 21"/>
                <a:gd name="T34" fmla="*/ 5 w 22"/>
                <a:gd name="T35" fmla="*/ 14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2" h="21">
                  <a:moveTo>
                    <a:pt x="0" y="16"/>
                  </a:moveTo>
                  <a:cubicBezTo>
                    <a:pt x="1" y="16"/>
                    <a:pt x="1" y="16"/>
                    <a:pt x="2" y="16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9" y="21"/>
                    <a:pt x="22" y="18"/>
                    <a:pt x="21" y="14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2" y="1"/>
                    <a:pt x="9" y="2"/>
                    <a:pt x="5" y="5"/>
                  </a:cubicBezTo>
                  <a:cubicBezTo>
                    <a:pt x="2" y="9"/>
                    <a:pt x="1" y="12"/>
                    <a:pt x="0" y="16"/>
                  </a:cubicBezTo>
                  <a:close/>
                  <a:moveTo>
                    <a:pt x="5" y="14"/>
                  </a:moveTo>
                  <a:cubicBezTo>
                    <a:pt x="5" y="13"/>
                    <a:pt x="5" y="13"/>
                    <a:pt x="5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14" y="17"/>
                    <a:pt x="14" y="17"/>
                    <a:pt x="14" y="17"/>
                  </a:cubicBezTo>
                  <a:cubicBezTo>
                    <a:pt x="15" y="17"/>
                    <a:pt x="15" y="17"/>
                    <a:pt x="15" y="17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4" y="18"/>
                    <a:pt x="14" y="18"/>
                    <a:pt x="14" y="18"/>
                  </a:cubicBezTo>
                  <a:cubicBezTo>
                    <a:pt x="5" y="14"/>
                    <a:pt x="5" y="14"/>
                    <a:pt x="5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662" name="组合 661"/>
          <p:cNvGrpSpPr/>
          <p:nvPr/>
        </p:nvGrpSpPr>
        <p:grpSpPr>
          <a:xfrm>
            <a:off x="6217354" y="4248420"/>
            <a:ext cx="563730" cy="558162"/>
            <a:chOff x="6221413" y="4164013"/>
            <a:chExt cx="642938" cy="636588"/>
          </a:xfrm>
          <a:solidFill>
            <a:srgbClr val="20252D"/>
          </a:solidFill>
        </p:grpSpPr>
        <p:sp>
          <p:nvSpPr>
            <p:cNvPr id="663" name="Freeform 40"/>
            <p:cNvSpPr/>
            <p:nvPr/>
          </p:nvSpPr>
          <p:spPr bwMode="auto">
            <a:xfrm>
              <a:off x="6221413" y="4164013"/>
              <a:ext cx="642938" cy="636588"/>
            </a:xfrm>
            <a:custGeom>
              <a:avLst/>
              <a:gdLst>
                <a:gd name="T0" fmla="*/ 0 w 78"/>
                <a:gd name="T1" fmla="*/ 38 h 77"/>
                <a:gd name="T2" fmla="*/ 39 w 78"/>
                <a:gd name="T3" fmla="*/ 0 h 77"/>
                <a:gd name="T4" fmla="*/ 39 w 78"/>
                <a:gd name="T5" fmla="*/ 2 h 77"/>
                <a:gd name="T6" fmla="*/ 39 w 78"/>
                <a:gd name="T7" fmla="*/ 4 h 77"/>
                <a:gd name="T8" fmla="*/ 5 w 78"/>
                <a:gd name="T9" fmla="*/ 38 h 77"/>
                <a:gd name="T10" fmla="*/ 39 w 78"/>
                <a:gd name="T11" fmla="*/ 72 h 77"/>
                <a:gd name="T12" fmla="*/ 73 w 78"/>
                <a:gd name="T13" fmla="*/ 38 h 77"/>
                <a:gd name="T14" fmla="*/ 39 w 78"/>
                <a:gd name="T15" fmla="*/ 4 h 77"/>
                <a:gd name="T16" fmla="*/ 39 w 78"/>
                <a:gd name="T17" fmla="*/ 2 h 77"/>
                <a:gd name="T18" fmla="*/ 39 w 78"/>
                <a:gd name="T19" fmla="*/ 0 h 77"/>
                <a:gd name="T20" fmla="*/ 78 w 78"/>
                <a:gd name="T21" fmla="*/ 38 h 77"/>
                <a:gd name="T22" fmla="*/ 39 w 78"/>
                <a:gd name="T23" fmla="*/ 77 h 77"/>
                <a:gd name="T24" fmla="*/ 0 w 78"/>
                <a:gd name="T25" fmla="*/ 38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" h="77">
                  <a:moveTo>
                    <a:pt x="0" y="38"/>
                  </a:moveTo>
                  <a:cubicBezTo>
                    <a:pt x="0" y="17"/>
                    <a:pt x="18" y="0"/>
                    <a:pt x="39" y="0"/>
                  </a:cubicBezTo>
                  <a:cubicBezTo>
                    <a:pt x="39" y="2"/>
                    <a:pt x="39" y="2"/>
                    <a:pt x="39" y="2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20" y="4"/>
                    <a:pt x="5" y="20"/>
                    <a:pt x="5" y="38"/>
                  </a:cubicBezTo>
                  <a:cubicBezTo>
                    <a:pt x="5" y="57"/>
                    <a:pt x="20" y="72"/>
                    <a:pt x="39" y="72"/>
                  </a:cubicBezTo>
                  <a:cubicBezTo>
                    <a:pt x="58" y="72"/>
                    <a:pt x="73" y="57"/>
                    <a:pt x="73" y="38"/>
                  </a:cubicBezTo>
                  <a:cubicBezTo>
                    <a:pt x="73" y="20"/>
                    <a:pt x="58" y="4"/>
                    <a:pt x="39" y="4"/>
                  </a:cubicBezTo>
                  <a:cubicBezTo>
                    <a:pt x="39" y="2"/>
                    <a:pt x="39" y="2"/>
                    <a:pt x="39" y="2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60" y="0"/>
                    <a:pt x="78" y="17"/>
                    <a:pt x="78" y="38"/>
                  </a:cubicBezTo>
                  <a:cubicBezTo>
                    <a:pt x="78" y="60"/>
                    <a:pt x="60" y="77"/>
                    <a:pt x="39" y="77"/>
                  </a:cubicBezTo>
                  <a:cubicBezTo>
                    <a:pt x="18" y="77"/>
                    <a:pt x="0" y="60"/>
                    <a:pt x="0" y="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64" name="Freeform 41"/>
            <p:cNvSpPr>
              <a:spLocks noEditPoints="1"/>
            </p:cNvSpPr>
            <p:nvPr/>
          </p:nvSpPr>
          <p:spPr bwMode="auto">
            <a:xfrm>
              <a:off x="6402388" y="4279901"/>
              <a:ext cx="304800" cy="420688"/>
            </a:xfrm>
            <a:custGeom>
              <a:avLst/>
              <a:gdLst>
                <a:gd name="T0" fmla="*/ 23 w 37"/>
                <a:gd name="T1" fmla="*/ 35 h 51"/>
                <a:gd name="T2" fmla="*/ 21 w 37"/>
                <a:gd name="T3" fmla="*/ 35 h 51"/>
                <a:gd name="T4" fmla="*/ 10 w 37"/>
                <a:gd name="T5" fmla="*/ 34 h 51"/>
                <a:gd name="T6" fmla="*/ 10 w 37"/>
                <a:gd name="T7" fmla="*/ 30 h 51"/>
                <a:gd name="T8" fmla="*/ 11 w 37"/>
                <a:gd name="T9" fmla="*/ 28 h 51"/>
                <a:gd name="T10" fmla="*/ 13 w 37"/>
                <a:gd name="T11" fmla="*/ 25 h 51"/>
                <a:gd name="T12" fmla="*/ 20 w 37"/>
                <a:gd name="T13" fmla="*/ 19 h 51"/>
                <a:gd name="T14" fmla="*/ 23 w 37"/>
                <a:gd name="T15" fmla="*/ 15 h 51"/>
                <a:gd name="T16" fmla="*/ 22 w 37"/>
                <a:gd name="T17" fmla="*/ 12 h 51"/>
                <a:gd name="T18" fmla="*/ 18 w 37"/>
                <a:gd name="T19" fmla="*/ 11 h 51"/>
                <a:gd name="T20" fmla="*/ 14 w 37"/>
                <a:gd name="T21" fmla="*/ 12 h 51"/>
                <a:gd name="T22" fmla="*/ 12 w 37"/>
                <a:gd name="T23" fmla="*/ 18 h 51"/>
                <a:gd name="T24" fmla="*/ 10 w 37"/>
                <a:gd name="T25" fmla="*/ 18 h 51"/>
                <a:gd name="T26" fmla="*/ 1 w 37"/>
                <a:gd name="T27" fmla="*/ 8 h 51"/>
                <a:gd name="T28" fmla="*/ 4 w 37"/>
                <a:gd name="T29" fmla="*/ 5 h 51"/>
                <a:gd name="T30" fmla="*/ 18 w 37"/>
                <a:gd name="T31" fmla="*/ 0 h 51"/>
                <a:gd name="T32" fmla="*/ 30 w 37"/>
                <a:gd name="T33" fmla="*/ 3 h 51"/>
                <a:gd name="T34" fmla="*/ 37 w 37"/>
                <a:gd name="T35" fmla="*/ 14 h 51"/>
                <a:gd name="T36" fmla="*/ 35 w 37"/>
                <a:gd name="T37" fmla="*/ 20 h 51"/>
                <a:gd name="T38" fmla="*/ 28 w 37"/>
                <a:gd name="T39" fmla="*/ 26 h 51"/>
                <a:gd name="T40" fmla="*/ 24 w 37"/>
                <a:gd name="T41" fmla="*/ 31 h 51"/>
                <a:gd name="T42" fmla="*/ 23 w 37"/>
                <a:gd name="T43" fmla="*/ 35 h 51"/>
                <a:gd name="T44" fmla="*/ 10 w 37"/>
                <a:gd name="T45" fmla="*/ 44 h 51"/>
                <a:gd name="T46" fmla="*/ 17 w 37"/>
                <a:gd name="T47" fmla="*/ 38 h 51"/>
                <a:gd name="T48" fmla="*/ 24 w 37"/>
                <a:gd name="T49" fmla="*/ 44 h 51"/>
                <a:gd name="T50" fmla="*/ 17 w 37"/>
                <a:gd name="T51" fmla="*/ 51 h 51"/>
                <a:gd name="T52" fmla="*/ 10 w 37"/>
                <a:gd name="T53" fmla="*/ 44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7" h="51">
                  <a:moveTo>
                    <a:pt x="23" y="35"/>
                  </a:moveTo>
                  <a:cubicBezTo>
                    <a:pt x="21" y="35"/>
                    <a:pt x="21" y="35"/>
                    <a:pt x="21" y="35"/>
                  </a:cubicBezTo>
                  <a:cubicBezTo>
                    <a:pt x="15" y="35"/>
                    <a:pt x="10" y="35"/>
                    <a:pt x="10" y="34"/>
                  </a:cubicBezTo>
                  <a:cubicBezTo>
                    <a:pt x="10" y="34"/>
                    <a:pt x="10" y="32"/>
                    <a:pt x="10" y="30"/>
                  </a:cubicBezTo>
                  <a:cubicBezTo>
                    <a:pt x="10" y="30"/>
                    <a:pt x="10" y="30"/>
                    <a:pt x="11" y="28"/>
                  </a:cubicBezTo>
                  <a:cubicBezTo>
                    <a:pt x="11" y="27"/>
                    <a:pt x="12" y="26"/>
                    <a:pt x="13" y="25"/>
                  </a:cubicBezTo>
                  <a:cubicBezTo>
                    <a:pt x="14" y="24"/>
                    <a:pt x="16" y="22"/>
                    <a:pt x="20" y="19"/>
                  </a:cubicBezTo>
                  <a:cubicBezTo>
                    <a:pt x="22" y="17"/>
                    <a:pt x="23" y="16"/>
                    <a:pt x="23" y="15"/>
                  </a:cubicBezTo>
                  <a:cubicBezTo>
                    <a:pt x="23" y="13"/>
                    <a:pt x="22" y="13"/>
                    <a:pt x="22" y="12"/>
                  </a:cubicBezTo>
                  <a:cubicBezTo>
                    <a:pt x="21" y="11"/>
                    <a:pt x="20" y="11"/>
                    <a:pt x="18" y="11"/>
                  </a:cubicBezTo>
                  <a:cubicBezTo>
                    <a:pt x="17" y="11"/>
                    <a:pt x="15" y="11"/>
                    <a:pt x="14" y="12"/>
                  </a:cubicBezTo>
                  <a:cubicBezTo>
                    <a:pt x="13" y="13"/>
                    <a:pt x="12" y="15"/>
                    <a:pt x="12" y="1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4" y="17"/>
                    <a:pt x="0" y="12"/>
                    <a:pt x="1" y="8"/>
                  </a:cubicBezTo>
                  <a:cubicBezTo>
                    <a:pt x="1" y="8"/>
                    <a:pt x="1" y="8"/>
                    <a:pt x="4" y="5"/>
                  </a:cubicBezTo>
                  <a:cubicBezTo>
                    <a:pt x="7" y="2"/>
                    <a:pt x="12" y="0"/>
                    <a:pt x="18" y="0"/>
                  </a:cubicBezTo>
                  <a:cubicBezTo>
                    <a:pt x="23" y="0"/>
                    <a:pt x="27" y="1"/>
                    <a:pt x="30" y="3"/>
                  </a:cubicBezTo>
                  <a:cubicBezTo>
                    <a:pt x="34" y="6"/>
                    <a:pt x="37" y="10"/>
                    <a:pt x="37" y="14"/>
                  </a:cubicBezTo>
                  <a:cubicBezTo>
                    <a:pt x="37" y="16"/>
                    <a:pt x="36" y="18"/>
                    <a:pt x="35" y="20"/>
                  </a:cubicBezTo>
                  <a:cubicBezTo>
                    <a:pt x="34" y="22"/>
                    <a:pt x="32" y="24"/>
                    <a:pt x="28" y="26"/>
                  </a:cubicBezTo>
                  <a:cubicBezTo>
                    <a:pt x="26" y="28"/>
                    <a:pt x="25" y="30"/>
                    <a:pt x="24" y="31"/>
                  </a:cubicBezTo>
                  <a:cubicBezTo>
                    <a:pt x="23" y="32"/>
                    <a:pt x="23" y="33"/>
                    <a:pt x="23" y="35"/>
                  </a:cubicBezTo>
                  <a:close/>
                  <a:moveTo>
                    <a:pt x="10" y="44"/>
                  </a:moveTo>
                  <a:cubicBezTo>
                    <a:pt x="10" y="41"/>
                    <a:pt x="13" y="38"/>
                    <a:pt x="17" y="38"/>
                  </a:cubicBezTo>
                  <a:cubicBezTo>
                    <a:pt x="21" y="38"/>
                    <a:pt x="24" y="41"/>
                    <a:pt x="24" y="44"/>
                  </a:cubicBezTo>
                  <a:cubicBezTo>
                    <a:pt x="24" y="48"/>
                    <a:pt x="21" y="51"/>
                    <a:pt x="17" y="51"/>
                  </a:cubicBezTo>
                  <a:cubicBezTo>
                    <a:pt x="13" y="51"/>
                    <a:pt x="10" y="48"/>
                    <a:pt x="10" y="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65" name="Freeform 42"/>
            <p:cNvSpPr>
              <a:spLocks noEditPoints="1"/>
            </p:cNvSpPr>
            <p:nvPr/>
          </p:nvSpPr>
          <p:spPr bwMode="auto">
            <a:xfrm>
              <a:off x="6402388" y="4279901"/>
              <a:ext cx="304800" cy="420688"/>
            </a:xfrm>
            <a:custGeom>
              <a:avLst/>
              <a:gdLst>
                <a:gd name="T0" fmla="*/ 23 w 37"/>
                <a:gd name="T1" fmla="*/ 35 h 51"/>
                <a:gd name="T2" fmla="*/ 21 w 37"/>
                <a:gd name="T3" fmla="*/ 35 h 51"/>
                <a:gd name="T4" fmla="*/ 10 w 37"/>
                <a:gd name="T5" fmla="*/ 34 h 51"/>
                <a:gd name="T6" fmla="*/ 10 w 37"/>
                <a:gd name="T7" fmla="*/ 30 h 51"/>
                <a:gd name="T8" fmla="*/ 11 w 37"/>
                <a:gd name="T9" fmla="*/ 28 h 51"/>
                <a:gd name="T10" fmla="*/ 13 w 37"/>
                <a:gd name="T11" fmla="*/ 25 h 51"/>
                <a:gd name="T12" fmla="*/ 20 w 37"/>
                <a:gd name="T13" fmla="*/ 19 h 51"/>
                <a:gd name="T14" fmla="*/ 23 w 37"/>
                <a:gd name="T15" fmla="*/ 15 h 51"/>
                <a:gd name="T16" fmla="*/ 22 w 37"/>
                <a:gd name="T17" fmla="*/ 12 h 51"/>
                <a:gd name="T18" fmla="*/ 18 w 37"/>
                <a:gd name="T19" fmla="*/ 11 h 51"/>
                <a:gd name="T20" fmla="*/ 14 w 37"/>
                <a:gd name="T21" fmla="*/ 12 h 51"/>
                <a:gd name="T22" fmla="*/ 12 w 37"/>
                <a:gd name="T23" fmla="*/ 18 h 51"/>
                <a:gd name="T24" fmla="*/ 10 w 37"/>
                <a:gd name="T25" fmla="*/ 18 h 51"/>
                <a:gd name="T26" fmla="*/ 1 w 37"/>
                <a:gd name="T27" fmla="*/ 8 h 51"/>
                <a:gd name="T28" fmla="*/ 4 w 37"/>
                <a:gd name="T29" fmla="*/ 5 h 51"/>
                <a:gd name="T30" fmla="*/ 18 w 37"/>
                <a:gd name="T31" fmla="*/ 0 h 51"/>
                <a:gd name="T32" fmla="*/ 30 w 37"/>
                <a:gd name="T33" fmla="*/ 3 h 51"/>
                <a:gd name="T34" fmla="*/ 37 w 37"/>
                <a:gd name="T35" fmla="*/ 14 h 51"/>
                <a:gd name="T36" fmla="*/ 35 w 37"/>
                <a:gd name="T37" fmla="*/ 20 h 51"/>
                <a:gd name="T38" fmla="*/ 28 w 37"/>
                <a:gd name="T39" fmla="*/ 26 h 51"/>
                <a:gd name="T40" fmla="*/ 24 w 37"/>
                <a:gd name="T41" fmla="*/ 31 h 51"/>
                <a:gd name="T42" fmla="*/ 23 w 37"/>
                <a:gd name="T43" fmla="*/ 35 h 51"/>
                <a:gd name="T44" fmla="*/ 10 w 37"/>
                <a:gd name="T45" fmla="*/ 44 h 51"/>
                <a:gd name="T46" fmla="*/ 17 w 37"/>
                <a:gd name="T47" fmla="*/ 38 h 51"/>
                <a:gd name="T48" fmla="*/ 24 w 37"/>
                <a:gd name="T49" fmla="*/ 44 h 51"/>
                <a:gd name="T50" fmla="*/ 17 w 37"/>
                <a:gd name="T51" fmla="*/ 51 h 51"/>
                <a:gd name="T52" fmla="*/ 10 w 37"/>
                <a:gd name="T53" fmla="*/ 44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7" h="51">
                  <a:moveTo>
                    <a:pt x="23" y="35"/>
                  </a:moveTo>
                  <a:cubicBezTo>
                    <a:pt x="21" y="35"/>
                    <a:pt x="21" y="35"/>
                    <a:pt x="21" y="35"/>
                  </a:cubicBezTo>
                  <a:cubicBezTo>
                    <a:pt x="15" y="35"/>
                    <a:pt x="10" y="35"/>
                    <a:pt x="10" y="34"/>
                  </a:cubicBezTo>
                  <a:cubicBezTo>
                    <a:pt x="10" y="34"/>
                    <a:pt x="10" y="32"/>
                    <a:pt x="10" y="30"/>
                  </a:cubicBezTo>
                  <a:cubicBezTo>
                    <a:pt x="10" y="30"/>
                    <a:pt x="10" y="30"/>
                    <a:pt x="11" y="28"/>
                  </a:cubicBezTo>
                  <a:cubicBezTo>
                    <a:pt x="11" y="27"/>
                    <a:pt x="12" y="26"/>
                    <a:pt x="13" y="25"/>
                  </a:cubicBezTo>
                  <a:cubicBezTo>
                    <a:pt x="14" y="24"/>
                    <a:pt x="16" y="22"/>
                    <a:pt x="20" y="19"/>
                  </a:cubicBezTo>
                  <a:cubicBezTo>
                    <a:pt x="22" y="17"/>
                    <a:pt x="23" y="16"/>
                    <a:pt x="23" y="15"/>
                  </a:cubicBezTo>
                  <a:cubicBezTo>
                    <a:pt x="23" y="13"/>
                    <a:pt x="22" y="13"/>
                    <a:pt x="22" y="12"/>
                  </a:cubicBezTo>
                  <a:cubicBezTo>
                    <a:pt x="21" y="11"/>
                    <a:pt x="20" y="11"/>
                    <a:pt x="18" y="11"/>
                  </a:cubicBezTo>
                  <a:cubicBezTo>
                    <a:pt x="17" y="11"/>
                    <a:pt x="15" y="11"/>
                    <a:pt x="14" y="12"/>
                  </a:cubicBezTo>
                  <a:cubicBezTo>
                    <a:pt x="13" y="13"/>
                    <a:pt x="12" y="15"/>
                    <a:pt x="12" y="1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4" y="17"/>
                    <a:pt x="0" y="12"/>
                    <a:pt x="1" y="8"/>
                  </a:cubicBezTo>
                  <a:cubicBezTo>
                    <a:pt x="1" y="8"/>
                    <a:pt x="1" y="8"/>
                    <a:pt x="4" y="5"/>
                  </a:cubicBezTo>
                  <a:cubicBezTo>
                    <a:pt x="7" y="2"/>
                    <a:pt x="12" y="0"/>
                    <a:pt x="18" y="0"/>
                  </a:cubicBezTo>
                  <a:cubicBezTo>
                    <a:pt x="23" y="0"/>
                    <a:pt x="27" y="1"/>
                    <a:pt x="30" y="3"/>
                  </a:cubicBezTo>
                  <a:cubicBezTo>
                    <a:pt x="34" y="6"/>
                    <a:pt x="37" y="10"/>
                    <a:pt x="37" y="14"/>
                  </a:cubicBezTo>
                  <a:cubicBezTo>
                    <a:pt x="37" y="16"/>
                    <a:pt x="36" y="18"/>
                    <a:pt x="35" y="20"/>
                  </a:cubicBezTo>
                  <a:cubicBezTo>
                    <a:pt x="34" y="22"/>
                    <a:pt x="32" y="24"/>
                    <a:pt x="28" y="26"/>
                  </a:cubicBezTo>
                  <a:cubicBezTo>
                    <a:pt x="26" y="28"/>
                    <a:pt x="25" y="30"/>
                    <a:pt x="24" y="31"/>
                  </a:cubicBezTo>
                  <a:cubicBezTo>
                    <a:pt x="23" y="32"/>
                    <a:pt x="23" y="33"/>
                    <a:pt x="23" y="35"/>
                  </a:cubicBezTo>
                  <a:close/>
                  <a:moveTo>
                    <a:pt x="10" y="44"/>
                  </a:moveTo>
                  <a:cubicBezTo>
                    <a:pt x="10" y="41"/>
                    <a:pt x="13" y="38"/>
                    <a:pt x="17" y="38"/>
                  </a:cubicBezTo>
                  <a:cubicBezTo>
                    <a:pt x="21" y="38"/>
                    <a:pt x="24" y="41"/>
                    <a:pt x="24" y="44"/>
                  </a:cubicBezTo>
                  <a:cubicBezTo>
                    <a:pt x="24" y="48"/>
                    <a:pt x="21" y="51"/>
                    <a:pt x="17" y="51"/>
                  </a:cubicBezTo>
                  <a:cubicBezTo>
                    <a:pt x="13" y="51"/>
                    <a:pt x="10" y="48"/>
                    <a:pt x="10" y="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666" name="Freeform 47"/>
          <p:cNvSpPr>
            <a:spLocks noEditPoints="1"/>
          </p:cNvSpPr>
          <p:nvPr/>
        </p:nvSpPr>
        <p:spPr bwMode="auto">
          <a:xfrm>
            <a:off x="7188905" y="4257945"/>
            <a:ext cx="548418" cy="541459"/>
          </a:xfrm>
          <a:custGeom>
            <a:avLst/>
            <a:gdLst>
              <a:gd name="T0" fmla="*/ 38 w 76"/>
              <a:gd name="T1" fmla="*/ 25 h 75"/>
              <a:gd name="T2" fmla="*/ 38 w 76"/>
              <a:gd name="T3" fmla="*/ 25 h 75"/>
              <a:gd name="T4" fmla="*/ 44 w 76"/>
              <a:gd name="T5" fmla="*/ 22 h 75"/>
              <a:gd name="T6" fmla="*/ 47 w 76"/>
              <a:gd name="T7" fmla="*/ 16 h 75"/>
              <a:gd name="T8" fmla="*/ 44 w 76"/>
              <a:gd name="T9" fmla="*/ 10 h 75"/>
              <a:gd name="T10" fmla="*/ 38 w 76"/>
              <a:gd name="T11" fmla="*/ 8 h 75"/>
              <a:gd name="T12" fmla="*/ 32 w 76"/>
              <a:gd name="T13" fmla="*/ 10 h 75"/>
              <a:gd name="T14" fmla="*/ 34 w 76"/>
              <a:gd name="T15" fmla="*/ 12 h 75"/>
              <a:gd name="T16" fmla="*/ 32 w 76"/>
              <a:gd name="T17" fmla="*/ 10 h 75"/>
              <a:gd name="T18" fmla="*/ 30 w 76"/>
              <a:gd name="T19" fmla="*/ 16 h 75"/>
              <a:gd name="T20" fmla="*/ 32 w 76"/>
              <a:gd name="T21" fmla="*/ 22 h 75"/>
              <a:gd name="T22" fmla="*/ 38 w 76"/>
              <a:gd name="T23" fmla="*/ 25 h 75"/>
              <a:gd name="T24" fmla="*/ 47 w 76"/>
              <a:gd name="T25" fmla="*/ 61 h 75"/>
              <a:gd name="T26" fmla="*/ 46 w 76"/>
              <a:gd name="T27" fmla="*/ 61 h 75"/>
              <a:gd name="T28" fmla="*/ 46 w 76"/>
              <a:gd name="T29" fmla="*/ 61 h 75"/>
              <a:gd name="T30" fmla="*/ 46 w 76"/>
              <a:gd name="T31" fmla="*/ 57 h 75"/>
              <a:gd name="T32" fmla="*/ 46 w 76"/>
              <a:gd name="T33" fmla="*/ 26 h 75"/>
              <a:gd name="T34" fmla="*/ 26 w 76"/>
              <a:gd name="T35" fmla="*/ 26 h 75"/>
              <a:gd name="T36" fmla="*/ 26 w 76"/>
              <a:gd name="T37" fmla="*/ 32 h 75"/>
              <a:gd name="T38" fmla="*/ 28 w 76"/>
              <a:gd name="T39" fmla="*/ 32 h 75"/>
              <a:gd name="T40" fmla="*/ 29 w 76"/>
              <a:gd name="T41" fmla="*/ 32 h 75"/>
              <a:gd name="T42" fmla="*/ 30 w 76"/>
              <a:gd name="T43" fmla="*/ 32 h 75"/>
              <a:gd name="T44" fmla="*/ 30 w 76"/>
              <a:gd name="T45" fmla="*/ 32 h 75"/>
              <a:gd name="T46" fmla="*/ 30 w 76"/>
              <a:gd name="T47" fmla="*/ 36 h 75"/>
              <a:gd name="T48" fmla="*/ 30 w 76"/>
              <a:gd name="T49" fmla="*/ 57 h 75"/>
              <a:gd name="T50" fmla="*/ 30 w 76"/>
              <a:gd name="T51" fmla="*/ 60 h 75"/>
              <a:gd name="T52" fmla="*/ 30 w 76"/>
              <a:gd name="T53" fmla="*/ 61 h 75"/>
              <a:gd name="T54" fmla="*/ 28 w 76"/>
              <a:gd name="T55" fmla="*/ 61 h 75"/>
              <a:gd name="T56" fmla="*/ 26 w 76"/>
              <a:gd name="T57" fmla="*/ 61 h 75"/>
              <a:gd name="T58" fmla="*/ 26 w 76"/>
              <a:gd name="T59" fmla="*/ 67 h 75"/>
              <a:gd name="T60" fmla="*/ 50 w 76"/>
              <a:gd name="T61" fmla="*/ 67 h 75"/>
              <a:gd name="T62" fmla="*/ 50 w 76"/>
              <a:gd name="T63" fmla="*/ 65 h 75"/>
              <a:gd name="T64" fmla="*/ 50 w 76"/>
              <a:gd name="T65" fmla="*/ 64 h 75"/>
              <a:gd name="T66" fmla="*/ 50 w 76"/>
              <a:gd name="T67" fmla="*/ 61 h 75"/>
              <a:gd name="T68" fmla="*/ 48 w 76"/>
              <a:gd name="T69" fmla="*/ 61 h 75"/>
              <a:gd name="T70" fmla="*/ 47 w 76"/>
              <a:gd name="T71" fmla="*/ 61 h 75"/>
              <a:gd name="T72" fmla="*/ 38 w 76"/>
              <a:gd name="T73" fmla="*/ 0 h 75"/>
              <a:gd name="T74" fmla="*/ 0 w 76"/>
              <a:gd name="T75" fmla="*/ 37 h 75"/>
              <a:gd name="T76" fmla="*/ 38 w 76"/>
              <a:gd name="T77" fmla="*/ 75 h 75"/>
              <a:gd name="T78" fmla="*/ 76 w 76"/>
              <a:gd name="T79" fmla="*/ 37 h 75"/>
              <a:gd name="T80" fmla="*/ 38 w 76"/>
              <a:gd name="T81" fmla="*/ 0 h 75"/>
              <a:gd name="T82" fmla="*/ 38 w 76"/>
              <a:gd name="T83" fmla="*/ 70 h 75"/>
              <a:gd name="T84" fmla="*/ 5 w 76"/>
              <a:gd name="T85" fmla="*/ 37 h 75"/>
              <a:gd name="T86" fmla="*/ 38 w 76"/>
              <a:gd name="T87" fmla="*/ 5 h 75"/>
              <a:gd name="T88" fmla="*/ 71 w 76"/>
              <a:gd name="T89" fmla="*/ 37 h 75"/>
              <a:gd name="T90" fmla="*/ 38 w 76"/>
              <a:gd name="T91" fmla="*/ 70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6" h="75">
                <a:moveTo>
                  <a:pt x="38" y="25"/>
                </a:moveTo>
                <a:cubicBezTo>
                  <a:pt x="38" y="25"/>
                  <a:pt x="38" y="25"/>
                  <a:pt x="38" y="25"/>
                </a:cubicBezTo>
                <a:cubicBezTo>
                  <a:pt x="40" y="25"/>
                  <a:pt x="43" y="24"/>
                  <a:pt x="44" y="22"/>
                </a:cubicBezTo>
                <a:cubicBezTo>
                  <a:pt x="46" y="21"/>
                  <a:pt x="47" y="18"/>
                  <a:pt x="47" y="16"/>
                </a:cubicBezTo>
                <a:cubicBezTo>
                  <a:pt x="47" y="14"/>
                  <a:pt x="46" y="12"/>
                  <a:pt x="44" y="10"/>
                </a:cubicBezTo>
                <a:cubicBezTo>
                  <a:pt x="43" y="8"/>
                  <a:pt x="40" y="8"/>
                  <a:pt x="38" y="8"/>
                </a:cubicBezTo>
                <a:cubicBezTo>
                  <a:pt x="36" y="8"/>
                  <a:pt x="34" y="8"/>
                  <a:pt x="32" y="10"/>
                </a:cubicBezTo>
                <a:cubicBezTo>
                  <a:pt x="34" y="12"/>
                  <a:pt x="34" y="12"/>
                  <a:pt x="34" y="12"/>
                </a:cubicBezTo>
                <a:cubicBezTo>
                  <a:pt x="32" y="10"/>
                  <a:pt x="32" y="10"/>
                  <a:pt x="32" y="10"/>
                </a:cubicBezTo>
                <a:cubicBezTo>
                  <a:pt x="30" y="12"/>
                  <a:pt x="30" y="14"/>
                  <a:pt x="30" y="16"/>
                </a:cubicBezTo>
                <a:cubicBezTo>
                  <a:pt x="30" y="18"/>
                  <a:pt x="30" y="21"/>
                  <a:pt x="32" y="22"/>
                </a:cubicBezTo>
                <a:cubicBezTo>
                  <a:pt x="34" y="24"/>
                  <a:pt x="36" y="25"/>
                  <a:pt x="38" y="25"/>
                </a:cubicBezTo>
                <a:close/>
                <a:moveTo>
                  <a:pt x="47" y="61"/>
                </a:moveTo>
                <a:cubicBezTo>
                  <a:pt x="46" y="61"/>
                  <a:pt x="46" y="61"/>
                  <a:pt x="46" y="61"/>
                </a:cubicBezTo>
                <a:cubicBezTo>
                  <a:pt x="46" y="61"/>
                  <a:pt x="46" y="61"/>
                  <a:pt x="46" y="61"/>
                </a:cubicBezTo>
                <a:cubicBezTo>
                  <a:pt x="46" y="61"/>
                  <a:pt x="46" y="59"/>
                  <a:pt x="46" y="57"/>
                </a:cubicBezTo>
                <a:cubicBezTo>
                  <a:pt x="46" y="26"/>
                  <a:pt x="46" y="26"/>
                  <a:pt x="46" y="26"/>
                </a:cubicBezTo>
                <a:cubicBezTo>
                  <a:pt x="26" y="26"/>
                  <a:pt x="26" y="26"/>
                  <a:pt x="26" y="26"/>
                </a:cubicBezTo>
                <a:cubicBezTo>
                  <a:pt x="26" y="32"/>
                  <a:pt x="26" y="32"/>
                  <a:pt x="26" y="32"/>
                </a:cubicBezTo>
                <a:cubicBezTo>
                  <a:pt x="28" y="32"/>
                  <a:pt x="28" y="32"/>
                  <a:pt x="28" y="32"/>
                </a:cubicBezTo>
                <a:cubicBezTo>
                  <a:pt x="29" y="32"/>
                  <a:pt x="29" y="32"/>
                  <a:pt x="29" y="32"/>
                </a:cubicBezTo>
                <a:cubicBezTo>
                  <a:pt x="30" y="32"/>
                  <a:pt x="30" y="32"/>
                  <a:pt x="30" y="32"/>
                </a:cubicBezTo>
                <a:cubicBezTo>
                  <a:pt x="30" y="32"/>
                  <a:pt x="30" y="32"/>
                  <a:pt x="30" y="32"/>
                </a:cubicBezTo>
                <a:cubicBezTo>
                  <a:pt x="30" y="32"/>
                  <a:pt x="30" y="34"/>
                  <a:pt x="30" y="36"/>
                </a:cubicBezTo>
                <a:cubicBezTo>
                  <a:pt x="30" y="57"/>
                  <a:pt x="30" y="57"/>
                  <a:pt x="30" y="57"/>
                </a:cubicBezTo>
                <a:cubicBezTo>
                  <a:pt x="30" y="59"/>
                  <a:pt x="30" y="60"/>
                  <a:pt x="30" y="60"/>
                </a:cubicBezTo>
                <a:cubicBezTo>
                  <a:pt x="30" y="61"/>
                  <a:pt x="30" y="61"/>
                  <a:pt x="30" y="61"/>
                </a:cubicBezTo>
                <a:cubicBezTo>
                  <a:pt x="30" y="61"/>
                  <a:pt x="29" y="61"/>
                  <a:pt x="28" y="61"/>
                </a:cubicBezTo>
                <a:cubicBezTo>
                  <a:pt x="26" y="61"/>
                  <a:pt x="26" y="61"/>
                  <a:pt x="26" y="61"/>
                </a:cubicBezTo>
                <a:cubicBezTo>
                  <a:pt x="26" y="67"/>
                  <a:pt x="26" y="67"/>
                  <a:pt x="26" y="67"/>
                </a:cubicBezTo>
                <a:cubicBezTo>
                  <a:pt x="50" y="67"/>
                  <a:pt x="50" y="67"/>
                  <a:pt x="50" y="67"/>
                </a:cubicBezTo>
                <a:cubicBezTo>
                  <a:pt x="50" y="65"/>
                  <a:pt x="50" y="65"/>
                  <a:pt x="50" y="65"/>
                </a:cubicBezTo>
                <a:cubicBezTo>
                  <a:pt x="50" y="64"/>
                  <a:pt x="50" y="64"/>
                  <a:pt x="50" y="64"/>
                </a:cubicBezTo>
                <a:cubicBezTo>
                  <a:pt x="50" y="61"/>
                  <a:pt x="50" y="61"/>
                  <a:pt x="50" y="61"/>
                </a:cubicBezTo>
                <a:cubicBezTo>
                  <a:pt x="48" y="61"/>
                  <a:pt x="48" y="61"/>
                  <a:pt x="48" y="61"/>
                </a:cubicBezTo>
                <a:cubicBezTo>
                  <a:pt x="47" y="61"/>
                  <a:pt x="47" y="61"/>
                  <a:pt x="47" y="61"/>
                </a:cubicBezTo>
                <a:close/>
                <a:moveTo>
                  <a:pt x="38" y="0"/>
                </a:moveTo>
                <a:cubicBezTo>
                  <a:pt x="17" y="0"/>
                  <a:pt x="0" y="17"/>
                  <a:pt x="0" y="37"/>
                </a:cubicBezTo>
                <a:cubicBezTo>
                  <a:pt x="0" y="58"/>
                  <a:pt x="17" y="75"/>
                  <a:pt x="38" y="75"/>
                </a:cubicBezTo>
                <a:cubicBezTo>
                  <a:pt x="59" y="75"/>
                  <a:pt x="76" y="58"/>
                  <a:pt x="76" y="37"/>
                </a:cubicBezTo>
                <a:cubicBezTo>
                  <a:pt x="76" y="17"/>
                  <a:pt x="59" y="0"/>
                  <a:pt x="38" y="0"/>
                </a:cubicBezTo>
                <a:close/>
                <a:moveTo>
                  <a:pt x="38" y="70"/>
                </a:moveTo>
                <a:cubicBezTo>
                  <a:pt x="20" y="70"/>
                  <a:pt x="5" y="56"/>
                  <a:pt x="5" y="37"/>
                </a:cubicBezTo>
                <a:cubicBezTo>
                  <a:pt x="5" y="19"/>
                  <a:pt x="20" y="5"/>
                  <a:pt x="38" y="5"/>
                </a:cubicBezTo>
                <a:cubicBezTo>
                  <a:pt x="56" y="5"/>
                  <a:pt x="71" y="19"/>
                  <a:pt x="71" y="37"/>
                </a:cubicBezTo>
                <a:cubicBezTo>
                  <a:pt x="71" y="56"/>
                  <a:pt x="56" y="70"/>
                  <a:pt x="38" y="70"/>
                </a:cubicBezTo>
                <a:close/>
              </a:path>
            </a:pathLst>
          </a:custGeom>
          <a:solidFill>
            <a:srgbClr val="20252D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67" name="Freeform 50"/>
          <p:cNvSpPr/>
          <p:nvPr/>
        </p:nvSpPr>
        <p:spPr bwMode="auto">
          <a:xfrm>
            <a:off x="9130417" y="4438920"/>
            <a:ext cx="663948" cy="318751"/>
          </a:xfrm>
          <a:custGeom>
            <a:avLst/>
            <a:gdLst>
              <a:gd name="T0" fmla="*/ 38 w 92"/>
              <a:gd name="T1" fmla="*/ 44 h 44"/>
              <a:gd name="T2" fmla="*/ 34 w 92"/>
              <a:gd name="T3" fmla="*/ 42 h 44"/>
              <a:gd name="T4" fmla="*/ 19 w 92"/>
              <a:gd name="T5" fmla="*/ 7 h 44"/>
              <a:gd name="T6" fmla="*/ 4 w 92"/>
              <a:gd name="T7" fmla="*/ 7 h 44"/>
              <a:gd name="T8" fmla="*/ 0 w 92"/>
              <a:gd name="T9" fmla="*/ 3 h 44"/>
              <a:gd name="T10" fmla="*/ 4 w 92"/>
              <a:gd name="T11" fmla="*/ 0 h 44"/>
              <a:gd name="T12" fmla="*/ 22 w 92"/>
              <a:gd name="T13" fmla="*/ 0 h 44"/>
              <a:gd name="T14" fmla="*/ 25 w 92"/>
              <a:gd name="T15" fmla="*/ 2 h 44"/>
              <a:gd name="T16" fmla="*/ 40 w 92"/>
              <a:gd name="T17" fmla="*/ 37 h 44"/>
              <a:gd name="T18" fmla="*/ 88 w 92"/>
              <a:gd name="T19" fmla="*/ 37 h 44"/>
              <a:gd name="T20" fmla="*/ 92 w 92"/>
              <a:gd name="T21" fmla="*/ 40 h 44"/>
              <a:gd name="T22" fmla="*/ 88 w 92"/>
              <a:gd name="T23" fmla="*/ 44 h 44"/>
              <a:gd name="T24" fmla="*/ 38 w 92"/>
              <a:gd name="T25" fmla="*/ 44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92" h="44">
                <a:moveTo>
                  <a:pt x="38" y="44"/>
                </a:moveTo>
                <a:cubicBezTo>
                  <a:pt x="34" y="42"/>
                  <a:pt x="34" y="42"/>
                  <a:pt x="34" y="42"/>
                </a:cubicBezTo>
                <a:cubicBezTo>
                  <a:pt x="19" y="7"/>
                  <a:pt x="19" y="7"/>
                  <a:pt x="19" y="7"/>
                </a:cubicBezTo>
                <a:cubicBezTo>
                  <a:pt x="4" y="7"/>
                  <a:pt x="4" y="7"/>
                  <a:pt x="4" y="7"/>
                </a:cubicBezTo>
                <a:cubicBezTo>
                  <a:pt x="2" y="7"/>
                  <a:pt x="0" y="5"/>
                  <a:pt x="0" y="3"/>
                </a:cubicBezTo>
                <a:cubicBezTo>
                  <a:pt x="0" y="1"/>
                  <a:pt x="2" y="0"/>
                  <a:pt x="4" y="0"/>
                </a:cubicBezTo>
                <a:cubicBezTo>
                  <a:pt x="22" y="0"/>
                  <a:pt x="22" y="0"/>
                  <a:pt x="22" y="0"/>
                </a:cubicBezTo>
                <a:cubicBezTo>
                  <a:pt x="25" y="2"/>
                  <a:pt x="25" y="2"/>
                  <a:pt x="25" y="2"/>
                </a:cubicBezTo>
                <a:cubicBezTo>
                  <a:pt x="40" y="37"/>
                  <a:pt x="40" y="37"/>
                  <a:pt x="40" y="37"/>
                </a:cubicBezTo>
                <a:cubicBezTo>
                  <a:pt x="88" y="37"/>
                  <a:pt x="88" y="37"/>
                  <a:pt x="88" y="37"/>
                </a:cubicBezTo>
                <a:cubicBezTo>
                  <a:pt x="90" y="37"/>
                  <a:pt x="92" y="38"/>
                  <a:pt x="92" y="40"/>
                </a:cubicBezTo>
                <a:cubicBezTo>
                  <a:pt x="92" y="43"/>
                  <a:pt x="90" y="44"/>
                  <a:pt x="88" y="44"/>
                </a:cubicBezTo>
                <a:lnTo>
                  <a:pt x="38" y="44"/>
                </a:lnTo>
                <a:close/>
              </a:path>
            </a:pathLst>
          </a:custGeom>
          <a:solidFill>
            <a:srgbClr val="20252D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668" name="组合 667"/>
          <p:cNvGrpSpPr/>
          <p:nvPr/>
        </p:nvGrpSpPr>
        <p:grpSpPr>
          <a:xfrm>
            <a:off x="9360604" y="4356370"/>
            <a:ext cx="562337" cy="499701"/>
            <a:chOff x="9364663" y="4271963"/>
            <a:chExt cx="641350" cy="569913"/>
          </a:xfrm>
          <a:solidFill>
            <a:srgbClr val="20252D"/>
          </a:solidFill>
        </p:grpSpPr>
        <p:sp>
          <p:nvSpPr>
            <p:cNvPr id="669" name="Oval 48"/>
            <p:cNvSpPr>
              <a:spLocks noChangeArrowheads="1"/>
            </p:cNvSpPr>
            <p:nvPr/>
          </p:nvSpPr>
          <p:spPr bwMode="auto">
            <a:xfrm>
              <a:off x="9471026" y="4733926"/>
              <a:ext cx="115888" cy="1079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70" name="Oval 49"/>
            <p:cNvSpPr>
              <a:spLocks noChangeArrowheads="1"/>
            </p:cNvSpPr>
            <p:nvPr/>
          </p:nvSpPr>
          <p:spPr bwMode="auto">
            <a:xfrm>
              <a:off x="9759951" y="4733926"/>
              <a:ext cx="114300" cy="1079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71" name="Freeform 51"/>
            <p:cNvSpPr/>
            <p:nvPr/>
          </p:nvSpPr>
          <p:spPr bwMode="auto">
            <a:xfrm>
              <a:off x="9364663" y="4271963"/>
              <a:ext cx="633413" cy="354013"/>
            </a:xfrm>
            <a:custGeom>
              <a:avLst/>
              <a:gdLst>
                <a:gd name="T0" fmla="*/ 52 w 77"/>
                <a:gd name="T1" fmla="*/ 23 h 43"/>
                <a:gd name="T2" fmla="*/ 66 w 77"/>
                <a:gd name="T3" fmla="*/ 9 h 43"/>
                <a:gd name="T4" fmla="*/ 74 w 77"/>
                <a:gd name="T5" fmla="*/ 11 h 43"/>
                <a:gd name="T6" fmla="*/ 75 w 77"/>
                <a:gd name="T7" fmla="*/ 10 h 43"/>
                <a:gd name="T8" fmla="*/ 68 w 77"/>
                <a:gd name="T9" fmla="*/ 0 h 43"/>
                <a:gd name="T10" fmla="*/ 50 w 77"/>
                <a:gd name="T11" fmla="*/ 0 h 43"/>
                <a:gd name="T12" fmla="*/ 27 w 77"/>
                <a:gd name="T13" fmla="*/ 0 h 43"/>
                <a:gd name="T14" fmla="*/ 10 w 77"/>
                <a:gd name="T15" fmla="*/ 0 h 43"/>
                <a:gd name="T16" fmla="*/ 3 w 77"/>
                <a:gd name="T17" fmla="*/ 10 h 43"/>
                <a:gd name="T18" fmla="*/ 12 w 77"/>
                <a:gd name="T19" fmla="*/ 33 h 43"/>
                <a:gd name="T20" fmla="*/ 27 w 77"/>
                <a:gd name="T21" fmla="*/ 43 h 43"/>
                <a:gd name="T22" fmla="*/ 50 w 77"/>
                <a:gd name="T23" fmla="*/ 43 h 43"/>
                <a:gd name="T24" fmla="*/ 64 w 77"/>
                <a:gd name="T25" fmla="*/ 36 h 43"/>
                <a:gd name="T26" fmla="*/ 52 w 77"/>
                <a:gd name="T27" fmla="*/ 2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7" h="43">
                  <a:moveTo>
                    <a:pt x="52" y="23"/>
                  </a:moveTo>
                  <a:cubicBezTo>
                    <a:pt x="52" y="15"/>
                    <a:pt x="58" y="9"/>
                    <a:pt x="66" y="9"/>
                  </a:cubicBezTo>
                  <a:cubicBezTo>
                    <a:pt x="69" y="9"/>
                    <a:pt x="72" y="10"/>
                    <a:pt x="74" y="11"/>
                  </a:cubicBezTo>
                  <a:cubicBezTo>
                    <a:pt x="75" y="10"/>
                    <a:pt x="75" y="10"/>
                    <a:pt x="75" y="10"/>
                  </a:cubicBezTo>
                  <a:cubicBezTo>
                    <a:pt x="77" y="4"/>
                    <a:pt x="74" y="0"/>
                    <a:pt x="68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44" y="0"/>
                    <a:pt x="34" y="0"/>
                    <a:pt x="27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3" y="0"/>
                    <a:pt x="0" y="4"/>
                    <a:pt x="3" y="10"/>
                  </a:cubicBezTo>
                  <a:cubicBezTo>
                    <a:pt x="12" y="33"/>
                    <a:pt x="12" y="33"/>
                    <a:pt x="12" y="33"/>
                  </a:cubicBezTo>
                  <a:cubicBezTo>
                    <a:pt x="14" y="39"/>
                    <a:pt x="21" y="43"/>
                    <a:pt x="27" y="43"/>
                  </a:cubicBezTo>
                  <a:cubicBezTo>
                    <a:pt x="50" y="43"/>
                    <a:pt x="50" y="43"/>
                    <a:pt x="50" y="43"/>
                  </a:cubicBezTo>
                  <a:cubicBezTo>
                    <a:pt x="55" y="43"/>
                    <a:pt x="60" y="40"/>
                    <a:pt x="64" y="36"/>
                  </a:cubicBezTo>
                  <a:cubicBezTo>
                    <a:pt x="57" y="35"/>
                    <a:pt x="52" y="29"/>
                    <a:pt x="52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72" name="Freeform 52"/>
            <p:cNvSpPr>
              <a:spLocks noEditPoints="1"/>
            </p:cNvSpPr>
            <p:nvPr/>
          </p:nvSpPr>
          <p:spPr bwMode="auto">
            <a:xfrm>
              <a:off x="9809163" y="4362451"/>
              <a:ext cx="196850" cy="190500"/>
            </a:xfrm>
            <a:custGeom>
              <a:avLst/>
              <a:gdLst>
                <a:gd name="T0" fmla="*/ 19 w 24"/>
                <a:gd name="T1" fmla="*/ 3 h 23"/>
                <a:gd name="T2" fmla="*/ 12 w 24"/>
                <a:gd name="T3" fmla="*/ 0 h 23"/>
                <a:gd name="T4" fmla="*/ 0 w 24"/>
                <a:gd name="T5" fmla="*/ 12 h 23"/>
                <a:gd name="T6" fmla="*/ 11 w 24"/>
                <a:gd name="T7" fmla="*/ 23 h 23"/>
                <a:gd name="T8" fmla="*/ 12 w 24"/>
                <a:gd name="T9" fmla="*/ 23 h 23"/>
                <a:gd name="T10" fmla="*/ 24 w 24"/>
                <a:gd name="T11" fmla="*/ 12 h 23"/>
                <a:gd name="T12" fmla="*/ 19 w 24"/>
                <a:gd name="T13" fmla="*/ 3 h 23"/>
                <a:gd name="T14" fmla="*/ 15 w 24"/>
                <a:gd name="T15" fmla="*/ 13 h 23"/>
                <a:gd name="T16" fmla="*/ 19 w 24"/>
                <a:gd name="T17" fmla="*/ 17 h 23"/>
                <a:gd name="T18" fmla="*/ 19 w 24"/>
                <a:gd name="T19" fmla="*/ 19 h 23"/>
                <a:gd name="T20" fmla="*/ 18 w 24"/>
                <a:gd name="T21" fmla="*/ 20 h 23"/>
                <a:gd name="T22" fmla="*/ 17 w 24"/>
                <a:gd name="T23" fmla="*/ 19 h 23"/>
                <a:gd name="T24" fmla="*/ 14 w 24"/>
                <a:gd name="T25" fmla="*/ 16 h 23"/>
                <a:gd name="T26" fmla="*/ 12 w 24"/>
                <a:gd name="T27" fmla="*/ 14 h 23"/>
                <a:gd name="T28" fmla="*/ 7 w 24"/>
                <a:gd name="T29" fmla="*/ 19 h 23"/>
                <a:gd name="T30" fmla="*/ 6 w 24"/>
                <a:gd name="T31" fmla="*/ 20 h 23"/>
                <a:gd name="T32" fmla="*/ 4 w 24"/>
                <a:gd name="T33" fmla="*/ 19 h 23"/>
                <a:gd name="T34" fmla="*/ 4 w 24"/>
                <a:gd name="T35" fmla="*/ 17 h 23"/>
                <a:gd name="T36" fmla="*/ 10 w 24"/>
                <a:gd name="T37" fmla="*/ 12 h 23"/>
                <a:gd name="T38" fmla="*/ 4 w 24"/>
                <a:gd name="T39" fmla="*/ 6 h 23"/>
                <a:gd name="T40" fmla="*/ 4 w 24"/>
                <a:gd name="T41" fmla="*/ 4 h 23"/>
                <a:gd name="T42" fmla="*/ 7 w 24"/>
                <a:gd name="T43" fmla="*/ 4 h 23"/>
                <a:gd name="T44" fmla="*/ 12 w 24"/>
                <a:gd name="T45" fmla="*/ 9 h 23"/>
                <a:gd name="T46" fmla="*/ 17 w 24"/>
                <a:gd name="T47" fmla="*/ 4 h 23"/>
                <a:gd name="T48" fmla="*/ 19 w 24"/>
                <a:gd name="T49" fmla="*/ 4 h 23"/>
                <a:gd name="T50" fmla="*/ 19 w 24"/>
                <a:gd name="T51" fmla="*/ 4 h 23"/>
                <a:gd name="T52" fmla="*/ 19 w 24"/>
                <a:gd name="T53" fmla="*/ 6 h 23"/>
                <a:gd name="T54" fmla="*/ 17 w 24"/>
                <a:gd name="T55" fmla="*/ 9 h 23"/>
                <a:gd name="T56" fmla="*/ 14 w 24"/>
                <a:gd name="T57" fmla="*/ 12 h 23"/>
                <a:gd name="T58" fmla="*/ 15 w 24"/>
                <a:gd name="T59" fmla="*/ 1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4" h="23">
                  <a:moveTo>
                    <a:pt x="19" y="3"/>
                  </a:moveTo>
                  <a:cubicBezTo>
                    <a:pt x="17" y="1"/>
                    <a:pt x="15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18"/>
                    <a:pt x="5" y="23"/>
                    <a:pt x="11" y="23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8" y="23"/>
                    <a:pt x="24" y="18"/>
                    <a:pt x="24" y="12"/>
                  </a:cubicBezTo>
                  <a:cubicBezTo>
                    <a:pt x="24" y="8"/>
                    <a:pt x="22" y="5"/>
                    <a:pt x="19" y="3"/>
                  </a:cubicBezTo>
                  <a:close/>
                  <a:moveTo>
                    <a:pt x="15" y="13"/>
                  </a:moveTo>
                  <a:cubicBezTo>
                    <a:pt x="19" y="17"/>
                    <a:pt x="19" y="17"/>
                    <a:pt x="19" y="17"/>
                  </a:cubicBezTo>
                  <a:cubicBezTo>
                    <a:pt x="20" y="17"/>
                    <a:pt x="20" y="18"/>
                    <a:pt x="19" y="19"/>
                  </a:cubicBezTo>
                  <a:cubicBezTo>
                    <a:pt x="19" y="19"/>
                    <a:pt x="19" y="20"/>
                    <a:pt x="18" y="20"/>
                  </a:cubicBezTo>
                  <a:cubicBezTo>
                    <a:pt x="18" y="20"/>
                    <a:pt x="17" y="19"/>
                    <a:pt x="17" y="19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2" y="14"/>
                    <a:pt x="12" y="14"/>
                    <a:pt x="12" y="14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6" y="19"/>
                    <a:pt x="6" y="20"/>
                    <a:pt x="6" y="20"/>
                  </a:cubicBezTo>
                  <a:cubicBezTo>
                    <a:pt x="5" y="20"/>
                    <a:pt x="5" y="19"/>
                    <a:pt x="4" y="19"/>
                  </a:cubicBezTo>
                  <a:cubicBezTo>
                    <a:pt x="4" y="18"/>
                    <a:pt x="4" y="17"/>
                    <a:pt x="4" y="17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5"/>
                    <a:pt x="4" y="4"/>
                  </a:cubicBezTo>
                  <a:cubicBezTo>
                    <a:pt x="5" y="3"/>
                    <a:pt x="6" y="3"/>
                    <a:pt x="7" y="4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8" y="3"/>
                    <a:pt x="18" y="3"/>
                    <a:pt x="19" y="4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20" y="5"/>
                    <a:pt x="20" y="6"/>
                    <a:pt x="19" y="6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4" y="12"/>
                    <a:pt x="14" y="12"/>
                    <a:pt x="14" y="12"/>
                  </a:cubicBezTo>
                  <a:lnTo>
                    <a:pt x="15" y="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673" name="组合 672"/>
          <p:cNvGrpSpPr/>
          <p:nvPr/>
        </p:nvGrpSpPr>
        <p:grpSpPr>
          <a:xfrm>
            <a:off x="10536942" y="4232545"/>
            <a:ext cx="591568" cy="615231"/>
            <a:chOff x="10541001" y="4148138"/>
            <a:chExt cx="674688" cy="701676"/>
          </a:xfrm>
          <a:solidFill>
            <a:srgbClr val="20252D"/>
          </a:solidFill>
        </p:grpSpPr>
        <p:sp>
          <p:nvSpPr>
            <p:cNvPr id="674" name="Freeform 53"/>
            <p:cNvSpPr>
              <a:spLocks noEditPoints="1"/>
            </p:cNvSpPr>
            <p:nvPr/>
          </p:nvSpPr>
          <p:spPr bwMode="auto">
            <a:xfrm>
              <a:off x="10541001" y="4181476"/>
              <a:ext cx="214313" cy="668338"/>
            </a:xfrm>
            <a:custGeom>
              <a:avLst/>
              <a:gdLst>
                <a:gd name="T0" fmla="*/ 22 w 26"/>
                <a:gd name="T1" fmla="*/ 0 h 81"/>
                <a:gd name="T2" fmla="*/ 4 w 26"/>
                <a:gd name="T3" fmla="*/ 0 h 81"/>
                <a:gd name="T4" fmla="*/ 0 w 26"/>
                <a:gd name="T5" fmla="*/ 1 h 81"/>
                <a:gd name="T6" fmla="*/ 0 w 26"/>
                <a:gd name="T7" fmla="*/ 80 h 81"/>
                <a:gd name="T8" fmla="*/ 4 w 26"/>
                <a:gd name="T9" fmla="*/ 81 h 81"/>
                <a:gd name="T10" fmla="*/ 22 w 26"/>
                <a:gd name="T11" fmla="*/ 81 h 81"/>
                <a:gd name="T12" fmla="*/ 26 w 26"/>
                <a:gd name="T13" fmla="*/ 80 h 81"/>
                <a:gd name="T14" fmla="*/ 26 w 26"/>
                <a:gd name="T15" fmla="*/ 1 h 81"/>
                <a:gd name="T16" fmla="*/ 22 w 26"/>
                <a:gd name="T17" fmla="*/ 0 h 81"/>
                <a:gd name="T18" fmla="*/ 24 w 26"/>
                <a:gd name="T19" fmla="*/ 71 h 81"/>
                <a:gd name="T20" fmla="*/ 23 w 26"/>
                <a:gd name="T21" fmla="*/ 72 h 81"/>
                <a:gd name="T22" fmla="*/ 3 w 26"/>
                <a:gd name="T23" fmla="*/ 72 h 81"/>
                <a:gd name="T24" fmla="*/ 3 w 26"/>
                <a:gd name="T25" fmla="*/ 71 h 81"/>
                <a:gd name="T26" fmla="*/ 3 w 26"/>
                <a:gd name="T27" fmla="*/ 69 h 81"/>
                <a:gd name="T28" fmla="*/ 3 w 26"/>
                <a:gd name="T29" fmla="*/ 69 h 81"/>
                <a:gd name="T30" fmla="*/ 23 w 26"/>
                <a:gd name="T31" fmla="*/ 69 h 81"/>
                <a:gd name="T32" fmla="*/ 24 w 26"/>
                <a:gd name="T33" fmla="*/ 69 h 81"/>
                <a:gd name="T34" fmla="*/ 24 w 26"/>
                <a:gd name="T35" fmla="*/ 71 h 81"/>
                <a:gd name="T36" fmla="*/ 24 w 26"/>
                <a:gd name="T37" fmla="*/ 23 h 81"/>
                <a:gd name="T38" fmla="*/ 23 w 26"/>
                <a:gd name="T39" fmla="*/ 24 h 81"/>
                <a:gd name="T40" fmla="*/ 3 w 26"/>
                <a:gd name="T41" fmla="*/ 24 h 81"/>
                <a:gd name="T42" fmla="*/ 3 w 26"/>
                <a:gd name="T43" fmla="*/ 23 h 81"/>
                <a:gd name="T44" fmla="*/ 3 w 26"/>
                <a:gd name="T45" fmla="*/ 21 h 81"/>
                <a:gd name="T46" fmla="*/ 3 w 26"/>
                <a:gd name="T47" fmla="*/ 21 h 81"/>
                <a:gd name="T48" fmla="*/ 23 w 26"/>
                <a:gd name="T49" fmla="*/ 21 h 81"/>
                <a:gd name="T50" fmla="*/ 24 w 26"/>
                <a:gd name="T51" fmla="*/ 21 h 81"/>
                <a:gd name="T52" fmla="*/ 24 w 26"/>
                <a:gd name="T53" fmla="*/ 23 h 81"/>
                <a:gd name="T54" fmla="*/ 24 w 26"/>
                <a:gd name="T55" fmla="*/ 14 h 81"/>
                <a:gd name="T56" fmla="*/ 23 w 26"/>
                <a:gd name="T57" fmla="*/ 14 h 81"/>
                <a:gd name="T58" fmla="*/ 3 w 26"/>
                <a:gd name="T59" fmla="*/ 14 h 81"/>
                <a:gd name="T60" fmla="*/ 3 w 26"/>
                <a:gd name="T61" fmla="*/ 14 h 81"/>
                <a:gd name="T62" fmla="*/ 3 w 26"/>
                <a:gd name="T63" fmla="*/ 12 h 81"/>
                <a:gd name="T64" fmla="*/ 3 w 26"/>
                <a:gd name="T65" fmla="*/ 11 h 81"/>
                <a:gd name="T66" fmla="*/ 23 w 26"/>
                <a:gd name="T67" fmla="*/ 11 h 81"/>
                <a:gd name="T68" fmla="*/ 24 w 26"/>
                <a:gd name="T69" fmla="*/ 12 h 81"/>
                <a:gd name="T70" fmla="*/ 24 w 26"/>
                <a:gd name="T71" fmla="*/ 14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6" h="81">
                  <a:moveTo>
                    <a:pt x="22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0" y="81"/>
                    <a:pt x="1" y="81"/>
                    <a:pt x="4" y="81"/>
                  </a:cubicBezTo>
                  <a:cubicBezTo>
                    <a:pt x="22" y="81"/>
                    <a:pt x="22" y="81"/>
                    <a:pt x="22" y="81"/>
                  </a:cubicBezTo>
                  <a:cubicBezTo>
                    <a:pt x="24" y="81"/>
                    <a:pt x="26" y="81"/>
                    <a:pt x="26" y="80"/>
                  </a:cubicBezTo>
                  <a:cubicBezTo>
                    <a:pt x="26" y="1"/>
                    <a:pt x="26" y="1"/>
                    <a:pt x="26" y="1"/>
                  </a:cubicBezTo>
                  <a:cubicBezTo>
                    <a:pt x="26" y="1"/>
                    <a:pt x="24" y="0"/>
                    <a:pt x="22" y="0"/>
                  </a:cubicBezTo>
                  <a:close/>
                  <a:moveTo>
                    <a:pt x="24" y="71"/>
                  </a:moveTo>
                  <a:cubicBezTo>
                    <a:pt x="23" y="72"/>
                    <a:pt x="23" y="72"/>
                    <a:pt x="23" y="72"/>
                  </a:cubicBezTo>
                  <a:cubicBezTo>
                    <a:pt x="3" y="72"/>
                    <a:pt x="3" y="72"/>
                    <a:pt x="3" y="72"/>
                  </a:cubicBezTo>
                  <a:cubicBezTo>
                    <a:pt x="3" y="71"/>
                    <a:pt x="3" y="71"/>
                    <a:pt x="3" y="71"/>
                  </a:cubicBezTo>
                  <a:cubicBezTo>
                    <a:pt x="3" y="69"/>
                    <a:pt x="3" y="69"/>
                    <a:pt x="3" y="69"/>
                  </a:cubicBezTo>
                  <a:cubicBezTo>
                    <a:pt x="3" y="69"/>
                    <a:pt x="3" y="69"/>
                    <a:pt x="3" y="69"/>
                  </a:cubicBezTo>
                  <a:cubicBezTo>
                    <a:pt x="23" y="69"/>
                    <a:pt x="23" y="69"/>
                    <a:pt x="23" y="69"/>
                  </a:cubicBezTo>
                  <a:cubicBezTo>
                    <a:pt x="24" y="69"/>
                    <a:pt x="24" y="69"/>
                    <a:pt x="24" y="69"/>
                  </a:cubicBezTo>
                  <a:lnTo>
                    <a:pt x="24" y="71"/>
                  </a:lnTo>
                  <a:close/>
                  <a:moveTo>
                    <a:pt x="24" y="23"/>
                  </a:moveTo>
                  <a:cubicBezTo>
                    <a:pt x="23" y="24"/>
                    <a:pt x="23" y="24"/>
                    <a:pt x="23" y="24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23" y="21"/>
                    <a:pt x="23" y="21"/>
                    <a:pt x="23" y="21"/>
                  </a:cubicBezTo>
                  <a:cubicBezTo>
                    <a:pt x="24" y="21"/>
                    <a:pt x="24" y="21"/>
                    <a:pt x="24" y="21"/>
                  </a:cubicBezTo>
                  <a:lnTo>
                    <a:pt x="24" y="23"/>
                  </a:lnTo>
                  <a:close/>
                  <a:moveTo>
                    <a:pt x="24" y="14"/>
                  </a:moveTo>
                  <a:cubicBezTo>
                    <a:pt x="23" y="14"/>
                    <a:pt x="23" y="14"/>
                    <a:pt x="23" y="14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23" y="11"/>
                    <a:pt x="23" y="11"/>
                    <a:pt x="23" y="11"/>
                  </a:cubicBezTo>
                  <a:cubicBezTo>
                    <a:pt x="24" y="12"/>
                    <a:pt x="24" y="12"/>
                    <a:pt x="24" y="12"/>
                  </a:cubicBezTo>
                  <a:lnTo>
                    <a:pt x="24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75" name="Freeform 54"/>
            <p:cNvSpPr>
              <a:spLocks noEditPoints="1"/>
            </p:cNvSpPr>
            <p:nvPr/>
          </p:nvSpPr>
          <p:spPr bwMode="auto">
            <a:xfrm>
              <a:off x="10763251" y="4148138"/>
              <a:ext cx="452438" cy="693738"/>
            </a:xfrm>
            <a:custGeom>
              <a:avLst/>
              <a:gdLst>
                <a:gd name="T0" fmla="*/ 55 w 55"/>
                <a:gd name="T1" fmla="*/ 74 h 84"/>
                <a:gd name="T2" fmla="*/ 25 w 55"/>
                <a:gd name="T3" fmla="*/ 1 h 84"/>
                <a:gd name="T4" fmla="*/ 20 w 55"/>
                <a:gd name="T5" fmla="*/ 1 h 84"/>
                <a:gd name="T6" fmla="*/ 3 w 55"/>
                <a:gd name="T7" fmla="*/ 8 h 84"/>
                <a:gd name="T8" fmla="*/ 0 w 55"/>
                <a:gd name="T9" fmla="*/ 11 h 84"/>
                <a:gd name="T10" fmla="*/ 30 w 55"/>
                <a:gd name="T11" fmla="*/ 84 h 84"/>
                <a:gd name="T12" fmla="*/ 34 w 55"/>
                <a:gd name="T13" fmla="*/ 83 h 84"/>
                <a:gd name="T14" fmla="*/ 51 w 55"/>
                <a:gd name="T15" fmla="*/ 76 h 84"/>
                <a:gd name="T16" fmla="*/ 55 w 55"/>
                <a:gd name="T17" fmla="*/ 74 h 84"/>
                <a:gd name="T18" fmla="*/ 8 w 55"/>
                <a:gd name="T19" fmla="*/ 21 h 84"/>
                <a:gd name="T20" fmla="*/ 7 w 55"/>
                <a:gd name="T21" fmla="*/ 19 h 84"/>
                <a:gd name="T22" fmla="*/ 7 w 55"/>
                <a:gd name="T23" fmla="*/ 19 h 84"/>
                <a:gd name="T24" fmla="*/ 26 w 55"/>
                <a:gd name="T25" fmla="*/ 11 h 84"/>
                <a:gd name="T26" fmla="*/ 26 w 55"/>
                <a:gd name="T27" fmla="*/ 11 h 84"/>
                <a:gd name="T28" fmla="*/ 27 w 55"/>
                <a:gd name="T29" fmla="*/ 13 h 84"/>
                <a:gd name="T30" fmla="*/ 27 w 55"/>
                <a:gd name="T31" fmla="*/ 14 h 84"/>
                <a:gd name="T32" fmla="*/ 9 w 55"/>
                <a:gd name="T33" fmla="*/ 22 h 84"/>
                <a:gd name="T34" fmla="*/ 8 w 55"/>
                <a:gd name="T35" fmla="*/ 21 h 84"/>
                <a:gd name="T36" fmla="*/ 12 w 55"/>
                <a:gd name="T37" fmla="*/ 30 h 84"/>
                <a:gd name="T38" fmla="*/ 11 w 55"/>
                <a:gd name="T39" fmla="*/ 28 h 84"/>
                <a:gd name="T40" fmla="*/ 11 w 55"/>
                <a:gd name="T41" fmla="*/ 28 h 84"/>
                <a:gd name="T42" fmla="*/ 29 w 55"/>
                <a:gd name="T43" fmla="*/ 20 h 84"/>
                <a:gd name="T44" fmla="*/ 30 w 55"/>
                <a:gd name="T45" fmla="*/ 20 h 84"/>
                <a:gd name="T46" fmla="*/ 31 w 55"/>
                <a:gd name="T47" fmla="*/ 22 h 84"/>
                <a:gd name="T48" fmla="*/ 31 w 55"/>
                <a:gd name="T49" fmla="*/ 23 h 84"/>
                <a:gd name="T50" fmla="*/ 12 w 55"/>
                <a:gd name="T51" fmla="*/ 30 h 84"/>
                <a:gd name="T52" fmla="*/ 49 w 55"/>
                <a:gd name="T53" fmla="*/ 67 h 84"/>
                <a:gd name="T54" fmla="*/ 31 w 55"/>
                <a:gd name="T55" fmla="*/ 75 h 84"/>
                <a:gd name="T56" fmla="*/ 30 w 55"/>
                <a:gd name="T57" fmla="*/ 75 h 84"/>
                <a:gd name="T58" fmla="*/ 29 w 55"/>
                <a:gd name="T59" fmla="*/ 72 h 84"/>
                <a:gd name="T60" fmla="*/ 30 w 55"/>
                <a:gd name="T61" fmla="*/ 72 h 84"/>
                <a:gd name="T62" fmla="*/ 48 w 55"/>
                <a:gd name="T63" fmla="*/ 64 h 84"/>
                <a:gd name="T64" fmla="*/ 48 w 55"/>
                <a:gd name="T65" fmla="*/ 65 h 84"/>
                <a:gd name="T66" fmla="*/ 49 w 55"/>
                <a:gd name="T67" fmla="*/ 67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5" h="84">
                  <a:moveTo>
                    <a:pt x="55" y="74"/>
                  </a:moveTo>
                  <a:cubicBezTo>
                    <a:pt x="25" y="1"/>
                    <a:pt x="25" y="1"/>
                    <a:pt x="25" y="1"/>
                  </a:cubicBezTo>
                  <a:cubicBezTo>
                    <a:pt x="24" y="0"/>
                    <a:pt x="22" y="0"/>
                    <a:pt x="20" y="1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1" y="9"/>
                    <a:pt x="0" y="10"/>
                    <a:pt x="0" y="11"/>
                  </a:cubicBezTo>
                  <a:cubicBezTo>
                    <a:pt x="30" y="84"/>
                    <a:pt x="30" y="84"/>
                    <a:pt x="30" y="84"/>
                  </a:cubicBezTo>
                  <a:cubicBezTo>
                    <a:pt x="30" y="84"/>
                    <a:pt x="32" y="84"/>
                    <a:pt x="34" y="83"/>
                  </a:cubicBezTo>
                  <a:cubicBezTo>
                    <a:pt x="51" y="76"/>
                    <a:pt x="51" y="76"/>
                    <a:pt x="51" y="76"/>
                  </a:cubicBezTo>
                  <a:cubicBezTo>
                    <a:pt x="53" y="75"/>
                    <a:pt x="55" y="74"/>
                    <a:pt x="55" y="74"/>
                  </a:cubicBezTo>
                  <a:close/>
                  <a:moveTo>
                    <a:pt x="8" y="21"/>
                  </a:moveTo>
                  <a:cubicBezTo>
                    <a:pt x="7" y="19"/>
                    <a:pt x="7" y="19"/>
                    <a:pt x="7" y="19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26" y="11"/>
                    <a:pt x="26" y="11"/>
                    <a:pt x="26" y="11"/>
                  </a:cubicBezTo>
                  <a:cubicBezTo>
                    <a:pt x="26" y="11"/>
                    <a:pt x="26" y="11"/>
                    <a:pt x="26" y="11"/>
                  </a:cubicBezTo>
                  <a:cubicBezTo>
                    <a:pt x="27" y="13"/>
                    <a:pt x="27" y="13"/>
                    <a:pt x="27" y="13"/>
                  </a:cubicBezTo>
                  <a:cubicBezTo>
                    <a:pt x="27" y="14"/>
                    <a:pt x="27" y="14"/>
                    <a:pt x="27" y="14"/>
                  </a:cubicBezTo>
                  <a:cubicBezTo>
                    <a:pt x="9" y="22"/>
                    <a:pt x="9" y="22"/>
                    <a:pt x="9" y="22"/>
                  </a:cubicBezTo>
                  <a:lnTo>
                    <a:pt x="8" y="21"/>
                  </a:lnTo>
                  <a:close/>
                  <a:moveTo>
                    <a:pt x="12" y="30"/>
                  </a:moveTo>
                  <a:cubicBezTo>
                    <a:pt x="11" y="28"/>
                    <a:pt x="11" y="28"/>
                    <a:pt x="11" y="28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29" y="20"/>
                    <a:pt x="29" y="20"/>
                    <a:pt x="29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1" y="22"/>
                    <a:pt x="31" y="22"/>
                    <a:pt x="31" y="22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12" y="30"/>
                    <a:pt x="12" y="30"/>
                    <a:pt x="12" y="30"/>
                  </a:cubicBezTo>
                  <a:close/>
                  <a:moveTo>
                    <a:pt x="49" y="67"/>
                  </a:moveTo>
                  <a:cubicBezTo>
                    <a:pt x="31" y="75"/>
                    <a:pt x="31" y="75"/>
                    <a:pt x="31" y="75"/>
                  </a:cubicBezTo>
                  <a:cubicBezTo>
                    <a:pt x="30" y="75"/>
                    <a:pt x="30" y="75"/>
                    <a:pt x="30" y="75"/>
                  </a:cubicBezTo>
                  <a:cubicBezTo>
                    <a:pt x="29" y="72"/>
                    <a:pt x="29" y="72"/>
                    <a:pt x="29" y="72"/>
                  </a:cubicBezTo>
                  <a:cubicBezTo>
                    <a:pt x="30" y="72"/>
                    <a:pt x="30" y="72"/>
                    <a:pt x="30" y="72"/>
                  </a:cubicBezTo>
                  <a:cubicBezTo>
                    <a:pt x="48" y="64"/>
                    <a:pt x="48" y="64"/>
                    <a:pt x="48" y="64"/>
                  </a:cubicBezTo>
                  <a:cubicBezTo>
                    <a:pt x="48" y="65"/>
                    <a:pt x="48" y="65"/>
                    <a:pt x="48" y="65"/>
                  </a:cubicBezTo>
                  <a:cubicBezTo>
                    <a:pt x="49" y="67"/>
                    <a:pt x="49" y="67"/>
                    <a:pt x="49" y="6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676" name="组合 675"/>
          <p:cNvGrpSpPr/>
          <p:nvPr/>
        </p:nvGrpSpPr>
        <p:grpSpPr>
          <a:xfrm>
            <a:off x="2021592" y="4364308"/>
            <a:ext cx="750247" cy="492741"/>
            <a:chOff x="2025651" y="4279901"/>
            <a:chExt cx="855663" cy="561975"/>
          </a:xfrm>
          <a:solidFill>
            <a:srgbClr val="20252D"/>
          </a:solidFill>
        </p:grpSpPr>
        <p:sp>
          <p:nvSpPr>
            <p:cNvPr id="677" name="Oval 55"/>
            <p:cNvSpPr>
              <a:spLocks noChangeArrowheads="1"/>
            </p:cNvSpPr>
            <p:nvPr/>
          </p:nvSpPr>
          <p:spPr bwMode="auto">
            <a:xfrm>
              <a:off x="2436813" y="4733926"/>
              <a:ext cx="107950" cy="1079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78" name="Oval 56"/>
            <p:cNvSpPr>
              <a:spLocks noChangeArrowheads="1"/>
            </p:cNvSpPr>
            <p:nvPr/>
          </p:nvSpPr>
          <p:spPr bwMode="auto">
            <a:xfrm>
              <a:off x="2149476" y="4733926"/>
              <a:ext cx="106363" cy="1079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79" name="Freeform 57"/>
            <p:cNvSpPr/>
            <p:nvPr/>
          </p:nvSpPr>
          <p:spPr bwMode="auto">
            <a:xfrm>
              <a:off x="2133601" y="4362451"/>
              <a:ext cx="747713" cy="363538"/>
            </a:xfrm>
            <a:custGeom>
              <a:avLst/>
              <a:gdLst>
                <a:gd name="T0" fmla="*/ 54 w 91"/>
                <a:gd name="T1" fmla="*/ 44 h 44"/>
                <a:gd name="T2" fmla="*/ 57 w 91"/>
                <a:gd name="T3" fmla="*/ 42 h 44"/>
                <a:gd name="T4" fmla="*/ 72 w 91"/>
                <a:gd name="T5" fmla="*/ 7 h 44"/>
                <a:gd name="T6" fmla="*/ 87 w 91"/>
                <a:gd name="T7" fmla="*/ 7 h 44"/>
                <a:gd name="T8" fmla="*/ 91 w 91"/>
                <a:gd name="T9" fmla="*/ 4 h 44"/>
                <a:gd name="T10" fmla="*/ 87 w 91"/>
                <a:gd name="T11" fmla="*/ 0 h 44"/>
                <a:gd name="T12" fmla="*/ 69 w 91"/>
                <a:gd name="T13" fmla="*/ 0 h 44"/>
                <a:gd name="T14" fmla="*/ 66 w 91"/>
                <a:gd name="T15" fmla="*/ 2 h 44"/>
                <a:gd name="T16" fmla="*/ 51 w 91"/>
                <a:gd name="T17" fmla="*/ 37 h 44"/>
                <a:gd name="T18" fmla="*/ 4 w 91"/>
                <a:gd name="T19" fmla="*/ 37 h 44"/>
                <a:gd name="T20" fmla="*/ 0 w 91"/>
                <a:gd name="T21" fmla="*/ 40 h 44"/>
                <a:gd name="T22" fmla="*/ 4 w 91"/>
                <a:gd name="T23" fmla="*/ 44 h 44"/>
                <a:gd name="T24" fmla="*/ 54 w 91"/>
                <a:gd name="T25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1" h="44">
                  <a:moveTo>
                    <a:pt x="54" y="44"/>
                  </a:moveTo>
                  <a:cubicBezTo>
                    <a:pt x="57" y="42"/>
                    <a:pt x="57" y="42"/>
                    <a:pt x="57" y="42"/>
                  </a:cubicBezTo>
                  <a:cubicBezTo>
                    <a:pt x="72" y="7"/>
                    <a:pt x="72" y="7"/>
                    <a:pt x="72" y="7"/>
                  </a:cubicBezTo>
                  <a:cubicBezTo>
                    <a:pt x="87" y="7"/>
                    <a:pt x="87" y="7"/>
                    <a:pt x="87" y="7"/>
                  </a:cubicBezTo>
                  <a:cubicBezTo>
                    <a:pt x="89" y="7"/>
                    <a:pt x="91" y="6"/>
                    <a:pt x="91" y="4"/>
                  </a:cubicBezTo>
                  <a:cubicBezTo>
                    <a:pt x="91" y="2"/>
                    <a:pt x="89" y="0"/>
                    <a:pt x="87" y="0"/>
                  </a:cubicBezTo>
                  <a:cubicBezTo>
                    <a:pt x="69" y="0"/>
                    <a:pt x="69" y="0"/>
                    <a:pt x="69" y="0"/>
                  </a:cubicBezTo>
                  <a:cubicBezTo>
                    <a:pt x="66" y="2"/>
                    <a:pt x="66" y="2"/>
                    <a:pt x="66" y="2"/>
                  </a:cubicBezTo>
                  <a:cubicBezTo>
                    <a:pt x="51" y="37"/>
                    <a:pt x="51" y="37"/>
                    <a:pt x="51" y="37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2" y="37"/>
                    <a:pt x="0" y="38"/>
                    <a:pt x="0" y="40"/>
                  </a:cubicBezTo>
                  <a:cubicBezTo>
                    <a:pt x="0" y="42"/>
                    <a:pt x="2" y="44"/>
                    <a:pt x="4" y="44"/>
                  </a:cubicBezTo>
                  <a:lnTo>
                    <a:pt x="54" y="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80" name="Freeform 58"/>
            <p:cNvSpPr>
              <a:spLocks noEditPoints="1"/>
            </p:cNvSpPr>
            <p:nvPr/>
          </p:nvSpPr>
          <p:spPr bwMode="auto">
            <a:xfrm>
              <a:off x="2025651" y="4279901"/>
              <a:ext cx="625475" cy="355600"/>
            </a:xfrm>
            <a:custGeom>
              <a:avLst/>
              <a:gdLst>
                <a:gd name="T0" fmla="*/ 67 w 76"/>
                <a:gd name="T1" fmla="*/ 0 h 43"/>
                <a:gd name="T2" fmla="*/ 49 w 76"/>
                <a:gd name="T3" fmla="*/ 0 h 43"/>
                <a:gd name="T4" fmla="*/ 27 w 76"/>
                <a:gd name="T5" fmla="*/ 0 h 43"/>
                <a:gd name="T6" fmla="*/ 9 w 76"/>
                <a:gd name="T7" fmla="*/ 0 h 43"/>
                <a:gd name="T8" fmla="*/ 2 w 76"/>
                <a:gd name="T9" fmla="*/ 10 h 43"/>
                <a:gd name="T10" fmla="*/ 11 w 76"/>
                <a:gd name="T11" fmla="*/ 33 h 43"/>
                <a:gd name="T12" fmla="*/ 27 w 76"/>
                <a:gd name="T13" fmla="*/ 43 h 43"/>
                <a:gd name="T14" fmla="*/ 49 w 76"/>
                <a:gd name="T15" fmla="*/ 43 h 43"/>
                <a:gd name="T16" fmla="*/ 65 w 76"/>
                <a:gd name="T17" fmla="*/ 33 h 43"/>
                <a:gd name="T18" fmla="*/ 74 w 76"/>
                <a:gd name="T19" fmla="*/ 10 h 43"/>
                <a:gd name="T20" fmla="*/ 67 w 76"/>
                <a:gd name="T21" fmla="*/ 0 h 43"/>
                <a:gd name="T22" fmla="*/ 57 w 76"/>
                <a:gd name="T23" fmla="*/ 34 h 43"/>
                <a:gd name="T24" fmla="*/ 18 w 76"/>
                <a:gd name="T25" fmla="*/ 34 h 43"/>
                <a:gd name="T26" fmla="*/ 17 w 76"/>
                <a:gd name="T27" fmla="*/ 32 h 43"/>
                <a:gd name="T28" fmla="*/ 18 w 76"/>
                <a:gd name="T29" fmla="*/ 30 h 43"/>
                <a:gd name="T30" fmla="*/ 57 w 76"/>
                <a:gd name="T31" fmla="*/ 30 h 43"/>
                <a:gd name="T32" fmla="*/ 58 w 76"/>
                <a:gd name="T33" fmla="*/ 32 h 43"/>
                <a:gd name="T34" fmla="*/ 57 w 76"/>
                <a:gd name="T35" fmla="*/ 34 h 43"/>
                <a:gd name="T36" fmla="*/ 62 w 76"/>
                <a:gd name="T37" fmla="*/ 23 h 43"/>
                <a:gd name="T38" fmla="*/ 13 w 76"/>
                <a:gd name="T39" fmla="*/ 23 h 43"/>
                <a:gd name="T40" fmla="*/ 12 w 76"/>
                <a:gd name="T41" fmla="*/ 20 h 43"/>
                <a:gd name="T42" fmla="*/ 13 w 76"/>
                <a:gd name="T43" fmla="*/ 18 h 43"/>
                <a:gd name="T44" fmla="*/ 62 w 76"/>
                <a:gd name="T45" fmla="*/ 18 h 43"/>
                <a:gd name="T46" fmla="*/ 63 w 76"/>
                <a:gd name="T47" fmla="*/ 20 h 43"/>
                <a:gd name="T48" fmla="*/ 62 w 76"/>
                <a:gd name="T49" fmla="*/ 23 h 43"/>
                <a:gd name="T50" fmla="*/ 65 w 76"/>
                <a:gd name="T51" fmla="*/ 11 h 43"/>
                <a:gd name="T52" fmla="*/ 10 w 76"/>
                <a:gd name="T53" fmla="*/ 11 h 43"/>
                <a:gd name="T54" fmla="*/ 8 w 76"/>
                <a:gd name="T55" fmla="*/ 8 h 43"/>
                <a:gd name="T56" fmla="*/ 10 w 76"/>
                <a:gd name="T57" fmla="*/ 6 h 43"/>
                <a:gd name="T58" fmla="*/ 65 w 76"/>
                <a:gd name="T59" fmla="*/ 6 h 43"/>
                <a:gd name="T60" fmla="*/ 67 w 76"/>
                <a:gd name="T61" fmla="*/ 8 h 43"/>
                <a:gd name="T62" fmla="*/ 65 w 76"/>
                <a:gd name="T63" fmla="*/ 11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76" h="43">
                  <a:moveTo>
                    <a:pt x="67" y="0"/>
                  </a:moveTo>
                  <a:cubicBezTo>
                    <a:pt x="49" y="0"/>
                    <a:pt x="49" y="0"/>
                    <a:pt x="49" y="0"/>
                  </a:cubicBezTo>
                  <a:cubicBezTo>
                    <a:pt x="43" y="0"/>
                    <a:pt x="33" y="0"/>
                    <a:pt x="27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3" y="0"/>
                    <a:pt x="0" y="5"/>
                    <a:pt x="2" y="10"/>
                  </a:cubicBezTo>
                  <a:cubicBezTo>
                    <a:pt x="11" y="33"/>
                    <a:pt x="11" y="33"/>
                    <a:pt x="11" y="33"/>
                  </a:cubicBezTo>
                  <a:cubicBezTo>
                    <a:pt x="14" y="39"/>
                    <a:pt x="21" y="43"/>
                    <a:pt x="27" y="43"/>
                  </a:cubicBezTo>
                  <a:cubicBezTo>
                    <a:pt x="49" y="43"/>
                    <a:pt x="49" y="43"/>
                    <a:pt x="49" y="43"/>
                  </a:cubicBezTo>
                  <a:cubicBezTo>
                    <a:pt x="55" y="43"/>
                    <a:pt x="62" y="39"/>
                    <a:pt x="65" y="33"/>
                  </a:cubicBezTo>
                  <a:cubicBezTo>
                    <a:pt x="74" y="10"/>
                    <a:pt x="74" y="10"/>
                    <a:pt x="74" y="10"/>
                  </a:cubicBezTo>
                  <a:cubicBezTo>
                    <a:pt x="76" y="5"/>
                    <a:pt x="73" y="0"/>
                    <a:pt x="67" y="0"/>
                  </a:cubicBezTo>
                  <a:close/>
                  <a:moveTo>
                    <a:pt x="57" y="34"/>
                  </a:moveTo>
                  <a:cubicBezTo>
                    <a:pt x="18" y="34"/>
                    <a:pt x="18" y="34"/>
                    <a:pt x="18" y="34"/>
                  </a:cubicBezTo>
                  <a:cubicBezTo>
                    <a:pt x="18" y="34"/>
                    <a:pt x="17" y="34"/>
                    <a:pt x="17" y="32"/>
                  </a:cubicBezTo>
                  <a:cubicBezTo>
                    <a:pt x="17" y="31"/>
                    <a:pt x="18" y="30"/>
                    <a:pt x="18" y="30"/>
                  </a:cubicBezTo>
                  <a:cubicBezTo>
                    <a:pt x="57" y="30"/>
                    <a:pt x="57" y="30"/>
                    <a:pt x="57" y="30"/>
                  </a:cubicBezTo>
                  <a:cubicBezTo>
                    <a:pt x="57" y="30"/>
                    <a:pt x="58" y="31"/>
                    <a:pt x="58" y="32"/>
                  </a:cubicBezTo>
                  <a:cubicBezTo>
                    <a:pt x="58" y="34"/>
                    <a:pt x="57" y="34"/>
                    <a:pt x="57" y="34"/>
                  </a:cubicBezTo>
                  <a:close/>
                  <a:moveTo>
                    <a:pt x="62" y="23"/>
                  </a:moveTo>
                  <a:cubicBezTo>
                    <a:pt x="13" y="23"/>
                    <a:pt x="13" y="23"/>
                    <a:pt x="13" y="23"/>
                  </a:cubicBezTo>
                  <a:cubicBezTo>
                    <a:pt x="13" y="23"/>
                    <a:pt x="12" y="22"/>
                    <a:pt x="12" y="20"/>
                  </a:cubicBezTo>
                  <a:cubicBezTo>
                    <a:pt x="12" y="19"/>
                    <a:pt x="13" y="18"/>
                    <a:pt x="13" y="18"/>
                  </a:cubicBezTo>
                  <a:cubicBezTo>
                    <a:pt x="62" y="18"/>
                    <a:pt x="62" y="18"/>
                    <a:pt x="62" y="18"/>
                  </a:cubicBezTo>
                  <a:cubicBezTo>
                    <a:pt x="63" y="18"/>
                    <a:pt x="63" y="19"/>
                    <a:pt x="63" y="20"/>
                  </a:cubicBezTo>
                  <a:cubicBezTo>
                    <a:pt x="63" y="22"/>
                    <a:pt x="63" y="23"/>
                    <a:pt x="62" y="23"/>
                  </a:cubicBezTo>
                  <a:close/>
                  <a:moveTo>
                    <a:pt x="65" y="11"/>
                  </a:moveTo>
                  <a:cubicBezTo>
                    <a:pt x="10" y="11"/>
                    <a:pt x="10" y="11"/>
                    <a:pt x="10" y="11"/>
                  </a:cubicBezTo>
                  <a:cubicBezTo>
                    <a:pt x="9" y="11"/>
                    <a:pt x="8" y="10"/>
                    <a:pt x="8" y="8"/>
                  </a:cubicBezTo>
                  <a:cubicBezTo>
                    <a:pt x="8" y="7"/>
                    <a:pt x="9" y="6"/>
                    <a:pt x="10" y="6"/>
                  </a:cubicBezTo>
                  <a:cubicBezTo>
                    <a:pt x="65" y="6"/>
                    <a:pt x="65" y="6"/>
                    <a:pt x="65" y="6"/>
                  </a:cubicBezTo>
                  <a:cubicBezTo>
                    <a:pt x="66" y="6"/>
                    <a:pt x="67" y="7"/>
                    <a:pt x="67" y="8"/>
                  </a:cubicBezTo>
                  <a:cubicBezTo>
                    <a:pt x="67" y="10"/>
                    <a:pt x="66" y="11"/>
                    <a:pt x="65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681" name="Freeform 59"/>
          <p:cNvSpPr/>
          <p:nvPr/>
        </p:nvSpPr>
        <p:spPr bwMode="auto">
          <a:xfrm>
            <a:off x="7204779" y="5296170"/>
            <a:ext cx="519188" cy="601311"/>
          </a:xfrm>
          <a:custGeom>
            <a:avLst/>
            <a:gdLst>
              <a:gd name="T0" fmla="*/ 72 w 72"/>
              <a:gd name="T1" fmla="*/ 35 h 83"/>
              <a:gd name="T2" fmla="*/ 39 w 72"/>
              <a:gd name="T3" fmla="*/ 4 h 83"/>
              <a:gd name="T4" fmla="*/ 39 w 72"/>
              <a:gd name="T5" fmla="*/ 3 h 83"/>
              <a:gd name="T6" fmla="*/ 36 w 72"/>
              <a:gd name="T7" fmla="*/ 0 h 83"/>
              <a:gd name="T8" fmla="*/ 33 w 72"/>
              <a:gd name="T9" fmla="*/ 3 h 83"/>
              <a:gd name="T10" fmla="*/ 33 w 72"/>
              <a:gd name="T11" fmla="*/ 4 h 83"/>
              <a:gd name="T12" fmla="*/ 0 w 72"/>
              <a:gd name="T13" fmla="*/ 35 h 83"/>
              <a:gd name="T14" fmla="*/ 33 w 72"/>
              <a:gd name="T15" fmla="*/ 35 h 83"/>
              <a:gd name="T16" fmla="*/ 33 w 72"/>
              <a:gd name="T17" fmla="*/ 67 h 83"/>
              <a:gd name="T18" fmla="*/ 30 w 72"/>
              <a:gd name="T19" fmla="*/ 75 h 83"/>
              <a:gd name="T20" fmla="*/ 22 w 72"/>
              <a:gd name="T21" fmla="*/ 78 h 83"/>
              <a:gd name="T22" fmla="*/ 15 w 72"/>
              <a:gd name="T23" fmla="*/ 75 h 83"/>
              <a:gd name="T24" fmla="*/ 12 w 72"/>
              <a:gd name="T25" fmla="*/ 67 h 83"/>
              <a:gd name="T26" fmla="*/ 9 w 72"/>
              <a:gd name="T27" fmla="*/ 65 h 83"/>
              <a:gd name="T28" fmla="*/ 6 w 72"/>
              <a:gd name="T29" fmla="*/ 67 h 83"/>
              <a:gd name="T30" fmla="*/ 22 w 72"/>
              <a:gd name="T31" fmla="*/ 83 h 83"/>
              <a:gd name="T32" fmla="*/ 39 w 72"/>
              <a:gd name="T33" fmla="*/ 68 h 83"/>
              <a:gd name="T34" fmla="*/ 39 w 72"/>
              <a:gd name="T35" fmla="*/ 68 h 83"/>
              <a:gd name="T36" fmla="*/ 39 w 72"/>
              <a:gd name="T37" fmla="*/ 35 h 83"/>
              <a:gd name="T38" fmla="*/ 72 w 72"/>
              <a:gd name="T39" fmla="*/ 35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72" h="83">
                <a:moveTo>
                  <a:pt x="72" y="35"/>
                </a:moveTo>
                <a:cubicBezTo>
                  <a:pt x="72" y="18"/>
                  <a:pt x="58" y="5"/>
                  <a:pt x="39" y="4"/>
                </a:cubicBezTo>
                <a:cubicBezTo>
                  <a:pt x="39" y="3"/>
                  <a:pt x="39" y="3"/>
                  <a:pt x="39" y="3"/>
                </a:cubicBezTo>
                <a:cubicBezTo>
                  <a:pt x="39" y="1"/>
                  <a:pt x="37" y="0"/>
                  <a:pt x="36" y="0"/>
                </a:cubicBezTo>
                <a:cubicBezTo>
                  <a:pt x="34" y="0"/>
                  <a:pt x="33" y="1"/>
                  <a:pt x="33" y="3"/>
                </a:cubicBezTo>
                <a:cubicBezTo>
                  <a:pt x="33" y="4"/>
                  <a:pt x="33" y="4"/>
                  <a:pt x="33" y="4"/>
                </a:cubicBezTo>
                <a:cubicBezTo>
                  <a:pt x="15" y="5"/>
                  <a:pt x="0" y="18"/>
                  <a:pt x="0" y="35"/>
                </a:cubicBezTo>
                <a:cubicBezTo>
                  <a:pt x="33" y="35"/>
                  <a:pt x="33" y="35"/>
                  <a:pt x="33" y="35"/>
                </a:cubicBezTo>
                <a:cubicBezTo>
                  <a:pt x="33" y="67"/>
                  <a:pt x="33" y="67"/>
                  <a:pt x="33" y="67"/>
                </a:cubicBezTo>
                <a:cubicBezTo>
                  <a:pt x="33" y="70"/>
                  <a:pt x="32" y="73"/>
                  <a:pt x="30" y="75"/>
                </a:cubicBezTo>
                <a:cubicBezTo>
                  <a:pt x="28" y="77"/>
                  <a:pt x="25" y="78"/>
                  <a:pt x="22" y="78"/>
                </a:cubicBezTo>
                <a:cubicBezTo>
                  <a:pt x="19" y="78"/>
                  <a:pt x="17" y="77"/>
                  <a:pt x="15" y="75"/>
                </a:cubicBezTo>
                <a:cubicBezTo>
                  <a:pt x="13" y="73"/>
                  <a:pt x="12" y="70"/>
                  <a:pt x="12" y="67"/>
                </a:cubicBezTo>
                <a:cubicBezTo>
                  <a:pt x="12" y="66"/>
                  <a:pt x="10" y="65"/>
                  <a:pt x="9" y="65"/>
                </a:cubicBezTo>
                <a:cubicBezTo>
                  <a:pt x="7" y="65"/>
                  <a:pt x="6" y="66"/>
                  <a:pt x="6" y="67"/>
                </a:cubicBezTo>
                <a:cubicBezTo>
                  <a:pt x="6" y="76"/>
                  <a:pt x="14" y="83"/>
                  <a:pt x="22" y="83"/>
                </a:cubicBezTo>
                <a:cubicBezTo>
                  <a:pt x="31" y="83"/>
                  <a:pt x="38" y="77"/>
                  <a:pt x="39" y="68"/>
                </a:cubicBezTo>
                <a:cubicBezTo>
                  <a:pt x="39" y="68"/>
                  <a:pt x="39" y="68"/>
                  <a:pt x="39" y="68"/>
                </a:cubicBezTo>
                <a:cubicBezTo>
                  <a:pt x="39" y="35"/>
                  <a:pt x="39" y="35"/>
                  <a:pt x="39" y="35"/>
                </a:cubicBezTo>
                <a:lnTo>
                  <a:pt x="72" y="35"/>
                </a:lnTo>
                <a:close/>
              </a:path>
            </a:pathLst>
          </a:custGeom>
          <a:solidFill>
            <a:srgbClr val="20252D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682" name="组合 681"/>
          <p:cNvGrpSpPr/>
          <p:nvPr/>
        </p:nvGrpSpPr>
        <p:grpSpPr>
          <a:xfrm>
            <a:off x="9171692" y="3045095"/>
            <a:ext cx="691786" cy="737719"/>
            <a:chOff x="9175751" y="2960688"/>
            <a:chExt cx="788988" cy="841375"/>
          </a:xfrm>
          <a:solidFill>
            <a:srgbClr val="20252D"/>
          </a:solidFill>
        </p:grpSpPr>
        <p:sp>
          <p:nvSpPr>
            <p:cNvPr id="683" name="Freeform 60"/>
            <p:cNvSpPr/>
            <p:nvPr/>
          </p:nvSpPr>
          <p:spPr bwMode="auto">
            <a:xfrm>
              <a:off x="9480551" y="2960688"/>
              <a:ext cx="484188" cy="841375"/>
            </a:xfrm>
            <a:custGeom>
              <a:avLst/>
              <a:gdLst>
                <a:gd name="T0" fmla="*/ 6 w 59"/>
                <a:gd name="T1" fmla="*/ 8 h 102"/>
                <a:gd name="T2" fmla="*/ 3 w 59"/>
                <a:gd name="T3" fmla="*/ 15 h 102"/>
                <a:gd name="T4" fmla="*/ 6 w 59"/>
                <a:gd name="T5" fmla="*/ 15 h 102"/>
                <a:gd name="T6" fmla="*/ 17 w 59"/>
                <a:gd name="T7" fmla="*/ 24 h 102"/>
                <a:gd name="T8" fmla="*/ 12 w 59"/>
                <a:gd name="T9" fmla="*/ 31 h 102"/>
                <a:gd name="T10" fmla="*/ 18 w 59"/>
                <a:gd name="T11" fmla="*/ 39 h 102"/>
                <a:gd name="T12" fmla="*/ 7 w 59"/>
                <a:gd name="T13" fmla="*/ 48 h 102"/>
                <a:gd name="T14" fmla="*/ 4 w 59"/>
                <a:gd name="T15" fmla="*/ 48 h 102"/>
                <a:gd name="T16" fmla="*/ 7 w 59"/>
                <a:gd name="T17" fmla="*/ 55 h 102"/>
                <a:gd name="T18" fmla="*/ 1 w 59"/>
                <a:gd name="T19" fmla="*/ 63 h 102"/>
                <a:gd name="T20" fmla="*/ 29 w 59"/>
                <a:gd name="T21" fmla="*/ 63 h 102"/>
                <a:gd name="T22" fmla="*/ 25 w 59"/>
                <a:gd name="T23" fmla="*/ 80 h 102"/>
                <a:gd name="T24" fmla="*/ 24 w 59"/>
                <a:gd name="T25" fmla="*/ 89 h 102"/>
                <a:gd name="T26" fmla="*/ 32 w 59"/>
                <a:gd name="T27" fmla="*/ 102 h 102"/>
                <a:gd name="T28" fmla="*/ 33 w 59"/>
                <a:gd name="T29" fmla="*/ 102 h 102"/>
                <a:gd name="T30" fmla="*/ 42 w 59"/>
                <a:gd name="T31" fmla="*/ 93 h 102"/>
                <a:gd name="T32" fmla="*/ 43 w 59"/>
                <a:gd name="T33" fmla="*/ 84 h 102"/>
                <a:gd name="T34" fmla="*/ 49 w 59"/>
                <a:gd name="T35" fmla="*/ 63 h 102"/>
                <a:gd name="T36" fmla="*/ 58 w 59"/>
                <a:gd name="T37" fmla="*/ 55 h 102"/>
                <a:gd name="T38" fmla="*/ 58 w 59"/>
                <a:gd name="T39" fmla="*/ 14 h 102"/>
                <a:gd name="T40" fmla="*/ 46 w 59"/>
                <a:gd name="T41" fmla="*/ 0 h 102"/>
                <a:gd name="T42" fmla="*/ 0 w 59"/>
                <a:gd name="T43" fmla="*/ 0 h 102"/>
                <a:gd name="T44" fmla="*/ 6 w 59"/>
                <a:gd name="T45" fmla="*/ 8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9" h="102">
                  <a:moveTo>
                    <a:pt x="6" y="8"/>
                  </a:moveTo>
                  <a:cubicBezTo>
                    <a:pt x="6" y="11"/>
                    <a:pt x="5" y="13"/>
                    <a:pt x="3" y="15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12" y="15"/>
                    <a:pt x="17" y="18"/>
                    <a:pt x="17" y="24"/>
                  </a:cubicBezTo>
                  <a:cubicBezTo>
                    <a:pt x="17" y="27"/>
                    <a:pt x="15" y="30"/>
                    <a:pt x="12" y="31"/>
                  </a:cubicBezTo>
                  <a:cubicBezTo>
                    <a:pt x="15" y="33"/>
                    <a:pt x="18" y="36"/>
                    <a:pt x="18" y="39"/>
                  </a:cubicBezTo>
                  <a:cubicBezTo>
                    <a:pt x="18" y="44"/>
                    <a:pt x="13" y="48"/>
                    <a:pt x="7" y="48"/>
                  </a:cubicBezTo>
                  <a:cubicBezTo>
                    <a:pt x="4" y="48"/>
                    <a:pt x="4" y="48"/>
                    <a:pt x="4" y="48"/>
                  </a:cubicBezTo>
                  <a:cubicBezTo>
                    <a:pt x="6" y="50"/>
                    <a:pt x="7" y="52"/>
                    <a:pt x="7" y="55"/>
                  </a:cubicBezTo>
                  <a:cubicBezTo>
                    <a:pt x="7" y="59"/>
                    <a:pt x="5" y="62"/>
                    <a:pt x="1" y="63"/>
                  </a:cubicBezTo>
                  <a:cubicBezTo>
                    <a:pt x="29" y="63"/>
                    <a:pt x="29" y="63"/>
                    <a:pt x="29" y="63"/>
                  </a:cubicBezTo>
                  <a:cubicBezTo>
                    <a:pt x="28" y="64"/>
                    <a:pt x="26" y="74"/>
                    <a:pt x="25" y="80"/>
                  </a:cubicBezTo>
                  <a:cubicBezTo>
                    <a:pt x="24" y="89"/>
                    <a:pt x="24" y="89"/>
                    <a:pt x="24" y="89"/>
                  </a:cubicBezTo>
                  <a:cubicBezTo>
                    <a:pt x="23" y="94"/>
                    <a:pt x="28" y="102"/>
                    <a:pt x="32" y="102"/>
                  </a:cubicBezTo>
                  <a:cubicBezTo>
                    <a:pt x="33" y="102"/>
                    <a:pt x="33" y="102"/>
                    <a:pt x="33" y="102"/>
                  </a:cubicBezTo>
                  <a:cubicBezTo>
                    <a:pt x="38" y="102"/>
                    <a:pt x="42" y="98"/>
                    <a:pt x="42" y="93"/>
                  </a:cubicBezTo>
                  <a:cubicBezTo>
                    <a:pt x="43" y="84"/>
                    <a:pt x="43" y="84"/>
                    <a:pt x="43" y="84"/>
                  </a:cubicBezTo>
                  <a:cubicBezTo>
                    <a:pt x="45" y="73"/>
                    <a:pt x="45" y="67"/>
                    <a:pt x="49" y="63"/>
                  </a:cubicBezTo>
                  <a:cubicBezTo>
                    <a:pt x="53" y="60"/>
                    <a:pt x="57" y="58"/>
                    <a:pt x="58" y="55"/>
                  </a:cubicBezTo>
                  <a:cubicBezTo>
                    <a:pt x="59" y="45"/>
                    <a:pt x="58" y="24"/>
                    <a:pt x="58" y="14"/>
                  </a:cubicBezTo>
                  <a:cubicBezTo>
                    <a:pt x="58" y="10"/>
                    <a:pt x="47" y="0"/>
                    <a:pt x="46" y="0"/>
                  </a:cubicBezTo>
                  <a:cubicBezTo>
                    <a:pt x="34" y="0"/>
                    <a:pt x="0" y="0"/>
                    <a:pt x="0" y="0"/>
                  </a:cubicBezTo>
                  <a:cubicBezTo>
                    <a:pt x="4" y="1"/>
                    <a:pt x="6" y="4"/>
                    <a:pt x="6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84" name="Freeform 61"/>
            <p:cNvSpPr/>
            <p:nvPr/>
          </p:nvSpPr>
          <p:spPr bwMode="auto">
            <a:xfrm>
              <a:off x="9217026" y="3363913"/>
              <a:ext cx="295275" cy="100013"/>
            </a:xfrm>
            <a:custGeom>
              <a:avLst/>
              <a:gdLst>
                <a:gd name="T0" fmla="*/ 6 w 36"/>
                <a:gd name="T1" fmla="*/ 0 h 12"/>
                <a:gd name="T2" fmla="*/ 0 w 36"/>
                <a:gd name="T3" fmla="*/ 6 h 12"/>
                <a:gd name="T4" fmla="*/ 6 w 36"/>
                <a:gd name="T5" fmla="*/ 12 h 12"/>
                <a:gd name="T6" fmla="*/ 22 w 36"/>
                <a:gd name="T7" fmla="*/ 12 h 12"/>
                <a:gd name="T8" fmla="*/ 30 w 36"/>
                <a:gd name="T9" fmla="*/ 12 h 12"/>
                <a:gd name="T10" fmla="*/ 36 w 36"/>
                <a:gd name="T11" fmla="*/ 6 h 12"/>
                <a:gd name="T12" fmla="*/ 36 w 36"/>
                <a:gd name="T13" fmla="*/ 6 h 12"/>
                <a:gd name="T14" fmla="*/ 30 w 36"/>
                <a:gd name="T15" fmla="*/ 0 h 12"/>
                <a:gd name="T16" fmla="*/ 17 w 36"/>
                <a:gd name="T17" fmla="*/ 0 h 12"/>
                <a:gd name="T18" fmla="*/ 6 w 36"/>
                <a:gd name="T1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12">
                  <a:moveTo>
                    <a:pt x="6" y="0"/>
                  </a:moveTo>
                  <a:cubicBezTo>
                    <a:pt x="2" y="0"/>
                    <a:pt x="0" y="3"/>
                    <a:pt x="0" y="6"/>
                  </a:cubicBezTo>
                  <a:cubicBezTo>
                    <a:pt x="0" y="9"/>
                    <a:pt x="2" y="12"/>
                    <a:pt x="6" y="12"/>
                  </a:cubicBezTo>
                  <a:cubicBezTo>
                    <a:pt x="22" y="12"/>
                    <a:pt x="22" y="12"/>
                    <a:pt x="22" y="12"/>
                  </a:cubicBezTo>
                  <a:cubicBezTo>
                    <a:pt x="30" y="12"/>
                    <a:pt x="30" y="12"/>
                    <a:pt x="30" y="12"/>
                  </a:cubicBezTo>
                  <a:cubicBezTo>
                    <a:pt x="33" y="12"/>
                    <a:pt x="36" y="9"/>
                    <a:pt x="36" y="6"/>
                  </a:cubicBezTo>
                  <a:cubicBezTo>
                    <a:pt x="36" y="6"/>
                    <a:pt x="36" y="6"/>
                    <a:pt x="36" y="6"/>
                  </a:cubicBezTo>
                  <a:cubicBezTo>
                    <a:pt x="36" y="3"/>
                    <a:pt x="33" y="0"/>
                    <a:pt x="30" y="0"/>
                  </a:cubicBezTo>
                  <a:cubicBezTo>
                    <a:pt x="17" y="0"/>
                    <a:pt x="17" y="0"/>
                    <a:pt x="17" y="0"/>
                  </a:cubicBezTo>
                  <a:lnTo>
                    <a:pt x="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85" name="Freeform 62"/>
            <p:cNvSpPr/>
            <p:nvPr/>
          </p:nvSpPr>
          <p:spPr bwMode="auto">
            <a:xfrm>
              <a:off x="9175751" y="3232151"/>
              <a:ext cx="427038" cy="100013"/>
            </a:xfrm>
            <a:custGeom>
              <a:avLst/>
              <a:gdLst>
                <a:gd name="T0" fmla="*/ 44 w 52"/>
                <a:gd name="T1" fmla="*/ 12 h 12"/>
                <a:gd name="T2" fmla="*/ 50 w 52"/>
                <a:gd name="T3" fmla="*/ 10 h 12"/>
                <a:gd name="T4" fmla="*/ 52 w 52"/>
                <a:gd name="T5" fmla="*/ 6 h 12"/>
                <a:gd name="T6" fmla="*/ 50 w 52"/>
                <a:gd name="T7" fmla="*/ 2 h 12"/>
                <a:gd name="T8" fmla="*/ 44 w 52"/>
                <a:gd name="T9" fmla="*/ 0 h 12"/>
                <a:gd name="T10" fmla="*/ 22 w 52"/>
                <a:gd name="T11" fmla="*/ 0 h 12"/>
                <a:gd name="T12" fmla="*/ 9 w 52"/>
                <a:gd name="T13" fmla="*/ 0 h 12"/>
                <a:gd name="T14" fmla="*/ 3 w 52"/>
                <a:gd name="T15" fmla="*/ 2 h 12"/>
                <a:gd name="T16" fmla="*/ 0 w 52"/>
                <a:gd name="T17" fmla="*/ 6 h 12"/>
                <a:gd name="T18" fmla="*/ 3 w 52"/>
                <a:gd name="T19" fmla="*/ 10 h 12"/>
                <a:gd name="T20" fmla="*/ 9 w 52"/>
                <a:gd name="T21" fmla="*/ 12 h 12"/>
                <a:gd name="T22" fmla="*/ 22 w 52"/>
                <a:gd name="T23" fmla="*/ 12 h 12"/>
                <a:gd name="T24" fmla="*/ 44 w 52"/>
                <a:gd name="T25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2" h="12">
                  <a:moveTo>
                    <a:pt x="44" y="12"/>
                  </a:moveTo>
                  <a:cubicBezTo>
                    <a:pt x="46" y="12"/>
                    <a:pt x="48" y="12"/>
                    <a:pt x="50" y="10"/>
                  </a:cubicBezTo>
                  <a:cubicBezTo>
                    <a:pt x="51" y="9"/>
                    <a:pt x="52" y="8"/>
                    <a:pt x="52" y="6"/>
                  </a:cubicBezTo>
                  <a:cubicBezTo>
                    <a:pt x="52" y="5"/>
                    <a:pt x="51" y="3"/>
                    <a:pt x="50" y="2"/>
                  </a:cubicBezTo>
                  <a:cubicBezTo>
                    <a:pt x="48" y="1"/>
                    <a:pt x="46" y="0"/>
                    <a:pt x="44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6" y="0"/>
                    <a:pt x="4" y="1"/>
                    <a:pt x="3" y="2"/>
                  </a:cubicBezTo>
                  <a:cubicBezTo>
                    <a:pt x="1" y="3"/>
                    <a:pt x="0" y="5"/>
                    <a:pt x="0" y="6"/>
                  </a:cubicBezTo>
                  <a:cubicBezTo>
                    <a:pt x="0" y="8"/>
                    <a:pt x="1" y="9"/>
                    <a:pt x="3" y="10"/>
                  </a:cubicBezTo>
                  <a:cubicBezTo>
                    <a:pt x="4" y="12"/>
                    <a:pt x="6" y="12"/>
                    <a:pt x="9" y="12"/>
                  </a:cubicBezTo>
                  <a:cubicBezTo>
                    <a:pt x="22" y="12"/>
                    <a:pt x="22" y="12"/>
                    <a:pt x="22" y="12"/>
                  </a:cubicBezTo>
                  <a:lnTo>
                    <a:pt x="44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86" name="Freeform 63"/>
            <p:cNvSpPr/>
            <p:nvPr/>
          </p:nvSpPr>
          <p:spPr bwMode="auto">
            <a:xfrm>
              <a:off x="9183688" y="3108326"/>
              <a:ext cx="419100" cy="100013"/>
            </a:xfrm>
            <a:custGeom>
              <a:avLst/>
              <a:gdLst>
                <a:gd name="T0" fmla="*/ 48 w 51"/>
                <a:gd name="T1" fmla="*/ 10 h 12"/>
                <a:gd name="T2" fmla="*/ 51 w 51"/>
                <a:gd name="T3" fmla="*/ 6 h 12"/>
                <a:gd name="T4" fmla="*/ 48 w 51"/>
                <a:gd name="T5" fmla="*/ 1 h 12"/>
                <a:gd name="T6" fmla="*/ 42 w 51"/>
                <a:gd name="T7" fmla="*/ 0 h 12"/>
                <a:gd name="T8" fmla="*/ 8 w 51"/>
                <a:gd name="T9" fmla="*/ 0 h 12"/>
                <a:gd name="T10" fmla="*/ 2 w 51"/>
                <a:gd name="T11" fmla="*/ 1 h 12"/>
                <a:gd name="T12" fmla="*/ 0 w 51"/>
                <a:gd name="T13" fmla="*/ 6 h 12"/>
                <a:gd name="T14" fmla="*/ 2 w 51"/>
                <a:gd name="T15" fmla="*/ 10 h 12"/>
                <a:gd name="T16" fmla="*/ 8 w 51"/>
                <a:gd name="T17" fmla="*/ 12 h 12"/>
                <a:gd name="T18" fmla="*/ 42 w 51"/>
                <a:gd name="T19" fmla="*/ 12 h 12"/>
                <a:gd name="T20" fmla="*/ 48 w 51"/>
                <a:gd name="T21" fmla="*/ 1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12">
                  <a:moveTo>
                    <a:pt x="48" y="10"/>
                  </a:moveTo>
                  <a:cubicBezTo>
                    <a:pt x="50" y="9"/>
                    <a:pt x="51" y="7"/>
                    <a:pt x="51" y="6"/>
                  </a:cubicBezTo>
                  <a:cubicBezTo>
                    <a:pt x="51" y="4"/>
                    <a:pt x="50" y="3"/>
                    <a:pt x="48" y="1"/>
                  </a:cubicBezTo>
                  <a:cubicBezTo>
                    <a:pt x="47" y="0"/>
                    <a:pt x="45" y="0"/>
                    <a:pt x="42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6" y="0"/>
                    <a:pt x="4" y="0"/>
                    <a:pt x="2" y="1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7"/>
                    <a:pt x="1" y="9"/>
                    <a:pt x="2" y="10"/>
                  </a:cubicBezTo>
                  <a:cubicBezTo>
                    <a:pt x="4" y="11"/>
                    <a:pt x="6" y="12"/>
                    <a:pt x="8" y="12"/>
                  </a:cubicBezTo>
                  <a:cubicBezTo>
                    <a:pt x="42" y="12"/>
                    <a:pt x="42" y="12"/>
                    <a:pt x="42" y="12"/>
                  </a:cubicBezTo>
                  <a:cubicBezTo>
                    <a:pt x="45" y="12"/>
                    <a:pt x="47" y="11"/>
                    <a:pt x="48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87" name="Freeform 64"/>
            <p:cNvSpPr/>
            <p:nvPr/>
          </p:nvSpPr>
          <p:spPr bwMode="auto">
            <a:xfrm>
              <a:off x="9224963" y="2976563"/>
              <a:ext cx="279400" cy="98425"/>
            </a:xfrm>
            <a:custGeom>
              <a:avLst/>
              <a:gdLst>
                <a:gd name="T0" fmla="*/ 28 w 34"/>
                <a:gd name="T1" fmla="*/ 12 h 12"/>
                <a:gd name="T2" fmla="*/ 34 w 34"/>
                <a:gd name="T3" fmla="*/ 6 h 12"/>
                <a:gd name="T4" fmla="*/ 28 w 34"/>
                <a:gd name="T5" fmla="*/ 0 h 12"/>
                <a:gd name="T6" fmla="*/ 5 w 34"/>
                <a:gd name="T7" fmla="*/ 0 h 12"/>
                <a:gd name="T8" fmla="*/ 0 w 34"/>
                <a:gd name="T9" fmla="*/ 6 h 12"/>
                <a:gd name="T10" fmla="*/ 5 w 34"/>
                <a:gd name="T11" fmla="*/ 12 h 12"/>
                <a:gd name="T12" fmla="*/ 5 w 34"/>
                <a:gd name="T13" fmla="*/ 12 h 12"/>
                <a:gd name="T14" fmla="*/ 28 w 34"/>
                <a:gd name="T15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" h="12">
                  <a:moveTo>
                    <a:pt x="28" y="12"/>
                  </a:moveTo>
                  <a:cubicBezTo>
                    <a:pt x="31" y="12"/>
                    <a:pt x="34" y="9"/>
                    <a:pt x="34" y="6"/>
                  </a:cubicBezTo>
                  <a:cubicBezTo>
                    <a:pt x="34" y="3"/>
                    <a:pt x="31" y="0"/>
                    <a:pt x="28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3"/>
                    <a:pt x="0" y="6"/>
                  </a:cubicBezTo>
                  <a:cubicBezTo>
                    <a:pt x="0" y="9"/>
                    <a:pt x="2" y="12"/>
                    <a:pt x="5" y="12"/>
                  </a:cubicBezTo>
                  <a:cubicBezTo>
                    <a:pt x="5" y="12"/>
                    <a:pt x="5" y="12"/>
                    <a:pt x="5" y="12"/>
                  </a:cubicBezTo>
                  <a:lnTo>
                    <a:pt x="28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688" name="组合 687"/>
          <p:cNvGrpSpPr/>
          <p:nvPr/>
        </p:nvGrpSpPr>
        <p:grpSpPr>
          <a:xfrm>
            <a:off x="8200142" y="3045095"/>
            <a:ext cx="686218" cy="737719"/>
            <a:chOff x="8204201" y="2960688"/>
            <a:chExt cx="782638" cy="841375"/>
          </a:xfrm>
          <a:solidFill>
            <a:srgbClr val="20252D"/>
          </a:solidFill>
        </p:grpSpPr>
        <p:sp>
          <p:nvSpPr>
            <p:cNvPr id="689" name="Freeform 65"/>
            <p:cNvSpPr/>
            <p:nvPr/>
          </p:nvSpPr>
          <p:spPr bwMode="auto">
            <a:xfrm>
              <a:off x="8204201" y="2960688"/>
              <a:ext cx="477838" cy="841375"/>
            </a:xfrm>
            <a:custGeom>
              <a:avLst/>
              <a:gdLst>
                <a:gd name="T0" fmla="*/ 53 w 58"/>
                <a:gd name="T1" fmla="*/ 94 h 102"/>
                <a:gd name="T2" fmla="*/ 56 w 58"/>
                <a:gd name="T3" fmla="*/ 87 h 102"/>
                <a:gd name="T4" fmla="*/ 53 w 58"/>
                <a:gd name="T5" fmla="*/ 87 h 102"/>
                <a:gd name="T6" fmla="*/ 41 w 58"/>
                <a:gd name="T7" fmla="*/ 78 h 102"/>
                <a:gd name="T8" fmla="*/ 47 w 58"/>
                <a:gd name="T9" fmla="*/ 71 h 102"/>
                <a:gd name="T10" fmla="*/ 41 w 58"/>
                <a:gd name="T11" fmla="*/ 63 h 102"/>
                <a:gd name="T12" fmla="*/ 52 w 58"/>
                <a:gd name="T13" fmla="*/ 54 h 102"/>
                <a:gd name="T14" fmla="*/ 55 w 58"/>
                <a:gd name="T15" fmla="*/ 54 h 102"/>
                <a:gd name="T16" fmla="*/ 52 w 58"/>
                <a:gd name="T17" fmla="*/ 47 h 102"/>
                <a:gd name="T18" fmla="*/ 57 w 58"/>
                <a:gd name="T19" fmla="*/ 39 h 102"/>
                <a:gd name="T20" fmla="*/ 30 w 58"/>
                <a:gd name="T21" fmla="*/ 39 h 102"/>
                <a:gd name="T22" fmla="*/ 34 w 58"/>
                <a:gd name="T23" fmla="*/ 22 h 102"/>
                <a:gd name="T24" fmla="*/ 35 w 58"/>
                <a:gd name="T25" fmla="*/ 13 h 102"/>
                <a:gd name="T26" fmla="*/ 26 w 58"/>
                <a:gd name="T27" fmla="*/ 0 h 102"/>
                <a:gd name="T28" fmla="*/ 25 w 58"/>
                <a:gd name="T29" fmla="*/ 0 h 102"/>
                <a:gd name="T30" fmla="*/ 17 w 58"/>
                <a:gd name="T31" fmla="*/ 9 h 102"/>
                <a:gd name="T32" fmla="*/ 16 w 58"/>
                <a:gd name="T33" fmla="*/ 18 h 102"/>
                <a:gd name="T34" fmla="*/ 10 w 58"/>
                <a:gd name="T35" fmla="*/ 39 h 102"/>
                <a:gd name="T36" fmla="*/ 1 w 58"/>
                <a:gd name="T37" fmla="*/ 47 h 102"/>
                <a:gd name="T38" fmla="*/ 1 w 58"/>
                <a:gd name="T39" fmla="*/ 88 h 102"/>
                <a:gd name="T40" fmla="*/ 13 w 58"/>
                <a:gd name="T41" fmla="*/ 102 h 102"/>
                <a:gd name="T42" fmla="*/ 58 w 58"/>
                <a:gd name="T43" fmla="*/ 102 h 102"/>
                <a:gd name="T44" fmla="*/ 53 w 58"/>
                <a:gd name="T45" fmla="*/ 94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8" h="102">
                  <a:moveTo>
                    <a:pt x="53" y="94"/>
                  </a:moveTo>
                  <a:cubicBezTo>
                    <a:pt x="53" y="91"/>
                    <a:pt x="54" y="89"/>
                    <a:pt x="56" y="87"/>
                  </a:cubicBezTo>
                  <a:cubicBezTo>
                    <a:pt x="53" y="87"/>
                    <a:pt x="53" y="87"/>
                    <a:pt x="53" y="87"/>
                  </a:cubicBezTo>
                  <a:cubicBezTo>
                    <a:pt x="47" y="87"/>
                    <a:pt x="41" y="84"/>
                    <a:pt x="41" y="78"/>
                  </a:cubicBezTo>
                  <a:cubicBezTo>
                    <a:pt x="41" y="75"/>
                    <a:pt x="44" y="72"/>
                    <a:pt x="47" y="71"/>
                  </a:cubicBezTo>
                  <a:cubicBezTo>
                    <a:pt x="43" y="69"/>
                    <a:pt x="41" y="66"/>
                    <a:pt x="41" y="63"/>
                  </a:cubicBezTo>
                  <a:cubicBezTo>
                    <a:pt x="41" y="57"/>
                    <a:pt x="46" y="54"/>
                    <a:pt x="52" y="54"/>
                  </a:cubicBezTo>
                  <a:cubicBezTo>
                    <a:pt x="55" y="54"/>
                    <a:pt x="55" y="54"/>
                    <a:pt x="55" y="54"/>
                  </a:cubicBezTo>
                  <a:cubicBezTo>
                    <a:pt x="53" y="52"/>
                    <a:pt x="52" y="50"/>
                    <a:pt x="52" y="47"/>
                  </a:cubicBezTo>
                  <a:cubicBezTo>
                    <a:pt x="52" y="43"/>
                    <a:pt x="54" y="40"/>
                    <a:pt x="57" y="39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0" y="38"/>
                    <a:pt x="33" y="28"/>
                    <a:pt x="34" y="22"/>
                  </a:cubicBezTo>
                  <a:cubicBezTo>
                    <a:pt x="35" y="13"/>
                    <a:pt x="35" y="13"/>
                    <a:pt x="35" y="13"/>
                  </a:cubicBezTo>
                  <a:cubicBezTo>
                    <a:pt x="36" y="8"/>
                    <a:pt x="31" y="0"/>
                    <a:pt x="26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1" y="0"/>
                    <a:pt x="17" y="4"/>
                    <a:pt x="17" y="9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4" y="29"/>
                    <a:pt x="14" y="35"/>
                    <a:pt x="10" y="39"/>
                  </a:cubicBezTo>
                  <a:cubicBezTo>
                    <a:pt x="6" y="42"/>
                    <a:pt x="2" y="44"/>
                    <a:pt x="1" y="47"/>
                  </a:cubicBezTo>
                  <a:cubicBezTo>
                    <a:pt x="0" y="57"/>
                    <a:pt x="1" y="78"/>
                    <a:pt x="1" y="88"/>
                  </a:cubicBezTo>
                  <a:cubicBezTo>
                    <a:pt x="1" y="92"/>
                    <a:pt x="12" y="102"/>
                    <a:pt x="13" y="102"/>
                  </a:cubicBezTo>
                  <a:cubicBezTo>
                    <a:pt x="24" y="102"/>
                    <a:pt x="58" y="102"/>
                    <a:pt x="58" y="102"/>
                  </a:cubicBezTo>
                  <a:cubicBezTo>
                    <a:pt x="55" y="101"/>
                    <a:pt x="53" y="98"/>
                    <a:pt x="53" y="9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90" name="Freeform 66"/>
            <p:cNvSpPr/>
            <p:nvPr/>
          </p:nvSpPr>
          <p:spPr bwMode="auto">
            <a:xfrm>
              <a:off x="8656638" y="3298826"/>
              <a:ext cx="296863" cy="98425"/>
            </a:xfrm>
            <a:custGeom>
              <a:avLst/>
              <a:gdLst>
                <a:gd name="T0" fmla="*/ 30 w 36"/>
                <a:gd name="T1" fmla="*/ 12 h 12"/>
                <a:gd name="T2" fmla="*/ 36 w 36"/>
                <a:gd name="T3" fmla="*/ 6 h 12"/>
                <a:gd name="T4" fmla="*/ 30 w 36"/>
                <a:gd name="T5" fmla="*/ 0 h 12"/>
                <a:gd name="T6" fmla="*/ 14 w 36"/>
                <a:gd name="T7" fmla="*/ 0 h 12"/>
                <a:gd name="T8" fmla="*/ 6 w 36"/>
                <a:gd name="T9" fmla="*/ 0 h 12"/>
                <a:gd name="T10" fmla="*/ 0 w 36"/>
                <a:gd name="T11" fmla="*/ 6 h 12"/>
                <a:gd name="T12" fmla="*/ 0 w 36"/>
                <a:gd name="T13" fmla="*/ 6 h 12"/>
                <a:gd name="T14" fmla="*/ 6 w 36"/>
                <a:gd name="T15" fmla="*/ 12 h 12"/>
                <a:gd name="T16" fmla="*/ 19 w 36"/>
                <a:gd name="T17" fmla="*/ 12 h 12"/>
                <a:gd name="T18" fmla="*/ 30 w 36"/>
                <a:gd name="T19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12">
                  <a:moveTo>
                    <a:pt x="30" y="12"/>
                  </a:moveTo>
                  <a:cubicBezTo>
                    <a:pt x="33" y="12"/>
                    <a:pt x="36" y="9"/>
                    <a:pt x="36" y="6"/>
                  </a:cubicBezTo>
                  <a:cubicBezTo>
                    <a:pt x="36" y="3"/>
                    <a:pt x="33" y="0"/>
                    <a:pt x="30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2" y="0"/>
                    <a:pt x="0" y="3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9"/>
                    <a:pt x="2" y="12"/>
                    <a:pt x="6" y="12"/>
                  </a:cubicBezTo>
                  <a:cubicBezTo>
                    <a:pt x="19" y="12"/>
                    <a:pt x="19" y="12"/>
                    <a:pt x="19" y="12"/>
                  </a:cubicBezTo>
                  <a:lnTo>
                    <a:pt x="30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91" name="Freeform 67"/>
            <p:cNvSpPr/>
            <p:nvPr/>
          </p:nvSpPr>
          <p:spPr bwMode="auto">
            <a:xfrm>
              <a:off x="8566151" y="3430588"/>
              <a:ext cx="420688" cy="98425"/>
            </a:xfrm>
            <a:custGeom>
              <a:avLst/>
              <a:gdLst>
                <a:gd name="T0" fmla="*/ 8 w 51"/>
                <a:gd name="T1" fmla="*/ 0 h 12"/>
                <a:gd name="T2" fmla="*/ 2 w 51"/>
                <a:gd name="T3" fmla="*/ 2 h 12"/>
                <a:gd name="T4" fmla="*/ 0 w 51"/>
                <a:gd name="T5" fmla="*/ 6 h 12"/>
                <a:gd name="T6" fmla="*/ 2 w 51"/>
                <a:gd name="T7" fmla="*/ 10 h 12"/>
                <a:gd name="T8" fmla="*/ 8 w 51"/>
                <a:gd name="T9" fmla="*/ 12 h 12"/>
                <a:gd name="T10" fmla="*/ 30 w 51"/>
                <a:gd name="T11" fmla="*/ 12 h 12"/>
                <a:gd name="T12" fmla="*/ 43 w 51"/>
                <a:gd name="T13" fmla="*/ 12 h 12"/>
                <a:gd name="T14" fmla="*/ 49 w 51"/>
                <a:gd name="T15" fmla="*/ 10 h 12"/>
                <a:gd name="T16" fmla="*/ 51 w 51"/>
                <a:gd name="T17" fmla="*/ 6 h 12"/>
                <a:gd name="T18" fmla="*/ 49 w 51"/>
                <a:gd name="T19" fmla="*/ 2 h 12"/>
                <a:gd name="T20" fmla="*/ 43 w 51"/>
                <a:gd name="T21" fmla="*/ 0 h 12"/>
                <a:gd name="T22" fmla="*/ 30 w 51"/>
                <a:gd name="T23" fmla="*/ 0 h 12"/>
                <a:gd name="T24" fmla="*/ 8 w 51"/>
                <a:gd name="T25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1" h="12">
                  <a:moveTo>
                    <a:pt x="8" y="0"/>
                  </a:moveTo>
                  <a:cubicBezTo>
                    <a:pt x="6" y="0"/>
                    <a:pt x="3" y="0"/>
                    <a:pt x="2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7"/>
                    <a:pt x="0" y="9"/>
                    <a:pt x="2" y="10"/>
                  </a:cubicBezTo>
                  <a:cubicBezTo>
                    <a:pt x="3" y="11"/>
                    <a:pt x="6" y="12"/>
                    <a:pt x="8" y="12"/>
                  </a:cubicBezTo>
                  <a:cubicBezTo>
                    <a:pt x="30" y="12"/>
                    <a:pt x="30" y="12"/>
                    <a:pt x="30" y="12"/>
                  </a:cubicBezTo>
                  <a:cubicBezTo>
                    <a:pt x="43" y="12"/>
                    <a:pt x="43" y="12"/>
                    <a:pt x="43" y="12"/>
                  </a:cubicBezTo>
                  <a:cubicBezTo>
                    <a:pt x="45" y="12"/>
                    <a:pt x="48" y="11"/>
                    <a:pt x="49" y="10"/>
                  </a:cubicBezTo>
                  <a:cubicBezTo>
                    <a:pt x="51" y="9"/>
                    <a:pt x="51" y="7"/>
                    <a:pt x="51" y="6"/>
                  </a:cubicBezTo>
                  <a:cubicBezTo>
                    <a:pt x="51" y="4"/>
                    <a:pt x="51" y="3"/>
                    <a:pt x="49" y="2"/>
                  </a:cubicBezTo>
                  <a:cubicBezTo>
                    <a:pt x="48" y="0"/>
                    <a:pt x="45" y="0"/>
                    <a:pt x="43" y="0"/>
                  </a:cubicBezTo>
                  <a:cubicBezTo>
                    <a:pt x="30" y="0"/>
                    <a:pt x="30" y="0"/>
                    <a:pt x="30" y="0"/>
                  </a:cubicBezTo>
                  <a:lnTo>
                    <a:pt x="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92" name="Freeform 68"/>
            <p:cNvSpPr/>
            <p:nvPr/>
          </p:nvSpPr>
          <p:spPr bwMode="auto">
            <a:xfrm>
              <a:off x="8566151" y="3554413"/>
              <a:ext cx="420688" cy="98425"/>
            </a:xfrm>
            <a:custGeom>
              <a:avLst/>
              <a:gdLst>
                <a:gd name="T0" fmla="*/ 2 w 51"/>
                <a:gd name="T1" fmla="*/ 2 h 12"/>
                <a:gd name="T2" fmla="*/ 0 w 51"/>
                <a:gd name="T3" fmla="*/ 6 h 12"/>
                <a:gd name="T4" fmla="*/ 2 w 51"/>
                <a:gd name="T5" fmla="*/ 11 h 12"/>
                <a:gd name="T6" fmla="*/ 9 w 51"/>
                <a:gd name="T7" fmla="*/ 12 h 12"/>
                <a:gd name="T8" fmla="*/ 43 w 51"/>
                <a:gd name="T9" fmla="*/ 12 h 12"/>
                <a:gd name="T10" fmla="*/ 49 w 51"/>
                <a:gd name="T11" fmla="*/ 11 h 12"/>
                <a:gd name="T12" fmla="*/ 51 w 51"/>
                <a:gd name="T13" fmla="*/ 6 h 12"/>
                <a:gd name="T14" fmla="*/ 49 w 51"/>
                <a:gd name="T15" fmla="*/ 2 h 12"/>
                <a:gd name="T16" fmla="*/ 43 w 51"/>
                <a:gd name="T17" fmla="*/ 0 h 12"/>
                <a:gd name="T18" fmla="*/ 9 w 51"/>
                <a:gd name="T19" fmla="*/ 0 h 12"/>
                <a:gd name="T20" fmla="*/ 2 w 51"/>
                <a:gd name="T21" fmla="*/ 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12">
                  <a:moveTo>
                    <a:pt x="2" y="2"/>
                  </a:moveTo>
                  <a:cubicBezTo>
                    <a:pt x="1" y="3"/>
                    <a:pt x="0" y="5"/>
                    <a:pt x="0" y="6"/>
                  </a:cubicBezTo>
                  <a:cubicBezTo>
                    <a:pt x="0" y="8"/>
                    <a:pt x="1" y="9"/>
                    <a:pt x="2" y="11"/>
                  </a:cubicBezTo>
                  <a:cubicBezTo>
                    <a:pt x="4" y="12"/>
                    <a:pt x="6" y="12"/>
                    <a:pt x="9" y="12"/>
                  </a:cubicBezTo>
                  <a:cubicBezTo>
                    <a:pt x="43" y="12"/>
                    <a:pt x="43" y="12"/>
                    <a:pt x="43" y="12"/>
                  </a:cubicBezTo>
                  <a:cubicBezTo>
                    <a:pt x="45" y="12"/>
                    <a:pt x="47" y="12"/>
                    <a:pt x="49" y="11"/>
                  </a:cubicBezTo>
                  <a:cubicBezTo>
                    <a:pt x="50" y="9"/>
                    <a:pt x="51" y="8"/>
                    <a:pt x="51" y="6"/>
                  </a:cubicBezTo>
                  <a:cubicBezTo>
                    <a:pt x="51" y="5"/>
                    <a:pt x="50" y="3"/>
                    <a:pt x="49" y="2"/>
                  </a:cubicBezTo>
                  <a:cubicBezTo>
                    <a:pt x="47" y="1"/>
                    <a:pt x="45" y="0"/>
                    <a:pt x="43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6" y="0"/>
                    <a:pt x="4" y="1"/>
                    <a:pt x="2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93" name="Freeform 69"/>
            <p:cNvSpPr/>
            <p:nvPr/>
          </p:nvSpPr>
          <p:spPr bwMode="auto">
            <a:xfrm>
              <a:off x="8664576" y="3686176"/>
              <a:ext cx="280988" cy="98425"/>
            </a:xfrm>
            <a:custGeom>
              <a:avLst/>
              <a:gdLst>
                <a:gd name="T0" fmla="*/ 6 w 34"/>
                <a:gd name="T1" fmla="*/ 0 h 12"/>
                <a:gd name="T2" fmla="*/ 0 w 34"/>
                <a:gd name="T3" fmla="*/ 6 h 12"/>
                <a:gd name="T4" fmla="*/ 6 w 34"/>
                <a:gd name="T5" fmla="*/ 12 h 12"/>
                <a:gd name="T6" fmla="*/ 28 w 34"/>
                <a:gd name="T7" fmla="*/ 12 h 12"/>
                <a:gd name="T8" fmla="*/ 34 w 34"/>
                <a:gd name="T9" fmla="*/ 6 h 12"/>
                <a:gd name="T10" fmla="*/ 28 w 34"/>
                <a:gd name="T11" fmla="*/ 0 h 12"/>
                <a:gd name="T12" fmla="*/ 28 w 34"/>
                <a:gd name="T13" fmla="*/ 0 h 12"/>
                <a:gd name="T14" fmla="*/ 6 w 34"/>
                <a:gd name="T15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" h="12">
                  <a:moveTo>
                    <a:pt x="6" y="0"/>
                  </a:moveTo>
                  <a:cubicBezTo>
                    <a:pt x="2" y="0"/>
                    <a:pt x="0" y="3"/>
                    <a:pt x="0" y="6"/>
                  </a:cubicBezTo>
                  <a:cubicBezTo>
                    <a:pt x="0" y="9"/>
                    <a:pt x="2" y="12"/>
                    <a:pt x="6" y="12"/>
                  </a:cubicBezTo>
                  <a:cubicBezTo>
                    <a:pt x="28" y="12"/>
                    <a:pt x="28" y="12"/>
                    <a:pt x="28" y="12"/>
                  </a:cubicBezTo>
                  <a:cubicBezTo>
                    <a:pt x="31" y="12"/>
                    <a:pt x="34" y="9"/>
                    <a:pt x="34" y="6"/>
                  </a:cubicBezTo>
                  <a:cubicBezTo>
                    <a:pt x="34" y="3"/>
                    <a:pt x="31" y="0"/>
                    <a:pt x="28" y="0"/>
                  </a:cubicBezTo>
                  <a:cubicBezTo>
                    <a:pt x="28" y="0"/>
                    <a:pt x="28" y="0"/>
                    <a:pt x="28" y="0"/>
                  </a:cubicBezTo>
                  <a:lnTo>
                    <a:pt x="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694" name="组合 693"/>
          <p:cNvGrpSpPr/>
          <p:nvPr/>
        </p:nvGrpSpPr>
        <p:grpSpPr>
          <a:xfrm>
            <a:off x="4226629" y="3210195"/>
            <a:ext cx="439848" cy="448200"/>
            <a:chOff x="4230688" y="3125788"/>
            <a:chExt cx="501650" cy="511176"/>
          </a:xfrm>
          <a:solidFill>
            <a:srgbClr val="20252D"/>
          </a:solidFill>
        </p:grpSpPr>
        <p:sp>
          <p:nvSpPr>
            <p:cNvPr id="695" name="Freeform 70"/>
            <p:cNvSpPr/>
            <p:nvPr/>
          </p:nvSpPr>
          <p:spPr bwMode="auto">
            <a:xfrm>
              <a:off x="4230688" y="3125788"/>
              <a:ext cx="501650" cy="511175"/>
            </a:xfrm>
            <a:custGeom>
              <a:avLst/>
              <a:gdLst>
                <a:gd name="T0" fmla="*/ 50 w 61"/>
                <a:gd name="T1" fmla="*/ 56 h 62"/>
                <a:gd name="T2" fmla="*/ 37 w 61"/>
                <a:gd name="T3" fmla="*/ 25 h 62"/>
                <a:gd name="T4" fmla="*/ 5 w 61"/>
                <a:gd name="T5" fmla="*/ 12 h 62"/>
                <a:gd name="T6" fmla="*/ 0 w 61"/>
                <a:gd name="T7" fmla="*/ 6 h 62"/>
                <a:gd name="T8" fmla="*/ 5 w 61"/>
                <a:gd name="T9" fmla="*/ 0 h 62"/>
                <a:gd name="T10" fmla="*/ 61 w 61"/>
                <a:gd name="T11" fmla="*/ 56 h 62"/>
                <a:gd name="T12" fmla="*/ 55 w 61"/>
                <a:gd name="T13" fmla="*/ 62 h 62"/>
                <a:gd name="T14" fmla="*/ 50 w 61"/>
                <a:gd name="T15" fmla="*/ 56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" h="62">
                  <a:moveTo>
                    <a:pt x="50" y="56"/>
                  </a:moveTo>
                  <a:cubicBezTo>
                    <a:pt x="50" y="44"/>
                    <a:pt x="45" y="33"/>
                    <a:pt x="37" y="25"/>
                  </a:cubicBezTo>
                  <a:cubicBezTo>
                    <a:pt x="29" y="17"/>
                    <a:pt x="18" y="12"/>
                    <a:pt x="5" y="12"/>
                  </a:cubicBezTo>
                  <a:cubicBezTo>
                    <a:pt x="2" y="12"/>
                    <a:pt x="0" y="9"/>
                    <a:pt x="0" y="6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36" y="0"/>
                    <a:pt x="61" y="25"/>
                    <a:pt x="61" y="56"/>
                  </a:cubicBezTo>
                  <a:cubicBezTo>
                    <a:pt x="61" y="59"/>
                    <a:pt x="58" y="62"/>
                    <a:pt x="55" y="62"/>
                  </a:cubicBezTo>
                  <a:cubicBezTo>
                    <a:pt x="52" y="62"/>
                    <a:pt x="50" y="59"/>
                    <a:pt x="50" y="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96" name="Freeform 71"/>
            <p:cNvSpPr/>
            <p:nvPr/>
          </p:nvSpPr>
          <p:spPr bwMode="auto">
            <a:xfrm>
              <a:off x="4230688" y="3273426"/>
              <a:ext cx="361950" cy="363538"/>
            </a:xfrm>
            <a:custGeom>
              <a:avLst/>
              <a:gdLst>
                <a:gd name="T0" fmla="*/ 32 w 44"/>
                <a:gd name="T1" fmla="*/ 38 h 44"/>
                <a:gd name="T2" fmla="*/ 5 w 44"/>
                <a:gd name="T3" fmla="*/ 11 h 44"/>
                <a:gd name="T4" fmla="*/ 0 w 44"/>
                <a:gd name="T5" fmla="*/ 5 h 44"/>
                <a:gd name="T6" fmla="*/ 5 w 44"/>
                <a:gd name="T7" fmla="*/ 0 h 44"/>
                <a:gd name="T8" fmla="*/ 44 w 44"/>
                <a:gd name="T9" fmla="*/ 38 h 44"/>
                <a:gd name="T10" fmla="*/ 38 w 44"/>
                <a:gd name="T11" fmla="*/ 44 h 44"/>
                <a:gd name="T12" fmla="*/ 32 w 44"/>
                <a:gd name="T13" fmla="*/ 38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44">
                  <a:moveTo>
                    <a:pt x="32" y="38"/>
                  </a:moveTo>
                  <a:cubicBezTo>
                    <a:pt x="32" y="23"/>
                    <a:pt x="20" y="11"/>
                    <a:pt x="5" y="11"/>
                  </a:cubicBezTo>
                  <a:cubicBezTo>
                    <a:pt x="2" y="11"/>
                    <a:pt x="0" y="8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26" y="0"/>
                    <a:pt x="44" y="17"/>
                    <a:pt x="44" y="38"/>
                  </a:cubicBezTo>
                  <a:cubicBezTo>
                    <a:pt x="44" y="41"/>
                    <a:pt x="41" y="44"/>
                    <a:pt x="38" y="44"/>
                  </a:cubicBezTo>
                  <a:cubicBezTo>
                    <a:pt x="35" y="44"/>
                    <a:pt x="32" y="41"/>
                    <a:pt x="32" y="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97" name="Oval 72"/>
            <p:cNvSpPr>
              <a:spLocks noChangeArrowheads="1"/>
            </p:cNvSpPr>
            <p:nvPr/>
          </p:nvSpPr>
          <p:spPr bwMode="auto">
            <a:xfrm>
              <a:off x="4230688" y="3446463"/>
              <a:ext cx="188913" cy="1905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698" name="组合 697"/>
          <p:cNvGrpSpPr/>
          <p:nvPr/>
        </p:nvGrpSpPr>
        <p:grpSpPr>
          <a:xfrm>
            <a:off x="3132842" y="3192734"/>
            <a:ext cx="656988" cy="477430"/>
            <a:chOff x="3136901" y="3108326"/>
            <a:chExt cx="749300" cy="544513"/>
          </a:xfrm>
          <a:solidFill>
            <a:srgbClr val="20252D"/>
          </a:solidFill>
        </p:grpSpPr>
        <p:sp>
          <p:nvSpPr>
            <p:cNvPr id="699" name="Freeform 73"/>
            <p:cNvSpPr>
              <a:spLocks noEditPoints="1"/>
            </p:cNvSpPr>
            <p:nvPr/>
          </p:nvSpPr>
          <p:spPr bwMode="auto">
            <a:xfrm>
              <a:off x="3359151" y="3108326"/>
              <a:ext cx="320675" cy="214313"/>
            </a:xfrm>
            <a:custGeom>
              <a:avLst/>
              <a:gdLst>
                <a:gd name="T0" fmla="*/ 28 w 39"/>
                <a:gd name="T1" fmla="*/ 0 h 26"/>
                <a:gd name="T2" fmla="*/ 10 w 39"/>
                <a:gd name="T3" fmla="*/ 0 h 26"/>
                <a:gd name="T4" fmla="*/ 0 w 39"/>
                <a:gd name="T5" fmla="*/ 11 h 26"/>
                <a:gd name="T6" fmla="*/ 0 w 39"/>
                <a:gd name="T7" fmla="*/ 15 h 26"/>
                <a:gd name="T8" fmla="*/ 10 w 39"/>
                <a:gd name="T9" fmla="*/ 26 h 26"/>
                <a:gd name="T10" fmla="*/ 28 w 39"/>
                <a:gd name="T11" fmla="*/ 26 h 26"/>
                <a:gd name="T12" fmla="*/ 39 w 39"/>
                <a:gd name="T13" fmla="*/ 15 h 26"/>
                <a:gd name="T14" fmla="*/ 39 w 39"/>
                <a:gd name="T15" fmla="*/ 11 h 26"/>
                <a:gd name="T16" fmla="*/ 28 w 39"/>
                <a:gd name="T17" fmla="*/ 0 h 26"/>
                <a:gd name="T18" fmla="*/ 29 w 39"/>
                <a:gd name="T19" fmla="*/ 20 h 26"/>
                <a:gd name="T20" fmla="*/ 9 w 39"/>
                <a:gd name="T21" fmla="*/ 20 h 26"/>
                <a:gd name="T22" fmla="*/ 6 w 39"/>
                <a:gd name="T23" fmla="*/ 17 h 26"/>
                <a:gd name="T24" fmla="*/ 9 w 39"/>
                <a:gd name="T25" fmla="*/ 15 h 26"/>
                <a:gd name="T26" fmla="*/ 29 w 39"/>
                <a:gd name="T27" fmla="*/ 15 h 26"/>
                <a:gd name="T28" fmla="*/ 32 w 39"/>
                <a:gd name="T29" fmla="*/ 17 h 26"/>
                <a:gd name="T30" fmla="*/ 29 w 39"/>
                <a:gd name="T31" fmla="*/ 20 h 26"/>
                <a:gd name="T32" fmla="*/ 29 w 39"/>
                <a:gd name="T33" fmla="*/ 11 h 26"/>
                <a:gd name="T34" fmla="*/ 9 w 39"/>
                <a:gd name="T35" fmla="*/ 11 h 26"/>
                <a:gd name="T36" fmla="*/ 6 w 39"/>
                <a:gd name="T37" fmla="*/ 9 h 26"/>
                <a:gd name="T38" fmla="*/ 9 w 39"/>
                <a:gd name="T39" fmla="*/ 6 h 26"/>
                <a:gd name="T40" fmla="*/ 29 w 39"/>
                <a:gd name="T41" fmla="*/ 6 h 26"/>
                <a:gd name="T42" fmla="*/ 32 w 39"/>
                <a:gd name="T43" fmla="*/ 9 h 26"/>
                <a:gd name="T44" fmla="*/ 29 w 39"/>
                <a:gd name="T45" fmla="*/ 11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9" h="26">
                  <a:moveTo>
                    <a:pt x="28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5"/>
                    <a:pt x="0" y="11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21"/>
                    <a:pt x="4" y="26"/>
                    <a:pt x="10" y="26"/>
                  </a:cubicBezTo>
                  <a:cubicBezTo>
                    <a:pt x="28" y="26"/>
                    <a:pt x="28" y="26"/>
                    <a:pt x="28" y="26"/>
                  </a:cubicBezTo>
                  <a:cubicBezTo>
                    <a:pt x="34" y="26"/>
                    <a:pt x="39" y="21"/>
                    <a:pt x="39" y="15"/>
                  </a:cubicBezTo>
                  <a:cubicBezTo>
                    <a:pt x="39" y="11"/>
                    <a:pt x="39" y="11"/>
                    <a:pt x="39" y="11"/>
                  </a:cubicBezTo>
                  <a:cubicBezTo>
                    <a:pt x="39" y="5"/>
                    <a:pt x="34" y="0"/>
                    <a:pt x="28" y="0"/>
                  </a:cubicBezTo>
                  <a:close/>
                  <a:moveTo>
                    <a:pt x="29" y="20"/>
                  </a:moveTo>
                  <a:cubicBezTo>
                    <a:pt x="9" y="20"/>
                    <a:pt x="9" y="20"/>
                    <a:pt x="9" y="20"/>
                  </a:cubicBezTo>
                  <a:cubicBezTo>
                    <a:pt x="8" y="20"/>
                    <a:pt x="6" y="19"/>
                    <a:pt x="6" y="17"/>
                  </a:cubicBezTo>
                  <a:cubicBezTo>
                    <a:pt x="6" y="16"/>
                    <a:pt x="8" y="15"/>
                    <a:pt x="9" y="15"/>
                  </a:cubicBezTo>
                  <a:cubicBezTo>
                    <a:pt x="29" y="15"/>
                    <a:pt x="29" y="15"/>
                    <a:pt x="29" y="15"/>
                  </a:cubicBezTo>
                  <a:cubicBezTo>
                    <a:pt x="30" y="15"/>
                    <a:pt x="32" y="16"/>
                    <a:pt x="32" y="17"/>
                  </a:cubicBezTo>
                  <a:cubicBezTo>
                    <a:pt x="32" y="19"/>
                    <a:pt x="30" y="20"/>
                    <a:pt x="29" y="20"/>
                  </a:cubicBezTo>
                  <a:close/>
                  <a:moveTo>
                    <a:pt x="29" y="11"/>
                  </a:moveTo>
                  <a:cubicBezTo>
                    <a:pt x="9" y="11"/>
                    <a:pt x="9" y="11"/>
                    <a:pt x="9" y="11"/>
                  </a:cubicBezTo>
                  <a:cubicBezTo>
                    <a:pt x="8" y="11"/>
                    <a:pt x="6" y="10"/>
                    <a:pt x="6" y="9"/>
                  </a:cubicBezTo>
                  <a:cubicBezTo>
                    <a:pt x="6" y="7"/>
                    <a:pt x="8" y="6"/>
                    <a:pt x="9" y="6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30" y="6"/>
                    <a:pt x="32" y="7"/>
                    <a:pt x="32" y="9"/>
                  </a:cubicBezTo>
                  <a:cubicBezTo>
                    <a:pt x="32" y="10"/>
                    <a:pt x="30" y="11"/>
                    <a:pt x="29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00" name="Freeform 74"/>
            <p:cNvSpPr>
              <a:spLocks noEditPoints="1"/>
            </p:cNvSpPr>
            <p:nvPr/>
          </p:nvSpPr>
          <p:spPr bwMode="auto">
            <a:xfrm>
              <a:off x="3136901" y="3536951"/>
              <a:ext cx="196850" cy="115888"/>
            </a:xfrm>
            <a:custGeom>
              <a:avLst/>
              <a:gdLst>
                <a:gd name="T0" fmla="*/ 18 w 24"/>
                <a:gd name="T1" fmla="*/ 0 h 14"/>
                <a:gd name="T2" fmla="*/ 6 w 24"/>
                <a:gd name="T3" fmla="*/ 0 h 14"/>
                <a:gd name="T4" fmla="*/ 0 w 24"/>
                <a:gd name="T5" fmla="*/ 7 h 14"/>
                <a:gd name="T6" fmla="*/ 0 w 24"/>
                <a:gd name="T7" fmla="*/ 9 h 14"/>
                <a:gd name="T8" fmla="*/ 6 w 24"/>
                <a:gd name="T9" fmla="*/ 14 h 14"/>
                <a:gd name="T10" fmla="*/ 18 w 24"/>
                <a:gd name="T11" fmla="*/ 14 h 14"/>
                <a:gd name="T12" fmla="*/ 24 w 24"/>
                <a:gd name="T13" fmla="*/ 9 h 14"/>
                <a:gd name="T14" fmla="*/ 24 w 24"/>
                <a:gd name="T15" fmla="*/ 7 h 14"/>
                <a:gd name="T16" fmla="*/ 18 w 24"/>
                <a:gd name="T17" fmla="*/ 0 h 14"/>
                <a:gd name="T18" fmla="*/ 18 w 24"/>
                <a:gd name="T19" fmla="*/ 9 h 14"/>
                <a:gd name="T20" fmla="*/ 6 w 24"/>
                <a:gd name="T21" fmla="*/ 9 h 14"/>
                <a:gd name="T22" fmla="*/ 4 w 24"/>
                <a:gd name="T23" fmla="*/ 7 h 14"/>
                <a:gd name="T24" fmla="*/ 6 w 24"/>
                <a:gd name="T25" fmla="*/ 5 h 14"/>
                <a:gd name="T26" fmla="*/ 18 w 24"/>
                <a:gd name="T27" fmla="*/ 5 h 14"/>
                <a:gd name="T28" fmla="*/ 20 w 24"/>
                <a:gd name="T29" fmla="*/ 7 h 14"/>
                <a:gd name="T30" fmla="*/ 18 w 24"/>
                <a:gd name="T31" fmla="*/ 9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4" h="14">
                  <a:moveTo>
                    <a:pt x="18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13"/>
                    <a:pt x="3" y="14"/>
                    <a:pt x="6" y="14"/>
                  </a:cubicBezTo>
                  <a:cubicBezTo>
                    <a:pt x="18" y="14"/>
                    <a:pt x="18" y="14"/>
                    <a:pt x="18" y="14"/>
                  </a:cubicBezTo>
                  <a:cubicBezTo>
                    <a:pt x="21" y="14"/>
                    <a:pt x="24" y="13"/>
                    <a:pt x="24" y="9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3"/>
                    <a:pt x="21" y="0"/>
                    <a:pt x="18" y="0"/>
                  </a:cubicBezTo>
                  <a:close/>
                  <a:moveTo>
                    <a:pt x="18" y="9"/>
                  </a:moveTo>
                  <a:cubicBezTo>
                    <a:pt x="6" y="9"/>
                    <a:pt x="6" y="9"/>
                    <a:pt x="6" y="9"/>
                  </a:cubicBezTo>
                  <a:cubicBezTo>
                    <a:pt x="5" y="9"/>
                    <a:pt x="4" y="8"/>
                    <a:pt x="4" y="7"/>
                  </a:cubicBezTo>
                  <a:cubicBezTo>
                    <a:pt x="4" y="6"/>
                    <a:pt x="5" y="5"/>
                    <a:pt x="6" y="5"/>
                  </a:cubicBezTo>
                  <a:cubicBezTo>
                    <a:pt x="18" y="5"/>
                    <a:pt x="18" y="5"/>
                    <a:pt x="18" y="5"/>
                  </a:cubicBezTo>
                  <a:cubicBezTo>
                    <a:pt x="19" y="5"/>
                    <a:pt x="20" y="6"/>
                    <a:pt x="20" y="7"/>
                  </a:cubicBezTo>
                  <a:cubicBezTo>
                    <a:pt x="20" y="8"/>
                    <a:pt x="19" y="9"/>
                    <a:pt x="18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01" name="Freeform 75"/>
            <p:cNvSpPr>
              <a:spLocks noEditPoints="1"/>
            </p:cNvSpPr>
            <p:nvPr/>
          </p:nvSpPr>
          <p:spPr bwMode="auto">
            <a:xfrm>
              <a:off x="3408363" y="3536951"/>
              <a:ext cx="206375" cy="115888"/>
            </a:xfrm>
            <a:custGeom>
              <a:avLst/>
              <a:gdLst>
                <a:gd name="T0" fmla="*/ 18 w 25"/>
                <a:gd name="T1" fmla="*/ 0 h 14"/>
                <a:gd name="T2" fmla="*/ 7 w 25"/>
                <a:gd name="T3" fmla="*/ 0 h 14"/>
                <a:gd name="T4" fmla="*/ 0 w 25"/>
                <a:gd name="T5" fmla="*/ 7 h 14"/>
                <a:gd name="T6" fmla="*/ 0 w 25"/>
                <a:gd name="T7" fmla="*/ 9 h 14"/>
                <a:gd name="T8" fmla="*/ 7 w 25"/>
                <a:gd name="T9" fmla="*/ 14 h 14"/>
                <a:gd name="T10" fmla="*/ 18 w 25"/>
                <a:gd name="T11" fmla="*/ 14 h 14"/>
                <a:gd name="T12" fmla="*/ 25 w 25"/>
                <a:gd name="T13" fmla="*/ 9 h 14"/>
                <a:gd name="T14" fmla="*/ 25 w 25"/>
                <a:gd name="T15" fmla="*/ 7 h 14"/>
                <a:gd name="T16" fmla="*/ 18 w 25"/>
                <a:gd name="T17" fmla="*/ 0 h 14"/>
                <a:gd name="T18" fmla="*/ 19 w 25"/>
                <a:gd name="T19" fmla="*/ 9 h 14"/>
                <a:gd name="T20" fmla="*/ 7 w 25"/>
                <a:gd name="T21" fmla="*/ 9 h 14"/>
                <a:gd name="T22" fmla="*/ 5 w 25"/>
                <a:gd name="T23" fmla="*/ 7 h 14"/>
                <a:gd name="T24" fmla="*/ 7 w 25"/>
                <a:gd name="T25" fmla="*/ 5 h 14"/>
                <a:gd name="T26" fmla="*/ 19 w 25"/>
                <a:gd name="T27" fmla="*/ 5 h 14"/>
                <a:gd name="T28" fmla="*/ 21 w 25"/>
                <a:gd name="T29" fmla="*/ 7 h 14"/>
                <a:gd name="T30" fmla="*/ 19 w 25"/>
                <a:gd name="T31" fmla="*/ 9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5" h="14">
                  <a:moveTo>
                    <a:pt x="18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13"/>
                    <a:pt x="3" y="14"/>
                    <a:pt x="7" y="14"/>
                  </a:cubicBezTo>
                  <a:cubicBezTo>
                    <a:pt x="18" y="14"/>
                    <a:pt x="18" y="14"/>
                    <a:pt x="18" y="14"/>
                  </a:cubicBezTo>
                  <a:cubicBezTo>
                    <a:pt x="22" y="14"/>
                    <a:pt x="25" y="13"/>
                    <a:pt x="25" y="9"/>
                  </a:cubicBezTo>
                  <a:cubicBezTo>
                    <a:pt x="25" y="7"/>
                    <a:pt x="25" y="7"/>
                    <a:pt x="25" y="7"/>
                  </a:cubicBezTo>
                  <a:cubicBezTo>
                    <a:pt x="25" y="3"/>
                    <a:pt x="22" y="0"/>
                    <a:pt x="18" y="0"/>
                  </a:cubicBezTo>
                  <a:close/>
                  <a:moveTo>
                    <a:pt x="19" y="9"/>
                  </a:moveTo>
                  <a:cubicBezTo>
                    <a:pt x="7" y="9"/>
                    <a:pt x="7" y="9"/>
                    <a:pt x="7" y="9"/>
                  </a:cubicBezTo>
                  <a:cubicBezTo>
                    <a:pt x="6" y="9"/>
                    <a:pt x="5" y="8"/>
                    <a:pt x="5" y="7"/>
                  </a:cubicBezTo>
                  <a:cubicBezTo>
                    <a:pt x="5" y="6"/>
                    <a:pt x="6" y="5"/>
                    <a:pt x="7" y="5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20" y="5"/>
                    <a:pt x="21" y="6"/>
                    <a:pt x="21" y="7"/>
                  </a:cubicBezTo>
                  <a:cubicBezTo>
                    <a:pt x="21" y="8"/>
                    <a:pt x="20" y="9"/>
                    <a:pt x="19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02" name="Freeform 76"/>
            <p:cNvSpPr>
              <a:spLocks noEditPoints="1"/>
            </p:cNvSpPr>
            <p:nvPr/>
          </p:nvSpPr>
          <p:spPr bwMode="auto">
            <a:xfrm>
              <a:off x="3679826" y="3536951"/>
              <a:ext cx="206375" cy="115888"/>
            </a:xfrm>
            <a:custGeom>
              <a:avLst/>
              <a:gdLst>
                <a:gd name="T0" fmla="*/ 18 w 25"/>
                <a:gd name="T1" fmla="*/ 0 h 14"/>
                <a:gd name="T2" fmla="*/ 7 w 25"/>
                <a:gd name="T3" fmla="*/ 0 h 14"/>
                <a:gd name="T4" fmla="*/ 0 w 25"/>
                <a:gd name="T5" fmla="*/ 7 h 14"/>
                <a:gd name="T6" fmla="*/ 0 w 25"/>
                <a:gd name="T7" fmla="*/ 9 h 14"/>
                <a:gd name="T8" fmla="*/ 7 w 25"/>
                <a:gd name="T9" fmla="*/ 14 h 14"/>
                <a:gd name="T10" fmla="*/ 18 w 25"/>
                <a:gd name="T11" fmla="*/ 14 h 14"/>
                <a:gd name="T12" fmla="*/ 25 w 25"/>
                <a:gd name="T13" fmla="*/ 9 h 14"/>
                <a:gd name="T14" fmla="*/ 25 w 25"/>
                <a:gd name="T15" fmla="*/ 7 h 14"/>
                <a:gd name="T16" fmla="*/ 18 w 25"/>
                <a:gd name="T17" fmla="*/ 0 h 14"/>
                <a:gd name="T18" fmla="*/ 19 w 25"/>
                <a:gd name="T19" fmla="*/ 9 h 14"/>
                <a:gd name="T20" fmla="*/ 7 w 25"/>
                <a:gd name="T21" fmla="*/ 9 h 14"/>
                <a:gd name="T22" fmla="*/ 5 w 25"/>
                <a:gd name="T23" fmla="*/ 7 h 14"/>
                <a:gd name="T24" fmla="*/ 7 w 25"/>
                <a:gd name="T25" fmla="*/ 5 h 14"/>
                <a:gd name="T26" fmla="*/ 19 w 25"/>
                <a:gd name="T27" fmla="*/ 5 h 14"/>
                <a:gd name="T28" fmla="*/ 21 w 25"/>
                <a:gd name="T29" fmla="*/ 7 h 14"/>
                <a:gd name="T30" fmla="*/ 19 w 25"/>
                <a:gd name="T31" fmla="*/ 9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5" h="14">
                  <a:moveTo>
                    <a:pt x="18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13"/>
                    <a:pt x="3" y="14"/>
                    <a:pt x="7" y="14"/>
                  </a:cubicBezTo>
                  <a:cubicBezTo>
                    <a:pt x="18" y="14"/>
                    <a:pt x="18" y="14"/>
                    <a:pt x="18" y="14"/>
                  </a:cubicBezTo>
                  <a:cubicBezTo>
                    <a:pt x="22" y="14"/>
                    <a:pt x="25" y="13"/>
                    <a:pt x="25" y="9"/>
                  </a:cubicBezTo>
                  <a:cubicBezTo>
                    <a:pt x="25" y="7"/>
                    <a:pt x="25" y="7"/>
                    <a:pt x="25" y="7"/>
                  </a:cubicBezTo>
                  <a:cubicBezTo>
                    <a:pt x="25" y="3"/>
                    <a:pt x="22" y="0"/>
                    <a:pt x="18" y="0"/>
                  </a:cubicBezTo>
                  <a:close/>
                  <a:moveTo>
                    <a:pt x="19" y="9"/>
                  </a:moveTo>
                  <a:cubicBezTo>
                    <a:pt x="7" y="9"/>
                    <a:pt x="7" y="9"/>
                    <a:pt x="7" y="9"/>
                  </a:cubicBezTo>
                  <a:cubicBezTo>
                    <a:pt x="6" y="9"/>
                    <a:pt x="5" y="8"/>
                    <a:pt x="5" y="7"/>
                  </a:cubicBezTo>
                  <a:cubicBezTo>
                    <a:pt x="5" y="6"/>
                    <a:pt x="6" y="5"/>
                    <a:pt x="7" y="5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20" y="5"/>
                    <a:pt x="21" y="6"/>
                    <a:pt x="21" y="7"/>
                  </a:cubicBezTo>
                  <a:cubicBezTo>
                    <a:pt x="21" y="8"/>
                    <a:pt x="20" y="9"/>
                    <a:pt x="19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03" name="Freeform 77"/>
            <p:cNvSpPr/>
            <p:nvPr/>
          </p:nvSpPr>
          <p:spPr bwMode="auto">
            <a:xfrm>
              <a:off x="3219451" y="3381376"/>
              <a:ext cx="254000" cy="147638"/>
            </a:xfrm>
            <a:custGeom>
              <a:avLst/>
              <a:gdLst>
                <a:gd name="T0" fmla="*/ 21 w 160"/>
                <a:gd name="T1" fmla="*/ 0 h 93"/>
                <a:gd name="T2" fmla="*/ 0 w 160"/>
                <a:gd name="T3" fmla="*/ 0 h 93"/>
                <a:gd name="T4" fmla="*/ 0 w 160"/>
                <a:gd name="T5" fmla="*/ 21 h 93"/>
                <a:gd name="T6" fmla="*/ 0 w 160"/>
                <a:gd name="T7" fmla="*/ 93 h 93"/>
                <a:gd name="T8" fmla="*/ 21 w 160"/>
                <a:gd name="T9" fmla="*/ 93 h 93"/>
                <a:gd name="T10" fmla="*/ 21 w 160"/>
                <a:gd name="T11" fmla="*/ 21 h 93"/>
                <a:gd name="T12" fmla="*/ 160 w 160"/>
                <a:gd name="T13" fmla="*/ 21 h 93"/>
                <a:gd name="T14" fmla="*/ 160 w 160"/>
                <a:gd name="T15" fmla="*/ 0 h 93"/>
                <a:gd name="T16" fmla="*/ 21 w 160"/>
                <a:gd name="T17" fmla="*/ 0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0" h="93">
                  <a:moveTo>
                    <a:pt x="21" y="0"/>
                  </a:moveTo>
                  <a:lnTo>
                    <a:pt x="0" y="0"/>
                  </a:lnTo>
                  <a:lnTo>
                    <a:pt x="0" y="21"/>
                  </a:lnTo>
                  <a:lnTo>
                    <a:pt x="0" y="93"/>
                  </a:lnTo>
                  <a:lnTo>
                    <a:pt x="21" y="93"/>
                  </a:lnTo>
                  <a:lnTo>
                    <a:pt x="21" y="21"/>
                  </a:lnTo>
                  <a:lnTo>
                    <a:pt x="160" y="21"/>
                  </a:lnTo>
                  <a:lnTo>
                    <a:pt x="160" y="0"/>
                  </a:lnTo>
                  <a:lnTo>
                    <a:pt x="2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04" name="Freeform 78"/>
            <p:cNvSpPr/>
            <p:nvPr/>
          </p:nvSpPr>
          <p:spPr bwMode="auto">
            <a:xfrm>
              <a:off x="3556001" y="3381376"/>
              <a:ext cx="247650" cy="147638"/>
            </a:xfrm>
            <a:custGeom>
              <a:avLst/>
              <a:gdLst>
                <a:gd name="T0" fmla="*/ 135 w 156"/>
                <a:gd name="T1" fmla="*/ 0 h 93"/>
                <a:gd name="T2" fmla="*/ 0 w 156"/>
                <a:gd name="T3" fmla="*/ 0 h 93"/>
                <a:gd name="T4" fmla="*/ 0 w 156"/>
                <a:gd name="T5" fmla="*/ 21 h 93"/>
                <a:gd name="T6" fmla="*/ 135 w 156"/>
                <a:gd name="T7" fmla="*/ 21 h 93"/>
                <a:gd name="T8" fmla="*/ 135 w 156"/>
                <a:gd name="T9" fmla="*/ 93 h 93"/>
                <a:gd name="T10" fmla="*/ 156 w 156"/>
                <a:gd name="T11" fmla="*/ 93 h 93"/>
                <a:gd name="T12" fmla="*/ 156 w 156"/>
                <a:gd name="T13" fmla="*/ 21 h 93"/>
                <a:gd name="T14" fmla="*/ 156 w 156"/>
                <a:gd name="T15" fmla="*/ 0 h 93"/>
                <a:gd name="T16" fmla="*/ 135 w 156"/>
                <a:gd name="T17" fmla="*/ 0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6" h="93">
                  <a:moveTo>
                    <a:pt x="135" y="0"/>
                  </a:moveTo>
                  <a:lnTo>
                    <a:pt x="0" y="0"/>
                  </a:lnTo>
                  <a:lnTo>
                    <a:pt x="0" y="21"/>
                  </a:lnTo>
                  <a:lnTo>
                    <a:pt x="135" y="21"/>
                  </a:lnTo>
                  <a:lnTo>
                    <a:pt x="135" y="93"/>
                  </a:lnTo>
                  <a:lnTo>
                    <a:pt x="156" y="93"/>
                  </a:lnTo>
                  <a:lnTo>
                    <a:pt x="156" y="21"/>
                  </a:lnTo>
                  <a:lnTo>
                    <a:pt x="156" y="0"/>
                  </a:lnTo>
                  <a:lnTo>
                    <a:pt x="13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05" name="Freeform 79"/>
            <p:cNvSpPr/>
            <p:nvPr/>
          </p:nvSpPr>
          <p:spPr bwMode="auto">
            <a:xfrm>
              <a:off x="3498851" y="3355976"/>
              <a:ext cx="33338" cy="131763"/>
            </a:xfrm>
            <a:custGeom>
              <a:avLst/>
              <a:gdLst>
                <a:gd name="T0" fmla="*/ 0 w 21"/>
                <a:gd name="T1" fmla="*/ 0 h 83"/>
                <a:gd name="T2" fmla="*/ 0 w 21"/>
                <a:gd name="T3" fmla="*/ 16 h 83"/>
                <a:gd name="T4" fmla="*/ 0 w 21"/>
                <a:gd name="T5" fmla="*/ 37 h 83"/>
                <a:gd name="T6" fmla="*/ 0 w 21"/>
                <a:gd name="T7" fmla="*/ 83 h 83"/>
                <a:gd name="T8" fmla="*/ 21 w 21"/>
                <a:gd name="T9" fmla="*/ 83 h 83"/>
                <a:gd name="T10" fmla="*/ 21 w 21"/>
                <a:gd name="T11" fmla="*/ 37 h 83"/>
                <a:gd name="T12" fmla="*/ 21 w 21"/>
                <a:gd name="T13" fmla="*/ 16 h 83"/>
                <a:gd name="T14" fmla="*/ 21 w 21"/>
                <a:gd name="T15" fmla="*/ 0 h 83"/>
                <a:gd name="T16" fmla="*/ 0 w 21"/>
                <a:gd name="T17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" h="83">
                  <a:moveTo>
                    <a:pt x="0" y="0"/>
                  </a:moveTo>
                  <a:lnTo>
                    <a:pt x="0" y="16"/>
                  </a:lnTo>
                  <a:lnTo>
                    <a:pt x="0" y="37"/>
                  </a:lnTo>
                  <a:lnTo>
                    <a:pt x="0" y="83"/>
                  </a:lnTo>
                  <a:lnTo>
                    <a:pt x="21" y="83"/>
                  </a:lnTo>
                  <a:lnTo>
                    <a:pt x="21" y="37"/>
                  </a:lnTo>
                  <a:lnTo>
                    <a:pt x="21" y="16"/>
                  </a:lnTo>
                  <a:lnTo>
                    <a:pt x="21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706" name="组合 705"/>
          <p:cNvGrpSpPr/>
          <p:nvPr/>
        </p:nvGrpSpPr>
        <p:grpSpPr>
          <a:xfrm>
            <a:off x="2178755" y="3086370"/>
            <a:ext cx="482998" cy="665340"/>
            <a:chOff x="2182813" y="3001963"/>
            <a:chExt cx="550863" cy="758826"/>
          </a:xfrm>
          <a:solidFill>
            <a:srgbClr val="20252D"/>
          </a:solidFill>
        </p:grpSpPr>
        <p:sp>
          <p:nvSpPr>
            <p:cNvPr id="707" name="Freeform 80"/>
            <p:cNvSpPr>
              <a:spLocks noEditPoints="1"/>
            </p:cNvSpPr>
            <p:nvPr/>
          </p:nvSpPr>
          <p:spPr bwMode="auto">
            <a:xfrm>
              <a:off x="2182813" y="3001963"/>
              <a:ext cx="320675" cy="214313"/>
            </a:xfrm>
            <a:custGeom>
              <a:avLst/>
              <a:gdLst>
                <a:gd name="T0" fmla="*/ 29 w 39"/>
                <a:gd name="T1" fmla="*/ 0 h 26"/>
                <a:gd name="T2" fmla="*/ 11 w 39"/>
                <a:gd name="T3" fmla="*/ 0 h 26"/>
                <a:gd name="T4" fmla="*/ 0 w 39"/>
                <a:gd name="T5" fmla="*/ 11 h 26"/>
                <a:gd name="T6" fmla="*/ 0 w 39"/>
                <a:gd name="T7" fmla="*/ 15 h 26"/>
                <a:gd name="T8" fmla="*/ 11 w 39"/>
                <a:gd name="T9" fmla="*/ 26 h 26"/>
                <a:gd name="T10" fmla="*/ 29 w 39"/>
                <a:gd name="T11" fmla="*/ 26 h 26"/>
                <a:gd name="T12" fmla="*/ 39 w 39"/>
                <a:gd name="T13" fmla="*/ 15 h 26"/>
                <a:gd name="T14" fmla="*/ 39 w 39"/>
                <a:gd name="T15" fmla="*/ 11 h 26"/>
                <a:gd name="T16" fmla="*/ 29 w 39"/>
                <a:gd name="T17" fmla="*/ 0 h 26"/>
                <a:gd name="T18" fmla="*/ 29 w 39"/>
                <a:gd name="T19" fmla="*/ 20 h 26"/>
                <a:gd name="T20" fmla="*/ 10 w 39"/>
                <a:gd name="T21" fmla="*/ 20 h 26"/>
                <a:gd name="T22" fmla="*/ 7 w 39"/>
                <a:gd name="T23" fmla="*/ 18 h 26"/>
                <a:gd name="T24" fmla="*/ 10 w 39"/>
                <a:gd name="T25" fmla="*/ 15 h 26"/>
                <a:gd name="T26" fmla="*/ 29 w 39"/>
                <a:gd name="T27" fmla="*/ 15 h 26"/>
                <a:gd name="T28" fmla="*/ 32 w 39"/>
                <a:gd name="T29" fmla="*/ 18 h 26"/>
                <a:gd name="T30" fmla="*/ 29 w 39"/>
                <a:gd name="T31" fmla="*/ 20 h 26"/>
                <a:gd name="T32" fmla="*/ 29 w 39"/>
                <a:gd name="T33" fmla="*/ 11 h 26"/>
                <a:gd name="T34" fmla="*/ 10 w 39"/>
                <a:gd name="T35" fmla="*/ 11 h 26"/>
                <a:gd name="T36" fmla="*/ 7 w 39"/>
                <a:gd name="T37" fmla="*/ 9 h 26"/>
                <a:gd name="T38" fmla="*/ 10 w 39"/>
                <a:gd name="T39" fmla="*/ 6 h 26"/>
                <a:gd name="T40" fmla="*/ 29 w 39"/>
                <a:gd name="T41" fmla="*/ 6 h 26"/>
                <a:gd name="T42" fmla="*/ 32 w 39"/>
                <a:gd name="T43" fmla="*/ 9 h 26"/>
                <a:gd name="T44" fmla="*/ 29 w 39"/>
                <a:gd name="T45" fmla="*/ 11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9" h="26">
                  <a:moveTo>
                    <a:pt x="29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21"/>
                    <a:pt x="5" y="26"/>
                    <a:pt x="11" y="26"/>
                  </a:cubicBezTo>
                  <a:cubicBezTo>
                    <a:pt x="29" y="26"/>
                    <a:pt x="29" y="26"/>
                    <a:pt x="29" y="26"/>
                  </a:cubicBezTo>
                  <a:cubicBezTo>
                    <a:pt x="34" y="26"/>
                    <a:pt x="39" y="21"/>
                    <a:pt x="39" y="15"/>
                  </a:cubicBezTo>
                  <a:cubicBezTo>
                    <a:pt x="39" y="11"/>
                    <a:pt x="39" y="11"/>
                    <a:pt x="39" y="11"/>
                  </a:cubicBezTo>
                  <a:cubicBezTo>
                    <a:pt x="39" y="5"/>
                    <a:pt x="34" y="0"/>
                    <a:pt x="29" y="0"/>
                  </a:cubicBezTo>
                  <a:close/>
                  <a:moveTo>
                    <a:pt x="29" y="20"/>
                  </a:moveTo>
                  <a:cubicBezTo>
                    <a:pt x="10" y="20"/>
                    <a:pt x="10" y="20"/>
                    <a:pt x="10" y="20"/>
                  </a:cubicBezTo>
                  <a:cubicBezTo>
                    <a:pt x="8" y="20"/>
                    <a:pt x="7" y="19"/>
                    <a:pt x="7" y="18"/>
                  </a:cubicBezTo>
                  <a:cubicBezTo>
                    <a:pt x="7" y="16"/>
                    <a:pt x="8" y="15"/>
                    <a:pt x="10" y="15"/>
                  </a:cubicBezTo>
                  <a:cubicBezTo>
                    <a:pt x="29" y="15"/>
                    <a:pt x="29" y="15"/>
                    <a:pt x="29" y="15"/>
                  </a:cubicBezTo>
                  <a:cubicBezTo>
                    <a:pt x="31" y="15"/>
                    <a:pt x="32" y="16"/>
                    <a:pt x="32" y="18"/>
                  </a:cubicBezTo>
                  <a:cubicBezTo>
                    <a:pt x="32" y="19"/>
                    <a:pt x="31" y="20"/>
                    <a:pt x="29" y="20"/>
                  </a:cubicBezTo>
                  <a:close/>
                  <a:moveTo>
                    <a:pt x="29" y="11"/>
                  </a:moveTo>
                  <a:cubicBezTo>
                    <a:pt x="10" y="11"/>
                    <a:pt x="10" y="11"/>
                    <a:pt x="10" y="11"/>
                  </a:cubicBezTo>
                  <a:cubicBezTo>
                    <a:pt x="8" y="11"/>
                    <a:pt x="7" y="10"/>
                    <a:pt x="7" y="9"/>
                  </a:cubicBezTo>
                  <a:cubicBezTo>
                    <a:pt x="7" y="7"/>
                    <a:pt x="8" y="6"/>
                    <a:pt x="10" y="6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31" y="6"/>
                    <a:pt x="32" y="7"/>
                    <a:pt x="32" y="9"/>
                  </a:cubicBezTo>
                  <a:cubicBezTo>
                    <a:pt x="32" y="10"/>
                    <a:pt x="31" y="11"/>
                    <a:pt x="29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08" name="Freeform 81"/>
            <p:cNvSpPr>
              <a:spLocks noEditPoints="1"/>
            </p:cNvSpPr>
            <p:nvPr/>
          </p:nvSpPr>
          <p:spPr bwMode="auto">
            <a:xfrm>
              <a:off x="2536826" y="3644901"/>
              <a:ext cx="196850" cy="115888"/>
            </a:xfrm>
            <a:custGeom>
              <a:avLst/>
              <a:gdLst>
                <a:gd name="T0" fmla="*/ 18 w 24"/>
                <a:gd name="T1" fmla="*/ 0 h 14"/>
                <a:gd name="T2" fmla="*/ 6 w 24"/>
                <a:gd name="T3" fmla="*/ 0 h 14"/>
                <a:gd name="T4" fmla="*/ 0 w 24"/>
                <a:gd name="T5" fmla="*/ 7 h 14"/>
                <a:gd name="T6" fmla="*/ 0 w 24"/>
                <a:gd name="T7" fmla="*/ 9 h 14"/>
                <a:gd name="T8" fmla="*/ 6 w 24"/>
                <a:gd name="T9" fmla="*/ 14 h 14"/>
                <a:gd name="T10" fmla="*/ 18 w 24"/>
                <a:gd name="T11" fmla="*/ 14 h 14"/>
                <a:gd name="T12" fmla="*/ 24 w 24"/>
                <a:gd name="T13" fmla="*/ 9 h 14"/>
                <a:gd name="T14" fmla="*/ 24 w 24"/>
                <a:gd name="T15" fmla="*/ 7 h 14"/>
                <a:gd name="T16" fmla="*/ 18 w 24"/>
                <a:gd name="T17" fmla="*/ 0 h 14"/>
                <a:gd name="T18" fmla="*/ 18 w 24"/>
                <a:gd name="T19" fmla="*/ 9 h 14"/>
                <a:gd name="T20" fmla="*/ 6 w 24"/>
                <a:gd name="T21" fmla="*/ 9 h 14"/>
                <a:gd name="T22" fmla="*/ 4 w 24"/>
                <a:gd name="T23" fmla="*/ 7 h 14"/>
                <a:gd name="T24" fmla="*/ 6 w 24"/>
                <a:gd name="T25" fmla="*/ 5 h 14"/>
                <a:gd name="T26" fmla="*/ 18 w 24"/>
                <a:gd name="T27" fmla="*/ 5 h 14"/>
                <a:gd name="T28" fmla="*/ 20 w 24"/>
                <a:gd name="T29" fmla="*/ 7 h 14"/>
                <a:gd name="T30" fmla="*/ 18 w 24"/>
                <a:gd name="T31" fmla="*/ 9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4" h="14">
                  <a:moveTo>
                    <a:pt x="18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13"/>
                    <a:pt x="3" y="14"/>
                    <a:pt x="6" y="14"/>
                  </a:cubicBezTo>
                  <a:cubicBezTo>
                    <a:pt x="18" y="14"/>
                    <a:pt x="18" y="14"/>
                    <a:pt x="18" y="14"/>
                  </a:cubicBezTo>
                  <a:cubicBezTo>
                    <a:pt x="21" y="14"/>
                    <a:pt x="24" y="13"/>
                    <a:pt x="24" y="9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3"/>
                    <a:pt x="21" y="0"/>
                    <a:pt x="18" y="0"/>
                  </a:cubicBezTo>
                  <a:close/>
                  <a:moveTo>
                    <a:pt x="18" y="9"/>
                  </a:moveTo>
                  <a:cubicBezTo>
                    <a:pt x="6" y="9"/>
                    <a:pt x="6" y="9"/>
                    <a:pt x="6" y="9"/>
                  </a:cubicBezTo>
                  <a:cubicBezTo>
                    <a:pt x="5" y="9"/>
                    <a:pt x="4" y="8"/>
                    <a:pt x="4" y="7"/>
                  </a:cubicBezTo>
                  <a:cubicBezTo>
                    <a:pt x="4" y="6"/>
                    <a:pt x="5" y="5"/>
                    <a:pt x="6" y="5"/>
                  </a:cubicBezTo>
                  <a:cubicBezTo>
                    <a:pt x="18" y="5"/>
                    <a:pt x="18" y="5"/>
                    <a:pt x="18" y="5"/>
                  </a:cubicBezTo>
                  <a:cubicBezTo>
                    <a:pt x="19" y="5"/>
                    <a:pt x="20" y="6"/>
                    <a:pt x="20" y="7"/>
                  </a:cubicBezTo>
                  <a:cubicBezTo>
                    <a:pt x="20" y="8"/>
                    <a:pt x="19" y="9"/>
                    <a:pt x="18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09" name="Freeform 82"/>
            <p:cNvSpPr>
              <a:spLocks noEditPoints="1"/>
            </p:cNvSpPr>
            <p:nvPr/>
          </p:nvSpPr>
          <p:spPr bwMode="auto">
            <a:xfrm>
              <a:off x="2536826" y="3505201"/>
              <a:ext cx="196850" cy="106363"/>
            </a:xfrm>
            <a:custGeom>
              <a:avLst/>
              <a:gdLst>
                <a:gd name="T0" fmla="*/ 18 w 24"/>
                <a:gd name="T1" fmla="*/ 0 h 13"/>
                <a:gd name="T2" fmla="*/ 6 w 24"/>
                <a:gd name="T3" fmla="*/ 0 h 13"/>
                <a:gd name="T4" fmla="*/ 0 w 24"/>
                <a:gd name="T5" fmla="*/ 7 h 13"/>
                <a:gd name="T6" fmla="*/ 0 w 24"/>
                <a:gd name="T7" fmla="*/ 9 h 13"/>
                <a:gd name="T8" fmla="*/ 6 w 24"/>
                <a:gd name="T9" fmla="*/ 13 h 13"/>
                <a:gd name="T10" fmla="*/ 18 w 24"/>
                <a:gd name="T11" fmla="*/ 13 h 13"/>
                <a:gd name="T12" fmla="*/ 24 w 24"/>
                <a:gd name="T13" fmla="*/ 9 h 13"/>
                <a:gd name="T14" fmla="*/ 24 w 24"/>
                <a:gd name="T15" fmla="*/ 7 h 13"/>
                <a:gd name="T16" fmla="*/ 18 w 24"/>
                <a:gd name="T17" fmla="*/ 0 h 13"/>
                <a:gd name="T18" fmla="*/ 18 w 24"/>
                <a:gd name="T19" fmla="*/ 9 h 13"/>
                <a:gd name="T20" fmla="*/ 6 w 24"/>
                <a:gd name="T21" fmla="*/ 9 h 13"/>
                <a:gd name="T22" fmla="*/ 4 w 24"/>
                <a:gd name="T23" fmla="*/ 7 h 13"/>
                <a:gd name="T24" fmla="*/ 6 w 24"/>
                <a:gd name="T25" fmla="*/ 5 h 13"/>
                <a:gd name="T26" fmla="*/ 18 w 24"/>
                <a:gd name="T27" fmla="*/ 5 h 13"/>
                <a:gd name="T28" fmla="*/ 20 w 24"/>
                <a:gd name="T29" fmla="*/ 7 h 13"/>
                <a:gd name="T30" fmla="*/ 18 w 24"/>
                <a:gd name="T31" fmla="*/ 9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4" h="13">
                  <a:moveTo>
                    <a:pt x="18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13"/>
                    <a:pt x="3" y="13"/>
                    <a:pt x="6" y="13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21" y="13"/>
                    <a:pt x="24" y="13"/>
                    <a:pt x="24" y="9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3"/>
                    <a:pt x="21" y="0"/>
                    <a:pt x="18" y="0"/>
                  </a:cubicBezTo>
                  <a:close/>
                  <a:moveTo>
                    <a:pt x="18" y="9"/>
                  </a:moveTo>
                  <a:cubicBezTo>
                    <a:pt x="6" y="9"/>
                    <a:pt x="6" y="9"/>
                    <a:pt x="6" y="9"/>
                  </a:cubicBezTo>
                  <a:cubicBezTo>
                    <a:pt x="5" y="9"/>
                    <a:pt x="4" y="8"/>
                    <a:pt x="4" y="7"/>
                  </a:cubicBezTo>
                  <a:cubicBezTo>
                    <a:pt x="4" y="6"/>
                    <a:pt x="5" y="5"/>
                    <a:pt x="6" y="5"/>
                  </a:cubicBezTo>
                  <a:cubicBezTo>
                    <a:pt x="18" y="5"/>
                    <a:pt x="18" y="5"/>
                    <a:pt x="18" y="5"/>
                  </a:cubicBezTo>
                  <a:cubicBezTo>
                    <a:pt x="19" y="5"/>
                    <a:pt x="20" y="6"/>
                    <a:pt x="20" y="7"/>
                  </a:cubicBezTo>
                  <a:cubicBezTo>
                    <a:pt x="20" y="8"/>
                    <a:pt x="19" y="9"/>
                    <a:pt x="18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10" name="Freeform 83"/>
            <p:cNvSpPr>
              <a:spLocks noEditPoints="1"/>
            </p:cNvSpPr>
            <p:nvPr/>
          </p:nvSpPr>
          <p:spPr bwMode="auto">
            <a:xfrm>
              <a:off x="2536826" y="3355976"/>
              <a:ext cx="196850" cy="107950"/>
            </a:xfrm>
            <a:custGeom>
              <a:avLst/>
              <a:gdLst>
                <a:gd name="T0" fmla="*/ 18 w 24"/>
                <a:gd name="T1" fmla="*/ 0 h 13"/>
                <a:gd name="T2" fmla="*/ 6 w 24"/>
                <a:gd name="T3" fmla="*/ 0 h 13"/>
                <a:gd name="T4" fmla="*/ 0 w 24"/>
                <a:gd name="T5" fmla="*/ 7 h 13"/>
                <a:gd name="T6" fmla="*/ 0 w 24"/>
                <a:gd name="T7" fmla="*/ 9 h 13"/>
                <a:gd name="T8" fmla="*/ 6 w 24"/>
                <a:gd name="T9" fmla="*/ 13 h 13"/>
                <a:gd name="T10" fmla="*/ 18 w 24"/>
                <a:gd name="T11" fmla="*/ 13 h 13"/>
                <a:gd name="T12" fmla="*/ 24 w 24"/>
                <a:gd name="T13" fmla="*/ 9 h 13"/>
                <a:gd name="T14" fmla="*/ 24 w 24"/>
                <a:gd name="T15" fmla="*/ 7 h 13"/>
                <a:gd name="T16" fmla="*/ 18 w 24"/>
                <a:gd name="T17" fmla="*/ 0 h 13"/>
                <a:gd name="T18" fmla="*/ 18 w 24"/>
                <a:gd name="T19" fmla="*/ 9 h 13"/>
                <a:gd name="T20" fmla="*/ 6 w 24"/>
                <a:gd name="T21" fmla="*/ 9 h 13"/>
                <a:gd name="T22" fmla="*/ 4 w 24"/>
                <a:gd name="T23" fmla="*/ 7 h 13"/>
                <a:gd name="T24" fmla="*/ 6 w 24"/>
                <a:gd name="T25" fmla="*/ 5 h 13"/>
                <a:gd name="T26" fmla="*/ 18 w 24"/>
                <a:gd name="T27" fmla="*/ 5 h 13"/>
                <a:gd name="T28" fmla="*/ 20 w 24"/>
                <a:gd name="T29" fmla="*/ 7 h 13"/>
                <a:gd name="T30" fmla="*/ 18 w 24"/>
                <a:gd name="T31" fmla="*/ 9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4" h="13">
                  <a:moveTo>
                    <a:pt x="18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13"/>
                    <a:pt x="3" y="13"/>
                    <a:pt x="6" y="13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21" y="13"/>
                    <a:pt x="24" y="13"/>
                    <a:pt x="24" y="9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3"/>
                    <a:pt x="21" y="0"/>
                    <a:pt x="18" y="0"/>
                  </a:cubicBezTo>
                  <a:close/>
                  <a:moveTo>
                    <a:pt x="18" y="9"/>
                  </a:moveTo>
                  <a:cubicBezTo>
                    <a:pt x="6" y="9"/>
                    <a:pt x="6" y="9"/>
                    <a:pt x="6" y="9"/>
                  </a:cubicBezTo>
                  <a:cubicBezTo>
                    <a:pt x="5" y="9"/>
                    <a:pt x="4" y="8"/>
                    <a:pt x="4" y="7"/>
                  </a:cubicBezTo>
                  <a:cubicBezTo>
                    <a:pt x="4" y="6"/>
                    <a:pt x="5" y="5"/>
                    <a:pt x="6" y="5"/>
                  </a:cubicBezTo>
                  <a:cubicBezTo>
                    <a:pt x="18" y="5"/>
                    <a:pt x="18" y="5"/>
                    <a:pt x="18" y="5"/>
                  </a:cubicBezTo>
                  <a:cubicBezTo>
                    <a:pt x="19" y="5"/>
                    <a:pt x="20" y="6"/>
                    <a:pt x="20" y="7"/>
                  </a:cubicBezTo>
                  <a:cubicBezTo>
                    <a:pt x="20" y="8"/>
                    <a:pt x="19" y="9"/>
                    <a:pt x="18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11" name="Freeform 84"/>
            <p:cNvSpPr/>
            <p:nvPr/>
          </p:nvSpPr>
          <p:spPr bwMode="auto">
            <a:xfrm>
              <a:off x="2314576" y="3232151"/>
              <a:ext cx="204788" cy="495300"/>
            </a:xfrm>
            <a:custGeom>
              <a:avLst/>
              <a:gdLst>
                <a:gd name="T0" fmla="*/ 129 w 129"/>
                <a:gd name="T1" fmla="*/ 130 h 312"/>
                <a:gd name="T2" fmla="*/ 129 w 129"/>
                <a:gd name="T3" fmla="*/ 109 h 312"/>
                <a:gd name="T4" fmla="*/ 36 w 129"/>
                <a:gd name="T5" fmla="*/ 109 h 312"/>
                <a:gd name="T6" fmla="*/ 36 w 129"/>
                <a:gd name="T7" fmla="*/ 0 h 312"/>
                <a:gd name="T8" fmla="*/ 0 w 129"/>
                <a:gd name="T9" fmla="*/ 0 h 312"/>
                <a:gd name="T10" fmla="*/ 0 w 129"/>
                <a:gd name="T11" fmla="*/ 312 h 312"/>
                <a:gd name="T12" fmla="*/ 31 w 129"/>
                <a:gd name="T13" fmla="*/ 312 h 312"/>
                <a:gd name="T14" fmla="*/ 31 w 129"/>
                <a:gd name="T15" fmla="*/ 312 h 312"/>
                <a:gd name="T16" fmla="*/ 129 w 129"/>
                <a:gd name="T17" fmla="*/ 312 h 312"/>
                <a:gd name="T18" fmla="*/ 129 w 129"/>
                <a:gd name="T19" fmla="*/ 286 h 312"/>
                <a:gd name="T20" fmla="*/ 36 w 129"/>
                <a:gd name="T21" fmla="*/ 286 h 312"/>
                <a:gd name="T22" fmla="*/ 36 w 129"/>
                <a:gd name="T23" fmla="*/ 224 h 312"/>
                <a:gd name="T24" fmla="*/ 129 w 129"/>
                <a:gd name="T25" fmla="*/ 224 h 312"/>
                <a:gd name="T26" fmla="*/ 129 w 129"/>
                <a:gd name="T27" fmla="*/ 198 h 312"/>
                <a:gd name="T28" fmla="*/ 36 w 129"/>
                <a:gd name="T29" fmla="*/ 198 h 312"/>
                <a:gd name="T30" fmla="*/ 36 w 129"/>
                <a:gd name="T31" fmla="*/ 130 h 312"/>
                <a:gd name="T32" fmla="*/ 129 w 129"/>
                <a:gd name="T33" fmla="*/ 130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9" h="312">
                  <a:moveTo>
                    <a:pt x="129" y="130"/>
                  </a:moveTo>
                  <a:lnTo>
                    <a:pt x="129" y="109"/>
                  </a:lnTo>
                  <a:lnTo>
                    <a:pt x="36" y="109"/>
                  </a:lnTo>
                  <a:lnTo>
                    <a:pt x="36" y="0"/>
                  </a:lnTo>
                  <a:lnTo>
                    <a:pt x="0" y="0"/>
                  </a:lnTo>
                  <a:lnTo>
                    <a:pt x="0" y="312"/>
                  </a:lnTo>
                  <a:lnTo>
                    <a:pt x="31" y="312"/>
                  </a:lnTo>
                  <a:lnTo>
                    <a:pt x="31" y="312"/>
                  </a:lnTo>
                  <a:lnTo>
                    <a:pt x="129" y="312"/>
                  </a:lnTo>
                  <a:lnTo>
                    <a:pt x="129" y="286"/>
                  </a:lnTo>
                  <a:lnTo>
                    <a:pt x="36" y="286"/>
                  </a:lnTo>
                  <a:lnTo>
                    <a:pt x="36" y="224"/>
                  </a:lnTo>
                  <a:lnTo>
                    <a:pt x="129" y="224"/>
                  </a:lnTo>
                  <a:lnTo>
                    <a:pt x="129" y="198"/>
                  </a:lnTo>
                  <a:lnTo>
                    <a:pt x="36" y="198"/>
                  </a:lnTo>
                  <a:lnTo>
                    <a:pt x="36" y="130"/>
                  </a:lnTo>
                  <a:lnTo>
                    <a:pt x="129" y="1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712" name="Freeform 85"/>
          <p:cNvSpPr>
            <a:spLocks noEditPoints="1"/>
          </p:cNvSpPr>
          <p:nvPr/>
        </p:nvSpPr>
        <p:spPr bwMode="auto">
          <a:xfrm>
            <a:off x="10397243" y="3019695"/>
            <a:ext cx="403658" cy="780869"/>
          </a:xfrm>
          <a:custGeom>
            <a:avLst/>
            <a:gdLst>
              <a:gd name="T0" fmla="*/ 20 w 56"/>
              <a:gd name="T1" fmla="*/ 35 h 108"/>
              <a:gd name="T2" fmla="*/ 15 w 56"/>
              <a:gd name="T3" fmla="*/ 42 h 108"/>
              <a:gd name="T4" fmla="*/ 15 w 56"/>
              <a:gd name="T5" fmla="*/ 69 h 108"/>
              <a:gd name="T6" fmla="*/ 20 w 56"/>
              <a:gd name="T7" fmla="*/ 76 h 108"/>
              <a:gd name="T8" fmla="*/ 25 w 56"/>
              <a:gd name="T9" fmla="*/ 69 h 108"/>
              <a:gd name="T10" fmla="*/ 25 w 56"/>
              <a:gd name="T11" fmla="*/ 49 h 108"/>
              <a:gd name="T12" fmla="*/ 23 w 56"/>
              <a:gd name="T13" fmla="*/ 37 h 108"/>
              <a:gd name="T14" fmla="*/ 7 w 56"/>
              <a:gd name="T15" fmla="*/ 43 h 108"/>
              <a:gd name="T16" fmla="*/ 1 w 56"/>
              <a:gd name="T17" fmla="*/ 51 h 108"/>
              <a:gd name="T18" fmla="*/ 7 w 56"/>
              <a:gd name="T19" fmla="*/ 72 h 108"/>
              <a:gd name="T20" fmla="*/ 12 w 56"/>
              <a:gd name="T21" fmla="*/ 49 h 108"/>
              <a:gd name="T22" fmla="*/ 7 w 56"/>
              <a:gd name="T23" fmla="*/ 43 h 108"/>
              <a:gd name="T24" fmla="*/ 39 w 56"/>
              <a:gd name="T25" fmla="*/ 6 h 108"/>
              <a:gd name="T26" fmla="*/ 40 w 56"/>
              <a:gd name="T27" fmla="*/ 42 h 108"/>
              <a:gd name="T28" fmla="*/ 40 w 56"/>
              <a:gd name="T29" fmla="*/ 70 h 108"/>
              <a:gd name="T30" fmla="*/ 33 w 56"/>
              <a:gd name="T31" fmla="*/ 79 h 108"/>
              <a:gd name="T32" fmla="*/ 20 w 56"/>
              <a:gd name="T33" fmla="*/ 78 h 108"/>
              <a:gd name="T34" fmla="*/ 7 w 56"/>
              <a:gd name="T35" fmla="*/ 74 h 108"/>
              <a:gd name="T36" fmla="*/ 0 w 56"/>
              <a:gd name="T37" fmla="*/ 98 h 108"/>
              <a:gd name="T38" fmla="*/ 11 w 56"/>
              <a:gd name="T39" fmla="*/ 108 h 108"/>
              <a:gd name="T40" fmla="*/ 51 w 56"/>
              <a:gd name="T41" fmla="*/ 101 h 108"/>
              <a:gd name="T42" fmla="*/ 51 w 56"/>
              <a:gd name="T43" fmla="*/ 100 h 108"/>
              <a:gd name="T44" fmla="*/ 44 w 56"/>
              <a:gd name="T45" fmla="*/ 93 h 108"/>
              <a:gd name="T46" fmla="*/ 44 w 56"/>
              <a:gd name="T47" fmla="*/ 75 h 108"/>
              <a:gd name="T48" fmla="*/ 51 w 56"/>
              <a:gd name="T49" fmla="*/ 68 h 108"/>
              <a:gd name="T50" fmla="*/ 45 w 56"/>
              <a:gd name="T51" fmla="*/ 0 h 108"/>
              <a:gd name="T52" fmla="*/ 51 w 56"/>
              <a:gd name="T53" fmla="*/ 98 h 108"/>
              <a:gd name="T54" fmla="*/ 56 w 56"/>
              <a:gd name="T55" fmla="*/ 75 h 108"/>
              <a:gd name="T56" fmla="*/ 51 w 56"/>
              <a:gd name="T57" fmla="*/ 70 h 108"/>
              <a:gd name="T58" fmla="*/ 47 w 56"/>
              <a:gd name="T59" fmla="*/ 75 h 108"/>
              <a:gd name="T60" fmla="*/ 47 w 56"/>
              <a:gd name="T61" fmla="*/ 93 h 108"/>
              <a:gd name="T62" fmla="*/ 33 w 56"/>
              <a:gd name="T63" fmla="*/ 35 h 108"/>
              <a:gd name="T64" fmla="*/ 28 w 56"/>
              <a:gd name="T65" fmla="*/ 42 h 108"/>
              <a:gd name="T66" fmla="*/ 28 w 56"/>
              <a:gd name="T67" fmla="*/ 70 h 108"/>
              <a:gd name="T68" fmla="*/ 33 w 56"/>
              <a:gd name="T69" fmla="*/ 77 h 108"/>
              <a:gd name="T70" fmla="*/ 38 w 56"/>
              <a:gd name="T71" fmla="*/ 70 h 108"/>
              <a:gd name="T72" fmla="*/ 38 w 56"/>
              <a:gd name="T73" fmla="*/ 42 h 108"/>
              <a:gd name="T74" fmla="*/ 33 w 56"/>
              <a:gd name="T75" fmla="*/ 35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56" h="108">
                <a:moveTo>
                  <a:pt x="20" y="35"/>
                </a:moveTo>
                <a:cubicBezTo>
                  <a:pt x="20" y="35"/>
                  <a:pt x="20" y="35"/>
                  <a:pt x="20" y="35"/>
                </a:cubicBezTo>
                <a:cubicBezTo>
                  <a:pt x="18" y="35"/>
                  <a:pt x="17" y="36"/>
                  <a:pt x="16" y="37"/>
                </a:cubicBezTo>
                <a:cubicBezTo>
                  <a:pt x="15" y="38"/>
                  <a:pt x="15" y="40"/>
                  <a:pt x="15" y="42"/>
                </a:cubicBezTo>
                <a:cubicBezTo>
                  <a:pt x="15" y="49"/>
                  <a:pt x="15" y="49"/>
                  <a:pt x="15" y="49"/>
                </a:cubicBezTo>
                <a:cubicBezTo>
                  <a:pt x="15" y="69"/>
                  <a:pt x="15" y="69"/>
                  <a:pt x="15" y="69"/>
                </a:cubicBezTo>
                <a:cubicBezTo>
                  <a:pt x="15" y="71"/>
                  <a:pt x="15" y="73"/>
                  <a:pt x="16" y="74"/>
                </a:cubicBezTo>
                <a:cubicBezTo>
                  <a:pt x="17" y="75"/>
                  <a:pt x="18" y="76"/>
                  <a:pt x="20" y="76"/>
                </a:cubicBezTo>
                <a:cubicBezTo>
                  <a:pt x="21" y="76"/>
                  <a:pt x="22" y="75"/>
                  <a:pt x="23" y="74"/>
                </a:cubicBezTo>
                <a:cubicBezTo>
                  <a:pt x="24" y="73"/>
                  <a:pt x="25" y="71"/>
                  <a:pt x="25" y="69"/>
                </a:cubicBezTo>
                <a:cubicBezTo>
                  <a:pt x="25" y="69"/>
                  <a:pt x="25" y="69"/>
                  <a:pt x="25" y="69"/>
                </a:cubicBezTo>
                <a:cubicBezTo>
                  <a:pt x="25" y="49"/>
                  <a:pt x="25" y="49"/>
                  <a:pt x="25" y="49"/>
                </a:cubicBezTo>
                <a:cubicBezTo>
                  <a:pt x="25" y="42"/>
                  <a:pt x="25" y="42"/>
                  <a:pt x="25" y="42"/>
                </a:cubicBezTo>
                <a:cubicBezTo>
                  <a:pt x="25" y="40"/>
                  <a:pt x="24" y="38"/>
                  <a:pt x="23" y="37"/>
                </a:cubicBezTo>
                <a:cubicBezTo>
                  <a:pt x="22" y="36"/>
                  <a:pt x="21" y="35"/>
                  <a:pt x="20" y="35"/>
                </a:cubicBezTo>
                <a:close/>
                <a:moveTo>
                  <a:pt x="7" y="43"/>
                </a:moveTo>
                <a:cubicBezTo>
                  <a:pt x="4" y="43"/>
                  <a:pt x="1" y="45"/>
                  <a:pt x="1" y="48"/>
                </a:cubicBezTo>
                <a:cubicBezTo>
                  <a:pt x="1" y="51"/>
                  <a:pt x="1" y="51"/>
                  <a:pt x="1" y="51"/>
                </a:cubicBezTo>
                <a:cubicBezTo>
                  <a:pt x="1" y="67"/>
                  <a:pt x="1" y="67"/>
                  <a:pt x="1" y="67"/>
                </a:cubicBezTo>
                <a:cubicBezTo>
                  <a:pt x="1" y="70"/>
                  <a:pt x="4" y="72"/>
                  <a:pt x="7" y="72"/>
                </a:cubicBezTo>
                <a:cubicBezTo>
                  <a:pt x="10" y="72"/>
                  <a:pt x="12" y="70"/>
                  <a:pt x="12" y="67"/>
                </a:cubicBezTo>
                <a:cubicBezTo>
                  <a:pt x="12" y="49"/>
                  <a:pt x="12" y="49"/>
                  <a:pt x="12" y="49"/>
                </a:cubicBezTo>
                <a:cubicBezTo>
                  <a:pt x="12" y="48"/>
                  <a:pt x="12" y="48"/>
                  <a:pt x="12" y="48"/>
                </a:cubicBezTo>
                <a:cubicBezTo>
                  <a:pt x="12" y="45"/>
                  <a:pt x="10" y="43"/>
                  <a:pt x="7" y="43"/>
                </a:cubicBezTo>
                <a:close/>
                <a:moveTo>
                  <a:pt x="45" y="0"/>
                </a:moveTo>
                <a:cubicBezTo>
                  <a:pt x="42" y="0"/>
                  <a:pt x="39" y="2"/>
                  <a:pt x="39" y="6"/>
                </a:cubicBezTo>
                <a:cubicBezTo>
                  <a:pt x="39" y="38"/>
                  <a:pt x="39" y="38"/>
                  <a:pt x="39" y="38"/>
                </a:cubicBezTo>
                <a:cubicBezTo>
                  <a:pt x="40" y="40"/>
                  <a:pt x="40" y="41"/>
                  <a:pt x="40" y="42"/>
                </a:cubicBezTo>
                <a:cubicBezTo>
                  <a:pt x="40" y="49"/>
                  <a:pt x="40" y="49"/>
                  <a:pt x="40" y="49"/>
                </a:cubicBezTo>
                <a:cubicBezTo>
                  <a:pt x="40" y="70"/>
                  <a:pt x="40" y="70"/>
                  <a:pt x="40" y="70"/>
                </a:cubicBezTo>
                <a:cubicBezTo>
                  <a:pt x="40" y="71"/>
                  <a:pt x="40" y="72"/>
                  <a:pt x="39" y="73"/>
                </a:cubicBezTo>
                <a:cubicBezTo>
                  <a:pt x="39" y="77"/>
                  <a:pt x="36" y="79"/>
                  <a:pt x="33" y="79"/>
                </a:cubicBezTo>
                <a:cubicBezTo>
                  <a:pt x="29" y="79"/>
                  <a:pt x="27" y="77"/>
                  <a:pt x="26" y="74"/>
                </a:cubicBezTo>
                <a:cubicBezTo>
                  <a:pt x="25" y="76"/>
                  <a:pt x="23" y="78"/>
                  <a:pt x="20" y="78"/>
                </a:cubicBezTo>
                <a:cubicBezTo>
                  <a:pt x="16" y="78"/>
                  <a:pt x="13" y="75"/>
                  <a:pt x="13" y="72"/>
                </a:cubicBezTo>
                <a:cubicBezTo>
                  <a:pt x="11" y="73"/>
                  <a:pt x="9" y="74"/>
                  <a:pt x="7" y="74"/>
                </a:cubicBezTo>
                <a:cubicBezTo>
                  <a:pt x="3" y="74"/>
                  <a:pt x="1" y="73"/>
                  <a:pt x="0" y="70"/>
                </a:cubicBezTo>
                <a:cubicBezTo>
                  <a:pt x="0" y="98"/>
                  <a:pt x="0" y="98"/>
                  <a:pt x="0" y="98"/>
                </a:cubicBezTo>
                <a:cubicBezTo>
                  <a:pt x="0" y="98"/>
                  <a:pt x="0" y="99"/>
                  <a:pt x="0" y="100"/>
                </a:cubicBezTo>
                <a:cubicBezTo>
                  <a:pt x="3" y="102"/>
                  <a:pt x="8" y="108"/>
                  <a:pt x="11" y="108"/>
                </a:cubicBezTo>
                <a:cubicBezTo>
                  <a:pt x="44" y="108"/>
                  <a:pt x="44" y="108"/>
                  <a:pt x="44" y="108"/>
                </a:cubicBezTo>
                <a:cubicBezTo>
                  <a:pt x="47" y="107"/>
                  <a:pt x="50" y="105"/>
                  <a:pt x="51" y="101"/>
                </a:cubicBezTo>
                <a:cubicBezTo>
                  <a:pt x="51" y="100"/>
                  <a:pt x="51" y="100"/>
                  <a:pt x="51" y="100"/>
                </a:cubicBezTo>
                <a:cubicBezTo>
                  <a:pt x="51" y="100"/>
                  <a:pt x="51" y="100"/>
                  <a:pt x="51" y="100"/>
                </a:cubicBezTo>
                <a:cubicBezTo>
                  <a:pt x="49" y="100"/>
                  <a:pt x="49" y="100"/>
                  <a:pt x="49" y="100"/>
                </a:cubicBezTo>
                <a:cubicBezTo>
                  <a:pt x="46" y="99"/>
                  <a:pt x="44" y="96"/>
                  <a:pt x="44" y="93"/>
                </a:cubicBezTo>
                <a:cubicBezTo>
                  <a:pt x="44" y="77"/>
                  <a:pt x="44" y="77"/>
                  <a:pt x="44" y="77"/>
                </a:cubicBezTo>
                <a:cubicBezTo>
                  <a:pt x="44" y="75"/>
                  <a:pt x="44" y="75"/>
                  <a:pt x="44" y="75"/>
                </a:cubicBezTo>
                <a:cubicBezTo>
                  <a:pt x="44" y="71"/>
                  <a:pt x="47" y="68"/>
                  <a:pt x="51" y="68"/>
                </a:cubicBezTo>
                <a:cubicBezTo>
                  <a:pt x="51" y="68"/>
                  <a:pt x="51" y="68"/>
                  <a:pt x="51" y="68"/>
                </a:cubicBezTo>
                <a:cubicBezTo>
                  <a:pt x="51" y="6"/>
                  <a:pt x="51" y="6"/>
                  <a:pt x="51" y="6"/>
                </a:cubicBezTo>
                <a:cubicBezTo>
                  <a:pt x="51" y="2"/>
                  <a:pt x="48" y="0"/>
                  <a:pt x="45" y="0"/>
                </a:cubicBezTo>
                <a:close/>
                <a:moveTo>
                  <a:pt x="51" y="98"/>
                </a:moveTo>
                <a:cubicBezTo>
                  <a:pt x="51" y="98"/>
                  <a:pt x="51" y="98"/>
                  <a:pt x="51" y="98"/>
                </a:cubicBezTo>
                <a:cubicBezTo>
                  <a:pt x="54" y="98"/>
                  <a:pt x="56" y="96"/>
                  <a:pt x="56" y="93"/>
                </a:cubicBezTo>
                <a:cubicBezTo>
                  <a:pt x="56" y="75"/>
                  <a:pt x="56" y="75"/>
                  <a:pt x="56" y="75"/>
                </a:cubicBezTo>
                <a:cubicBezTo>
                  <a:pt x="56" y="72"/>
                  <a:pt x="54" y="70"/>
                  <a:pt x="51" y="70"/>
                </a:cubicBezTo>
                <a:cubicBezTo>
                  <a:pt x="51" y="70"/>
                  <a:pt x="51" y="70"/>
                  <a:pt x="51" y="70"/>
                </a:cubicBezTo>
                <a:cubicBezTo>
                  <a:pt x="51" y="70"/>
                  <a:pt x="51" y="70"/>
                  <a:pt x="51" y="70"/>
                </a:cubicBezTo>
                <a:cubicBezTo>
                  <a:pt x="48" y="71"/>
                  <a:pt x="47" y="72"/>
                  <a:pt x="47" y="75"/>
                </a:cubicBezTo>
                <a:cubicBezTo>
                  <a:pt x="47" y="77"/>
                  <a:pt x="47" y="77"/>
                  <a:pt x="47" y="77"/>
                </a:cubicBezTo>
                <a:cubicBezTo>
                  <a:pt x="47" y="93"/>
                  <a:pt x="47" y="93"/>
                  <a:pt x="47" y="93"/>
                </a:cubicBezTo>
                <a:cubicBezTo>
                  <a:pt x="47" y="95"/>
                  <a:pt x="48" y="97"/>
                  <a:pt x="51" y="98"/>
                </a:cubicBezTo>
                <a:close/>
                <a:moveTo>
                  <a:pt x="33" y="35"/>
                </a:moveTo>
                <a:cubicBezTo>
                  <a:pt x="31" y="35"/>
                  <a:pt x="30" y="36"/>
                  <a:pt x="29" y="37"/>
                </a:cubicBezTo>
                <a:cubicBezTo>
                  <a:pt x="28" y="38"/>
                  <a:pt x="28" y="40"/>
                  <a:pt x="28" y="42"/>
                </a:cubicBezTo>
                <a:cubicBezTo>
                  <a:pt x="28" y="49"/>
                  <a:pt x="28" y="49"/>
                  <a:pt x="28" y="49"/>
                </a:cubicBezTo>
                <a:cubicBezTo>
                  <a:pt x="28" y="70"/>
                  <a:pt x="28" y="70"/>
                  <a:pt x="28" y="70"/>
                </a:cubicBezTo>
                <a:cubicBezTo>
                  <a:pt x="28" y="72"/>
                  <a:pt x="28" y="74"/>
                  <a:pt x="29" y="75"/>
                </a:cubicBezTo>
                <a:cubicBezTo>
                  <a:pt x="30" y="76"/>
                  <a:pt x="31" y="77"/>
                  <a:pt x="33" y="77"/>
                </a:cubicBezTo>
                <a:cubicBezTo>
                  <a:pt x="34" y="77"/>
                  <a:pt x="35" y="76"/>
                  <a:pt x="36" y="75"/>
                </a:cubicBezTo>
                <a:cubicBezTo>
                  <a:pt x="37" y="74"/>
                  <a:pt x="38" y="72"/>
                  <a:pt x="38" y="70"/>
                </a:cubicBezTo>
                <a:cubicBezTo>
                  <a:pt x="38" y="49"/>
                  <a:pt x="38" y="49"/>
                  <a:pt x="38" y="49"/>
                </a:cubicBezTo>
                <a:cubicBezTo>
                  <a:pt x="38" y="42"/>
                  <a:pt x="38" y="42"/>
                  <a:pt x="38" y="42"/>
                </a:cubicBezTo>
                <a:cubicBezTo>
                  <a:pt x="38" y="40"/>
                  <a:pt x="37" y="38"/>
                  <a:pt x="36" y="37"/>
                </a:cubicBezTo>
                <a:cubicBezTo>
                  <a:pt x="35" y="36"/>
                  <a:pt x="34" y="35"/>
                  <a:pt x="33" y="35"/>
                </a:cubicBezTo>
                <a:close/>
              </a:path>
            </a:pathLst>
          </a:custGeom>
          <a:solidFill>
            <a:srgbClr val="20252D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713" name="组合 712"/>
          <p:cNvGrpSpPr/>
          <p:nvPr/>
        </p:nvGrpSpPr>
        <p:grpSpPr>
          <a:xfrm>
            <a:off x="1150054" y="3184795"/>
            <a:ext cx="555377" cy="491349"/>
            <a:chOff x="1154113" y="3100388"/>
            <a:chExt cx="633413" cy="560388"/>
          </a:xfrm>
          <a:solidFill>
            <a:srgbClr val="20252D"/>
          </a:solidFill>
        </p:grpSpPr>
        <p:sp>
          <p:nvSpPr>
            <p:cNvPr id="714" name="Freeform 86"/>
            <p:cNvSpPr/>
            <p:nvPr/>
          </p:nvSpPr>
          <p:spPr bwMode="auto">
            <a:xfrm>
              <a:off x="1154113" y="3414713"/>
              <a:ext cx="633413" cy="246063"/>
            </a:xfrm>
            <a:custGeom>
              <a:avLst/>
              <a:gdLst>
                <a:gd name="T0" fmla="*/ 77 w 77"/>
                <a:gd name="T1" fmla="*/ 0 h 30"/>
                <a:gd name="T2" fmla="*/ 67 w 77"/>
                <a:gd name="T3" fmla="*/ 0 h 30"/>
                <a:gd name="T4" fmla="*/ 67 w 77"/>
                <a:gd name="T5" fmla="*/ 16 h 30"/>
                <a:gd name="T6" fmla="*/ 63 w 77"/>
                <a:gd name="T7" fmla="*/ 20 h 30"/>
                <a:gd name="T8" fmla="*/ 14 w 77"/>
                <a:gd name="T9" fmla="*/ 20 h 30"/>
                <a:gd name="T10" fmla="*/ 10 w 77"/>
                <a:gd name="T11" fmla="*/ 16 h 30"/>
                <a:gd name="T12" fmla="*/ 10 w 77"/>
                <a:gd name="T13" fmla="*/ 0 h 30"/>
                <a:gd name="T14" fmla="*/ 0 w 77"/>
                <a:gd name="T15" fmla="*/ 0 h 30"/>
                <a:gd name="T16" fmla="*/ 0 w 77"/>
                <a:gd name="T17" fmla="*/ 16 h 30"/>
                <a:gd name="T18" fmla="*/ 14 w 77"/>
                <a:gd name="T19" fmla="*/ 30 h 30"/>
                <a:gd name="T20" fmla="*/ 63 w 77"/>
                <a:gd name="T21" fmla="*/ 30 h 30"/>
                <a:gd name="T22" fmla="*/ 77 w 77"/>
                <a:gd name="T23" fmla="*/ 16 h 30"/>
                <a:gd name="T24" fmla="*/ 77 w 77"/>
                <a:gd name="T25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7" h="30">
                  <a:moveTo>
                    <a:pt x="77" y="0"/>
                  </a:moveTo>
                  <a:cubicBezTo>
                    <a:pt x="67" y="0"/>
                    <a:pt x="67" y="0"/>
                    <a:pt x="67" y="0"/>
                  </a:cubicBezTo>
                  <a:cubicBezTo>
                    <a:pt x="67" y="16"/>
                    <a:pt x="67" y="16"/>
                    <a:pt x="67" y="16"/>
                  </a:cubicBezTo>
                  <a:cubicBezTo>
                    <a:pt x="67" y="18"/>
                    <a:pt x="66" y="20"/>
                    <a:pt x="63" y="20"/>
                  </a:cubicBezTo>
                  <a:cubicBezTo>
                    <a:pt x="14" y="20"/>
                    <a:pt x="14" y="20"/>
                    <a:pt x="14" y="20"/>
                  </a:cubicBezTo>
                  <a:cubicBezTo>
                    <a:pt x="12" y="20"/>
                    <a:pt x="10" y="18"/>
                    <a:pt x="10" y="16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24"/>
                    <a:pt x="6" y="30"/>
                    <a:pt x="14" y="30"/>
                  </a:cubicBezTo>
                  <a:cubicBezTo>
                    <a:pt x="63" y="30"/>
                    <a:pt x="63" y="30"/>
                    <a:pt x="63" y="30"/>
                  </a:cubicBezTo>
                  <a:cubicBezTo>
                    <a:pt x="71" y="30"/>
                    <a:pt x="77" y="24"/>
                    <a:pt x="77" y="16"/>
                  </a:cubicBezTo>
                  <a:lnTo>
                    <a:pt x="7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15" name="Freeform 87"/>
            <p:cNvSpPr/>
            <p:nvPr/>
          </p:nvSpPr>
          <p:spPr bwMode="auto">
            <a:xfrm>
              <a:off x="1293813" y="3100388"/>
              <a:ext cx="354013" cy="428625"/>
            </a:xfrm>
            <a:custGeom>
              <a:avLst/>
              <a:gdLst>
                <a:gd name="T0" fmla="*/ 16 w 43"/>
                <a:gd name="T1" fmla="*/ 0 h 52"/>
                <a:gd name="T2" fmla="*/ 13 w 43"/>
                <a:gd name="T3" fmla="*/ 2 h 52"/>
                <a:gd name="T4" fmla="*/ 13 w 43"/>
                <a:gd name="T5" fmla="*/ 29 h 52"/>
                <a:gd name="T6" fmla="*/ 5 w 43"/>
                <a:gd name="T7" fmla="*/ 29 h 52"/>
                <a:gd name="T8" fmla="*/ 2 w 43"/>
                <a:gd name="T9" fmla="*/ 31 h 52"/>
                <a:gd name="T10" fmla="*/ 8 w 43"/>
                <a:gd name="T11" fmla="*/ 39 h 52"/>
                <a:gd name="T12" fmla="*/ 13 w 43"/>
                <a:gd name="T13" fmla="*/ 44 h 52"/>
                <a:gd name="T14" fmla="*/ 20 w 43"/>
                <a:gd name="T15" fmla="*/ 51 h 52"/>
                <a:gd name="T16" fmla="*/ 24 w 43"/>
                <a:gd name="T17" fmla="*/ 51 h 52"/>
                <a:gd name="T18" fmla="*/ 31 w 43"/>
                <a:gd name="T19" fmla="*/ 43 h 52"/>
                <a:gd name="T20" fmla="*/ 35 w 43"/>
                <a:gd name="T21" fmla="*/ 39 h 52"/>
                <a:gd name="T22" fmla="*/ 42 w 43"/>
                <a:gd name="T23" fmla="*/ 31 h 52"/>
                <a:gd name="T24" fmla="*/ 39 w 43"/>
                <a:gd name="T25" fmla="*/ 29 h 52"/>
                <a:gd name="T26" fmla="*/ 30 w 43"/>
                <a:gd name="T27" fmla="*/ 29 h 52"/>
                <a:gd name="T28" fmla="*/ 30 w 43"/>
                <a:gd name="T29" fmla="*/ 2 h 52"/>
                <a:gd name="T30" fmla="*/ 27 w 43"/>
                <a:gd name="T31" fmla="*/ 0 h 52"/>
                <a:gd name="T32" fmla="*/ 16 w 43"/>
                <a:gd name="T33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3" h="52">
                  <a:moveTo>
                    <a:pt x="16" y="0"/>
                  </a:moveTo>
                  <a:cubicBezTo>
                    <a:pt x="15" y="0"/>
                    <a:pt x="13" y="1"/>
                    <a:pt x="13" y="2"/>
                  </a:cubicBezTo>
                  <a:cubicBezTo>
                    <a:pt x="13" y="29"/>
                    <a:pt x="13" y="29"/>
                    <a:pt x="13" y="29"/>
                  </a:cubicBezTo>
                  <a:cubicBezTo>
                    <a:pt x="5" y="29"/>
                    <a:pt x="5" y="29"/>
                    <a:pt x="5" y="29"/>
                  </a:cubicBezTo>
                  <a:cubicBezTo>
                    <a:pt x="2" y="29"/>
                    <a:pt x="0" y="30"/>
                    <a:pt x="2" y="31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10" y="40"/>
                    <a:pt x="12" y="42"/>
                    <a:pt x="13" y="44"/>
                  </a:cubicBezTo>
                  <a:cubicBezTo>
                    <a:pt x="20" y="51"/>
                    <a:pt x="20" y="51"/>
                    <a:pt x="20" y="51"/>
                  </a:cubicBezTo>
                  <a:cubicBezTo>
                    <a:pt x="21" y="52"/>
                    <a:pt x="23" y="52"/>
                    <a:pt x="24" y="51"/>
                  </a:cubicBezTo>
                  <a:cubicBezTo>
                    <a:pt x="31" y="43"/>
                    <a:pt x="31" y="43"/>
                    <a:pt x="31" y="43"/>
                  </a:cubicBezTo>
                  <a:cubicBezTo>
                    <a:pt x="32" y="42"/>
                    <a:pt x="34" y="40"/>
                    <a:pt x="35" y="39"/>
                  </a:cubicBezTo>
                  <a:cubicBezTo>
                    <a:pt x="42" y="31"/>
                    <a:pt x="42" y="31"/>
                    <a:pt x="42" y="31"/>
                  </a:cubicBezTo>
                  <a:cubicBezTo>
                    <a:pt x="43" y="30"/>
                    <a:pt x="42" y="29"/>
                    <a:pt x="39" y="29"/>
                  </a:cubicBezTo>
                  <a:cubicBezTo>
                    <a:pt x="30" y="29"/>
                    <a:pt x="30" y="29"/>
                    <a:pt x="30" y="29"/>
                  </a:cubicBezTo>
                  <a:cubicBezTo>
                    <a:pt x="30" y="2"/>
                    <a:pt x="30" y="2"/>
                    <a:pt x="30" y="2"/>
                  </a:cubicBezTo>
                  <a:cubicBezTo>
                    <a:pt x="30" y="1"/>
                    <a:pt x="29" y="0"/>
                    <a:pt x="27" y="0"/>
                  </a:cubicBezTo>
                  <a:lnTo>
                    <a:pt x="1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716" name="组合 715"/>
          <p:cNvGrpSpPr/>
          <p:nvPr/>
        </p:nvGrpSpPr>
        <p:grpSpPr>
          <a:xfrm>
            <a:off x="4169479" y="2252934"/>
            <a:ext cx="533107" cy="398090"/>
            <a:chOff x="4173538" y="2168526"/>
            <a:chExt cx="608013" cy="454025"/>
          </a:xfrm>
          <a:solidFill>
            <a:srgbClr val="20252D"/>
          </a:solidFill>
        </p:grpSpPr>
        <p:sp>
          <p:nvSpPr>
            <p:cNvPr id="717" name="Freeform 88"/>
            <p:cNvSpPr/>
            <p:nvPr/>
          </p:nvSpPr>
          <p:spPr bwMode="auto">
            <a:xfrm>
              <a:off x="4173538" y="2168526"/>
              <a:ext cx="568325" cy="454025"/>
            </a:xfrm>
            <a:custGeom>
              <a:avLst/>
              <a:gdLst>
                <a:gd name="T0" fmla="*/ 54 w 69"/>
                <a:gd name="T1" fmla="*/ 35 h 55"/>
                <a:gd name="T2" fmla="*/ 65 w 69"/>
                <a:gd name="T3" fmla="*/ 24 h 55"/>
                <a:gd name="T4" fmla="*/ 69 w 69"/>
                <a:gd name="T5" fmla="*/ 25 h 55"/>
                <a:gd name="T6" fmla="*/ 69 w 69"/>
                <a:gd name="T7" fmla="*/ 16 h 55"/>
                <a:gd name="T8" fmla="*/ 61 w 69"/>
                <a:gd name="T9" fmla="*/ 8 h 55"/>
                <a:gd name="T10" fmla="*/ 33 w 69"/>
                <a:gd name="T11" fmla="*/ 8 h 55"/>
                <a:gd name="T12" fmla="*/ 26 w 69"/>
                <a:gd name="T13" fmla="*/ 0 h 55"/>
                <a:gd name="T14" fmla="*/ 9 w 69"/>
                <a:gd name="T15" fmla="*/ 0 h 55"/>
                <a:gd name="T16" fmla="*/ 2 w 69"/>
                <a:gd name="T17" fmla="*/ 5 h 55"/>
                <a:gd name="T18" fmla="*/ 0 w 69"/>
                <a:gd name="T19" fmla="*/ 9 h 55"/>
                <a:gd name="T20" fmla="*/ 0 w 69"/>
                <a:gd name="T21" fmla="*/ 9 h 55"/>
                <a:gd name="T22" fmla="*/ 0 w 69"/>
                <a:gd name="T23" fmla="*/ 10 h 55"/>
                <a:gd name="T24" fmla="*/ 0 w 69"/>
                <a:gd name="T25" fmla="*/ 11 h 55"/>
                <a:gd name="T26" fmla="*/ 0 w 69"/>
                <a:gd name="T27" fmla="*/ 23 h 55"/>
                <a:gd name="T28" fmla="*/ 0 w 69"/>
                <a:gd name="T29" fmla="*/ 48 h 55"/>
                <a:gd name="T30" fmla="*/ 8 w 69"/>
                <a:gd name="T31" fmla="*/ 55 h 55"/>
                <a:gd name="T32" fmla="*/ 61 w 69"/>
                <a:gd name="T33" fmla="*/ 55 h 55"/>
                <a:gd name="T34" fmla="*/ 69 w 69"/>
                <a:gd name="T35" fmla="*/ 48 h 55"/>
                <a:gd name="T36" fmla="*/ 69 w 69"/>
                <a:gd name="T37" fmla="*/ 46 h 55"/>
                <a:gd name="T38" fmla="*/ 65 w 69"/>
                <a:gd name="T39" fmla="*/ 46 h 55"/>
                <a:gd name="T40" fmla="*/ 54 w 69"/>
                <a:gd name="T41" fmla="*/ 3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9" h="55">
                  <a:moveTo>
                    <a:pt x="54" y="35"/>
                  </a:moveTo>
                  <a:cubicBezTo>
                    <a:pt x="54" y="29"/>
                    <a:pt x="59" y="24"/>
                    <a:pt x="65" y="24"/>
                  </a:cubicBezTo>
                  <a:cubicBezTo>
                    <a:pt x="67" y="24"/>
                    <a:pt x="68" y="25"/>
                    <a:pt x="69" y="25"/>
                  </a:cubicBezTo>
                  <a:cubicBezTo>
                    <a:pt x="69" y="16"/>
                    <a:pt x="69" y="16"/>
                    <a:pt x="69" y="16"/>
                  </a:cubicBezTo>
                  <a:cubicBezTo>
                    <a:pt x="69" y="12"/>
                    <a:pt x="65" y="8"/>
                    <a:pt x="61" y="8"/>
                  </a:cubicBezTo>
                  <a:cubicBezTo>
                    <a:pt x="33" y="8"/>
                    <a:pt x="33" y="8"/>
                    <a:pt x="33" y="8"/>
                  </a:cubicBezTo>
                  <a:cubicBezTo>
                    <a:pt x="32" y="4"/>
                    <a:pt x="29" y="0"/>
                    <a:pt x="26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5" y="0"/>
                    <a:pt x="3" y="2"/>
                    <a:pt x="2" y="5"/>
                  </a:cubicBezTo>
                  <a:cubicBezTo>
                    <a:pt x="1" y="6"/>
                    <a:pt x="0" y="7"/>
                    <a:pt x="0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52"/>
                    <a:pt x="4" y="55"/>
                    <a:pt x="8" y="55"/>
                  </a:cubicBezTo>
                  <a:cubicBezTo>
                    <a:pt x="61" y="55"/>
                    <a:pt x="61" y="55"/>
                    <a:pt x="61" y="55"/>
                  </a:cubicBezTo>
                  <a:cubicBezTo>
                    <a:pt x="65" y="55"/>
                    <a:pt x="69" y="52"/>
                    <a:pt x="69" y="48"/>
                  </a:cubicBezTo>
                  <a:cubicBezTo>
                    <a:pt x="69" y="46"/>
                    <a:pt x="69" y="46"/>
                    <a:pt x="69" y="46"/>
                  </a:cubicBezTo>
                  <a:cubicBezTo>
                    <a:pt x="68" y="46"/>
                    <a:pt x="67" y="46"/>
                    <a:pt x="65" y="46"/>
                  </a:cubicBezTo>
                  <a:cubicBezTo>
                    <a:pt x="59" y="46"/>
                    <a:pt x="54" y="41"/>
                    <a:pt x="54" y="3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18" name="Freeform 89"/>
            <p:cNvSpPr>
              <a:spLocks noEditPoints="1"/>
            </p:cNvSpPr>
            <p:nvPr/>
          </p:nvSpPr>
          <p:spPr bwMode="auto">
            <a:xfrm>
              <a:off x="4641851" y="2390776"/>
              <a:ext cx="139700" cy="139700"/>
            </a:xfrm>
            <a:custGeom>
              <a:avLst/>
              <a:gdLst>
                <a:gd name="T0" fmla="*/ 12 w 17"/>
                <a:gd name="T1" fmla="*/ 0 h 17"/>
                <a:gd name="T2" fmla="*/ 8 w 17"/>
                <a:gd name="T3" fmla="*/ 0 h 17"/>
                <a:gd name="T4" fmla="*/ 0 w 17"/>
                <a:gd name="T5" fmla="*/ 8 h 17"/>
                <a:gd name="T6" fmla="*/ 8 w 17"/>
                <a:gd name="T7" fmla="*/ 17 h 17"/>
                <a:gd name="T8" fmla="*/ 12 w 17"/>
                <a:gd name="T9" fmla="*/ 17 h 17"/>
                <a:gd name="T10" fmla="*/ 17 w 17"/>
                <a:gd name="T11" fmla="*/ 8 h 17"/>
                <a:gd name="T12" fmla="*/ 12 w 17"/>
                <a:gd name="T13" fmla="*/ 0 h 17"/>
                <a:gd name="T14" fmla="*/ 12 w 17"/>
                <a:gd name="T15" fmla="*/ 10 h 17"/>
                <a:gd name="T16" fmla="*/ 14 w 17"/>
                <a:gd name="T17" fmla="*/ 12 h 17"/>
                <a:gd name="T18" fmla="*/ 14 w 17"/>
                <a:gd name="T19" fmla="*/ 14 h 17"/>
                <a:gd name="T20" fmla="*/ 13 w 17"/>
                <a:gd name="T21" fmla="*/ 15 h 17"/>
                <a:gd name="T22" fmla="*/ 12 w 17"/>
                <a:gd name="T23" fmla="*/ 14 h 17"/>
                <a:gd name="T24" fmla="*/ 12 w 17"/>
                <a:gd name="T25" fmla="*/ 14 h 17"/>
                <a:gd name="T26" fmla="*/ 8 w 17"/>
                <a:gd name="T27" fmla="*/ 10 h 17"/>
                <a:gd name="T28" fmla="*/ 4 w 17"/>
                <a:gd name="T29" fmla="*/ 14 h 17"/>
                <a:gd name="T30" fmla="*/ 4 w 17"/>
                <a:gd name="T31" fmla="*/ 15 h 17"/>
                <a:gd name="T32" fmla="*/ 3 w 17"/>
                <a:gd name="T33" fmla="*/ 14 h 17"/>
                <a:gd name="T34" fmla="*/ 3 w 17"/>
                <a:gd name="T35" fmla="*/ 12 h 17"/>
                <a:gd name="T36" fmla="*/ 7 w 17"/>
                <a:gd name="T37" fmla="*/ 8 h 17"/>
                <a:gd name="T38" fmla="*/ 3 w 17"/>
                <a:gd name="T39" fmla="*/ 4 h 17"/>
                <a:gd name="T40" fmla="*/ 3 w 17"/>
                <a:gd name="T41" fmla="*/ 3 h 17"/>
                <a:gd name="T42" fmla="*/ 4 w 17"/>
                <a:gd name="T43" fmla="*/ 3 h 17"/>
                <a:gd name="T44" fmla="*/ 8 w 17"/>
                <a:gd name="T45" fmla="*/ 7 h 17"/>
                <a:gd name="T46" fmla="*/ 12 w 17"/>
                <a:gd name="T47" fmla="*/ 3 h 17"/>
                <a:gd name="T48" fmla="*/ 12 w 17"/>
                <a:gd name="T49" fmla="*/ 3 h 17"/>
                <a:gd name="T50" fmla="*/ 14 w 17"/>
                <a:gd name="T51" fmla="*/ 3 h 17"/>
                <a:gd name="T52" fmla="*/ 14 w 17"/>
                <a:gd name="T53" fmla="*/ 4 h 17"/>
                <a:gd name="T54" fmla="*/ 12 w 17"/>
                <a:gd name="T55" fmla="*/ 7 h 17"/>
                <a:gd name="T56" fmla="*/ 10 w 17"/>
                <a:gd name="T57" fmla="*/ 8 h 17"/>
                <a:gd name="T58" fmla="*/ 12 w 17"/>
                <a:gd name="T59" fmla="*/ 1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7" h="17">
                  <a:moveTo>
                    <a:pt x="12" y="0"/>
                  </a:moveTo>
                  <a:cubicBezTo>
                    <a:pt x="11" y="0"/>
                    <a:pt x="10" y="0"/>
                    <a:pt x="8" y="0"/>
                  </a:cubicBezTo>
                  <a:cubicBezTo>
                    <a:pt x="3" y="0"/>
                    <a:pt x="0" y="4"/>
                    <a:pt x="0" y="8"/>
                  </a:cubicBezTo>
                  <a:cubicBezTo>
                    <a:pt x="0" y="13"/>
                    <a:pt x="3" y="17"/>
                    <a:pt x="8" y="17"/>
                  </a:cubicBezTo>
                  <a:cubicBezTo>
                    <a:pt x="10" y="17"/>
                    <a:pt x="11" y="17"/>
                    <a:pt x="12" y="17"/>
                  </a:cubicBezTo>
                  <a:cubicBezTo>
                    <a:pt x="15" y="15"/>
                    <a:pt x="17" y="12"/>
                    <a:pt x="17" y="8"/>
                  </a:cubicBezTo>
                  <a:cubicBezTo>
                    <a:pt x="17" y="5"/>
                    <a:pt x="15" y="2"/>
                    <a:pt x="12" y="0"/>
                  </a:cubicBezTo>
                  <a:close/>
                  <a:moveTo>
                    <a:pt x="12" y="10"/>
                  </a:moveTo>
                  <a:cubicBezTo>
                    <a:pt x="14" y="12"/>
                    <a:pt x="14" y="12"/>
                    <a:pt x="14" y="12"/>
                  </a:cubicBezTo>
                  <a:cubicBezTo>
                    <a:pt x="15" y="13"/>
                    <a:pt x="15" y="14"/>
                    <a:pt x="14" y="14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2" y="14"/>
                    <a:pt x="12" y="14"/>
                    <a:pt x="12" y="14"/>
                  </a:cubicBezTo>
                  <a:cubicBezTo>
                    <a:pt x="12" y="14"/>
                    <a:pt x="12" y="14"/>
                    <a:pt x="12" y="14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2" y="14"/>
                    <a:pt x="2" y="13"/>
                    <a:pt x="3" y="12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2" y="3"/>
                    <a:pt x="3" y="3"/>
                  </a:cubicBezTo>
                  <a:cubicBezTo>
                    <a:pt x="3" y="2"/>
                    <a:pt x="4" y="2"/>
                    <a:pt x="4" y="3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3" y="2"/>
                    <a:pt x="14" y="2"/>
                    <a:pt x="14" y="3"/>
                  </a:cubicBezTo>
                  <a:cubicBezTo>
                    <a:pt x="15" y="3"/>
                    <a:pt x="15" y="4"/>
                    <a:pt x="14" y="4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0" y="8"/>
                    <a:pt x="10" y="8"/>
                    <a:pt x="10" y="8"/>
                  </a:cubicBezTo>
                  <a:lnTo>
                    <a:pt x="12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719" name="组合 718"/>
          <p:cNvGrpSpPr/>
          <p:nvPr/>
        </p:nvGrpSpPr>
        <p:grpSpPr>
          <a:xfrm>
            <a:off x="10306754" y="2162445"/>
            <a:ext cx="562337" cy="563729"/>
            <a:chOff x="10310813" y="2078038"/>
            <a:chExt cx="641350" cy="642938"/>
          </a:xfrm>
          <a:solidFill>
            <a:srgbClr val="20252D"/>
          </a:solidFill>
        </p:grpSpPr>
        <p:sp>
          <p:nvSpPr>
            <p:cNvPr id="720" name="Freeform 90"/>
            <p:cNvSpPr>
              <a:spLocks noEditPoints="1"/>
            </p:cNvSpPr>
            <p:nvPr/>
          </p:nvSpPr>
          <p:spPr bwMode="auto">
            <a:xfrm>
              <a:off x="10310813" y="2078038"/>
              <a:ext cx="641350" cy="642938"/>
            </a:xfrm>
            <a:custGeom>
              <a:avLst/>
              <a:gdLst>
                <a:gd name="T0" fmla="*/ 39 w 78"/>
                <a:gd name="T1" fmla="*/ 0 h 78"/>
                <a:gd name="T2" fmla="*/ 0 w 78"/>
                <a:gd name="T3" fmla="*/ 39 h 78"/>
                <a:gd name="T4" fmla="*/ 39 w 78"/>
                <a:gd name="T5" fmla="*/ 78 h 78"/>
                <a:gd name="T6" fmla="*/ 78 w 78"/>
                <a:gd name="T7" fmla="*/ 39 h 78"/>
                <a:gd name="T8" fmla="*/ 39 w 78"/>
                <a:gd name="T9" fmla="*/ 0 h 78"/>
                <a:gd name="T10" fmla="*/ 39 w 78"/>
                <a:gd name="T11" fmla="*/ 56 h 78"/>
                <a:gd name="T12" fmla="*/ 22 w 78"/>
                <a:gd name="T13" fmla="*/ 39 h 78"/>
                <a:gd name="T14" fmla="*/ 39 w 78"/>
                <a:gd name="T15" fmla="*/ 22 h 78"/>
                <a:gd name="T16" fmla="*/ 56 w 78"/>
                <a:gd name="T17" fmla="*/ 39 h 78"/>
                <a:gd name="T18" fmla="*/ 39 w 78"/>
                <a:gd name="T19" fmla="*/ 56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8" h="78">
                  <a:moveTo>
                    <a:pt x="39" y="0"/>
                  </a:moveTo>
                  <a:cubicBezTo>
                    <a:pt x="18" y="0"/>
                    <a:pt x="0" y="18"/>
                    <a:pt x="0" y="39"/>
                  </a:cubicBezTo>
                  <a:cubicBezTo>
                    <a:pt x="0" y="60"/>
                    <a:pt x="18" y="77"/>
                    <a:pt x="39" y="78"/>
                  </a:cubicBezTo>
                  <a:cubicBezTo>
                    <a:pt x="60" y="77"/>
                    <a:pt x="78" y="60"/>
                    <a:pt x="78" y="39"/>
                  </a:cubicBezTo>
                  <a:cubicBezTo>
                    <a:pt x="78" y="18"/>
                    <a:pt x="60" y="0"/>
                    <a:pt x="39" y="0"/>
                  </a:cubicBezTo>
                  <a:close/>
                  <a:moveTo>
                    <a:pt x="39" y="56"/>
                  </a:moveTo>
                  <a:cubicBezTo>
                    <a:pt x="30" y="56"/>
                    <a:pt x="22" y="48"/>
                    <a:pt x="22" y="39"/>
                  </a:cubicBezTo>
                  <a:cubicBezTo>
                    <a:pt x="22" y="30"/>
                    <a:pt x="30" y="22"/>
                    <a:pt x="39" y="22"/>
                  </a:cubicBezTo>
                  <a:cubicBezTo>
                    <a:pt x="48" y="22"/>
                    <a:pt x="56" y="30"/>
                    <a:pt x="56" y="39"/>
                  </a:cubicBezTo>
                  <a:cubicBezTo>
                    <a:pt x="56" y="48"/>
                    <a:pt x="48" y="56"/>
                    <a:pt x="39" y="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21" name="Freeform 91"/>
            <p:cNvSpPr>
              <a:spLocks noEditPoints="1"/>
            </p:cNvSpPr>
            <p:nvPr/>
          </p:nvSpPr>
          <p:spPr bwMode="auto">
            <a:xfrm>
              <a:off x="10499726" y="2266951"/>
              <a:ext cx="263525" cy="263525"/>
            </a:xfrm>
            <a:custGeom>
              <a:avLst/>
              <a:gdLst>
                <a:gd name="T0" fmla="*/ 16 w 32"/>
                <a:gd name="T1" fmla="*/ 0 h 32"/>
                <a:gd name="T2" fmla="*/ 0 w 32"/>
                <a:gd name="T3" fmla="*/ 16 h 32"/>
                <a:gd name="T4" fmla="*/ 16 w 32"/>
                <a:gd name="T5" fmla="*/ 32 h 32"/>
                <a:gd name="T6" fmla="*/ 32 w 32"/>
                <a:gd name="T7" fmla="*/ 16 h 32"/>
                <a:gd name="T8" fmla="*/ 16 w 32"/>
                <a:gd name="T9" fmla="*/ 0 h 32"/>
                <a:gd name="T10" fmla="*/ 16 w 32"/>
                <a:gd name="T11" fmla="*/ 25 h 32"/>
                <a:gd name="T12" fmla="*/ 7 w 32"/>
                <a:gd name="T13" fmla="*/ 16 h 32"/>
                <a:gd name="T14" fmla="*/ 16 w 32"/>
                <a:gd name="T15" fmla="*/ 7 h 32"/>
                <a:gd name="T16" fmla="*/ 25 w 32"/>
                <a:gd name="T17" fmla="*/ 16 h 32"/>
                <a:gd name="T18" fmla="*/ 16 w 32"/>
                <a:gd name="T19" fmla="*/ 25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2" h="32">
                  <a:moveTo>
                    <a:pt x="16" y="0"/>
                  </a:moveTo>
                  <a:cubicBezTo>
                    <a:pt x="7" y="0"/>
                    <a:pt x="0" y="7"/>
                    <a:pt x="0" y="16"/>
                  </a:cubicBezTo>
                  <a:cubicBezTo>
                    <a:pt x="0" y="25"/>
                    <a:pt x="7" y="31"/>
                    <a:pt x="16" y="32"/>
                  </a:cubicBezTo>
                  <a:cubicBezTo>
                    <a:pt x="25" y="31"/>
                    <a:pt x="32" y="25"/>
                    <a:pt x="32" y="16"/>
                  </a:cubicBezTo>
                  <a:cubicBezTo>
                    <a:pt x="32" y="7"/>
                    <a:pt x="25" y="0"/>
                    <a:pt x="16" y="0"/>
                  </a:cubicBezTo>
                  <a:close/>
                  <a:moveTo>
                    <a:pt x="16" y="25"/>
                  </a:moveTo>
                  <a:cubicBezTo>
                    <a:pt x="11" y="25"/>
                    <a:pt x="7" y="21"/>
                    <a:pt x="7" y="16"/>
                  </a:cubicBezTo>
                  <a:cubicBezTo>
                    <a:pt x="7" y="11"/>
                    <a:pt x="11" y="7"/>
                    <a:pt x="16" y="7"/>
                  </a:cubicBezTo>
                  <a:cubicBezTo>
                    <a:pt x="21" y="7"/>
                    <a:pt x="25" y="11"/>
                    <a:pt x="25" y="16"/>
                  </a:cubicBezTo>
                  <a:cubicBezTo>
                    <a:pt x="25" y="21"/>
                    <a:pt x="21" y="25"/>
                    <a:pt x="16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722" name="组合 721"/>
          <p:cNvGrpSpPr/>
          <p:nvPr/>
        </p:nvGrpSpPr>
        <p:grpSpPr>
          <a:xfrm>
            <a:off x="9278055" y="2203720"/>
            <a:ext cx="498308" cy="491349"/>
            <a:chOff x="9282113" y="2119313"/>
            <a:chExt cx="568325" cy="560388"/>
          </a:xfrm>
          <a:solidFill>
            <a:srgbClr val="20252D"/>
          </a:solidFill>
        </p:grpSpPr>
        <p:sp>
          <p:nvSpPr>
            <p:cNvPr id="723" name="Freeform 92"/>
            <p:cNvSpPr>
              <a:spLocks noEditPoints="1"/>
            </p:cNvSpPr>
            <p:nvPr/>
          </p:nvSpPr>
          <p:spPr bwMode="auto">
            <a:xfrm>
              <a:off x="9282113" y="2119313"/>
              <a:ext cx="568325" cy="560388"/>
            </a:xfrm>
            <a:custGeom>
              <a:avLst/>
              <a:gdLst>
                <a:gd name="T0" fmla="*/ 65 w 69"/>
                <a:gd name="T1" fmla="*/ 0 h 68"/>
                <a:gd name="T2" fmla="*/ 65 w 69"/>
                <a:gd name="T3" fmla="*/ 1 h 68"/>
                <a:gd name="T4" fmla="*/ 65 w 69"/>
                <a:gd name="T5" fmla="*/ 23 h 68"/>
                <a:gd name="T6" fmla="*/ 64 w 69"/>
                <a:gd name="T7" fmla="*/ 25 h 68"/>
                <a:gd name="T8" fmla="*/ 62 w 69"/>
                <a:gd name="T9" fmla="*/ 26 h 68"/>
                <a:gd name="T10" fmla="*/ 57 w 69"/>
                <a:gd name="T11" fmla="*/ 26 h 68"/>
                <a:gd name="T12" fmla="*/ 13 w 69"/>
                <a:gd name="T13" fmla="*/ 26 h 68"/>
                <a:gd name="T14" fmla="*/ 6 w 69"/>
                <a:gd name="T15" fmla="*/ 25 h 68"/>
                <a:gd name="T16" fmla="*/ 5 w 69"/>
                <a:gd name="T17" fmla="*/ 23 h 68"/>
                <a:gd name="T18" fmla="*/ 5 w 69"/>
                <a:gd name="T19" fmla="*/ 1 h 68"/>
                <a:gd name="T20" fmla="*/ 5 w 69"/>
                <a:gd name="T21" fmla="*/ 0 h 68"/>
                <a:gd name="T22" fmla="*/ 0 w 69"/>
                <a:gd name="T23" fmla="*/ 4 h 68"/>
                <a:gd name="T24" fmla="*/ 0 w 69"/>
                <a:gd name="T25" fmla="*/ 64 h 68"/>
                <a:gd name="T26" fmla="*/ 7 w 69"/>
                <a:gd name="T27" fmla="*/ 68 h 68"/>
                <a:gd name="T28" fmla="*/ 63 w 69"/>
                <a:gd name="T29" fmla="*/ 68 h 68"/>
                <a:gd name="T30" fmla="*/ 69 w 69"/>
                <a:gd name="T31" fmla="*/ 64 h 68"/>
                <a:gd name="T32" fmla="*/ 69 w 69"/>
                <a:gd name="T33" fmla="*/ 4 h 68"/>
                <a:gd name="T34" fmla="*/ 65 w 69"/>
                <a:gd name="T35" fmla="*/ 0 h 68"/>
                <a:gd name="T36" fmla="*/ 63 w 69"/>
                <a:gd name="T37" fmla="*/ 58 h 68"/>
                <a:gd name="T38" fmla="*/ 63 w 69"/>
                <a:gd name="T39" fmla="*/ 58 h 68"/>
                <a:gd name="T40" fmla="*/ 61 w 69"/>
                <a:gd name="T41" fmla="*/ 61 h 68"/>
                <a:gd name="T42" fmla="*/ 57 w 69"/>
                <a:gd name="T43" fmla="*/ 63 h 68"/>
                <a:gd name="T44" fmla="*/ 45 w 69"/>
                <a:gd name="T45" fmla="*/ 64 h 68"/>
                <a:gd name="T46" fmla="*/ 25 w 69"/>
                <a:gd name="T47" fmla="*/ 64 h 68"/>
                <a:gd name="T48" fmla="*/ 9 w 69"/>
                <a:gd name="T49" fmla="*/ 61 h 68"/>
                <a:gd name="T50" fmla="*/ 7 w 69"/>
                <a:gd name="T51" fmla="*/ 58 h 68"/>
                <a:gd name="T52" fmla="*/ 7 w 69"/>
                <a:gd name="T53" fmla="*/ 44 h 68"/>
                <a:gd name="T54" fmla="*/ 9 w 69"/>
                <a:gd name="T55" fmla="*/ 41 h 68"/>
                <a:gd name="T56" fmla="*/ 13 w 69"/>
                <a:gd name="T57" fmla="*/ 39 h 68"/>
                <a:gd name="T58" fmla="*/ 25 w 69"/>
                <a:gd name="T59" fmla="*/ 38 h 68"/>
                <a:gd name="T60" fmla="*/ 45 w 69"/>
                <a:gd name="T61" fmla="*/ 38 h 68"/>
                <a:gd name="T62" fmla="*/ 61 w 69"/>
                <a:gd name="T63" fmla="*/ 41 h 68"/>
                <a:gd name="T64" fmla="*/ 63 w 69"/>
                <a:gd name="T65" fmla="*/ 44 h 68"/>
                <a:gd name="T66" fmla="*/ 63 w 69"/>
                <a:gd name="T67" fmla="*/ 58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9" h="68">
                  <a:moveTo>
                    <a:pt x="65" y="0"/>
                  </a:moveTo>
                  <a:cubicBezTo>
                    <a:pt x="65" y="1"/>
                    <a:pt x="65" y="1"/>
                    <a:pt x="65" y="1"/>
                  </a:cubicBezTo>
                  <a:cubicBezTo>
                    <a:pt x="65" y="23"/>
                    <a:pt x="65" y="23"/>
                    <a:pt x="65" y="23"/>
                  </a:cubicBezTo>
                  <a:cubicBezTo>
                    <a:pt x="65" y="24"/>
                    <a:pt x="64" y="25"/>
                    <a:pt x="64" y="25"/>
                  </a:cubicBezTo>
                  <a:cubicBezTo>
                    <a:pt x="63" y="25"/>
                    <a:pt x="62" y="25"/>
                    <a:pt x="62" y="26"/>
                  </a:cubicBezTo>
                  <a:cubicBezTo>
                    <a:pt x="60" y="26"/>
                    <a:pt x="59" y="26"/>
                    <a:pt x="57" y="26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0" y="26"/>
                    <a:pt x="8" y="26"/>
                    <a:pt x="6" y="25"/>
                  </a:cubicBezTo>
                  <a:cubicBezTo>
                    <a:pt x="6" y="25"/>
                    <a:pt x="5" y="24"/>
                    <a:pt x="5" y="23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1"/>
                    <a:pt x="0" y="2"/>
                    <a:pt x="0" y="4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0" y="66"/>
                    <a:pt x="3" y="68"/>
                    <a:pt x="7" y="68"/>
                  </a:cubicBezTo>
                  <a:cubicBezTo>
                    <a:pt x="63" y="68"/>
                    <a:pt x="63" y="68"/>
                    <a:pt x="63" y="68"/>
                  </a:cubicBezTo>
                  <a:cubicBezTo>
                    <a:pt x="66" y="68"/>
                    <a:pt x="69" y="66"/>
                    <a:pt x="69" y="64"/>
                  </a:cubicBezTo>
                  <a:cubicBezTo>
                    <a:pt x="69" y="4"/>
                    <a:pt x="69" y="4"/>
                    <a:pt x="69" y="4"/>
                  </a:cubicBezTo>
                  <a:cubicBezTo>
                    <a:pt x="69" y="2"/>
                    <a:pt x="67" y="1"/>
                    <a:pt x="65" y="0"/>
                  </a:cubicBezTo>
                  <a:close/>
                  <a:moveTo>
                    <a:pt x="63" y="58"/>
                  </a:moveTo>
                  <a:cubicBezTo>
                    <a:pt x="63" y="58"/>
                    <a:pt x="63" y="58"/>
                    <a:pt x="63" y="58"/>
                  </a:cubicBezTo>
                  <a:cubicBezTo>
                    <a:pt x="63" y="60"/>
                    <a:pt x="62" y="61"/>
                    <a:pt x="61" y="61"/>
                  </a:cubicBezTo>
                  <a:cubicBezTo>
                    <a:pt x="60" y="62"/>
                    <a:pt x="59" y="62"/>
                    <a:pt x="57" y="63"/>
                  </a:cubicBezTo>
                  <a:cubicBezTo>
                    <a:pt x="54" y="64"/>
                    <a:pt x="50" y="64"/>
                    <a:pt x="45" y="64"/>
                  </a:cubicBezTo>
                  <a:cubicBezTo>
                    <a:pt x="25" y="64"/>
                    <a:pt x="25" y="64"/>
                    <a:pt x="25" y="64"/>
                  </a:cubicBezTo>
                  <a:cubicBezTo>
                    <a:pt x="18" y="64"/>
                    <a:pt x="12" y="63"/>
                    <a:pt x="9" y="61"/>
                  </a:cubicBezTo>
                  <a:cubicBezTo>
                    <a:pt x="8" y="61"/>
                    <a:pt x="7" y="60"/>
                    <a:pt x="7" y="58"/>
                  </a:cubicBezTo>
                  <a:cubicBezTo>
                    <a:pt x="7" y="44"/>
                    <a:pt x="7" y="44"/>
                    <a:pt x="7" y="44"/>
                  </a:cubicBezTo>
                  <a:cubicBezTo>
                    <a:pt x="7" y="42"/>
                    <a:pt x="8" y="41"/>
                    <a:pt x="9" y="41"/>
                  </a:cubicBezTo>
                  <a:cubicBezTo>
                    <a:pt x="10" y="40"/>
                    <a:pt x="11" y="39"/>
                    <a:pt x="13" y="39"/>
                  </a:cubicBezTo>
                  <a:cubicBezTo>
                    <a:pt x="16" y="38"/>
                    <a:pt x="20" y="38"/>
                    <a:pt x="25" y="38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52" y="38"/>
                    <a:pt x="58" y="39"/>
                    <a:pt x="61" y="41"/>
                  </a:cubicBezTo>
                  <a:cubicBezTo>
                    <a:pt x="62" y="41"/>
                    <a:pt x="63" y="42"/>
                    <a:pt x="63" y="44"/>
                  </a:cubicBezTo>
                  <a:lnTo>
                    <a:pt x="63" y="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24" name="Freeform 93"/>
            <p:cNvSpPr/>
            <p:nvPr/>
          </p:nvSpPr>
          <p:spPr bwMode="auto">
            <a:xfrm>
              <a:off x="9364663" y="2457451"/>
              <a:ext cx="411163" cy="165100"/>
            </a:xfrm>
            <a:custGeom>
              <a:avLst/>
              <a:gdLst>
                <a:gd name="T0" fmla="*/ 49 w 50"/>
                <a:gd name="T1" fmla="*/ 2 h 20"/>
                <a:gd name="T2" fmla="*/ 46 w 50"/>
                <a:gd name="T3" fmla="*/ 1 h 20"/>
                <a:gd name="T4" fmla="*/ 35 w 50"/>
                <a:gd name="T5" fmla="*/ 0 h 20"/>
                <a:gd name="T6" fmla="*/ 15 w 50"/>
                <a:gd name="T7" fmla="*/ 0 h 20"/>
                <a:gd name="T8" fmla="*/ 1 w 50"/>
                <a:gd name="T9" fmla="*/ 2 h 20"/>
                <a:gd name="T10" fmla="*/ 0 w 50"/>
                <a:gd name="T11" fmla="*/ 3 h 20"/>
                <a:gd name="T12" fmla="*/ 0 w 50"/>
                <a:gd name="T13" fmla="*/ 17 h 20"/>
                <a:gd name="T14" fmla="*/ 0 w 50"/>
                <a:gd name="T15" fmla="*/ 17 h 20"/>
                <a:gd name="T16" fmla="*/ 0 w 50"/>
                <a:gd name="T17" fmla="*/ 18 h 20"/>
                <a:gd name="T18" fmla="*/ 4 w 50"/>
                <a:gd name="T19" fmla="*/ 19 h 20"/>
                <a:gd name="T20" fmla="*/ 15 w 50"/>
                <a:gd name="T21" fmla="*/ 20 h 20"/>
                <a:gd name="T22" fmla="*/ 35 w 50"/>
                <a:gd name="T23" fmla="*/ 20 h 20"/>
                <a:gd name="T24" fmla="*/ 49 w 50"/>
                <a:gd name="T25" fmla="*/ 18 h 20"/>
                <a:gd name="T26" fmla="*/ 50 w 50"/>
                <a:gd name="T27" fmla="*/ 17 h 20"/>
                <a:gd name="T28" fmla="*/ 50 w 50"/>
                <a:gd name="T29" fmla="*/ 3 h 20"/>
                <a:gd name="T30" fmla="*/ 50 w 50"/>
                <a:gd name="T31" fmla="*/ 3 h 20"/>
                <a:gd name="T32" fmla="*/ 49 w 50"/>
                <a:gd name="T33" fmla="*/ 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0" h="20">
                  <a:moveTo>
                    <a:pt x="49" y="2"/>
                  </a:moveTo>
                  <a:cubicBezTo>
                    <a:pt x="49" y="2"/>
                    <a:pt x="48" y="1"/>
                    <a:pt x="46" y="1"/>
                  </a:cubicBezTo>
                  <a:cubicBezTo>
                    <a:pt x="43" y="0"/>
                    <a:pt x="39" y="0"/>
                    <a:pt x="35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9" y="0"/>
                    <a:pt x="3" y="1"/>
                    <a:pt x="1" y="2"/>
                  </a:cubicBezTo>
                  <a:cubicBezTo>
                    <a:pt x="0" y="2"/>
                    <a:pt x="0" y="3"/>
                    <a:pt x="0" y="3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1" y="18"/>
                    <a:pt x="2" y="19"/>
                    <a:pt x="4" y="19"/>
                  </a:cubicBezTo>
                  <a:cubicBezTo>
                    <a:pt x="6" y="20"/>
                    <a:pt x="10" y="20"/>
                    <a:pt x="15" y="20"/>
                  </a:cubicBezTo>
                  <a:cubicBezTo>
                    <a:pt x="35" y="20"/>
                    <a:pt x="35" y="20"/>
                    <a:pt x="35" y="20"/>
                  </a:cubicBezTo>
                  <a:cubicBezTo>
                    <a:pt x="41" y="20"/>
                    <a:pt x="47" y="19"/>
                    <a:pt x="49" y="18"/>
                  </a:cubicBezTo>
                  <a:cubicBezTo>
                    <a:pt x="50" y="18"/>
                    <a:pt x="50" y="17"/>
                    <a:pt x="50" y="17"/>
                  </a:cubicBezTo>
                  <a:cubicBezTo>
                    <a:pt x="50" y="3"/>
                    <a:pt x="50" y="3"/>
                    <a:pt x="50" y="3"/>
                  </a:cubicBezTo>
                  <a:cubicBezTo>
                    <a:pt x="50" y="3"/>
                    <a:pt x="50" y="3"/>
                    <a:pt x="50" y="3"/>
                  </a:cubicBezTo>
                  <a:lnTo>
                    <a:pt x="49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25" name="Freeform 94"/>
            <p:cNvSpPr>
              <a:spLocks noEditPoints="1"/>
            </p:cNvSpPr>
            <p:nvPr/>
          </p:nvSpPr>
          <p:spPr bwMode="auto">
            <a:xfrm>
              <a:off x="9348788" y="2119313"/>
              <a:ext cx="442913" cy="188913"/>
            </a:xfrm>
            <a:custGeom>
              <a:avLst/>
              <a:gdLst>
                <a:gd name="T0" fmla="*/ 49 w 54"/>
                <a:gd name="T1" fmla="*/ 0 h 23"/>
                <a:gd name="T2" fmla="*/ 5 w 54"/>
                <a:gd name="T3" fmla="*/ 0 h 23"/>
                <a:gd name="T4" fmla="*/ 0 w 54"/>
                <a:gd name="T5" fmla="*/ 1 h 23"/>
                <a:gd name="T6" fmla="*/ 0 w 54"/>
                <a:gd name="T7" fmla="*/ 1 h 23"/>
                <a:gd name="T8" fmla="*/ 0 w 54"/>
                <a:gd name="T9" fmla="*/ 22 h 23"/>
                <a:gd name="T10" fmla="*/ 1 w 54"/>
                <a:gd name="T11" fmla="*/ 23 h 23"/>
                <a:gd name="T12" fmla="*/ 5 w 54"/>
                <a:gd name="T13" fmla="*/ 23 h 23"/>
                <a:gd name="T14" fmla="*/ 49 w 54"/>
                <a:gd name="T15" fmla="*/ 23 h 23"/>
                <a:gd name="T16" fmla="*/ 54 w 54"/>
                <a:gd name="T17" fmla="*/ 23 h 23"/>
                <a:gd name="T18" fmla="*/ 54 w 54"/>
                <a:gd name="T19" fmla="*/ 22 h 23"/>
                <a:gd name="T20" fmla="*/ 54 w 54"/>
                <a:gd name="T21" fmla="*/ 1 h 23"/>
                <a:gd name="T22" fmla="*/ 53 w 54"/>
                <a:gd name="T23" fmla="*/ 1 h 23"/>
                <a:gd name="T24" fmla="*/ 49 w 54"/>
                <a:gd name="T25" fmla="*/ 0 h 23"/>
                <a:gd name="T26" fmla="*/ 9 w 54"/>
                <a:gd name="T27" fmla="*/ 16 h 23"/>
                <a:gd name="T28" fmla="*/ 9 w 54"/>
                <a:gd name="T29" fmla="*/ 16 h 23"/>
                <a:gd name="T30" fmla="*/ 9 w 54"/>
                <a:gd name="T31" fmla="*/ 18 h 23"/>
                <a:gd name="T32" fmla="*/ 7 w 54"/>
                <a:gd name="T33" fmla="*/ 19 h 23"/>
                <a:gd name="T34" fmla="*/ 3 w 54"/>
                <a:gd name="T35" fmla="*/ 19 h 23"/>
                <a:gd name="T36" fmla="*/ 2 w 54"/>
                <a:gd name="T37" fmla="*/ 18 h 23"/>
                <a:gd name="T38" fmla="*/ 1 w 54"/>
                <a:gd name="T39" fmla="*/ 16 h 23"/>
                <a:gd name="T40" fmla="*/ 1 w 54"/>
                <a:gd name="T41" fmla="*/ 4 h 23"/>
                <a:gd name="T42" fmla="*/ 2 w 54"/>
                <a:gd name="T43" fmla="*/ 3 h 23"/>
                <a:gd name="T44" fmla="*/ 3 w 54"/>
                <a:gd name="T45" fmla="*/ 1 h 23"/>
                <a:gd name="T46" fmla="*/ 7 w 54"/>
                <a:gd name="T47" fmla="*/ 1 h 23"/>
                <a:gd name="T48" fmla="*/ 9 w 54"/>
                <a:gd name="T49" fmla="*/ 3 h 23"/>
                <a:gd name="T50" fmla="*/ 9 w 54"/>
                <a:gd name="T51" fmla="*/ 4 h 23"/>
                <a:gd name="T52" fmla="*/ 9 w 54"/>
                <a:gd name="T53" fmla="*/ 16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4" h="23">
                  <a:moveTo>
                    <a:pt x="49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3" y="0"/>
                    <a:pt x="1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1" y="23"/>
                    <a:pt x="1" y="23"/>
                    <a:pt x="1" y="23"/>
                  </a:cubicBezTo>
                  <a:cubicBezTo>
                    <a:pt x="2" y="23"/>
                    <a:pt x="3" y="23"/>
                    <a:pt x="5" y="23"/>
                  </a:cubicBezTo>
                  <a:cubicBezTo>
                    <a:pt x="49" y="23"/>
                    <a:pt x="49" y="23"/>
                    <a:pt x="49" y="23"/>
                  </a:cubicBezTo>
                  <a:cubicBezTo>
                    <a:pt x="51" y="23"/>
                    <a:pt x="53" y="23"/>
                    <a:pt x="54" y="23"/>
                  </a:cubicBezTo>
                  <a:cubicBezTo>
                    <a:pt x="54" y="22"/>
                    <a:pt x="54" y="22"/>
                    <a:pt x="54" y="22"/>
                  </a:cubicBezTo>
                  <a:cubicBezTo>
                    <a:pt x="54" y="1"/>
                    <a:pt x="54" y="1"/>
                    <a:pt x="54" y="1"/>
                  </a:cubicBezTo>
                  <a:cubicBezTo>
                    <a:pt x="53" y="1"/>
                    <a:pt x="53" y="1"/>
                    <a:pt x="53" y="1"/>
                  </a:cubicBezTo>
                  <a:cubicBezTo>
                    <a:pt x="52" y="1"/>
                    <a:pt x="51" y="0"/>
                    <a:pt x="49" y="0"/>
                  </a:cubicBezTo>
                  <a:close/>
                  <a:moveTo>
                    <a:pt x="9" y="16"/>
                  </a:moveTo>
                  <a:cubicBezTo>
                    <a:pt x="9" y="16"/>
                    <a:pt x="9" y="16"/>
                    <a:pt x="9" y="16"/>
                  </a:cubicBezTo>
                  <a:cubicBezTo>
                    <a:pt x="9" y="17"/>
                    <a:pt x="9" y="17"/>
                    <a:pt x="9" y="18"/>
                  </a:cubicBezTo>
                  <a:cubicBezTo>
                    <a:pt x="8" y="18"/>
                    <a:pt x="8" y="19"/>
                    <a:pt x="7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2" y="19"/>
                    <a:pt x="2" y="18"/>
                    <a:pt x="2" y="18"/>
                  </a:cubicBezTo>
                  <a:cubicBezTo>
                    <a:pt x="2" y="17"/>
                    <a:pt x="1" y="17"/>
                    <a:pt x="1" y="16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3"/>
                    <a:pt x="2" y="3"/>
                    <a:pt x="2" y="3"/>
                  </a:cubicBezTo>
                  <a:cubicBezTo>
                    <a:pt x="2" y="2"/>
                    <a:pt x="2" y="1"/>
                    <a:pt x="3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8" y="1"/>
                    <a:pt x="8" y="2"/>
                    <a:pt x="9" y="3"/>
                  </a:cubicBezTo>
                  <a:cubicBezTo>
                    <a:pt x="9" y="3"/>
                    <a:pt x="9" y="3"/>
                    <a:pt x="9" y="4"/>
                  </a:cubicBezTo>
                  <a:lnTo>
                    <a:pt x="9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26" name="Rectangle 95"/>
            <p:cNvSpPr>
              <a:spLocks noChangeArrowheads="1"/>
            </p:cNvSpPr>
            <p:nvPr/>
          </p:nvSpPr>
          <p:spPr bwMode="auto">
            <a:xfrm>
              <a:off x="9380538" y="2151063"/>
              <a:ext cx="17463" cy="1000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727" name="Freeform 96"/>
          <p:cNvSpPr>
            <a:spLocks noEditPoints="1"/>
          </p:cNvSpPr>
          <p:nvPr/>
        </p:nvSpPr>
        <p:spPr bwMode="auto">
          <a:xfrm>
            <a:off x="6217354" y="2244995"/>
            <a:ext cx="563729" cy="418969"/>
          </a:xfrm>
          <a:custGeom>
            <a:avLst/>
            <a:gdLst>
              <a:gd name="T0" fmla="*/ 57 w 78"/>
              <a:gd name="T1" fmla="*/ 37 h 58"/>
              <a:gd name="T2" fmla="*/ 68 w 78"/>
              <a:gd name="T3" fmla="*/ 25 h 58"/>
              <a:gd name="T4" fmla="*/ 72 w 78"/>
              <a:gd name="T5" fmla="*/ 26 h 58"/>
              <a:gd name="T6" fmla="*/ 72 w 78"/>
              <a:gd name="T7" fmla="*/ 17 h 58"/>
              <a:gd name="T8" fmla="*/ 64 w 78"/>
              <a:gd name="T9" fmla="*/ 9 h 58"/>
              <a:gd name="T10" fmla="*/ 34 w 78"/>
              <a:gd name="T11" fmla="*/ 9 h 58"/>
              <a:gd name="T12" fmla="*/ 27 w 78"/>
              <a:gd name="T13" fmla="*/ 0 h 58"/>
              <a:gd name="T14" fmla="*/ 10 w 78"/>
              <a:gd name="T15" fmla="*/ 0 h 58"/>
              <a:gd name="T16" fmla="*/ 1 w 78"/>
              <a:gd name="T17" fmla="*/ 5 h 58"/>
              <a:gd name="T18" fmla="*/ 0 w 78"/>
              <a:gd name="T19" fmla="*/ 9 h 58"/>
              <a:gd name="T20" fmla="*/ 0 w 78"/>
              <a:gd name="T21" fmla="*/ 9 h 58"/>
              <a:gd name="T22" fmla="*/ 0 w 78"/>
              <a:gd name="T23" fmla="*/ 10 h 58"/>
              <a:gd name="T24" fmla="*/ 0 w 78"/>
              <a:gd name="T25" fmla="*/ 11 h 58"/>
              <a:gd name="T26" fmla="*/ 0 w 78"/>
              <a:gd name="T27" fmla="*/ 24 h 58"/>
              <a:gd name="T28" fmla="*/ 0 w 78"/>
              <a:gd name="T29" fmla="*/ 50 h 58"/>
              <a:gd name="T30" fmla="*/ 8 w 78"/>
              <a:gd name="T31" fmla="*/ 58 h 58"/>
              <a:gd name="T32" fmla="*/ 64 w 78"/>
              <a:gd name="T33" fmla="*/ 58 h 58"/>
              <a:gd name="T34" fmla="*/ 72 w 78"/>
              <a:gd name="T35" fmla="*/ 50 h 58"/>
              <a:gd name="T36" fmla="*/ 72 w 78"/>
              <a:gd name="T37" fmla="*/ 48 h 58"/>
              <a:gd name="T38" fmla="*/ 68 w 78"/>
              <a:gd name="T39" fmla="*/ 48 h 58"/>
              <a:gd name="T40" fmla="*/ 57 w 78"/>
              <a:gd name="T41" fmla="*/ 37 h 58"/>
              <a:gd name="T42" fmla="*/ 72 w 78"/>
              <a:gd name="T43" fmla="*/ 28 h 58"/>
              <a:gd name="T44" fmla="*/ 68 w 78"/>
              <a:gd name="T45" fmla="*/ 27 h 58"/>
              <a:gd name="T46" fmla="*/ 59 w 78"/>
              <a:gd name="T47" fmla="*/ 37 h 58"/>
              <a:gd name="T48" fmla="*/ 68 w 78"/>
              <a:gd name="T49" fmla="*/ 46 h 58"/>
              <a:gd name="T50" fmla="*/ 72 w 78"/>
              <a:gd name="T51" fmla="*/ 45 h 58"/>
              <a:gd name="T52" fmla="*/ 78 w 78"/>
              <a:gd name="T53" fmla="*/ 37 h 58"/>
              <a:gd name="T54" fmla="*/ 72 w 78"/>
              <a:gd name="T55" fmla="*/ 28 h 58"/>
              <a:gd name="T56" fmla="*/ 72 w 78"/>
              <a:gd name="T57" fmla="*/ 39 h 58"/>
              <a:gd name="T58" fmla="*/ 69 w 78"/>
              <a:gd name="T59" fmla="*/ 44 h 58"/>
              <a:gd name="T60" fmla="*/ 68 w 78"/>
              <a:gd name="T61" fmla="*/ 44 h 58"/>
              <a:gd name="T62" fmla="*/ 68 w 78"/>
              <a:gd name="T63" fmla="*/ 44 h 58"/>
              <a:gd name="T64" fmla="*/ 67 w 78"/>
              <a:gd name="T65" fmla="*/ 44 h 58"/>
              <a:gd name="T66" fmla="*/ 62 w 78"/>
              <a:gd name="T67" fmla="*/ 37 h 58"/>
              <a:gd name="T68" fmla="*/ 62 w 78"/>
              <a:gd name="T69" fmla="*/ 37 h 58"/>
              <a:gd name="T70" fmla="*/ 65 w 78"/>
              <a:gd name="T71" fmla="*/ 37 h 58"/>
              <a:gd name="T72" fmla="*/ 68 w 78"/>
              <a:gd name="T73" fmla="*/ 41 h 58"/>
              <a:gd name="T74" fmla="*/ 72 w 78"/>
              <a:gd name="T75" fmla="*/ 35 h 58"/>
              <a:gd name="T76" fmla="*/ 74 w 78"/>
              <a:gd name="T77" fmla="*/ 31 h 58"/>
              <a:gd name="T78" fmla="*/ 75 w 78"/>
              <a:gd name="T79" fmla="*/ 31 h 58"/>
              <a:gd name="T80" fmla="*/ 76 w 78"/>
              <a:gd name="T81" fmla="*/ 33 h 58"/>
              <a:gd name="T82" fmla="*/ 72 w 78"/>
              <a:gd name="T83" fmla="*/ 39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78" h="58">
                <a:moveTo>
                  <a:pt x="57" y="37"/>
                </a:moveTo>
                <a:cubicBezTo>
                  <a:pt x="57" y="30"/>
                  <a:pt x="62" y="25"/>
                  <a:pt x="68" y="25"/>
                </a:cubicBezTo>
                <a:cubicBezTo>
                  <a:pt x="69" y="25"/>
                  <a:pt x="71" y="26"/>
                  <a:pt x="72" y="26"/>
                </a:cubicBezTo>
                <a:cubicBezTo>
                  <a:pt x="72" y="17"/>
                  <a:pt x="72" y="17"/>
                  <a:pt x="72" y="17"/>
                </a:cubicBezTo>
                <a:cubicBezTo>
                  <a:pt x="72" y="12"/>
                  <a:pt x="68" y="9"/>
                  <a:pt x="64" y="9"/>
                </a:cubicBezTo>
                <a:cubicBezTo>
                  <a:pt x="34" y="9"/>
                  <a:pt x="34" y="9"/>
                  <a:pt x="34" y="9"/>
                </a:cubicBezTo>
                <a:cubicBezTo>
                  <a:pt x="33" y="4"/>
                  <a:pt x="30" y="0"/>
                  <a:pt x="27" y="0"/>
                </a:cubicBezTo>
                <a:cubicBezTo>
                  <a:pt x="10" y="0"/>
                  <a:pt x="10" y="0"/>
                  <a:pt x="10" y="0"/>
                </a:cubicBezTo>
                <a:cubicBezTo>
                  <a:pt x="5" y="0"/>
                  <a:pt x="3" y="2"/>
                  <a:pt x="1" y="5"/>
                </a:cubicBezTo>
                <a:cubicBezTo>
                  <a:pt x="1" y="6"/>
                  <a:pt x="0" y="8"/>
                  <a:pt x="0" y="9"/>
                </a:cubicBezTo>
                <a:cubicBezTo>
                  <a:pt x="0" y="9"/>
                  <a:pt x="0" y="9"/>
                  <a:pt x="0" y="9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50"/>
                  <a:pt x="0" y="50"/>
                  <a:pt x="0" y="50"/>
                </a:cubicBezTo>
                <a:cubicBezTo>
                  <a:pt x="0" y="54"/>
                  <a:pt x="4" y="58"/>
                  <a:pt x="8" y="58"/>
                </a:cubicBezTo>
                <a:cubicBezTo>
                  <a:pt x="64" y="58"/>
                  <a:pt x="64" y="58"/>
                  <a:pt x="64" y="58"/>
                </a:cubicBezTo>
                <a:cubicBezTo>
                  <a:pt x="68" y="58"/>
                  <a:pt x="72" y="54"/>
                  <a:pt x="72" y="50"/>
                </a:cubicBezTo>
                <a:cubicBezTo>
                  <a:pt x="72" y="48"/>
                  <a:pt x="72" y="48"/>
                  <a:pt x="72" y="48"/>
                </a:cubicBezTo>
                <a:cubicBezTo>
                  <a:pt x="71" y="48"/>
                  <a:pt x="69" y="48"/>
                  <a:pt x="68" y="48"/>
                </a:cubicBezTo>
                <a:cubicBezTo>
                  <a:pt x="62" y="48"/>
                  <a:pt x="57" y="43"/>
                  <a:pt x="57" y="37"/>
                </a:cubicBezTo>
                <a:close/>
                <a:moveTo>
                  <a:pt x="72" y="28"/>
                </a:moveTo>
                <a:cubicBezTo>
                  <a:pt x="71" y="28"/>
                  <a:pt x="69" y="27"/>
                  <a:pt x="68" y="27"/>
                </a:cubicBezTo>
                <a:cubicBezTo>
                  <a:pt x="63" y="27"/>
                  <a:pt x="59" y="32"/>
                  <a:pt x="59" y="37"/>
                </a:cubicBezTo>
                <a:cubicBezTo>
                  <a:pt x="59" y="42"/>
                  <a:pt x="63" y="46"/>
                  <a:pt x="68" y="46"/>
                </a:cubicBezTo>
                <a:cubicBezTo>
                  <a:pt x="69" y="46"/>
                  <a:pt x="71" y="46"/>
                  <a:pt x="72" y="45"/>
                </a:cubicBezTo>
                <a:cubicBezTo>
                  <a:pt x="75" y="44"/>
                  <a:pt x="78" y="41"/>
                  <a:pt x="78" y="37"/>
                </a:cubicBezTo>
                <a:cubicBezTo>
                  <a:pt x="78" y="33"/>
                  <a:pt x="75" y="29"/>
                  <a:pt x="72" y="28"/>
                </a:cubicBezTo>
                <a:close/>
                <a:moveTo>
                  <a:pt x="72" y="39"/>
                </a:moveTo>
                <a:cubicBezTo>
                  <a:pt x="69" y="44"/>
                  <a:pt x="69" y="44"/>
                  <a:pt x="69" y="44"/>
                </a:cubicBezTo>
                <a:cubicBezTo>
                  <a:pt x="68" y="44"/>
                  <a:pt x="68" y="44"/>
                  <a:pt x="68" y="44"/>
                </a:cubicBezTo>
                <a:cubicBezTo>
                  <a:pt x="68" y="44"/>
                  <a:pt x="68" y="44"/>
                  <a:pt x="68" y="44"/>
                </a:cubicBezTo>
                <a:cubicBezTo>
                  <a:pt x="67" y="44"/>
                  <a:pt x="67" y="44"/>
                  <a:pt x="67" y="44"/>
                </a:cubicBezTo>
                <a:cubicBezTo>
                  <a:pt x="62" y="37"/>
                  <a:pt x="62" y="37"/>
                  <a:pt x="62" y="37"/>
                </a:cubicBezTo>
                <a:cubicBezTo>
                  <a:pt x="62" y="37"/>
                  <a:pt x="62" y="37"/>
                  <a:pt x="62" y="37"/>
                </a:cubicBezTo>
                <a:cubicBezTo>
                  <a:pt x="65" y="37"/>
                  <a:pt x="65" y="37"/>
                  <a:pt x="65" y="37"/>
                </a:cubicBezTo>
                <a:cubicBezTo>
                  <a:pt x="68" y="41"/>
                  <a:pt x="68" y="41"/>
                  <a:pt x="68" y="41"/>
                </a:cubicBezTo>
                <a:cubicBezTo>
                  <a:pt x="72" y="35"/>
                  <a:pt x="72" y="35"/>
                  <a:pt x="72" y="35"/>
                </a:cubicBezTo>
                <a:cubicBezTo>
                  <a:pt x="74" y="31"/>
                  <a:pt x="74" y="31"/>
                  <a:pt x="74" y="31"/>
                </a:cubicBezTo>
                <a:cubicBezTo>
                  <a:pt x="74" y="31"/>
                  <a:pt x="75" y="31"/>
                  <a:pt x="75" y="31"/>
                </a:cubicBezTo>
                <a:cubicBezTo>
                  <a:pt x="76" y="31"/>
                  <a:pt x="76" y="32"/>
                  <a:pt x="76" y="33"/>
                </a:cubicBezTo>
                <a:lnTo>
                  <a:pt x="72" y="39"/>
                </a:lnTo>
                <a:close/>
              </a:path>
            </a:pathLst>
          </a:custGeom>
          <a:solidFill>
            <a:srgbClr val="20252D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28" name="Freeform 97"/>
          <p:cNvSpPr>
            <a:spLocks noEditPoints="1"/>
          </p:cNvSpPr>
          <p:nvPr/>
        </p:nvSpPr>
        <p:spPr bwMode="auto">
          <a:xfrm>
            <a:off x="8298567" y="2219595"/>
            <a:ext cx="520579" cy="455159"/>
          </a:xfrm>
          <a:custGeom>
            <a:avLst/>
            <a:gdLst>
              <a:gd name="T0" fmla="*/ 71 w 72"/>
              <a:gd name="T1" fmla="*/ 1 h 63"/>
              <a:gd name="T2" fmla="*/ 69 w 72"/>
              <a:gd name="T3" fmla="*/ 0 h 63"/>
              <a:gd name="T4" fmla="*/ 2 w 72"/>
              <a:gd name="T5" fmla="*/ 0 h 63"/>
              <a:gd name="T6" fmla="*/ 1 w 72"/>
              <a:gd name="T7" fmla="*/ 1 h 63"/>
              <a:gd name="T8" fmla="*/ 0 w 72"/>
              <a:gd name="T9" fmla="*/ 3 h 63"/>
              <a:gd name="T10" fmla="*/ 0 w 72"/>
              <a:gd name="T11" fmla="*/ 61 h 63"/>
              <a:gd name="T12" fmla="*/ 1 w 72"/>
              <a:gd name="T13" fmla="*/ 63 h 63"/>
              <a:gd name="T14" fmla="*/ 2 w 72"/>
              <a:gd name="T15" fmla="*/ 63 h 63"/>
              <a:gd name="T16" fmla="*/ 69 w 72"/>
              <a:gd name="T17" fmla="*/ 63 h 63"/>
              <a:gd name="T18" fmla="*/ 71 w 72"/>
              <a:gd name="T19" fmla="*/ 63 h 63"/>
              <a:gd name="T20" fmla="*/ 72 w 72"/>
              <a:gd name="T21" fmla="*/ 61 h 63"/>
              <a:gd name="T22" fmla="*/ 72 w 72"/>
              <a:gd name="T23" fmla="*/ 3 h 63"/>
              <a:gd name="T24" fmla="*/ 71 w 72"/>
              <a:gd name="T25" fmla="*/ 1 h 63"/>
              <a:gd name="T26" fmla="*/ 20 w 72"/>
              <a:gd name="T27" fmla="*/ 21 h 63"/>
              <a:gd name="T28" fmla="*/ 5 w 72"/>
              <a:gd name="T29" fmla="*/ 21 h 63"/>
              <a:gd name="T30" fmla="*/ 5 w 72"/>
              <a:gd name="T31" fmla="*/ 5 h 63"/>
              <a:gd name="T32" fmla="*/ 20 w 72"/>
              <a:gd name="T33" fmla="*/ 5 h 63"/>
              <a:gd name="T34" fmla="*/ 20 w 72"/>
              <a:gd name="T35" fmla="*/ 21 h 63"/>
              <a:gd name="T36" fmla="*/ 5 w 72"/>
              <a:gd name="T37" fmla="*/ 58 h 63"/>
              <a:gd name="T38" fmla="*/ 5 w 72"/>
              <a:gd name="T39" fmla="*/ 25 h 63"/>
              <a:gd name="T40" fmla="*/ 20 w 72"/>
              <a:gd name="T41" fmla="*/ 25 h 63"/>
              <a:gd name="T42" fmla="*/ 20 w 72"/>
              <a:gd name="T43" fmla="*/ 58 h 63"/>
              <a:gd name="T44" fmla="*/ 5 w 72"/>
              <a:gd name="T45" fmla="*/ 58 h 63"/>
              <a:gd name="T46" fmla="*/ 25 w 72"/>
              <a:gd name="T47" fmla="*/ 25 h 63"/>
              <a:gd name="T48" fmla="*/ 47 w 72"/>
              <a:gd name="T49" fmla="*/ 25 h 63"/>
              <a:gd name="T50" fmla="*/ 47 w 72"/>
              <a:gd name="T51" fmla="*/ 58 h 63"/>
              <a:gd name="T52" fmla="*/ 25 w 72"/>
              <a:gd name="T53" fmla="*/ 58 h 63"/>
              <a:gd name="T54" fmla="*/ 25 w 72"/>
              <a:gd name="T55" fmla="*/ 25 h 63"/>
              <a:gd name="T56" fmla="*/ 25 w 72"/>
              <a:gd name="T57" fmla="*/ 21 h 63"/>
              <a:gd name="T58" fmla="*/ 25 w 72"/>
              <a:gd name="T59" fmla="*/ 5 h 63"/>
              <a:gd name="T60" fmla="*/ 47 w 72"/>
              <a:gd name="T61" fmla="*/ 5 h 63"/>
              <a:gd name="T62" fmla="*/ 47 w 72"/>
              <a:gd name="T63" fmla="*/ 21 h 63"/>
              <a:gd name="T64" fmla="*/ 25 w 72"/>
              <a:gd name="T65" fmla="*/ 21 h 63"/>
              <a:gd name="T66" fmla="*/ 52 w 72"/>
              <a:gd name="T67" fmla="*/ 5 h 63"/>
              <a:gd name="T68" fmla="*/ 67 w 72"/>
              <a:gd name="T69" fmla="*/ 5 h 63"/>
              <a:gd name="T70" fmla="*/ 67 w 72"/>
              <a:gd name="T71" fmla="*/ 21 h 63"/>
              <a:gd name="T72" fmla="*/ 52 w 72"/>
              <a:gd name="T73" fmla="*/ 21 h 63"/>
              <a:gd name="T74" fmla="*/ 52 w 72"/>
              <a:gd name="T75" fmla="*/ 5 h 63"/>
              <a:gd name="T76" fmla="*/ 52 w 72"/>
              <a:gd name="T77" fmla="*/ 58 h 63"/>
              <a:gd name="T78" fmla="*/ 52 w 72"/>
              <a:gd name="T79" fmla="*/ 25 h 63"/>
              <a:gd name="T80" fmla="*/ 67 w 72"/>
              <a:gd name="T81" fmla="*/ 25 h 63"/>
              <a:gd name="T82" fmla="*/ 67 w 72"/>
              <a:gd name="T83" fmla="*/ 58 h 63"/>
              <a:gd name="T84" fmla="*/ 52 w 72"/>
              <a:gd name="T85" fmla="*/ 58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72" h="63">
                <a:moveTo>
                  <a:pt x="71" y="1"/>
                </a:moveTo>
                <a:cubicBezTo>
                  <a:pt x="71" y="1"/>
                  <a:pt x="70" y="0"/>
                  <a:pt x="69" y="0"/>
                </a:cubicBezTo>
                <a:cubicBezTo>
                  <a:pt x="2" y="0"/>
                  <a:pt x="2" y="0"/>
                  <a:pt x="2" y="0"/>
                </a:cubicBezTo>
                <a:cubicBezTo>
                  <a:pt x="2" y="0"/>
                  <a:pt x="1" y="1"/>
                  <a:pt x="1" y="1"/>
                </a:cubicBezTo>
                <a:cubicBezTo>
                  <a:pt x="0" y="2"/>
                  <a:pt x="0" y="2"/>
                  <a:pt x="0" y="3"/>
                </a:cubicBezTo>
                <a:cubicBezTo>
                  <a:pt x="0" y="61"/>
                  <a:pt x="0" y="61"/>
                  <a:pt x="0" y="61"/>
                </a:cubicBezTo>
                <a:cubicBezTo>
                  <a:pt x="0" y="62"/>
                  <a:pt x="0" y="62"/>
                  <a:pt x="1" y="63"/>
                </a:cubicBezTo>
                <a:cubicBezTo>
                  <a:pt x="1" y="63"/>
                  <a:pt x="2" y="63"/>
                  <a:pt x="2" y="63"/>
                </a:cubicBezTo>
                <a:cubicBezTo>
                  <a:pt x="69" y="63"/>
                  <a:pt x="69" y="63"/>
                  <a:pt x="69" y="63"/>
                </a:cubicBezTo>
                <a:cubicBezTo>
                  <a:pt x="70" y="63"/>
                  <a:pt x="71" y="63"/>
                  <a:pt x="71" y="63"/>
                </a:cubicBezTo>
                <a:cubicBezTo>
                  <a:pt x="72" y="62"/>
                  <a:pt x="72" y="62"/>
                  <a:pt x="72" y="61"/>
                </a:cubicBezTo>
                <a:cubicBezTo>
                  <a:pt x="72" y="3"/>
                  <a:pt x="72" y="3"/>
                  <a:pt x="72" y="3"/>
                </a:cubicBezTo>
                <a:cubicBezTo>
                  <a:pt x="72" y="2"/>
                  <a:pt x="72" y="2"/>
                  <a:pt x="71" y="1"/>
                </a:cubicBezTo>
                <a:close/>
                <a:moveTo>
                  <a:pt x="20" y="21"/>
                </a:moveTo>
                <a:cubicBezTo>
                  <a:pt x="5" y="21"/>
                  <a:pt x="5" y="21"/>
                  <a:pt x="5" y="21"/>
                </a:cubicBezTo>
                <a:cubicBezTo>
                  <a:pt x="5" y="5"/>
                  <a:pt x="5" y="5"/>
                  <a:pt x="5" y="5"/>
                </a:cubicBezTo>
                <a:cubicBezTo>
                  <a:pt x="20" y="5"/>
                  <a:pt x="20" y="5"/>
                  <a:pt x="20" y="5"/>
                </a:cubicBezTo>
                <a:lnTo>
                  <a:pt x="20" y="21"/>
                </a:lnTo>
                <a:close/>
                <a:moveTo>
                  <a:pt x="5" y="58"/>
                </a:moveTo>
                <a:cubicBezTo>
                  <a:pt x="5" y="25"/>
                  <a:pt x="5" y="25"/>
                  <a:pt x="5" y="25"/>
                </a:cubicBezTo>
                <a:cubicBezTo>
                  <a:pt x="20" y="25"/>
                  <a:pt x="20" y="25"/>
                  <a:pt x="20" y="25"/>
                </a:cubicBezTo>
                <a:cubicBezTo>
                  <a:pt x="20" y="58"/>
                  <a:pt x="20" y="58"/>
                  <a:pt x="20" y="58"/>
                </a:cubicBezTo>
                <a:lnTo>
                  <a:pt x="5" y="58"/>
                </a:lnTo>
                <a:close/>
                <a:moveTo>
                  <a:pt x="25" y="25"/>
                </a:moveTo>
                <a:cubicBezTo>
                  <a:pt x="47" y="25"/>
                  <a:pt x="47" y="25"/>
                  <a:pt x="47" y="25"/>
                </a:cubicBezTo>
                <a:cubicBezTo>
                  <a:pt x="47" y="58"/>
                  <a:pt x="47" y="58"/>
                  <a:pt x="47" y="58"/>
                </a:cubicBezTo>
                <a:cubicBezTo>
                  <a:pt x="25" y="58"/>
                  <a:pt x="25" y="58"/>
                  <a:pt x="25" y="58"/>
                </a:cubicBezTo>
                <a:lnTo>
                  <a:pt x="25" y="25"/>
                </a:lnTo>
                <a:close/>
                <a:moveTo>
                  <a:pt x="25" y="21"/>
                </a:moveTo>
                <a:cubicBezTo>
                  <a:pt x="25" y="5"/>
                  <a:pt x="25" y="5"/>
                  <a:pt x="25" y="5"/>
                </a:cubicBezTo>
                <a:cubicBezTo>
                  <a:pt x="47" y="5"/>
                  <a:pt x="47" y="5"/>
                  <a:pt x="47" y="5"/>
                </a:cubicBezTo>
                <a:cubicBezTo>
                  <a:pt x="47" y="21"/>
                  <a:pt x="47" y="21"/>
                  <a:pt x="47" y="21"/>
                </a:cubicBezTo>
                <a:lnTo>
                  <a:pt x="25" y="21"/>
                </a:lnTo>
                <a:close/>
                <a:moveTo>
                  <a:pt x="52" y="5"/>
                </a:moveTo>
                <a:cubicBezTo>
                  <a:pt x="67" y="5"/>
                  <a:pt x="67" y="5"/>
                  <a:pt x="67" y="5"/>
                </a:cubicBezTo>
                <a:cubicBezTo>
                  <a:pt x="67" y="21"/>
                  <a:pt x="67" y="21"/>
                  <a:pt x="67" y="21"/>
                </a:cubicBezTo>
                <a:cubicBezTo>
                  <a:pt x="52" y="21"/>
                  <a:pt x="52" y="21"/>
                  <a:pt x="52" y="21"/>
                </a:cubicBezTo>
                <a:lnTo>
                  <a:pt x="52" y="5"/>
                </a:lnTo>
                <a:close/>
                <a:moveTo>
                  <a:pt x="52" y="58"/>
                </a:moveTo>
                <a:cubicBezTo>
                  <a:pt x="52" y="25"/>
                  <a:pt x="52" y="25"/>
                  <a:pt x="52" y="25"/>
                </a:cubicBezTo>
                <a:cubicBezTo>
                  <a:pt x="67" y="25"/>
                  <a:pt x="67" y="25"/>
                  <a:pt x="67" y="25"/>
                </a:cubicBezTo>
                <a:cubicBezTo>
                  <a:pt x="67" y="58"/>
                  <a:pt x="67" y="58"/>
                  <a:pt x="67" y="58"/>
                </a:cubicBezTo>
                <a:lnTo>
                  <a:pt x="52" y="58"/>
                </a:lnTo>
                <a:close/>
              </a:path>
            </a:pathLst>
          </a:custGeom>
          <a:solidFill>
            <a:srgbClr val="20252D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729" name="组合 728"/>
          <p:cNvGrpSpPr/>
          <p:nvPr/>
        </p:nvGrpSpPr>
        <p:grpSpPr>
          <a:xfrm>
            <a:off x="7122229" y="2203720"/>
            <a:ext cx="663947" cy="491349"/>
            <a:chOff x="7126288" y="2119313"/>
            <a:chExt cx="757238" cy="560388"/>
          </a:xfrm>
          <a:solidFill>
            <a:srgbClr val="20252D"/>
          </a:solidFill>
        </p:grpSpPr>
        <p:sp>
          <p:nvSpPr>
            <p:cNvPr id="730" name="Freeform 98"/>
            <p:cNvSpPr>
              <a:spLocks noEditPoints="1"/>
            </p:cNvSpPr>
            <p:nvPr/>
          </p:nvSpPr>
          <p:spPr bwMode="auto">
            <a:xfrm>
              <a:off x="7126288" y="2119313"/>
              <a:ext cx="757238" cy="560388"/>
            </a:xfrm>
            <a:custGeom>
              <a:avLst/>
              <a:gdLst>
                <a:gd name="T0" fmla="*/ 92 w 92"/>
                <a:gd name="T1" fmla="*/ 2 h 68"/>
                <a:gd name="T2" fmla="*/ 90 w 92"/>
                <a:gd name="T3" fmla="*/ 0 h 68"/>
                <a:gd name="T4" fmla="*/ 47 w 92"/>
                <a:gd name="T5" fmla="*/ 0 h 68"/>
                <a:gd name="T6" fmla="*/ 46 w 92"/>
                <a:gd name="T7" fmla="*/ 0 h 68"/>
                <a:gd name="T8" fmla="*/ 45 w 92"/>
                <a:gd name="T9" fmla="*/ 0 h 68"/>
                <a:gd name="T10" fmla="*/ 3 w 92"/>
                <a:gd name="T11" fmla="*/ 0 h 68"/>
                <a:gd name="T12" fmla="*/ 0 w 92"/>
                <a:gd name="T13" fmla="*/ 2 h 68"/>
                <a:gd name="T14" fmla="*/ 0 w 92"/>
                <a:gd name="T15" fmla="*/ 4 h 68"/>
                <a:gd name="T16" fmla="*/ 0 w 92"/>
                <a:gd name="T17" fmla="*/ 64 h 68"/>
                <a:gd name="T18" fmla="*/ 0 w 92"/>
                <a:gd name="T19" fmla="*/ 66 h 68"/>
                <a:gd name="T20" fmla="*/ 3 w 92"/>
                <a:gd name="T21" fmla="*/ 68 h 68"/>
                <a:gd name="T22" fmla="*/ 45 w 92"/>
                <a:gd name="T23" fmla="*/ 68 h 68"/>
                <a:gd name="T24" fmla="*/ 46 w 92"/>
                <a:gd name="T25" fmla="*/ 67 h 68"/>
                <a:gd name="T26" fmla="*/ 47 w 92"/>
                <a:gd name="T27" fmla="*/ 68 h 68"/>
                <a:gd name="T28" fmla="*/ 90 w 92"/>
                <a:gd name="T29" fmla="*/ 68 h 68"/>
                <a:gd name="T30" fmla="*/ 92 w 92"/>
                <a:gd name="T31" fmla="*/ 66 h 68"/>
                <a:gd name="T32" fmla="*/ 92 w 92"/>
                <a:gd name="T33" fmla="*/ 64 h 68"/>
                <a:gd name="T34" fmla="*/ 92 w 92"/>
                <a:gd name="T35" fmla="*/ 64 h 68"/>
                <a:gd name="T36" fmla="*/ 92 w 92"/>
                <a:gd name="T37" fmla="*/ 4 h 68"/>
                <a:gd name="T38" fmla="*/ 92 w 92"/>
                <a:gd name="T39" fmla="*/ 2 h 68"/>
                <a:gd name="T40" fmla="*/ 44 w 92"/>
                <a:gd name="T41" fmla="*/ 64 h 68"/>
                <a:gd name="T42" fmla="*/ 44 w 92"/>
                <a:gd name="T43" fmla="*/ 64 h 68"/>
                <a:gd name="T44" fmla="*/ 3 w 92"/>
                <a:gd name="T45" fmla="*/ 64 h 68"/>
                <a:gd name="T46" fmla="*/ 3 w 92"/>
                <a:gd name="T47" fmla="*/ 64 h 68"/>
                <a:gd name="T48" fmla="*/ 3 w 92"/>
                <a:gd name="T49" fmla="*/ 4 h 68"/>
                <a:gd name="T50" fmla="*/ 3 w 92"/>
                <a:gd name="T51" fmla="*/ 3 h 68"/>
                <a:gd name="T52" fmla="*/ 44 w 92"/>
                <a:gd name="T53" fmla="*/ 3 h 68"/>
                <a:gd name="T54" fmla="*/ 44 w 92"/>
                <a:gd name="T55" fmla="*/ 4 h 68"/>
                <a:gd name="T56" fmla="*/ 44 w 92"/>
                <a:gd name="T57" fmla="*/ 64 h 68"/>
                <a:gd name="T58" fmla="*/ 89 w 92"/>
                <a:gd name="T59" fmla="*/ 64 h 68"/>
                <a:gd name="T60" fmla="*/ 89 w 92"/>
                <a:gd name="T61" fmla="*/ 64 h 68"/>
                <a:gd name="T62" fmla="*/ 48 w 92"/>
                <a:gd name="T63" fmla="*/ 64 h 68"/>
                <a:gd name="T64" fmla="*/ 48 w 92"/>
                <a:gd name="T65" fmla="*/ 64 h 68"/>
                <a:gd name="T66" fmla="*/ 48 w 92"/>
                <a:gd name="T67" fmla="*/ 4 h 68"/>
                <a:gd name="T68" fmla="*/ 48 w 92"/>
                <a:gd name="T69" fmla="*/ 3 h 68"/>
                <a:gd name="T70" fmla="*/ 89 w 92"/>
                <a:gd name="T71" fmla="*/ 3 h 68"/>
                <a:gd name="T72" fmla="*/ 89 w 92"/>
                <a:gd name="T73" fmla="*/ 4 h 68"/>
                <a:gd name="T74" fmla="*/ 89 w 92"/>
                <a:gd name="T75" fmla="*/ 64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92" h="68">
                  <a:moveTo>
                    <a:pt x="92" y="2"/>
                  </a:moveTo>
                  <a:cubicBezTo>
                    <a:pt x="91" y="1"/>
                    <a:pt x="91" y="0"/>
                    <a:pt x="90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47" y="0"/>
                    <a:pt x="46" y="0"/>
                    <a:pt x="46" y="0"/>
                  </a:cubicBezTo>
                  <a:cubicBezTo>
                    <a:pt x="46" y="0"/>
                    <a:pt x="45" y="0"/>
                    <a:pt x="45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1" y="1"/>
                    <a:pt x="0" y="2"/>
                  </a:cubicBezTo>
                  <a:cubicBezTo>
                    <a:pt x="0" y="2"/>
                    <a:pt x="0" y="3"/>
                    <a:pt x="0" y="4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0" y="65"/>
                    <a:pt x="0" y="66"/>
                    <a:pt x="0" y="66"/>
                  </a:cubicBezTo>
                  <a:cubicBezTo>
                    <a:pt x="1" y="67"/>
                    <a:pt x="1" y="68"/>
                    <a:pt x="3" y="68"/>
                  </a:cubicBezTo>
                  <a:cubicBezTo>
                    <a:pt x="45" y="68"/>
                    <a:pt x="45" y="68"/>
                    <a:pt x="45" y="68"/>
                  </a:cubicBezTo>
                  <a:cubicBezTo>
                    <a:pt x="45" y="68"/>
                    <a:pt x="46" y="68"/>
                    <a:pt x="46" y="67"/>
                  </a:cubicBezTo>
                  <a:cubicBezTo>
                    <a:pt x="46" y="68"/>
                    <a:pt x="47" y="68"/>
                    <a:pt x="47" y="68"/>
                  </a:cubicBezTo>
                  <a:cubicBezTo>
                    <a:pt x="90" y="68"/>
                    <a:pt x="90" y="68"/>
                    <a:pt x="90" y="68"/>
                  </a:cubicBezTo>
                  <a:cubicBezTo>
                    <a:pt x="91" y="68"/>
                    <a:pt x="91" y="67"/>
                    <a:pt x="92" y="66"/>
                  </a:cubicBezTo>
                  <a:cubicBezTo>
                    <a:pt x="92" y="66"/>
                    <a:pt x="92" y="65"/>
                    <a:pt x="92" y="64"/>
                  </a:cubicBezTo>
                  <a:cubicBezTo>
                    <a:pt x="92" y="64"/>
                    <a:pt x="92" y="64"/>
                    <a:pt x="92" y="64"/>
                  </a:cubicBezTo>
                  <a:cubicBezTo>
                    <a:pt x="92" y="4"/>
                    <a:pt x="92" y="4"/>
                    <a:pt x="92" y="4"/>
                  </a:cubicBezTo>
                  <a:cubicBezTo>
                    <a:pt x="92" y="3"/>
                    <a:pt x="92" y="2"/>
                    <a:pt x="92" y="2"/>
                  </a:cubicBezTo>
                  <a:close/>
                  <a:moveTo>
                    <a:pt x="44" y="64"/>
                  </a:moveTo>
                  <a:cubicBezTo>
                    <a:pt x="44" y="64"/>
                    <a:pt x="44" y="64"/>
                    <a:pt x="44" y="64"/>
                  </a:cubicBezTo>
                  <a:cubicBezTo>
                    <a:pt x="3" y="64"/>
                    <a:pt x="3" y="64"/>
                    <a:pt x="3" y="64"/>
                  </a:cubicBezTo>
                  <a:cubicBezTo>
                    <a:pt x="3" y="64"/>
                    <a:pt x="3" y="64"/>
                    <a:pt x="3" y="6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44" y="3"/>
                    <a:pt x="44" y="3"/>
                    <a:pt x="44" y="3"/>
                  </a:cubicBezTo>
                  <a:cubicBezTo>
                    <a:pt x="44" y="4"/>
                    <a:pt x="44" y="4"/>
                    <a:pt x="44" y="4"/>
                  </a:cubicBezTo>
                  <a:lnTo>
                    <a:pt x="44" y="64"/>
                  </a:lnTo>
                  <a:close/>
                  <a:moveTo>
                    <a:pt x="89" y="64"/>
                  </a:moveTo>
                  <a:cubicBezTo>
                    <a:pt x="89" y="64"/>
                    <a:pt x="89" y="64"/>
                    <a:pt x="89" y="64"/>
                  </a:cubicBezTo>
                  <a:cubicBezTo>
                    <a:pt x="48" y="64"/>
                    <a:pt x="48" y="64"/>
                    <a:pt x="48" y="64"/>
                  </a:cubicBezTo>
                  <a:cubicBezTo>
                    <a:pt x="48" y="64"/>
                    <a:pt x="48" y="64"/>
                    <a:pt x="48" y="64"/>
                  </a:cubicBezTo>
                  <a:cubicBezTo>
                    <a:pt x="48" y="4"/>
                    <a:pt x="48" y="4"/>
                    <a:pt x="48" y="4"/>
                  </a:cubicBezTo>
                  <a:cubicBezTo>
                    <a:pt x="48" y="3"/>
                    <a:pt x="48" y="3"/>
                    <a:pt x="48" y="3"/>
                  </a:cubicBezTo>
                  <a:cubicBezTo>
                    <a:pt x="89" y="3"/>
                    <a:pt x="89" y="3"/>
                    <a:pt x="89" y="3"/>
                  </a:cubicBezTo>
                  <a:cubicBezTo>
                    <a:pt x="89" y="4"/>
                    <a:pt x="89" y="4"/>
                    <a:pt x="89" y="4"/>
                  </a:cubicBezTo>
                  <a:lnTo>
                    <a:pt x="89" y="6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31" name="Freeform 99"/>
            <p:cNvSpPr/>
            <p:nvPr/>
          </p:nvSpPr>
          <p:spPr bwMode="auto">
            <a:xfrm>
              <a:off x="7604126" y="2266951"/>
              <a:ext cx="173038" cy="7938"/>
            </a:xfrm>
            <a:custGeom>
              <a:avLst/>
              <a:gdLst>
                <a:gd name="T0" fmla="*/ 5 w 109"/>
                <a:gd name="T1" fmla="*/ 5 h 5"/>
                <a:gd name="T2" fmla="*/ 0 w 109"/>
                <a:gd name="T3" fmla="*/ 5 h 5"/>
                <a:gd name="T4" fmla="*/ 5 w 109"/>
                <a:gd name="T5" fmla="*/ 0 h 5"/>
                <a:gd name="T6" fmla="*/ 104 w 109"/>
                <a:gd name="T7" fmla="*/ 0 h 5"/>
                <a:gd name="T8" fmla="*/ 109 w 109"/>
                <a:gd name="T9" fmla="*/ 5 h 5"/>
                <a:gd name="T10" fmla="*/ 104 w 109"/>
                <a:gd name="T11" fmla="*/ 5 h 5"/>
                <a:gd name="T12" fmla="*/ 5 w 109"/>
                <a:gd name="T13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" h="5">
                  <a:moveTo>
                    <a:pt x="5" y="5"/>
                  </a:moveTo>
                  <a:lnTo>
                    <a:pt x="0" y="5"/>
                  </a:lnTo>
                  <a:lnTo>
                    <a:pt x="5" y="0"/>
                  </a:lnTo>
                  <a:lnTo>
                    <a:pt x="104" y="0"/>
                  </a:lnTo>
                  <a:lnTo>
                    <a:pt x="109" y="5"/>
                  </a:lnTo>
                  <a:lnTo>
                    <a:pt x="104" y="5"/>
                  </a:lnTo>
                  <a:lnTo>
                    <a:pt x="5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32" name="Freeform 100"/>
            <p:cNvSpPr/>
            <p:nvPr/>
          </p:nvSpPr>
          <p:spPr bwMode="auto">
            <a:xfrm>
              <a:off x="7604126" y="2308226"/>
              <a:ext cx="173038" cy="7938"/>
            </a:xfrm>
            <a:custGeom>
              <a:avLst/>
              <a:gdLst>
                <a:gd name="T0" fmla="*/ 5 w 109"/>
                <a:gd name="T1" fmla="*/ 5 h 5"/>
                <a:gd name="T2" fmla="*/ 0 w 109"/>
                <a:gd name="T3" fmla="*/ 0 h 5"/>
                <a:gd name="T4" fmla="*/ 5 w 109"/>
                <a:gd name="T5" fmla="*/ 0 h 5"/>
                <a:gd name="T6" fmla="*/ 104 w 109"/>
                <a:gd name="T7" fmla="*/ 0 h 5"/>
                <a:gd name="T8" fmla="*/ 109 w 109"/>
                <a:gd name="T9" fmla="*/ 0 h 5"/>
                <a:gd name="T10" fmla="*/ 104 w 109"/>
                <a:gd name="T11" fmla="*/ 5 h 5"/>
                <a:gd name="T12" fmla="*/ 5 w 109"/>
                <a:gd name="T13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" h="5">
                  <a:moveTo>
                    <a:pt x="5" y="5"/>
                  </a:moveTo>
                  <a:lnTo>
                    <a:pt x="0" y="0"/>
                  </a:lnTo>
                  <a:lnTo>
                    <a:pt x="5" y="0"/>
                  </a:lnTo>
                  <a:lnTo>
                    <a:pt x="104" y="0"/>
                  </a:lnTo>
                  <a:lnTo>
                    <a:pt x="109" y="0"/>
                  </a:lnTo>
                  <a:lnTo>
                    <a:pt x="104" y="5"/>
                  </a:lnTo>
                  <a:lnTo>
                    <a:pt x="5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33" name="Freeform 101"/>
            <p:cNvSpPr/>
            <p:nvPr/>
          </p:nvSpPr>
          <p:spPr bwMode="auto">
            <a:xfrm>
              <a:off x="7604126" y="2366963"/>
              <a:ext cx="173038" cy="7938"/>
            </a:xfrm>
            <a:custGeom>
              <a:avLst/>
              <a:gdLst>
                <a:gd name="T0" fmla="*/ 5 w 109"/>
                <a:gd name="T1" fmla="*/ 5 h 5"/>
                <a:gd name="T2" fmla="*/ 0 w 109"/>
                <a:gd name="T3" fmla="*/ 0 h 5"/>
                <a:gd name="T4" fmla="*/ 5 w 109"/>
                <a:gd name="T5" fmla="*/ 0 h 5"/>
                <a:gd name="T6" fmla="*/ 104 w 109"/>
                <a:gd name="T7" fmla="*/ 0 h 5"/>
                <a:gd name="T8" fmla="*/ 109 w 109"/>
                <a:gd name="T9" fmla="*/ 0 h 5"/>
                <a:gd name="T10" fmla="*/ 104 w 109"/>
                <a:gd name="T11" fmla="*/ 5 h 5"/>
                <a:gd name="T12" fmla="*/ 5 w 109"/>
                <a:gd name="T13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" h="5">
                  <a:moveTo>
                    <a:pt x="5" y="5"/>
                  </a:moveTo>
                  <a:lnTo>
                    <a:pt x="0" y="0"/>
                  </a:lnTo>
                  <a:lnTo>
                    <a:pt x="5" y="0"/>
                  </a:lnTo>
                  <a:lnTo>
                    <a:pt x="104" y="0"/>
                  </a:lnTo>
                  <a:lnTo>
                    <a:pt x="109" y="0"/>
                  </a:lnTo>
                  <a:lnTo>
                    <a:pt x="104" y="5"/>
                  </a:lnTo>
                  <a:lnTo>
                    <a:pt x="5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34" name="Freeform 102"/>
            <p:cNvSpPr/>
            <p:nvPr/>
          </p:nvSpPr>
          <p:spPr bwMode="auto">
            <a:xfrm>
              <a:off x="7604126" y="2398713"/>
              <a:ext cx="173038" cy="9525"/>
            </a:xfrm>
            <a:custGeom>
              <a:avLst/>
              <a:gdLst>
                <a:gd name="T0" fmla="*/ 5 w 109"/>
                <a:gd name="T1" fmla="*/ 6 h 6"/>
                <a:gd name="T2" fmla="*/ 0 w 109"/>
                <a:gd name="T3" fmla="*/ 0 h 6"/>
                <a:gd name="T4" fmla="*/ 5 w 109"/>
                <a:gd name="T5" fmla="*/ 0 h 6"/>
                <a:gd name="T6" fmla="*/ 104 w 109"/>
                <a:gd name="T7" fmla="*/ 0 h 6"/>
                <a:gd name="T8" fmla="*/ 109 w 109"/>
                <a:gd name="T9" fmla="*/ 0 h 6"/>
                <a:gd name="T10" fmla="*/ 104 w 109"/>
                <a:gd name="T11" fmla="*/ 6 h 6"/>
                <a:gd name="T12" fmla="*/ 5 w 109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" h="6">
                  <a:moveTo>
                    <a:pt x="5" y="6"/>
                  </a:moveTo>
                  <a:lnTo>
                    <a:pt x="0" y="0"/>
                  </a:lnTo>
                  <a:lnTo>
                    <a:pt x="5" y="0"/>
                  </a:lnTo>
                  <a:lnTo>
                    <a:pt x="104" y="0"/>
                  </a:lnTo>
                  <a:lnTo>
                    <a:pt x="109" y="0"/>
                  </a:lnTo>
                  <a:lnTo>
                    <a:pt x="104" y="6"/>
                  </a:lnTo>
                  <a:lnTo>
                    <a:pt x="5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35" name="Freeform 103"/>
            <p:cNvSpPr/>
            <p:nvPr/>
          </p:nvSpPr>
          <p:spPr bwMode="auto">
            <a:xfrm>
              <a:off x="7604126" y="2439988"/>
              <a:ext cx="173038" cy="17463"/>
            </a:xfrm>
            <a:custGeom>
              <a:avLst/>
              <a:gdLst>
                <a:gd name="T0" fmla="*/ 5 w 109"/>
                <a:gd name="T1" fmla="*/ 11 h 11"/>
                <a:gd name="T2" fmla="*/ 0 w 109"/>
                <a:gd name="T3" fmla="*/ 6 h 11"/>
                <a:gd name="T4" fmla="*/ 5 w 109"/>
                <a:gd name="T5" fmla="*/ 0 h 11"/>
                <a:gd name="T6" fmla="*/ 104 w 109"/>
                <a:gd name="T7" fmla="*/ 0 h 11"/>
                <a:gd name="T8" fmla="*/ 109 w 109"/>
                <a:gd name="T9" fmla="*/ 6 h 11"/>
                <a:gd name="T10" fmla="*/ 104 w 109"/>
                <a:gd name="T11" fmla="*/ 11 h 11"/>
                <a:gd name="T12" fmla="*/ 5 w 109"/>
                <a:gd name="T13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" h="11">
                  <a:moveTo>
                    <a:pt x="5" y="11"/>
                  </a:moveTo>
                  <a:lnTo>
                    <a:pt x="0" y="6"/>
                  </a:lnTo>
                  <a:lnTo>
                    <a:pt x="5" y="0"/>
                  </a:lnTo>
                  <a:lnTo>
                    <a:pt x="104" y="0"/>
                  </a:lnTo>
                  <a:lnTo>
                    <a:pt x="109" y="6"/>
                  </a:lnTo>
                  <a:lnTo>
                    <a:pt x="104" y="11"/>
                  </a:lnTo>
                  <a:lnTo>
                    <a:pt x="5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36" name="Freeform 104"/>
            <p:cNvSpPr/>
            <p:nvPr/>
          </p:nvSpPr>
          <p:spPr bwMode="auto">
            <a:xfrm>
              <a:off x="7604126" y="2481263"/>
              <a:ext cx="173038" cy="7938"/>
            </a:xfrm>
            <a:custGeom>
              <a:avLst/>
              <a:gdLst>
                <a:gd name="T0" fmla="*/ 5 w 109"/>
                <a:gd name="T1" fmla="*/ 5 h 5"/>
                <a:gd name="T2" fmla="*/ 0 w 109"/>
                <a:gd name="T3" fmla="*/ 0 h 5"/>
                <a:gd name="T4" fmla="*/ 5 w 109"/>
                <a:gd name="T5" fmla="*/ 0 h 5"/>
                <a:gd name="T6" fmla="*/ 104 w 109"/>
                <a:gd name="T7" fmla="*/ 0 h 5"/>
                <a:gd name="T8" fmla="*/ 109 w 109"/>
                <a:gd name="T9" fmla="*/ 0 h 5"/>
                <a:gd name="T10" fmla="*/ 104 w 109"/>
                <a:gd name="T11" fmla="*/ 5 h 5"/>
                <a:gd name="T12" fmla="*/ 5 w 109"/>
                <a:gd name="T13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" h="5">
                  <a:moveTo>
                    <a:pt x="5" y="5"/>
                  </a:moveTo>
                  <a:lnTo>
                    <a:pt x="0" y="0"/>
                  </a:lnTo>
                  <a:lnTo>
                    <a:pt x="5" y="0"/>
                  </a:lnTo>
                  <a:lnTo>
                    <a:pt x="104" y="0"/>
                  </a:lnTo>
                  <a:lnTo>
                    <a:pt x="109" y="0"/>
                  </a:lnTo>
                  <a:lnTo>
                    <a:pt x="104" y="5"/>
                  </a:lnTo>
                  <a:lnTo>
                    <a:pt x="5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37" name="Freeform 105"/>
            <p:cNvSpPr/>
            <p:nvPr/>
          </p:nvSpPr>
          <p:spPr bwMode="auto">
            <a:xfrm>
              <a:off x="7234238" y="2266951"/>
              <a:ext cx="163513" cy="7938"/>
            </a:xfrm>
            <a:custGeom>
              <a:avLst/>
              <a:gdLst>
                <a:gd name="T0" fmla="*/ 0 w 103"/>
                <a:gd name="T1" fmla="*/ 5 h 5"/>
                <a:gd name="T2" fmla="*/ 0 w 103"/>
                <a:gd name="T3" fmla="*/ 5 h 5"/>
                <a:gd name="T4" fmla="*/ 0 w 103"/>
                <a:gd name="T5" fmla="*/ 0 h 5"/>
                <a:gd name="T6" fmla="*/ 98 w 103"/>
                <a:gd name="T7" fmla="*/ 0 h 5"/>
                <a:gd name="T8" fmla="*/ 103 w 103"/>
                <a:gd name="T9" fmla="*/ 5 h 5"/>
                <a:gd name="T10" fmla="*/ 98 w 103"/>
                <a:gd name="T11" fmla="*/ 5 h 5"/>
                <a:gd name="T12" fmla="*/ 0 w 103"/>
                <a:gd name="T13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3" h="5">
                  <a:moveTo>
                    <a:pt x="0" y="5"/>
                  </a:moveTo>
                  <a:lnTo>
                    <a:pt x="0" y="5"/>
                  </a:lnTo>
                  <a:lnTo>
                    <a:pt x="0" y="0"/>
                  </a:lnTo>
                  <a:lnTo>
                    <a:pt x="98" y="0"/>
                  </a:lnTo>
                  <a:lnTo>
                    <a:pt x="103" y="5"/>
                  </a:lnTo>
                  <a:lnTo>
                    <a:pt x="98" y="5"/>
                  </a:lnTo>
                  <a:lnTo>
                    <a:pt x="0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38" name="Freeform 106"/>
            <p:cNvSpPr/>
            <p:nvPr/>
          </p:nvSpPr>
          <p:spPr bwMode="auto">
            <a:xfrm>
              <a:off x="7234238" y="2308226"/>
              <a:ext cx="163513" cy="7938"/>
            </a:xfrm>
            <a:custGeom>
              <a:avLst/>
              <a:gdLst>
                <a:gd name="T0" fmla="*/ 0 w 103"/>
                <a:gd name="T1" fmla="*/ 5 h 5"/>
                <a:gd name="T2" fmla="*/ 0 w 103"/>
                <a:gd name="T3" fmla="*/ 0 h 5"/>
                <a:gd name="T4" fmla="*/ 0 w 103"/>
                <a:gd name="T5" fmla="*/ 0 h 5"/>
                <a:gd name="T6" fmla="*/ 98 w 103"/>
                <a:gd name="T7" fmla="*/ 0 h 5"/>
                <a:gd name="T8" fmla="*/ 103 w 103"/>
                <a:gd name="T9" fmla="*/ 0 h 5"/>
                <a:gd name="T10" fmla="*/ 98 w 103"/>
                <a:gd name="T11" fmla="*/ 5 h 5"/>
                <a:gd name="T12" fmla="*/ 0 w 103"/>
                <a:gd name="T13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3" h="5">
                  <a:moveTo>
                    <a:pt x="0" y="5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98" y="0"/>
                  </a:lnTo>
                  <a:lnTo>
                    <a:pt x="103" y="0"/>
                  </a:lnTo>
                  <a:lnTo>
                    <a:pt x="98" y="5"/>
                  </a:lnTo>
                  <a:lnTo>
                    <a:pt x="0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39" name="Freeform 107"/>
            <p:cNvSpPr/>
            <p:nvPr/>
          </p:nvSpPr>
          <p:spPr bwMode="auto">
            <a:xfrm>
              <a:off x="7234238" y="2366963"/>
              <a:ext cx="163513" cy="7938"/>
            </a:xfrm>
            <a:custGeom>
              <a:avLst/>
              <a:gdLst>
                <a:gd name="T0" fmla="*/ 0 w 103"/>
                <a:gd name="T1" fmla="*/ 5 h 5"/>
                <a:gd name="T2" fmla="*/ 0 w 103"/>
                <a:gd name="T3" fmla="*/ 0 h 5"/>
                <a:gd name="T4" fmla="*/ 0 w 103"/>
                <a:gd name="T5" fmla="*/ 0 h 5"/>
                <a:gd name="T6" fmla="*/ 98 w 103"/>
                <a:gd name="T7" fmla="*/ 0 h 5"/>
                <a:gd name="T8" fmla="*/ 103 w 103"/>
                <a:gd name="T9" fmla="*/ 0 h 5"/>
                <a:gd name="T10" fmla="*/ 98 w 103"/>
                <a:gd name="T11" fmla="*/ 5 h 5"/>
                <a:gd name="T12" fmla="*/ 0 w 103"/>
                <a:gd name="T13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3" h="5">
                  <a:moveTo>
                    <a:pt x="0" y="5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98" y="0"/>
                  </a:lnTo>
                  <a:lnTo>
                    <a:pt x="103" y="0"/>
                  </a:lnTo>
                  <a:lnTo>
                    <a:pt x="98" y="5"/>
                  </a:lnTo>
                  <a:lnTo>
                    <a:pt x="0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40" name="Freeform 108"/>
            <p:cNvSpPr/>
            <p:nvPr/>
          </p:nvSpPr>
          <p:spPr bwMode="auto">
            <a:xfrm>
              <a:off x="7234238" y="2398713"/>
              <a:ext cx="163513" cy="9525"/>
            </a:xfrm>
            <a:custGeom>
              <a:avLst/>
              <a:gdLst>
                <a:gd name="T0" fmla="*/ 0 w 103"/>
                <a:gd name="T1" fmla="*/ 6 h 6"/>
                <a:gd name="T2" fmla="*/ 0 w 103"/>
                <a:gd name="T3" fmla="*/ 0 h 6"/>
                <a:gd name="T4" fmla="*/ 0 w 103"/>
                <a:gd name="T5" fmla="*/ 0 h 6"/>
                <a:gd name="T6" fmla="*/ 98 w 103"/>
                <a:gd name="T7" fmla="*/ 0 h 6"/>
                <a:gd name="T8" fmla="*/ 103 w 103"/>
                <a:gd name="T9" fmla="*/ 0 h 6"/>
                <a:gd name="T10" fmla="*/ 98 w 103"/>
                <a:gd name="T11" fmla="*/ 6 h 6"/>
                <a:gd name="T12" fmla="*/ 0 w 103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3" h="6">
                  <a:moveTo>
                    <a:pt x="0" y="6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98" y="0"/>
                  </a:lnTo>
                  <a:lnTo>
                    <a:pt x="103" y="0"/>
                  </a:lnTo>
                  <a:lnTo>
                    <a:pt x="98" y="6"/>
                  </a:lnTo>
                  <a:lnTo>
                    <a:pt x="0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41" name="Freeform 109"/>
            <p:cNvSpPr/>
            <p:nvPr/>
          </p:nvSpPr>
          <p:spPr bwMode="auto">
            <a:xfrm>
              <a:off x="7234238" y="2439988"/>
              <a:ext cx="163513" cy="17463"/>
            </a:xfrm>
            <a:custGeom>
              <a:avLst/>
              <a:gdLst>
                <a:gd name="T0" fmla="*/ 0 w 103"/>
                <a:gd name="T1" fmla="*/ 11 h 11"/>
                <a:gd name="T2" fmla="*/ 0 w 103"/>
                <a:gd name="T3" fmla="*/ 6 h 11"/>
                <a:gd name="T4" fmla="*/ 0 w 103"/>
                <a:gd name="T5" fmla="*/ 0 h 11"/>
                <a:gd name="T6" fmla="*/ 98 w 103"/>
                <a:gd name="T7" fmla="*/ 0 h 11"/>
                <a:gd name="T8" fmla="*/ 103 w 103"/>
                <a:gd name="T9" fmla="*/ 6 h 11"/>
                <a:gd name="T10" fmla="*/ 98 w 103"/>
                <a:gd name="T11" fmla="*/ 11 h 11"/>
                <a:gd name="T12" fmla="*/ 0 w 103"/>
                <a:gd name="T13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3" h="11">
                  <a:moveTo>
                    <a:pt x="0" y="11"/>
                  </a:moveTo>
                  <a:lnTo>
                    <a:pt x="0" y="6"/>
                  </a:lnTo>
                  <a:lnTo>
                    <a:pt x="0" y="0"/>
                  </a:lnTo>
                  <a:lnTo>
                    <a:pt x="98" y="0"/>
                  </a:lnTo>
                  <a:lnTo>
                    <a:pt x="103" y="6"/>
                  </a:lnTo>
                  <a:lnTo>
                    <a:pt x="98" y="11"/>
                  </a:lnTo>
                  <a:lnTo>
                    <a:pt x="0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42" name="Freeform 110"/>
            <p:cNvSpPr/>
            <p:nvPr/>
          </p:nvSpPr>
          <p:spPr bwMode="auto">
            <a:xfrm>
              <a:off x="7234238" y="2481263"/>
              <a:ext cx="163513" cy="7938"/>
            </a:xfrm>
            <a:custGeom>
              <a:avLst/>
              <a:gdLst>
                <a:gd name="T0" fmla="*/ 0 w 103"/>
                <a:gd name="T1" fmla="*/ 5 h 5"/>
                <a:gd name="T2" fmla="*/ 0 w 103"/>
                <a:gd name="T3" fmla="*/ 0 h 5"/>
                <a:gd name="T4" fmla="*/ 0 w 103"/>
                <a:gd name="T5" fmla="*/ 0 h 5"/>
                <a:gd name="T6" fmla="*/ 98 w 103"/>
                <a:gd name="T7" fmla="*/ 0 h 5"/>
                <a:gd name="T8" fmla="*/ 103 w 103"/>
                <a:gd name="T9" fmla="*/ 0 h 5"/>
                <a:gd name="T10" fmla="*/ 98 w 103"/>
                <a:gd name="T11" fmla="*/ 5 h 5"/>
                <a:gd name="T12" fmla="*/ 0 w 103"/>
                <a:gd name="T13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3" h="5">
                  <a:moveTo>
                    <a:pt x="0" y="5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98" y="0"/>
                  </a:lnTo>
                  <a:lnTo>
                    <a:pt x="103" y="0"/>
                  </a:lnTo>
                  <a:lnTo>
                    <a:pt x="98" y="5"/>
                  </a:lnTo>
                  <a:lnTo>
                    <a:pt x="0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743" name="Freeform 111"/>
          <p:cNvSpPr>
            <a:spLocks noEditPoints="1"/>
          </p:cNvSpPr>
          <p:nvPr/>
        </p:nvSpPr>
        <p:spPr bwMode="auto">
          <a:xfrm>
            <a:off x="5115630" y="2219595"/>
            <a:ext cx="576256" cy="455159"/>
          </a:xfrm>
          <a:custGeom>
            <a:avLst/>
            <a:gdLst>
              <a:gd name="T0" fmla="*/ 65 w 80"/>
              <a:gd name="T1" fmla="*/ 17 h 63"/>
              <a:gd name="T2" fmla="*/ 65 w 80"/>
              <a:gd name="T3" fmla="*/ 15 h 63"/>
              <a:gd name="T4" fmla="*/ 58 w 80"/>
              <a:gd name="T5" fmla="*/ 2 h 63"/>
              <a:gd name="T6" fmla="*/ 34 w 80"/>
              <a:gd name="T7" fmla="*/ 7 h 63"/>
              <a:gd name="T8" fmla="*/ 27 w 80"/>
              <a:gd name="T9" fmla="*/ 0 h 63"/>
              <a:gd name="T10" fmla="*/ 13 w 80"/>
              <a:gd name="T11" fmla="*/ 3 h 63"/>
              <a:gd name="T12" fmla="*/ 8 w 80"/>
              <a:gd name="T13" fmla="*/ 11 h 63"/>
              <a:gd name="T14" fmla="*/ 1 w 80"/>
              <a:gd name="T15" fmla="*/ 26 h 63"/>
              <a:gd name="T16" fmla="*/ 4 w 80"/>
              <a:gd name="T17" fmla="*/ 53 h 63"/>
              <a:gd name="T18" fmla="*/ 8 w 80"/>
              <a:gd name="T19" fmla="*/ 60 h 63"/>
              <a:gd name="T20" fmla="*/ 8 w 80"/>
              <a:gd name="T21" fmla="*/ 60 h 63"/>
              <a:gd name="T22" fmla="*/ 8 w 80"/>
              <a:gd name="T23" fmla="*/ 60 h 63"/>
              <a:gd name="T24" fmla="*/ 8 w 80"/>
              <a:gd name="T25" fmla="*/ 38 h 63"/>
              <a:gd name="T26" fmla="*/ 8 w 80"/>
              <a:gd name="T27" fmla="*/ 36 h 63"/>
              <a:gd name="T28" fmla="*/ 11 w 80"/>
              <a:gd name="T29" fmla="*/ 26 h 63"/>
              <a:gd name="T30" fmla="*/ 20 w 80"/>
              <a:gd name="T31" fmla="*/ 21 h 63"/>
              <a:gd name="T32" fmla="*/ 65 w 80"/>
              <a:gd name="T33" fmla="*/ 17 h 63"/>
              <a:gd name="T34" fmla="*/ 79 w 80"/>
              <a:gd name="T35" fmla="*/ 23 h 63"/>
              <a:gd name="T36" fmla="*/ 77 w 80"/>
              <a:gd name="T37" fmla="*/ 22 h 63"/>
              <a:gd name="T38" fmla="*/ 77 w 80"/>
              <a:gd name="T39" fmla="*/ 22 h 63"/>
              <a:gd name="T40" fmla="*/ 64 w 80"/>
              <a:gd name="T41" fmla="*/ 23 h 63"/>
              <a:gd name="T42" fmla="*/ 21 w 80"/>
              <a:gd name="T43" fmla="*/ 27 h 63"/>
              <a:gd name="T44" fmla="*/ 16 w 80"/>
              <a:gd name="T45" fmla="*/ 30 h 63"/>
              <a:gd name="T46" fmla="*/ 14 w 80"/>
              <a:gd name="T47" fmla="*/ 36 h 63"/>
              <a:gd name="T48" fmla="*/ 14 w 80"/>
              <a:gd name="T49" fmla="*/ 37 h 63"/>
              <a:gd name="T50" fmla="*/ 14 w 80"/>
              <a:gd name="T51" fmla="*/ 37 h 63"/>
              <a:gd name="T52" fmla="*/ 14 w 80"/>
              <a:gd name="T53" fmla="*/ 59 h 63"/>
              <a:gd name="T54" fmla="*/ 14 w 80"/>
              <a:gd name="T55" fmla="*/ 61 h 63"/>
              <a:gd name="T56" fmla="*/ 19 w 80"/>
              <a:gd name="T57" fmla="*/ 63 h 63"/>
              <a:gd name="T58" fmla="*/ 19 w 80"/>
              <a:gd name="T59" fmla="*/ 63 h 63"/>
              <a:gd name="T60" fmla="*/ 58 w 80"/>
              <a:gd name="T61" fmla="*/ 60 h 63"/>
              <a:gd name="T62" fmla="*/ 63 w 80"/>
              <a:gd name="T63" fmla="*/ 57 h 63"/>
              <a:gd name="T64" fmla="*/ 66 w 80"/>
              <a:gd name="T65" fmla="*/ 53 h 63"/>
              <a:gd name="T66" fmla="*/ 66 w 80"/>
              <a:gd name="T67" fmla="*/ 53 h 63"/>
              <a:gd name="T68" fmla="*/ 78 w 80"/>
              <a:gd name="T69" fmla="*/ 30 h 63"/>
              <a:gd name="T70" fmla="*/ 80 w 80"/>
              <a:gd name="T71" fmla="*/ 25 h 63"/>
              <a:gd name="T72" fmla="*/ 79 w 80"/>
              <a:gd name="T73" fmla="*/ 23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80" h="63">
                <a:moveTo>
                  <a:pt x="65" y="17"/>
                </a:moveTo>
                <a:cubicBezTo>
                  <a:pt x="65" y="15"/>
                  <a:pt x="65" y="15"/>
                  <a:pt x="65" y="15"/>
                </a:cubicBezTo>
                <a:cubicBezTo>
                  <a:pt x="66" y="7"/>
                  <a:pt x="63" y="1"/>
                  <a:pt x="58" y="2"/>
                </a:cubicBezTo>
                <a:cubicBezTo>
                  <a:pt x="34" y="7"/>
                  <a:pt x="34" y="7"/>
                  <a:pt x="34" y="7"/>
                </a:cubicBezTo>
                <a:cubicBezTo>
                  <a:pt x="34" y="2"/>
                  <a:pt x="29" y="0"/>
                  <a:pt x="27" y="0"/>
                </a:cubicBezTo>
                <a:cubicBezTo>
                  <a:pt x="13" y="3"/>
                  <a:pt x="13" y="3"/>
                  <a:pt x="13" y="3"/>
                </a:cubicBezTo>
                <a:cubicBezTo>
                  <a:pt x="11" y="4"/>
                  <a:pt x="8" y="7"/>
                  <a:pt x="8" y="11"/>
                </a:cubicBezTo>
                <a:cubicBezTo>
                  <a:pt x="3" y="12"/>
                  <a:pt x="0" y="19"/>
                  <a:pt x="1" y="26"/>
                </a:cubicBezTo>
                <a:cubicBezTo>
                  <a:pt x="4" y="53"/>
                  <a:pt x="4" y="53"/>
                  <a:pt x="4" y="53"/>
                </a:cubicBezTo>
                <a:cubicBezTo>
                  <a:pt x="4" y="56"/>
                  <a:pt x="6" y="59"/>
                  <a:pt x="8" y="60"/>
                </a:cubicBezTo>
                <a:cubicBezTo>
                  <a:pt x="8" y="60"/>
                  <a:pt x="8" y="60"/>
                  <a:pt x="8" y="60"/>
                </a:cubicBezTo>
                <a:cubicBezTo>
                  <a:pt x="8" y="60"/>
                  <a:pt x="8" y="60"/>
                  <a:pt x="8" y="60"/>
                </a:cubicBezTo>
                <a:cubicBezTo>
                  <a:pt x="8" y="38"/>
                  <a:pt x="8" y="38"/>
                  <a:pt x="8" y="38"/>
                </a:cubicBezTo>
                <a:cubicBezTo>
                  <a:pt x="8" y="37"/>
                  <a:pt x="8" y="37"/>
                  <a:pt x="8" y="36"/>
                </a:cubicBezTo>
                <a:cubicBezTo>
                  <a:pt x="8" y="32"/>
                  <a:pt x="9" y="29"/>
                  <a:pt x="11" y="26"/>
                </a:cubicBezTo>
                <a:cubicBezTo>
                  <a:pt x="13" y="23"/>
                  <a:pt x="17" y="21"/>
                  <a:pt x="20" y="21"/>
                </a:cubicBezTo>
                <a:lnTo>
                  <a:pt x="65" y="17"/>
                </a:lnTo>
                <a:close/>
                <a:moveTo>
                  <a:pt x="79" y="23"/>
                </a:moveTo>
                <a:cubicBezTo>
                  <a:pt x="78" y="22"/>
                  <a:pt x="78" y="22"/>
                  <a:pt x="77" y="22"/>
                </a:cubicBezTo>
                <a:cubicBezTo>
                  <a:pt x="77" y="22"/>
                  <a:pt x="77" y="22"/>
                  <a:pt x="77" y="22"/>
                </a:cubicBezTo>
                <a:cubicBezTo>
                  <a:pt x="64" y="23"/>
                  <a:pt x="64" y="23"/>
                  <a:pt x="64" y="23"/>
                </a:cubicBezTo>
                <a:cubicBezTo>
                  <a:pt x="21" y="27"/>
                  <a:pt x="21" y="27"/>
                  <a:pt x="21" y="27"/>
                </a:cubicBezTo>
                <a:cubicBezTo>
                  <a:pt x="19" y="27"/>
                  <a:pt x="17" y="28"/>
                  <a:pt x="16" y="30"/>
                </a:cubicBezTo>
                <a:cubicBezTo>
                  <a:pt x="15" y="31"/>
                  <a:pt x="14" y="34"/>
                  <a:pt x="14" y="36"/>
                </a:cubicBezTo>
                <a:cubicBezTo>
                  <a:pt x="14" y="37"/>
                  <a:pt x="14" y="37"/>
                  <a:pt x="14" y="37"/>
                </a:cubicBezTo>
                <a:cubicBezTo>
                  <a:pt x="14" y="37"/>
                  <a:pt x="14" y="37"/>
                  <a:pt x="14" y="37"/>
                </a:cubicBezTo>
                <a:cubicBezTo>
                  <a:pt x="14" y="59"/>
                  <a:pt x="14" y="59"/>
                  <a:pt x="14" y="59"/>
                </a:cubicBezTo>
                <a:cubicBezTo>
                  <a:pt x="14" y="60"/>
                  <a:pt x="14" y="60"/>
                  <a:pt x="14" y="61"/>
                </a:cubicBezTo>
                <a:cubicBezTo>
                  <a:pt x="15" y="62"/>
                  <a:pt x="17" y="63"/>
                  <a:pt x="19" y="63"/>
                </a:cubicBezTo>
                <a:cubicBezTo>
                  <a:pt x="19" y="63"/>
                  <a:pt x="19" y="63"/>
                  <a:pt x="19" y="63"/>
                </a:cubicBezTo>
                <a:cubicBezTo>
                  <a:pt x="58" y="60"/>
                  <a:pt x="58" y="60"/>
                  <a:pt x="58" y="60"/>
                </a:cubicBezTo>
                <a:cubicBezTo>
                  <a:pt x="59" y="59"/>
                  <a:pt x="61" y="59"/>
                  <a:pt x="63" y="57"/>
                </a:cubicBezTo>
                <a:cubicBezTo>
                  <a:pt x="64" y="56"/>
                  <a:pt x="66" y="55"/>
                  <a:pt x="66" y="53"/>
                </a:cubicBezTo>
                <a:cubicBezTo>
                  <a:pt x="66" y="53"/>
                  <a:pt x="66" y="53"/>
                  <a:pt x="66" y="53"/>
                </a:cubicBezTo>
                <a:cubicBezTo>
                  <a:pt x="78" y="30"/>
                  <a:pt x="78" y="30"/>
                  <a:pt x="78" y="30"/>
                </a:cubicBezTo>
                <a:cubicBezTo>
                  <a:pt x="79" y="28"/>
                  <a:pt x="80" y="26"/>
                  <a:pt x="80" y="25"/>
                </a:cubicBezTo>
                <a:cubicBezTo>
                  <a:pt x="80" y="24"/>
                  <a:pt x="79" y="23"/>
                  <a:pt x="79" y="23"/>
                </a:cubicBezTo>
                <a:close/>
              </a:path>
            </a:pathLst>
          </a:custGeom>
          <a:solidFill>
            <a:srgbClr val="20252D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744" name="组合 743"/>
          <p:cNvGrpSpPr/>
          <p:nvPr/>
        </p:nvGrpSpPr>
        <p:grpSpPr>
          <a:xfrm>
            <a:off x="2112079" y="2203720"/>
            <a:ext cx="598527" cy="491349"/>
            <a:chOff x="2116138" y="2119313"/>
            <a:chExt cx="682625" cy="560388"/>
          </a:xfrm>
          <a:solidFill>
            <a:srgbClr val="20252D"/>
          </a:solidFill>
        </p:grpSpPr>
        <p:sp>
          <p:nvSpPr>
            <p:cNvPr id="745" name="Freeform 112"/>
            <p:cNvSpPr>
              <a:spLocks noEditPoints="1"/>
            </p:cNvSpPr>
            <p:nvPr/>
          </p:nvSpPr>
          <p:spPr bwMode="auto">
            <a:xfrm>
              <a:off x="2116138" y="2225676"/>
              <a:ext cx="682625" cy="454025"/>
            </a:xfrm>
            <a:custGeom>
              <a:avLst/>
              <a:gdLst>
                <a:gd name="T0" fmla="*/ 66 w 83"/>
                <a:gd name="T1" fmla="*/ 0 h 55"/>
                <a:gd name="T2" fmla="*/ 63 w 83"/>
                <a:gd name="T3" fmla="*/ 0 h 55"/>
                <a:gd name="T4" fmla="*/ 64 w 83"/>
                <a:gd name="T5" fmla="*/ 4 h 55"/>
                <a:gd name="T6" fmla="*/ 64 w 83"/>
                <a:gd name="T7" fmla="*/ 5 h 55"/>
                <a:gd name="T8" fmla="*/ 57 w 83"/>
                <a:gd name="T9" fmla="*/ 5 h 55"/>
                <a:gd name="T10" fmla="*/ 57 w 83"/>
                <a:gd name="T11" fmla="*/ 4 h 55"/>
                <a:gd name="T12" fmla="*/ 57 w 83"/>
                <a:gd name="T13" fmla="*/ 0 h 55"/>
                <a:gd name="T14" fmla="*/ 27 w 83"/>
                <a:gd name="T15" fmla="*/ 0 h 55"/>
                <a:gd name="T16" fmla="*/ 26 w 83"/>
                <a:gd name="T17" fmla="*/ 4 h 55"/>
                <a:gd name="T18" fmla="*/ 26 w 83"/>
                <a:gd name="T19" fmla="*/ 5 h 55"/>
                <a:gd name="T20" fmla="*/ 20 w 83"/>
                <a:gd name="T21" fmla="*/ 5 h 55"/>
                <a:gd name="T22" fmla="*/ 20 w 83"/>
                <a:gd name="T23" fmla="*/ 4 h 55"/>
                <a:gd name="T24" fmla="*/ 20 w 83"/>
                <a:gd name="T25" fmla="*/ 0 h 55"/>
                <a:gd name="T26" fmla="*/ 18 w 83"/>
                <a:gd name="T27" fmla="*/ 0 h 55"/>
                <a:gd name="T28" fmla="*/ 0 w 83"/>
                <a:gd name="T29" fmla="*/ 17 h 55"/>
                <a:gd name="T30" fmla="*/ 0 w 83"/>
                <a:gd name="T31" fmla="*/ 38 h 55"/>
                <a:gd name="T32" fmla="*/ 18 w 83"/>
                <a:gd name="T33" fmla="*/ 55 h 55"/>
                <a:gd name="T34" fmla="*/ 66 w 83"/>
                <a:gd name="T35" fmla="*/ 55 h 55"/>
                <a:gd name="T36" fmla="*/ 83 w 83"/>
                <a:gd name="T37" fmla="*/ 38 h 55"/>
                <a:gd name="T38" fmla="*/ 83 w 83"/>
                <a:gd name="T39" fmla="*/ 17 h 55"/>
                <a:gd name="T40" fmla="*/ 66 w 83"/>
                <a:gd name="T41" fmla="*/ 0 h 55"/>
                <a:gd name="T42" fmla="*/ 68 w 83"/>
                <a:gd name="T43" fmla="*/ 45 h 55"/>
                <a:gd name="T44" fmla="*/ 17 w 83"/>
                <a:gd name="T45" fmla="*/ 45 h 55"/>
                <a:gd name="T46" fmla="*/ 13 w 83"/>
                <a:gd name="T47" fmla="*/ 41 h 55"/>
                <a:gd name="T48" fmla="*/ 17 w 83"/>
                <a:gd name="T49" fmla="*/ 37 h 55"/>
                <a:gd name="T50" fmla="*/ 68 w 83"/>
                <a:gd name="T51" fmla="*/ 37 h 55"/>
                <a:gd name="T52" fmla="*/ 72 w 83"/>
                <a:gd name="T53" fmla="*/ 41 h 55"/>
                <a:gd name="T54" fmla="*/ 68 w 83"/>
                <a:gd name="T55" fmla="*/ 45 h 55"/>
                <a:gd name="T56" fmla="*/ 68 w 83"/>
                <a:gd name="T57" fmla="*/ 33 h 55"/>
                <a:gd name="T58" fmla="*/ 17 w 83"/>
                <a:gd name="T59" fmla="*/ 33 h 55"/>
                <a:gd name="T60" fmla="*/ 13 w 83"/>
                <a:gd name="T61" fmla="*/ 29 h 55"/>
                <a:gd name="T62" fmla="*/ 17 w 83"/>
                <a:gd name="T63" fmla="*/ 25 h 55"/>
                <a:gd name="T64" fmla="*/ 68 w 83"/>
                <a:gd name="T65" fmla="*/ 25 h 55"/>
                <a:gd name="T66" fmla="*/ 72 w 83"/>
                <a:gd name="T67" fmla="*/ 29 h 55"/>
                <a:gd name="T68" fmla="*/ 68 w 83"/>
                <a:gd name="T69" fmla="*/ 33 h 55"/>
                <a:gd name="T70" fmla="*/ 68 w 83"/>
                <a:gd name="T71" fmla="*/ 20 h 55"/>
                <a:gd name="T72" fmla="*/ 17 w 83"/>
                <a:gd name="T73" fmla="*/ 20 h 55"/>
                <a:gd name="T74" fmla="*/ 13 w 83"/>
                <a:gd name="T75" fmla="*/ 17 h 55"/>
                <a:gd name="T76" fmla="*/ 17 w 83"/>
                <a:gd name="T77" fmla="*/ 13 h 55"/>
                <a:gd name="T78" fmla="*/ 68 w 83"/>
                <a:gd name="T79" fmla="*/ 13 h 55"/>
                <a:gd name="T80" fmla="*/ 72 w 83"/>
                <a:gd name="T81" fmla="*/ 17 h 55"/>
                <a:gd name="T82" fmla="*/ 68 w 83"/>
                <a:gd name="T83" fmla="*/ 2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83" h="55">
                  <a:moveTo>
                    <a:pt x="66" y="0"/>
                  </a:moveTo>
                  <a:cubicBezTo>
                    <a:pt x="63" y="0"/>
                    <a:pt x="63" y="0"/>
                    <a:pt x="63" y="0"/>
                  </a:cubicBezTo>
                  <a:cubicBezTo>
                    <a:pt x="63" y="1"/>
                    <a:pt x="64" y="3"/>
                    <a:pt x="64" y="4"/>
                  </a:cubicBezTo>
                  <a:cubicBezTo>
                    <a:pt x="64" y="5"/>
                    <a:pt x="64" y="5"/>
                    <a:pt x="64" y="5"/>
                  </a:cubicBezTo>
                  <a:cubicBezTo>
                    <a:pt x="57" y="5"/>
                    <a:pt x="57" y="5"/>
                    <a:pt x="57" y="5"/>
                  </a:cubicBezTo>
                  <a:cubicBezTo>
                    <a:pt x="57" y="4"/>
                    <a:pt x="57" y="4"/>
                    <a:pt x="57" y="4"/>
                  </a:cubicBezTo>
                  <a:cubicBezTo>
                    <a:pt x="57" y="3"/>
                    <a:pt x="57" y="1"/>
                    <a:pt x="57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6" y="1"/>
                    <a:pt x="26" y="3"/>
                    <a:pt x="26" y="4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3"/>
                    <a:pt x="20" y="1"/>
                    <a:pt x="20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8" y="0"/>
                    <a:pt x="0" y="8"/>
                    <a:pt x="0" y="17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47"/>
                    <a:pt x="8" y="55"/>
                    <a:pt x="18" y="55"/>
                  </a:cubicBezTo>
                  <a:cubicBezTo>
                    <a:pt x="66" y="55"/>
                    <a:pt x="66" y="55"/>
                    <a:pt x="66" y="55"/>
                  </a:cubicBezTo>
                  <a:cubicBezTo>
                    <a:pt x="75" y="55"/>
                    <a:pt x="83" y="47"/>
                    <a:pt x="83" y="38"/>
                  </a:cubicBezTo>
                  <a:cubicBezTo>
                    <a:pt x="83" y="17"/>
                    <a:pt x="83" y="17"/>
                    <a:pt x="83" y="17"/>
                  </a:cubicBezTo>
                  <a:cubicBezTo>
                    <a:pt x="83" y="8"/>
                    <a:pt x="75" y="0"/>
                    <a:pt x="66" y="0"/>
                  </a:cubicBezTo>
                  <a:close/>
                  <a:moveTo>
                    <a:pt x="68" y="45"/>
                  </a:moveTo>
                  <a:cubicBezTo>
                    <a:pt x="17" y="45"/>
                    <a:pt x="17" y="45"/>
                    <a:pt x="17" y="45"/>
                  </a:cubicBezTo>
                  <a:cubicBezTo>
                    <a:pt x="15" y="45"/>
                    <a:pt x="13" y="43"/>
                    <a:pt x="13" y="41"/>
                  </a:cubicBezTo>
                  <a:cubicBezTo>
                    <a:pt x="13" y="39"/>
                    <a:pt x="15" y="37"/>
                    <a:pt x="17" y="37"/>
                  </a:cubicBezTo>
                  <a:cubicBezTo>
                    <a:pt x="68" y="37"/>
                    <a:pt x="68" y="37"/>
                    <a:pt x="68" y="37"/>
                  </a:cubicBezTo>
                  <a:cubicBezTo>
                    <a:pt x="70" y="37"/>
                    <a:pt x="72" y="39"/>
                    <a:pt x="72" y="41"/>
                  </a:cubicBezTo>
                  <a:cubicBezTo>
                    <a:pt x="72" y="43"/>
                    <a:pt x="70" y="45"/>
                    <a:pt x="68" y="45"/>
                  </a:cubicBezTo>
                  <a:close/>
                  <a:moveTo>
                    <a:pt x="68" y="33"/>
                  </a:moveTo>
                  <a:cubicBezTo>
                    <a:pt x="17" y="33"/>
                    <a:pt x="17" y="33"/>
                    <a:pt x="17" y="33"/>
                  </a:cubicBezTo>
                  <a:cubicBezTo>
                    <a:pt x="15" y="33"/>
                    <a:pt x="13" y="31"/>
                    <a:pt x="13" y="29"/>
                  </a:cubicBezTo>
                  <a:cubicBezTo>
                    <a:pt x="13" y="27"/>
                    <a:pt x="15" y="25"/>
                    <a:pt x="17" y="25"/>
                  </a:cubicBezTo>
                  <a:cubicBezTo>
                    <a:pt x="68" y="25"/>
                    <a:pt x="68" y="25"/>
                    <a:pt x="68" y="25"/>
                  </a:cubicBezTo>
                  <a:cubicBezTo>
                    <a:pt x="70" y="25"/>
                    <a:pt x="72" y="27"/>
                    <a:pt x="72" y="29"/>
                  </a:cubicBezTo>
                  <a:cubicBezTo>
                    <a:pt x="72" y="31"/>
                    <a:pt x="70" y="33"/>
                    <a:pt x="68" y="33"/>
                  </a:cubicBezTo>
                  <a:close/>
                  <a:moveTo>
                    <a:pt x="68" y="20"/>
                  </a:moveTo>
                  <a:cubicBezTo>
                    <a:pt x="17" y="20"/>
                    <a:pt x="17" y="20"/>
                    <a:pt x="17" y="20"/>
                  </a:cubicBezTo>
                  <a:cubicBezTo>
                    <a:pt x="15" y="20"/>
                    <a:pt x="13" y="19"/>
                    <a:pt x="13" y="17"/>
                  </a:cubicBezTo>
                  <a:cubicBezTo>
                    <a:pt x="13" y="15"/>
                    <a:pt x="15" y="13"/>
                    <a:pt x="17" y="13"/>
                  </a:cubicBezTo>
                  <a:cubicBezTo>
                    <a:pt x="68" y="13"/>
                    <a:pt x="68" y="13"/>
                    <a:pt x="68" y="13"/>
                  </a:cubicBezTo>
                  <a:cubicBezTo>
                    <a:pt x="70" y="13"/>
                    <a:pt x="72" y="15"/>
                    <a:pt x="72" y="17"/>
                  </a:cubicBezTo>
                  <a:cubicBezTo>
                    <a:pt x="72" y="19"/>
                    <a:pt x="70" y="20"/>
                    <a:pt x="68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46" name="Freeform 113"/>
            <p:cNvSpPr/>
            <p:nvPr/>
          </p:nvSpPr>
          <p:spPr bwMode="auto">
            <a:xfrm>
              <a:off x="2289176" y="2119313"/>
              <a:ext cx="346075" cy="139700"/>
            </a:xfrm>
            <a:custGeom>
              <a:avLst/>
              <a:gdLst>
                <a:gd name="T0" fmla="*/ 41 w 42"/>
                <a:gd name="T1" fmla="*/ 13 h 17"/>
                <a:gd name="T2" fmla="*/ 30 w 42"/>
                <a:gd name="T3" fmla="*/ 0 h 17"/>
                <a:gd name="T4" fmla="*/ 11 w 42"/>
                <a:gd name="T5" fmla="*/ 0 h 17"/>
                <a:gd name="T6" fmla="*/ 0 w 42"/>
                <a:gd name="T7" fmla="*/ 13 h 17"/>
                <a:gd name="T8" fmla="*/ 0 w 42"/>
                <a:gd name="T9" fmla="*/ 17 h 17"/>
                <a:gd name="T10" fmla="*/ 4 w 42"/>
                <a:gd name="T11" fmla="*/ 17 h 17"/>
                <a:gd name="T12" fmla="*/ 5 w 42"/>
                <a:gd name="T13" fmla="*/ 13 h 17"/>
                <a:gd name="T14" fmla="*/ 14 w 42"/>
                <a:gd name="T15" fmla="*/ 3 h 17"/>
                <a:gd name="T16" fmla="*/ 28 w 42"/>
                <a:gd name="T17" fmla="*/ 3 h 17"/>
                <a:gd name="T18" fmla="*/ 37 w 42"/>
                <a:gd name="T19" fmla="*/ 13 h 17"/>
                <a:gd name="T20" fmla="*/ 37 w 42"/>
                <a:gd name="T21" fmla="*/ 17 h 17"/>
                <a:gd name="T22" fmla="*/ 42 w 42"/>
                <a:gd name="T23" fmla="*/ 17 h 17"/>
                <a:gd name="T24" fmla="*/ 41 w 42"/>
                <a:gd name="T25" fmla="*/ 13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2" h="17">
                  <a:moveTo>
                    <a:pt x="41" y="13"/>
                  </a:moveTo>
                  <a:cubicBezTo>
                    <a:pt x="40" y="5"/>
                    <a:pt x="35" y="0"/>
                    <a:pt x="30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6" y="0"/>
                    <a:pt x="2" y="5"/>
                    <a:pt x="0" y="13"/>
                  </a:cubicBezTo>
                  <a:cubicBezTo>
                    <a:pt x="0" y="14"/>
                    <a:pt x="0" y="15"/>
                    <a:pt x="0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5"/>
                    <a:pt x="4" y="14"/>
                    <a:pt x="5" y="13"/>
                  </a:cubicBezTo>
                  <a:cubicBezTo>
                    <a:pt x="6" y="8"/>
                    <a:pt x="9" y="4"/>
                    <a:pt x="14" y="3"/>
                  </a:cubicBezTo>
                  <a:cubicBezTo>
                    <a:pt x="28" y="3"/>
                    <a:pt x="28" y="3"/>
                    <a:pt x="28" y="3"/>
                  </a:cubicBezTo>
                  <a:cubicBezTo>
                    <a:pt x="32" y="4"/>
                    <a:pt x="35" y="8"/>
                    <a:pt x="37" y="13"/>
                  </a:cubicBezTo>
                  <a:cubicBezTo>
                    <a:pt x="37" y="14"/>
                    <a:pt x="37" y="15"/>
                    <a:pt x="37" y="17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2" y="15"/>
                    <a:pt x="41" y="14"/>
                    <a:pt x="41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747" name="Freeform 114"/>
          <p:cNvSpPr>
            <a:spLocks noEditPoints="1"/>
          </p:cNvSpPr>
          <p:nvPr/>
        </p:nvSpPr>
        <p:spPr bwMode="auto">
          <a:xfrm>
            <a:off x="1142118" y="2211659"/>
            <a:ext cx="576256" cy="477430"/>
          </a:xfrm>
          <a:custGeom>
            <a:avLst/>
            <a:gdLst>
              <a:gd name="T0" fmla="*/ 63 w 80"/>
              <a:gd name="T1" fmla="*/ 13 h 66"/>
              <a:gd name="T2" fmla="*/ 61 w 80"/>
              <a:gd name="T3" fmla="*/ 13 h 66"/>
              <a:gd name="T4" fmla="*/ 61 w 80"/>
              <a:gd name="T5" fmla="*/ 17 h 66"/>
              <a:gd name="T6" fmla="*/ 61 w 80"/>
              <a:gd name="T7" fmla="*/ 17 h 66"/>
              <a:gd name="T8" fmla="*/ 55 w 80"/>
              <a:gd name="T9" fmla="*/ 17 h 66"/>
              <a:gd name="T10" fmla="*/ 55 w 80"/>
              <a:gd name="T11" fmla="*/ 17 h 66"/>
              <a:gd name="T12" fmla="*/ 54 w 80"/>
              <a:gd name="T13" fmla="*/ 13 h 66"/>
              <a:gd name="T14" fmla="*/ 25 w 80"/>
              <a:gd name="T15" fmla="*/ 13 h 66"/>
              <a:gd name="T16" fmla="*/ 25 w 80"/>
              <a:gd name="T17" fmla="*/ 17 h 66"/>
              <a:gd name="T18" fmla="*/ 25 w 80"/>
              <a:gd name="T19" fmla="*/ 17 h 66"/>
              <a:gd name="T20" fmla="*/ 18 w 80"/>
              <a:gd name="T21" fmla="*/ 17 h 66"/>
              <a:gd name="T22" fmla="*/ 18 w 80"/>
              <a:gd name="T23" fmla="*/ 17 h 66"/>
              <a:gd name="T24" fmla="*/ 19 w 80"/>
              <a:gd name="T25" fmla="*/ 13 h 66"/>
              <a:gd name="T26" fmla="*/ 16 w 80"/>
              <a:gd name="T27" fmla="*/ 13 h 66"/>
              <a:gd name="T28" fmla="*/ 0 w 80"/>
              <a:gd name="T29" fmla="*/ 29 h 66"/>
              <a:gd name="T30" fmla="*/ 0 w 80"/>
              <a:gd name="T31" fmla="*/ 49 h 66"/>
              <a:gd name="T32" fmla="*/ 16 w 80"/>
              <a:gd name="T33" fmla="*/ 66 h 66"/>
              <a:gd name="T34" fmla="*/ 63 w 80"/>
              <a:gd name="T35" fmla="*/ 66 h 66"/>
              <a:gd name="T36" fmla="*/ 80 w 80"/>
              <a:gd name="T37" fmla="*/ 49 h 66"/>
              <a:gd name="T38" fmla="*/ 80 w 80"/>
              <a:gd name="T39" fmla="*/ 29 h 66"/>
              <a:gd name="T40" fmla="*/ 63 w 80"/>
              <a:gd name="T41" fmla="*/ 13 h 66"/>
              <a:gd name="T42" fmla="*/ 24 w 80"/>
              <a:gd name="T43" fmla="*/ 13 h 66"/>
              <a:gd name="T44" fmla="*/ 33 w 80"/>
              <a:gd name="T45" fmla="*/ 3 h 66"/>
              <a:gd name="T46" fmla="*/ 46 w 80"/>
              <a:gd name="T47" fmla="*/ 3 h 66"/>
              <a:gd name="T48" fmla="*/ 55 w 80"/>
              <a:gd name="T49" fmla="*/ 13 h 66"/>
              <a:gd name="T50" fmla="*/ 56 w 80"/>
              <a:gd name="T51" fmla="*/ 16 h 66"/>
              <a:gd name="T52" fmla="*/ 60 w 80"/>
              <a:gd name="T53" fmla="*/ 16 h 66"/>
              <a:gd name="T54" fmla="*/ 60 w 80"/>
              <a:gd name="T55" fmla="*/ 13 h 66"/>
              <a:gd name="T56" fmla="*/ 49 w 80"/>
              <a:gd name="T57" fmla="*/ 0 h 66"/>
              <a:gd name="T58" fmla="*/ 31 w 80"/>
              <a:gd name="T59" fmla="*/ 0 h 66"/>
              <a:gd name="T60" fmla="*/ 20 w 80"/>
              <a:gd name="T61" fmla="*/ 13 h 66"/>
              <a:gd name="T62" fmla="*/ 19 w 80"/>
              <a:gd name="T63" fmla="*/ 16 h 66"/>
              <a:gd name="T64" fmla="*/ 24 w 80"/>
              <a:gd name="T65" fmla="*/ 16 h 66"/>
              <a:gd name="T66" fmla="*/ 24 w 80"/>
              <a:gd name="T67" fmla="*/ 13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80" h="66">
                <a:moveTo>
                  <a:pt x="63" y="13"/>
                </a:moveTo>
                <a:cubicBezTo>
                  <a:pt x="61" y="13"/>
                  <a:pt x="61" y="13"/>
                  <a:pt x="61" y="13"/>
                </a:cubicBezTo>
                <a:cubicBezTo>
                  <a:pt x="61" y="14"/>
                  <a:pt x="61" y="15"/>
                  <a:pt x="61" y="17"/>
                </a:cubicBezTo>
                <a:cubicBezTo>
                  <a:pt x="61" y="17"/>
                  <a:pt x="61" y="17"/>
                  <a:pt x="61" y="17"/>
                </a:cubicBezTo>
                <a:cubicBezTo>
                  <a:pt x="55" y="17"/>
                  <a:pt x="55" y="17"/>
                  <a:pt x="55" y="17"/>
                </a:cubicBezTo>
                <a:cubicBezTo>
                  <a:pt x="55" y="17"/>
                  <a:pt x="55" y="17"/>
                  <a:pt x="55" y="17"/>
                </a:cubicBezTo>
                <a:cubicBezTo>
                  <a:pt x="55" y="15"/>
                  <a:pt x="55" y="14"/>
                  <a:pt x="54" y="13"/>
                </a:cubicBezTo>
                <a:cubicBezTo>
                  <a:pt x="25" y="13"/>
                  <a:pt x="25" y="13"/>
                  <a:pt x="25" y="13"/>
                </a:cubicBezTo>
                <a:cubicBezTo>
                  <a:pt x="25" y="14"/>
                  <a:pt x="25" y="15"/>
                  <a:pt x="25" y="17"/>
                </a:cubicBezTo>
                <a:cubicBezTo>
                  <a:pt x="25" y="17"/>
                  <a:pt x="25" y="17"/>
                  <a:pt x="25" y="17"/>
                </a:cubicBezTo>
                <a:cubicBezTo>
                  <a:pt x="18" y="17"/>
                  <a:pt x="18" y="17"/>
                  <a:pt x="18" y="17"/>
                </a:cubicBezTo>
                <a:cubicBezTo>
                  <a:pt x="18" y="17"/>
                  <a:pt x="18" y="17"/>
                  <a:pt x="18" y="17"/>
                </a:cubicBezTo>
                <a:cubicBezTo>
                  <a:pt x="18" y="15"/>
                  <a:pt x="19" y="14"/>
                  <a:pt x="19" y="13"/>
                </a:cubicBezTo>
                <a:cubicBezTo>
                  <a:pt x="16" y="13"/>
                  <a:pt x="16" y="13"/>
                  <a:pt x="16" y="13"/>
                </a:cubicBezTo>
                <a:cubicBezTo>
                  <a:pt x="7" y="13"/>
                  <a:pt x="0" y="20"/>
                  <a:pt x="0" y="29"/>
                </a:cubicBezTo>
                <a:cubicBezTo>
                  <a:pt x="0" y="49"/>
                  <a:pt x="0" y="49"/>
                  <a:pt x="0" y="49"/>
                </a:cubicBezTo>
                <a:cubicBezTo>
                  <a:pt x="0" y="58"/>
                  <a:pt x="7" y="66"/>
                  <a:pt x="16" y="66"/>
                </a:cubicBezTo>
                <a:cubicBezTo>
                  <a:pt x="63" y="66"/>
                  <a:pt x="63" y="66"/>
                  <a:pt x="63" y="66"/>
                </a:cubicBezTo>
                <a:cubicBezTo>
                  <a:pt x="72" y="66"/>
                  <a:pt x="80" y="58"/>
                  <a:pt x="80" y="49"/>
                </a:cubicBezTo>
                <a:cubicBezTo>
                  <a:pt x="80" y="29"/>
                  <a:pt x="80" y="29"/>
                  <a:pt x="80" y="29"/>
                </a:cubicBezTo>
                <a:cubicBezTo>
                  <a:pt x="80" y="20"/>
                  <a:pt x="72" y="13"/>
                  <a:pt x="63" y="13"/>
                </a:cubicBezTo>
                <a:close/>
                <a:moveTo>
                  <a:pt x="24" y="13"/>
                </a:moveTo>
                <a:cubicBezTo>
                  <a:pt x="25" y="7"/>
                  <a:pt x="29" y="4"/>
                  <a:pt x="33" y="3"/>
                </a:cubicBezTo>
                <a:cubicBezTo>
                  <a:pt x="46" y="3"/>
                  <a:pt x="46" y="3"/>
                  <a:pt x="46" y="3"/>
                </a:cubicBezTo>
                <a:cubicBezTo>
                  <a:pt x="51" y="4"/>
                  <a:pt x="54" y="7"/>
                  <a:pt x="55" y="13"/>
                </a:cubicBezTo>
                <a:cubicBezTo>
                  <a:pt x="56" y="14"/>
                  <a:pt x="56" y="15"/>
                  <a:pt x="56" y="16"/>
                </a:cubicBezTo>
                <a:cubicBezTo>
                  <a:pt x="60" y="16"/>
                  <a:pt x="60" y="16"/>
                  <a:pt x="60" y="16"/>
                </a:cubicBezTo>
                <a:cubicBezTo>
                  <a:pt x="60" y="15"/>
                  <a:pt x="60" y="14"/>
                  <a:pt x="60" y="13"/>
                </a:cubicBezTo>
                <a:cubicBezTo>
                  <a:pt x="58" y="5"/>
                  <a:pt x="54" y="0"/>
                  <a:pt x="49" y="0"/>
                </a:cubicBezTo>
                <a:cubicBezTo>
                  <a:pt x="31" y="0"/>
                  <a:pt x="31" y="0"/>
                  <a:pt x="31" y="0"/>
                </a:cubicBezTo>
                <a:cubicBezTo>
                  <a:pt x="26" y="0"/>
                  <a:pt x="21" y="5"/>
                  <a:pt x="20" y="13"/>
                </a:cubicBezTo>
                <a:cubicBezTo>
                  <a:pt x="20" y="14"/>
                  <a:pt x="20" y="15"/>
                  <a:pt x="19" y="16"/>
                </a:cubicBezTo>
                <a:cubicBezTo>
                  <a:pt x="24" y="16"/>
                  <a:pt x="24" y="16"/>
                  <a:pt x="24" y="16"/>
                </a:cubicBezTo>
                <a:cubicBezTo>
                  <a:pt x="24" y="15"/>
                  <a:pt x="24" y="14"/>
                  <a:pt x="24" y="13"/>
                </a:cubicBezTo>
                <a:close/>
              </a:path>
            </a:pathLst>
          </a:custGeom>
          <a:solidFill>
            <a:srgbClr val="20252D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748" name="组合 747"/>
          <p:cNvGrpSpPr/>
          <p:nvPr/>
        </p:nvGrpSpPr>
        <p:grpSpPr>
          <a:xfrm>
            <a:off x="3215392" y="2219595"/>
            <a:ext cx="512228" cy="463511"/>
            <a:chOff x="3219451" y="2135188"/>
            <a:chExt cx="584200" cy="528638"/>
          </a:xfrm>
          <a:solidFill>
            <a:srgbClr val="20252D"/>
          </a:solidFill>
        </p:grpSpPr>
        <p:sp>
          <p:nvSpPr>
            <p:cNvPr id="749" name="Freeform 115"/>
            <p:cNvSpPr/>
            <p:nvPr/>
          </p:nvSpPr>
          <p:spPr bwMode="auto">
            <a:xfrm>
              <a:off x="3219451" y="2374901"/>
              <a:ext cx="584200" cy="288925"/>
            </a:xfrm>
            <a:custGeom>
              <a:avLst/>
              <a:gdLst>
                <a:gd name="T0" fmla="*/ 44 w 71"/>
                <a:gd name="T1" fmla="*/ 6 h 35"/>
                <a:gd name="T2" fmla="*/ 42 w 71"/>
                <a:gd name="T3" fmla="*/ 8 h 35"/>
                <a:gd name="T4" fmla="*/ 29 w 71"/>
                <a:gd name="T5" fmla="*/ 8 h 35"/>
                <a:gd name="T6" fmla="*/ 27 w 71"/>
                <a:gd name="T7" fmla="*/ 6 h 35"/>
                <a:gd name="T8" fmla="*/ 27 w 71"/>
                <a:gd name="T9" fmla="*/ 0 h 35"/>
                <a:gd name="T10" fmla="*/ 0 w 71"/>
                <a:gd name="T11" fmla="*/ 0 h 35"/>
                <a:gd name="T12" fmla="*/ 0 w 71"/>
                <a:gd name="T13" fmla="*/ 28 h 35"/>
                <a:gd name="T14" fmla="*/ 7 w 71"/>
                <a:gd name="T15" fmla="*/ 35 h 35"/>
                <a:gd name="T16" fmla="*/ 64 w 71"/>
                <a:gd name="T17" fmla="*/ 35 h 35"/>
                <a:gd name="T18" fmla="*/ 71 w 71"/>
                <a:gd name="T19" fmla="*/ 28 h 35"/>
                <a:gd name="T20" fmla="*/ 71 w 71"/>
                <a:gd name="T21" fmla="*/ 0 h 35"/>
                <a:gd name="T22" fmla="*/ 44 w 71"/>
                <a:gd name="T23" fmla="*/ 0 h 35"/>
                <a:gd name="T24" fmla="*/ 44 w 71"/>
                <a:gd name="T25" fmla="*/ 6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1" h="35">
                  <a:moveTo>
                    <a:pt x="44" y="6"/>
                  </a:moveTo>
                  <a:cubicBezTo>
                    <a:pt x="44" y="7"/>
                    <a:pt x="43" y="8"/>
                    <a:pt x="42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8" y="8"/>
                    <a:pt x="27" y="7"/>
                    <a:pt x="27" y="6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31"/>
                    <a:pt x="3" y="35"/>
                    <a:pt x="7" y="35"/>
                  </a:cubicBezTo>
                  <a:cubicBezTo>
                    <a:pt x="64" y="35"/>
                    <a:pt x="64" y="35"/>
                    <a:pt x="64" y="35"/>
                  </a:cubicBezTo>
                  <a:cubicBezTo>
                    <a:pt x="68" y="35"/>
                    <a:pt x="71" y="31"/>
                    <a:pt x="71" y="28"/>
                  </a:cubicBezTo>
                  <a:cubicBezTo>
                    <a:pt x="71" y="0"/>
                    <a:pt x="71" y="0"/>
                    <a:pt x="71" y="0"/>
                  </a:cubicBezTo>
                  <a:cubicBezTo>
                    <a:pt x="44" y="0"/>
                    <a:pt x="44" y="0"/>
                    <a:pt x="44" y="0"/>
                  </a:cubicBezTo>
                  <a:lnTo>
                    <a:pt x="44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50" name="Freeform 116"/>
            <p:cNvSpPr>
              <a:spLocks noEditPoints="1"/>
            </p:cNvSpPr>
            <p:nvPr/>
          </p:nvSpPr>
          <p:spPr bwMode="auto">
            <a:xfrm>
              <a:off x="3219451" y="2135188"/>
              <a:ext cx="584200" cy="222250"/>
            </a:xfrm>
            <a:custGeom>
              <a:avLst/>
              <a:gdLst>
                <a:gd name="T0" fmla="*/ 64 w 71"/>
                <a:gd name="T1" fmla="*/ 12 h 27"/>
                <a:gd name="T2" fmla="*/ 47 w 71"/>
                <a:gd name="T3" fmla="*/ 12 h 27"/>
                <a:gd name="T4" fmla="*/ 47 w 71"/>
                <a:gd name="T5" fmla="*/ 5 h 27"/>
                <a:gd name="T6" fmla="*/ 43 w 71"/>
                <a:gd name="T7" fmla="*/ 0 h 27"/>
                <a:gd name="T8" fmla="*/ 28 w 71"/>
                <a:gd name="T9" fmla="*/ 0 h 27"/>
                <a:gd name="T10" fmla="*/ 23 w 71"/>
                <a:gd name="T11" fmla="*/ 5 h 27"/>
                <a:gd name="T12" fmla="*/ 23 w 71"/>
                <a:gd name="T13" fmla="*/ 12 h 27"/>
                <a:gd name="T14" fmla="*/ 7 w 71"/>
                <a:gd name="T15" fmla="*/ 12 h 27"/>
                <a:gd name="T16" fmla="*/ 0 w 71"/>
                <a:gd name="T17" fmla="*/ 19 h 27"/>
                <a:gd name="T18" fmla="*/ 0 w 71"/>
                <a:gd name="T19" fmla="*/ 27 h 27"/>
                <a:gd name="T20" fmla="*/ 71 w 71"/>
                <a:gd name="T21" fmla="*/ 27 h 27"/>
                <a:gd name="T22" fmla="*/ 71 w 71"/>
                <a:gd name="T23" fmla="*/ 19 h 27"/>
                <a:gd name="T24" fmla="*/ 64 w 71"/>
                <a:gd name="T25" fmla="*/ 12 h 27"/>
                <a:gd name="T26" fmla="*/ 28 w 71"/>
                <a:gd name="T27" fmla="*/ 5 h 27"/>
                <a:gd name="T28" fmla="*/ 43 w 71"/>
                <a:gd name="T29" fmla="*/ 5 h 27"/>
                <a:gd name="T30" fmla="*/ 43 w 71"/>
                <a:gd name="T31" fmla="*/ 12 h 27"/>
                <a:gd name="T32" fmla="*/ 28 w 71"/>
                <a:gd name="T33" fmla="*/ 12 h 27"/>
                <a:gd name="T34" fmla="*/ 28 w 71"/>
                <a:gd name="T35" fmla="*/ 5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1" h="27">
                  <a:moveTo>
                    <a:pt x="64" y="12"/>
                  </a:moveTo>
                  <a:cubicBezTo>
                    <a:pt x="47" y="12"/>
                    <a:pt x="47" y="12"/>
                    <a:pt x="47" y="12"/>
                  </a:cubicBezTo>
                  <a:cubicBezTo>
                    <a:pt x="47" y="5"/>
                    <a:pt x="47" y="5"/>
                    <a:pt x="47" y="5"/>
                  </a:cubicBezTo>
                  <a:cubicBezTo>
                    <a:pt x="47" y="2"/>
                    <a:pt x="45" y="0"/>
                    <a:pt x="43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5" y="0"/>
                    <a:pt x="23" y="2"/>
                    <a:pt x="23" y="5"/>
                  </a:cubicBezTo>
                  <a:cubicBezTo>
                    <a:pt x="23" y="12"/>
                    <a:pt x="23" y="12"/>
                    <a:pt x="23" y="12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3" y="12"/>
                    <a:pt x="0" y="15"/>
                    <a:pt x="0" y="19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71" y="27"/>
                    <a:pt x="71" y="27"/>
                    <a:pt x="71" y="27"/>
                  </a:cubicBezTo>
                  <a:cubicBezTo>
                    <a:pt x="71" y="19"/>
                    <a:pt x="71" y="19"/>
                    <a:pt x="71" y="19"/>
                  </a:cubicBezTo>
                  <a:cubicBezTo>
                    <a:pt x="71" y="15"/>
                    <a:pt x="68" y="12"/>
                    <a:pt x="64" y="12"/>
                  </a:cubicBezTo>
                  <a:close/>
                  <a:moveTo>
                    <a:pt x="28" y="5"/>
                  </a:moveTo>
                  <a:cubicBezTo>
                    <a:pt x="43" y="5"/>
                    <a:pt x="43" y="5"/>
                    <a:pt x="43" y="5"/>
                  </a:cubicBezTo>
                  <a:cubicBezTo>
                    <a:pt x="43" y="12"/>
                    <a:pt x="43" y="12"/>
                    <a:pt x="43" y="12"/>
                  </a:cubicBezTo>
                  <a:cubicBezTo>
                    <a:pt x="28" y="12"/>
                    <a:pt x="28" y="12"/>
                    <a:pt x="28" y="12"/>
                  </a:cubicBezTo>
                  <a:lnTo>
                    <a:pt x="28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751" name="Freeform 117"/>
          <p:cNvSpPr>
            <a:spLocks noEditPoints="1"/>
          </p:cNvSpPr>
          <p:nvPr/>
        </p:nvSpPr>
        <p:spPr bwMode="auto">
          <a:xfrm>
            <a:off x="6103054" y="5437458"/>
            <a:ext cx="757206" cy="412009"/>
          </a:xfrm>
          <a:custGeom>
            <a:avLst/>
            <a:gdLst>
              <a:gd name="T0" fmla="*/ 94 w 105"/>
              <a:gd name="T1" fmla="*/ 24 h 57"/>
              <a:gd name="T2" fmla="*/ 67 w 105"/>
              <a:gd name="T3" fmla="*/ 1 h 57"/>
              <a:gd name="T4" fmla="*/ 64 w 105"/>
              <a:gd name="T5" fmla="*/ 1 h 57"/>
              <a:gd name="T6" fmla="*/ 64 w 105"/>
              <a:gd name="T7" fmla="*/ 4 h 57"/>
              <a:gd name="T8" fmla="*/ 88 w 105"/>
              <a:gd name="T9" fmla="*/ 24 h 57"/>
              <a:gd name="T10" fmla="*/ 68 w 105"/>
              <a:gd name="T11" fmla="*/ 24 h 57"/>
              <a:gd name="T12" fmla="*/ 56 w 105"/>
              <a:gd name="T13" fmla="*/ 37 h 57"/>
              <a:gd name="T14" fmla="*/ 56 w 105"/>
              <a:gd name="T15" fmla="*/ 37 h 57"/>
              <a:gd name="T16" fmla="*/ 50 w 105"/>
              <a:gd name="T17" fmla="*/ 37 h 57"/>
              <a:gd name="T18" fmla="*/ 50 w 105"/>
              <a:gd name="T19" fmla="*/ 37 h 57"/>
              <a:gd name="T20" fmla="*/ 38 w 105"/>
              <a:gd name="T21" fmla="*/ 24 h 57"/>
              <a:gd name="T22" fmla="*/ 18 w 105"/>
              <a:gd name="T23" fmla="*/ 24 h 57"/>
              <a:gd name="T24" fmla="*/ 42 w 105"/>
              <a:gd name="T25" fmla="*/ 4 h 57"/>
              <a:gd name="T26" fmla="*/ 42 w 105"/>
              <a:gd name="T27" fmla="*/ 1 h 57"/>
              <a:gd name="T28" fmla="*/ 39 w 105"/>
              <a:gd name="T29" fmla="*/ 1 h 57"/>
              <a:gd name="T30" fmla="*/ 12 w 105"/>
              <a:gd name="T31" fmla="*/ 24 h 57"/>
              <a:gd name="T32" fmla="*/ 1 w 105"/>
              <a:gd name="T33" fmla="*/ 34 h 57"/>
              <a:gd name="T34" fmla="*/ 0 w 105"/>
              <a:gd name="T35" fmla="*/ 36 h 57"/>
              <a:gd name="T36" fmla="*/ 0 w 105"/>
              <a:gd name="T37" fmla="*/ 37 h 57"/>
              <a:gd name="T38" fmla="*/ 0 w 105"/>
              <a:gd name="T39" fmla="*/ 45 h 57"/>
              <a:gd name="T40" fmla="*/ 13 w 105"/>
              <a:gd name="T41" fmla="*/ 57 h 57"/>
              <a:gd name="T42" fmla="*/ 38 w 105"/>
              <a:gd name="T43" fmla="*/ 57 h 57"/>
              <a:gd name="T44" fmla="*/ 50 w 105"/>
              <a:gd name="T45" fmla="*/ 45 h 57"/>
              <a:gd name="T46" fmla="*/ 50 w 105"/>
              <a:gd name="T47" fmla="*/ 45 h 57"/>
              <a:gd name="T48" fmla="*/ 56 w 105"/>
              <a:gd name="T49" fmla="*/ 45 h 57"/>
              <a:gd name="T50" fmla="*/ 56 w 105"/>
              <a:gd name="T51" fmla="*/ 45 h 57"/>
              <a:gd name="T52" fmla="*/ 68 w 105"/>
              <a:gd name="T53" fmla="*/ 57 h 57"/>
              <a:gd name="T54" fmla="*/ 93 w 105"/>
              <a:gd name="T55" fmla="*/ 57 h 57"/>
              <a:gd name="T56" fmla="*/ 105 w 105"/>
              <a:gd name="T57" fmla="*/ 45 h 57"/>
              <a:gd name="T58" fmla="*/ 105 w 105"/>
              <a:gd name="T59" fmla="*/ 37 h 57"/>
              <a:gd name="T60" fmla="*/ 94 w 105"/>
              <a:gd name="T61" fmla="*/ 24 h 57"/>
              <a:gd name="T62" fmla="*/ 46 w 105"/>
              <a:gd name="T63" fmla="*/ 45 h 57"/>
              <a:gd name="T64" fmla="*/ 38 w 105"/>
              <a:gd name="T65" fmla="*/ 53 h 57"/>
              <a:gd name="T66" fmla="*/ 13 w 105"/>
              <a:gd name="T67" fmla="*/ 53 h 57"/>
              <a:gd name="T68" fmla="*/ 4 w 105"/>
              <a:gd name="T69" fmla="*/ 45 h 57"/>
              <a:gd name="T70" fmla="*/ 4 w 105"/>
              <a:gd name="T71" fmla="*/ 37 h 57"/>
              <a:gd name="T72" fmla="*/ 4 w 105"/>
              <a:gd name="T73" fmla="*/ 36 h 57"/>
              <a:gd name="T74" fmla="*/ 6 w 105"/>
              <a:gd name="T75" fmla="*/ 32 h 57"/>
              <a:gd name="T76" fmla="*/ 9 w 105"/>
              <a:gd name="T77" fmla="*/ 29 h 57"/>
              <a:gd name="T78" fmla="*/ 13 w 105"/>
              <a:gd name="T79" fmla="*/ 29 h 57"/>
              <a:gd name="T80" fmla="*/ 13 w 105"/>
              <a:gd name="T81" fmla="*/ 29 h 57"/>
              <a:gd name="T82" fmla="*/ 38 w 105"/>
              <a:gd name="T83" fmla="*/ 29 h 57"/>
              <a:gd name="T84" fmla="*/ 46 w 105"/>
              <a:gd name="T85" fmla="*/ 37 h 57"/>
              <a:gd name="T86" fmla="*/ 46 w 105"/>
              <a:gd name="T87" fmla="*/ 39 h 57"/>
              <a:gd name="T88" fmla="*/ 46 w 105"/>
              <a:gd name="T89" fmla="*/ 43 h 57"/>
              <a:gd name="T90" fmla="*/ 46 w 105"/>
              <a:gd name="T91" fmla="*/ 45 h 57"/>
              <a:gd name="T92" fmla="*/ 101 w 105"/>
              <a:gd name="T93" fmla="*/ 45 h 57"/>
              <a:gd name="T94" fmla="*/ 93 w 105"/>
              <a:gd name="T95" fmla="*/ 53 h 57"/>
              <a:gd name="T96" fmla="*/ 68 w 105"/>
              <a:gd name="T97" fmla="*/ 53 h 57"/>
              <a:gd name="T98" fmla="*/ 60 w 105"/>
              <a:gd name="T99" fmla="*/ 45 h 57"/>
              <a:gd name="T100" fmla="*/ 60 w 105"/>
              <a:gd name="T101" fmla="*/ 43 h 57"/>
              <a:gd name="T102" fmla="*/ 60 w 105"/>
              <a:gd name="T103" fmla="*/ 39 h 57"/>
              <a:gd name="T104" fmla="*/ 60 w 105"/>
              <a:gd name="T105" fmla="*/ 37 h 57"/>
              <a:gd name="T106" fmla="*/ 68 w 105"/>
              <a:gd name="T107" fmla="*/ 29 h 57"/>
              <a:gd name="T108" fmla="*/ 92 w 105"/>
              <a:gd name="T109" fmla="*/ 29 h 57"/>
              <a:gd name="T110" fmla="*/ 93 w 105"/>
              <a:gd name="T111" fmla="*/ 29 h 57"/>
              <a:gd name="T112" fmla="*/ 96 w 105"/>
              <a:gd name="T113" fmla="*/ 29 h 57"/>
              <a:gd name="T114" fmla="*/ 100 w 105"/>
              <a:gd name="T115" fmla="*/ 33 h 57"/>
              <a:gd name="T116" fmla="*/ 101 w 105"/>
              <a:gd name="T117" fmla="*/ 36 h 57"/>
              <a:gd name="T118" fmla="*/ 101 w 105"/>
              <a:gd name="T119" fmla="*/ 37 h 57"/>
              <a:gd name="T120" fmla="*/ 101 w 105"/>
              <a:gd name="T121" fmla="*/ 45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05" h="57">
                <a:moveTo>
                  <a:pt x="94" y="24"/>
                </a:moveTo>
                <a:cubicBezTo>
                  <a:pt x="67" y="1"/>
                  <a:pt x="67" y="1"/>
                  <a:pt x="67" y="1"/>
                </a:cubicBezTo>
                <a:cubicBezTo>
                  <a:pt x="66" y="0"/>
                  <a:pt x="64" y="1"/>
                  <a:pt x="64" y="1"/>
                </a:cubicBezTo>
                <a:cubicBezTo>
                  <a:pt x="63" y="2"/>
                  <a:pt x="63" y="4"/>
                  <a:pt x="64" y="4"/>
                </a:cubicBezTo>
                <a:cubicBezTo>
                  <a:pt x="88" y="24"/>
                  <a:pt x="88" y="24"/>
                  <a:pt x="88" y="24"/>
                </a:cubicBezTo>
                <a:cubicBezTo>
                  <a:pt x="68" y="24"/>
                  <a:pt x="68" y="24"/>
                  <a:pt x="68" y="24"/>
                </a:cubicBezTo>
                <a:cubicBezTo>
                  <a:pt x="61" y="24"/>
                  <a:pt x="56" y="30"/>
                  <a:pt x="56" y="37"/>
                </a:cubicBezTo>
                <a:cubicBezTo>
                  <a:pt x="56" y="37"/>
                  <a:pt x="56" y="37"/>
                  <a:pt x="56" y="37"/>
                </a:cubicBezTo>
                <a:cubicBezTo>
                  <a:pt x="50" y="37"/>
                  <a:pt x="50" y="37"/>
                  <a:pt x="50" y="37"/>
                </a:cubicBezTo>
                <a:cubicBezTo>
                  <a:pt x="50" y="37"/>
                  <a:pt x="50" y="37"/>
                  <a:pt x="50" y="37"/>
                </a:cubicBezTo>
                <a:cubicBezTo>
                  <a:pt x="50" y="30"/>
                  <a:pt x="44" y="24"/>
                  <a:pt x="38" y="24"/>
                </a:cubicBezTo>
                <a:cubicBezTo>
                  <a:pt x="18" y="24"/>
                  <a:pt x="18" y="24"/>
                  <a:pt x="18" y="24"/>
                </a:cubicBezTo>
                <a:cubicBezTo>
                  <a:pt x="42" y="4"/>
                  <a:pt x="42" y="4"/>
                  <a:pt x="42" y="4"/>
                </a:cubicBezTo>
                <a:cubicBezTo>
                  <a:pt x="43" y="4"/>
                  <a:pt x="43" y="2"/>
                  <a:pt x="42" y="1"/>
                </a:cubicBezTo>
                <a:cubicBezTo>
                  <a:pt x="41" y="1"/>
                  <a:pt x="40" y="0"/>
                  <a:pt x="39" y="1"/>
                </a:cubicBezTo>
                <a:cubicBezTo>
                  <a:pt x="12" y="24"/>
                  <a:pt x="12" y="24"/>
                  <a:pt x="12" y="24"/>
                </a:cubicBezTo>
                <a:cubicBezTo>
                  <a:pt x="6" y="25"/>
                  <a:pt x="2" y="29"/>
                  <a:pt x="1" y="34"/>
                </a:cubicBezTo>
                <a:cubicBezTo>
                  <a:pt x="1" y="35"/>
                  <a:pt x="0" y="35"/>
                  <a:pt x="0" y="36"/>
                </a:cubicBezTo>
                <a:cubicBezTo>
                  <a:pt x="0" y="37"/>
                  <a:pt x="0" y="37"/>
                  <a:pt x="0" y="37"/>
                </a:cubicBezTo>
                <a:cubicBezTo>
                  <a:pt x="0" y="45"/>
                  <a:pt x="0" y="45"/>
                  <a:pt x="0" y="45"/>
                </a:cubicBezTo>
                <a:cubicBezTo>
                  <a:pt x="0" y="52"/>
                  <a:pt x="6" y="57"/>
                  <a:pt x="13" y="57"/>
                </a:cubicBezTo>
                <a:cubicBezTo>
                  <a:pt x="38" y="57"/>
                  <a:pt x="38" y="57"/>
                  <a:pt x="38" y="57"/>
                </a:cubicBezTo>
                <a:cubicBezTo>
                  <a:pt x="44" y="57"/>
                  <a:pt x="50" y="52"/>
                  <a:pt x="50" y="45"/>
                </a:cubicBezTo>
                <a:cubicBezTo>
                  <a:pt x="50" y="45"/>
                  <a:pt x="50" y="45"/>
                  <a:pt x="50" y="45"/>
                </a:cubicBezTo>
                <a:cubicBezTo>
                  <a:pt x="56" y="45"/>
                  <a:pt x="56" y="45"/>
                  <a:pt x="56" y="45"/>
                </a:cubicBezTo>
                <a:cubicBezTo>
                  <a:pt x="56" y="45"/>
                  <a:pt x="56" y="45"/>
                  <a:pt x="56" y="45"/>
                </a:cubicBezTo>
                <a:cubicBezTo>
                  <a:pt x="56" y="52"/>
                  <a:pt x="61" y="57"/>
                  <a:pt x="68" y="57"/>
                </a:cubicBezTo>
                <a:cubicBezTo>
                  <a:pt x="93" y="57"/>
                  <a:pt x="93" y="57"/>
                  <a:pt x="93" y="57"/>
                </a:cubicBezTo>
                <a:cubicBezTo>
                  <a:pt x="100" y="57"/>
                  <a:pt x="105" y="52"/>
                  <a:pt x="105" y="45"/>
                </a:cubicBezTo>
                <a:cubicBezTo>
                  <a:pt x="105" y="37"/>
                  <a:pt x="105" y="37"/>
                  <a:pt x="105" y="37"/>
                </a:cubicBezTo>
                <a:cubicBezTo>
                  <a:pt x="105" y="30"/>
                  <a:pt x="100" y="25"/>
                  <a:pt x="94" y="24"/>
                </a:cubicBezTo>
                <a:close/>
                <a:moveTo>
                  <a:pt x="46" y="45"/>
                </a:moveTo>
                <a:cubicBezTo>
                  <a:pt x="46" y="49"/>
                  <a:pt x="42" y="53"/>
                  <a:pt x="38" y="53"/>
                </a:cubicBezTo>
                <a:cubicBezTo>
                  <a:pt x="13" y="53"/>
                  <a:pt x="13" y="53"/>
                  <a:pt x="13" y="53"/>
                </a:cubicBezTo>
                <a:cubicBezTo>
                  <a:pt x="8" y="53"/>
                  <a:pt x="4" y="49"/>
                  <a:pt x="4" y="45"/>
                </a:cubicBezTo>
                <a:cubicBezTo>
                  <a:pt x="4" y="37"/>
                  <a:pt x="4" y="37"/>
                  <a:pt x="4" y="37"/>
                </a:cubicBezTo>
                <a:cubicBezTo>
                  <a:pt x="4" y="36"/>
                  <a:pt x="4" y="36"/>
                  <a:pt x="4" y="36"/>
                </a:cubicBezTo>
                <a:cubicBezTo>
                  <a:pt x="5" y="35"/>
                  <a:pt x="5" y="33"/>
                  <a:pt x="6" y="32"/>
                </a:cubicBezTo>
                <a:cubicBezTo>
                  <a:pt x="7" y="31"/>
                  <a:pt x="8" y="30"/>
                  <a:pt x="9" y="29"/>
                </a:cubicBezTo>
                <a:cubicBezTo>
                  <a:pt x="10" y="29"/>
                  <a:pt x="11" y="29"/>
                  <a:pt x="13" y="29"/>
                </a:cubicBezTo>
                <a:cubicBezTo>
                  <a:pt x="13" y="29"/>
                  <a:pt x="13" y="29"/>
                  <a:pt x="13" y="29"/>
                </a:cubicBezTo>
                <a:cubicBezTo>
                  <a:pt x="38" y="29"/>
                  <a:pt x="38" y="29"/>
                  <a:pt x="38" y="29"/>
                </a:cubicBezTo>
                <a:cubicBezTo>
                  <a:pt x="42" y="29"/>
                  <a:pt x="46" y="32"/>
                  <a:pt x="46" y="37"/>
                </a:cubicBezTo>
                <a:cubicBezTo>
                  <a:pt x="46" y="39"/>
                  <a:pt x="46" y="39"/>
                  <a:pt x="46" y="39"/>
                </a:cubicBezTo>
                <a:cubicBezTo>
                  <a:pt x="46" y="43"/>
                  <a:pt x="46" y="43"/>
                  <a:pt x="46" y="43"/>
                </a:cubicBezTo>
                <a:lnTo>
                  <a:pt x="46" y="45"/>
                </a:lnTo>
                <a:close/>
                <a:moveTo>
                  <a:pt x="101" y="45"/>
                </a:moveTo>
                <a:cubicBezTo>
                  <a:pt x="101" y="49"/>
                  <a:pt x="98" y="53"/>
                  <a:pt x="93" y="53"/>
                </a:cubicBezTo>
                <a:cubicBezTo>
                  <a:pt x="68" y="53"/>
                  <a:pt x="68" y="53"/>
                  <a:pt x="68" y="53"/>
                </a:cubicBezTo>
                <a:cubicBezTo>
                  <a:pt x="64" y="53"/>
                  <a:pt x="60" y="49"/>
                  <a:pt x="60" y="45"/>
                </a:cubicBezTo>
                <a:cubicBezTo>
                  <a:pt x="60" y="43"/>
                  <a:pt x="60" y="43"/>
                  <a:pt x="60" y="43"/>
                </a:cubicBezTo>
                <a:cubicBezTo>
                  <a:pt x="60" y="39"/>
                  <a:pt x="60" y="39"/>
                  <a:pt x="60" y="39"/>
                </a:cubicBezTo>
                <a:cubicBezTo>
                  <a:pt x="60" y="37"/>
                  <a:pt x="60" y="37"/>
                  <a:pt x="60" y="37"/>
                </a:cubicBezTo>
                <a:cubicBezTo>
                  <a:pt x="60" y="32"/>
                  <a:pt x="64" y="29"/>
                  <a:pt x="68" y="29"/>
                </a:cubicBezTo>
                <a:cubicBezTo>
                  <a:pt x="92" y="29"/>
                  <a:pt x="92" y="29"/>
                  <a:pt x="92" y="29"/>
                </a:cubicBezTo>
                <a:cubicBezTo>
                  <a:pt x="93" y="29"/>
                  <a:pt x="93" y="29"/>
                  <a:pt x="93" y="29"/>
                </a:cubicBezTo>
                <a:cubicBezTo>
                  <a:pt x="94" y="29"/>
                  <a:pt x="95" y="29"/>
                  <a:pt x="96" y="29"/>
                </a:cubicBezTo>
                <a:cubicBezTo>
                  <a:pt x="98" y="30"/>
                  <a:pt x="99" y="31"/>
                  <a:pt x="100" y="33"/>
                </a:cubicBezTo>
                <a:cubicBezTo>
                  <a:pt x="101" y="34"/>
                  <a:pt x="101" y="35"/>
                  <a:pt x="101" y="36"/>
                </a:cubicBezTo>
                <a:cubicBezTo>
                  <a:pt x="101" y="37"/>
                  <a:pt x="101" y="37"/>
                  <a:pt x="101" y="37"/>
                </a:cubicBezTo>
                <a:lnTo>
                  <a:pt x="101" y="45"/>
                </a:lnTo>
                <a:close/>
              </a:path>
            </a:pathLst>
          </a:custGeom>
          <a:solidFill>
            <a:srgbClr val="20252D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752" name="组合 751"/>
          <p:cNvGrpSpPr/>
          <p:nvPr/>
        </p:nvGrpSpPr>
        <p:grpSpPr>
          <a:xfrm>
            <a:off x="9220904" y="5305695"/>
            <a:ext cx="598527" cy="577649"/>
            <a:chOff x="9224963" y="5221288"/>
            <a:chExt cx="682625" cy="658813"/>
          </a:xfrm>
          <a:solidFill>
            <a:srgbClr val="20252D"/>
          </a:solidFill>
        </p:grpSpPr>
        <p:sp>
          <p:nvSpPr>
            <p:cNvPr id="753" name="Freeform 118"/>
            <p:cNvSpPr/>
            <p:nvPr/>
          </p:nvSpPr>
          <p:spPr bwMode="auto">
            <a:xfrm>
              <a:off x="9331326" y="5368926"/>
              <a:ext cx="469900" cy="511175"/>
            </a:xfrm>
            <a:custGeom>
              <a:avLst/>
              <a:gdLst>
                <a:gd name="T0" fmla="*/ 0 w 57"/>
                <a:gd name="T1" fmla="*/ 26 h 62"/>
                <a:gd name="T2" fmla="*/ 0 w 57"/>
                <a:gd name="T3" fmla="*/ 59 h 62"/>
                <a:gd name="T4" fmla="*/ 2 w 57"/>
                <a:gd name="T5" fmla="*/ 62 h 62"/>
                <a:gd name="T6" fmla="*/ 4 w 57"/>
                <a:gd name="T7" fmla="*/ 62 h 62"/>
                <a:gd name="T8" fmla="*/ 19 w 57"/>
                <a:gd name="T9" fmla="*/ 62 h 62"/>
                <a:gd name="T10" fmla="*/ 21 w 57"/>
                <a:gd name="T11" fmla="*/ 62 h 62"/>
                <a:gd name="T12" fmla="*/ 21 w 57"/>
                <a:gd name="T13" fmla="*/ 61 h 62"/>
                <a:gd name="T14" fmla="*/ 21 w 57"/>
                <a:gd name="T15" fmla="*/ 45 h 62"/>
                <a:gd name="T16" fmla="*/ 36 w 57"/>
                <a:gd name="T17" fmla="*/ 45 h 62"/>
                <a:gd name="T18" fmla="*/ 36 w 57"/>
                <a:gd name="T19" fmla="*/ 61 h 62"/>
                <a:gd name="T20" fmla="*/ 37 w 57"/>
                <a:gd name="T21" fmla="*/ 62 h 62"/>
                <a:gd name="T22" fmla="*/ 38 w 57"/>
                <a:gd name="T23" fmla="*/ 62 h 62"/>
                <a:gd name="T24" fmla="*/ 53 w 57"/>
                <a:gd name="T25" fmla="*/ 62 h 62"/>
                <a:gd name="T26" fmla="*/ 56 w 57"/>
                <a:gd name="T27" fmla="*/ 62 h 62"/>
                <a:gd name="T28" fmla="*/ 57 w 57"/>
                <a:gd name="T29" fmla="*/ 59 h 62"/>
                <a:gd name="T30" fmla="*/ 57 w 57"/>
                <a:gd name="T31" fmla="*/ 26 h 62"/>
                <a:gd name="T32" fmla="*/ 29 w 57"/>
                <a:gd name="T33" fmla="*/ 0 h 62"/>
                <a:gd name="T34" fmla="*/ 0 w 57"/>
                <a:gd name="T35" fmla="*/ 26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7" h="62">
                  <a:moveTo>
                    <a:pt x="0" y="26"/>
                  </a:moveTo>
                  <a:cubicBezTo>
                    <a:pt x="0" y="59"/>
                    <a:pt x="0" y="59"/>
                    <a:pt x="0" y="59"/>
                  </a:cubicBezTo>
                  <a:cubicBezTo>
                    <a:pt x="0" y="61"/>
                    <a:pt x="1" y="62"/>
                    <a:pt x="2" y="62"/>
                  </a:cubicBezTo>
                  <a:cubicBezTo>
                    <a:pt x="3" y="62"/>
                    <a:pt x="3" y="62"/>
                    <a:pt x="4" y="62"/>
                  </a:cubicBezTo>
                  <a:cubicBezTo>
                    <a:pt x="19" y="62"/>
                    <a:pt x="19" y="62"/>
                    <a:pt x="19" y="62"/>
                  </a:cubicBezTo>
                  <a:cubicBezTo>
                    <a:pt x="20" y="62"/>
                    <a:pt x="20" y="62"/>
                    <a:pt x="21" y="62"/>
                  </a:cubicBezTo>
                  <a:cubicBezTo>
                    <a:pt x="21" y="62"/>
                    <a:pt x="21" y="61"/>
                    <a:pt x="21" y="61"/>
                  </a:cubicBezTo>
                  <a:cubicBezTo>
                    <a:pt x="21" y="45"/>
                    <a:pt x="21" y="45"/>
                    <a:pt x="21" y="45"/>
                  </a:cubicBezTo>
                  <a:cubicBezTo>
                    <a:pt x="36" y="45"/>
                    <a:pt x="36" y="45"/>
                    <a:pt x="36" y="45"/>
                  </a:cubicBezTo>
                  <a:cubicBezTo>
                    <a:pt x="36" y="61"/>
                    <a:pt x="36" y="61"/>
                    <a:pt x="36" y="61"/>
                  </a:cubicBezTo>
                  <a:cubicBezTo>
                    <a:pt x="36" y="61"/>
                    <a:pt x="37" y="62"/>
                    <a:pt x="37" y="62"/>
                  </a:cubicBezTo>
                  <a:cubicBezTo>
                    <a:pt x="37" y="62"/>
                    <a:pt x="38" y="62"/>
                    <a:pt x="38" y="62"/>
                  </a:cubicBezTo>
                  <a:cubicBezTo>
                    <a:pt x="53" y="62"/>
                    <a:pt x="53" y="62"/>
                    <a:pt x="53" y="62"/>
                  </a:cubicBezTo>
                  <a:cubicBezTo>
                    <a:pt x="54" y="62"/>
                    <a:pt x="55" y="62"/>
                    <a:pt x="56" y="62"/>
                  </a:cubicBezTo>
                  <a:cubicBezTo>
                    <a:pt x="56" y="62"/>
                    <a:pt x="57" y="61"/>
                    <a:pt x="57" y="59"/>
                  </a:cubicBezTo>
                  <a:cubicBezTo>
                    <a:pt x="57" y="26"/>
                    <a:pt x="57" y="26"/>
                    <a:pt x="57" y="26"/>
                  </a:cubicBezTo>
                  <a:cubicBezTo>
                    <a:pt x="29" y="0"/>
                    <a:pt x="29" y="0"/>
                    <a:pt x="29" y="0"/>
                  </a:cubicBezTo>
                  <a:lnTo>
                    <a:pt x="0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54" name="Freeform 119"/>
            <p:cNvSpPr/>
            <p:nvPr/>
          </p:nvSpPr>
          <p:spPr bwMode="auto">
            <a:xfrm>
              <a:off x="9224963" y="5221288"/>
              <a:ext cx="682625" cy="369888"/>
            </a:xfrm>
            <a:custGeom>
              <a:avLst/>
              <a:gdLst>
                <a:gd name="T0" fmla="*/ 81 w 83"/>
                <a:gd name="T1" fmla="*/ 35 h 45"/>
                <a:gd name="T2" fmla="*/ 68 w 83"/>
                <a:gd name="T3" fmla="*/ 23 h 45"/>
                <a:gd name="T4" fmla="*/ 68 w 83"/>
                <a:gd name="T5" fmla="*/ 4 h 45"/>
                <a:gd name="T6" fmla="*/ 66 w 83"/>
                <a:gd name="T7" fmla="*/ 2 h 45"/>
                <a:gd name="T8" fmla="*/ 61 w 83"/>
                <a:gd name="T9" fmla="*/ 2 h 45"/>
                <a:gd name="T10" fmla="*/ 59 w 83"/>
                <a:gd name="T11" fmla="*/ 4 h 45"/>
                <a:gd name="T12" fmla="*/ 59 w 83"/>
                <a:gd name="T13" fmla="*/ 15 h 45"/>
                <a:gd name="T14" fmla="*/ 45 w 83"/>
                <a:gd name="T15" fmla="*/ 2 h 45"/>
                <a:gd name="T16" fmla="*/ 38 w 83"/>
                <a:gd name="T17" fmla="*/ 2 h 45"/>
                <a:gd name="T18" fmla="*/ 2 w 83"/>
                <a:gd name="T19" fmla="*/ 35 h 45"/>
                <a:gd name="T20" fmla="*/ 2 w 83"/>
                <a:gd name="T21" fmla="*/ 43 h 45"/>
                <a:gd name="T22" fmla="*/ 6 w 83"/>
                <a:gd name="T23" fmla="*/ 44 h 45"/>
                <a:gd name="T24" fmla="*/ 10 w 83"/>
                <a:gd name="T25" fmla="*/ 43 h 45"/>
                <a:gd name="T26" fmla="*/ 42 w 83"/>
                <a:gd name="T27" fmla="*/ 13 h 45"/>
                <a:gd name="T28" fmla="*/ 74 w 83"/>
                <a:gd name="T29" fmla="*/ 43 h 45"/>
                <a:gd name="T30" fmla="*/ 81 w 83"/>
                <a:gd name="T31" fmla="*/ 43 h 45"/>
                <a:gd name="T32" fmla="*/ 81 w 83"/>
                <a:gd name="T33" fmla="*/ 3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3" h="45">
                  <a:moveTo>
                    <a:pt x="81" y="35"/>
                  </a:moveTo>
                  <a:cubicBezTo>
                    <a:pt x="68" y="23"/>
                    <a:pt x="68" y="23"/>
                    <a:pt x="68" y="23"/>
                  </a:cubicBezTo>
                  <a:cubicBezTo>
                    <a:pt x="68" y="4"/>
                    <a:pt x="68" y="4"/>
                    <a:pt x="68" y="4"/>
                  </a:cubicBezTo>
                  <a:cubicBezTo>
                    <a:pt x="68" y="3"/>
                    <a:pt x="67" y="2"/>
                    <a:pt x="66" y="2"/>
                  </a:cubicBezTo>
                  <a:cubicBezTo>
                    <a:pt x="61" y="2"/>
                    <a:pt x="61" y="2"/>
                    <a:pt x="61" y="2"/>
                  </a:cubicBezTo>
                  <a:cubicBezTo>
                    <a:pt x="60" y="2"/>
                    <a:pt x="59" y="3"/>
                    <a:pt x="59" y="4"/>
                  </a:cubicBezTo>
                  <a:cubicBezTo>
                    <a:pt x="59" y="15"/>
                    <a:pt x="59" y="15"/>
                    <a:pt x="59" y="15"/>
                  </a:cubicBezTo>
                  <a:cubicBezTo>
                    <a:pt x="45" y="2"/>
                    <a:pt x="45" y="2"/>
                    <a:pt x="45" y="2"/>
                  </a:cubicBezTo>
                  <a:cubicBezTo>
                    <a:pt x="43" y="0"/>
                    <a:pt x="40" y="0"/>
                    <a:pt x="38" y="2"/>
                  </a:cubicBezTo>
                  <a:cubicBezTo>
                    <a:pt x="2" y="35"/>
                    <a:pt x="2" y="35"/>
                    <a:pt x="2" y="35"/>
                  </a:cubicBezTo>
                  <a:cubicBezTo>
                    <a:pt x="0" y="37"/>
                    <a:pt x="0" y="40"/>
                    <a:pt x="2" y="43"/>
                  </a:cubicBezTo>
                  <a:cubicBezTo>
                    <a:pt x="3" y="44"/>
                    <a:pt x="5" y="44"/>
                    <a:pt x="6" y="44"/>
                  </a:cubicBezTo>
                  <a:cubicBezTo>
                    <a:pt x="7" y="44"/>
                    <a:pt x="9" y="44"/>
                    <a:pt x="10" y="43"/>
                  </a:cubicBezTo>
                  <a:cubicBezTo>
                    <a:pt x="42" y="13"/>
                    <a:pt x="42" y="13"/>
                    <a:pt x="42" y="13"/>
                  </a:cubicBezTo>
                  <a:cubicBezTo>
                    <a:pt x="74" y="43"/>
                    <a:pt x="74" y="43"/>
                    <a:pt x="74" y="43"/>
                  </a:cubicBezTo>
                  <a:cubicBezTo>
                    <a:pt x="76" y="45"/>
                    <a:pt x="80" y="45"/>
                    <a:pt x="81" y="43"/>
                  </a:cubicBezTo>
                  <a:cubicBezTo>
                    <a:pt x="83" y="40"/>
                    <a:pt x="83" y="37"/>
                    <a:pt x="81" y="3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755" name="组合 754"/>
          <p:cNvGrpSpPr/>
          <p:nvPr/>
        </p:nvGrpSpPr>
        <p:grpSpPr>
          <a:xfrm>
            <a:off x="3148717" y="1155970"/>
            <a:ext cx="591567" cy="484389"/>
            <a:chOff x="3152776" y="1071563"/>
            <a:chExt cx="674688" cy="552450"/>
          </a:xfrm>
          <a:solidFill>
            <a:srgbClr val="20252D"/>
          </a:solidFill>
        </p:grpSpPr>
        <p:sp>
          <p:nvSpPr>
            <p:cNvPr id="756" name="Freeform 120"/>
            <p:cNvSpPr>
              <a:spLocks noEditPoints="1"/>
            </p:cNvSpPr>
            <p:nvPr/>
          </p:nvSpPr>
          <p:spPr bwMode="auto">
            <a:xfrm>
              <a:off x="3152776" y="1071563"/>
              <a:ext cx="674688" cy="552450"/>
            </a:xfrm>
            <a:custGeom>
              <a:avLst/>
              <a:gdLst>
                <a:gd name="T0" fmla="*/ 63 w 82"/>
                <a:gd name="T1" fmla="*/ 1 h 67"/>
                <a:gd name="T2" fmla="*/ 58 w 82"/>
                <a:gd name="T3" fmla="*/ 0 h 67"/>
                <a:gd name="T4" fmla="*/ 35 w 82"/>
                <a:gd name="T5" fmla="*/ 18 h 67"/>
                <a:gd name="T6" fmla="*/ 34 w 82"/>
                <a:gd name="T7" fmla="*/ 24 h 67"/>
                <a:gd name="T8" fmla="*/ 35 w 82"/>
                <a:gd name="T9" fmla="*/ 30 h 67"/>
                <a:gd name="T10" fmla="*/ 4 w 82"/>
                <a:gd name="T11" fmla="*/ 52 h 67"/>
                <a:gd name="T12" fmla="*/ 0 w 82"/>
                <a:gd name="T13" fmla="*/ 58 h 67"/>
                <a:gd name="T14" fmla="*/ 2 w 82"/>
                <a:gd name="T15" fmla="*/ 63 h 67"/>
                <a:gd name="T16" fmla="*/ 3 w 82"/>
                <a:gd name="T17" fmla="*/ 64 h 67"/>
                <a:gd name="T18" fmla="*/ 9 w 82"/>
                <a:gd name="T19" fmla="*/ 67 h 67"/>
                <a:gd name="T20" fmla="*/ 9 w 82"/>
                <a:gd name="T21" fmla="*/ 67 h 67"/>
                <a:gd name="T22" fmla="*/ 14 w 82"/>
                <a:gd name="T23" fmla="*/ 66 h 67"/>
                <a:gd name="T24" fmla="*/ 14 w 82"/>
                <a:gd name="T25" fmla="*/ 66 h 67"/>
                <a:gd name="T26" fmla="*/ 45 w 82"/>
                <a:gd name="T27" fmla="*/ 44 h 67"/>
                <a:gd name="T28" fmla="*/ 53 w 82"/>
                <a:gd name="T29" fmla="*/ 47 h 67"/>
                <a:gd name="T30" fmla="*/ 58 w 82"/>
                <a:gd name="T31" fmla="*/ 48 h 67"/>
                <a:gd name="T32" fmla="*/ 58 w 82"/>
                <a:gd name="T33" fmla="*/ 48 h 67"/>
                <a:gd name="T34" fmla="*/ 81 w 82"/>
                <a:gd name="T35" fmla="*/ 29 h 67"/>
                <a:gd name="T36" fmla="*/ 81 w 82"/>
                <a:gd name="T37" fmla="*/ 29 h 67"/>
                <a:gd name="T38" fmla="*/ 82 w 82"/>
                <a:gd name="T39" fmla="*/ 24 h 67"/>
                <a:gd name="T40" fmla="*/ 63 w 82"/>
                <a:gd name="T41" fmla="*/ 1 h 67"/>
                <a:gd name="T42" fmla="*/ 25 w 82"/>
                <a:gd name="T43" fmla="*/ 53 h 67"/>
                <a:gd name="T44" fmla="*/ 13 w 82"/>
                <a:gd name="T45" fmla="*/ 61 h 67"/>
                <a:gd name="T46" fmla="*/ 7 w 82"/>
                <a:gd name="T47" fmla="*/ 60 h 67"/>
                <a:gd name="T48" fmla="*/ 8 w 82"/>
                <a:gd name="T49" fmla="*/ 55 h 67"/>
                <a:gd name="T50" fmla="*/ 21 w 82"/>
                <a:gd name="T51" fmla="*/ 46 h 67"/>
                <a:gd name="T52" fmla="*/ 26 w 82"/>
                <a:gd name="T53" fmla="*/ 47 h 67"/>
                <a:gd name="T54" fmla="*/ 25 w 82"/>
                <a:gd name="T55" fmla="*/ 53 h 67"/>
                <a:gd name="T56" fmla="*/ 58 w 82"/>
                <a:gd name="T57" fmla="*/ 38 h 67"/>
                <a:gd name="T58" fmla="*/ 44 w 82"/>
                <a:gd name="T59" fmla="*/ 23 h 67"/>
                <a:gd name="T60" fmla="*/ 58 w 82"/>
                <a:gd name="T61" fmla="*/ 9 h 67"/>
                <a:gd name="T62" fmla="*/ 73 w 82"/>
                <a:gd name="T63" fmla="*/ 23 h 67"/>
                <a:gd name="T64" fmla="*/ 58 w 82"/>
                <a:gd name="T65" fmla="*/ 38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2" h="67">
                  <a:moveTo>
                    <a:pt x="63" y="1"/>
                  </a:moveTo>
                  <a:cubicBezTo>
                    <a:pt x="62" y="0"/>
                    <a:pt x="60" y="0"/>
                    <a:pt x="58" y="0"/>
                  </a:cubicBezTo>
                  <a:cubicBezTo>
                    <a:pt x="47" y="0"/>
                    <a:pt x="37" y="7"/>
                    <a:pt x="35" y="18"/>
                  </a:cubicBezTo>
                  <a:cubicBezTo>
                    <a:pt x="34" y="20"/>
                    <a:pt x="34" y="22"/>
                    <a:pt x="34" y="24"/>
                  </a:cubicBezTo>
                  <a:cubicBezTo>
                    <a:pt x="34" y="26"/>
                    <a:pt x="34" y="28"/>
                    <a:pt x="35" y="30"/>
                  </a:cubicBezTo>
                  <a:cubicBezTo>
                    <a:pt x="4" y="52"/>
                    <a:pt x="4" y="52"/>
                    <a:pt x="4" y="52"/>
                  </a:cubicBezTo>
                  <a:cubicBezTo>
                    <a:pt x="2" y="53"/>
                    <a:pt x="0" y="56"/>
                    <a:pt x="0" y="58"/>
                  </a:cubicBezTo>
                  <a:cubicBezTo>
                    <a:pt x="0" y="60"/>
                    <a:pt x="1" y="62"/>
                    <a:pt x="2" y="63"/>
                  </a:cubicBezTo>
                  <a:cubicBezTo>
                    <a:pt x="3" y="64"/>
                    <a:pt x="3" y="64"/>
                    <a:pt x="3" y="64"/>
                  </a:cubicBezTo>
                  <a:cubicBezTo>
                    <a:pt x="4" y="66"/>
                    <a:pt x="7" y="67"/>
                    <a:pt x="9" y="67"/>
                  </a:cubicBezTo>
                  <a:cubicBezTo>
                    <a:pt x="9" y="67"/>
                    <a:pt x="9" y="67"/>
                    <a:pt x="9" y="67"/>
                  </a:cubicBezTo>
                  <a:cubicBezTo>
                    <a:pt x="11" y="67"/>
                    <a:pt x="12" y="67"/>
                    <a:pt x="14" y="66"/>
                  </a:cubicBezTo>
                  <a:cubicBezTo>
                    <a:pt x="14" y="66"/>
                    <a:pt x="14" y="66"/>
                    <a:pt x="14" y="66"/>
                  </a:cubicBezTo>
                  <a:cubicBezTo>
                    <a:pt x="45" y="44"/>
                    <a:pt x="45" y="44"/>
                    <a:pt x="45" y="44"/>
                  </a:cubicBezTo>
                  <a:cubicBezTo>
                    <a:pt x="47" y="45"/>
                    <a:pt x="50" y="46"/>
                    <a:pt x="53" y="47"/>
                  </a:cubicBezTo>
                  <a:cubicBezTo>
                    <a:pt x="54" y="47"/>
                    <a:pt x="56" y="48"/>
                    <a:pt x="58" y="48"/>
                  </a:cubicBezTo>
                  <a:cubicBezTo>
                    <a:pt x="58" y="48"/>
                    <a:pt x="58" y="48"/>
                    <a:pt x="58" y="48"/>
                  </a:cubicBezTo>
                  <a:cubicBezTo>
                    <a:pt x="69" y="48"/>
                    <a:pt x="79" y="40"/>
                    <a:pt x="81" y="29"/>
                  </a:cubicBezTo>
                  <a:cubicBezTo>
                    <a:pt x="81" y="29"/>
                    <a:pt x="81" y="29"/>
                    <a:pt x="81" y="29"/>
                  </a:cubicBezTo>
                  <a:cubicBezTo>
                    <a:pt x="82" y="27"/>
                    <a:pt x="82" y="26"/>
                    <a:pt x="82" y="24"/>
                  </a:cubicBezTo>
                  <a:cubicBezTo>
                    <a:pt x="82" y="13"/>
                    <a:pt x="74" y="3"/>
                    <a:pt x="63" y="1"/>
                  </a:cubicBezTo>
                  <a:close/>
                  <a:moveTo>
                    <a:pt x="25" y="53"/>
                  </a:moveTo>
                  <a:cubicBezTo>
                    <a:pt x="13" y="61"/>
                    <a:pt x="13" y="61"/>
                    <a:pt x="13" y="61"/>
                  </a:cubicBezTo>
                  <a:cubicBezTo>
                    <a:pt x="11" y="62"/>
                    <a:pt x="9" y="62"/>
                    <a:pt x="7" y="60"/>
                  </a:cubicBezTo>
                  <a:cubicBezTo>
                    <a:pt x="6" y="58"/>
                    <a:pt x="7" y="56"/>
                    <a:pt x="8" y="55"/>
                  </a:cubicBezTo>
                  <a:cubicBezTo>
                    <a:pt x="21" y="46"/>
                    <a:pt x="21" y="46"/>
                    <a:pt x="21" y="46"/>
                  </a:cubicBezTo>
                  <a:cubicBezTo>
                    <a:pt x="23" y="45"/>
                    <a:pt x="25" y="46"/>
                    <a:pt x="26" y="47"/>
                  </a:cubicBezTo>
                  <a:cubicBezTo>
                    <a:pt x="27" y="49"/>
                    <a:pt x="27" y="52"/>
                    <a:pt x="25" y="53"/>
                  </a:cubicBezTo>
                  <a:close/>
                  <a:moveTo>
                    <a:pt x="58" y="38"/>
                  </a:moveTo>
                  <a:cubicBezTo>
                    <a:pt x="50" y="38"/>
                    <a:pt x="44" y="31"/>
                    <a:pt x="44" y="23"/>
                  </a:cubicBezTo>
                  <a:cubicBezTo>
                    <a:pt x="44" y="15"/>
                    <a:pt x="50" y="9"/>
                    <a:pt x="58" y="9"/>
                  </a:cubicBezTo>
                  <a:cubicBezTo>
                    <a:pt x="66" y="9"/>
                    <a:pt x="73" y="15"/>
                    <a:pt x="73" y="23"/>
                  </a:cubicBezTo>
                  <a:cubicBezTo>
                    <a:pt x="73" y="31"/>
                    <a:pt x="66" y="38"/>
                    <a:pt x="58" y="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57" name="Freeform 121"/>
            <p:cNvSpPr/>
            <p:nvPr/>
          </p:nvSpPr>
          <p:spPr bwMode="auto">
            <a:xfrm>
              <a:off x="3589338" y="1285876"/>
              <a:ext cx="131763" cy="65088"/>
            </a:xfrm>
            <a:custGeom>
              <a:avLst/>
              <a:gdLst>
                <a:gd name="T0" fmla="*/ 6 w 16"/>
                <a:gd name="T1" fmla="*/ 8 h 8"/>
                <a:gd name="T2" fmla="*/ 1 w 16"/>
                <a:gd name="T3" fmla="*/ 7 h 8"/>
                <a:gd name="T4" fmla="*/ 1 w 16"/>
                <a:gd name="T5" fmla="*/ 7 h 8"/>
                <a:gd name="T6" fmla="*/ 0 w 16"/>
                <a:gd name="T7" fmla="*/ 5 h 8"/>
                <a:gd name="T8" fmla="*/ 2 w 16"/>
                <a:gd name="T9" fmla="*/ 5 h 8"/>
                <a:gd name="T10" fmla="*/ 6 w 16"/>
                <a:gd name="T11" fmla="*/ 5 h 8"/>
                <a:gd name="T12" fmla="*/ 13 w 16"/>
                <a:gd name="T13" fmla="*/ 1 h 8"/>
                <a:gd name="T14" fmla="*/ 15 w 16"/>
                <a:gd name="T15" fmla="*/ 0 h 8"/>
                <a:gd name="T16" fmla="*/ 16 w 16"/>
                <a:gd name="T17" fmla="*/ 2 h 8"/>
                <a:gd name="T18" fmla="*/ 6 w 16"/>
                <a:gd name="T19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8">
                  <a:moveTo>
                    <a:pt x="6" y="8"/>
                  </a:moveTo>
                  <a:cubicBezTo>
                    <a:pt x="4" y="8"/>
                    <a:pt x="3" y="8"/>
                    <a:pt x="1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7"/>
                    <a:pt x="0" y="6"/>
                    <a:pt x="0" y="5"/>
                  </a:cubicBezTo>
                  <a:cubicBezTo>
                    <a:pt x="1" y="5"/>
                    <a:pt x="1" y="4"/>
                    <a:pt x="2" y="5"/>
                  </a:cubicBezTo>
                  <a:cubicBezTo>
                    <a:pt x="3" y="5"/>
                    <a:pt x="5" y="5"/>
                    <a:pt x="6" y="5"/>
                  </a:cubicBezTo>
                  <a:cubicBezTo>
                    <a:pt x="9" y="5"/>
                    <a:pt x="12" y="4"/>
                    <a:pt x="13" y="1"/>
                  </a:cubicBezTo>
                  <a:cubicBezTo>
                    <a:pt x="13" y="0"/>
                    <a:pt x="14" y="0"/>
                    <a:pt x="15" y="0"/>
                  </a:cubicBezTo>
                  <a:cubicBezTo>
                    <a:pt x="16" y="0"/>
                    <a:pt x="16" y="1"/>
                    <a:pt x="16" y="2"/>
                  </a:cubicBezTo>
                  <a:cubicBezTo>
                    <a:pt x="14" y="6"/>
                    <a:pt x="10" y="8"/>
                    <a:pt x="6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758" name="组合 757"/>
          <p:cNvGrpSpPr/>
          <p:nvPr/>
        </p:nvGrpSpPr>
        <p:grpSpPr>
          <a:xfrm>
            <a:off x="4128205" y="1163909"/>
            <a:ext cx="577648" cy="477430"/>
            <a:chOff x="4132263" y="1079501"/>
            <a:chExt cx="658813" cy="544513"/>
          </a:xfrm>
          <a:solidFill>
            <a:srgbClr val="20252D"/>
          </a:solidFill>
        </p:grpSpPr>
        <p:sp>
          <p:nvSpPr>
            <p:cNvPr id="759" name="Freeform 122"/>
            <p:cNvSpPr/>
            <p:nvPr/>
          </p:nvSpPr>
          <p:spPr bwMode="auto">
            <a:xfrm>
              <a:off x="4519613" y="1177926"/>
              <a:ext cx="163513" cy="165100"/>
            </a:xfrm>
            <a:custGeom>
              <a:avLst/>
              <a:gdLst>
                <a:gd name="T0" fmla="*/ 103 w 103"/>
                <a:gd name="T1" fmla="*/ 42 h 104"/>
                <a:gd name="T2" fmla="*/ 98 w 103"/>
                <a:gd name="T3" fmla="*/ 42 h 104"/>
                <a:gd name="T4" fmla="*/ 67 w 103"/>
                <a:gd name="T5" fmla="*/ 42 h 104"/>
                <a:gd name="T6" fmla="*/ 67 w 103"/>
                <a:gd name="T7" fmla="*/ 0 h 104"/>
                <a:gd name="T8" fmla="*/ 41 w 103"/>
                <a:gd name="T9" fmla="*/ 0 h 104"/>
                <a:gd name="T10" fmla="*/ 41 w 103"/>
                <a:gd name="T11" fmla="*/ 11 h 104"/>
                <a:gd name="T12" fmla="*/ 41 w 103"/>
                <a:gd name="T13" fmla="*/ 42 h 104"/>
                <a:gd name="T14" fmla="*/ 0 w 103"/>
                <a:gd name="T15" fmla="*/ 42 h 104"/>
                <a:gd name="T16" fmla="*/ 0 w 103"/>
                <a:gd name="T17" fmla="*/ 68 h 104"/>
                <a:gd name="T18" fmla="*/ 41 w 103"/>
                <a:gd name="T19" fmla="*/ 68 h 104"/>
                <a:gd name="T20" fmla="*/ 41 w 103"/>
                <a:gd name="T21" fmla="*/ 104 h 104"/>
                <a:gd name="T22" fmla="*/ 67 w 103"/>
                <a:gd name="T23" fmla="*/ 104 h 104"/>
                <a:gd name="T24" fmla="*/ 67 w 103"/>
                <a:gd name="T25" fmla="*/ 68 h 104"/>
                <a:gd name="T26" fmla="*/ 103 w 103"/>
                <a:gd name="T27" fmla="*/ 68 h 104"/>
                <a:gd name="T28" fmla="*/ 103 w 103"/>
                <a:gd name="T29" fmla="*/ 4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3" h="104">
                  <a:moveTo>
                    <a:pt x="103" y="42"/>
                  </a:moveTo>
                  <a:lnTo>
                    <a:pt x="98" y="42"/>
                  </a:lnTo>
                  <a:lnTo>
                    <a:pt x="67" y="42"/>
                  </a:lnTo>
                  <a:lnTo>
                    <a:pt x="67" y="0"/>
                  </a:lnTo>
                  <a:lnTo>
                    <a:pt x="41" y="0"/>
                  </a:lnTo>
                  <a:lnTo>
                    <a:pt x="41" y="11"/>
                  </a:lnTo>
                  <a:lnTo>
                    <a:pt x="41" y="42"/>
                  </a:lnTo>
                  <a:lnTo>
                    <a:pt x="0" y="42"/>
                  </a:lnTo>
                  <a:lnTo>
                    <a:pt x="0" y="68"/>
                  </a:lnTo>
                  <a:lnTo>
                    <a:pt x="41" y="68"/>
                  </a:lnTo>
                  <a:lnTo>
                    <a:pt x="41" y="104"/>
                  </a:lnTo>
                  <a:lnTo>
                    <a:pt x="67" y="104"/>
                  </a:lnTo>
                  <a:lnTo>
                    <a:pt x="67" y="68"/>
                  </a:lnTo>
                  <a:lnTo>
                    <a:pt x="103" y="68"/>
                  </a:lnTo>
                  <a:lnTo>
                    <a:pt x="103" y="4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60" name="Freeform 123"/>
            <p:cNvSpPr>
              <a:spLocks noEditPoints="1"/>
            </p:cNvSpPr>
            <p:nvPr/>
          </p:nvSpPr>
          <p:spPr bwMode="auto">
            <a:xfrm>
              <a:off x="4132263" y="1079501"/>
              <a:ext cx="658813" cy="544513"/>
            </a:xfrm>
            <a:custGeom>
              <a:avLst/>
              <a:gdLst>
                <a:gd name="T0" fmla="*/ 62 w 80"/>
                <a:gd name="T1" fmla="*/ 0 h 66"/>
                <a:gd name="T2" fmla="*/ 57 w 80"/>
                <a:gd name="T3" fmla="*/ 0 h 66"/>
                <a:gd name="T4" fmla="*/ 34 w 80"/>
                <a:gd name="T5" fmla="*/ 18 h 66"/>
                <a:gd name="T6" fmla="*/ 33 w 80"/>
                <a:gd name="T7" fmla="*/ 23 h 66"/>
                <a:gd name="T8" fmla="*/ 34 w 80"/>
                <a:gd name="T9" fmla="*/ 29 h 66"/>
                <a:gd name="T10" fmla="*/ 3 w 80"/>
                <a:gd name="T11" fmla="*/ 51 h 66"/>
                <a:gd name="T12" fmla="*/ 0 w 80"/>
                <a:gd name="T13" fmla="*/ 57 h 66"/>
                <a:gd name="T14" fmla="*/ 1 w 80"/>
                <a:gd name="T15" fmla="*/ 61 h 66"/>
                <a:gd name="T16" fmla="*/ 2 w 80"/>
                <a:gd name="T17" fmla="*/ 63 h 66"/>
                <a:gd name="T18" fmla="*/ 9 w 80"/>
                <a:gd name="T19" fmla="*/ 66 h 66"/>
                <a:gd name="T20" fmla="*/ 9 w 80"/>
                <a:gd name="T21" fmla="*/ 66 h 66"/>
                <a:gd name="T22" fmla="*/ 13 w 80"/>
                <a:gd name="T23" fmla="*/ 64 h 66"/>
                <a:gd name="T24" fmla="*/ 44 w 80"/>
                <a:gd name="T25" fmla="*/ 43 h 66"/>
                <a:gd name="T26" fmla="*/ 51 w 80"/>
                <a:gd name="T27" fmla="*/ 46 h 66"/>
                <a:gd name="T28" fmla="*/ 57 w 80"/>
                <a:gd name="T29" fmla="*/ 46 h 66"/>
                <a:gd name="T30" fmla="*/ 57 w 80"/>
                <a:gd name="T31" fmla="*/ 46 h 66"/>
                <a:gd name="T32" fmla="*/ 79 w 80"/>
                <a:gd name="T33" fmla="*/ 28 h 66"/>
                <a:gd name="T34" fmla="*/ 79 w 80"/>
                <a:gd name="T35" fmla="*/ 28 h 66"/>
                <a:gd name="T36" fmla="*/ 80 w 80"/>
                <a:gd name="T37" fmla="*/ 23 h 66"/>
                <a:gd name="T38" fmla="*/ 62 w 80"/>
                <a:gd name="T39" fmla="*/ 0 h 66"/>
                <a:gd name="T40" fmla="*/ 24 w 80"/>
                <a:gd name="T41" fmla="*/ 52 h 66"/>
                <a:gd name="T42" fmla="*/ 12 w 80"/>
                <a:gd name="T43" fmla="*/ 60 h 66"/>
                <a:gd name="T44" fmla="*/ 7 w 80"/>
                <a:gd name="T45" fmla="*/ 59 h 66"/>
                <a:gd name="T46" fmla="*/ 8 w 80"/>
                <a:gd name="T47" fmla="*/ 53 h 66"/>
                <a:gd name="T48" fmla="*/ 20 w 80"/>
                <a:gd name="T49" fmla="*/ 45 h 66"/>
                <a:gd name="T50" fmla="*/ 25 w 80"/>
                <a:gd name="T51" fmla="*/ 46 h 66"/>
                <a:gd name="T52" fmla="*/ 24 w 80"/>
                <a:gd name="T53" fmla="*/ 52 h 66"/>
                <a:gd name="T54" fmla="*/ 57 w 80"/>
                <a:gd name="T55" fmla="*/ 37 h 66"/>
                <a:gd name="T56" fmla="*/ 43 w 80"/>
                <a:gd name="T57" fmla="*/ 22 h 66"/>
                <a:gd name="T58" fmla="*/ 57 w 80"/>
                <a:gd name="T59" fmla="*/ 8 h 66"/>
                <a:gd name="T60" fmla="*/ 71 w 80"/>
                <a:gd name="T61" fmla="*/ 22 h 66"/>
                <a:gd name="T62" fmla="*/ 57 w 80"/>
                <a:gd name="T63" fmla="*/ 37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0" h="66">
                  <a:moveTo>
                    <a:pt x="62" y="0"/>
                  </a:moveTo>
                  <a:cubicBezTo>
                    <a:pt x="60" y="0"/>
                    <a:pt x="58" y="0"/>
                    <a:pt x="57" y="0"/>
                  </a:cubicBezTo>
                  <a:cubicBezTo>
                    <a:pt x="46" y="0"/>
                    <a:pt x="36" y="7"/>
                    <a:pt x="34" y="18"/>
                  </a:cubicBezTo>
                  <a:cubicBezTo>
                    <a:pt x="33" y="19"/>
                    <a:pt x="33" y="21"/>
                    <a:pt x="33" y="23"/>
                  </a:cubicBezTo>
                  <a:cubicBezTo>
                    <a:pt x="33" y="25"/>
                    <a:pt x="34" y="27"/>
                    <a:pt x="34" y="29"/>
                  </a:cubicBezTo>
                  <a:cubicBezTo>
                    <a:pt x="3" y="51"/>
                    <a:pt x="3" y="51"/>
                    <a:pt x="3" y="51"/>
                  </a:cubicBezTo>
                  <a:cubicBezTo>
                    <a:pt x="1" y="52"/>
                    <a:pt x="0" y="55"/>
                    <a:pt x="0" y="57"/>
                  </a:cubicBezTo>
                  <a:cubicBezTo>
                    <a:pt x="0" y="59"/>
                    <a:pt x="0" y="60"/>
                    <a:pt x="1" y="61"/>
                  </a:cubicBezTo>
                  <a:cubicBezTo>
                    <a:pt x="2" y="63"/>
                    <a:pt x="2" y="63"/>
                    <a:pt x="2" y="63"/>
                  </a:cubicBezTo>
                  <a:cubicBezTo>
                    <a:pt x="4" y="65"/>
                    <a:pt x="6" y="66"/>
                    <a:pt x="9" y="66"/>
                  </a:cubicBezTo>
                  <a:cubicBezTo>
                    <a:pt x="9" y="66"/>
                    <a:pt x="9" y="66"/>
                    <a:pt x="9" y="66"/>
                  </a:cubicBezTo>
                  <a:cubicBezTo>
                    <a:pt x="10" y="66"/>
                    <a:pt x="12" y="65"/>
                    <a:pt x="13" y="64"/>
                  </a:cubicBezTo>
                  <a:cubicBezTo>
                    <a:pt x="44" y="43"/>
                    <a:pt x="44" y="43"/>
                    <a:pt x="44" y="43"/>
                  </a:cubicBezTo>
                  <a:cubicBezTo>
                    <a:pt x="46" y="44"/>
                    <a:pt x="49" y="45"/>
                    <a:pt x="51" y="46"/>
                  </a:cubicBezTo>
                  <a:cubicBezTo>
                    <a:pt x="53" y="46"/>
                    <a:pt x="55" y="46"/>
                    <a:pt x="57" y="46"/>
                  </a:cubicBezTo>
                  <a:cubicBezTo>
                    <a:pt x="57" y="46"/>
                    <a:pt x="57" y="46"/>
                    <a:pt x="57" y="46"/>
                  </a:cubicBezTo>
                  <a:cubicBezTo>
                    <a:pt x="67" y="46"/>
                    <a:pt x="77" y="39"/>
                    <a:pt x="79" y="28"/>
                  </a:cubicBezTo>
                  <a:cubicBezTo>
                    <a:pt x="79" y="28"/>
                    <a:pt x="79" y="28"/>
                    <a:pt x="79" y="28"/>
                  </a:cubicBezTo>
                  <a:cubicBezTo>
                    <a:pt x="80" y="27"/>
                    <a:pt x="80" y="25"/>
                    <a:pt x="80" y="23"/>
                  </a:cubicBezTo>
                  <a:cubicBezTo>
                    <a:pt x="80" y="12"/>
                    <a:pt x="73" y="3"/>
                    <a:pt x="62" y="0"/>
                  </a:cubicBezTo>
                  <a:close/>
                  <a:moveTo>
                    <a:pt x="24" y="52"/>
                  </a:moveTo>
                  <a:cubicBezTo>
                    <a:pt x="12" y="60"/>
                    <a:pt x="12" y="60"/>
                    <a:pt x="12" y="60"/>
                  </a:cubicBezTo>
                  <a:cubicBezTo>
                    <a:pt x="10" y="61"/>
                    <a:pt x="8" y="60"/>
                    <a:pt x="7" y="59"/>
                  </a:cubicBezTo>
                  <a:cubicBezTo>
                    <a:pt x="6" y="57"/>
                    <a:pt x="6" y="54"/>
                    <a:pt x="8" y="53"/>
                  </a:cubicBezTo>
                  <a:cubicBezTo>
                    <a:pt x="20" y="45"/>
                    <a:pt x="20" y="45"/>
                    <a:pt x="20" y="45"/>
                  </a:cubicBezTo>
                  <a:cubicBezTo>
                    <a:pt x="22" y="44"/>
                    <a:pt x="24" y="44"/>
                    <a:pt x="25" y="46"/>
                  </a:cubicBezTo>
                  <a:cubicBezTo>
                    <a:pt x="27" y="48"/>
                    <a:pt x="26" y="50"/>
                    <a:pt x="24" y="52"/>
                  </a:cubicBezTo>
                  <a:close/>
                  <a:moveTo>
                    <a:pt x="57" y="37"/>
                  </a:moveTo>
                  <a:cubicBezTo>
                    <a:pt x="49" y="37"/>
                    <a:pt x="43" y="30"/>
                    <a:pt x="43" y="22"/>
                  </a:cubicBezTo>
                  <a:cubicBezTo>
                    <a:pt x="43" y="14"/>
                    <a:pt x="49" y="8"/>
                    <a:pt x="57" y="8"/>
                  </a:cubicBezTo>
                  <a:cubicBezTo>
                    <a:pt x="65" y="8"/>
                    <a:pt x="71" y="14"/>
                    <a:pt x="71" y="22"/>
                  </a:cubicBezTo>
                  <a:cubicBezTo>
                    <a:pt x="71" y="30"/>
                    <a:pt x="65" y="37"/>
                    <a:pt x="57" y="3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761" name="Freeform 124"/>
          <p:cNvSpPr>
            <a:spLocks noEditPoints="1"/>
          </p:cNvSpPr>
          <p:nvPr/>
        </p:nvSpPr>
        <p:spPr bwMode="auto">
          <a:xfrm>
            <a:off x="9228842" y="1089295"/>
            <a:ext cx="555377" cy="599919"/>
          </a:xfrm>
          <a:custGeom>
            <a:avLst/>
            <a:gdLst>
              <a:gd name="T0" fmla="*/ 40 w 77"/>
              <a:gd name="T1" fmla="*/ 52 h 83"/>
              <a:gd name="T2" fmla="*/ 69 w 77"/>
              <a:gd name="T3" fmla="*/ 50 h 83"/>
              <a:gd name="T4" fmla="*/ 40 w 77"/>
              <a:gd name="T5" fmla="*/ 47 h 83"/>
              <a:gd name="T6" fmla="*/ 77 w 77"/>
              <a:gd name="T7" fmla="*/ 25 h 83"/>
              <a:gd name="T8" fmla="*/ 57 w 77"/>
              <a:gd name="T9" fmla="*/ 3 h 83"/>
              <a:gd name="T10" fmla="*/ 51 w 77"/>
              <a:gd name="T11" fmla="*/ 0 h 83"/>
              <a:gd name="T12" fmla="*/ 15 w 77"/>
              <a:gd name="T13" fmla="*/ 10 h 83"/>
              <a:gd name="T14" fmla="*/ 0 w 77"/>
              <a:gd name="T15" fmla="*/ 56 h 83"/>
              <a:gd name="T16" fmla="*/ 24 w 77"/>
              <a:gd name="T17" fmla="*/ 83 h 83"/>
              <a:gd name="T18" fmla="*/ 77 w 77"/>
              <a:gd name="T19" fmla="*/ 74 h 83"/>
              <a:gd name="T20" fmla="*/ 77 w 77"/>
              <a:gd name="T21" fmla="*/ 25 h 83"/>
              <a:gd name="T22" fmla="*/ 66 w 77"/>
              <a:gd name="T23" fmla="*/ 23 h 83"/>
              <a:gd name="T24" fmla="*/ 58 w 77"/>
              <a:gd name="T25" fmla="*/ 23 h 83"/>
              <a:gd name="T26" fmla="*/ 54 w 77"/>
              <a:gd name="T27" fmla="*/ 11 h 83"/>
              <a:gd name="T28" fmla="*/ 69 w 77"/>
              <a:gd name="T29" fmla="*/ 23 h 83"/>
              <a:gd name="T30" fmla="*/ 21 w 77"/>
              <a:gd name="T31" fmla="*/ 67 h 83"/>
              <a:gd name="T32" fmla="*/ 15 w 77"/>
              <a:gd name="T33" fmla="*/ 67 h 83"/>
              <a:gd name="T34" fmla="*/ 15 w 77"/>
              <a:gd name="T35" fmla="*/ 59 h 83"/>
              <a:gd name="T36" fmla="*/ 7 w 77"/>
              <a:gd name="T37" fmla="*/ 53 h 83"/>
              <a:gd name="T38" fmla="*/ 15 w 77"/>
              <a:gd name="T39" fmla="*/ 53 h 83"/>
              <a:gd name="T40" fmla="*/ 18 w 77"/>
              <a:gd name="T41" fmla="*/ 44 h 83"/>
              <a:gd name="T42" fmla="*/ 21 w 77"/>
              <a:gd name="T43" fmla="*/ 53 h 83"/>
              <a:gd name="T44" fmla="*/ 27 w 77"/>
              <a:gd name="T45" fmla="*/ 53 h 83"/>
              <a:gd name="T46" fmla="*/ 29 w 77"/>
              <a:gd name="T47" fmla="*/ 59 h 83"/>
              <a:gd name="T48" fmla="*/ 71 w 77"/>
              <a:gd name="T49" fmla="*/ 74 h 83"/>
              <a:gd name="T50" fmla="*/ 24 w 77"/>
              <a:gd name="T51" fmla="*/ 77 h 83"/>
              <a:gd name="T52" fmla="*/ 37 w 77"/>
              <a:gd name="T53" fmla="*/ 56 h 83"/>
              <a:gd name="T54" fmla="*/ 21 w 77"/>
              <a:gd name="T55" fmla="*/ 10 h 83"/>
              <a:gd name="T56" fmla="*/ 49 w 77"/>
              <a:gd name="T57" fmla="*/ 6 h 83"/>
              <a:gd name="T58" fmla="*/ 58 w 77"/>
              <a:gd name="T59" fmla="*/ 29 h 83"/>
              <a:gd name="T60" fmla="*/ 71 w 77"/>
              <a:gd name="T61" fmla="*/ 74 h 83"/>
              <a:gd name="T62" fmla="*/ 40 w 77"/>
              <a:gd name="T63" fmla="*/ 60 h 83"/>
              <a:gd name="T64" fmla="*/ 40 w 77"/>
              <a:gd name="T65" fmla="*/ 65 h 83"/>
              <a:gd name="T66" fmla="*/ 69 w 77"/>
              <a:gd name="T67" fmla="*/ 63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77" h="83">
                <a:moveTo>
                  <a:pt x="38" y="50"/>
                </a:moveTo>
                <a:cubicBezTo>
                  <a:pt x="38" y="51"/>
                  <a:pt x="39" y="52"/>
                  <a:pt x="40" y="52"/>
                </a:cubicBezTo>
                <a:cubicBezTo>
                  <a:pt x="66" y="52"/>
                  <a:pt x="66" y="52"/>
                  <a:pt x="66" y="52"/>
                </a:cubicBezTo>
                <a:cubicBezTo>
                  <a:pt x="67" y="52"/>
                  <a:pt x="69" y="51"/>
                  <a:pt x="69" y="50"/>
                </a:cubicBezTo>
                <a:cubicBezTo>
                  <a:pt x="69" y="48"/>
                  <a:pt x="67" y="47"/>
                  <a:pt x="66" y="47"/>
                </a:cubicBezTo>
                <a:cubicBezTo>
                  <a:pt x="40" y="47"/>
                  <a:pt x="40" y="47"/>
                  <a:pt x="40" y="47"/>
                </a:cubicBezTo>
                <a:cubicBezTo>
                  <a:pt x="39" y="47"/>
                  <a:pt x="38" y="48"/>
                  <a:pt x="38" y="50"/>
                </a:cubicBezTo>
                <a:close/>
                <a:moveTo>
                  <a:pt x="77" y="25"/>
                </a:moveTo>
                <a:cubicBezTo>
                  <a:pt x="76" y="24"/>
                  <a:pt x="76" y="22"/>
                  <a:pt x="74" y="21"/>
                </a:cubicBezTo>
                <a:cubicBezTo>
                  <a:pt x="57" y="3"/>
                  <a:pt x="57" y="3"/>
                  <a:pt x="57" y="3"/>
                </a:cubicBezTo>
                <a:cubicBezTo>
                  <a:pt x="55" y="2"/>
                  <a:pt x="54" y="1"/>
                  <a:pt x="52" y="1"/>
                </a:cubicBezTo>
                <a:cubicBezTo>
                  <a:pt x="51" y="0"/>
                  <a:pt x="51" y="0"/>
                  <a:pt x="51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19" y="0"/>
                  <a:pt x="15" y="5"/>
                  <a:pt x="15" y="10"/>
                </a:cubicBezTo>
                <a:cubicBezTo>
                  <a:pt x="15" y="38"/>
                  <a:pt x="15" y="38"/>
                  <a:pt x="15" y="38"/>
                </a:cubicBezTo>
                <a:cubicBezTo>
                  <a:pt x="7" y="40"/>
                  <a:pt x="0" y="47"/>
                  <a:pt x="0" y="56"/>
                </a:cubicBezTo>
                <a:cubicBezTo>
                  <a:pt x="0" y="65"/>
                  <a:pt x="7" y="73"/>
                  <a:pt x="15" y="74"/>
                </a:cubicBezTo>
                <a:cubicBezTo>
                  <a:pt x="15" y="79"/>
                  <a:pt x="19" y="83"/>
                  <a:pt x="24" y="83"/>
                </a:cubicBezTo>
                <a:cubicBezTo>
                  <a:pt x="68" y="83"/>
                  <a:pt x="68" y="83"/>
                  <a:pt x="68" y="83"/>
                </a:cubicBezTo>
                <a:cubicBezTo>
                  <a:pt x="73" y="83"/>
                  <a:pt x="77" y="79"/>
                  <a:pt x="77" y="74"/>
                </a:cubicBezTo>
                <a:cubicBezTo>
                  <a:pt x="77" y="26"/>
                  <a:pt x="77" y="26"/>
                  <a:pt x="77" y="26"/>
                </a:cubicBezTo>
                <a:lnTo>
                  <a:pt x="77" y="25"/>
                </a:lnTo>
                <a:close/>
                <a:moveTo>
                  <a:pt x="69" y="23"/>
                </a:moveTo>
                <a:cubicBezTo>
                  <a:pt x="66" y="23"/>
                  <a:pt x="66" y="23"/>
                  <a:pt x="66" y="23"/>
                </a:cubicBezTo>
                <a:cubicBezTo>
                  <a:pt x="58" y="23"/>
                  <a:pt x="58" y="23"/>
                  <a:pt x="58" y="23"/>
                </a:cubicBezTo>
                <a:cubicBezTo>
                  <a:pt x="58" y="23"/>
                  <a:pt x="58" y="23"/>
                  <a:pt x="58" y="23"/>
                </a:cubicBezTo>
                <a:cubicBezTo>
                  <a:pt x="56" y="23"/>
                  <a:pt x="54" y="21"/>
                  <a:pt x="54" y="19"/>
                </a:cubicBezTo>
                <a:cubicBezTo>
                  <a:pt x="54" y="11"/>
                  <a:pt x="54" y="11"/>
                  <a:pt x="54" y="11"/>
                </a:cubicBezTo>
                <a:cubicBezTo>
                  <a:pt x="54" y="8"/>
                  <a:pt x="54" y="8"/>
                  <a:pt x="54" y="8"/>
                </a:cubicBezTo>
                <a:lnTo>
                  <a:pt x="69" y="23"/>
                </a:lnTo>
                <a:close/>
                <a:moveTo>
                  <a:pt x="21" y="59"/>
                </a:moveTo>
                <a:cubicBezTo>
                  <a:pt x="21" y="67"/>
                  <a:pt x="21" y="67"/>
                  <a:pt x="21" y="67"/>
                </a:cubicBezTo>
                <a:cubicBezTo>
                  <a:pt x="18" y="67"/>
                  <a:pt x="18" y="67"/>
                  <a:pt x="18" y="67"/>
                </a:cubicBezTo>
                <a:cubicBezTo>
                  <a:pt x="15" y="67"/>
                  <a:pt x="15" y="67"/>
                  <a:pt x="15" y="67"/>
                </a:cubicBezTo>
                <a:cubicBezTo>
                  <a:pt x="15" y="67"/>
                  <a:pt x="15" y="67"/>
                  <a:pt x="15" y="67"/>
                </a:cubicBezTo>
                <a:cubicBezTo>
                  <a:pt x="15" y="59"/>
                  <a:pt x="15" y="59"/>
                  <a:pt x="15" y="59"/>
                </a:cubicBezTo>
                <a:cubicBezTo>
                  <a:pt x="7" y="59"/>
                  <a:pt x="7" y="59"/>
                  <a:pt x="7" y="59"/>
                </a:cubicBezTo>
                <a:cubicBezTo>
                  <a:pt x="7" y="53"/>
                  <a:pt x="7" y="53"/>
                  <a:pt x="7" y="53"/>
                </a:cubicBezTo>
                <a:cubicBezTo>
                  <a:pt x="15" y="53"/>
                  <a:pt x="15" y="53"/>
                  <a:pt x="15" y="53"/>
                </a:cubicBezTo>
                <a:cubicBezTo>
                  <a:pt x="15" y="53"/>
                  <a:pt x="15" y="53"/>
                  <a:pt x="15" y="53"/>
                </a:cubicBezTo>
                <a:cubicBezTo>
                  <a:pt x="15" y="44"/>
                  <a:pt x="15" y="44"/>
                  <a:pt x="15" y="44"/>
                </a:cubicBezTo>
                <a:cubicBezTo>
                  <a:pt x="18" y="44"/>
                  <a:pt x="18" y="44"/>
                  <a:pt x="18" y="44"/>
                </a:cubicBezTo>
                <a:cubicBezTo>
                  <a:pt x="21" y="44"/>
                  <a:pt x="21" y="44"/>
                  <a:pt x="21" y="44"/>
                </a:cubicBezTo>
                <a:cubicBezTo>
                  <a:pt x="21" y="53"/>
                  <a:pt x="21" y="53"/>
                  <a:pt x="21" y="53"/>
                </a:cubicBezTo>
                <a:cubicBezTo>
                  <a:pt x="21" y="53"/>
                  <a:pt x="21" y="53"/>
                  <a:pt x="21" y="53"/>
                </a:cubicBezTo>
                <a:cubicBezTo>
                  <a:pt x="27" y="53"/>
                  <a:pt x="27" y="53"/>
                  <a:pt x="27" y="53"/>
                </a:cubicBezTo>
                <a:cubicBezTo>
                  <a:pt x="29" y="53"/>
                  <a:pt x="29" y="53"/>
                  <a:pt x="29" y="53"/>
                </a:cubicBezTo>
                <a:cubicBezTo>
                  <a:pt x="29" y="59"/>
                  <a:pt x="29" y="59"/>
                  <a:pt x="29" y="59"/>
                </a:cubicBezTo>
                <a:cubicBezTo>
                  <a:pt x="21" y="59"/>
                  <a:pt x="21" y="59"/>
                  <a:pt x="21" y="59"/>
                </a:cubicBezTo>
                <a:close/>
                <a:moveTo>
                  <a:pt x="71" y="74"/>
                </a:moveTo>
                <a:cubicBezTo>
                  <a:pt x="71" y="76"/>
                  <a:pt x="70" y="77"/>
                  <a:pt x="68" y="77"/>
                </a:cubicBezTo>
                <a:cubicBezTo>
                  <a:pt x="24" y="77"/>
                  <a:pt x="24" y="77"/>
                  <a:pt x="24" y="77"/>
                </a:cubicBezTo>
                <a:cubicBezTo>
                  <a:pt x="22" y="77"/>
                  <a:pt x="21" y="76"/>
                  <a:pt x="21" y="74"/>
                </a:cubicBezTo>
                <a:cubicBezTo>
                  <a:pt x="30" y="73"/>
                  <a:pt x="37" y="65"/>
                  <a:pt x="37" y="56"/>
                </a:cubicBezTo>
                <a:cubicBezTo>
                  <a:pt x="37" y="47"/>
                  <a:pt x="30" y="39"/>
                  <a:pt x="21" y="38"/>
                </a:cubicBezTo>
                <a:cubicBezTo>
                  <a:pt x="21" y="10"/>
                  <a:pt x="21" y="10"/>
                  <a:pt x="21" y="10"/>
                </a:cubicBezTo>
                <a:cubicBezTo>
                  <a:pt x="21" y="8"/>
                  <a:pt x="22" y="6"/>
                  <a:pt x="24" y="6"/>
                </a:cubicBezTo>
                <a:cubicBezTo>
                  <a:pt x="49" y="6"/>
                  <a:pt x="49" y="6"/>
                  <a:pt x="49" y="6"/>
                </a:cubicBezTo>
                <a:cubicBezTo>
                  <a:pt x="49" y="19"/>
                  <a:pt x="49" y="19"/>
                  <a:pt x="49" y="19"/>
                </a:cubicBezTo>
                <a:cubicBezTo>
                  <a:pt x="49" y="24"/>
                  <a:pt x="53" y="29"/>
                  <a:pt x="58" y="29"/>
                </a:cubicBezTo>
                <a:cubicBezTo>
                  <a:pt x="71" y="29"/>
                  <a:pt x="71" y="29"/>
                  <a:pt x="71" y="29"/>
                </a:cubicBezTo>
                <a:lnTo>
                  <a:pt x="71" y="74"/>
                </a:lnTo>
                <a:close/>
                <a:moveTo>
                  <a:pt x="66" y="60"/>
                </a:moveTo>
                <a:cubicBezTo>
                  <a:pt x="40" y="60"/>
                  <a:pt x="40" y="60"/>
                  <a:pt x="40" y="60"/>
                </a:cubicBezTo>
                <a:cubicBezTo>
                  <a:pt x="39" y="60"/>
                  <a:pt x="38" y="61"/>
                  <a:pt x="38" y="63"/>
                </a:cubicBezTo>
                <a:cubicBezTo>
                  <a:pt x="38" y="64"/>
                  <a:pt x="39" y="65"/>
                  <a:pt x="40" y="65"/>
                </a:cubicBezTo>
                <a:cubicBezTo>
                  <a:pt x="66" y="65"/>
                  <a:pt x="66" y="65"/>
                  <a:pt x="66" y="65"/>
                </a:cubicBezTo>
                <a:cubicBezTo>
                  <a:pt x="67" y="65"/>
                  <a:pt x="69" y="64"/>
                  <a:pt x="69" y="63"/>
                </a:cubicBezTo>
                <a:cubicBezTo>
                  <a:pt x="69" y="61"/>
                  <a:pt x="67" y="60"/>
                  <a:pt x="66" y="60"/>
                </a:cubicBezTo>
                <a:close/>
              </a:path>
            </a:pathLst>
          </a:custGeom>
          <a:solidFill>
            <a:srgbClr val="20252D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762" name="组合 761"/>
          <p:cNvGrpSpPr/>
          <p:nvPr/>
        </p:nvGrpSpPr>
        <p:grpSpPr>
          <a:xfrm>
            <a:off x="2070805" y="1163909"/>
            <a:ext cx="643068" cy="477430"/>
            <a:chOff x="2074863" y="1079501"/>
            <a:chExt cx="733425" cy="544513"/>
          </a:xfrm>
          <a:solidFill>
            <a:srgbClr val="20252D"/>
          </a:solidFill>
        </p:grpSpPr>
        <p:sp>
          <p:nvSpPr>
            <p:cNvPr id="763" name="Freeform 125"/>
            <p:cNvSpPr>
              <a:spLocks noEditPoints="1"/>
            </p:cNvSpPr>
            <p:nvPr/>
          </p:nvSpPr>
          <p:spPr bwMode="auto">
            <a:xfrm>
              <a:off x="2074863" y="1079501"/>
              <a:ext cx="733425" cy="544513"/>
            </a:xfrm>
            <a:custGeom>
              <a:avLst/>
              <a:gdLst>
                <a:gd name="T0" fmla="*/ 86 w 89"/>
                <a:gd name="T1" fmla="*/ 0 h 66"/>
                <a:gd name="T2" fmla="*/ 43 w 89"/>
                <a:gd name="T3" fmla="*/ 0 h 66"/>
                <a:gd name="T4" fmla="*/ 2 w 89"/>
                <a:gd name="T5" fmla="*/ 0 h 66"/>
                <a:gd name="T6" fmla="*/ 0 w 89"/>
                <a:gd name="T7" fmla="*/ 2 h 66"/>
                <a:gd name="T8" fmla="*/ 0 w 89"/>
                <a:gd name="T9" fmla="*/ 9 h 66"/>
                <a:gd name="T10" fmla="*/ 0 w 89"/>
                <a:gd name="T11" fmla="*/ 62 h 66"/>
                <a:gd name="T12" fmla="*/ 1 w 89"/>
                <a:gd name="T13" fmla="*/ 65 h 66"/>
                <a:gd name="T14" fmla="*/ 43 w 89"/>
                <a:gd name="T15" fmla="*/ 66 h 66"/>
                <a:gd name="T16" fmla="*/ 86 w 89"/>
                <a:gd name="T17" fmla="*/ 66 h 66"/>
                <a:gd name="T18" fmla="*/ 88 w 89"/>
                <a:gd name="T19" fmla="*/ 65 h 66"/>
                <a:gd name="T20" fmla="*/ 89 w 89"/>
                <a:gd name="T21" fmla="*/ 62 h 66"/>
                <a:gd name="T22" fmla="*/ 89 w 89"/>
                <a:gd name="T23" fmla="*/ 9 h 66"/>
                <a:gd name="T24" fmla="*/ 89 w 89"/>
                <a:gd name="T25" fmla="*/ 2 h 66"/>
                <a:gd name="T26" fmla="*/ 42 w 89"/>
                <a:gd name="T27" fmla="*/ 57 h 66"/>
                <a:gd name="T28" fmla="*/ 42 w 89"/>
                <a:gd name="T29" fmla="*/ 62 h 66"/>
                <a:gd name="T30" fmla="*/ 3 w 89"/>
                <a:gd name="T31" fmla="*/ 62 h 66"/>
                <a:gd name="T32" fmla="*/ 3 w 89"/>
                <a:gd name="T33" fmla="*/ 9 h 66"/>
                <a:gd name="T34" fmla="*/ 3 w 89"/>
                <a:gd name="T35" fmla="*/ 3 h 66"/>
                <a:gd name="T36" fmla="*/ 42 w 89"/>
                <a:gd name="T37" fmla="*/ 4 h 66"/>
                <a:gd name="T38" fmla="*/ 42 w 89"/>
                <a:gd name="T39" fmla="*/ 19 h 66"/>
                <a:gd name="T40" fmla="*/ 37 w 89"/>
                <a:gd name="T41" fmla="*/ 23 h 66"/>
                <a:gd name="T42" fmla="*/ 42 w 89"/>
                <a:gd name="T43" fmla="*/ 26 h 66"/>
                <a:gd name="T44" fmla="*/ 40 w 89"/>
                <a:gd name="T45" fmla="*/ 37 h 66"/>
                <a:gd name="T46" fmla="*/ 40 w 89"/>
                <a:gd name="T47" fmla="*/ 43 h 66"/>
                <a:gd name="T48" fmla="*/ 42 w 89"/>
                <a:gd name="T49" fmla="*/ 57 h 66"/>
                <a:gd name="T50" fmla="*/ 85 w 89"/>
                <a:gd name="T51" fmla="*/ 9 h 66"/>
                <a:gd name="T52" fmla="*/ 85 w 89"/>
                <a:gd name="T53" fmla="*/ 62 h 66"/>
                <a:gd name="T54" fmla="*/ 46 w 89"/>
                <a:gd name="T55" fmla="*/ 62 h 66"/>
                <a:gd name="T56" fmla="*/ 46 w 89"/>
                <a:gd name="T57" fmla="*/ 57 h 66"/>
                <a:gd name="T58" fmla="*/ 48 w 89"/>
                <a:gd name="T59" fmla="*/ 43 h 66"/>
                <a:gd name="T60" fmla="*/ 48 w 89"/>
                <a:gd name="T61" fmla="*/ 37 h 66"/>
                <a:gd name="T62" fmla="*/ 46 w 89"/>
                <a:gd name="T63" fmla="*/ 26 h 66"/>
                <a:gd name="T64" fmla="*/ 51 w 89"/>
                <a:gd name="T65" fmla="*/ 23 h 66"/>
                <a:gd name="T66" fmla="*/ 46 w 89"/>
                <a:gd name="T67" fmla="*/ 19 h 66"/>
                <a:gd name="T68" fmla="*/ 46 w 89"/>
                <a:gd name="T69" fmla="*/ 4 h 66"/>
                <a:gd name="T70" fmla="*/ 85 w 89"/>
                <a:gd name="T71" fmla="*/ 3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9" h="66">
                  <a:moveTo>
                    <a:pt x="88" y="0"/>
                  </a:moveTo>
                  <a:cubicBezTo>
                    <a:pt x="87" y="0"/>
                    <a:pt x="87" y="0"/>
                    <a:pt x="86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5" y="0"/>
                    <a:pt x="44" y="0"/>
                    <a:pt x="4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1"/>
                    <a:pt x="0" y="1"/>
                    <a:pt x="0" y="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0" y="64"/>
                    <a:pt x="1" y="65"/>
                    <a:pt x="1" y="65"/>
                  </a:cubicBezTo>
                  <a:cubicBezTo>
                    <a:pt x="2" y="66"/>
                    <a:pt x="2" y="65"/>
                    <a:pt x="3" y="66"/>
                  </a:cubicBezTo>
                  <a:cubicBezTo>
                    <a:pt x="43" y="66"/>
                    <a:pt x="43" y="66"/>
                    <a:pt x="43" y="66"/>
                  </a:cubicBezTo>
                  <a:cubicBezTo>
                    <a:pt x="44" y="66"/>
                    <a:pt x="45" y="65"/>
                    <a:pt x="46" y="66"/>
                  </a:cubicBezTo>
                  <a:cubicBezTo>
                    <a:pt x="86" y="66"/>
                    <a:pt x="86" y="66"/>
                    <a:pt x="86" y="66"/>
                  </a:cubicBezTo>
                  <a:cubicBezTo>
                    <a:pt x="87" y="66"/>
                    <a:pt x="87" y="65"/>
                    <a:pt x="87" y="65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8" y="65"/>
                    <a:pt x="89" y="64"/>
                    <a:pt x="89" y="64"/>
                  </a:cubicBezTo>
                  <a:cubicBezTo>
                    <a:pt x="89" y="62"/>
                    <a:pt x="89" y="62"/>
                    <a:pt x="89" y="62"/>
                  </a:cubicBezTo>
                  <a:cubicBezTo>
                    <a:pt x="89" y="57"/>
                    <a:pt x="89" y="57"/>
                    <a:pt x="89" y="57"/>
                  </a:cubicBezTo>
                  <a:cubicBezTo>
                    <a:pt x="89" y="9"/>
                    <a:pt x="89" y="9"/>
                    <a:pt x="89" y="9"/>
                  </a:cubicBezTo>
                  <a:cubicBezTo>
                    <a:pt x="89" y="4"/>
                    <a:pt x="89" y="4"/>
                    <a:pt x="89" y="4"/>
                  </a:cubicBezTo>
                  <a:cubicBezTo>
                    <a:pt x="89" y="2"/>
                    <a:pt x="89" y="2"/>
                    <a:pt x="89" y="2"/>
                  </a:cubicBezTo>
                  <a:cubicBezTo>
                    <a:pt x="89" y="1"/>
                    <a:pt x="88" y="1"/>
                    <a:pt x="88" y="0"/>
                  </a:cubicBezTo>
                  <a:close/>
                  <a:moveTo>
                    <a:pt x="42" y="57"/>
                  </a:moveTo>
                  <a:cubicBezTo>
                    <a:pt x="42" y="62"/>
                    <a:pt x="42" y="62"/>
                    <a:pt x="42" y="62"/>
                  </a:cubicBezTo>
                  <a:cubicBezTo>
                    <a:pt x="42" y="62"/>
                    <a:pt x="42" y="62"/>
                    <a:pt x="42" y="62"/>
                  </a:cubicBezTo>
                  <a:cubicBezTo>
                    <a:pt x="3" y="62"/>
                    <a:pt x="3" y="62"/>
                    <a:pt x="3" y="62"/>
                  </a:cubicBezTo>
                  <a:cubicBezTo>
                    <a:pt x="3" y="62"/>
                    <a:pt x="3" y="62"/>
                    <a:pt x="3" y="62"/>
                  </a:cubicBezTo>
                  <a:cubicBezTo>
                    <a:pt x="3" y="57"/>
                    <a:pt x="3" y="57"/>
                    <a:pt x="3" y="57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42" y="3"/>
                    <a:pt x="42" y="3"/>
                    <a:pt x="42" y="3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2" y="9"/>
                    <a:pt x="42" y="9"/>
                    <a:pt x="42" y="9"/>
                  </a:cubicBezTo>
                  <a:cubicBezTo>
                    <a:pt x="42" y="19"/>
                    <a:pt x="42" y="19"/>
                    <a:pt x="42" y="19"/>
                  </a:cubicBezTo>
                  <a:cubicBezTo>
                    <a:pt x="40" y="19"/>
                    <a:pt x="40" y="19"/>
                    <a:pt x="40" y="19"/>
                  </a:cubicBezTo>
                  <a:cubicBezTo>
                    <a:pt x="38" y="19"/>
                    <a:pt x="37" y="21"/>
                    <a:pt x="37" y="23"/>
                  </a:cubicBezTo>
                  <a:cubicBezTo>
                    <a:pt x="37" y="24"/>
                    <a:pt x="38" y="26"/>
                    <a:pt x="40" y="26"/>
                  </a:cubicBezTo>
                  <a:cubicBezTo>
                    <a:pt x="42" y="26"/>
                    <a:pt x="42" y="26"/>
                    <a:pt x="42" y="26"/>
                  </a:cubicBezTo>
                  <a:cubicBezTo>
                    <a:pt x="42" y="37"/>
                    <a:pt x="42" y="37"/>
                    <a:pt x="42" y="37"/>
                  </a:cubicBezTo>
                  <a:cubicBezTo>
                    <a:pt x="40" y="37"/>
                    <a:pt x="40" y="37"/>
                    <a:pt x="40" y="37"/>
                  </a:cubicBezTo>
                  <a:cubicBezTo>
                    <a:pt x="38" y="37"/>
                    <a:pt x="37" y="38"/>
                    <a:pt x="37" y="40"/>
                  </a:cubicBezTo>
                  <a:cubicBezTo>
                    <a:pt x="37" y="42"/>
                    <a:pt x="38" y="43"/>
                    <a:pt x="40" y="43"/>
                  </a:cubicBezTo>
                  <a:cubicBezTo>
                    <a:pt x="42" y="43"/>
                    <a:pt x="42" y="43"/>
                    <a:pt x="42" y="43"/>
                  </a:cubicBezTo>
                  <a:lnTo>
                    <a:pt x="42" y="57"/>
                  </a:lnTo>
                  <a:close/>
                  <a:moveTo>
                    <a:pt x="85" y="4"/>
                  </a:moveTo>
                  <a:cubicBezTo>
                    <a:pt x="85" y="9"/>
                    <a:pt x="85" y="9"/>
                    <a:pt x="85" y="9"/>
                  </a:cubicBezTo>
                  <a:cubicBezTo>
                    <a:pt x="85" y="57"/>
                    <a:pt x="85" y="57"/>
                    <a:pt x="85" y="57"/>
                  </a:cubicBezTo>
                  <a:cubicBezTo>
                    <a:pt x="85" y="62"/>
                    <a:pt x="85" y="62"/>
                    <a:pt x="85" y="62"/>
                  </a:cubicBezTo>
                  <a:cubicBezTo>
                    <a:pt x="85" y="62"/>
                    <a:pt x="85" y="62"/>
                    <a:pt x="85" y="62"/>
                  </a:cubicBezTo>
                  <a:cubicBezTo>
                    <a:pt x="46" y="62"/>
                    <a:pt x="46" y="62"/>
                    <a:pt x="46" y="62"/>
                  </a:cubicBezTo>
                  <a:cubicBezTo>
                    <a:pt x="46" y="62"/>
                    <a:pt x="46" y="62"/>
                    <a:pt x="46" y="62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46" y="43"/>
                    <a:pt x="46" y="43"/>
                    <a:pt x="46" y="43"/>
                  </a:cubicBezTo>
                  <a:cubicBezTo>
                    <a:pt x="48" y="43"/>
                    <a:pt x="48" y="43"/>
                    <a:pt x="48" y="43"/>
                  </a:cubicBezTo>
                  <a:cubicBezTo>
                    <a:pt x="49" y="43"/>
                    <a:pt x="51" y="42"/>
                    <a:pt x="51" y="40"/>
                  </a:cubicBezTo>
                  <a:cubicBezTo>
                    <a:pt x="51" y="38"/>
                    <a:pt x="49" y="37"/>
                    <a:pt x="48" y="37"/>
                  </a:cubicBezTo>
                  <a:cubicBezTo>
                    <a:pt x="46" y="37"/>
                    <a:pt x="46" y="37"/>
                    <a:pt x="46" y="37"/>
                  </a:cubicBezTo>
                  <a:cubicBezTo>
                    <a:pt x="46" y="26"/>
                    <a:pt x="46" y="26"/>
                    <a:pt x="46" y="26"/>
                  </a:cubicBezTo>
                  <a:cubicBezTo>
                    <a:pt x="48" y="26"/>
                    <a:pt x="48" y="26"/>
                    <a:pt x="48" y="26"/>
                  </a:cubicBezTo>
                  <a:cubicBezTo>
                    <a:pt x="49" y="26"/>
                    <a:pt x="51" y="24"/>
                    <a:pt x="51" y="23"/>
                  </a:cubicBezTo>
                  <a:cubicBezTo>
                    <a:pt x="51" y="21"/>
                    <a:pt x="49" y="19"/>
                    <a:pt x="48" y="19"/>
                  </a:cubicBezTo>
                  <a:cubicBezTo>
                    <a:pt x="46" y="19"/>
                    <a:pt x="46" y="19"/>
                    <a:pt x="46" y="19"/>
                  </a:cubicBezTo>
                  <a:cubicBezTo>
                    <a:pt x="46" y="9"/>
                    <a:pt x="46" y="9"/>
                    <a:pt x="46" y="9"/>
                  </a:cubicBezTo>
                  <a:cubicBezTo>
                    <a:pt x="46" y="4"/>
                    <a:pt x="46" y="4"/>
                    <a:pt x="46" y="4"/>
                  </a:cubicBezTo>
                  <a:cubicBezTo>
                    <a:pt x="46" y="3"/>
                    <a:pt x="46" y="3"/>
                    <a:pt x="46" y="3"/>
                  </a:cubicBezTo>
                  <a:cubicBezTo>
                    <a:pt x="85" y="3"/>
                    <a:pt x="85" y="3"/>
                    <a:pt x="85" y="3"/>
                  </a:cubicBezTo>
                  <a:lnTo>
                    <a:pt x="85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64" name="Freeform 126"/>
            <p:cNvSpPr/>
            <p:nvPr/>
          </p:nvSpPr>
          <p:spPr bwMode="auto">
            <a:xfrm>
              <a:off x="2536826" y="1219201"/>
              <a:ext cx="163513" cy="25400"/>
            </a:xfrm>
            <a:custGeom>
              <a:avLst/>
              <a:gdLst>
                <a:gd name="T0" fmla="*/ 1 w 20"/>
                <a:gd name="T1" fmla="*/ 3 h 3"/>
                <a:gd name="T2" fmla="*/ 0 w 20"/>
                <a:gd name="T3" fmla="*/ 2 h 3"/>
                <a:gd name="T4" fmla="*/ 1 w 20"/>
                <a:gd name="T5" fmla="*/ 0 h 3"/>
                <a:gd name="T6" fmla="*/ 19 w 20"/>
                <a:gd name="T7" fmla="*/ 0 h 3"/>
                <a:gd name="T8" fmla="*/ 20 w 20"/>
                <a:gd name="T9" fmla="*/ 2 h 3"/>
                <a:gd name="T10" fmla="*/ 19 w 20"/>
                <a:gd name="T11" fmla="*/ 3 h 3"/>
                <a:gd name="T12" fmla="*/ 1 w 20"/>
                <a:gd name="T1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3">
                  <a:moveTo>
                    <a:pt x="1" y="3"/>
                  </a:moveTo>
                  <a:cubicBezTo>
                    <a:pt x="0" y="3"/>
                    <a:pt x="0" y="2"/>
                    <a:pt x="0" y="2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0" y="0"/>
                    <a:pt x="20" y="1"/>
                    <a:pt x="20" y="2"/>
                  </a:cubicBezTo>
                  <a:cubicBezTo>
                    <a:pt x="20" y="2"/>
                    <a:pt x="20" y="3"/>
                    <a:pt x="19" y="3"/>
                  </a:cubicBezTo>
                  <a:lnTo>
                    <a:pt x="1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65" name="Freeform 127"/>
            <p:cNvSpPr/>
            <p:nvPr/>
          </p:nvSpPr>
          <p:spPr bwMode="auto">
            <a:xfrm>
              <a:off x="2536826" y="1260476"/>
              <a:ext cx="163513" cy="17463"/>
            </a:xfrm>
            <a:custGeom>
              <a:avLst/>
              <a:gdLst>
                <a:gd name="T0" fmla="*/ 1 w 20"/>
                <a:gd name="T1" fmla="*/ 2 h 2"/>
                <a:gd name="T2" fmla="*/ 0 w 20"/>
                <a:gd name="T3" fmla="*/ 1 h 2"/>
                <a:gd name="T4" fmla="*/ 1 w 20"/>
                <a:gd name="T5" fmla="*/ 0 h 2"/>
                <a:gd name="T6" fmla="*/ 19 w 20"/>
                <a:gd name="T7" fmla="*/ 0 h 2"/>
                <a:gd name="T8" fmla="*/ 20 w 20"/>
                <a:gd name="T9" fmla="*/ 1 h 2"/>
                <a:gd name="T10" fmla="*/ 19 w 20"/>
                <a:gd name="T11" fmla="*/ 2 h 2"/>
                <a:gd name="T12" fmla="*/ 1 w 20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2">
                  <a:moveTo>
                    <a:pt x="1" y="2"/>
                  </a:moveTo>
                  <a:cubicBezTo>
                    <a:pt x="0" y="2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0" y="0"/>
                    <a:pt x="20" y="0"/>
                    <a:pt x="20" y="1"/>
                  </a:cubicBezTo>
                  <a:cubicBezTo>
                    <a:pt x="20" y="1"/>
                    <a:pt x="20" y="2"/>
                    <a:pt x="19" y="2"/>
                  </a:cubicBezTo>
                  <a:lnTo>
                    <a:pt x="1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66" name="Freeform 128"/>
            <p:cNvSpPr/>
            <p:nvPr/>
          </p:nvSpPr>
          <p:spPr bwMode="auto">
            <a:xfrm>
              <a:off x="2536826" y="1309688"/>
              <a:ext cx="163513" cy="25400"/>
            </a:xfrm>
            <a:custGeom>
              <a:avLst/>
              <a:gdLst>
                <a:gd name="T0" fmla="*/ 1 w 20"/>
                <a:gd name="T1" fmla="*/ 3 h 3"/>
                <a:gd name="T2" fmla="*/ 0 w 20"/>
                <a:gd name="T3" fmla="*/ 1 h 3"/>
                <a:gd name="T4" fmla="*/ 1 w 20"/>
                <a:gd name="T5" fmla="*/ 0 h 3"/>
                <a:gd name="T6" fmla="*/ 19 w 20"/>
                <a:gd name="T7" fmla="*/ 0 h 3"/>
                <a:gd name="T8" fmla="*/ 20 w 20"/>
                <a:gd name="T9" fmla="*/ 1 h 3"/>
                <a:gd name="T10" fmla="*/ 19 w 20"/>
                <a:gd name="T11" fmla="*/ 3 h 3"/>
                <a:gd name="T12" fmla="*/ 1 w 20"/>
                <a:gd name="T1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3">
                  <a:moveTo>
                    <a:pt x="1" y="3"/>
                  </a:moveTo>
                  <a:cubicBezTo>
                    <a:pt x="0" y="3"/>
                    <a:pt x="0" y="2"/>
                    <a:pt x="0" y="1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0" y="0"/>
                    <a:pt x="20" y="1"/>
                    <a:pt x="20" y="1"/>
                  </a:cubicBezTo>
                  <a:cubicBezTo>
                    <a:pt x="20" y="2"/>
                    <a:pt x="20" y="3"/>
                    <a:pt x="19" y="3"/>
                  </a:cubicBezTo>
                  <a:lnTo>
                    <a:pt x="1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67" name="Freeform 129"/>
            <p:cNvSpPr/>
            <p:nvPr/>
          </p:nvSpPr>
          <p:spPr bwMode="auto">
            <a:xfrm>
              <a:off x="2536826" y="1343026"/>
              <a:ext cx="163513" cy="25400"/>
            </a:xfrm>
            <a:custGeom>
              <a:avLst/>
              <a:gdLst>
                <a:gd name="T0" fmla="*/ 1 w 20"/>
                <a:gd name="T1" fmla="*/ 3 h 3"/>
                <a:gd name="T2" fmla="*/ 0 w 20"/>
                <a:gd name="T3" fmla="*/ 2 h 3"/>
                <a:gd name="T4" fmla="*/ 1 w 20"/>
                <a:gd name="T5" fmla="*/ 0 h 3"/>
                <a:gd name="T6" fmla="*/ 19 w 20"/>
                <a:gd name="T7" fmla="*/ 0 h 3"/>
                <a:gd name="T8" fmla="*/ 20 w 20"/>
                <a:gd name="T9" fmla="*/ 2 h 3"/>
                <a:gd name="T10" fmla="*/ 19 w 20"/>
                <a:gd name="T11" fmla="*/ 3 h 3"/>
                <a:gd name="T12" fmla="*/ 1 w 20"/>
                <a:gd name="T1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3">
                  <a:moveTo>
                    <a:pt x="1" y="3"/>
                  </a:moveTo>
                  <a:cubicBezTo>
                    <a:pt x="0" y="3"/>
                    <a:pt x="0" y="2"/>
                    <a:pt x="0" y="2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0" y="0"/>
                    <a:pt x="20" y="1"/>
                    <a:pt x="20" y="2"/>
                  </a:cubicBezTo>
                  <a:cubicBezTo>
                    <a:pt x="20" y="2"/>
                    <a:pt x="20" y="3"/>
                    <a:pt x="19" y="3"/>
                  </a:cubicBezTo>
                  <a:lnTo>
                    <a:pt x="1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68" name="Freeform 130"/>
            <p:cNvSpPr/>
            <p:nvPr/>
          </p:nvSpPr>
          <p:spPr bwMode="auto">
            <a:xfrm>
              <a:off x="2536826" y="1392238"/>
              <a:ext cx="163513" cy="17463"/>
            </a:xfrm>
            <a:custGeom>
              <a:avLst/>
              <a:gdLst>
                <a:gd name="T0" fmla="*/ 1 w 20"/>
                <a:gd name="T1" fmla="*/ 2 h 2"/>
                <a:gd name="T2" fmla="*/ 0 w 20"/>
                <a:gd name="T3" fmla="*/ 1 h 2"/>
                <a:gd name="T4" fmla="*/ 1 w 20"/>
                <a:gd name="T5" fmla="*/ 0 h 2"/>
                <a:gd name="T6" fmla="*/ 19 w 20"/>
                <a:gd name="T7" fmla="*/ 0 h 2"/>
                <a:gd name="T8" fmla="*/ 20 w 20"/>
                <a:gd name="T9" fmla="*/ 1 h 2"/>
                <a:gd name="T10" fmla="*/ 19 w 20"/>
                <a:gd name="T11" fmla="*/ 2 h 2"/>
                <a:gd name="T12" fmla="*/ 1 w 20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2">
                  <a:moveTo>
                    <a:pt x="1" y="2"/>
                  </a:moveTo>
                  <a:cubicBezTo>
                    <a:pt x="0" y="2"/>
                    <a:pt x="0" y="2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0" y="0"/>
                    <a:pt x="20" y="0"/>
                    <a:pt x="20" y="1"/>
                  </a:cubicBezTo>
                  <a:cubicBezTo>
                    <a:pt x="20" y="2"/>
                    <a:pt x="20" y="2"/>
                    <a:pt x="19" y="2"/>
                  </a:cubicBezTo>
                  <a:lnTo>
                    <a:pt x="1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69" name="Freeform 131"/>
            <p:cNvSpPr/>
            <p:nvPr/>
          </p:nvSpPr>
          <p:spPr bwMode="auto">
            <a:xfrm>
              <a:off x="2536826" y="1425576"/>
              <a:ext cx="163513" cy="17463"/>
            </a:xfrm>
            <a:custGeom>
              <a:avLst/>
              <a:gdLst>
                <a:gd name="T0" fmla="*/ 1 w 20"/>
                <a:gd name="T1" fmla="*/ 2 h 2"/>
                <a:gd name="T2" fmla="*/ 0 w 20"/>
                <a:gd name="T3" fmla="*/ 1 h 2"/>
                <a:gd name="T4" fmla="*/ 1 w 20"/>
                <a:gd name="T5" fmla="*/ 0 h 2"/>
                <a:gd name="T6" fmla="*/ 19 w 20"/>
                <a:gd name="T7" fmla="*/ 0 h 2"/>
                <a:gd name="T8" fmla="*/ 20 w 20"/>
                <a:gd name="T9" fmla="*/ 1 h 2"/>
                <a:gd name="T10" fmla="*/ 19 w 20"/>
                <a:gd name="T11" fmla="*/ 2 h 2"/>
                <a:gd name="T12" fmla="*/ 1 w 20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2">
                  <a:moveTo>
                    <a:pt x="1" y="2"/>
                  </a:moveTo>
                  <a:cubicBezTo>
                    <a:pt x="0" y="2"/>
                    <a:pt x="0" y="2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0" y="0"/>
                    <a:pt x="20" y="0"/>
                    <a:pt x="20" y="1"/>
                  </a:cubicBezTo>
                  <a:cubicBezTo>
                    <a:pt x="20" y="2"/>
                    <a:pt x="20" y="2"/>
                    <a:pt x="19" y="2"/>
                  </a:cubicBezTo>
                  <a:lnTo>
                    <a:pt x="1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770" name="组合 769"/>
          <p:cNvGrpSpPr/>
          <p:nvPr/>
        </p:nvGrpSpPr>
        <p:grpSpPr>
          <a:xfrm>
            <a:off x="5090229" y="1155970"/>
            <a:ext cx="591567" cy="484389"/>
            <a:chOff x="5094288" y="1071563"/>
            <a:chExt cx="674688" cy="552450"/>
          </a:xfrm>
          <a:solidFill>
            <a:srgbClr val="20252D"/>
          </a:solidFill>
        </p:grpSpPr>
        <p:sp>
          <p:nvSpPr>
            <p:cNvPr id="771" name="Freeform 132"/>
            <p:cNvSpPr/>
            <p:nvPr/>
          </p:nvSpPr>
          <p:spPr bwMode="auto">
            <a:xfrm>
              <a:off x="5489576" y="1236663"/>
              <a:ext cx="173038" cy="49213"/>
            </a:xfrm>
            <a:custGeom>
              <a:avLst/>
              <a:gdLst>
                <a:gd name="T0" fmla="*/ 0 w 109"/>
                <a:gd name="T1" fmla="*/ 31 h 31"/>
                <a:gd name="T2" fmla="*/ 0 w 109"/>
                <a:gd name="T3" fmla="*/ 0 h 31"/>
                <a:gd name="T4" fmla="*/ 104 w 109"/>
                <a:gd name="T5" fmla="*/ 0 h 31"/>
                <a:gd name="T6" fmla="*/ 109 w 109"/>
                <a:gd name="T7" fmla="*/ 0 h 31"/>
                <a:gd name="T8" fmla="*/ 109 w 109"/>
                <a:gd name="T9" fmla="*/ 31 h 31"/>
                <a:gd name="T10" fmla="*/ 0 w 109"/>
                <a:gd name="T11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9" h="31">
                  <a:moveTo>
                    <a:pt x="0" y="31"/>
                  </a:moveTo>
                  <a:lnTo>
                    <a:pt x="0" y="0"/>
                  </a:lnTo>
                  <a:lnTo>
                    <a:pt x="104" y="0"/>
                  </a:lnTo>
                  <a:lnTo>
                    <a:pt x="109" y="0"/>
                  </a:lnTo>
                  <a:lnTo>
                    <a:pt x="109" y="31"/>
                  </a:lnTo>
                  <a:lnTo>
                    <a:pt x="0" y="3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72" name="Freeform 133"/>
            <p:cNvSpPr>
              <a:spLocks noEditPoints="1"/>
            </p:cNvSpPr>
            <p:nvPr/>
          </p:nvSpPr>
          <p:spPr bwMode="auto">
            <a:xfrm>
              <a:off x="5094288" y="1071563"/>
              <a:ext cx="674688" cy="552450"/>
            </a:xfrm>
            <a:custGeom>
              <a:avLst/>
              <a:gdLst>
                <a:gd name="T0" fmla="*/ 63 w 82"/>
                <a:gd name="T1" fmla="*/ 1 h 67"/>
                <a:gd name="T2" fmla="*/ 58 w 82"/>
                <a:gd name="T3" fmla="*/ 0 h 67"/>
                <a:gd name="T4" fmla="*/ 35 w 82"/>
                <a:gd name="T5" fmla="*/ 18 h 67"/>
                <a:gd name="T6" fmla="*/ 34 w 82"/>
                <a:gd name="T7" fmla="*/ 24 h 67"/>
                <a:gd name="T8" fmla="*/ 35 w 82"/>
                <a:gd name="T9" fmla="*/ 30 h 67"/>
                <a:gd name="T10" fmla="*/ 4 w 82"/>
                <a:gd name="T11" fmla="*/ 52 h 67"/>
                <a:gd name="T12" fmla="*/ 0 w 82"/>
                <a:gd name="T13" fmla="*/ 58 h 67"/>
                <a:gd name="T14" fmla="*/ 2 w 82"/>
                <a:gd name="T15" fmla="*/ 63 h 67"/>
                <a:gd name="T16" fmla="*/ 3 w 82"/>
                <a:gd name="T17" fmla="*/ 64 h 67"/>
                <a:gd name="T18" fmla="*/ 9 w 82"/>
                <a:gd name="T19" fmla="*/ 67 h 67"/>
                <a:gd name="T20" fmla="*/ 9 w 82"/>
                <a:gd name="T21" fmla="*/ 67 h 67"/>
                <a:gd name="T22" fmla="*/ 14 w 82"/>
                <a:gd name="T23" fmla="*/ 66 h 67"/>
                <a:gd name="T24" fmla="*/ 14 w 82"/>
                <a:gd name="T25" fmla="*/ 66 h 67"/>
                <a:gd name="T26" fmla="*/ 45 w 82"/>
                <a:gd name="T27" fmla="*/ 44 h 67"/>
                <a:gd name="T28" fmla="*/ 52 w 82"/>
                <a:gd name="T29" fmla="*/ 47 h 67"/>
                <a:gd name="T30" fmla="*/ 58 w 82"/>
                <a:gd name="T31" fmla="*/ 48 h 67"/>
                <a:gd name="T32" fmla="*/ 58 w 82"/>
                <a:gd name="T33" fmla="*/ 48 h 67"/>
                <a:gd name="T34" fmla="*/ 81 w 82"/>
                <a:gd name="T35" fmla="*/ 29 h 67"/>
                <a:gd name="T36" fmla="*/ 81 w 82"/>
                <a:gd name="T37" fmla="*/ 29 h 67"/>
                <a:gd name="T38" fmla="*/ 82 w 82"/>
                <a:gd name="T39" fmla="*/ 24 h 67"/>
                <a:gd name="T40" fmla="*/ 63 w 82"/>
                <a:gd name="T41" fmla="*/ 1 h 67"/>
                <a:gd name="T42" fmla="*/ 25 w 82"/>
                <a:gd name="T43" fmla="*/ 53 h 67"/>
                <a:gd name="T44" fmla="*/ 13 w 82"/>
                <a:gd name="T45" fmla="*/ 61 h 67"/>
                <a:gd name="T46" fmla="*/ 7 w 82"/>
                <a:gd name="T47" fmla="*/ 60 h 67"/>
                <a:gd name="T48" fmla="*/ 8 w 82"/>
                <a:gd name="T49" fmla="*/ 55 h 67"/>
                <a:gd name="T50" fmla="*/ 21 w 82"/>
                <a:gd name="T51" fmla="*/ 46 h 67"/>
                <a:gd name="T52" fmla="*/ 26 w 82"/>
                <a:gd name="T53" fmla="*/ 47 h 67"/>
                <a:gd name="T54" fmla="*/ 25 w 82"/>
                <a:gd name="T55" fmla="*/ 53 h 67"/>
                <a:gd name="T56" fmla="*/ 58 w 82"/>
                <a:gd name="T57" fmla="*/ 38 h 67"/>
                <a:gd name="T58" fmla="*/ 44 w 82"/>
                <a:gd name="T59" fmla="*/ 23 h 67"/>
                <a:gd name="T60" fmla="*/ 58 w 82"/>
                <a:gd name="T61" fmla="*/ 9 h 67"/>
                <a:gd name="T62" fmla="*/ 73 w 82"/>
                <a:gd name="T63" fmla="*/ 23 h 67"/>
                <a:gd name="T64" fmla="*/ 58 w 82"/>
                <a:gd name="T65" fmla="*/ 38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2" h="67">
                  <a:moveTo>
                    <a:pt x="63" y="1"/>
                  </a:moveTo>
                  <a:cubicBezTo>
                    <a:pt x="61" y="0"/>
                    <a:pt x="60" y="0"/>
                    <a:pt x="58" y="0"/>
                  </a:cubicBezTo>
                  <a:cubicBezTo>
                    <a:pt x="47" y="0"/>
                    <a:pt x="37" y="7"/>
                    <a:pt x="35" y="18"/>
                  </a:cubicBezTo>
                  <a:cubicBezTo>
                    <a:pt x="34" y="20"/>
                    <a:pt x="34" y="22"/>
                    <a:pt x="34" y="24"/>
                  </a:cubicBezTo>
                  <a:cubicBezTo>
                    <a:pt x="34" y="26"/>
                    <a:pt x="34" y="28"/>
                    <a:pt x="35" y="30"/>
                  </a:cubicBezTo>
                  <a:cubicBezTo>
                    <a:pt x="4" y="52"/>
                    <a:pt x="4" y="52"/>
                    <a:pt x="4" y="52"/>
                  </a:cubicBezTo>
                  <a:cubicBezTo>
                    <a:pt x="1" y="53"/>
                    <a:pt x="0" y="56"/>
                    <a:pt x="0" y="58"/>
                  </a:cubicBezTo>
                  <a:cubicBezTo>
                    <a:pt x="0" y="60"/>
                    <a:pt x="1" y="62"/>
                    <a:pt x="2" y="63"/>
                  </a:cubicBezTo>
                  <a:cubicBezTo>
                    <a:pt x="3" y="64"/>
                    <a:pt x="3" y="64"/>
                    <a:pt x="3" y="64"/>
                  </a:cubicBezTo>
                  <a:cubicBezTo>
                    <a:pt x="4" y="66"/>
                    <a:pt x="7" y="67"/>
                    <a:pt x="9" y="67"/>
                  </a:cubicBezTo>
                  <a:cubicBezTo>
                    <a:pt x="9" y="67"/>
                    <a:pt x="9" y="67"/>
                    <a:pt x="9" y="67"/>
                  </a:cubicBezTo>
                  <a:cubicBezTo>
                    <a:pt x="11" y="67"/>
                    <a:pt x="12" y="67"/>
                    <a:pt x="14" y="66"/>
                  </a:cubicBezTo>
                  <a:cubicBezTo>
                    <a:pt x="14" y="66"/>
                    <a:pt x="14" y="66"/>
                    <a:pt x="14" y="66"/>
                  </a:cubicBezTo>
                  <a:cubicBezTo>
                    <a:pt x="45" y="44"/>
                    <a:pt x="45" y="44"/>
                    <a:pt x="45" y="44"/>
                  </a:cubicBezTo>
                  <a:cubicBezTo>
                    <a:pt x="47" y="45"/>
                    <a:pt x="50" y="46"/>
                    <a:pt x="52" y="47"/>
                  </a:cubicBezTo>
                  <a:cubicBezTo>
                    <a:pt x="54" y="47"/>
                    <a:pt x="56" y="48"/>
                    <a:pt x="58" y="48"/>
                  </a:cubicBezTo>
                  <a:cubicBezTo>
                    <a:pt x="58" y="48"/>
                    <a:pt x="58" y="48"/>
                    <a:pt x="58" y="48"/>
                  </a:cubicBezTo>
                  <a:cubicBezTo>
                    <a:pt x="69" y="48"/>
                    <a:pt x="78" y="40"/>
                    <a:pt x="81" y="29"/>
                  </a:cubicBezTo>
                  <a:cubicBezTo>
                    <a:pt x="81" y="29"/>
                    <a:pt x="81" y="29"/>
                    <a:pt x="81" y="29"/>
                  </a:cubicBezTo>
                  <a:cubicBezTo>
                    <a:pt x="81" y="27"/>
                    <a:pt x="82" y="26"/>
                    <a:pt x="82" y="24"/>
                  </a:cubicBezTo>
                  <a:cubicBezTo>
                    <a:pt x="82" y="13"/>
                    <a:pt x="74" y="3"/>
                    <a:pt x="63" y="1"/>
                  </a:cubicBezTo>
                  <a:close/>
                  <a:moveTo>
                    <a:pt x="25" y="53"/>
                  </a:moveTo>
                  <a:cubicBezTo>
                    <a:pt x="13" y="61"/>
                    <a:pt x="13" y="61"/>
                    <a:pt x="13" y="61"/>
                  </a:cubicBezTo>
                  <a:cubicBezTo>
                    <a:pt x="11" y="62"/>
                    <a:pt x="8" y="62"/>
                    <a:pt x="7" y="60"/>
                  </a:cubicBezTo>
                  <a:cubicBezTo>
                    <a:pt x="6" y="58"/>
                    <a:pt x="6" y="56"/>
                    <a:pt x="8" y="55"/>
                  </a:cubicBezTo>
                  <a:cubicBezTo>
                    <a:pt x="21" y="46"/>
                    <a:pt x="21" y="46"/>
                    <a:pt x="21" y="46"/>
                  </a:cubicBezTo>
                  <a:cubicBezTo>
                    <a:pt x="22" y="45"/>
                    <a:pt x="25" y="46"/>
                    <a:pt x="26" y="47"/>
                  </a:cubicBezTo>
                  <a:cubicBezTo>
                    <a:pt x="27" y="49"/>
                    <a:pt x="27" y="52"/>
                    <a:pt x="25" y="53"/>
                  </a:cubicBezTo>
                  <a:close/>
                  <a:moveTo>
                    <a:pt x="58" y="38"/>
                  </a:moveTo>
                  <a:cubicBezTo>
                    <a:pt x="50" y="38"/>
                    <a:pt x="44" y="31"/>
                    <a:pt x="44" y="23"/>
                  </a:cubicBezTo>
                  <a:cubicBezTo>
                    <a:pt x="44" y="15"/>
                    <a:pt x="50" y="9"/>
                    <a:pt x="58" y="9"/>
                  </a:cubicBezTo>
                  <a:cubicBezTo>
                    <a:pt x="66" y="9"/>
                    <a:pt x="73" y="15"/>
                    <a:pt x="73" y="23"/>
                  </a:cubicBezTo>
                  <a:cubicBezTo>
                    <a:pt x="73" y="31"/>
                    <a:pt x="66" y="38"/>
                    <a:pt x="58" y="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773" name="组合 772"/>
          <p:cNvGrpSpPr/>
          <p:nvPr/>
        </p:nvGrpSpPr>
        <p:grpSpPr>
          <a:xfrm>
            <a:off x="8168392" y="4340495"/>
            <a:ext cx="757206" cy="498309"/>
            <a:chOff x="8172451" y="4256088"/>
            <a:chExt cx="863600" cy="568326"/>
          </a:xfrm>
          <a:solidFill>
            <a:srgbClr val="20252D"/>
          </a:solidFill>
        </p:grpSpPr>
        <p:sp>
          <p:nvSpPr>
            <p:cNvPr id="774" name="Freeform 43"/>
            <p:cNvSpPr/>
            <p:nvPr/>
          </p:nvSpPr>
          <p:spPr bwMode="auto">
            <a:xfrm>
              <a:off x="8402638" y="4256088"/>
              <a:ext cx="633413" cy="354013"/>
            </a:xfrm>
            <a:custGeom>
              <a:avLst/>
              <a:gdLst>
                <a:gd name="T0" fmla="*/ 50 w 77"/>
                <a:gd name="T1" fmla="*/ 43 h 43"/>
                <a:gd name="T2" fmla="*/ 66 w 77"/>
                <a:gd name="T3" fmla="*/ 33 h 43"/>
                <a:gd name="T4" fmla="*/ 75 w 77"/>
                <a:gd name="T5" fmla="*/ 10 h 43"/>
                <a:gd name="T6" fmla="*/ 68 w 77"/>
                <a:gd name="T7" fmla="*/ 0 h 43"/>
                <a:gd name="T8" fmla="*/ 50 w 77"/>
                <a:gd name="T9" fmla="*/ 0 h 43"/>
                <a:gd name="T10" fmla="*/ 28 w 77"/>
                <a:gd name="T11" fmla="*/ 0 h 43"/>
                <a:gd name="T12" fmla="*/ 10 w 77"/>
                <a:gd name="T13" fmla="*/ 0 h 43"/>
                <a:gd name="T14" fmla="*/ 3 w 77"/>
                <a:gd name="T15" fmla="*/ 10 h 43"/>
                <a:gd name="T16" fmla="*/ 12 w 77"/>
                <a:gd name="T17" fmla="*/ 33 h 43"/>
                <a:gd name="T18" fmla="*/ 27 w 77"/>
                <a:gd name="T19" fmla="*/ 43 h 43"/>
                <a:gd name="T20" fmla="*/ 50 w 77"/>
                <a:gd name="T21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" h="43">
                  <a:moveTo>
                    <a:pt x="50" y="43"/>
                  </a:moveTo>
                  <a:cubicBezTo>
                    <a:pt x="56" y="43"/>
                    <a:pt x="63" y="39"/>
                    <a:pt x="66" y="33"/>
                  </a:cubicBezTo>
                  <a:cubicBezTo>
                    <a:pt x="75" y="10"/>
                    <a:pt x="75" y="10"/>
                    <a:pt x="75" y="10"/>
                  </a:cubicBezTo>
                  <a:cubicBezTo>
                    <a:pt x="77" y="4"/>
                    <a:pt x="74" y="0"/>
                    <a:pt x="68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44" y="0"/>
                    <a:pt x="34" y="0"/>
                    <a:pt x="28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3" y="0"/>
                    <a:pt x="0" y="4"/>
                    <a:pt x="3" y="10"/>
                  </a:cubicBezTo>
                  <a:cubicBezTo>
                    <a:pt x="12" y="33"/>
                    <a:pt x="12" y="33"/>
                    <a:pt x="12" y="33"/>
                  </a:cubicBezTo>
                  <a:cubicBezTo>
                    <a:pt x="14" y="39"/>
                    <a:pt x="21" y="43"/>
                    <a:pt x="27" y="43"/>
                  </a:cubicBezTo>
                  <a:lnTo>
                    <a:pt x="50" y="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75" name="Oval 44"/>
            <p:cNvSpPr>
              <a:spLocks noChangeArrowheads="1"/>
            </p:cNvSpPr>
            <p:nvPr/>
          </p:nvSpPr>
          <p:spPr bwMode="auto">
            <a:xfrm>
              <a:off x="8509001" y="4718051"/>
              <a:ext cx="115888" cy="1063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76" name="Oval 45"/>
            <p:cNvSpPr>
              <a:spLocks noChangeArrowheads="1"/>
            </p:cNvSpPr>
            <p:nvPr/>
          </p:nvSpPr>
          <p:spPr bwMode="auto">
            <a:xfrm>
              <a:off x="8796338" y="4718051"/>
              <a:ext cx="115888" cy="1063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77" name="Freeform 46"/>
            <p:cNvSpPr/>
            <p:nvPr/>
          </p:nvSpPr>
          <p:spPr bwMode="auto">
            <a:xfrm>
              <a:off x="8172451" y="4338638"/>
              <a:ext cx="755650" cy="361950"/>
            </a:xfrm>
            <a:custGeom>
              <a:avLst/>
              <a:gdLst>
                <a:gd name="T0" fmla="*/ 38 w 92"/>
                <a:gd name="T1" fmla="*/ 44 h 44"/>
                <a:gd name="T2" fmla="*/ 34 w 92"/>
                <a:gd name="T3" fmla="*/ 42 h 44"/>
                <a:gd name="T4" fmla="*/ 19 w 92"/>
                <a:gd name="T5" fmla="*/ 7 h 44"/>
                <a:gd name="T6" fmla="*/ 4 w 92"/>
                <a:gd name="T7" fmla="*/ 7 h 44"/>
                <a:gd name="T8" fmla="*/ 0 w 92"/>
                <a:gd name="T9" fmla="*/ 3 h 44"/>
                <a:gd name="T10" fmla="*/ 4 w 92"/>
                <a:gd name="T11" fmla="*/ 0 h 44"/>
                <a:gd name="T12" fmla="*/ 22 w 92"/>
                <a:gd name="T13" fmla="*/ 0 h 44"/>
                <a:gd name="T14" fmla="*/ 25 w 92"/>
                <a:gd name="T15" fmla="*/ 2 h 44"/>
                <a:gd name="T16" fmla="*/ 40 w 92"/>
                <a:gd name="T17" fmla="*/ 37 h 44"/>
                <a:gd name="T18" fmla="*/ 88 w 92"/>
                <a:gd name="T19" fmla="*/ 37 h 44"/>
                <a:gd name="T20" fmla="*/ 92 w 92"/>
                <a:gd name="T21" fmla="*/ 41 h 44"/>
                <a:gd name="T22" fmla="*/ 88 w 92"/>
                <a:gd name="T23" fmla="*/ 44 h 44"/>
                <a:gd name="T24" fmla="*/ 38 w 92"/>
                <a:gd name="T25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2" h="44">
                  <a:moveTo>
                    <a:pt x="38" y="44"/>
                  </a:moveTo>
                  <a:cubicBezTo>
                    <a:pt x="34" y="42"/>
                    <a:pt x="34" y="42"/>
                    <a:pt x="34" y="42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2" y="7"/>
                    <a:pt x="0" y="5"/>
                    <a:pt x="0" y="3"/>
                  </a:cubicBezTo>
                  <a:cubicBezTo>
                    <a:pt x="0" y="1"/>
                    <a:pt x="2" y="0"/>
                    <a:pt x="4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40" y="37"/>
                    <a:pt x="40" y="37"/>
                    <a:pt x="40" y="37"/>
                  </a:cubicBezTo>
                  <a:cubicBezTo>
                    <a:pt x="88" y="37"/>
                    <a:pt x="88" y="37"/>
                    <a:pt x="88" y="37"/>
                  </a:cubicBezTo>
                  <a:cubicBezTo>
                    <a:pt x="90" y="37"/>
                    <a:pt x="92" y="38"/>
                    <a:pt x="92" y="41"/>
                  </a:cubicBezTo>
                  <a:cubicBezTo>
                    <a:pt x="92" y="43"/>
                    <a:pt x="90" y="44"/>
                    <a:pt x="88" y="44"/>
                  </a:cubicBezTo>
                  <a:lnTo>
                    <a:pt x="38" y="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78" name="Freeform 134"/>
            <p:cNvSpPr/>
            <p:nvPr/>
          </p:nvSpPr>
          <p:spPr bwMode="auto">
            <a:xfrm>
              <a:off x="8542338" y="4692651"/>
              <a:ext cx="254000" cy="49213"/>
            </a:xfrm>
            <a:custGeom>
              <a:avLst/>
              <a:gdLst>
                <a:gd name="T0" fmla="*/ 29 w 31"/>
                <a:gd name="T1" fmla="*/ 0 h 6"/>
                <a:gd name="T2" fmla="*/ 3 w 31"/>
                <a:gd name="T3" fmla="*/ 0 h 6"/>
                <a:gd name="T4" fmla="*/ 0 w 31"/>
                <a:gd name="T5" fmla="*/ 3 h 6"/>
                <a:gd name="T6" fmla="*/ 3 w 31"/>
                <a:gd name="T7" fmla="*/ 6 h 6"/>
                <a:gd name="T8" fmla="*/ 29 w 31"/>
                <a:gd name="T9" fmla="*/ 6 h 6"/>
                <a:gd name="T10" fmla="*/ 31 w 31"/>
                <a:gd name="T11" fmla="*/ 3 h 6"/>
                <a:gd name="T12" fmla="*/ 29 w 31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6">
                  <a:moveTo>
                    <a:pt x="29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0" y="2"/>
                    <a:pt x="0" y="3"/>
                  </a:cubicBezTo>
                  <a:cubicBezTo>
                    <a:pt x="0" y="5"/>
                    <a:pt x="2" y="6"/>
                    <a:pt x="3" y="6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30" y="6"/>
                    <a:pt x="31" y="5"/>
                    <a:pt x="31" y="3"/>
                  </a:cubicBezTo>
                  <a:cubicBezTo>
                    <a:pt x="31" y="2"/>
                    <a:pt x="30" y="0"/>
                    <a:pt x="2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779" name="组合 778"/>
          <p:cNvGrpSpPr/>
          <p:nvPr/>
        </p:nvGrpSpPr>
        <p:grpSpPr>
          <a:xfrm>
            <a:off x="8258879" y="1089295"/>
            <a:ext cx="555377" cy="599919"/>
            <a:chOff x="8262938" y="1004888"/>
            <a:chExt cx="633413" cy="684213"/>
          </a:xfrm>
          <a:solidFill>
            <a:srgbClr val="20252D"/>
          </a:solidFill>
        </p:grpSpPr>
        <p:sp>
          <p:nvSpPr>
            <p:cNvPr id="780" name="Freeform 135"/>
            <p:cNvSpPr/>
            <p:nvPr/>
          </p:nvSpPr>
          <p:spPr bwMode="auto">
            <a:xfrm>
              <a:off x="8574088" y="1392238"/>
              <a:ext cx="255588" cy="41275"/>
            </a:xfrm>
            <a:custGeom>
              <a:avLst/>
              <a:gdLst>
                <a:gd name="T0" fmla="*/ 0 w 31"/>
                <a:gd name="T1" fmla="*/ 3 h 5"/>
                <a:gd name="T2" fmla="*/ 3 w 31"/>
                <a:gd name="T3" fmla="*/ 5 h 5"/>
                <a:gd name="T4" fmla="*/ 28 w 31"/>
                <a:gd name="T5" fmla="*/ 5 h 5"/>
                <a:gd name="T6" fmla="*/ 31 w 31"/>
                <a:gd name="T7" fmla="*/ 3 h 5"/>
                <a:gd name="T8" fmla="*/ 28 w 31"/>
                <a:gd name="T9" fmla="*/ 0 h 5"/>
                <a:gd name="T10" fmla="*/ 3 w 31"/>
                <a:gd name="T11" fmla="*/ 0 h 5"/>
                <a:gd name="T12" fmla="*/ 0 w 31"/>
                <a:gd name="T13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5">
                  <a:moveTo>
                    <a:pt x="0" y="3"/>
                  </a:moveTo>
                  <a:cubicBezTo>
                    <a:pt x="0" y="4"/>
                    <a:pt x="1" y="5"/>
                    <a:pt x="3" y="5"/>
                  </a:cubicBezTo>
                  <a:cubicBezTo>
                    <a:pt x="28" y="5"/>
                    <a:pt x="28" y="5"/>
                    <a:pt x="28" y="5"/>
                  </a:cubicBezTo>
                  <a:cubicBezTo>
                    <a:pt x="29" y="5"/>
                    <a:pt x="31" y="4"/>
                    <a:pt x="31" y="3"/>
                  </a:cubicBezTo>
                  <a:cubicBezTo>
                    <a:pt x="31" y="1"/>
                    <a:pt x="29" y="0"/>
                    <a:pt x="28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81" name="Freeform 136"/>
            <p:cNvSpPr>
              <a:spLocks noEditPoints="1"/>
            </p:cNvSpPr>
            <p:nvPr/>
          </p:nvSpPr>
          <p:spPr bwMode="auto">
            <a:xfrm>
              <a:off x="8262938" y="1004888"/>
              <a:ext cx="633413" cy="684213"/>
            </a:xfrm>
            <a:custGeom>
              <a:avLst/>
              <a:gdLst>
                <a:gd name="T0" fmla="*/ 77 w 77"/>
                <a:gd name="T1" fmla="*/ 25 h 83"/>
                <a:gd name="T2" fmla="*/ 74 w 77"/>
                <a:gd name="T3" fmla="*/ 21 h 83"/>
                <a:gd name="T4" fmla="*/ 57 w 77"/>
                <a:gd name="T5" fmla="*/ 3 h 83"/>
                <a:gd name="T6" fmla="*/ 52 w 77"/>
                <a:gd name="T7" fmla="*/ 1 h 83"/>
                <a:gd name="T8" fmla="*/ 51 w 77"/>
                <a:gd name="T9" fmla="*/ 0 h 83"/>
                <a:gd name="T10" fmla="*/ 24 w 77"/>
                <a:gd name="T11" fmla="*/ 0 h 83"/>
                <a:gd name="T12" fmla="*/ 15 w 77"/>
                <a:gd name="T13" fmla="*/ 10 h 83"/>
                <a:gd name="T14" fmla="*/ 15 w 77"/>
                <a:gd name="T15" fmla="*/ 38 h 83"/>
                <a:gd name="T16" fmla="*/ 0 w 77"/>
                <a:gd name="T17" fmla="*/ 56 h 83"/>
                <a:gd name="T18" fmla="*/ 15 w 77"/>
                <a:gd name="T19" fmla="*/ 74 h 83"/>
                <a:gd name="T20" fmla="*/ 24 w 77"/>
                <a:gd name="T21" fmla="*/ 83 h 83"/>
                <a:gd name="T22" fmla="*/ 68 w 77"/>
                <a:gd name="T23" fmla="*/ 83 h 83"/>
                <a:gd name="T24" fmla="*/ 77 w 77"/>
                <a:gd name="T25" fmla="*/ 74 h 83"/>
                <a:gd name="T26" fmla="*/ 77 w 77"/>
                <a:gd name="T27" fmla="*/ 26 h 83"/>
                <a:gd name="T28" fmla="*/ 77 w 77"/>
                <a:gd name="T29" fmla="*/ 25 h 83"/>
                <a:gd name="T30" fmla="*/ 69 w 77"/>
                <a:gd name="T31" fmla="*/ 23 h 83"/>
                <a:gd name="T32" fmla="*/ 66 w 77"/>
                <a:gd name="T33" fmla="*/ 23 h 83"/>
                <a:gd name="T34" fmla="*/ 58 w 77"/>
                <a:gd name="T35" fmla="*/ 23 h 83"/>
                <a:gd name="T36" fmla="*/ 58 w 77"/>
                <a:gd name="T37" fmla="*/ 23 h 83"/>
                <a:gd name="T38" fmla="*/ 54 w 77"/>
                <a:gd name="T39" fmla="*/ 19 h 83"/>
                <a:gd name="T40" fmla="*/ 54 w 77"/>
                <a:gd name="T41" fmla="*/ 11 h 83"/>
                <a:gd name="T42" fmla="*/ 54 w 77"/>
                <a:gd name="T43" fmla="*/ 8 h 83"/>
                <a:gd name="T44" fmla="*/ 69 w 77"/>
                <a:gd name="T45" fmla="*/ 23 h 83"/>
                <a:gd name="T46" fmla="*/ 11 w 77"/>
                <a:gd name="T47" fmla="*/ 67 h 83"/>
                <a:gd name="T48" fmla="*/ 9 w 77"/>
                <a:gd name="T49" fmla="*/ 68 h 83"/>
                <a:gd name="T50" fmla="*/ 8 w 77"/>
                <a:gd name="T51" fmla="*/ 67 h 83"/>
                <a:gd name="T52" fmla="*/ 8 w 77"/>
                <a:gd name="T53" fmla="*/ 64 h 83"/>
                <a:gd name="T54" fmla="*/ 15 w 77"/>
                <a:gd name="T55" fmla="*/ 56 h 83"/>
                <a:gd name="T56" fmla="*/ 8 w 77"/>
                <a:gd name="T57" fmla="*/ 49 h 83"/>
                <a:gd name="T58" fmla="*/ 8 w 77"/>
                <a:gd name="T59" fmla="*/ 46 h 83"/>
                <a:gd name="T60" fmla="*/ 11 w 77"/>
                <a:gd name="T61" fmla="*/ 46 h 83"/>
                <a:gd name="T62" fmla="*/ 18 w 77"/>
                <a:gd name="T63" fmla="*/ 53 h 83"/>
                <a:gd name="T64" fmla="*/ 25 w 77"/>
                <a:gd name="T65" fmla="*/ 46 h 83"/>
                <a:gd name="T66" fmla="*/ 29 w 77"/>
                <a:gd name="T67" fmla="*/ 46 h 83"/>
                <a:gd name="T68" fmla="*/ 29 w 77"/>
                <a:gd name="T69" fmla="*/ 49 h 83"/>
                <a:gd name="T70" fmla="*/ 21 w 77"/>
                <a:gd name="T71" fmla="*/ 56 h 83"/>
                <a:gd name="T72" fmla="*/ 29 w 77"/>
                <a:gd name="T73" fmla="*/ 64 h 83"/>
                <a:gd name="T74" fmla="*/ 29 w 77"/>
                <a:gd name="T75" fmla="*/ 67 h 83"/>
                <a:gd name="T76" fmla="*/ 27 w 77"/>
                <a:gd name="T77" fmla="*/ 68 h 83"/>
                <a:gd name="T78" fmla="*/ 25 w 77"/>
                <a:gd name="T79" fmla="*/ 67 h 83"/>
                <a:gd name="T80" fmla="*/ 18 w 77"/>
                <a:gd name="T81" fmla="*/ 60 h 83"/>
                <a:gd name="T82" fmla="*/ 11 w 77"/>
                <a:gd name="T83" fmla="*/ 67 h 83"/>
                <a:gd name="T84" fmla="*/ 71 w 77"/>
                <a:gd name="T85" fmla="*/ 74 h 83"/>
                <a:gd name="T86" fmla="*/ 68 w 77"/>
                <a:gd name="T87" fmla="*/ 77 h 83"/>
                <a:gd name="T88" fmla="*/ 24 w 77"/>
                <a:gd name="T89" fmla="*/ 77 h 83"/>
                <a:gd name="T90" fmla="*/ 21 w 77"/>
                <a:gd name="T91" fmla="*/ 74 h 83"/>
                <a:gd name="T92" fmla="*/ 37 w 77"/>
                <a:gd name="T93" fmla="*/ 56 h 83"/>
                <a:gd name="T94" fmla="*/ 21 w 77"/>
                <a:gd name="T95" fmla="*/ 38 h 83"/>
                <a:gd name="T96" fmla="*/ 21 w 77"/>
                <a:gd name="T97" fmla="*/ 10 h 83"/>
                <a:gd name="T98" fmla="*/ 24 w 77"/>
                <a:gd name="T99" fmla="*/ 6 h 83"/>
                <a:gd name="T100" fmla="*/ 49 w 77"/>
                <a:gd name="T101" fmla="*/ 6 h 83"/>
                <a:gd name="T102" fmla="*/ 49 w 77"/>
                <a:gd name="T103" fmla="*/ 19 h 83"/>
                <a:gd name="T104" fmla="*/ 58 w 77"/>
                <a:gd name="T105" fmla="*/ 29 h 83"/>
                <a:gd name="T106" fmla="*/ 71 w 77"/>
                <a:gd name="T107" fmla="*/ 29 h 83"/>
                <a:gd name="T108" fmla="*/ 71 w 77"/>
                <a:gd name="T109" fmla="*/ 74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77" h="83">
                  <a:moveTo>
                    <a:pt x="77" y="25"/>
                  </a:moveTo>
                  <a:cubicBezTo>
                    <a:pt x="77" y="24"/>
                    <a:pt x="76" y="22"/>
                    <a:pt x="74" y="21"/>
                  </a:cubicBezTo>
                  <a:cubicBezTo>
                    <a:pt x="57" y="3"/>
                    <a:pt x="57" y="3"/>
                    <a:pt x="57" y="3"/>
                  </a:cubicBezTo>
                  <a:cubicBezTo>
                    <a:pt x="55" y="2"/>
                    <a:pt x="54" y="1"/>
                    <a:pt x="52" y="1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19" y="0"/>
                    <a:pt x="15" y="5"/>
                    <a:pt x="15" y="10"/>
                  </a:cubicBezTo>
                  <a:cubicBezTo>
                    <a:pt x="15" y="38"/>
                    <a:pt x="15" y="38"/>
                    <a:pt x="15" y="38"/>
                  </a:cubicBezTo>
                  <a:cubicBezTo>
                    <a:pt x="7" y="40"/>
                    <a:pt x="0" y="47"/>
                    <a:pt x="0" y="56"/>
                  </a:cubicBezTo>
                  <a:cubicBezTo>
                    <a:pt x="0" y="65"/>
                    <a:pt x="7" y="73"/>
                    <a:pt x="15" y="74"/>
                  </a:cubicBezTo>
                  <a:cubicBezTo>
                    <a:pt x="15" y="79"/>
                    <a:pt x="20" y="83"/>
                    <a:pt x="24" y="83"/>
                  </a:cubicBezTo>
                  <a:cubicBezTo>
                    <a:pt x="68" y="83"/>
                    <a:pt x="68" y="83"/>
                    <a:pt x="68" y="83"/>
                  </a:cubicBezTo>
                  <a:cubicBezTo>
                    <a:pt x="73" y="83"/>
                    <a:pt x="77" y="79"/>
                    <a:pt x="77" y="74"/>
                  </a:cubicBezTo>
                  <a:cubicBezTo>
                    <a:pt x="77" y="26"/>
                    <a:pt x="77" y="26"/>
                    <a:pt x="77" y="26"/>
                  </a:cubicBezTo>
                  <a:lnTo>
                    <a:pt x="77" y="25"/>
                  </a:lnTo>
                  <a:close/>
                  <a:moveTo>
                    <a:pt x="69" y="23"/>
                  </a:moveTo>
                  <a:cubicBezTo>
                    <a:pt x="66" y="23"/>
                    <a:pt x="66" y="23"/>
                    <a:pt x="66" y="23"/>
                  </a:cubicBezTo>
                  <a:cubicBezTo>
                    <a:pt x="58" y="23"/>
                    <a:pt x="58" y="23"/>
                    <a:pt x="58" y="23"/>
                  </a:cubicBezTo>
                  <a:cubicBezTo>
                    <a:pt x="58" y="23"/>
                    <a:pt x="58" y="23"/>
                    <a:pt x="58" y="23"/>
                  </a:cubicBezTo>
                  <a:cubicBezTo>
                    <a:pt x="56" y="23"/>
                    <a:pt x="54" y="21"/>
                    <a:pt x="54" y="19"/>
                  </a:cubicBezTo>
                  <a:cubicBezTo>
                    <a:pt x="54" y="11"/>
                    <a:pt x="54" y="11"/>
                    <a:pt x="54" y="11"/>
                  </a:cubicBezTo>
                  <a:cubicBezTo>
                    <a:pt x="54" y="8"/>
                    <a:pt x="54" y="8"/>
                    <a:pt x="54" y="8"/>
                  </a:cubicBezTo>
                  <a:lnTo>
                    <a:pt x="69" y="23"/>
                  </a:lnTo>
                  <a:close/>
                  <a:moveTo>
                    <a:pt x="11" y="67"/>
                  </a:moveTo>
                  <a:cubicBezTo>
                    <a:pt x="10" y="67"/>
                    <a:pt x="10" y="68"/>
                    <a:pt x="9" y="68"/>
                  </a:cubicBezTo>
                  <a:cubicBezTo>
                    <a:pt x="9" y="68"/>
                    <a:pt x="8" y="67"/>
                    <a:pt x="8" y="67"/>
                  </a:cubicBezTo>
                  <a:cubicBezTo>
                    <a:pt x="7" y="66"/>
                    <a:pt x="7" y="64"/>
                    <a:pt x="8" y="64"/>
                  </a:cubicBezTo>
                  <a:cubicBezTo>
                    <a:pt x="15" y="56"/>
                    <a:pt x="15" y="56"/>
                    <a:pt x="15" y="56"/>
                  </a:cubicBezTo>
                  <a:cubicBezTo>
                    <a:pt x="8" y="49"/>
                    <a:pt x="8" y="49"/>
                    <a:pt x="8" y="49"/>
                  </a:cubicBezTo>
                  <a:cubicBezTo>
                    <a:pt x="7" y="48"/>
                    <a:pt x="7" y="47"/>
                    <a:pt x="8" y="46"/>
                  </a:cubicBezTo>
                  <a:cubicBezTo>
                    <a:pt x="8" y="45"/>
                    <a:pt x="10" y="45"/>
                    <a:pt x="11" y="46"/>
                  </a:cubicBezTo>
                  <a:cubicBezTo>
                    <a:pt x="18" y="53"/>
                    <a:pt x="18" y="53"/>
                    <a:pt x="18" y="53"/>
                  </a:cubicBezTo>
                  <a:cubicBezTo>
                    <a:pt x="25" y="46"/>
                    <a:pt x="25" y="46"/>
                    <a:pt x="25" y="46"/>
                  </a:cubicBezTo>
                  <a:cubicBezTo>
                    <a:pt x="26" y="45"/>
                    <a:pt x="28" y="45"/>
                    <a:pt x="29" y="46"/>
                  </a:cubicBezTo>
                  <a:cubicBezTo>
                    <a:pt x="30" y="47"/>
                    <a:pt x="30" y="48"/>
                    <a:pt x="29" y="49"/>
                  </a:cubicBezTo>
                  <a:cubicBezTo>
                    <a:pt x="21" y="56"/>
                    <a:pt x="21" y="56"/>
                    <a:pt x="21" y="56"/>
                  </a:cubicBezTo>
                  <a:cubicBezTo>
                    <a:pt x="29" y="64"/>
                    <a:pt x="29" y="64"/>
                    <a:pt x="29" y="64"/>
                  </a:cubicBezTo>
                  <a:cubicBezTo>
                    <a:pt x="30" y="64"/>
                    <a:pt x="30" y="66"/>
                    <a:pt x="29" y="67"/>
                  </a:cubicBezTo>
                  <a:cubicBezTo>
                    <a:pt x="28" y="67"/>
                    <a:pt x="28" y="68"/>
                    <a:pt x="27" y="68"/>
                  </a:cubicBezTo>
                  <a:cubicBezTo>
                    <a:pt x="26" y="68"/>
                    <a:pt x="26" y="67"/>
                    <a:pt x="25" y="67"/>
                  </a:cubicBezTo>
                  <a:cubicBezTo>
                    <a:pt x="18" y="60"/>
                    <a:pt x="18" y="60"/>
                    <a:pt x="18" y="60"/>
                  </a:cubicBezTo>
                  <a:lnTo>
                    <a:pt x="11" y="67"/>
                  </a:lnTo>
                  <a:close/>
                  <a:moveTo>
                    <a:pt x="71" y="74"/>
                  </a:moveTo>
                  <a:cubicBezTo>
                    <a:pt x="71" y="76"/>
                    <a:pt x="70" y="77"/>
                    <a:pt x="68" y="77"/>
                  </a:cubicBezTo>
                  <a:cubicBezTo>
                    <a:pt x="24" y="77"/>
                    <a:pt x="24" y="77"/>
                    <a:pt x="24" y="77"/>
                  </a:cubicBezTo>
                  <a:cubicBezTo>
                    <a:pt x="23" y="77"/>
                    <a:pt x="21" y="76"/>
                    <a:pt x="21" y="74"/>
                  </a:cubicBezTo>
                  <a:cubicBezTo>
                    <a:pt x="30" y="73"/>
                    <a:pt x="37" y="65"/>
                    <a:pt x="37" y="56"/>
                  </a:cubicBezTo>
                  <a:cubicBezTo>
                    <a:pt x="37" y="47"/>
                    <a:pt x="30" y="39"/>
                    <a:pt x="21" y="38"/>
                  </a:cubicBezTo>
                  <a:cubicBezTo>
                    <a:pt x="21" y="10"/>
                    <a:pt x="21" y="10"/>
                    <a:pt x="21" y="10"/>
                  </a:cubicBezTo>
                  <a:cubicBezTo>
                    <a:pt x="21" y="8"/>
                    <a:pt x="22" y="6"/>
                    <a:pt x="24" y="6"/>
                  </a:cubicBezTo>
                  <a:cubicBezTo>
                    <a:pt x="49" y="6"/>
                    <a:pt x="49" y="6"/>
                    <a:pt x="49" y="6"/>
                  </a:cubicBezTo>
                  <a:cubicBezTo>
                    <a:pt x="49" y="19"/>
                    <a:pt x="49" y="19"/>
                    <a:pt x="49" y="19"/>
                  </a:cubicBezTo>
                  <a:cubicBezTo>
                    <a:pt x="49" y="24"/>
                    <a:pt x="53" y="29"/>
                    <a:pt x="58" y="29"/>
                  </a:cubicBezTo>
                  <a:cubicBezTo>
                    <a:pt x="71" y="29"/>
                    <a:pt x="71" y="29"/>
                    <a:pt x="71" y="29"/>
                  </a:cubicBezTo>
                  <a:lnTo>
                    <a:pt x="71" y="7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782" name="组合 781"/>
          <p:cNvGrpSpPr/>
          <p:nvPr/>
        </p:nvGrpSpPr>
        <p:grpSpPr>
          <a:xfrm>
            <a:off x="7163504" y="1138508"/>
            <a:ext cx="563729" cy="520579"/>
            <a:chOff x="7167563" y="1054101"/>
            <a:chExt cx="642938" cy="593725"/>
          </a:xfrm>
          <a:solidFill>
            <a:srgbClr val="20252D"/>
          </a:solidFill>
        </p:grpSpPr>
        <p:sp>
          <p:nvSpPr>
            <p:cNvPr id="783" name="Freeform 137"/>
            <p:cNvSpPr>
              <a:spLocks noEditPoints="1"/>
            </p:cNvSpPr>
            <p:nvPr/>
          </p:nvSpPr>
          <p:spPr bwMode="auto">
            <a:xfrm>
              <a:off x="7407276" y="1054101"/>
              <a:ext cx="403225" cy="536575"/>
            </a:xfrm>
            <a:custGeom>
              <a:avLst/>
              <a:gdLst>
                <a:gd name="T0" fmla="*/ 49 w 49"/>
                <a:gd name="T1" fmla="*/ 20 h 65"/>
                <a:gd name="T2" fmla="*/ 47 w 49"/>
                <a:gd name="T3" fmla="*/ 16 h 65"/>
                <a:gd name="T4" fmla="*/ 33 w 49"/>
                <a:gd name="T5" fmla="*/ 2 h 65"/>
                <a:gd name="T6" fmla="*/ 29 w 49"/>
                <a:gd name="T7" fmla="*/ 0 h 65"/>
                <a:gd name="T8" fmla="*/ 29 w 49"/>
                <a:gd name="T9" fmla="*/ 0 h 65"/>
                <a:gd name="T10" fmla="*/ 28 w 49"/>
                <a:gd name="T11" fmla="*/ 0 h 65"/>
                <a:gd name="T12" fmla="*/ 7 w 49"/>
                <a:gd name="T13" fmla="*/ 0 h 65"/>
                <a:gd name="T14" fmla="*/ 0 w 49"/>
                <a:gd name="T15" fmla="*/ 7 h 65"/>
                <a:gd name="T16" fmla="*/ 0 w 49"/>
                <a:gd name="T17" fmla="*/ 27 h 65"/>
                <a:gd name="T18" fmla="*/ 2 w 49"/>
                <a:gd name="T19" fmla="*/ 24 h 65"/>
                <a:gd name="T20" fmla="*/ 5 w 49"/>
                <a:gd name="T21" fmla="*/ 22 h 65"/>
                <a:gd name="T22" fmla="*/ 5 w 49"/>
                <a:gd name="T23" fmla="*/ 7 h 65"/>
                <a:gd name="T24" fmla="*/ 7 w 49"/>
                <a:gd name="T25" fmla="*/ 5 h 65"/>
                <a:gd name="T26" fmla="*/ 26 w 49"/>
                <a:gd name="T27" fmla="*/ 5 h 65"/>
                <a:gd name="T28" fmla="*/ 26 w 49"/>
                <a:gd name="T29" fmla="*/ 15 h 65"/>
                <a:gd name="T30" fmla="*/ 33 w 49"/>
                <a:gd name="T31" fmla="*/ 23 h 65"/>
                <a:gd name="T32" fmla="*/ 44 w 49"/>
                <a:gd name="T33" fmla="*/ 23 h 65"/>
                <a:gd name="T34" fmla="*/ 44 w 49"/>
                <a:gd name="T35" fmla="*/ 57 h 65"/>
                <a:gd name="T36" fmla="*/ 41 w 49"/>
                <a:gd name="T37" fmla="*/ 60 h 65"/>
                <a:gd name="T38" fmla="*/ 7 w 49"/>
                <a:gd name="T39" fmla="*/ 60 h 65"/>
                <a:gd name="T40" fmla="*/ 5 w 49"/>
                <a:gd name="T41" fmla="*/ 57 h 65"/>
                <a:gd name="T42" fmla="*/ 5 w 49"/>
                <a:gd name="T43" fmla="*/ 54 h 65"/>
                <a:gd name="T44" fmla="*/ 2 w 49"/>
                <a:gd name="T45" fmla="*/ 56 h 65"/>
                <a:gd name="T46" fmla="*/ 0 w 49"/>
                <a:gd name="T47" fmla="*/ 58 h 65"/>
                <a:gd name="T48" fmla="*/ 7 w 49"/>
                <a:gd name="T49" fmla="*/ 65 h 65"/>
                <a:gd name="T50" fmla="*/ 41 w 49"/>
                <a:gd name="T51" fmla="*/ 65 h 65"/>
                <a:gd name="T52" fmla="*/ 49 w 49"/>
                <a:gd name="T53" fmla="*/ 57 h 65"/>
                <a:gd name="T54" fmla="*/ 49 w 49"/>
                <a:gd name="T55" fmla="*/ 20 h 65"/>
                <a:gd name="T56" fmla="*/ 31 w 49"/>
                <a:gd name="T57" fmla="*/ 15 h 65"/>
                <a:gd name="T58" fmla="*/ 31 w 49"/>
                <a:gd name="T59" fmla="*/ 9 h 65"/>
                <a:gd name="T60" fmla="*/ 31 w 49"/>
                <a:gd name="T61" fmla="*/ 7 h 65"/>
                <a:gd name="T62" fmla="*/ 42 w 49"/>
                <a:gd name="T63" fmla="*/ 18 h 65"/>
                <a:gd name="T64" fmla="*/ 39 w 49"/>
                <a:gd name="T65" fmla="*/ 18 h 65"/>
                <a:gd name="T66" fmla="*/ 33 w 49"/>
                <a:gd name="T67" fmla="*/ 18 h 65"/>
                <a:gd name="T68" fmla="*/ 31 w 49"/>
                <a:gd name="T69" fmla="*/ 1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9" h="65">
                  <a:moveTo>
                    <a:pt x="49" y="20"/>
                  </a:moveTo>
                  <a:cubicBezTo>
                    <a:pt x="48" y="18"/>
                    <a:pt x="48" y="17"/>
                    <a:pt x="47" y="16"/>
                  </a:cubicBezTo>
                  <a:cubicBezTo>
                    <a:pt x="33" y="2"/>
                    <a:pt x="33" y="2"/>
                    <a:pt x="33" y="2"/>
                  </a:cubicBezTo>
                  <a:cubicBezTo>
                    <a:pt x="32" y="1"/>
                    <a:pt x="30" y="0"/>
                    <a:pt x="2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1" y="26"/>
                    <a:pt x="2" y="25"/>
                    <a:pt x="2" y="24"/>
                  </a:cubicBezTo>
                  <a:cubicBezTo>
                    <a:pt x="3" y="23"/>
                    <a:pt x="4" y="23"/>
                    <a:pt x="5" y="22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6"/>
                    <a:pt x="6" y="5"/>
                    <a:pt x="7" y="5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6" y="15"/>
                    <a:pt x="26" y="15"/>
                    <a:pt x="26" y="15"/>
                  </a:cubicBezTo>
                  <a:cubicBezTo>
                    <a:pt x="26" y="19"/>
                    <a:pt x="29" y="23"/>
                    <a:pt x="33" y="23"/>
                  </a:cubicBezTo>
                  <a:cubicBezTo>
                    <a:pt x="44" y="23"/>
                    <a:pt x="44" y="23"/>
                    <a:pt x="44" y="23"/>
                  </a:cubicBezTo>
                  <a:cubicBezTo>
                    <a:pt x="44" y="57"/>
                    <a:pt x="44" y="57"/>
                    <a:pt x="44" y="57"/>
                  </a:cubicBezTo>
                  <a:cubicBezTo>
                    <a:pt x="44" y="59"/>
                    <a:pt x="43" y="60"/>
                    <a:pt x="41" y="60"/>
                  </a:cubicBezTo>
                  <a:cubicBezTo>
                    <a:pt x="7" y="60"/>
                    <a:pt x="7" y="60"/>
                    <a:pt x="7" y="60"/>
                  </a:cubicBezTo>
                  <a:cubicBezTo>
                    <a:pt x="6" y="60"/>
                    <a:pt x="5" y="59"/>
                    <a:pt x="5" y="57"/>
                  </a:cubicBezTo>
                  <a:cubicBezTo>
                    <a:pt x="5" y="54"/>
                    <a:pt x="5" y="54"/>
                    <a:pt x="5" y="54"/>
                  </a:cubicBezTo>
                  <a:cubicBezTo>
                    <a:pt x="2" y="56"/>
                    <a:pt x="2" y="56"/>
                    <a:pt x="2" y="56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5"/>
                    <a:pt x="7" y="65"/>
                  </a:cubicBezTo>
                  <a:cubicBezTo>
                    <a:pt x="41" y="65"/>
                    <a:pt x="41" y="65"/>
                    <a:pt x="41" y="65"/>
                  </a:cubicBezTo>
                  <a:cubicBezTo>
                    <a:pt x="45" y="65"/>
                    <a:pt x="49" y="62"/>
                    <a:pt x="49" y="57"/>
                  </a:cubicBezTo>
                  <a:cubicBezTo>
                    <a:pt x="49" y="20"/>
                    <a:pt x="49" y="20"/>
                    <a:pt x="49" y="20"/>
                  </a:cubicBezTo>
                  <a:close/>
                  <a:moveTo>
                    <a:pt x="31" y="15"/>
                  </a:moveTo>
                  <a:cubicBezTo>
                    <a:pt x="31" y="9"/>
                    <a:pt x="31" y="9"/>
                    <a:pt x="31" y="9"/>
                  </a:cubicBezTo>
                  <a:cubicBezTo>
                    <a:pt x="31" y="7"/>
                    <a:pt x="31" y="7"/>
                    <a:pt x="31" y="7"/>
                  </a:cubicBezTo>
                  <a:cubicBezTo>
                    <a:pt x="42" y="18"/>
                    <a:pt x="42" y="18"/>
                    <a:pt x="42" y="18"/>
                  </a:cubicBezTo>
                  <a:cubicBezTo>
                    <a:pt x="39" y="18"/>
                    <a:pt x="39" y="18"/>
                    <a:pt x="39" y="18"/>
                  </a:cubicBezTo>
                  <a:cubicBezTo>
                    <a:pt x="33" y="18"/>
                    <a:pt x="33" y="18"/>
                    <a:pt x="33" y="18"/>
                  </a:cubicBezTo>
                  <a:cubicBezTo>
                    <a:pt x="32" y="18"/>
                    <a:pt x="31" y="17"/>
                    <a:pt x="31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84" name="Freeform 138"/>
            <p:cNvSpPr/>
            <p:nvPr/>
          </p:nvSpPr>
          <p:spPr bwMode="auto">
            <a:xfrm>
              <a:off x="7686676" y="1350963"/>
              <a:ext cx="73025" cy="41275"/>
            </a:xfrm>
            <a:custGeom>
              <a:avLst/>
              <a:gdLst>
                <a:gd name="T0" fmla="*/ 0 w 9"/>
                <a:gd name="T1" fmla="*/ 2 h 5"/>
                <a:gd name="T2" fmla="*/ 0 w 9"/>
                <a:gd name="T3" fmla="*/ 5 h 5"/>
                <a:gd name="T4" fmla="*/ 6 w 9"/>
                <a:gd name="T5" fmla="*/ 5 h 5"/>
                <a:gd name="T6" fmla="*/ 9 w 9"/>
                <a:gd name="T7" fmla="*/ 3 h 5"/>
                <a:gd name="T8" fmla="*/ 6 w 9"/>
                <a:gd name="T9" fmla="*/ 0 h 5"/>
                <a:gd name="T10" fmla="*/ 0 w 9"/>
                <a:gd name="T11" fmla="*/ 0 h 5"/>
                <a:gd name="T12" fmla="*/ 0 w 9"/>
                <a:gd name="T13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5">
                  <a:moveTo>
                    <a:pt x="0" y="2"/>
                  </a:moveTo>
                  <a:cubicBezTo>
                    <a:pt x="0" y="3"/>
                    <a:pt x="0" y="4"/>
                    <a:pt x="0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8" y="5"/>
                    <a:pt x="9" y="4"/>
                    <a:pt x="9" y="3"/>
                  </a:cubicBezTo>
                  <a:cubicBezTo>
                    <a:pt x="9" y="1"/>
                    <a:pt x="8" y="0"/>
                    <a:pt x="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85" name="Freeform 139"/>
            <p:cNvSpPr/>
            <p:nvPr/>
          </p:nvSpPr>
          <p:spPr bwMode="auto">
            <a:xfrm>
              <a:off x="7645401" y="1433513"/>
              <a:ext cx="114300" cy="41275"/>
            </a:xfrm>
            <a:custGeom>
              <a:avLst/>
              <a:gdLst>
                <a:gd name="T0" fmla="*/ 11 w 14"/>
                <a:gd name="T1" fmla="*/ 5 h 5"/>
                <a:gd name="T2" fmla="*/ 14 w 14"/>
                <a:gd name="T3" fmla="*/ 3 h 5"/>
                <a:gd name="T4" fmla="*/ 11 w 14"/>
                <a:gd name="T5" fmla="*/ 0 h 5"/>
                <a:gd name="T6" fmla="*/ 3 w 14"/>
                <a:gd name="T7" fmla="*/ 0 h 5"/>
                <a:gd name="T8" fmla="*/ 0 w 14"/>
                <a:gd name="T9" fmla="*/ 5 h 5"/>
                <a:gd name="T10" fmla="*/ 11 w 14"/>
                <a:gd name="T11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" h="5">
                  <a:moveTo>
                    <a:pt x="11" y="5"/>
                  </a:moveTo>
                  <a:cubicBezTo>
                    <a:pt x="13" y="5"/>
                    <a:pt x="14" y="4"/>
                    <a:pt x="14" y="3"/>
                  </a:cubicBezTo>
                  <a:cubicBezTo>
                    <a:pt x="14" y="1"/>
                    <a:pt x="13" y="0"/>
                    <a:pt x="11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2"/>
                    <a:pt x="1" y="4"/>
                    <a:pt x="0" y="5"/>
                  </a:cubicBezTo>
                  <a:lnTo>
                    <a:pt x="11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86" name="Freeform 140"/>
            <p:cNvSpPr>
              <a:spLocks noEditPoints="1"/>
            </p:cNvSpPr>
            <p:nvPr/>
          </p:nvSpPr>
          <p:spPr bwMode="auto">
            <a:xfrm>
              <a:off x="7167563" y="1219201"/>
              <a:ext cx="511175" cy="428625"/>
            </a:xfrm>
            <a:custGeom>
              <a:avLst/>
              <a:gdLst>
                <a:gd name="T0" fmla="*/ 62 w 62"/>
                <a:gd name="T1" fmla="*/ 16 h 52"/>
                <a:gd name="T2" fmla="*/ 48 w 62"/>
                <a:gd name="T3" fmla="*/ 1 h 52"/>
                <a:gd name="T4" fmla="*/ 44 w 62"/>
                <a:gd name="T5" fmla="*/ 0 h 52"/>
                <a:gd name="T6" fmla="*/ 44 w 62"/>
                <a:gd name="T7" fmla="*/ 0 h 52"/>
                <a:gd name="T8" fmla="*/ 44 w 62"/>
                <a:gd name="T9" fmla="*/ 0 h 52"/>
                <a:gd name="T10" fmla="*/ 34 w 62"/>
                <a:gd name="T11" fmla="*/ 3 h 52"/>
                <a:gd name="T12" fmla="*/ 31 w 62"/>
                <a:gd name="T13" fmla="*/ 5 h 52"/>
                <a:gd name="T14" fmla="*/ 29 w 62"/>
                <a:gd name="T15" fmla="*/ 8 h 52"/>
                <a:gd name="T16" fmla="*/ 27 w 62"/>
                <a:gd name="T17" fmla="*/ 14 h 52"/>
                <a:gd name="T18" fmla="*/ 26 w 62"/>
                <a:gd name="T19" fmla="*/ 18 h 52"/>
                <a:gd name="T20" fmla="*/ 27 w 62"/>
                <a:gd name="T21" fmla="*/ 23 h 52"/>
                <a:gd name="T22" fmla="*/ 27 w 62"/>
                <a:gd name="T23" fmla="*/ 23 h 52"/>
                <a:gd name="T24" fmla="*/ 2 w 62"/>
                <a:gd name="T25" fmla="*/ 41 h 52"/>
                <a:gd name="T26" fmla="*/ 0 w 62"/>
                <a:gd name="T27" fmla="*/ 45 h 52"/>
                <a:gd name="T28" fmla="*/ 0 w 62"/>
                <a:gd name="T29" fmla="*/ 45 h 52"/>
                <a:gd name="T30" fmla="*/ 0 w 62"/>
                <a:gd name="T31" fmla="*/ 45 h 52"/>
                <a:gd name="T32" fmla="*/ 1 w 62"/>
                <a:gd name="T33" fmla="*/ 48 h 52"/>
                <a:gd name="T34" fmla="*/ 1 w 62"/>
                <a:gd name="T35" fmla="*/ 49 h 52"/>
                <a:gd name="T36" fmla="*/ 6 w 62"/>
                <a:gd name="T37" fmla="*/ 52 h 52"/>
                <a:gd name="T38" fmla="*/ 6 w 62"/>
                <a:gd name="T39" fmla="*/ 52 h 52"/>
                <a:gd name="T40" fmla="*/ 6 w 62"/>
                <a:gd name="T41" fmla="*/ 52 h 52"/>
                <a:gd name="T42" fmla="*/ 9 w 62"/>
                <a:gd name="T43" fmla="*/ 51 h 52"/>
                <a:gd name="T44" fmla="*/ 10 w 62"/>
                <a:gd name="T45" fmla="*/ 50 h 52"/>
                <a:gd name="T46" fmla="*/ 10 w 62"/>
                <a:gd name="T47" fmla="*/ 50 h 52"/>
                <a:gd name="T48" fmla="*/ 29 w 62"/>
                <a:gd name="T49" fmla="*/ 37 h 52"/>
                <a:gd name="T50" fmla="*/ 31 w 62"/>
                <a:gd name="T51" fmla="*/ 35 h 52"/>
                <a:gd name="T52" fmla="*/ 34 w 62"/>
                <a:gd name="T53" fmla="*/ 33 h 52"/>
                <a:gd name="T54" fmla="*/ 34 w 62"/>
                <a:gd name="T55" fmla="*/ 33 h 52"/>
                <a:gd name="T56" fmla="*/ 34 w 62"/>
                <a:gd name="T57" fmla="*/ 33 h 52"/>
                <a:gd name="T58" fmla="*/ 40 w 62"/>
                <a:gd name="T59" fmla="*/ 36 h 52"/>
                <a:gd name="T60" fmla="*/ 44 w 62"/>
                <a:gd name="T61" fmla="*/ 36 h 52"/>
                <a:gd name="T62" fmla="*/ 44 w 62"/>
                <a:gd name="T63" fmla="*/ 36 h 52"/>
                <a:gd name="T64" fmla="*/ 57 w 62"/>
                <a:gd name="T65" fmla="*/ 31 h 52"/>
                <a:gd name="T66" fmla="*/ 60 w 62"/>
                <a:gd name="T67" fmla="*/ 26 h 52"/>
                <a:gd name="T68" fmla="*/ 62 w 62"/>
                <a:gd name="T69" fmla="*/ 22 h 52"/>
                <a:gd name="T70" fmla="*/ 62 w 62"/>
                <a:gd name="T71" fmla="*/ 22 h 52"/>
                <a:gd name="T72" fmla="*/ 62 w 62"/>
                <a:gd name="T73" fmla="*/ 21 h 52"/>
                <a:gd name="T74" fmla="*/ 62 w 62"/>
                <a:gd name="T75" fmla="*/ 18 h 52"/>
                <a:gd name="T76" fmla="*/ 62 w 62"/>
                <a:gd name="T77" fmla="*/ 18 h 52"/>
                <a:gd name="T78" fmla="*/ 62 w 62"/>
                <a:gd name="T79" fmla="*/ 16 h 52"/>
                <a:gd name="T80" fmla="*/ 19 w 62"/>
                <a:gd name="T81" fmla="*/ 41 h 52"/>
                <a:gd name="T82" fmla="*/ 9 w 62"/>
                <a:gd name="T83" fmla="*/ 48 h 52"/>
                <a:gd name="T84" fmla="*/ 7 w 62"/>
                <a:gd name="T85" fmla="*/ 48 h 52"/>
                <a:gd name="T86" fmla="*/ 4 w 62"/>
                <a:gd name="T87" fmla="*/ 47 h 52"/>
                <a:gd name="T88" fmla="*/ 4 w 62"/>
                <a:gd name="T89" fmla="*/ 45 h 52"/>
                <a:gd name="T90" fmla="*/ 5 w 62"/>
                <a:gd name="T91" fmla="*/ 42 h 52"/>
                <a:gd name="T92" fmla="*/ 15 w 62"/>
                <a:gd name="T93" fmla="*/ 35 h 52"/>
                <a:gd name="T94" fmla="*/ 17 w 62"/>
                <a:gd name="T95" fmla="*/ 35 h 52"/>
                <a:gd name="T96" fmla="*/ 20 w 62"/>
                <a:gd name="T97" fmla="*/ 36 h 52"/>
                <a:gd name="T98" fmla="*/ 20 w 62"/>
                <a:gd name="T99" fmla="*/ 38 h 52"/>
                <a:gd name="T100" fmla="*/ 19 w 62"/>
                <a:gd name="T101" fmla="*/ 41 h 52"/>
                <a:gd name="T102" fmla="*/ 53 w 62"/>
                <a:gd name="T103" fmla="*/ 26 h 52"/>
                <a:gd name="T104" fmla="*/ 46 w 62"/>
                <a:gd name="T105" fmla="*/ 30 h 52"/>
                <a:gd name="T106" fmla="*/ 45 w 62"/>
                <a:gd name="T107" fmla="*/ 30 h 52"/>
                <a:gd name="T108" fmla="*/ 34 w 62"/>
                <a:gd name="T109" fmla="*/ 23 h 52"/>
                <a:gd name="T110" fmla="*/ 33 w 62"/>
                <a:gd name="T111" fmla="*/ 18 h 52"/>
                <a:gd name="T112" fmla="*/ 34 w 62"/>
                <a:gd name="T113" fmla="*/ 12 h 52"/>
                <a:gd name="T114" fmla="*/ 45 w 62"/>
                <a:gd name="T115" fmla="*/ 6 h 52"/>
                <a:gd name="T116" fmla="*/ 56 w 62"/>
                <a:gd name="T117" fmla="*/ 16 h 52"/>
                <a:gd name="T118" fmla="*/ 56 w 62"/>
                <a:gd name="T119" fmla="*/ 18 h 52"/>
                <a:gd name="T120" fmla="*/ 56 w 62"/>
                <a:gd name="T121" fmla="*/ 21 h 52"/>
                <a:gd name="T122" fmla="*/ 53 w 62"/>
                <a:gd name="T123" fmla="*/ 26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62" h="52">
                  <a:moveTo>
                    <a:pt x="62" y="16"/>
                  </a:moveTo>
                  <a:cubicBezTo>
                    <a:pt x="61" y="9"/>
                    <a:pt x="56" y="2"/>
                    <a:pt x="48" y="1"/>
                  </a:cubicBezTo>
                  <a:cubicBezTo>
                    <a:pt x="47" y="0"/>
                    <a:pt x="46" y="0"/>
                    <a:pt x="44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0" y="0"/>
                    <a:pt x="37" y="1"/>
                    <a:pt x="34" y="3"/>
                  </a:cubicBezTo>
                  <a:cubicBezTo>
                    <a:pt x="33" y="4"/>
                    <a:pt x="32" y="5"/>
                    <a:pt x="31" y="5"/>
                  </a:cubicBezTo>
                  <a:cubicBezTo>
                    <a:pt x="30" y="6"/>
                    <a:pt x="30" y="7"/>
                    <a:pt x="29" y="8"/>
                  </a:cubicBezTo>
                  <a:cubicBezTo>
                    <a:pt x="28" y="10"/>
                    <a:pt x="27" y="12"/>
                    <a:pt x="27" y="14"/>
                  </a:cubicBezTo>
                  <a:cubicBezTo>
                    <a:pt x="26" y="15"/>
                    <a:pt x="26" y="17"/>
                    <a:pt x="26" y="18"/>
                  </a:cubicBezTo>
                  <a:cubicBezTo>
                    <a:pt x="26" y="20"/>
                    <a:pt x="26" y="21"/>
                    <a:pt x="27" y="23"/>
                  </a:cubicBezTo>
                  <a:cubicBezTo>
                    <a:pt x="27" y="23"/>
                    <a:pt x="27" y="23"/>
                    <a:pt x="27" y="23"/>
                  </a:cubicBezTo>
                  <a:cubicBezTo>
                    <a:pt x="2" y="41"/>
                    <a:pt x="2" y="41"/>
                    <a:pt x="2" y="41"/>
                  </a:cubicBezTo>
                  <a:cubicBezTo>
                    <a:pt x="1" y="42"/>
                    <a:pt x="0" y="43"/>
                    <a:pt x="0" y="45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0" y="46"/>
                    <a:pt x="0" y="47"/>
                    <a:pt x="1" y="48"/>
                  </a:cubicBezTo>
                  <a:cubicBezTo>
                    <a:pt x="1" y="49"/>
                    <a:pt x="1" y="49"/>
                    <a:pt x="1" y="49"/>
                  </a:cubicBezTo>
                  <a:cubicBezTo>
                    <a:pt x="2" y="51"/>
                    <a:pt x="4" y="52"/>
                    <a:pt x="6" y="52"/>
                  </a:cubicBezTo>
                  <a:cubicBezTo>
                    <a:pt x="6" y="52"/>
                    <a:pt x="6" y="52"/>
                    <a:pt x="6" y="52"/>
                  </a:cubicBezTo>
                  <a:cubicBezTo>
                    <a:pt x="6" y="52"/>
                    <a:pt x="6" y="52"/>
                    <a:pt x="6" y="52"/>
                  </a:cubicBezTo>
                  <a:cubicBezTo>
                    <a:pt x="7" y="52"/>
                    <a:pt x="8" y="51"/>
                    <a:pt x="9" y="51"/>
                  </a:cubicBezTo>
                  <a:cubicBezTo>
                    <a:pt x="10" y="50"/>
                    <a:pt x="10" y="50"/>
                    <a:pt x="10" y="50"/>
                  </a:cubicBezTo>
                  <a:cubicBezTo>
                    <a:pt x="10" y="50"/>
                    <a:pt x="10" y="50"/>
                    <a:pt x="10" y="50"/>
                  </a:cubicBezTo>
                  <a:cubicBezTo>
                    <a:pt x="29" y="37"/>
                    <a:pt x="29" y="37"/>
                    <a:pt x="29" y="37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4" y="33"/>
                    <a:pt x="34" y="33"/>
                    <a:pt x="34" y="33"/>
                  </a:cubicBezTo>
                  <a:cubicBezTo>
                    <a:pt x="34" y="33"/>
                    <a:pt x="34" y="33"/>
                    <a:pt x="34" y="33"/>
                  </a:cubicBezTo>
                  <a:cubicBezTo>
                    <a:pt x="34" y="33"/>
                    <a:pt x="34" y="33"/>
                    <a:pt x="34" y="33"/>
                  </a:cubicBezTo>
                  <a:cubicBezTo>
                    <a:pt x="36" y="34"/>
                    <a:pt x="38" y="35"/>
                    <a:pt x="40" y="36"/>
                  </a:cubicBezTo>
                  <a:cubicBezTo>
                    <a:pt x="41" y="36"/>
                    <a:pt x="43" y="36"/>
                    <a:pt x="44" y="36"/>
                  </a:cubicBezTo>
                  <a:cubicBezTo>
                    <a:pt x="44" y="36"/>
                    <a:pt x="44" y="36"/>
                    <a:pt x="44" y="36"/>
                  </a:cubicBezTo>
                  <a:cubicBezTo>
                    <a:pt x="49" y="36"/>
                    <a:pt x="53" y="34"/>
                    <a:pt x="57" y="31"/>
                  </a:cubicBezTo>
                  <a:cubicBezTo>
                    <a:pt x="58" y="30"/>
                    <a:pt x="59" y="28"/>
                    <a:pt x="60" y="26"/>
                  </a:cubicBezTo>
                  <a:cubicBezTo>
                    <a:pt x="61" y="25"/>
                    <a:pt x="61" y="24"/>
                    <a:pt x="62" y="22"/>
                  </a:cubicBezTo>
                  <a:cubicBezTo>
                    <a:pt x="62" y="22"/>
                    <a:pt x="62" y="22"/>
                    <a:pt x="62" y="22"/>
                  </a:cubicBezTo>
                  <a:cubicBezTo>
                    <a:pt x="62" y="22"/>
                    <a:pt x="62" y="21"/>
                    <a:pt x="62" y="21"/>
                  </a:cubicBezTo>
                  <a:cubicBezTo>
                    <a:pt x="62" y="20"/>
                    <a:pt x="62" y="19"/>
                    <a:pt x="62" y="18"/>
                  </a:cubicBezTo>
                  <a:cubicBezTo>
                    <a:pt x="62" y="18"/>
                    <a:pt x="62" y="18"/>
                    <a:pt x="62" y="18"/>
                  </a:cubicBezTo>
                  <a:cubicBezTo>
                    <a:pt x="62" y="17"/>
                    <a:pt x="62" y="17"/>
                    <a:pt x="62" y="16"/>
                  </a:cubicBezTo>
                  <a:close/>
                  <a:moveTo>
                    <a:pt x="19" y="41"/>
                  </a:moveTo>
                  <a:cubicBezTo>
                    <a:pt x="9" y="48"/>
                    <a:pt x="9" y="48"/>
                    <a:pt x="9" y="48"/>
                  </a:cubicBezTo>
                  <a:cubicBezTo>
                    <a:pt x="9" y="48"/>
                    <a:pt x="8" y="48"/>
                    <a:pt x="7" y="48"/>
                  </a:cubicBezTo>
                  <a:cubicBezTo>
                    <a:pt x="6" y="48"/>
                    <a:pt x="5" y="48"/>
                    <a:pt x="4" y="47"/>
                  </a:cubicBezTo>
                  <a:cubicBezTo>
                    <a:pt x="4" y="46"/>
                    <a:pt x="4" y="45"/>
                    <a:pt x="4" y="45"/>
                  </a:cubicBezTo>
                  <a:cubicBezTo>
                    <a:pt x="4" y="44"/>
                    <a:pt x="4" y="42"/>
                    <a:pt x="5" y="42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5" y="35"/>
                    <a:pt x="16" y="35"/>
                    <a:pt x="17" y="35"/>
                  </a:cubicBezTo>
                  <a:cubicBezTo>
                    <a:pt x="18" y="35"/>
                    <a:pt x="19" y="35"/>
                    <a:pt x="20" y="36"/>
                  </a:cubicBezTo>
                  <a:cubicBezTo>
                    <a:pt x="20" y="37"/>
                    <a:pt x="20" y="38"/>
                    <a:pt x="20" y="38"/>
                  </a:cubicBezTo>
                  <a:cubicBezTo>
                    <a:pt x="20" y="40"/>
                    <a:pt x="20" y="41"/>
                    <a:pt x="19" y="41"/>
                  </a:cubicBezTo>
                  <a:close/>
                  <a:moveTo>
                    <a:pt x="53" y="26"/>
                  </a:moveTo>
                  <a:cubicBezTo>
                    <a:pt x="51" y="28"/>
                    <a:pt x="49" y="29"/>
                    <a:pt x="46" y="30"/>
                  </a:cubicBezTo>
                  <a:cubicBezTo>
                    <a:pt x="45" y="30"/>
                    <a:pt x="45" y="30"/>
                    <a:pt x="45" y="30"/>
                  </a:cubicBezTo>
                  <a:cubicBezTo>
                    <a:pt x="40" y="30"/>
                    <a:pt x="36" y="27"/>
                    <a:pt x="34" y="23"/>
                  </a:cubicBezTo>
                  <a:cubicBezTo>
                    <a:pt x="33" y="22"/>
                    <a:pt x="33" y="20"/>
                    <a:pt x="33" y="18"/>
                  </a:cubicBezTo>
                  <a:cubicBezTo>
                    <a:pt x="33" y="16"/>
                    <a:pt x="33" y="14"/>
                    <a:pt x="34" y="12"/>
                  </a:cubicBezTo>
                  <a:cubicBezTo>
                    <a:pt x="36" y="8"/>
                    <a:pt x="40" y="6"/>
                    <a:pt x="45" y="6"/>
                  </a:cubicBezTo>
                  <a:cubicBezTo>
                    <a:pt x="51" y="6"/>
                    <a:pt x="56" y="10"/>
                    <a:pt x="56" y="16"/>
                  </a:cubicBezTo>
                  <a:cubicBezTo>
                    <a:pt x="56" y="17"/>
                    <a:pt x="56" y="17"/>
                    <a:pt x="56" y="18"/>
                  </a:cubicBezTo>
                  <a:cubicBezTo>
                    <a:pt x="56" y="19"/>
                    <a:pt x="56" y="20"/>
                    <a:pt x="56" y="21"/>
                  </a:cubicBezTo>
                  <a:cubicBezTo>
                    <a:pt x="55" y="23"/>
                    <a:pt x="54" y="25"/>
                    <a:pt x="53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87" name="Freeform 141"/>
            <p:cNvSpPr/>
            <p:nvPr/>
          </p:nvSpPr>
          <p:spPr bwMode="auto">
            <a:xfrm>
              <a:off x="7537451" y="1466851"/>
              <a:ext cx="9525" cy="0"/>
            </a:xfrm>
            <a:custGeom>
              <a:avLst/>
              <a:gdLst>
                <a:gd name="T0" fmla="*/ 0 w 1"/>
                <a:gd name="T1" fmla="*/ 0 w 1"/>
                <a:gd name="T2" fmla="*/ 0 w 1"/>
                <a:gd name="T3" fmla="*/ 1 w 1"/>
                <a:gd name="T4" fmla="*/ 1 w 1"/>
                <a:gd name="T5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88" name="Freeform 142"/>
            <p:cNvSpPr/>
            <p:nvPr/>
          </p:nvSpPr>
          <p:spPr bwMode="auto">
            <a:xfrm>
              <a:off x="7546976" y="1433513"/>
              <a:ext cx="57150" cy="33338"/>
            </a:xfrm>
            <a:custGeom>
              <a:avLst/>
              <a:gdLst>
                <a:gd name="T0" fmla="*/ 7 w 7"/>
                <a:gd name="T1" fmla="*/ 0 h 4"/>
                <a:gd name="T2" fmla="*/ 0 w 7"/>
                <a:gd name="T3" fmla="*/ 4 h 4"/>
                <a:gd name="T4" fmla="*/ 0 w 7"/>
                <a:gd name="T5" fmla="*/ 4 h 4"/>
                <a:gd name="T6" fmla="*/ 7 w 7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4">
                  <a:moveTo>
                    <a:pt x="7" y="0"/>
                  </a:moveTo>
                  <a:cubicBezTo>
                    <a:pt x="5" y="2"/>
                    <a:pt x="3" y="3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3" y="3"/>
                    <a:pt x="5" y="2"/>
                    <a:pt x="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89" name="Freeform 143"/>
            <p:cNvSpPr/>
            <p:nvPr/>
          </p:nvSpPr>
          <p:spPr bwMode="auto">
            <a:xfrm>
              <a:off x="7488238" y="1384301"/>
              <a:ext cx="115888" cy="58738"/>
            </a:xfrm>
            <a:custGeom>
              <a:avLst/>
              <a:gdLst>
                <a:gd name="T0" fmla="*/ 14 w 14"/>
                <a:gd name="T1" fmla="*/ 1 h 7"/>
                <a:gd name="T2" fmla="*/ 14 w 14"/>
                <a:gd name="T3" fmla="*/ 1 h 7"/>
                <a:gd name="T4" fmla="*/ 12 w 14"/>
                <a:gd name="T5" fmla="*/ 1 h 7"/>
                <a:gd name="T6" fmla="*/ 12 w 14"/>
                <a:gd name="T7" fmla="*/ 1 h 7"/>
                <a:gd name="T8" fmla="*/ 5 w 14"/>
                <a:gd name="T9" fmla="*/ 5 h 7"/>
                <a:gd name="T10" fmla="*/ 1 w 14"/>
                <a:gd name="T11" fmla="*/ 5 h 7"/>
                <a:gd name="T12" fmla="*/ 0 w 14"/>
                <a:gd name="T13" fmla="*/ 5 h 7"/>
                <a:gd name="T14" fmla="*/ 1 w 14"/>
                <a:gd name="T15" fmla="*/ 7 h 7"/>
                <a:gd name="T16" fmla="*/ 1 w 14"/>
                <a:gd name="T17" fmla="*/ 7 h 7"/>
                <a:gd name="T18" fmla="*/ 5 w 14"/>
                <a:gd name="T19" fmla="*/ 7 h 7"/>
                <a:gd name="T20" fmla="*/ 5 w 14"/>
                <a:gd name="T21" fmla="*/ 7 h 7"/>
                <a:gd name="T22" fmla="*/ 7 w 14"/>
                <a:gd name="T23" fmla="*/ 7 h 7"/>
                <a:gd name="T24" fmla="*/ 10 w 14"/>
                <a:gd name="T25" fmla="*/ 6 h 7"/>
                <a:gd name="T26" fmla="*/ 14 w 14"/>
                <a:gd name="T27" fmla="*/ 2 h 7"/>
                <a:gd name="T28" fmla="*/ 14 w 14"/>
                <a:gd name="T29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4" h="7">
                  <a:moveTo>
                    <a:pt x="14" y="1"/>
                  </a:moveTo>
                  <a:cubicBezTo>
                    <a:pt x="14" y="1"/>
                    <a:pt x="14" y="1"/>
                    <a:pt x="14" y="1"/>
                  </a:cubicBezTo>
                  <a:cubicBezTo>
                    <a:pt x="13" y="0"/>
                    <a:pt x="13" y="1"/>
                    <a:pt x="12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1" y="4"/>
                    <a:pt x="8" y="5"/>
                    <a:pt x="5" y="5"/>
                  </a:cubicBezTo>
                  <a:cubicBezTo>
                    <a:pt x="4" y="5"/>
                    <a:pt x="3" y="5"/>
                    <a:pt x="1" y="5"/>
                  </a:cubicBezTo>
                  <a:cubicBezTo>
                    <a:pt x="1" y="5"/>
                    <a:pt x="0" y="5"/>
                    <a:pt x="0" y="5"/>
                  </a:cubicBezTo>
                  <a:cubicBezTo>
                    <a:pt x="0" y="6"/>
                    <a:pt x="0" y="6"/>
                    <a:pt x="1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2" y="7"/>
                    <a:pt x="4" y="7"/>
                    <a:pt x="5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6" y="7"/>
                    <a:pt x="6" y="7"/>
                    <a:pt x="7" y="7"/>
                  </a:cubicBezTo>
                  <a:cubicBezTo>
                    <a:pt x="8" y="7"/>
                    <a:pt x="9" y="7"/>
                    <a:pt x="10" y="6"/>
                  </a:cubicBezTo>
                  <a:cubicBezTo>
                    <a:pt x="12" y="5"/>
                    <a:pt x="13" y="4"/>
                    <a:pt x="14" y="2"/>
                  </a:cubicBezTo>
                  <a:lnTo>
                    <a:pt x="14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790" name="组合 789"/>
          <p:cNvGrpSpPr/>
          <p:nvPr/>
        </p:nvGrpSpPr>
        <p:grpSpPr>
          <a:xfrm>
            <a:off x="6168142" y="1163909"/>
            <a:ext cx="613839" cy="470470"/>
            <a:chOff x="6172201" y="1079501"/>
            <a:chExt cx="700088" cy="536575"/>
          </a:xfrm>
          <a:solidFill>
            <a:srgbClr val="20252D"/>
          </a:solidFill>
        </p:grpSpPr>
        <p:sp>
          <p:nvSpPr>
            <p:cNvPr id="791" name="Freeform 144"/>
            <p:cNvSpPr/>
            <p:nvPr/>
          </p:nvSpPr>
          <p:spPr bwMode="auto">
            <a:xfrm>
              <a:off x="6337301" y="1079501"/>
              <a:ext cx="534988" cy="436563"/>
            </a:xfrm>
            <a:custGeom>
              <a:avLst/>
              <a:gdLst>
                <a:gd name="T0" fmla="*/ 58 w 65"/>
                <a:gd name="T1" fmla="*/ 8 h 53"/>
                <a:gd name="T2" fmla="*/ 31 w 65"/>
                <a:gd name="T3" fmla="*/ 8 h 53"/>
                <a:gd name="T4" fmla="*/ 24 w 65"/>
                <a:gd name="T5" fmla="*/ 0 h 53"/>
                <a:gd name="T6" fmla="*/ 8 w 65"/>
                <a:gd name="T7" fmla="*/ 0 h 53"/>
                <a:gd name="T8" fmla="*/ 1 w 65"/>
                <a:gd name="T9" fmla="*/ 5 h 53"/>
                <a:gd name="T10" fmla="*/ 0 w 65"/>
                <a:gd name="T11" fmla="*/ 9 h 53"/>
                <a:gd name="T12" fmla="*/ 0 w 65"/>
                <a:gd name="T13" fmla="*/ 9 h 53"/>
                <a:gd name="T14" fmla="*/ 0 w 65"/>
                <a:gd name="T15" fmla="*/ 10 h 53"/>
                <a:gd name="T16" fmla="*/ 0 w 65"/>
                <a:gd name="T17" fmla="*/ 10 h 53"/>
                <a:gd name="T18" fmla="*/ 0 w 65"/>
                <a:gd name="T19" fmla="*/ 22 h 53"/>
                <a:gd name="T20" fmla="*/ 0 w 65"/>
                <a:gd name="T21" fmla="*/ 40 h 53"/>
                <a:gd name="T22" fmla="*/ 6 w 65"/>
                <a:gd name="T23" fmla="*/ 36 h 53"/>
                <a:gd name="T24" fmla="*/ 5 w 65"/>
                <a:gd name="T25" fmla="*/ 32 h 53"/>
                <a:gd name="T26" fmla="*/ 6 w 65"/>
                <a:gd name="T27" fmla="*/ 27 h 53"/>
                <a:gd name="T28" fmla="*/ 24 w 65"/>
                <a:gd name="T29" fmla="*/ 12 h 53"/>
                <a:gd name="T30" fmla="*/ 28 w 65"/>
                <a:gd name="T31" fmla="*/ 13 h 53"/>
                <a:gd name="T32" fmla="*/ 28 w 65"/>
                <a:gd name="T33" fmla="*/ 13 h 53"/>
                <a:gd name="T34" fmla="*/ 43 w 65"/>
                <a:gd name="T35" fmla="*/ 31 h 53"/>
                <a:gd name="T36" fmla="*/ 43 w 65"/>
                <a:gd name="T37" fmla="*/ 31 h 53"/>
                <a:gd name="T38" fmla="*/ 43 w 65"/>
                <a:gd name="T39" fmla="*/ 36 h 53"/>
                <a:gd name="T40" fmla="*/ 43 w 65"/>
                <a:gd name="T41" fmla="*/ 36 h 53"/>
                <a:gd name="T42" fmla="*/ 43 w 65"/>
                <a:gd name="T43" fmla="*/ 36 h 53"/>
                <a:gd name="T44" fmla="*/ 24 w 65"/>
                <a:gd name="T45" fmla="*/ 51 h 53"/>
                <a:gd name="T46" fmla="*/ 24 w 65"/>
                <a:gd name="T47" fmla="*/ 51 h 53"/>
                <a:gd name="T48" fmla="*/ 20 w 65"/>
                <a:gd name="T49" fmla="*/ 50 h 53"/>
                <a:gd name="T50" fmla="*/ 14 w 65"/>
                <a:gd name="T51" fmla="*/ 48 h 53"/>
                <a:gd name="T52" fmla="*/ 6 w 65"/>
                <a:gd name="T53" fmla="*/ 53 h 53"/>
                <a:gd name="T54" fmla="*/ 7 w 65"/>
                <a:gd name="T55" fmla="*/ 53 h 53"/>
                <a:gd name="T56" fmla="*/ 58 w 65"/>
                <a:gd name="T57" fmla="*/ 53 h 53"/>
                <a:gd name="T58" fmla="*/ 65 w 65"/>
                <a:gd name="T59" fmla="*/ 46 h 53"/>
                <a:gd name="T60" fmla="*/ 65 w 65"/>
                <a:gd name="T61" fmla="*/ 15 h 53"/>
                <a:gd name="T62" fmla="*/ 58 w 65"/>
                <a:gd name="T63" fmla="*/ 8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5" h="53">
                  <a:moveTo>
                    <a:pt x="58" y="8"/>
                  </a:moveTo>
                  <a:cubicBezTo>
                    <a:pt x="31" y="8"/>
                    <a:pt x="31" y="8"/>
                    <a:pt x="31" y="8"/>
                  </a:cubicBezTo>
                  <a:cubicBezTo>
                    <a:pt x="30" y="4"/>
                    <a:pt x="27" y="0"/>
                    <a:pt x="24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5" y="0"/>
                    <a:pt x="2" y="2"/>
                    <a:pt x="1" y="5"/>
                  </a:cubicBezTo>
                  <a:cubicBezTo>
                    <a:pt x="0" y="6"/>
                    <a:pt x="0" y="7"/>
                    <a:pt x="0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2"/>
                    <a:pt x="0" y="33"/>
                    <a:pt x="0" y="40"/>
                  </a:cubicBezTo>
                  <a:cubicBezTo>
                    <a:pt x="6" y="36"/>
                    <a:pt x="6" y="36"/>
                    <a:pt x="6" y="36"/>
                  </a:cubicBezTo>
                  <a:cubicBezTo>
                    <a:pt x="5" y="35"/>
                    <a:pt x="5" y="33"/>
                    <a:pt x="5" y="32"/>
                  </a:cubicBezTo>
                  <a:cubicBezTo>
                    <a:pt x="5" y="30"/>
                    <a:pt x="5" y="29"/>
                    <a:pt x="6" y="27"/>
                  </a:cubicBezTo>
                  <a:cubicBezTo>
                    <a:pt x="8" y="18"/>
                    <a:pt x="15" y="12"/>
                    <a:pt x="24" y="12"/>
                  </a:cubicBezTo>
                  <a:cubicBezTo>
                    <a:pt x="26" y="12"/>
                    <a:pt x="27" y="13"/>
                    <a:pt x="28" y="13"/>
                  </a:cubicBezTo>
                  <a:cubicBezTo>
                    <a:pt x="28" y="13"/>
                    <a:pt x="28" y="13"/>
                    <a:pt x="28" y="13"/>
                  </a:cubicBezTo>
                  <a:cubicBezTo>
                    <a:pt x="37" y="15"/>
                    <a:pt x="43" y="23"/>
                    <a:pt x="43" y="31"/>
                  </a:cubicBezTo>
                  <a:cubicBezTo>
                    <a:pt x="43" y="31"/>
                    <a:pt x="43" y="31"/>
                    <a:pt x="43" y="31"/>
                  </a:cubicBezTo>
                  <a:cubicBezTo>
                    <a:pt x="43" y="33"/>
                    <a:pt x="43" y="34"/>
                    <a:pt x="43" y="36"/>
                  </a:cubicBezTo>
                  <a:cubicBezTo>
                    <a:pt x="43" y="36"/>
                    <a:pt x="43" y="36"/>
                    <a:pt x="43" y="36"/>
                  </a:cubicBezTo>
                  <a:cubicBezTo>
                    <a:pt x="43" y="36"/>
                    <a:pt x="43" y="36"/>
                    <a:pt x="43" y="36"/>
                  </a:cubicBezTo>
                  <a:cubicBezTo>
                    <a:pt x="41" y="45"/>
                    <a:pt x="33" y="51"/>
                    <a:pt x="24" y="51"/>
                  </a:cubicBezTo>
                  <a:cubicBezTo>
                    <a:pt x="24" y="51"/>
                    <a:pt x="24" y="51"/>
                    <a:pt x="24" y="51"/>
                  </a:cubicBezTo>
                  <a:cubicBezTo>
                    <a:pt x="23" y="51"/>
                    <a:pt x="21" y="50"/>
                    <a:pt x="20" y="50"/>
                  </a:cubicBezTo>
                  <a:cubicBezTo>
                    <a:pt x="18" y="50"/>
                    <a:pt x="16" y="49"/>
                    <a:pt x="14" y="48"/>
                  </a:cubicBezTo>
                  <a:cubicBezTo>
                    <a:pt x="6" y="53"/>
                    <a:pt x="6" y="53"/>
                    <a:pt x="6" y="53"/>
                  </a:cubicBezTo>
                  <a:cubicBezTo>
                    <a:pt x="7" y="53"/>
                    <a:pt x="7" y="53"/>
                    <a:pt x="7" y="53"/>
                  </a:cubicBezTo>
                  <a:cubicBezTo>
                    <a:pt x="58" y="53"/>
                    <a:pt x="58" y="53"/>
                    <a:pt x="58" y="53"/>
                  </a:cubicBezTo>
                  <a:cubicBezTo>
                    <a:pt x="62" y="53"/>
                    <a:pt x="65" y="50"/>
                    <a:pt x="65" y="46"/>
                  </a:cubicBezTo>
                  <a:cubicBezTo>
                    <a:pt x="65" y="15"/>
                    <a:pt x="65" y="15"/>
                    <a:pt x="65" y="15"/>
                  </a:cubicBezTo>
                  <a:cubicBezTo>
                    <a:pt x="65" y="11"/>
                    <a:pt x="62" y="8"/>
                    <a:pt x="58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92" name="Freeform 145"/>
            <p:cNvSpPr>
              <a:spLocks noEditPoints="1"/>
            </p:cNvSpPr>
            <p:nvPr/>
          </p:nvSpPr>
          <p:spPr bwMode="auto">
            <a:xfrm>
              <a:off x="6172201" y="1185863"/>
              <a:ext cx="511175" cy="430213"/>
            </a:xfrm>
            <a:custGeom>
              <a:avLst/>
              <a:gdLst>
                <a:gd name="T0" fmla="*/ 62 w 62"/>
                <a:gd name="T1" fmla="*/ 18 h 52"/>
                <a:gd name="T2" fmla="*/ 48 w 62"/>
                <a:gd name="T3" fmla="*/ 1 h 52"/>
                <a:gd name="T4" fmla="*/ 44 w 62"/>
                <a:gd name="T5" fmla="*/ 0 h 52"/>
                <a:gd name="T6" fmla="*/ 44 w 62"/>
                <a:gd name="T7" fmla="*/ 0 h 52"/>
                <a:gd name="T8" fmla="*/ 44 w 62"/>
                <a:gd name="T9" fmla="*/ 0 h 52"/>
                <a:gd name="T10" fmla="*/ 27 w 62"/>
                <a:gd name="T11" fmla="*/ 14 h 52"/>
                <a:gd name="T12" fmla="*/ 26 w 62"/>
                <a:gd name="T13" fmla="*/ 19 h 52"/>
                <a:gd name="T14" fmla="*/ 27 w 62"/>
                <a:gd name="T15" fmla="*/ 23 h 52"/>
                <a:gd name="T16" fmla="*/ 27 w 62"/>
                <a:gd name="T17" fmla="*/ 23 h 52"/>
                <a:gd name="T18" fmla="*/ 20 w 62"/>
                <a:gd name="T19" fmla="*/ 28 h 52"/>
                <a:gd name="T20" fmla="*/ 2 w 62"/>
                <a:gd name="T21" fmla="*/ 41 h 52"/>
                <a:gd name="T22" fmla="*/ 0 w 62"/>
                <a:gd name="T23" fmla="*/ 45 h 52"/>
                <a:gd name="T24" fmla="*/ 0 w 62"/>
                <a:gd name="T25" fmla="*/ 46 h 52"/>
                <a:gd name="T26" fmla="*/ 0 w 62"/>
                <a:gd name="T27" fmla="*/ 46 h 52"/>
                <a:gd name="T28" fmla="*/ 1 w 62"/>
                <a:gd name="T29" fmla="*/ 49 h 52"/>
                <a:gd name="T30" fmla="*/ 1 w 62"/>
                <a:gd name="T31" fmla="*/ 50 h 52"/>
                <a:gd name="T32" fmla="*/ 6 w 62"/>
                <a:gd name="T33" fmla="*/ 52 h 52"/>
                <a:gd name="T34" fmla="*/ 6 w 62"/>
                <a:gd name="T35" fmla="*/ 52 h 52"/>
                <a:gd name="T36" fmla="*/ 6 w 62"/>
                <a:gd name="T37" fmla="*/ 52 h 52"/>
                <a:gd name="T38" fmla="*/ 9 w 62"/>
                <a:gd name="T39" fmla="*/ 51 h 52"/>
                <a:gd name="T40" fmla="*/ 10 w 62"/>
                <a:gd name="T41" fmla="*/ 50 h 52"/>
                <a:gd name="T42" fmla="*/ 10 w 62"/>
                <a:gd name="T43" fmla="*/ 50 h 52"/>
                <a:gd name="T44" fmla="*/ 25 w 62"/>
                <a:gd name="T45" fmla="*/ 40 h 52"/>
                <a:gd name="T46" fmla="*/ 34 w 62"/>
                <a:gd name="T47" fmla="*/ 33 h 52"/>
                <a:gd name="T48" fmla="*/ 34 w 62"/>
                <a:gd name="T49" fmla="*/ 34 h 52"/>
                <a:gd name="T50" fmla="*/ 40 w 62"/>
                <a:gd name="T51" fmla="*/ 36 h 52"/>
                <a:gd name="T52" fmla="*/ 44 w 62"/>
                <a:gd name="T53" fmla="*/ 37 h 52"/>
                <a:gd name="T54" fmla="*/ 44 w 62"/>
                <a:gd name="T55" fmla="*/ 37 h 52"/>
                <a:gd name="T56" fmla="*/ 62 w 62"/>
                <a:gd name="T57" fmla="*/ 23 h 52"/>
                <a:gd name="T58" fmla="*/ 62 w 62"/>
                <a:gd name="T59" fmla="*/ 23 h 52"/>
                <a:gd name="T60" fmla="*/ 62 w 62"/>
                <a:gd name="T61" fmla="*/ 23 h 52"/>
                <a:gd name="T62" fmla="*/ 62 w 62"/>
                <a:gd name="T63" fmla="*/ 18 h 52"/>
                <a:gd name="T64" fmla="*/ 19 w 62"/>
                <a:gd name="T65" fmla="*/ 42 h 52"/>
                <a:gd name="T66" fmla="*/ 18 w 62"/>
                <a:gd name="T67" fmla="*/ 41 h 52"/>
                <a:gd name="T68" fmla="*/ 19 w 62"/>
                <a:gd name="T69" fmla="*/ 42 h 52"/>
                <a:gd name="T70" fmla="*/ 9 w 62"/>
                <a:gd name="T71" fmla="*/ 48 h 52"/>
                <a:gd name="T72" fmla="*/ 7 w 62"/>
                <a:gd name="T73" fmla="*/ 49 h 52"/>
                <a:gd name="T74" fmla="*/ 4 w 62"/>
                <a:gd name="T75" fmla="*/ 47 h 52"/>
                <a:gd name="T76" fmla="*/ 3 w 62"/>
                <a:gd name="T77" fmla="*/ 45 h 52"/>
                <a:gd name="T78" fmla="*/ 5 w 62"/>
                <a:gd name="T79" fmla="*/ 42 h 52"/>
                <a:gd name="T80" fmla="*/ 15 w 62"/>
                <a:gd name="T81" fmla="*/ 36 h 52"/>
                <a:gd name="T82" fmla="*/ 17 w 62"/>
                <a:gd name="T83" fmla="*/ 35 h 52"/>
                <a:gd name="T84" fmla="*/ 20 w 62"/>
                <a:gd name="T85" fmla="*/ 37 h 52"/>
                <a:gd name="T86" fmla="*/ 20 w 62"/>
                <a:gd name="T87" fmla="*/ 39 h 52"/>
                <a:gd name="T88" fmla="*/ 19 w 62"/>
                <a:gd name="T89" fmla="*/ 42 h 52"/>
                <a:gd name="T90" fmla="*/ 44 w 62"/>
                <a:gd name="T91" fmla="*/ 30 h 52"/>
                <a:gd name="T92" fmla="*/ 33 w 62"/>
                <a:gd name="T93" fmla="*/ 18 h 52"/>
                <a:gd name="T94" fmla="*/ 44 w 62"/>
                <a:gd name="T95" fmla="*/ 6 h 52"/>
                <a:gd name="T96" fmla="*/ 56 w 62"/>
                <a:gd name="T97" fmla="*/ 18 h 52"/>
                <a:gd name="T98" fmla="*/ 44 w 62"/>
                <a:gd name="T99" fmla="*/ 3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62" h="52">
                  <a:moveTo>
                    <a:pt x="62" y="18"/>
                  </a:moveTo>
                  <a:cubicBezTo>
                    <a:pt x="62" y="10"/>
                    <a:pt x="57" y="3"/>
                    <a:pt x="48" y="1"/>
                  </a:cubicBezTo>
                  <a:cubicBezTo>
                    <a:pt x="47" y="1"/>
                    <a:pt x="45" y="0"/>
                    <a:pt x="44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36" y="0"/>
                    <a:pt x="28" y="6"/>
                    <a:pt x="27" y="14"/>
                  </a:cubicBezTo>
                  <a:cubicBezTo>
                    <a:pt x="26" y="16"/>
                    <a:pt x="26" y="17"/>
                    <a:pt x="26" y="19"/>
                  </a:cubicBezTo>
                  <a:cubicBezTo>
                    <a:pt x="26" y="20"/>
                    <a:pt x="26" y="22"/>
                    <a:pt x="27" y="23"/>
                  </a:cubicBezTo>
                  <a:cubicBezTo>
                    <a:pt x="27" y="23"/>
                    <a:pt x="27" y="23"/>
                    <a:pt x="27" y="23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2" y="41"/>
                    <a:pt x="2" y="41"/>
                    <a:pt x="2" y="41"/>
                  </a:cubicBezTo>
                  <a:cubicBezTo>
                    <a:pt x="1" y="42"/>
                    <a:pt x="0" y="44"/>
                    <a:pt x="0" y="45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47"/>
                    <a:pt x="0" y="48"/>
                    <a:pt x="1" y="49"/>
                  </a:cubicBezTo>
                  <a:cubicBezTo>
                    <a:pt x="1" y="50"/>
                    <a:pt x="1" y="50"/>
                    <a:pt x="1" y="50"/>
                  </a:cubicBezTo>
                  <a:cubicBezTo>
                    <a:pt x="2" y="51"/>
                    <a:pt x="4" y="52"/>
                    <a:pt x="6" y="52"/>
                  </a:cubicBezTo>
                  <a:cubicBezTo>
                    <a:pt x="6" y="52"/>
                    <a:pt x="6" y="52"/>
                    <a:pt x="6" y="52"/>
                  </a:cubicBezTo>
                  <a:cubicBezTo>
                    <a:pt x="6" y="52"/>
                    <a:pt x="6" y="52"/>
                    <a:pt x="6" y="52"/>
                  </a:cubicBezTo>
                  <a:cubicBezTo>
                    <a:pt x="7" y="52"/>
                    <a:pt x="8" y="52"/>
                    <a:pt x="9" y="51"/>
                  </a:cubicBezTo>
                  <a:cubicBezTo>
                    <a:pt x="10" y="50"/>
                    <a:pt x="10" y="50"/>
                    <a:pt x="10" y="50"/>
                  </a:cubicBezTo>
                  <a:cubicBezTo>
                    <a:pt x="10" y="50"/>
                    <a:pt x="10" y="50"/>
                    <a:pt x="10" y="50"/>
                  </a:cubicBezTo>
                  <a:cubicBezTo>
                    <a:pt x="25" y="40"/>
                    <a:pt x="25" y="40"/>
                    <a:pt x="25" y="40"/>
                  </a:cubicBezTo>
                  <a:cubicBezTo>
                    <a:pt x="34" y="33"/>
                    <a:pt x="34" y="33"/>
                    <a:pt x="34" y="33"/>
                  </a:cubicBezTo>
                  <a:cubicBezTo>
                    <a:pt x="34" y="34"/>
                    <a:pt x="34" y="34"/>
                    <a:pt x="34" y="34"/>
                  </a:cubicBezTo>
                  <a:cubicBezTo>
                    <a:pt x="36" y="35"/>
                    <a:pt x="38" y="36"/>
                    <a:pt x="40" y="36"/>
                  </a:cubicBezTo>
                  <a:cubicBezTo>
                    <a:pt x="41" y="36"/>
                    <a:pt x="43" y="37"/>
                    <a:pt x="44" y="37"/>
                  </a:cubicBezTo>
                  <a:cubicBezTo>
                    <a:pt x="44" y="37"/>
                    <a:pt x="44" y="37"/>
                    <a:pt x="44" y="37"/>
                  </a:cubicBezTo>
                  <a:cubicBezTo>
                    <a:pt x="52" y="37"/>
                    <a:pt x="60" y="31"/>
                    <a:pt x="62" y="23"/>
                  </a:cubicBezTo>
                  <a:cubicBezTo>
                    <a:pt x="62" y="23"/>
                    <a:pt x="62" y="23"/>
                    <a:pt x="62" y="23"/>
                  </a:cubicBezTo>
                  <a:cubicBezTo>
                    <a:pt x="62" y="23"/>
                    <a:pt x="62" y="23"/>
                    <a:pt x="62" y="23"/>
                  </a:cubicBezTo>
                  <a:cubicBezTo>
                    <a:pt x="62" y="21"/>
                    <a:pt x="62" y="20"/>
                    <a:pt x="62" y="18"/>
                  </a:cubicBezTo>
                  <a:close/>
                  <a:moveTo>
                    <a:pt x="19" y="42"/>
                  </a:moveTo>
                  <a:cubicBezTo>
                    <a:pt x="18" y="41"/>
                    <a:pt x="18" y="41"/>
                    <a:pt x="18" y="41"/>
                  </a:cubicBezTo>
                  <a:cubicBezTo>
                    <a:pt x="19" y="42"/>
                    <a:pt x="19" y="42"/>
                    <a:pt x="19" y="42"/>
                  </a:cubicBezTo>
                  <a:cubicBezTo>
                    <a:pt x="9" y="48"/>
                    <a:pt x="9" y="48"/>
                    <a:pt x="9" y="48"/>
                  </a:cubicBezTo>
                  <a:cubicBezTo>
                    <a:pt x="8" y="49"/>
                    <a:pt x="8" y="49"/>
                    <a:pt x="7" y="49"/>
                  </a:cubicBezTo>
                  <a:cubicBezTo>
                    <a:pt x="6" y="49"/>
                    <a:pt x="5" y="48"/>
                    <a:pt x="4" y="47"/>
                  </a:cubicBezTo>
                  <a:cubicBezTo>
                    <a:pt x="4" y="47"/>
                    <a:pt x="3" y="46"/>
                    <a:pt x="3" y="45"/>
                  </a:cubicBezTo>
                  <a:cubicBezTo>
                    <a:pt x="3" y="44"/>
                    <a:pt x="4" y="43"/>
                    <a:pt x="5" y="42"/>
                  </a:cubicBezTo>
                  <a:cubicBezTo>
                    <a:pt x="15" y="36"/>
                    <a:pt x="15" y="36"/>
                    <a:pt x="15" y="36"/>
                  </a:cubicBezTo>
                  <a:cubicBezTo>
                    <a:pt x="15" y="35"/>
                    <a:pt x="16" y="35"/>
                    <a:pt x="17" y="35"/>
                  </a:cubicBezTo>
                  <a:cubicBezTo>
                    <a:pt x="18" y="35"/>
                    <a:pt x="19" y="36"/>
                    <a:pt x="20" y="37"/>
                  </a:cubicBezTo>
                  <a:cubicBezTo>
                    <a:pt x="20" y="37"/>
                    <a:pt x="20" y="38"/>
                    <a:pt x="20" y="39"/>
                  </a:cubicBezTo>
                  <a:cubicBezTo>
                    <a:pt x="20" y="40"/>
                    <a:pt x="20" y="41"/>
                    <a:pt x="19" y="42"/>
                  </a:cubicBezTo>
                  <a:close/>
                  <a:moveTo>
                    <a:pt x="44" y="30"/>
                  </a:moveTo>
                  <a:cubicBezTo>
                    <a:pt x="38" y="30"/>
                    <a:pt x="33" y="25"/>
                    <a:pt x="33" y="18"/>
                  </a:cubicBezTo>
                  <a:cubicBezTo>
                    <a:pt x="33" y="12"/>
                    <a:pt x="38" y="6"/>
                    <a:pt x="44" y="6"/>
                  </a:cubicBezTo>
                  <a:cubicBezTo>
                    <a:pt x="51" y="6"/>
                    <a:pt x="56" y="12"/>
                    <a:pt x="56" y="18"/>
                  </a:cubicBezTo>
                  <a:cubicBezTo>
                    <a:pt x="56" y="25"/>
                    <a:pt x="51" y="30"/>
                    <a:pt x="44" y="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93" name="Freeform 146"/>
            <p:cNvSpPr/>
            <p:nvPr/>
          </p:nvSpPr>
          <p:spPr bwMode="auto">
            <a:xfrm>
              <a:off x="6492876" y="1360488"/>
              <a:ext cx="115888" cy="57150"/>
            </a:xfrm>
            <a:custGeom>
              <a:avLst/>
              <a:gdLst>
                <a:gd name="T0" fmla="*/ 13 w 14"/>
                <a:gd name="T1" fmla="*/ 0 h 7"/>
                <a:gd name="T2" fmla="*/ 12 w 14"/>
                <a:gd name="T3" fmla="*/ 1 h 7"/>
                <a:gd name="T4" fmla="*/ 5 w 14"/>
                <a:gd name="T5" fmla="*/ 5 h 7"/>
                <a:gd name="T6" fmla="*/ 1 w 14"/>
                <a:gd name="T7" fmla="*/ 4 h 7"/>
                <a:gd name="T8" fmla="*/ 0 w 14"/>
                <a:gd name="T9" fmla="*/ 5 h 7"/>
                <a:gd name="T10" fmla="*/ 1 w 14"/>
                <a:gd name="T11" fmla="*/ 6 h 7"/>
                <a:gd name="T12" fmla="*/ 1 w 14"/>
                <a:gd name="T13" fmla="*/ 6 h 7"/>
                <a:gd name="T14" fmla="*/ 5 w 14"/>
                <a:gd name="T15" fmla="*/ 7 h 7"/>
                <a:gd name="T16" fmla="*/ 5 w 14"/>
                <a:gd name="T17" fmla="*/ 7 h 7"/>
                <a:gd name="T18" fmla="*/ 14 w 14"/>
                <a:gd name="T19" fmla="*/ 1 h 7"/>
                <a:gd name="T20" fmla="*/ 13 w 14"/>
                <a:gd name="T2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" h="7">
                  <a:moveTo>
                    <a:pt x="13" y="0"/>
                  </a:moveTo>
                  <a:cubicBezTo>
                    <a:pt x="13" y="0"/>
                    <a:pt x="12" y="0"/>
                    <a:pt x="12" y="1"/>
                  </a:cubicBezTo>
                  <a:cubicBezTo>
                    <a:pt x="11" y="3"/>
                    <a:pt x="8" y="5"/>
                    <a:pt x="5" y="5"/>
                  </a:cubicBezTo>
                  <a:cubicBezTo>
                    <a:pt x="4" y="5"/>
                    <a:pt x="3" y="5"/>
                    <a:pt x="1" y="4"/>
                  </a:cubicBezTo>
                  <a:cubicBezTo>
                    <a:pt x="1" y="4"/>
                    <a:pt x="0" y="4"/>
                    <a:pt x="0" y="5"/>
                  </a:cubicBezTo>
                  <a:cubicBezTo>
                    <a:pt x="0" y="5"/>
                    <a:pt x="0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2" y="7"/>
                    <a:pt x="4" y="7"/>
                    <a:pt x="5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9" y="7"/>
                    <a:pt x="13" y="5"/>
                    <a:pt x="14" y="1"/>
                  </a:cubicBezTo>
                  <a:cubicBezTo>
                    <a:pt x="14" y="1"/>
                    <a:pt x="14" y="0"/>
                    <a:pt x="1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794" name="组合 793"/>
          <p:cNvGrpSpPr/>
          <p:nvPr/>
        </p:nvGrpSpPr>
        <p:grpSpPr>
          <a:xfrm>
            <a:off x="1183392" y="1089295"/>
            <a:ext cx="460727" cy="599919"/>
            <a:chOff x="1187451" y="1004888"/>
            <a:chExt cx="525463" cy="684213"/>
          </a:xfrm>
          <a:solidFill>
            <a:srgbClr val="20252D"/>
          </a:solidFill>
        </p:grpSpPr>
        <p:sp>
          <p:nvSpPr>
            <p:cNvPr id="795" name="Freeform 147"/>
            <p:cNvSpPr>
              <a:spLocks noEditPoints="1"/>
            </p:cNvSpPr>
            <p:nvPr/>
          </p:nvSpPr>
          <p:spPr bwMode="auto">
            <a:xfrm>
              <a:off x="1187451" y="1004888"/>
              <a:ext cx="525463" cy="684213"/>
            </a:xfrm>
            <a:custGeom>
              <a:avLst/>
              <a:gdLst>
                <a:gd name="T0" fmla="*/ 0 w 331"/>
                <a:gd name="T1" fmla="*/ 431 h 431"/>
                <a:gd name="T2" fmla="*/ 0 w 331"/>
                <a:gd name="T3" fmla="*/ 0 h 431"/>
                <a:gd name="T4" fmla="*/ 259 w 331"/>
                <a:gd name="T5" fmla="*/ 0 h 431"/>
                <a:gd name="T6" fmla="*/ 331 w 331"/>
                <a:gd name="T7" fmla="*/ 68 h 431"/>
                <a:gd name="T8" fmla="*/ 326 w 331"/>
                <a:gd name="T9" fmla="*/ 73 h 431"/>
                <a:gd name="T10" fmla="*/ 331 w 331"/>
                <a:gd name="T11" fmla="*/ 68 h 431"/>
                <a:gd name="T12" fmla="*/ 331 w 331"/>
                <a:gd name="T13" fmla="*/ 73 h 431"/>
                <a:gd name="T14" fmla="*/ 331 w 331"/>
                <a:gd name="T15" fmla="*/ 431 h 431"/>
                <a:gd name="T16" fmla="*/ 0 w 331"/>
                <a:gd name="T17" fmla="*/ 431 h 431"/>
                <a:gd name="T18" fmla="*/ 15 w 331"/>
                <a:gd name="T19" fmla="*/ 421 h 431"/>
                <a:gd name="T20" fmla="*/ 321 w 331"/>
                <a:gd name="T21" fmla="*/ 421 h 431"/>
                <a:gd name="T22" fmla="*/ 321 w 331"/>
                <a:gd name="T23" fmla="*/ 78 h 431"/>
                <a:gd name="T24" fmla="*/ 259 w 331"/>
                <a:gd name="T25" fmla="*/ 11 h 431"/>
                <a:gd name="T26" fmla="*/ 15 w 331"/>
                <a:gd name="T27" fmla="*/ 11 h 431"/>
                <a:gd name="T28" fmla="*/ 15 w 331"/>
                <a:gd name="T29" fmla="*/ 421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31" h="431">
                  <a:moveTo>
                    <a:pt x="0" y="431"/>
                  </a:moveTo>
                  <a:lnTo>
                    <a:pt x="0" y="0"/>
                  </a:lnTo>
                  <a:lnTo>
                    <a:pt x="259" y="0"/>
                  </a:lnTo>
                  <a:lnTo>
                    <a:pt x="331" y="68"/>
                  </a:lnTo>
                  <a:lnTo>
                    <a:pt x="326" y="73"/>
                  </a:lnTo>
                  <a:lnTo>
                    <a:pt x="331" y="68"/>
                  </a:lnTo>
                  <a:lnTo>
                    <a:pt x="331" y="73"/>
                  </a:lnTo>
                  <a:lnTo>
                    <a:pt x="331" y="431"/>
                  </a:lnTo>
                  <a:lnTo>
                    <a:pt x="0" y="431"/>
                  </a:lnTo>
                  <a:close/>
                  <a:moveTo>
                    <a:pt x="15" y="421"/>
                  </a:moveTo>
                  <a:lnTo>
                    <a:pt x="321" y="421"/>
                  </a:lnTo>
                  <a:lnTo>
                    <a:pt x="321" y="78"/>
                  </a:lnTo>
                  <a:lnTo>
                    <a:pt x="259" y="11"/>
                  </a:lnTo>
                  <a:lnTo>
                    <a:pt x="15" y="11"/>
                  </a:lnTo>
                  <a:lnTo>
                    <a:pt x="15" y="4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96" name="Rectangle 148"/>
            <p:cNvSpPr>
              <a:spLocks noChangeArrowheads="1"/>
            </p:cNvSpPr>
            <p:nvPr/>
          </p:nvSpPr>
          <p:spPr bwMode="auto">
            <a:xfrm>
              <a:off x="1293813" y="1169988"/>
              <a:ext cx="320675" cy="158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97" name="Rectangle 149"/>
            <p:cNvSpPr>
              <a:spLocks noChangeArrowheads="1"/>
            </p:cNvSpPr>
            <p:nvPr/>
          </p:nvSpPr>
          <p:spPr bwMode="auto">
            <a:xfrm>
              <a:off x="1293813" y="1260476"/>
              <a:ext cx="320675" cy="254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98" name="Rectangle 150"/>
            <p:cNvSpPr>
              <a:spLocks noChangeArrowheads="1"/>
            </p:cNvSpPr>
            <p:nvPr/>
          </p:nvSpPr>
          <p:spPr bwMode="auto">
            <a:xfrm>
              <a:off x="1293813" y="1360488"/>
              <a:ext cx="320675" cy="158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99" name="Rectangle 151"/>
            <p:cNvSpPr>
              <a:spLocks noChangeArrowheads="1"/>
            </p:cNvSpPr>
            <p:nvPr/>
          </p:nvSpPr>
          <p:spPr bwMode="auto">
            <a:xfrm>
              <a:off x="1293813" y="1450976"/>
              <a:ext cx="320675" cy="158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00" name="Rectangle 152"/>
            <p:cNvSpPr>
              <a:spLocks noChangeArrowheads="1"/>
            </p:cNvSpPr>
            <p:nvPr/>
          </p:nvSpPr>
          <p:spPr bwMode="auto">
            <a:xfrm>
              <a:off x="1293813" y="1549401"/>
              <a:ext cx="320675" cy="158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01" name="Freeform 153"/>
            <p:cNvSpPr/>
            <p:nvPr/>
          </p:nvSpPr>
          <p:spPr bwMode="auto">
            <a:xfrm>
              <a:off x="1590676" y="1012826"/>
              <a:ext cx="114300" cy="123825"/>
            </a:xfrm>
            <a:custGeom>
              <a:avLst/>
              <a:gdLst>
                <a:gd name="T0" fmla="*/ 0 w 72"/>
                <a:gd name="T1" fmla="*/ 78 h 78"/>
                <a:gd name="T2" fmla="*/ 0 w 72"/>
                <a:gd name="T3" fmla="*/ 0 h 78"/>
                <a:gd name="T4" fmla="*/ 10 w 72"/>
                <a:gd name="T5" fmla="*/ 0 h 78"/>
                <a:gd name="T6" fmla="*/ 10 w 72"/>
                <a:gd name="T7" fmla="*/ 63 h 78"/>
                <a:gd name="T8" fmla="*/ 72 w 72"/>
                <a:gd name="T9" fmla="*/ 63 h 78"/>
                <a:gd name="T10" fmla="*/ 72 w 72"/>
                <a:gd name="T11" fmla="*/ 78 h 78"/>
                <a:gd name="T12" fmla="*/ 0 w 72"/>
                <a:gd name="T13" fmla="*/ 7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2" h="78">
                  <a:moveTo>
                    <a:pt x="0" y="78"/>
                  </a:moveTo>
                  <a:lnTo>
                    <a:pt x="0" y="0"/>
                  </a:lnTo>
                  <a:lnTo>
                    <a:pt x="10" y="0"/>
                  </a:lnTo>
                  <a:lnTo>
                    <a:pt x="10" y="63"/>
                  </a:lnTo>
                  <a:lnTo>
                    <a:pt x="72" y="63"/>
                  </a:lnTo>
                  <a:lnTo>
                    <a:pt x="72" y="78"/>
                  </a:lnTo>
                  <a:lnTo>
                    <a:pt x="0" y="7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802" name="Freeform 154"/>
          <p:cNvSpPr>
            <a:spLocks noEditPoints="1"/>
          </p:cNvSpPr>
          <p:nvPr/>
        </p:nvSpPr>
        <p:spPr bwMode="auto">
          <a:xfrm>
            <a:off x="10290879" y="1089295"/>
            <a:ext cx="555377" cy="599919"/>
          </a:xfrm>
          <a:custGeom>
            <a:avLst/>
            <a:gdLst>
              <a:gd name="T0" fmla="*/ 41 w 77"/>
              <a:gd name="T1" fmla="*/ 60 h 83"/>
              <a:gd name="T2" fmla="*/ 41 w 77"/>
              <a:gd name="T3" fmla="*/ 65 h 83"/>
              <a:gd name="T4" fmla="*/ 69 w 77"/>
              <a:gd name="T5" fmla="*/ 63 h 83"/>
              <a:gd name="T6" fmla="*/ 38 w 77"/>
              <a:gd name="T7" fmla="*/ 50 h 83"/>
              <a:gd name="T8" fmla="*/ 66 w 77"/>
              <a:gd name="T9" fmla="*/ 52 h 83"/>
              <a:gd name="T10" fmla="*/ 66 w 77"/>
              <a:gd name="T11" fmla="*/ 47 h 83"/>
              <a:gd name="T12" fmla="*/ 38 w 77"/>
              <a:gd name="T13" fmla="*/ 50 h 83"/>
              <a:gd name="T14" fmla="*/ 74 w 77"/>
              <a:gd name="T15" fmla="*/ 21 h 83"/>
              <a:gd name="T16" fmla="*/ 52 w 77"/>
              <a:gd name="T17" fmla="*/ 1 h 83"/>
              <a:gd name="T18" fmla="*/ 25 w 77"/>
              <a:gd name="T19" fmla="*/ 0 h 83"/>
              <a:gd name="T20" fmla="*/ 15 w 77"/>
              <a:gd name="T21" fmla="*/ 38 h 83"/>
              <a:gd name="T22" fmla="*/ 15 w 77"/>
              <a:gd name="T23" fmla="*/ 74 h 83"/>
              <a:gd name="T24" fmla="*/ 68 w 77"/>
              <a:gd name="T25" fmla="*/ 83 h 83"/>
              <a:gd name="T26" fmla="*/ 77 w 77"/>
              <a:gd name="T27" fmla="*/ 26 h 83"/>
              <a:gd name="T28" fmla="*/ 69 w 77"/>
              <a:gd name="T29" fmla="*/ 23 h 83"/>
              <a:gd name="T30" fmla="*/ 58 w 77"/>
              <a:gd name="T31" fmla="*/ 23 h 83"/>
              <a:gd name="T32" fmla="*/ 54 w 77"/>
              <a:gd name="T33" fmla="*/ 19 h 83"/>
              <a:gd name="T34" fmla="*/ 54 w 77"/>
              <a:gd name="T35" fmla="*/ 8 h 83"/>
              <a:gd name="T36" fmla="*/ 21 w 77"/>
              <a:gd name="T37" fmla="*/ 59 h 83"/>
              <a:gd name="T38" fmla="*/ 15 w 77"/>
              <a:gd name="T39" fmla="*/ 59 h 83"/>
              <a:gd name="T40" fmla="*/ 7 w 77"/>
              <a:gd name="T41" fmla="*/ 59 h 83"/>
              <a:gd name="T42" fmla="*/ 15 w 77"/>
              <a:gd name="T43" fmla="*/ 53 h 83"/>
              <a:gd name="T44" fmla="*/ 15 w 77"/>
              <a:gd name="T45" fmla="*/ 53 h 83"/>
              <a:gd name="T46" fmla="*/ 21 w 77"/>
              <a:gd name="T47" fmla="*/ 53 h 83"/>
              <a:gd name="T48" fmla="*/ 27 w 77"/>
              <a:gd name="T49" fmla="*/ 53 h 83"/>
              <a:gd name="T50" fmla="*/ 29 w 77"/>
              <a:gd name="T51" fmla="*/ 59 h 83"/>
              <a:gd name="T52" fmla="*/ 72 w 77"/>
              <a:gd name="T53" fmla="*/ 74 h 83"/>
              <a:gd name="T54" fmla="*/ 25 w 77"/>
              <a:gd name="T55" fmla="*/ 77 h 83"/>
              <a:gd name="T56" fmla="*/ 37 w 77"/>
              <a:gd name="T57" fmla="*/ 56 h 83"/>
              <a:gd name="T58" fmla="*/ 21 w 77"/>
              <a:gd name="T59" fmla="*/ 10 h 83"/>
              <a:gd name="T60" fmla="*/ 49 w 77"/>
              <a:gd name="T61" fmla="*/ 6 h 83"/>
              <a:gd name="T62" fmla="*/ 58 w 77"/>
              <a:gd name="T63" fmla="*/ 29 h 83"/>
              <a:gd name="T64" fmla="*/ 72 w 77"/>
              <a:gd name="T65" fmla="*/ 74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77" h="83">
                <a:moveTo>
                  <a:pt x="66" y="60"/>
                </a:moveTo>
                <a:cubicBezTo>
                  <a:pt x="41" y="60"/>
                  <a:pt x="41" y="60"/>
                  <a:pt x="41" y="60"/>
                </a:cubicBezTo>
                <a:cubicBezTo>
                  <a:pt x="39" y="60"/>
                  <a:pt x="38" y="61"/>
                  <a:pt x="38" y="63"/>
                </a:cubicBezTo>
                <a:cubicBezTo>
                  <a:pt x="38" y="64"/>
                  <a:pt x="39" y="65"/>
                  <a:pt x="41" y="65"/>
                </a:cubicBezTo>
                <a:cubicBezTo>
                  <a:pt x="66" y="65"/>
                  <a:pt x="66" y="65"/>
                  <a:pt x="66" y="65"/>
                </a:cubicBezTo>
                <a:cubicBezTo>
                  <a:pt x="68" y="65"/>
                  <a:pt x="69" y="64"/>
                  <a:pt x="69" y="63"/>
                </a:cubicBezTo>
                <a:cubicBezTo>
                  <a:pt x="69" y="61"/>
                  <a:pt x="68" y="60"/>
                  <a:pt x="66" y="60"/>
                </a:cubicBezTo>
                <a:close/>
                <a:moveTo>
                  <a:pt x="38" y="50"/>
                </a:moveTo>
                <a:cubicBezTo>
                  <a:pt x="38" y="51"/>
                  <a:pt x="39" y="52"/>
                  <a:pt x="41" y="52"/>
                </a:cubicBezTo>
                <a:cubicBezTo>
                  <a:pt x="66" y="52"/>
                  <a:pt x="66" y="52"/>
                  <a:pt x="66" y="52"/>
                </a:cubicBezTo>
                <a:cubicBezTo>
                  <a:pt x="68" y="52"/>
                  <a:pt x="69" y="51"/>
                  <a:pt x="69" y="50"/>
                </a:cubicBezTo>
                <a:cubicBezTo>
                  <a:pt x="69" y="48"/>
                  <a:pt x="68" y="47"/>
                  <a:pt x="66" y="47"/>
                </a:cubicBezTo>
                <a:cubicBezTo>
                  <a:pt x="41" y="47"/>
                  <a:pt x="41" y="47"/>
                  <a:pt x="41" y="47"/>
                </a:cubicBezTo>
                <a:cubicBezTo>
                  <a:pt x="39" y="47"/>
                  <a:pt x="38" y="48"/>
                  <a:pt x="38" y="50"/>
                </a:cubicBezTo>
                <a:close/>
                <a:moveTo>
                  <a:pt x="77" y="25"/>
                </a:moveTo>
                <a:cubicBezTo>
                  <a:pt x="77" y="24"/>
                  <a:pt x="76" y="22"/>
                  <a:pt x="74" y="21"/>
                </a:cubicBezTo>
                <a:cubicBezTo>
                  <a:pt x="57" y="3"/>
                  <a:pt x="57" y="3"/>
                  <a:pt x="57" y="3"/>
                </a:cubicBezTo>
                <a:cubicBezTo>
                  <a:pt x="56" y="2"/>
                  <a:pt x="54" y="1"/>
                  <a:pt x="52" y="1"/>
                </a:cubicBezTo>
                <a:cubicBezTo>
                  <a:pt x="52" y="0"/>
                  <a:pt x="52" y="0"/>
                  <a:pt x="52" y="0"/>
                </a:cubicBezTo>
                <a:cubicBezTo>
                  <a:pt x="25" y="0"/>
                  <a:pt x="25" y="0"/>
                  <a:pt x="25" y="0"/>
                </a:cubicBezTo>
                <a:cubicBezTo>
                  <a:pt x="20" y="0"/>
                  <a:pt x="15" y="5"/>
                  <a:pt x="15" y="10"/>
                </a:cubicBezTo>
                <a:cubicBezTo>
                  <a:pt x="15" y="38"/>
                  <a:pt x="15" y="38"/>
                  <a:pt x="15" y="38"/>
                </a:cubicBezTo>
                <a:cubicBezTo>
                  <a:pt x="7" y="40"/>
                  <a:pt x="0" y="47"/>
                  <a:pt x="0" y="56"/>
                </a:cubicBezTo>
                <a:cubicBezTo>
                  <a:pt x="0" y="65"/>
                  <a:pt x="7" y="73"/>
                  <a:pt x="15" y="74"/>
                </a:cubicBezTo>
                <a:cubicBezTo>
                  <a:pt x="16" y="79"/>
                  <a:pt x="20" y="83"/>
                  <a:pt x="25" y="83"/>
                </a:cubicBezTo>
                <a:cubicBezTo>
                  <a:pt x="68" y="83"/>
                  <a:pt x="68" y="83"/>
                  <a:pt x="68" y="83"/>
                </a:cubicBezTo>
                <a:cubicBezTo>
                  <a:pt x="73" y="83"/>
                  <a:pt x="77" y="79"/>
                  <a:pt x="77" y="74"/>
                </a:cubicBezTo>
                <a:cubicBezTo>
                  <a:pt x="77" y="26"/>
                  <a:pt x="77" y="26"/>
                  <a:pt x="77" y="26"/>
                </a:cubicBezTo>
                <a:lnTo>
                  <a:pt x="77" y="25"/>
                </a:lnTo>
                <a:close/>
                <a:moveTo>
                  <a:pt x="69" y="23"/>
                </a:moveTo>
                <a:cubicBezTo>
                  <a:pt x="66" y="23"/>
                  <a:pt x="66" y="23"/>
                  <a:pt x="66" y="23"/>
                </a:cubicBezTo>
                <a:cubicBezTo>
                  <a:pt x="58" y="23"/>
                  <a:pt x="58" y="23"/>
                  <a:pt x="58" y="23"/>
                </a:cubicBezTo>
                <a:cubicBezTo>
                  <a:pt x="58" y="23"/>
                  <a:pt x="58" y="23"/>
                  <a:pt x="58" y="23"/>
                </a:cubicBezTo>
                <a:cubicBezTo>
                  <a:pt x="56" y="23"/>
                  <a:pt x="54" y="21"/>
                  <a:pt x="54" y="19"/>
                </a:cubicBezTo>
                <a:cubicBezTo>
                  <a:pt x="54" y="11"/>
                  <a:pt x="54" y="11"/>
                  <a:pt x="54" y="11"/>
                </a:cubicBezTo>
                <a:cubicBezTo>
                  <a:pt x="54" y="8"/>
                  <a:pt x="54" y="8"/>
                  <a:pt x="54" y="8"/>
                </a:cubicBezTo>
                <a:lnTo>
                  <a:pt x="69" y="23"/>
                </a:lnTo>
                <a:close/>
                <a:moveTo>
                  <a:pt x="21" y="59"/>
                </a:moveTo>
                <a:cubicBezTo>
                  <a:pt x="21" y="59"/>
                  <a:pt x="21" y="59"/>
                  <a:pt x="21" y="59"/>
                </a:cubicBezTo>
                <a:cubicBezTo>
                  <a:pt x="15" y="59"/>
                  <a:pt x="15" y="59"/>
                  <a:pt x="15" y="59"/>
                </a:cubicBezTo>
                <a:cubicBezTo>
                  <a:pt x="15" y="59"/>
                  <a:pt x="15" y="59"/>
                  <a:pt x="15" y="59"/>
                </a:cubicBezTo>
                <a:cubicBezTo>
                  <a:pt x="7" y="59"/>
                  <a:pt x="7" y="59"/>
                  <a:pt x="7" y="59"/>
                </a:cubicBezTo>
                <a:cubicBezTo>
                  <a:pt x="7" y="53"/>
                  <a:pt x="7" y="53"/>
                  <a:pt x="7" y="53"/>
                </a:cubicBezTo>
                <a:cubicBezTo>
                  <a:pt x="15" y="53"/>
                  <a:pt x="15" y="53"/>
                  <a:pt x="15" y="53"/>
                </a:cubicBezTo>
                <a:cubicBezTo>
                  <a:pt x="15" y="53"/>
                  <a:pt x="15" y="53"/>
                  <a:pt x="15" y="53"/>
                </a:cubicBezTo>
                <a:cubicBezTo>
                  <a:pt x="15" y="53"/>
                  <a:pt x="15" y="53"/>
                  <a:pt x="15" y="53"/>
                </a:cubicBezTo>
                <a:cubicBezTo>
                  <a:pt x="21" y="53"/>
                  <a:pt x="21" y="53"/>
                  <a:pt x="21" y="53"/>
                </a:cubicBezTo>
                <a:cubicBezTo>
                  <a:pt x="21" y="53"/>
                  <a:pt x="21" y="53"/>
                  <a:pt x="21" y="53"/>
                </a:cubicBezTo>
                <a:cubicBezTo>
                  <a:pt x="21" y="53"/>
                  <a:pt x="21" y="53"/>
                  <a:pt x="21" y="53"/>
                </a:cubicBezTo>
                <a:cubicBezTo>
                  <a:pt x="27" y="53"/>
                  <a:pt x="27" y="53"/>
                  <a:pt x="27" y="53"/>
                </a:cubicBezTo>
                <a:cubicBezTo>
                  <a:pt x="29" y="53"/>
                  <a:pt x="29" y="53"/>
                  <a:pt x="29" y="53"/>
                </a:cubicBezTo>
                <a:cubicBezTo>
                  <a:pt x="29" y="59"/>
                  <a:pt x="29" y="59"/>
                  <a:pt x="29" y="59"/>
                </a:cubicBezTo>
                <a:cubicBezTo>
                  <a:pt x="21" y="59"/>
                  <a:pt x="21" y="59"/>
                  <a:pt x="21" y="59"/>
                </a:cubicBezTo>
                <a:close/>
                <a:moveTo>
                  <a:pt x="72" y="74"/>
                </a:moveTo>
                <a:cubicBezTo>
                  <a:pt x="72" y="76"/>
                  <a:pt x="70" y="77"/>
                  <a:pt x="68" y="77"/>
                </a:cubicBezTo>
                <a:cubicBezTo>
                  <a:pt x="25" y="77"/>
                  <a:pt x="25" y="77"/>
                  <a:pt x="25" y="77"/>
                </a:cubicBezTo>
                <a:cubicBezTo>
                  <a:pt x="23" y="77"/>
                  <a:pt x="21" y="76"/>
                  <a:pt x="21" y="74"/>
                </a:cubicBezTo>
                <a:cubicBezTo>
                  <a:pt x="30" y="73"/>
                  <a:pt x="37" y="65"/>
                  <a:pt x="37" y="56"/>
                </a:cubicBezTo>
                <a:cubicBezTo>
                  <a:pt x="37" y="47"/>
                  <a:pt x="30" y="39"/>
                  <a:pt x="21" y="38"/>
                </a:cubicBezTo>
                <a:cubicBezTo>
                  <a:pt x="21" y="10"/>
                  <a:pt x="21" y="10"/>
                  <a:pt x="21" y="10"/>
                </a:cubicBezTo>
                <a:cubicBezTo>
                  <a:pt x="21" y="8"/>
                  <a:pt x="23" y="6"/>
                  <a:pt x="25" y="6"/>
                </a:cubicBezTo>
                <a:cubicBezTo>
                  <a:pt x="49" y="6"/>
                  <a:pt x="49" y="6"/>
                  <a:pt x="49" y="6"/>
                </a:cubicBezTo>
                <a:cubicBezTo>
                  <a:pt x="49" y="19"/>
                  <a:pt x="49" y="19"/>
                  <a:pt x="49" y="19"/>
                </a:cubicBezTo>
                <a:cubicBezTo>
                  <a:pt x="49" y="24"/>
                  <a:pt x="53" y="29"/>
                  <a:pt x="58" y="29"/>
                </a:cubicBezTo>
                <a:cubicBezTo>
                  <a:pt x="72" y="29"/>
                  <a:pt x="72" y="29"/>
                  <a:pt x="72" y="29"/>
                </a:cubicBezTo>
                <a:lnTo>
                  <a:pt x="72" y="74"/>
                </a:lnTo>
                <a:close/>
              </a:path>
            </a:pathLst>
          </a:custGeom>
          <a:solidFill>
            <a:srgbClr val="20252D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 flipH="1">
            <a:off x="5153587" y="4442898"/>
            <a:ext cx="389498" cy="448066"/>
            <a:chOff x="5106988" y="2174876"/>
            <a:chExt cx="522288" cy="531812"/>
          </a:xfrm>
          <a:solidFill>
            <a:schemeClr val="tx1"/>
          </a:solidFill>
        </p:grpSpPr>
        <p:sp>
          <p:nvSpPr>
            <p:cNvPr id="9" name="Freeform 5"/>
            <p:cNvSpPr/>
            <p:nvPr/>
          </p:nvSpPr>
          <p:spPr bwMode="auto">
            <a:xfrm>
              <a:off x="5402263" y="2262188"/>
              <a:ext cx="227013" cy="409575"/>
            </a:xfrm>
            <a:custGeom>
              <a:avLst/>
              <a:gdLst>
                <a:gd name="T0" fmla="*/ 26 w 26"/>
                <a:gd name="T1" fmla="*/ 22 h 47"/>
                <a:gd name="T2" fmla="*/ 26 w 26"/>
                <a:gd name="T3" fmla="*/ 21 h 47"/>
                <a:gd name="T4" fmla="*/ 26 w 26"/>
                <a:gd name="T5" fmla="*/ 19 h 47"/>
                <a:gd name="T6" fmla="*/ 18 w 26"/>
                <a:gd name="T7" fmla="*/ 0 h 47"/>
                <a:gd name="T8" fmla="*/ 1 w 26"/>
                <a:gd name="T9" fmla="*/ 19 h 47"/>
                <a:gd name="T10" fmla="*/ 0 w 26"/>
                <a:gd name="T11" fmla="*/ 21 h 47"/>
                <a:gd name="T12" fmla="*/ 0 w 26"/>
                <a:gd name="T13" fmla="*/ 22 h 47"/>
                <a:gd name="T14" fmla="*/ 10 w 26"/>
                <a:gd name="T15" fmla="*/ 47 h 47"/>
                <a:gd name="T16" fmla="*/ 26 w 26"/>
                <a:gd name="T17" fmla="*/ 22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47">
                  <a:moveTo>
                    <a:pt x="26" y="22"/>
                  </a:moveTo>
                  <a:cubicBezTo>
                    <a:pt x="26" y="22"/>
                    <a:pt x="26" y="21"/>
                    <a:pt x="26" y="21"/>
                  </a:cubicBezTo>
                  <a:cubicBezTo>
                    <a:pt x="26" y="20"/>
                    <a:pt x="26" y="20"/>
                    <a:pt x="26" y="19"/>
                  </a:cubicBezTo>
                  <a:cubicBezTo>
                    <a:pt x="26" y="12"/>
                    <a:pt x="23" y="5"/>
                    <a:pt x="18" y="0"/>
                  </a:cubicBezTo>
                  <a:cubicBezTo>
                    <a:pt x="1" y="19"/>
                    <a:pt x="1" y="19"/>
                    <a:pt x="1" y="19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10" y="47"/>
                    <a:pt x="10" y="47"/>
                    <a:pt x="10" y="47"/>
                  </a:cubicBezTo>
                  <a:cubicBezTo>
                    <a:pt x="19" y="43"/>
                    <a:pt x="26" y="33"/>
                    <a:pt x="26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0" name="Freeform 6"/>
            <p:cNvSpPr/>
            <p:nvPr/>
          </p:nvSpPr>
          <p:spPr bwMode="auto">
            <a:xfrm>
              <a:off x="5106988" y="2462213"/>
              <a:ext cx="347663" cy="244475"/>
            </a:xfrm>
            <a:custGeom>
              <a:avLst/>
              <a:gdLst>
                <a:gd name="T0" fmla="*/ 40 w 40"/>
                <a:gd name="T1" fmla="*/ 26 h 28"/>
                <a:gd name="T2" fmla="*/ 30 w 40"/>
                <a:gd name="T3" fmla="*/ 1 h 28"/>
                <a:gd name="T4" fmla="*/ 29 w 40"/>
                <a:gd name="T5" fmla="*/ 0 h 28"/>
                <a:gd name="T6" fmla="*/ 27 w 40"/>
                <a:gd name="T7" fmla="*/ 0 h 28"/>
                <a:gd name="T8" fmla="*/ 0 w 40"/>
                <a:gd name="T9" fmla="*/ 0 h 28"/>
                <a:gd name="T10" fmla="*/ 9 w 40"/>
                <a:gd name="T11" fmla="*/ 19 h 28"/>
                <a:gd name="T12" fmla="*/ 12 w 40"/>
                <a:gd name="T13" fmla="*/ 21 h 28"/>
                <a:gd name="T14" fmla="*/ 30 w 40"/>
                <a:gd name="T15" fmla="*/ 28 h 28"/>
                <a:gd name="T16" fmla="*/ 40 w 40"/>
                <a:gd name="T17" fmla="*/ 2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28">
                  <a:moveTo>
                    <a:pt x="40" y="26"/>
                  </a:moveTo>
                  <a:cubicBezTo>
                    <a:pt x="30" y="1"/>
                    <a:pt x="30" y="1"/>
                    <a:pt x="30" y="1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7"/>
                    <a:pt x="4" y="14"/>
                    <a:pt x="9" y="19"/>
                  </a:cubicBezTo>
                  <a:cubicBezTo>
                    <a:pt x="10" y="20"/>
                    <a:pt x="11" y="21"/>
                    <a:pt x="12" y="21"/>
                  </a:cubicBezTo>
                  <a:cubicBezTo>
                    <a:pt x="17" y="25"/>
                    <a:pt x="23" y="28"/>
                    <a:pt x="30" y="28"/>
                  </a:cubicBezTo>
                  <a:cubicBezTo>
                    <a:pt x="33" y="28"/>
                    <a:pt x="36" y="27"/>
                    <a:pt x="40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" name="Freeform 7"/>
            <p:cNvSpPr/>
            <p:nvPr/>
          </p:nvSpPr>
          <p:spPr bwMode="auto">
            <a:xfrm>
              <a:off x="5116513" y="2174876"/>
              <a:ext cx="417513" cy="244475"/>
            </a:xfrm>
            <a:custGeom>
              <a:avLst/>
              <a:gdLst>
                <a:gd name="T0" fmla="*/ 29 w 48"/>
                <a:gd name="T1" fmla="*/ 0 h 28"/>
                <a:gd name="T2" fmla="*/ 21 w 48"/>
                <a:gd name="T3" fmla="*/ 2 h 28"/>
                <a:gd name="T4" fmla="*/ 18 w 48"/>
                <a:gd name="T5" fmla="*/ 3 h 28"/>
                <a:gd name="T6" fmla="*/ 4 w 48"/>
                <a:gd name="T7" fmla="*/ 15 h 28"/>
                <a:gd name="T8" fmla="*/ 27 w 48"/>
                <a:gd name="T9" fmla="*/ 15 h 28"/>
                <a:gd name="T10" fmla="*/ 28 w 48"/>
                <a:gd name="T11" fmla="*/ 16 h 28"/>
                <a:gd name="T12" fmla="*/ 28 w 48"/>
                <a:gd name="T13" fmla="*/ 17 h 28"/>
                <a:gd name="T14" fmla="*/ 27 w 48"/>
                <a:gd name="T15" fmla="*/ 18 h 28"/>
                <a:gd name="T16" fmla="*/ 2 w 48"/>
                <a:gd name="T17" fmla="*/ 18 h 28"/>
                <a:gd name="T18" fmla="*/ 2 w 48"/>
                <a:gd name="T19" fmla="*/ 21 h 28"/>
                <a:gd name="T20" fmla="*/ 24 w 48"/>
                <a:gd name="T21" fmla="*/ 21 h 28"/>
                <a:gd name="T22" fmla="*/ 25 w 48"/>
                <a:gd name="T23" fmla="*/ 21 h 28"/>
                <a:gd name="T24" fmla="*/ 25 w 48"/>
                <a:gd name="T25" fmla="*/ 23 h 28"/>
                <a:gd name="T26" fmla="*/ 24 w 48"/>
                <a:gd name="T27" fmla="*/ 23 h 28"/>
                <a:gd name="T28" fmla="*/ 1 w 48"/>
                <a:gd name="T29" fmla="*/ 23 h 28"/>
                <a:gd name="T30" fmla="*/ 0 w 48"/>
                <a:gd name="T31" fmla="*/ 28 h 28"/>
                <a:gd name="T32" fmla="*/ 28 w 48"/>
                <a:gd name="T33" fmla="*/ 28 h 28"/>
                <a:gd name="T34" fmla="*/ 30 w 48"/>
                <a:gd name="T35" fmla="*/ 28 h 28"/>
                <a:gd name="T36" fmla="*/ 31 w 48"/>
                <a:gd name="T37" fmla="*/ 27 h 28"/>
                <a:gd name="T38" fmla="*/ 48 w 48"/>
                <a:gd name="T39" fmla="*/ 7 h 28"/>
                <a:gd name="T40" fmla="*/ 29 w 48"/>
                <a:gd name="T41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8" h="28">
                  <a:moveTo>
                    <a:pt x="29" y="0"/>
                  </a:moveTo>
                  <a:cubicBezTo>
                    <a:pt x="27" y="0"/>
                    <a:pt x="24" y="1"/>
                    <a:pt x="21" y="2"/>
                  </a:cubicBezTo>
                  <a:cubicBezTo>
                    <a:pt x="20" y="2"/>
                    <a:pt x="19" y="2"/>
                    <a:pt x="18" y="3"/>
                  </a:cubicBezTo>
                  <a:cubicBezTo>
                    <a:pt x="12" y="5"/>
                    <a:pt x="7" y="10"/>
                    <a:pt x="4" y="15"/>
                  </a:cubicBezTo>
                  <a:cubicBezTo>
                    <a:pt x="27" y="15"/>
                    <a:pt x="27" y="15"/>
                    <a:pt x="27" y="15"/>
                  </a:cubicBezTo>
                  <a:cubicBezTo>
                    <a:pt x="27" y="15"/>
                    <a:pt x="28" y="16"/>
                    <a:pt x="28" y="16"/>
                  </a:cubicBezTo>
                  <a:cubicBezTo>
                    <a:pt x="28" y="17"/>
                    <a:pt x="28" y="17"/>
                    <a:pt x="28" y="17"/>
                  </a:cubicBezTo>
                  <a:cubicBezTo>
                    <a:pt x="28" y="18"/>
                    <a:pt x="27" y="18"/>
                    <a:pt x="27" y="18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2" y="19"/>
                    <a:pt x="2" y="20"/>
                    <a:pt x="2" y="21"/>
                  </a:cubicBezTo>
                  <a:cubicBezTo>
                    <a:pt x="24" y="21"/>
                    <a:pt x="24" y="21"/>
                    <a:pt x="24" y="21"/>
                  </a:cubicBezTo>
                  <a:cubicBezTo>
                    <a:pt x="25" y="21"/>
                    <a:pt x="25" y="21"/>
                    <a:pt x="25" y="21"/>
                  </a:cubicBezTo>
                  <a:cubicBezTo>
                    <a:pt x="25" y="23"/>
                    <a:pt x="25" y="23"/>
                    <a:pt x="25" y="23"/>
                  </a:cubicBezTo>
                  <a:cubicBezTo>
                    <a:pt x="25" y="23"/>
                    <a:pt x="25" y="23"/>
                    <a:pt x="24" y="23"/>
                  </a:cubicBezTo>
                  <a:cubicBezTo>
                    <a:pt x="1" y="23"/>
                    <a:pt x="1" y="23"/>
                    <a:pt x="1" y="23"/>
                  </a:cubicBezTo>
                  <a:cubicBezTo>
                    <a:pt x="0" y="25"/>
                    <a:pt x="0" y="27"/>
                    <a:pt x="0" y="28"/>
                  </a:cubicBezTo>
                  <a:cubicBezTo>
                    <a:pt x="28" y="28"/>
                    <a:pt x="28" y="28"/>
                    <a:pt x="28" y="28"/>
                  </a:cubicBezTo>
                  <a:cubicBezTo>
                    <a:pt x="30" y="28"/>
                    <a:pt x="30" y="28"/>
                    <a:pt x="30" y="28"/>
                  </a:cubicBezTo>
                  <a:cubicBezTo>
                    <a:pt x="31" y="27"/>
                    <a:pt x="31" y="27"/>
                    <a:pt x="31" y="27"/>
                  </a:cubicBezTo>
                  <a:cubicBezTo>
                    <a:pt x="48" y="7"/>
                    <a:pt x="48" y="7"/>
                    <a:pt x="48" y="7"/>
                  </a:cubicBezTo>
                  <a:cubicBezTo>
                    <a:pt x="43" y="3"/>
                    <a:pt x="37" y="0"/>
                    <a:pt x="2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 flipH="1">
            <a:off x="1189974" y="5131132"/>
            <a:ext cx="246248" cy="588506"/>
            <a:chOff x="1000125" y="1179513"/>
            <a:chExt cx="330200" cy="698501"/>
          </a:xfrm>
          <a:solidFill>
            <a:schemeClr val="tx1"/>
          </a:solidFill>
        </p:grpSpPr>
        <p:sp>
          <p:nvSpPr>
            <p:cNvPr id="13" name="Freeform 8"/>
            <p:cNvSpPr/>
            <p:nvPr/>
          </p:nvSpPr>
          <p:spPr bwMode="auto">
            <a:xfrm>
              <a:off x="1174750" y="1371601"/>
              <a:ext cx="155575" cy="227013"/>
            </a:xfrm>
            <a:custGeom>
              <a:avLst/>
              <a:gdLst>
                <a:gd name="T0" fmla="*/ 3 w 18"/>
                <a:gd name="T1" fmla="*/ 10 h 26"/>
                <a:gd name="T2" fmla="*/ 5 w 18"/>
                <a:gd name="T3" fmla="*/ 16 h 26"/>
                <a:gd name="T4" fmla="*/ 0 w 18"/>
                <a:gd name="T5" fmla="*/ 22 h 26"/>
                <a:gd name="T6" fmla="*/ 0 w 18"/>
                <a:gd name="T7" fmla="*/ 26 h 26"/>
                <a:gd name="T8" fmla="*/ 18 w 18"/>
                <a:gd name="T9" fmla="*/ 26 h 26"/>
                <a:gd name="T10" fmla="*/ 11 w 18"/>
                <a:gd name="T11" fmla="*/ 8 h 26"/>
                <a:gd name="T12" fmla="*/ 0 w 18"/>
                <a:gd name="T13" fmla="*/ 0 h 26"/>
                <a:gd name="T14" fmla="*/ 0 w 18"/>
                <a:gd name="T15" fmla="*/ 8 h 26"/>
                <a:gd name="T16" fmla="*/ 3 w 18"/>
                <a:gd name="T17" fmla="*/ 1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26">
                  <a:moveTo>
                    <a:pt x="3" y="10"/>
                  </a:moveTo>
                  <a:cubicBezTo>
                    <a:pt x="4" y="12"/>
                    <a:pt x="5" y="14"/>
                    <a:pt x="5" y="16"/>
                  </a:cubicBezTo>
                  <a:cubicBezTo>
                    <a:pt x="5" y="19"/>
                    <a:pt x="3" y="22"/>
                    <a:pt x="0" y="22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7" y="19"/>
                    <a:pt x="15" y="13"/>
                    <a:pt x="11" y="8"/>
                  </a:cubicBezTo>
                  <a:cubicBezTo>
                    <a:pt x="8" y="3"/>
                    <a:pt x="4" y="0"/>
                    <a:pt x="0" y="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2" y="8"/>
                    <a:pt x="3" y="9"/>
                    <a:pt x="3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4" name="Freeform 9"/>
            <p:cNvSpPr/>
            <p:nvPr/>
          </p:nvSpPr>
          <p:spPr bwMode="auto">
            <a:xfrm>
              <a:off x="1157288" y="1346201"/>
              <a:ext cx="7938" cy="0"/>
            </a:xfrm>
            <a:custGeom>
              <a:avLst/>
              <a:gdLst>
                <a:gd name="T0" fmla="*/ 1 w 1"/>
                <a:gd name="T1" fmla="*/ 0 w 1"/>
                <a:gd name="T2" fmla="*/ 0 w 1"/>
                <a:gd name="T3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5" name="Freeform 10"/>
            <p:cNvSpPr>
              <a:spLocks noEditPoints="1"/>
            </p:cNvSpPr>
            <p:nvPr/>
          </p:nvSpPr>
          <p:spPr bwMode="auto">
            <a:xfrm>
              <a:off x="1000125" y="1625601"/>
              <a:ext cx="330200" cy="252413"/>
            </a:xfrm>
            <a:custGeom>
              <a:avLst/>
              <a:gdLst>
                <a:gd name="T0" fmla="*/ 0 w 38"/>
                <a:gd name="T1" fmla="*/ 0 h 29"/>
                <a:gd name="T2" fmla="*/ 0 w 38"/>
                <a:gd name="T3" fmla="*/ 3 h 29"/>
                <a:gd name="T4" fmla="*/ 6 w 38"/>
                <a:gd name="T5" fmla="*/ 22 h 29"/>
                <a:gd name="T6" fmla="*/ 19 w 38"/>
                <a:gd name="T7" fmla="*/ 29 h 29"/>
                <a:gd name="T8" fmla="*/ 33 w 38"/>
                <a:gd name="T9" fmla="*/ 22 h 29"/>
                <a:gd name="T10" fmla="*/ 38 w 38"/>
                <a:gd name="T11" fmla="*/ 3 h 29"/>
                <a:gd name="T12" fmla="*/ 38 w 38"/>
                <a:gd name="T13" fmla="*/ 0 h 29"/>
                <a:gd name="T14" fmla="*/ 0 w 38"/>
                <a:gd name="T15" fmla="*/ 0 h 29"/>
                <a:gd name="T16" fmla="*/ 22 w 38"/>
                <a:gd name="T17" fmla="*/ 23 h 29"/>
                <a:gd name="T18" fmla="*/ 22 w 38"/>
                <a:gd name="T19" fmla="*/ 23 h 29"/>
                <a:gd name="T20" fmla="*/ 22 w 38"/>
                <a:gd name="T21" fmla="*/ 23 h 29"/>
                <a:gd name="T22" fmla="*/ 21 w 38"/>
                <a:gd name="T23" fmla="*/ 22 h 29"/>
                <a:gd name="T24" fmla="*/ 22 w 38"/>
                <a:gd name="T25" fmla="*/ 21 h 29"/>
                <a:gd name="T26" fmla="*/ 34 w 38"/>
                <a:gd name="T27" fmla="*/ 6 h 29"/>
                <a:gd name="T28" fmla="*/ 34 w 38"/>
                <a:gd name="T29" fmla="*/ 5 h 29"/>
                <a:gd name="T30" fmla="*/ 35 w 38"/>
                <a:gd name="T31" fmla="*/ 4 h 29"/>
                <a:gd name="T32" fmla="*/ 36 w 38"/>
                <a:gd name="T33" fmla="*/ 5 h 29"/>
                <a:gd name="T34" fmla="*/ 36 w 38"/>
                <a:gd name="T35" fmla="*/ 6 h 29"/>
                <a:gd name="T36" fmla="*/ 22 w 38"/>
                <a:gd name="T37" fmla="*/ 23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8" h="29">
                  <a:moveTo>
                    <a:pt x="0" y="0"/>
                  </a:moveTo>
                  <a:cubicBezTo>
                    <a:pt x="0" y="1"/>
                    <a:pt x="0" y="2"/>
                    <a:pt x="0" y="3"/>
                  </a:cubicBezTo>
                  <a:cubicBezTo>
                    <a:pt x="0" y="11"/>
                    <a:pt x="2" y="17"/>
                    <a:pt x="6" y="22"/>
                  </a:cubicBezTo>
                  <a:cubicBezTo>
                    <a:pt x="9" y="26"/>
                    <a:pt x="14" y="29"/>
                    <a:pt x="19" y="29"/>
                  </a:cubicBezTo>
                  <a:cubicBezTo>
                    <a:pt x="24" y="29"/>
                    <a:pt x="29" y="26"/>
                    <a:pt x="33" y="22"/>
                  </a:cubicBezTo>
                  <a:cubicBezTo>
                    <a:pt x="36" y="17"/>
                    <a:pt x="38" y="11"/>
                    <a:pt x="38" y="3"/>
                  </a:cubicBezTo>
                  <a:cubicBezTo>
                    <a:pt x="38" y="2"/>
                    <a:pt x="38" y="1"/>
                    <a:pt x="38" y="0"/>
                  </a:cubicBezTo>
                  <a:lnTo>
                    <a:pt x="0" y="0"/>
                  </a:lnTo>
                  <a:close/>
                  <a:moveTo>
                    <a:pt x="22" y="23"/>
                  </a:moveTo>
                  <a:cubicBezTo>
                    <a:pt x="22" y="23"/>
                    <a:pt x="22" y="23"/>
                    <a:pt x="22" y="23"/>
                  </a:cubicBezTo>
                  <a:cubicBezTo>
                    <a:pt x="22" y="23"/>
                    <a:pt x="22" y="23"/>
                    <a:pt x="22" y="23"/>
                  </a:cubicBezTo>
                  <a:cubicBezTo>
                    <a:pt x="21" y="23"/>
                    <a:pt x="21" y="22"/>
                    <a:pt x="21" y="22"/>
                  </a:cubicBezTo>
                  <a:cubicBezTo>
                    <a:pt x="21" y="21"/>
                    <a:pt x="21" y="21"/>
                    <a:pt x="22" y="21"/>
                  </a:cubicBezTo>
                  <a:cubicBezTo>
                    <a:pt x="28" y="21"/>
                    <a:pt x="34" y="14"/>
                    <a:pt x="34" y="6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4" y="5"/>
                    <a:pt x="34" y="4"/>
                    <a:pt x="35" y="4"/>
                  </a:cubicBezTo>
                  <a:cubicBezTo>
                    <a:pt x="35" y="4"/>
                    <a:pt x="36" y="5"/>
                    <a:pt x="36" y="5"/>
                  </a:cubicBezTo>
                  <a:cubicBezTo>
                    <a:pt x="36" y="6"/>
                    <a:pt x="36" y="6"/>
                    <a:pt x="36" y="6"/>
                  </a:cubicBezTo>
                  <a:cubicBezTo>
                    <a:pt x="36" y="15"/>
                    <a:pt x="30" y="23"/>
                    <a:pt x="22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6" name="Freeform 11"/>
            <p:cNvSpPr/>
            <p:nvPr/>
          </p:nvSpPr>
          <p:spPr bwMode="auto">
            <a:xfrm>
              <a:off x="1000125" y="1371601"/>
              <a:ext cx="157163" cy="227013"/>
            </a:xfrm>
            <a:custGeom>
              <a:avLst/>
              <a:gdLst>
                <a:gd name="T0" fmla="*/ 13 w 18"/>
                <a:gd name="T1" fmla="*/ 16 h 26"/>
                <a:gd name="T2" fmla="*/ 15 w 18"/>
                <a:gd name="T3" fmla="*/ 10 h 26"/>
                <a:gd name="T4" fmla="*/ 18 w 18"/>
                <a:gd name="T5" fmla="*/ 8 h 26"/>
                <a:gd name="T6" fmla="*/ 18 w 18"/>
                <a:gd name="T7" fmla="*/ 0 h 26"/>
                <a:gd name="T8" fmla="*/ 7 w 18"/>
                <a:gd name="T9" fmla="*/ 8 h 26"/>
                <a:gd name="T10" fmla="*/ 0 w 18"/>
                <a:gd name="T11" fmla="*/ 26 h 26"/>
                <a:gd name="T12" fmla="*/ 18 w 18"/>
                <a:gd name="T13" fmla="*/ 26 h 26"/>
                <a:gd name="T14" fmla="*/ 18 w 18"/>
                <a:gd name="T15" fmla="*/ 22 h 26"/>
                <a:gd name="T16" fmla="*/ 13 w 18"/>
                <a:gd name="T17" fmla="*/ 1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26">
                  <a:moveTo>
                    <a:pt x="13" y="16"/>
                  </a:moveTo>
                  <a:cubicBezTo>
                    <a:pt x="13" y="14"/>
                    <a:pt x="14" y="12"/>
                    <a:pt x="15" y="10"/>
                  </a:cubicBezTo>
                  <a:cubicBezTo>
                    <a:pt x="15" y="9"/>
                    <a:pt x="16" y="8"/>
                    <a:pt x="18" y="8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4" y="0"/>
                    <a:pt x="10" y="3"/>
                    <a:pt x="7" y="8"/>
                  </a:cubicBezTo>
                  <a:cubicBezTo>
                    <a:pt x="3" y="13"/>
                    <a:pt x="1" y="20"/>
                    <a:pt x="0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5" y="22"/>
                    <a:pt x="13" y="19"/>
                    <a:pt x="13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7" name="Freeform 12"/>
            <p:cNvSpPr/>
            <p:nvPr/>
          </p:nvSpPr>
          <p:spPr bwMode="auto">
            <a:xfrm>
              <a:off x="1165225" y="1346201"/>
              <a:ext cx="9525" cy="0"/>
            </a:xfrm>
            <a:custGeom>
              <a:avLst/>
              <a:gdLst>
                <a:gd name="T0" fmla="*/ 1 w 1"/>
                <a:gd name="T1" fmla="*/ 1 w 1"/>
                <a:gd name="T2" fmla="*/ 0 w 1"/>
                <a:gd name="T3" fmla="*/ 0 w 1"/>
                <a:gd name="T4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8" name="Freeform 13"/>
            <p:cNvSpPr/>
            <p:nvPr/>
          </p:nvSpPr>
          <p:spPr bwMode="auto">
            <a:xfrm>
              <a:off x="1087438" y="1179513"/>
              <a:ext cx="104775" cy="166688"/>
            </a:xfrm>
            <a:custGeom>
              <a:avLst/>
              <a:gdLst>
                <a:gd name="T0" fmla="*/ 2 w 12"/>
                <a:gd name="T1" fmla="*/ 8 h 19"/>
                <a:gd name="T2" fmla="*/ 8 w 12"/>
                <a:gd name="T3" fmla="*/ 10 h 19"/>
                <a:gd name="T4" fmla="*/ 10 w 12"/>
                <a:gd name="T5" fmla="*/ 11 h 19"/>
                <a:gd name="T6" fmla="*/ 10 w 12"/>
                <a:gd name="T7" fmla="*/ 12 h 19"/>
                <a:gd name="T8" fmla="*/ 8 w 12"/>
                <a:gd name="T9" fmla="*/ 17 h 19"/>
                <a:gd name="T10" fmla="*/ 8 w 12"/>
                <a:gd name="T11" fmla="*/ 19 h 19"/>
                <a:gd name="T12" fmla="*/ 9 w 12"/>
                <a:gd name="T13" fmla="*/ 19 h 19"/>
                <a:gd name="T14" fmla="*/ 10 w 12"/>
                <a:gd name="T15" fmla="*/ 18 h 19"/>
                <a:gd name="T16" fmla="*/ 10 w 12"/>
                <a:gd name="T17" fmla="*/ 18 h 19"/>
                <a:gd name="T18" fmla="*/ 12 w 12"/>
                <a:gd name="T19" fmla="*/ 12 h 19"/>
                <a:gd name="T20" fmla="*/ 10 w 12"/>
                <a:gd name="T21" fmla="*/ 9 h 19"/>
                <a:gd name="T22" fmla="*/ 5 w 12"/>
                <a:gd name="T23" fmla="*/ 7 h 19"/>
                <a:gd name="T24" fmla="*/ 3 w 12"/>
                <a:gd name="T25" fmla="*/ 7 h 19"/>
                <a:gd name="T26" fmla="*/ 2 w 12"/>
                <a:gd name="T27" fmla="*/ 5 h 19"/>
                <a:gd name="T28" fmla="*/ 4 w 12"/>
                <a:gd name="T29" fmla="*/ 1 h 19"/>
                <a:gd name="T30" fmla="*/ 3 w 12"/>
                <a:gd name="T31" fmla="*/ 0 h 19"/>
                <a:gd name="T32" fmla="*/ 2 w 12"/>
                <a:gd name="T33" fmla="*/ 0 h 19"/>
                <a:gd name="T34" fmla="*/ 0 w 12"/>
                <a:gd name="T35" fmla="*/ 5 h 19"/>
                <a:gd name="T36" fmla="*/ 2 w 12"/>
                <a:gd name="T37" fmla="*/ 8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" h="19">
                  <a:moveTo>
                    <a:pt x="2" y="8"/>
                  </a:moveTo>
                  <a:cubicBezTo>
                    <a:pt x="4" y="9"/>
                    <a:pt x="6" y="10"/>
                    <a:pt x="8" y="10"/>
                  </a:cubicBezTo>
                  <a:cubicBezTo>
                    <a:pt x="8" y="10"/>
                    <a:pt x="9" y="11"/>
                    <a:pt x="10" y="11"/>
                  </a:cubicBezTo>
                  <a:cubicBezTo>
                    <a:pt x="10" y="11"/>
                    <a:pt x="10" y="12"/>
                    <a:pt x="10" y="12"/>
                  </a:cubicBezTo>
                  <a:cubicBezTo>
                    <a:pt x="10" y="13"/>
                    <a:pt x="10" y="15"/>
                    <a:pt x="8" y="17"/>
                  </a:cubicBezTo>
                  <a:cubicBezTo>
                    <a:pt x="8" y="18"/>
                    <a:pt x="8" y="18"/>
                    <a:pt x="8" y="19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1" y="16"/>
                    <a:pt x="12" y="14"/>
                    <a:pt x="12" y="12"/>
                  </a:cubicBezTo>
                  <a:cubicBezTo>
                    <a:pt x="12" y="11"/>
                    <a:pt x="11" y="10"/>
                    <a:pt x="10" y="9"/>
                  </a:cubicBezTo>
                  <a:cubicBezTo>
                    <a:pt x="8" y="8"/>
                    <a:pt x="6" y="8"/>
                    <a:pt x="5" y="7"/>
                  </a:cubicBezTo>
                  <a:cubicBezTo>
                    <a:pt x="4" y="7"/>
                    <a:pt x="3" y="7"/>
                    <a:pt x="3" y="7"/>
                  </a:cubicBezTo>
                  <a:cubicBezTo>
                    <a:pt x="2" y="6"/>
                    <a:pt x="2" y="6"/>
                    <a:pt x="2" y="5"/>
                  </a:cubicBezTo>
                  <a:cubicBezTo>
                    <a:pt x="2" y="4"/>
                    <a:pt x="2" y="3"/>
                    <a:pt x="4" y="1"/>
                  </a:cubicBezTo>
                  <a:cubicBezTo>
                    <a:pt x="4" y="1"/>
                    <a:pt x="4" y="0"/>
                    <a:pt x="3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1" y="2"/>
                    <a:pt x="0" y="4"/>
                    <a:pt x="0" y="5"/>
                  </a:cubicBezTo>
                  <a:cubicBezTo>
                    <a:pt x="0" y="7"/>
                    <a:pt x="1" y="8"/>
                    <a:pt x="2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 flipH="1">
            <a:off x="2227446" y="5294446"/>
            <a:ext cx="253351" cy="485517"/>
            <a:chOff x="2044700" y="1241426"/>
            <a:chExt cx="339725" cy="576263"/>
          </a:xfrm>
          <a:solidFill>
            <a:schemeClr val="tx1"/>
          </a:solidFill>
        </p:grpSpPr>
        <p:sp>
          <p:nvSpPr>
            <p:cNvPr id="20" name="Freeform 14"/>
            <p:cNvSpPr/>
            <p:nvPr/>
          </p:nvSpPr>
          <p:spPr bwMode="auto">
            <a:xfrm>
              <a:off x="2217738" y="1328738"/>
              <a:ext cx="17463" cy="42863"/>
            </a:xfrm>
            <a:custGeom>
              <a:avLst/>
              <a:gdLst>
                <a:gd name="T0" fmla="*/ 6 w 11"/>
                <a:gd name="T1" fmla="*/ 5 h 27"/>
                <a:gd name="T2" fmla="*/ 6 w 11"/>
                <a:gd name="T3" fmla="*/ 5 h 27"/>
                <a:gd name="T4" fmla="*/ 0 w 11"/>
                <a:gd name="T5" fmla="*/ 11 h 27"/>
                <a:gd name="T6" fmla="*/ 0 w 11"/>
                <a:gd name="T7" fmla="*/ 5 h 27"/>
                <a:gd name="T8" fmla="*/ 6 w 11"/>
                <a:gd name="T9" fmla="*/ 0 h 27"/>
                <a:gd name="T10" fmla="*/ 11 w 11"/>
                <a:gd name="T11" fmla="*/ 0 h 27"/>
                <a:gd name="T12" fmla="*/ 11 w 11"/>
                <a:gd name="T13" fmla="*/ 27 h 27"/>
                <a:gd name="T14" fmla="*/ 6 w 11"/>
                <a:gd name="T15" fmla="*/ 27 h 27"/>
                <a:gd name="T16" fmla="*/ 6 w 11"/>
                <a:gd name="T17" fmla="*/ 5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27">
                  <a:moveTo>
                    <a:pt x="6" y="5"/>
                  </a:moveTo>
                  <a:lnTo>
                    <a:pt x="6" y="5"/>
                  </a:lnTo>
                  <a:lnTo>
                    <a:pt x="0" y="11"/>
                  </a:lnTo>
                  <a:lnTo>
                    <a:pt x="0" y="5"/>
                  </a:lnTo>
                  <a:lnTo>
                    <a:pt x="6" y="0"/>
                  </a:lnTo>
                  <a:lnTo>
                    <a:pt x="11" y="0"/>
                  </a:lnTo>
                  <a:lnTo>
                    <a:pt x="11" y="27"/>
                  </a:lnTo>
                  <a:lnTo>
                    <a:pt x="6" y="27"/>
                  </a:lnTo>
                  <a:lnTo>
                    <a:pt x="6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1" name="Freeform 15"/>
            <p:cNvSpPr>
              <a:spLocks noEditPoints="1"/>
            </p:cNvSpPr>
            <p:nvPr/>
          </p:nvSpPr>
          <p:spPr bwMode="auto">
            <a:xfrm>
              <a:off x="2252663" y="1328738"/>
              <a:ext cx="34925" cy="42863"/>
            </a:xfrm>
            <a:custGeom>
              <a:avLst/>
              <a:gdLst>
                <a:gd name="T0" fmla="*/ 4 w 4"/>
                <a:gd name="T1" fmla="*/ 3 h 5"/>
                <a:gd name="T2" fmla="*/ 2 w 4"/>
                <a:gd name="T3" fmla="*/ 5 h 5"/>
                <a:gd name="T4" fmla="*/ 0 w 4"/>
                <a:gd name="T5" fmla="*/ 3 h 5"/>
                <a:gd name="T6" fmla="*/ 2 w 4"/>
                <a:gd name="T7" fmla="*/ 0 h 5"/>
                <a:gd name="T8" fmla="*/ 4 w 4"/>
                <a:gd name="T9" fmla="*/ 3 h 5"/>
                <a:gd name="T10" fmla="*/ 1 w 4"/>
                <a:gd name="T11" fmla="*/ 3 h 5"/>
                <a:gd name="T12" fmla="*/ 2 w 4"/>
                <a:gd name="T13" fmla="*/ 5 h 5"/>
                <a:gd name="T14" fmla="*/ 3 w 4"/>
                <a:gd name="T15" fmla="*/ 3 h 5"/>
                <a:gd name="T16" fmla="*/ 2 w 4"/>
                <a:gd name="T17" fmla="*/ 1 h 5"/>
                <a:gd name="T18" fmla="*/ 1 w 4"/>
                <a:gd name="T19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" h="5">
                  <a:moveTo>
                    <a:pt x="4" y="3"/>
                  </a:moveTo>
                  <a:cubicBezTo>
                    <a:pt x="4" y="4"/>
                    <a:pt x="3" y="5"/>
                    <a:pt x="2" y="5"/>
                  </a:cubicBezTo>
                  <a:cubicBezTo>
                    <a:pt x="1" y="5"/>
                    <a:pt x="0" y="4"/>
                    <a:pt x="0" y="3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4" y="0"/>
                    <a:pt x="4" y="1"/>
                    <a:pt x="4" y="3"/>
                  </a:cubicBezTo>
                  <a:close/>
                  <a:moveTo>
                    <a:pt x="1" y="3"/>
                  </a:moveTo>
                  <a:cubicBezTo>
                    <a:pt x="1" y="4"/>
                    <a:pt x="2" y="5"/>
                    <a:pt x="2" y="5"/>
                  </a:cubicBezTo>
                  <a:cubicBezTo>
                    <a:pt x="3" y="5"/>
                    <a:pt x="3" y="4"/>
                    <a:pt x="3" y="3"/>
                  </a:cubicBezTo>
                  <a:cubicBezTo>
                    <a:pt x="3" y="2"/>
                    <a:pt x="3" y="1"/>
                    <a:pt x="2" y="1"/>
                  </a:cubicBezTo>
                  <a:cubicBezTo>
                    <a:pt x="2" y="1"/>
                    <a:pt x="1" y="1"/>
                    <a:pt x="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2" name="Freeform 16"/>
            <p:cNvSpPr>
              <a:spLocks noEditPoints="1"/>
            </p:cNvSpPr>
            <p:nvPr/>
          </p:nvSpPr>
          <p:spPr bwMode="auto">
            <a:xfrm>
              <a:off x="2297113" y="1328738"/>
              <a:ext cx="34925" cy="42863"/>
            </a:xfrm>
            <a:custGeom>
              <a:avLst/>
              <a:gdLst>
                <a:gd name="T0" fmla="*/ 4 w 4"/>
                <a:gd name="T1" fmla="*/ 3 h 5"/>
                <a:gd name="T2" fmla="*/ 2 w 4"/>
                <a:gd name="T3" fmla="*/ 5 h 5"/>
                <a:gd name="T4" fmla="*/ 0 w 4"/>
                <a:gd name="T5" fmla="*/ 3 h 5"/>
                <a:gd name="T6" fmla="*/ 2 w 4"/>
                <a:gd name="T7" fmla="*/ 0 h 5"/>
                <a:gd name="T8" fmla="*/ 4 w 4"/>
                <a:gd name="T9" fmla="*/ 3 h 5"/>
                <a:gd name="T10" fmla="*/ 1 w 4"/>
                <a:gd name="T11" fmla="*/ 3 h 5"/>
                <a:gd name="T12" fmla="*/ 2 w 4"/>
                <a:gd name="T13" fmla="*/ 5 h 5"/>
                <a:gd name="T14" fmla="*/ 3 w 4"/>
                <a:gd name="T15" fmla="*/ 3 h 5"/>
                <a:gd name="T16" fmla="*/ 2 w 4"/>
                <a:gd name="T17" fmla="*/ 1 h 5"/>
                <a:gd name="T18" fmla="*/ 1 w 4"/>
                <a:gd name="T19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" h="5">
                  <a:moveTo>
                    <a:pt x="4" y="3"/>
                  </a:moveTo>
                  <a:cubicBezTo>
                    <a:pt x="4" y="4"/>
                    <a:pt x="3" y="5"/>
                    <a:pt x="2" y="5"/>
                  </a:cubicBezTo>
                  <a:cubicBezTo>
                    <a:pt x="0" y="5"/>
                    <a:pt x="0" y="4"/>
                    <a:pt x="0" y="3"/>
                  </a:cubicBezTo>
                  <a:cubicBezTo>
                    <a:pt x="0" y="1"/>
                    <a:pt x="0" y="0"/>
                    <a:pt x="2" y="0"/>
                  </a:cubicBezTo>
                  <a:cubicBezTo>
                    <a:pt x="3" y="0"/>
                    <a:pt x="4" y="1"/>
                    <a:pt x="4" y="3"/>
                  </a:cubicBezTo>
                  <a:close/>
                  <a:moveTo>
                    <a:pt x="1" y="3"/>
                  </a:moveTo>
                  <a:cubicBezTo>
                    <a:pt x="1" y="4"/>
                    <a:pt x="1" y="5"/>
                    <a:pt x="2" y="5"/>
                  </a:cubicBezTo>
                  <a:cubicBezTo>
                    <a:pt x="2" y="5"/>
                    <a:pt x="3" y="4"/>
                    <a:pt x="3" y="3"/>
                  </a:cubicBezTo>
                  <a:cubicBezTo>
                    <a:pt x="3" y="2"/>
                    <a:pt x="2" y="1"/>
                    <a:pt x="2" y="1"/>
                  </a:cubicBezTo>
                  <a:cubicBezTo>
                    <a:pt x="1" y="1"/>
                    <a:pt x="1" y="1"/>
                    <a:pt x="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3" name="Freeform 17"/>
            <p:cNvSpPr>
              <a:spLocks noEditPoints="1"/>
            </p:cNvSpPr>
            <p:nvPr/>
          </p:nvSpPr>
          <p:spPr bwMode="auto">
            <a:xfrm>
              <a:off x="2044700" y="1241426"/>
              <a:ext cx="339725" cy="576263"/>
            </a:xfrm>
            <a:custGeom>
              <a:avLst/>
              <a:gdLst>
                <a:gd name="T0" fmla="*/ 6 w 39"/>
                <a:gd name="T1" fmla="*/ 0 h 66"/>
                <a:gd name="T2" fmla="*/ 0 w 39"/>
                <a:gd name="T3" fmla="*/ 59 h 66"/>
                <a:gd name="T4" fmla="*/ 32 w 39"/>
                <a:gd name="T5" fmla="*/ 66 h 66"/>
                <a:gd name="T6" fmla="*/ 39 w 39"/>
                <a:gd name="T7" fmla="*/ 7 h 66"/>
                <a:gd name="T8" fmla="*/ 10 w 39"/>
                <a:gd name="T9" fmla="*/ 58 h 66"/>
                <a:gd name="T10" fmla="*/ 10 w 39"/>
                <a:gd name="T11" fmla="*/ 50 h 66"/>
                <a:gd name="T12" fmla="*/ 10 w 39"/>
                <a:gd name="T13" fmla="*/ 58 h 66"/>
                <a:gd name="T14" fmla="*/ 6 w 39"/>
                <a:gd name="T15" fmla="*/ 44 h 66"/>
                <a:gd name="T16" fmla="*/ 13 w 39"/>
                <a:gd name="T17" fmla="*/ 44 h 66"/>
                <a:gd name="T18" fmla="*/ 10 w 39"/>
                <a:gd name="T19" fmla="*/ 39 h 66"/>
                <a:gd name="T20" fmla="*/ 10 w 39"/>
                <a:gd name="T21" fmla="*/ 31 h 66"/>
                <a:gd name="T22" fmla="*/ 10 w 39"/>
                <a:gd name="T23" fmla="*/ 39 h 66"/>
                <a:gd name="T24" fmla="*/ 6 w 39"/>
                <a:gd name="T25" fmla="*/ 24 h 66"/>
                <a:gd name="T26" fmla="*/ 16 w 39"/>
                <a:gd name="T27" fmla="*/ 22 h 66"/>
                <a:gd name="T28" fmla="*/ 17 w 39"/>
                <a:gd name="T29" fmla="*/ 26 h 66"/>
                <a:gd name="T30" fmla="*/ 8 w 39"/>
                <a:gd name="T31" fmla="*/ 28 h 66"/>
                <a:gd name="T32" fmla="*/ 19 w 39"/>
                <a:gd name="T33" fmla="*/ 58 h 66"/>
                <a:gd name="T34" fmla="*/ 19 w 39"/>
                <a:gd name="T35" fmla="*/ 50 h 66"/>
                <a:gd name="T36" fmla="*/ 19 w 39"/>
                <a:gd name="T37" fmla="*/ 58 h 66"/>
                <a:gd name="T38" fmla="*/ 15 w 39"/>
                <a:gd name="T39" fmla="*/ 44 h 66"/>
                <a:gd name="T40" fmla="*/ 23 w 39"/>
                <a:gd name="T41" fmla="*/ 44 h 66"/>
                <a:gd name="T42" fmla="*/ 19 w 39"/>
                <a:gd name="T43" fmla="*/ 39 h 66"/>
                <a:gd name="T44" fmla="*/ 19 w 39"/>
                <a:gd name="T45" fmla="*/ 31 h 66"/>
                <a:gd name="T46" fmla="*/ 19 w 39"/>
                <a:gd name="T47" fmla="*/ 39 h 66"/>
                <a:gd name="T48" fmla="*/ 22 w 39"/>
                <a:gd name="T49" fmla="*/ 24 h 66"/>
                <a:gd name="T50" fmla="*/ 31 w 39"/>
                <a:gd name="T51" fmla="*/ 22 h 66"/>
                <a:gd name="T52" fmla="*/ 32 w 39"/>
                <a:gd name="T53" fmla="*/ 26 h 66"/>
                <a:gd name="T54" fmla="*/ 23 w 39"/>
                <a:gd name="T55" fmla="*/ 28 h 66"/>
                <a:gd name="T56" fmla="*/ 29 w 39"/>
                <a:gd name="T57" fmla="*/ 58 h 66"/>
                <a:gd name="T58" fmla="*/ 29 w 39"/>
                <a:gd name="T59" fmla="*/ 50 h 66"/>
                <a:gd name="T60" fmla="*/ 29 w 39"/>
                <a:gd name="T61" fmla="*/ 58 h 66"/>
                <a:gd name="T62" fmla="*/ 25 w 39"/>
                <a:gd name="T63" fmla="*/ 44 h 66"/>
                <a:gd name="T64" fmla="*/ 33 w 39"/>
                <a:gd name="T65" fmla="*/ 44 h 66"/>
                <a:gd name="T66" fmla="*/ 29 w 39"/>
                <a:gd name="T67" fmla="*/ 39 h 66"/>
                <a:gd name="T68" fmla="*/ 29 w 39"/>
                <a:gd name="T69" fmla="*/ 31 h 66"/>
                <a:gd name="T70" fmla="*/ 29 w 39"/>
                <a:gd name="T71" fmla="*/ 39 h 66"/>
                <a:gd name="T72" fmla="*/ 31 w 39"/>
                <a:gd name="T73" fmla="*/ 18 h 66"/>
                <a:gd name="T74" fmla="*/ 3 w 39"/>
                <a:gd name="T75" fmla="*/ 13 h 66"/>
                <a:gd name="T76" fmla="*/ 8 w 39"/>
                <a:gd name="T77" fmla="*/ 5 h 66"/>
                <a:gd name="T78" fmla="*/ 35 w 39"/>
                <a:gd name="T79" fmla="*/ 1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9" h="66">
                  <a:moveTo>
                    <a:pt x="32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63"/>
                    <a:pt x="3" y="66"/>
                    <a:pt x="6" y="66"/>
                  </a:cubicBezTo>
                  <a:cubicBezTo>
                    <a:pt x="32" y="66"/>
                    <a:pt x="32" y="66"/>
                    <a:pt x="32" y="66"/>
                  </a:cubicBezTo>
                  <a:cubicBezTo>
                    <a:pt x="36" y="66"/>
                    <a:pt x="39" y="63"/>
                    <a:pt x="39" y="59"/>
                  </a:cubicBezTo>
                  <a:cubicBezTo>
                    <a:pt x="39" y="7"/>
                    <a:pt x="39" y="7"/>
                    <a:pt x="39" y="7"/>
                  </a:cubicBezTo>
                  <a:cubicBezTo>
                    <a:pt x="39" y="3"/>
                    <a:pt x="36" y="0"/>
                    <a:pt x="32" y="0"/>
                  </a:cubicBezTo>
                  <a:close/>
                  <a:moveTo>
                    <a:pt x="10" y="58"/>
                  </a:moveTo>
                  <a:cubicBezTo>
                    <a:pt x="7" y="58"/>
                    <a:pt x="6" y="56"/>
                    <a:pt x="6" y="54"/>
                  </a:cubicBezTo>
                  <a:cubicBezTo>
                    <a:pt x="6" y="52"/>
                    <a:pt x="7" y="50"/>
                    <a:pt x="10" y="50"/>
                  </a:cubicBezTo>
                  <a:cubicBezTo>
                    <a:pt x="12" y="50"/>
                    <a:pt x="13" y="52"/>
                    <a:pt x="13" y="54"/>
                  </a:cubicBezTo>
                  <a:cubicBezTo>
                    <a:pt x="13" y="56"/>
                    <a:pt x="12" y="58"/>
                    <a:pt x="10" y="58"/>
                  </a:cubicBezTo>
                  <a:close/>
                  <a:moveTo>
                    <a:pt x="10" y="48"/>
                  </a:moveTo>
                  <a:cubicBezTo>
                    <a:pt x="7" y="48"/>
                    <a:pt x="6" y="46"/>
                    <a:pt x="6" y="44"/>
                  </a:cubicBezTo>
                  <a:cubicBezTo>
                    <a:pt x="6" y="42"/>
                    <a:pt x="7" y="40"/>
                    <a:pt x="10" y="40"/>
                  </a:cubicBezTo>
                  <a:cubicBezTo>
                    <a:pt x="12" y="40"/>
                    <a:pt x="13" y="42"/>
                    <a:pt x="13" y="44"/>
                  </a:cubicBezTo>
                  <a:cubicBezTo>
                    <a:pt x="13" y="46"/>
                    <a:pt x="12" y="48"/>
                    <a:pt x="10" y="48"/>
                  </a:cubicBezTo>
                  <a:close/>
                  <a:moveTo>
                    <a:pt x="10" y="39"/>
                  </a:moveTo>
                  <a:cubicBezTo>
                    <a:pt x="7" y="39"/>
                    <a:pt x="6" y="37"/>
                    <a:pt x="6" y="35"/>
                  </a:cubicBezTo>
                  <a:cubicBezTo>
                    <a:pt x="6" y="33"/>
                    <a:pt x="7" y="31"/>
                    <a:pt x="10" y="31"/>
                  </a:cubicBezTo>
                  <a:cubicBezTo>
                    <a:pt x="12" y="31"/>
                    <a:pt x="13" y="33"/>
                    <a:pt x="13" y="35"/>
                  </a:cubicBezTo>
                  <a:cubicBezTo>
                    <a:pt x="13" y="37"/>
                    <a:pt x="12" y="39"/>
                    <a:pt x="10" y="39"/>
                  </a:cubicBezTo>
                  <a:close/>
                  <a:moveTo>
                    <a:pt x="6" y="26"/>
                  </a:moveTo>
                  <a:cubicBezTo>
                    <a:pt x="6" y="24"/>
                    <a:pt x="6" y="24"/>
                    <a:pt x="6" y="24"/>
                  </a:cubicBezTo>
                  <a:cubicBezTo>
                    <a:pt x="6" y="23"/>
                    <a:pt x="7" y="22"/>
                    <a:pt x="8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7" y="22"/>
                    <a:pt x="17" y="23"/>
                    <a:pt x="17" y="24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7" y="27"/>
                    <a:pt x="17" y="28"/>
                    <a:pt x="16" y="28"/>
                  </a:cubicBezTo>
                  <a:cubicBezTo>
                    <a:pt x="8" y="28"/>
                    <a:pt x="8" y="28"/>
                    <a:pt x="8" y="28"/>
                  </a:cubicBezTo>
                  <a:cubicBezTo>
                    <a:pt x="7" y="28"/>
                    <a:pt x="6" y="27"/>
                    <a:pt x="6" y="26"/>
                  </a:cubicBezTo>
                  <a:close/>
                  <a:moveTo>
                    <a:pt x="19" y="58"/>
                  </a:moveTo>
                  <a:cubicBezTo>
                    <a:pt x="17" y="58"/>
                    <a:pt x="15" y="56"/>
                    <a:pt x="15" y="54"/>
                  </a:cubicBezTo>
                  <a:cubicBezTo>
                    <a:pt x="15" y="52"/>
                    <a:pt x="17" y="50"/>
                    <a:pt x="19" y="50"/>
                  </a:cubicBezTo>
                  <a:cubicBezTo>
                    <a:pt x="21" y="50"/>
                    <a:pt x="23" y="52"/>
                    <a:pt x="23" y="54"/>
                  </a:cubicBezTo>
                  <a:cubicBezTo>
                    <a:pt x="23" y="56"/>
                    <a:pt x="21" y="58"/>
                    <a:pt x="19" y="58"/>
                  </a:cubicBezTo>
                  <a:close/>
                  <a:moveTo>
                    <a:pt x="19" y="48"/>
                  </a:moveTo>
                  <a:cubicBezTo>
                    <a:pt x="17" y="48"/>
                    <a:pt x="15" y="46"/>
                    <a:pt x="15" y="44"/>
                  </a:cubicBezTo>
                  <a:cubicBezTo>
                    <a:pt x="15" y="42"/>
                    <a:pt x="17" y="40"/>
                    <a:pt x="19" y="40"/>
                  </a:cubicBezTo>
                  <a:cubicBezTo>
                    <a:pt x="21" y="40"/>
                    <a:pt x="23" y="42"/>
                    <a:pt x="23" y="44"/>
                  </a:cubicBezTo>
                  <a:cubicBezTo>
                    <a:pt x="23" y="46"/>
                    <a:pt x="21" y="48"/>
                    <a:pt x="19" y="48"/>
                  </a:cubicBezTo>
                  <a:close/>
                  <a:moveTo>
                    <a:pt x="19" y="39"/>
                  </a:moveTo>
                  <a:cubicBezTo>
                    <a:pt x="17" y="39"/>
                    <a:pt x="15" y="37"/>
                    <a:pt x="15" y="35"/>
                  </a:cubicBezTo>
                  <a:cubicBezTo>
                    <a:pt x="15" y="33"/>
                    <a:pt x="17" y="31"/>
                    <a:pt x="19" y="31"/>
                  </a:cubicBezTo>
                  <a:cubicBezTo>
                    <a:pt x="21" y="31"/>
                    <a:pt x="23" y="33"/>
                    <a:pt x="23" y="35"/>
                  </a:cubicBezTo>
                  <a:cubicBezTo>
                    <a:pt x="23" y="37"/>
                    <a:pt x="21" y="39"/>
                    <a:pt x="19" y="39"/>
                  </a:cubicBezTo>
                  <a:close/>
                  <a:moveTo>
                    <a:pt x="22" y="26"/>
                  </a:moveTo>
                  <a:cubicBezTo>
                    <a:pt x="22" y="24"/>
                    <a:pt x="22" y="24"/>
                    <a:pt x="22" y="24"/>
                  </a:cubicBezTo>
                  <a:cubicBezTo>
                    <a:pt x="22" y="23"/>
                    <a:pt x="22" y="22"/>
                    <a:pt x="23" y="22"/>
                  </a:cubicBezTo>
                  <a:cubicBezTo>
                    <a:pt x="31" y="22"/>
                    <a:pt x="31" y="22"/>
                    <a:pt x="31" y="22"/>
                  </a:cubicBezTo>
                  <a:cubicBezTo>
                    <a:pt x="32" y="22"/>
                    <a:pt x="32" y="23"/>
                    <a:pt x="32" y="24"/>
                  </a:cubicBezTo>
                  <a:cubicBezTo>
                    <a:pt x="32" y="26"/>
                    <a:pt x="32" y="26"/>
                    <a:pt x="32" y="26"/>
                  </a:cubicBezTo>
                  <a:cubicBezTo>
                    <a:pt x="32" y="27"/>
                    <a:pt x="32" y="28"/>
                    <a:pt x="31" y="28"/>
                  </a:cubicBezTo>
                  <a:cubicBezTo>
                    <a:pt x="23" y="28"/>
                    <a:pt x="23" y="28"/>
                    <a:pt x="23" y="28"/>
                  </a:cubicBezTo>
                  <a:cubicBezTo>
                    <a:pt x="22" y="28"/>
                    <a:pt x="22" y="27"/>
                    <a:pt x="22" y="26"/>
                  </a:cubicBezTo>
                  <a:close/>
                  <a:moveTo>
                    <a:pt x="29" y="58"/>
                  </a:moveTo>
                  <a:cubicBezTo>
                    <a:pt x="27" y="58"/>
                    <a:pt x="25" y="56"/>
                    <a:pt x="25" y="54"/>
                  </a:cubicBezTo>
                  <a:cubicBezTo>
                    <a:pt x="25" y="52"/>
                    <a:pt x="27" y="50"/>
                    <a:pt x="29" y="50"/>
                  </a:cubicBezTo>
                  <a:cubicBezTo>
                    <a:pt x="31" y="50"/>
                    <a:pt x="33" y="52"/>
                    <a:pt x="33" y="54"/>
                  </a:cubicBezTo>
                  <a:cubicBezTo>
                    <a:pt x="33" y="56"/>
                    <a:pt x="31" y="58"/>
                    <a:pt x="29" y="58"/>
                  </a:cubicBezTo>
                  <a:close/>
                  <a:moveTo>
                    <a:pt x="29" y="48"/>
                  </a:moveTo>
                  <a:cubicBezTo>
                    <a:pt x="27" y="48"/>
                    <a:pt x="25" y="46"/>
                    <a:pt x="25" y="44"/>
                  </a:cubicBezTo>
                  <a:cubicBezTo>
                    <a:pt x="25" y="42"/>
                    <a:pt x="27" y="40"/>
                    <a:pt x="29" y="40"/>
                  </a:cubicBezTo>
                  <a:cubicBezTo>
                    <a:pt x="31" y="40"/>
                    <a:pt x="33" y="42"/>
                    <a:pt x="33" y="44"/>
                  </a:cubicBezTo>
                  <a:cubicBezTo>
                    <a:pt x="33" y="46"/>
                    <a:pt x="31" y="48"/>
                    <a:pt x="29" y="48"/>
                  </a:cubicBezTo>
                  <a:close/>
                  <a:moveTo>
                    <a:pt x="29" y="39"/>
                  </a:moveTo>
                  <a:cubicBezTo>
                    <a:pt x="27" y="39"/>
                    <a:pt x="25" y="37"/>
                    <a:pt x="25" y="35"/>
                  </a:cubicBezTo>
                  <a:cubicBezTo>
                    <a:pt x="25" y="33"/>
                    <a:pt x="27" y="31"/>
                    <a:pt x="29" y="31"/>
                  </a:cubicBezTo>
                  <a:cubicBezTo>
                    <a:pt x="31" y="31"/>
                    <a:pt x="33" y="33"/>
                    <a:pt x="33" y="35"/>
                  </a:cubicBezTo>
                  <a:cubicBezTo>
                    <a:pt x="33" y="37"/>
                    <a:pt x="31" y="39"/>
                    <a:pt x="29" y="39"/>
                  </a:cubicBezTo>
                  <a:close/>
                  <a:moveTo>
                    <a:pt x="35" y="13"/>
                  </a:moveTo>
                  <a:cubicBezTo>
                    <a:pt x="35" y="16"/>
                    <a:pt x="33" y="18"/>
                    <a:pt x="31" y="18"/>
                  </a:cubicBezTo>
                  <a:cubicBezTo>
                    <a:pt x="8" y="18"/>
                    <a:pt x="8" y="18"/>
                    <a:pt x="8" y="18"/>
                  </a:cubicBezTo>
                  <a:cubicBezTo>
                    <a:pt x="5" y="18"/>
                    <a:pt x="3" y="16"/>
                    <a:pt x="3" y="13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7"/>
                    <a:pt x="5" y="5"/>
                    <a:pt x="8" y="5"/>
                  </a:cubicBezTo>
                  <a:cubicBezTo>
                    <a:pt x="31" y="5"/>
                    <a:pt x="31" y="5"/>
                    <a:pt x="31" y="5"/>
                  </a:cubicBezTo>
                  <a:cubicBezTo>
                    <a:pt x="33" y="5"/>
                    <a:pt x="35" y="7"/>
                    <a:pt x="35" y="10"/>
                  </a:cubicBezTo>
                  <a:lnTo>
                    <a:pt x="35" y="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 flipH="1">
            <a:off x="5117181" y="5151348"/>
            <a:ext cx="408441" cy="603217"/>
            <a:chOff x="5089525" y="1127126"/>
            <a:chExt cx="547688" cy="715962"/>
          </a:xfrm>
          <a:solidFill>
            <a:schemeClr val="tx1"/>
          </a:solidFill>
        </p:grpSpPr>
        <p:sp>
          <p:nvSpPr>
            <p:cNvPr id="25" name="Rectangle 18"/>
            <p:cNvSpPr>
              <a:spLocks noChangeArrowheads="1"/>
            </p:cNvSpPr>
            <p:nvPr/>
          </p:nvSpPr>
          <p:spPr bwMode="auto">
            <a:xfrm>
              <a:off x="5089525" y="1223963"/>
              <a:ext cx="34925" cy="6191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6" name="Freeform 19"/>
            <p:cNvSpPr/>
            <p:nvPr/>
          </p:nvSpPr>
          <p:spPr bwMode="auto">
            <a:xfrm>
              <a:off x="5159375" y="1127126"/>
              <a:ext cx="477838" cy="436563"/>
            </a:xfrm>
            <a:custGeom>
              <a:avLst/>
              <a:gdLst>
                <a:gd name="T0" fmla="*/ 0 w 55"/>
                <a:gd name="T1" fmla="*/ 10 h 50"/>
                <a:gd name="T2" fmla="*/ 0 w 55"/>
                <a:gd name="T3" fmla="*/ 44 h 50"/>
                <a:gd name="T4" fmla="*/ 55 w 55"/>
                <a:gd name="T5" fmla="*/ 42 h 50"/>
                <a:gd name="T6" fmla="*/ 55 w 55"/>
                <a:gd name="T7" fmla="*/ 8 h 50"/>
                <a:gd name="T8" fmla="*/ 0 w 55"/>
                <a:gd name="T9" fmla="*/ 1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50">
                  <a:moveTo>
                    <a:pt x="0" y="10"/>
                  </a:moveTo>
                  <a:cubicBezTo>
                    <a:pt x="0" y="44"/>
                    <a:pt x="0" y="44"/>
                    <a:pt x="0" y="44"/>
                  </a:cubicBezTo>
                  <a:cubicBezTo>
                    <a:pt x="21" y="35"/>
                    <a:pt x="33" y="50"/>
                    <a:pt x="55" y="42"/>
                  </a:cubicBezTo>
                  <a:cubicBezTo>
                    <a:pt x="55" y="31"/>
                    <a:pt x="55" y="19"/>
                    <a:pt x="55" y="8"/>
                  </a:cubicBezTo>
                  <a:cubicBezTo>
                    <a:pt x="33" y="16"/>
                    <a:pt x="21" y="0"/>
                    <a:pt x="0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 flipH="1">
            <a:off x="4071422" y="4393260"/>
            <a:ext cx="409625" cy="462779"/>
            <a:chOff x="4044950" y="2192338"/>
            <a:chExt cx="549276" cy="549275"/>
          </a:xfrm>
          <a:solidFill>
            <a:schemeClr val="tx1"/>
          </a:solidFill>
        </p:grpSpPr>
        <p:sp>
          <p:nvSpPr>
            <p:cNvPr id="28" name="Freeform 20"/>
            <p:cNvSpPr/>
            <p:nvPr/>
          </p:nvSpPr>
          <p:spPr bwMode="auto">
            <a:xfrm>
              <a:off x="4044950" y="2192338"/>
              <a:ext cx="549275" cy="549275"/>
            </a:xfrm>
            <a:custGeom>
              <a:avLst/>
              <a:gdLst>
                <a:gd name="T0" fmla="*/ 61 w 63"/>
                <a:gd name="T1" fmla="*/ 54 h 63"/>
                <a:gd name="T2" fmla="*/ 12 w 63"/>
                <a:gd name="T3" fmla="*/ 54 h 63"/>
                <a:gd name="T4" fmla="*/ 12 w 63"/>
                <a:gd name="T5" fmla="*/ 3 h 63"/>
                <a:gd name="T6" fmla="*/ 8 w 63"/>
                <a:gd name="T7" fmla="*/ 3 h 63"/>
                <a:gd name="T8" fmla="*/ 8 w 63"/>
                <a:gd name="T9" fmla="*/ 54 h 63"/>
                <a:gd name="T10" fmla="*/ 3 w 63"/>
                <a:gd name="T11" fmla="*/ 54 h 63"/>
                <a:gd name="T12" fmla="*/ 3 w 63"/>
                <a:gd name="T13" fmla="*/ 58 h 63"/>
                <a:gd name="T14" fmla="*/ 8 w 63"/>
                <a:gd name="T15" fmla="*/ 58 h 63"/>
                <a:gd name="T16" fmla="*/ 8 w 63"/>
                <a:gd name="T17" fmla="*/ 60 h 63"/>
                <a:gd name="T18" fmla="*/ 12 w 63"/>
                <a:gd name="T19" fmla="*/ 60 h 63"/>
                <a:gd name="T20" fmla="*/ 12 w 63"/>
                <a:gd name="T21" fmla="*/ 58 h 63"/>
                <a:gd name="T22" fmla="*/ 61 w 63"/>
                <a:gd name="T23" fmla="*/ 58 h 63"/>
                <a:gd name="T24" fmla="*/ 61 w 63"/>
                <a:gd name="T25" fmla="*/ 54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3" h="63">
                  <a:moveTo>
                    <a:pt x="61" y="54"/>
                  </a:moveTo>
                  <a:cubicBezTo>
                    <a:pt x="44" y="54"/>
                    <a:pt x="28" y="54"/>
                    <a:pt x="12" y="54"/>
                  </a:cubicBezTo>
                  <a:cubicBezTo>
                    <a:pt x="12" y="37"/>
                    <a:pt x="12" y="20"/>
                    <a:pt x="12" y="3"/>
                  </a:cubicBezTo>
                  <a:cubicBezTo>
                    <a:pt x="12" y="0"/>
                    <a:pt x="8" y="0"/>
                    <a:pt x="8" y="3"/>
                  </a:cubicBezTo>
                  <a:cubicBezTo>
                    <a:pt x="8" y="20"/>
                    <a:pt x="8" y="37"/>
                    <a:pt x="8" y="54"/>
                  </a:cubicBezTo>
                  <a:cubicBezTo>
                    <a:pt x="6" y="54"/>
                    <a:pt x="5" y="54"/>
                    <a:pt x="3" y="54"/>
                  </a:cubicBezTo>
                  <a:cubicBezTo>
                    <a:pt x="0" y="54"/>
                    <a:pt x="0" y="58"/>
                    <a:pt x="3" y="58"/>
                  </a:cubicBezTo>
                  <a:cubicBezTo>
                    <a:pt x="5" y="58"/>
                    <a:pt x="6" y="58"/>
                    <a:pt x="8" y="58"/>
                  </a:cubicBezTo>
                  <a:cubicBezTo>
                    <a:pt x="8" y="59"/>
                    <a:pt x="8" y="60"/>
                    <a:pt x="8" y="60"/>
                  </a:cubicBezTo>
                  <a:cubicBezTo>
                    <a:pt x="8" y="63"/>
                    <a:pt x="12" y="63"/>
                    <a:pt x="12" y="60"/>
                  </a:cubicBezTo>
                  <a:cubicBezTo>
                    <a:pt x="12" y="60"/>
                    <a:pt x="12" y="59"/>
                    <a:pt x="12" y="58"/>
                  </a:cubicBezTo>
                  <a:cubicBezTo>
                    <a:pt x="28" y="58"/>
                    <a:pt x="44" y="58"/>
                    <a:pt x="61" y="58"/>
                  </a:cubicBezTo>
                  <a:cubicBezTo>
                    <a:pt x="63" y="58"/>
                    <a:pt x="63" y="54"/>
                    <a:pt x="61" y="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9" name="Freeform 21"/>
            <p:cNvSpPr/>
            <p:nvPr/>
          </p:nvSpPr>
          <p:spPr bwMode="auto">
            <a:xfrm>
              <a:off x="4132263" y="2219326"/>
              <a:ext cx="461963" cy="417513"/>
            </a:xfrm>
            <a:custGeom>
              <a:avLst/>
              <a:gdLst>
                <a:gd name="T0" fmla="*/ 53 w 53"/>
                <a:gd name="T1" fmla="*/ 5 h 48"/>
                <a:gd name="T2" fmla="*/ 51 w 53"/>
                <a:gd name="T3" fmla="*/ 3 h 48"/>
                <a:gd name="T4" fmla="*/ 49 w 53"/>
                <a:gd name="T5" fmla="*/ 3 h 48"/>
                <a:gd name="T6" fmla="*/ 47 w 53"/>
                <a:gd name="T7" fmla="*/ 2 h 48"/>
                <a:gd name="T8" fmla="*/ 39 w 53"/>
                <a:gd name="T9" fmla="*/ 1 h 48"/>
                <a:gd name="T10" fmla="*/ 35 w 53"/>
                <a:gd name="T11" fmla="*/ 3 h 48"/>
                <a:gd name="T12" fmla="*/ 37 w 53"/>
                <a:gd name="T13" fmla="*/ 7 h 48"/>
                <a:gd name="T14" fmla="*/ 26 w 53"/>
                <a:gd name="T15" fmla="*/ 20 h 48"/>
                <a:gd name="T16" fmla="*/ 7 w 53"/>
                <a:gd name="T17" fmla="*/ 37 h 48"/>
                <a:gd name="T18" fmla="*/ 10 w 53"/>
                <a:gd name="T19" fmla="*/ 46 h 48"/>
                <a:gd name="T20" fmla="*/ 32 w 53"/>
                <a:gd name="T21" fmla="*/ 30 h 48"/>
                <a:gd name="T22" fmla="*/ 45 w 53"/>
                <a:gd name="T23" fmla="*/ 14 h 48"/>
                <a:gd name="T24" fmla="*/ 44 w 53"/>
                <a:gd name="T25" fmla="*/ 16 h 48"/>
                <a:gd name="T26" fmla="*/ 47 w 53"/>
                <a:gd name="T27" fmla="*/ 20 h 48"/>
                <a:gd name="T28" fmla="*/ 47 w 53"/>
                <a:gd name="T29" fmla="*/ 20 h 48"/>
                <a:gd name="T30" fmla="*/ 51 w 53"/>
                <a:gd name="T31" fmla="*/ 18 h 48"/>
                <a:gd name="T32" fmla="*/ 53 w 53"/>
                <a:gd name="T33" fmla="*/ 7 h 48"/>
                <a:gd name="T34" fmla="*/ 53 w 53"/>
                <a:gd name="T35" fmla="*/ 5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3" h="48">
                  <a:moveTo>
                    <a:pt x="53" y="5"/>
                  </a:moveTo>
                  <a:cubicBezTo>
                    <a:pt x="52" y="4"/>
                    <a:pt x="51" y="3"/>
                    <a:pt x="51" y="3"/>
                  </a:cubicBezTo>
                  <a:cubicBezTo>
                    <a:pt x="49" y="3"/>
                    <a:pt x="49" y="3"/>
                    <a:pt x="49" y="3"/>
                  </a:cubicBezTo>
                  <a:cubicBezTo>
                    <a:pt x="49" y="2"/>
                    <a:pt x="48" y="2"/>
                    <a:pt x="47" y="2"/>
                  </a:cubicBezTo>
                  <a:cubicBezTo>
                    <a:pt x="39" y="1"/>
                    <a:pt x="39" y="1"/>
                    <a:pt x="39" y="1"/>
                  </a:cubicBezTo>
                  <a:cubicBezTo>
                    <a:pt x="37" y="0"/>
                    <a:pt x="35" y="2"/>
                    <a:pt x="35" y="3"/>
                  </a:cubicBezTo>
                  <a:cubicBezTo>
                    <a:pt x="34" y="5"/>
                    <a:pt x="35" y="7"/>
                    <a:pt x="37" y="7"/>
                  </a:cubicBezTo>
                  <a:cubicBezTo>
                    <a:pt x="33" y="11"/>
                    <a:pt x="29" y="15"/>
                    <a:pt x="26" y="20"/>
                  </a:cubicBezTo>
                  <a:cubicBezTo>
                    <a:pt x="21" y="28"/>
                    <a:pt x="16" y="34"/>
                    <a:pt x="7" y="37"/>
                  </a:cubicBezTo>
                  <a:cubicBezTo>
                    <a:pt x="0" y="38"/>
                    <a:pt x="3" y="48"/>
                    <a:pt x="10" y="46"/>
                  </a:cubicBezTo>
                  <a:cubicBezTo>
                    <a:pt x="19" y="44"/>
                    <a:pt x="26" y="38"/>
                    <a:pt x="32" y="30"/>
                  </a:cubicBezTo>
                  <a:cubicBezTo>
                    <a:pt x="36" y="24"/>
                    <a:pt x="39" y="18"/>
                    <a:pt x="45" y="14"/>
                  </a:cubicBezTo>
                  <a:cubicBezTo>
                    <a:pt x="44" y="16"/>
                    <a:pt x="44" y="16"/>
                    <a:pt x="44" y="16"/>
                  </a:cubicBezTo>
                  <a:cubicBezTo>
                    <a:pt x="44" y="18"/>
                    <a:pt x="45" y="20"/>
                    <a:pt x="47" y="20"/>
                  </a:cubicBezTo>
                  <a:cubicBezTo>
                    <a:pt x="47" y="20"/>
                    <a:pt x="47" y="20"/>
                    <a:pt x="47" y="20"/>
                  </a:cubicBezTo>
                  <a:cubicBezTo>
                    <a:pt x="49" y="20"/>
                    <a:pt x="50" y="19"/>
                    <a:pt x="51" y="18"/>
                  </a:cubicBezTo>
                  <a:cubicBezTo>
                    <a:pt x="53" y="7"/>
                    <a:pt x="53" y="7"/>
                    <a:pt x="53" y="7"/>
                  </a:cubicBezTo>
                  <a:cubicBezTo>
                    <a:pt x="53" y="6"/>
                    <a:pt x="53" y="5"/>
                    <a:pt x="53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 flipH="1">
            <a:off x="3982092" y="4872457"/>
            <a:ext cx="473555" cy="750344"/>
            <a:chOff x="4019550" y="1084263"/>
            <a:chExt cx="635001" cy="890588"/>
          </a:xfrm>
          <a:solidFill>
            <a:schemeClr val="tx1"/>
          </a:solidFill>
        </p:grpSpPr>
        <p:sp>
          <p:nvSpPr>
            <p:cNvPr id="31" name="Freeform 22"/>
            <p:cNvSpPr/>
            <p:nvPr/>
          </p:nvSpPr>
          <p:spPr bwMode="auto">
            <a:xfrm>
              <a:off x="4019550" y="1144588"/>
              <a:ext cx="477838" cy="603250"/>
            </a:xfrm>
            <a:custGeom>
              <a:avLst/>
              <a:gdLst>
                <a:gd name="T0" fmla="*/ 55 w 55"/>
                <a:gd name="T1" fmla="*/ 64 h 69"/>
                <a:gd name="T2" fmla="*/ 55 w 55"/>
                <a:gd name="T3" fmla="*/ 64 h 69"/>
                <a:gd name="T4" fmla="*/ 34 w 55"/>
                <a:gd name="T5" fmla="*/ 60 h 69"/>
                <a:gd name="T6" fmla="*/ 5 w 55"/>
                <a:gd name="T7" fmla="*/ 21 h 69"/>
                <a:gd name="T8" fmla="*/ 9 w 55"/>
                <a:gd name="T9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69">
                  <a:moveTo>
                    <a:pt x="55" y="64"/>
                  </a:moveTo>
                  <a:cubicBezTo>
                    <a:pt x="55" y="64"/>
                    <a:pt x="55" y="64"/>
                    <a:pt x="55" y="64"/>
                  </a:cubicBezTo>
                  <a:cubicBezTo>
                    <a:pt x="48" y="69"/>
                    <a:pt x="38" y="67"/>
                    <a:pt x="34" y="60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0" y="14"/>
                    <a:pt x="2" y="5"/>
                    <a:pt x="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2" name="Freeform 23"/>
            <p:cNvSpPr/>
            <p:nvPr/>
          </p:nvSpPr>
          <p:spPr bwMode="auto">
            <a:xfrm>
              <a:off x="4124325" y="1084263"/>
              <a:ext cx="182563" cy="209550"/>
            </a:xfrm>
            <a:custGeom>
              <a:avLst/>
              <a:gdLst>
                <a:gd name="T0" fmla="*/ 20 w 21"/>
                <a:gd name="T1" fmla="*/ 14 h 24"/>
                <a:gd name="T2" fmla="*/ 19 w 21"/>
                <a:gd name="T3" fmla="*/ 20 h 24"/>
                <a:gd name="T4" fmla="*/ 16 w 21"/>
                <a:gd name="T5" fmla="*/ 22 h 24"/>
                <a:gd name="T6" fmla="*/ 10 w 21"/>
                <a:gd name="T7" fmla="*/ 21 h 24"/>
                <a:gd name="T8" fmla="*/ 1 w 21"/>
                <a:gd name="T9" fmla="*/ 9 h 24"/>
                <a:gd name="T10" fmla="*/ 2 w 21"/>
                <a:gd name="T11" fmla="*/ 3 h 24"/>
                <a:gd name="T12" fmla="*/ 5 w 21"/>
                <a:gd name="T13" fmla="*/ 1 h 24"/>
                <a:gd name="T14" fmla="*/ 11 w 21"/>
                <a:gd name="T15" fmla="*/ 2 h 24"/>
                <a:gd name="T16" fmla="*/ 20 w 21"/>
                <a:gd name="T17" fmla="*/ 1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" h="24">
                  <a:moveTo>
                    <a:pt x="20" y="14"/>
                  </a:moveTo>
                  <a:cubicBezTo>
                    <a:pt x="21" y="16"/>
                    <a:pt x="21" y="19"/>
                    <a:pt x="19" y="20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4" y="24"/>
                    <a:pt x="11" y="23"/>
                    <a:pt x="10" y="21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7"/>
                    <a:pt x="0" y="4"/>
                    <a:pt x="2" y="3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7" y="0"/>
                    <a:pt x="10" y="0"/>
                    <a:pt x="11" y="2"/>
                  </a:cubicBezTo>
                  <a:lnTo>
                    <a:pt x="20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3" name="Freeform 24"/>
            <p:cNvSpPr/>
            <p:nvPr/>
          </p:nvSpPr>
          <p:spPr bwMode="auto">
            <a:xfrm>
              <a:off x="4402138" y="1476376"/>
              <a:ext cx="192088" cy="209550"/>
            </a:xfrm>
            <a:custGeom>
              <a:avLst/>
              <a:gdLst>
                <a:gd name="T0" fmla="*/ 20 w 22"/>
                <a:gd name="T1" fmla="*/ 14 h 24"/>
                <a:gd name="T2" fmla="*/ 19 w 22"/>
                <a:gd name="T3" fmla="*/ 21 h 24"/>
                <a:gd name="T4" fmla="*/ 17 w 22"/>
                <a:gd name="T5" fmla="*/ 22 h 24"/>
                <a:gd name="T6" fmla="*/ 10 w 22"/>
                <a:gd name="T7" fmla="*/ 21 h 24"/>
                <a:gd name="T8" fmla="*/ 2 w 22"/>
                <a:gd name="T9" fmla="*/ 10 h 24"/>
                <a:gd name="T10" fmla="*/ 3 w 22"/>
                <a:gd name="T11" fmla="*/ 3 h 24"/>
                <a:gd name="T12" fmla="*/ 5 w 22"/>
                <a:gd name="T13" fmla="*/ 1 h 24"/>
                <a:gd name="T14" fmla="*/ 12 w 22"/>
                <a:gd name="T15" fmla="*/ 2 h 24"/>
                <a:gd name="T16" fmla="*/ 20 w 22"/>
                <a:gd name="T17" fmla="*/ 1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" h="24">
                  <a:moveTo>
                    <a:pt x="20" y="14"/>
                  </a:moveTo>
                  <a:cubicBezTo>
                    <a:pt x="22" y="16"/>
                    <a:pt x="21" y="19"/>
                    <a:pt x="19" y="21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5" y="24"/>
                    <a:pt x="12" y="23"/>
                    <a:pt x="10" y="21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0" y="7"/>
                    <a:pt x="1" y="5"/>
                    <a:pt x="3" y="3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7" y="0"/>
                    <a:pt x="10" y="0"/>
                    <a:pt x="12" y="2"/>
                  </a:cubicBezTo>
                  <a:lnTo>
                    <a:pt x="20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4" name="Freeform 25"/>
            <p:cNvSpPr/>
            <p:nvPr/>
          </p:nvSpPr>
          <p:spPr bwMode="auto">
            <a:xfrm>
              <a:off x="4037013" y="1730376"/>
              <a:ext cx="617538" cy="244475"/>
            </a:xfrm>
            <a:custGeom>
              <a:avLst/>
              <a:gdLst>
                <a:gd name="T0" fmla="*/ 53 w 71"/>
                <a:gd name="T1" fmla="*/ 28 h 28"/>
                <a:gd name="T2" fmla="*/ 40 w 71"/>
                <a:gd name="T3" fmla="*/ 24 h 28"/>
                <a:gd name="T4" fmla="*/ 34 w 71"/>
                <a:gd name="T5" fmla="*/ 15 h 28"/>
                <a:gd name="T6" fmla="*/ 34 w 71"/>
                <a:gd name="T7" fmla="*/ 15 h 28"/>
                <a:gd name="T8" fmla="*/ 30 w 71"/>
                <a:gd name="T9" fmla="*/ 8 h 28"/>
                <a:gd name="T10" fmla="*/ 19 w 71"/>
                <a:gd name="T11" fmla="*/ 4 h 28"/>
                <a:gd name="T12" fmla="*/ 18 w 71"/>
                <a:gd name="T13" fmla="*/ 4 h 28"/>
                <a:gd name="T14" fmla="*/ 8 w 71"/>
                <a:gd name="T15" fmla="*/ 8 h 28"/>
                <a:gd name="T16" fmla="*/ 4 w 71"/>
                <a:gd name="T17" fmla="*/ 14 h 28"/>
                <a:gd name="T18" fmla="*/ 4 w 71"/>
                <a:gd name="T19" fmla="*/ 15 h 28"/>
                <a:gd name="T20" fmla="*/ 2 w 71"/>
                <a:gd name="T21" fmla="*/ 16 h 28"/>
                <a:gd name="T22" fmla="*/ 0 w 71"/>
                <a:gd name="T23" fmla="*/ 15 h 28"/>
                <a:gd name="T24" fmla="*/ 0 w 71"/>
                <a:gd name="T25" fmla="*/ 14 h 28"/>
                <a:gd name="T26" fmla="*/ 6 w 71"/>
                <a:gd name="T27" fmla="*/ 5 h 28"/>
                <a:gd name="T28" fmla="*/ 18 w 71"/>
                <a:gd name="T29" fmla="*/ 1 h 28"/>
                <a:gd name="T30" fmla="*/ 19 w 71"/>
                <a:gd name="T31" fmla="*/ 1 h 28"/>
                <a:gd name="T32" fmla="*/ 32 w 71"/>
                <a:gd name="T33" fmla="*/ 5 h 28"/>
                <a:gd name="T34" fmla="*/ 37 w 71"/>
                <a:gd name="T35" fmla="*/ 13 h 28"/>
                <a:gd name="T36" fmla="*/ 37 w 71"/>
                <a:gd name="T37" fmla="*/ 14 h 28"/>
                <a:gd name="T38" fmla="*/ 42 w 71"/>
                <a:gd name="T39" fmla="*/ 21 h 28"/>
                <a:gd name="T40" fmla="*/ 53 w 71"/>
                <a:gd name="T41" fmla="*/ 24 h 28"/>
                <a:gd name="T42" fmla="*/ 53 w 71"/>
                <a:gd name="T43" fmla="*/ 24 h 28"/>
                <a:gd name="T44" fmla="*/ 53 w 71"/>
                <a:gd name="T45" fmla="*/ 24 h 28"/>
                <a:gd name="T46" fmla="*/ 64 w 71"/>
                <a:gd name="T47" fmla="*/ 21 h 28"/>
                <a:gd name="T48" fmla="*/ 64 w 71"/>
                <a:gd name="T49" fmla="*/ 21 h 28"/>
                <a:gd name="T50" fmla="*/ 68 w 71"/>
                <a:gd name="T51" fmla="*/ 14 h 28"/>
                <a:gd name="T52" fmla="*/ 68 w 71"/>
                <a:gd name="T53" fmla="*/ 14 h 28"/>
                <a:gd name="T54" fmla="*/ 68 w 71"/>
                <a:gd name="T55" fmla="*/ 14 h 28"/>
                <a:gd name="T56" fmla="*/ 63 w 71"/>
                <a:gd name="T57" fmla="*/ 7 h 28"/>
                <a:gd name="T58" fmla="*/ 52 w 71"/>
                <a:gd name="T59" fmla="*/ 4 h 28"/>
                <a:gd name="T60" fmla="*/ 51 w 71"/>
                <a:gd name="T61" fmla="*/ 2 h 28"/>
                <a:gd name="T62" fmla="*/ 52 w 71"/>
                <a:gd name="T63" fmla="*/ 0 h 28"/>
                <a:gd name="T64" fmla="*/ 65 w 71"/>
                <a:gd name="T65" fmla="*/ 4 h 28"/>
                <a:gd name="T66" fmla="*/ 71 w 71"/>
                <a:gd name="T67" fmla="*/ 14 h 28"/>
                <a:gd name="T68" fmla="*/ 71 w 71"/>
                <a:gd name="T69" fmla="*/ 14 h 28"/>
                <a:gd name="T70" fmla="*/ 66 w 71"/>
                <a:gd name="T71" fmla="*/ 24 h 28"/>
                <a:gd name="T72" fmla="*/ 66 w 71"/>
                <a:gd name="T73" fmla="*/ 24 h 28"/>
                <a:gd name="T74" fmla="*/ 53 w 71"/>
                <a:gd name="T75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1" h="28">
                  <a:moveTo>
                    <a:pt x="53" y="28"/>
                  </a:moveTo>
                  <a:cubicBezTo>
                    <a:pt x="48" y="28"/>
                    <a:pt x="43" y="26"/>
                    <a:pt x="40" y="24"/>
                  </a:cubicBezTo>
                  <a:cubicBezTo>
                    <a:pt x="37" y="22"/>
                    <a:pt x="35" y="19"/>
                    <a:pt x="34" y="15"/>
                  </a:cubicBezTo>
                  <a:cubicBezTo>
                    <a:pt x="34" y="15"/>
                    <a:pt x="34" y="15"/>
                    <a:pt x="34" y="15"/>
                  </a:cubicBezTo>
                  <a:cubicBezTo>
                    <a:pt x="34" y="12"/>
                    <a:pt x="33" y="10"/>
                    <a:pt x="30" y="8"/>
                  </a:cubicBezTo>
                  <a:cubicBezTo>
                    <a:pt x="27" y="6"/>
                    <a:pt x="23" y="4"/>
                    <a:pt x="19" y="4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4" y="4"/>
                    <a:pt x="10" y="6"/>
                    <a:pt x="8" y="8"/>
                  </a:cubicBezTo>
                  <a:cubicBezTo>
                    <a:pt x="5" y="9"/>
                    <a:pt x="4" y="12"/>
                    <a:pt x="4" y="14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16"/>
                    <a:pt x="3" y="16"/>
                    <a:pt x="2" y="16"/>
                  </a:cubicBezTo>
                  <a:cubicBezTo>
                    <a:pt x="1" y="16"/>
                    <a:pt x="0" y="16"/>
                    <a:pt x="0" y="15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1"/>
                    <a:pt x="3" y="7"/>
                    <a:pt x="6" y="5"/>
                  </a:cubicBezTo>
                  <a:cubicBezTo>
                    <a:pt x="9" y="3"/>
                    <a:pt x="14" y="1"/>
                    <a:pt x="18" y="1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24" y="1"/>
                    <a:pt x="28" y="3"/>
                    <a:pt x="32" y="5"/>
                  </a:cubicBezTo>
                  <a:cubicBezTo>
                    <a:pt x="35" y="7"/>
                    <a:pt x="37" y="10"/>
                    <a:pt x="37" y="13"/>
                  </a:cubicBezTo>
                  <a:cubicBezTo>
                    <a:pt x="37" y="14"/>
                    <a:pt x="37" y="14"/>
                    <a:pt x="37" y="14"/>
                  </a:cubicBezTo>
                  <a:cubicBezTo>
                    <a:pt x="37" y="17"/>
                    <a:pt x="39" y="19"/>
                    <a:pt x="42" y="21"/>
                  </a:cubicBezTo>
                  <a:cubicBezTo>
                    <a:pt x="45" y="23"/>
                    <a:pt x="49" y="24"/>
                    <a:pt x="53" y="24"/>
                  </a:cubicBezTo>
                  <a:cubicBezTo>
                    <a:pt x="53" y="24"/>
                    <a:pt x="53" y="24"/>
                    <a:pt x="53" y="24"/>
                  </a:cubicBezTo>
                  <a:cubicBezTo>
                    <a:pt x="53" y="24"/>
                    <a:pt x="53" y="24"/>
                    <a:pt x="53" y="24"/>
                  </a:cubicBezTo>
                  <a:cubicBezTo>
                    <a:pt x="57" y="24"/>
                    <a:pt x="61" y="23"/>
                    <a:pt x="64" y="21"/>
                  </a:cubicBezTo>
                  <a:cubicBezTo>
                    <a:pt x="64" y="21"/>
                    <a:pt x="64" y="21"/>
                    <a:pt x="64" y="21"/>
                  </a:cubicBezTo>
                  <a:cubicBezTo>
                    <a:pt x="67" y="19"/>
                    <a:pt x="68" y="17"/>
                    <a:pt x="68" y="14"/>
                  </a:cubicBezTo>
                  <a:cubicBezTo>
                    <a:pt x="68" y="14"/>
                    <a:pt x="68" y="14"/>
                    <a:pt x="68" y="14"/>
                  </a:cubicBezTo>
                  <a:cubicBezTo>
                    <a:pt x="68" y="14"/>
                    <a:pt x="68" y="14"/>
                    <a:pt x="68" y="14"/>
                  </a:cubicBezTo>
                  <a:cubicBezTo>
                    <a:pt x="68" y="11"/>
                    <a:pt x="66" y="9"/>
                    <a:pt x="63" y="7"/>
                  </a:cubicBezTo>
                  <a:cubicBezTo>
                    <a:pt x="61" y="5"/>
                    <a:pt x="57" y="4"/>
                    <a:pt x="52" y="4"/>
                  </a:cubicBezTo>
                  <a:cubicBezTo>
                    <a:pt x="51" y="4"/>
                    <a:pt x="51" y="3"/>
                    <a:pt x="51" y="2"/>
                  </a:cubicBezTo>
                  <a:cubicBezTo>
                    <a:pt x="51" y="1"/>
                    <a:pt x="51" y="0"/>
                    <a:pt x="52" y="0"/>
                  </a:cubicBezTo>
                  <a:cubicBezTo>
                    <a:pt x="57" y="0"/>
                    <a:pt x="62" y="2"/>
                    <a:pt x="65" y="4"/>
                  </a:cubicBezTo>
                  <a:cubicBezTo>
                    <a:pt x="69" y="7"/>
                    <a:pt x="71" y="10"/>
                    <a:pt x="71" y="14"/>
                  </a:cubicBezTo>
                  <a:cubicBezTo>
                    <a:pt x="71" y="14"/>
                    <a:pt x="71" y="14"/>
                    <a:pt x="71" y="14"/>
                  </a:cubicBezTo>
                  <a:cubicBezTo>
                    <a:pt x="71" y="18"/>
                    <a:pt x="69" y="21"/>
                    <a:pt x="66" y="24"/>
                  </a:cubicBezTo>
                  <a:cubicBezTo>
                    <a:pt x="66" y="24"/>
                    <a:pt x="66" y="24"/>
                    <a:pt x="66" y="24"/>
                  </a:cubicBezTo>
                  <a:cubicBezTo>
                    <a:pt x="62" y="26"/>
                    <a:pt x="58" y="28"/>
                    <a:pt x="53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 flipH="1">
            <a:off x="6165014" y="4454771"/>
            <a:ext cx="492496" cy="426667"/>
            <a:chOff x="6221413" y="2209801"/>
            <a:chExt cx="660400" cy="506413"/>
          </a:xfrm>
          <a:solidFill>
            <a:schemeClr val="tx1"/>
          </a:solidFill>
        </p:grpSpPr>
        <p:sp>
          <p:nvSpPr>
            <p:cNvPr id="36" name="Freeform 26"/>
            <p:cNvSpPr/>
            <p:nvPr/>
          </p:nvSpPr>
          <p:spPr bwMode="auto">
            <a:xfrm>
              <a:off x="6221413" y="2698751"/>
              <a:ext cx="660400" cy="17463"/>
            </a:xfrm>
            <a:custGeom>
              <a:avLst/>
              <a:gdLst>
                <a:gd name="T0" fmla="*/ 2 w 76"/>
                <a:gd name="T1" fmla="*/ 2 h 2"/>
                <a:gd name="T2" fmla="*/ 0 w 76"/>
                <a:gd name="T3" fmla="*/ 1 h 2"/>
                <a:gd name="T4" fmla="*/ 2 w 76"/>
                <a:gd name="T5" fmla="*/ 0 h 2"/>
                <a:gd name="T6" fmla="*/ 75 w 76"/>
                <a:gd name="T7" fmla="*/ 0 h 2"/>
                <a:gd name="T8" fmla="*/ 76 w 76"/>
                <a:gd name="T9" fmla="*/ 1 h 2"/>
                <a:gd name="T10" fmla="*/ 75 w 76"/>
                <a:gd name="T11" fmla="*/ 2 h 2"/>
                <a:gd name="T12" fmla="*/ 2 w 76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6" h="2">
                  <a:moveTo>
                    <a:pt x="2" y="2"/>
                  </a:moveTo>
                  <a:cubicBezTo>
                    <a:pt x="1" y="2"/>
                    <a:pt x="0" y="2"/>
                    <a:pt x="0" y="1"/>
                  </a:cubicBezTo>
                  <a:cubicBezTo>
                    <a:pt x="0" y="0"/>
                    <a:pt x="1" y="0"/>
                    <a:pt x="2" y="0"/>
                  </a:cubicBezTo>
                  <a:cubicBezTo>
                    <a:pt x="75" y="0"/>
                    <a:pt x="75" y="0"/>
                    <a:pt x="75" y="0"/>
                  </a:cubicBezTo>
                  <a:cubicBezTo>
                    <a:pt x="75" y="0"/>
                    <a:pt x="76" y="0"/>
                    <a:pt x="76" y="1"/>
                  </a:cubicBezTo>
                  <a:cubicBezTo>
                    <a:pt x="76" y="2"/>
                    <a:pt x="75" y="2"/>
                    <a:pt x="75" y="2"/>
                  </a:cubicBezTo>
                  <a:lnTo>
                    <a:pt x="2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7" name="Rectangle 27"/>
            <p:cNvSpPr>
              <a:spLocks noChangeArrowheads="1"/>
            </p:cNvSpPr>
            <p:nvPr/>
          </p:nvSpPr>
          <p:spPr bwMode="auto">
            <a:xfrm>
              <a:off x="6308725" y="2322513"/>
              <a:ext cx="95250" cy="3238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8" name="Rectangle 28"/>
            <p:cNvSpPr>
              <a:spLocks noChangeArrowheads="1"/>
            </p:cNvSpPr>
            <p:nvPr/>
          </p:nvSpPr>
          <p:spPr bwMode="auto">
            <a:xfrm>
              <a:off x="6446838" y="2209801"/>
              <a:ext cx="96838" cy="4365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9" name="Rectangle 29"/>
            <p:cNvSpPr>
              <a:spLocks noChangeArrowheads="1"/>
            </p:cNvSpPr>
            <p:nvPr/>
          </p:nvSpPr>
          <p:spPr bwMode="auto">
            <a:xfrm>
              <a:off x="6577013" y="2349501"/>
              <a:ext cx="96838" cy="2968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0" name="Rectangle 30"/>
            <p:cNvSpPr>
              <a:spLocks noChangeArrowheads="1"/>
            </p:cNvSpPr>
            <p:nvPr/>
          </p:nvSpPr>
          <p:spPr bwMode="auto">
            <a:xfrm>
              <a:off x="6726238" y="2444751"/>
              <a:ext cx="95250" cy="2016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41" name="Freeform 31"/>
          <p:cNvSpPr>
            <a:spLocks noEditPoints="1"/>
          </p:cNvSpPr>
          <p:nvPr/>
        </p:nvSpPr>
        <p:spPr bwMode="auto">
          <a:xfrm flipH="1">
            <a:off x="10564837" y="5318685"/>
            <a:ext cx="434486" cy="470804"/>
          </a:xfrm>
          <a:custGeom>
            <a:avLst/>
            <a:gdLst>
              <a:gd name="T0" fmla="*/ 58 w 67"/>
              <a:gd name="T1" fmla="*/ 30 h 64"/>
              <a:gd name="T2" fmla="*/ 57 w 67"/>
              <a:gd name="T3" fmla="*/ 30 h 64"/>
              <a:gd name="T4" fmla="*/ 58 w 67"/>
              <a:gd name="T5" fmla="*/ 30 h 64"/>
              <a:gd name="T6" fmla="*/ 58 w 67"/>
              <a:gd name="T7" fmla="*/ 30 h 64"/>
              <a:gd name="T8" fmla="*/ 58 w 67"/>
              <a:gd name="T9" fmla="*/ 30 h 64"/>
              <a:gd name="T10" fmla="*/ 58 w 67"/>
              <a:gd name="T11" fmla="*/ 31 h 64"/>
              <a:gd name="T12" fmla="*/ 58 w 67"/>
              <a:gd name="T13" fmla="*/ 31 h 64"/>
              <a:gd name="T14" fmla="*/ 52 w 67"/>
              <a:gd name="T15" fmla="*/ 37 h 64"/>
              <a:gd name="T16" fmla="*/ 15 w 67"/>
              <a:gd name="T17" fmla="*/ 37 h 64"/>
              <a:gd name="T18" fmla="*/ 9 w 67"/>
              <a:gd name="T19" fmla="*/ 31 h 64"/>
              <a:gd name="T20" fmla="*/ 9 w 67"/>
              <a:gd name="T21" fmla="*/ 31 h 64"/>
              <a:gd name="T22" fmla="*/ 9 w 67"/>
              <a:gd name="T23" fmla="*/ 30 h 64"/>
              <a:gd name="T24" fmla="*/ 9 w 67"/>
              <a:gd name="T25" fmla="*/ 30 h 64"/>
              <a:gd name="T26" fmla="*/ 9 w 67"/>
              <a:gd name="T27" fmla="*/ 30 h 64"/>
              <a:gd name="T28" fmla="*/ 10 w 67"/>
              <a:gd name="T29" fmla="*/ 30 h 64"/>
              <a:gd name="T30" fmla="*/ 9 w 67"/>
              <a:gd name="T31" fmla="*/ 30 h 64"/>
              <a:gd name="T32" fmla="*/ 0 w 67"/>
              <a:gd name="T33" fmla="*/ 39 h 64"/>
              <a:gd name="T34" fmla="*/ 0 w 67"/>
              <a:gd name="T35" fmla="*/ 54 h 64"/>
              <a:gd name="T36" fmla="*/ 9 w 67"/>
              <a:gd name="T37" fmla="*/ 64 h 64"/>
              <a:gd name="T38" fmla="*/ 58 w 67"/>
              <a:gd name="T39" fmla="*/ 64 h 64"/>
              <a:gd name="T40" fmla="*/ 67 w 67"/>
              <a:gd name="T41" fmla="*/ 54 h 64"/>
              <a:gd name="T42" fmla="*/ 67 w 67"/>
              <a:gd name="T43" fmla="*/ 39 h 64"/>
              <a:gd name="T44" fmla="*/ 58 w 67"/>
              <a:gd name="T45" fmla="*/ 30 h 64"/>
              <a:gd name="T46" fmla="*/ 7 w 67"/>
              <a:gd name="T47" fmla="*/ 38 h 64"/>
              <a:gd name="T48" fmla="*/ 6 w 67"/>
              <a:gd name="T49" fmla="*/ 38 h 64"/>
              <a:gd name="T50" fmla="*/ 5 w 67"/>
              <a:gd name="T51" fmla="*/ 36 h 64"/>
              <a:gd name="T52" fmla="*/ 6 w 67"/>
              <a:gd name="T53" fmla="*/ 35 h 64"/>
              <a:gd name="T54" fmla="*/ 7 w 67"/>
              <a:gd name="T55" fmla="*/ 35 h 64"/>
              <a:gd name="T56" fmla="*/ 9 w 67"/>
              <a:gd name="T57" fmla="*/ 36 h 64"/>
              <a:gd name="T58" fmla="*/ 7 w 67"/>
              <a:gd name="T59" fmla="*/ 38 h 64"/>
              <a:gd name="T60" fmla="*/ 58 w 67"/>
              <a:gd name="T61" fmla="*/ 56 h 64"/>
              <a:gd name="T62" fmla="*/ 57 w 67"/>
              <a:gd name="T63" fmla="*/ 57 h 64"/>
              <a:gd name="T64" fmla="*/ 10 w 67"/>
              <a:gd name="T65" fmla="*/ 57 h 64"/>
              <a:gd name="T66" fmla="*/ 9 w 67"/>
              <a:gd name="T67" fmla="*/ 56 h 64"/>
              <a:gd name="T68" fmla="*/ 9 w 67"/>
              <a:gd name="T69" fmla="*/ 51 h 64"/>
              <a:gd name="T70" fmla="*/ 10 w 67"/>
              <a:gd name="T71" fmla="*/ 50 h 64"/>
              <a:gd name="T72" fmla="*/ 57 w 67"/>
              <a:gd name="T73" fmla="*/ 50 h 64"/>
              <a:gd name="T74" fmla="*/ 58 w 67"/>
              <a:gd name="T75" fmla="*/ 51 h 64"/>
              <a:gd name="T76" fmla="*/ 58 w 67"/>
              <a:gd name="T77" fmla="*/ 56 h 64"/>
              <a:gd name="T78" fmla="*/ 62 w 67"/>
              <a:gd name="T79" fmla="*/ 38 h 64"/>
              <a:gd name="T80" fmla="*/ 60 w 67"/>
              <a:gd name="T81" fmla="*/ 38 h 64"/>
              <a:gd name="T82" fmla="*/ 58 w 67"/>
              <a:gd name="T83" fmla="*/ 36 h 64"/>
              <a:gd name="T84" fmla="*/ 60 w 67"/>
              <a:gd name="T85" fmla="*/ 35 h 64"/>
              <a:gd name="T86" fmla="*/ 62 w 67"/>
              <a:gd name="T87" fmla="*/ 35 h 64"/>
              <a:gd name="T88" fmla="*/ 63 w 67"/>
              <a:gd name="T89" fmla="*/ 36 h 64"/>
              <a:gd name="T90" fmla="*/ 62 w 67"/>
              <a:gd name="T91" fmla="*/ 38 h 64"/>
              <a:gd name="T92" fmla="*/ 55 w 67"/>
              <a:gd name="T93" fmla="*/ 30 h 64"/>
              <a:gd name="T94" fmla="*/ 57 w 67"/>
              <a:gd name="T95" fmla="*/ 30 h 64"/>
              <a:gd name="T96" fmla="*/ 55 w 67"/>
              <a:gd name="T97" fmla="*/ 27 h 64"/>
              <a:gd name="T98" fmla="*/ 55 w 67"/>
              <a:gd name="T99" fmla="*/ 0 h 64"/>
              <a:gd name="T100" fmla="*/ 12 w 67"/>
              <a:gd name="T101" fmla="*/ 0 h 64"/>
              <a:gd name="T102" fmla="*/ 12 w 67"/>
              <a:gd name="T103" fmla="*/ 27 h 64"/>
              <a:gd name="T104" fmla="*/ 10 w 67"/>
              <a:gd name="T105" fmla="*/ 30 h 64"/>
              <a:gd name="T106" fmla="*/ 12 w 67"/>
              <a:gd name="T107" fmla="*/ 30 h 64"/>
              <a:gd name="T108" fmla="*/ 55 w 67"/>
              <a:gd name="T109" fmla="*/ 30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67" h="64">
                <a:moveTo>
                  <a:pt x="58" y="30"/>
                </a:moveTo>
                <a:cubicBezTo>
                  <a:pt x="57" y="30"/>
                  <a:pt x="57" y="30"/>
                  <a:pt x="57" y="30"/>
                </a:cubicBezTo>
                <a:cubicBezTo>
                  <a:pt x="58" y="30"/>
                  <a:pt x="58" y="30"/>
                  <a:pt x="58" y="30"/>
                </a:cubicBezTo>
                <a:cubicBezTo>
                  <a:pt x="58" y="30"/>
                  <a:pt x="58" y="30"/>
                  <a:pt x="58" y="30"/>
                </a:cubicBezTo>
                <a:cubicBezTo>
                  <a:pt x="58" y="30"/>
                  <a:pt x="58" y="30"/>
                  <a:pt x="58" y="30"/>
                </a:cubicBezTo>
                <a:cubicBezTo>
                  <a:pt x="58" y="31"/>
                  <a:pt x="58" y="31"/>
                  <a:pt x="58" y="31"/>
                </a:cubicBezTo>
                <a:cubicBezTo>
                  <a:pt x="58" y="31"/>
                  <a:pt x="58" y="31"/>
                  <a:pt x="58" y="31"/>
                </a:cubicBezTo>
                <a:cubicBezTo>
                  <a:pt x="57" y="34"/>
                  <a:pt x="55" y="37"/>
                  <a:pt x="52" y="37"/>
                </a:cubicBezTo>
                <a:cubicBezTo>
                  <a:pt x="15" y="37"/>
                  <a:pt x="15" y="37"/>
                  <a:pt x="15" y="37"/>
                </a:cubicBezTo>
                <a:cubicBezTo>
                  <a:pt x="12" y="37"/>
                  <a:pt x="10" y="34"/>
                  <a:pt x="9" y="31"/>
                </a:cubicBezTo>
                <a:cubicBezTo>
                  <a:pt x="9" y="31"/>
                  <a:pt x="9" y="31"/>
                  <a:pt x="9" y="31"/>
                </a:cubicBezTo>
                <a:cubicBezTo>
                  <a:pt x="9" y="30"/>
                  <a:pt x="9" y="30"/>
                  <a:pt x="9" y="30"/>
                </a:cubicBezTo>
                <a:cubicBezTo>
                  <a:pt x="9" y="30"/>
                  <a:pt x="9" y="30"/>
                  <a:pt x="9" y="30"/>
                </a:cubicBezTo>
                <a:cubicBezTo>
                  <a:pt x="9" y="30"/>
                  <a:pt x="9" y="30"/>
                  <a:pt x="9" y="30"/>
                </a:cubicBezTo>
                <a:cubicBezTo>
                  <a:pt x="10" y="30"/>
                  <a:pt x="10" y="30"/>
                  <a:pt x="10" y="30"/>
                </a:cubicBezTo>
                <a:cubicBezTo>
                  <a:pt x="9" y="30"/>
                  <a:pt x="9" y="30"/>
                  <a:pt x="9" y="30"/>
                </a:cubicBezTo>
                <a:cubicBezTo>
                  <a:pt x="4" y="30"/>
                  <a:pt x="0" y="34"/>
                  <a:pt x="0" y="39"/>
                </a:cubicBezTo>
                <a:cubicBezTo>
                  <a:pt x="0" y="54"/>
                  <a:pt x="0" y="54"/>
                  <a:pt x="0" y="54"/>
                </a:cubicBezTo>
                <a:cubicBezTo>
                  <a:pt x="0" y="60"/>
                  <a:pt x="4" y="64"/>
                  <a:pt x="9" y="64"/>
                </a:cubicBezTo>
                <a:cubicBezTo>
                  <a:pt x="58" y="64"/>
                  <a:pt x="58" y="64"/>
                  <a:pt x="58" y="64"/>
                </a:cubicBezTo>
                <a:cubicBezTo>
                  <a:pt x="63" y="64"/>
                  <a:pt x="67" y="60"/>
                  <a:pt x="67" y="54"/>
                </a:cubicBezTo>
                <a:cubicBezTo>
                  <a:pt x="67" y="39"/>
                  <a:pt x="67" y="39"/>
                  <a:pt x="67" y="39"/>
                </a:cubicBezTo>
                <a:cubicBezTo>
                  <a:pt x="67" y="34"/>
                  <a:pt x="63" y="30"/>
                  <a:pt x="58" y="30"/>
                </a:cubicBezTo>
                <a:close/>
                <a:moveTo>
                  <a:pt x="7" y="38"/>
                </a:moveTo>
                <a:cubicBezTo>
                  <a:pt x="6" y="38"/>
                  <a:pt x="6" y="38"/>
                  <a:pt x="6" y="38"/>
                </a:cubicBezTo>
                <a:cubicBezTo>
                  <a:pt x="5" y="38"/>
                  <a:pt x="5" y="37"/>
                  <a:pt x="5" y="36"/>
                </a:cubicBezTo>
                <a:cubicBezTo>
                  <a:pt x="5" y="35"/>
                  <a:pt x="5" y="35"/>
                  <a:pt x="6" y="35"/>
                </a:cubicBezTo>
                <a:cubicBezTo>
                  <a:pt x="7" y="35"/>
                  <a:pt x="7" y="35"/>
                  <a:pt x="7" y="35"/>
                </a:cubicBezTo>
                <a:cubicBezTo>
                  <a:pt x="8" y="35"/>
                  <a:pt x="9" y="35"/>
                  <a:pt x="9" y="36"/>
                </a:cubicBezTo>
                <a:cubicBezTo>
                  <a:pt x="9" y="37"/>
                  <a:pt x="8" y="38"/>
                  <a:pt x="7" y="38"/>
                </a:cubicBezTo>
                <a:close/>
                <a:moveTo>
                  <a:pt x="58" y="56"/>
                </a:moveTo>
                <a:cubicBezTo>
                  <a:pt x="58" y="57"/>
                  <a:pt x="58" y="57"/>
                  <a:pt x="57" y="57"/>
                </a:cubicBezTo>
                <a:cubicBezTo>
                  <a:pt x="10" y="57"/>
                  <a:pt x="10" y="57"/>
                  <a:pt x="10" y="57"/>
                </a:cubicBezTo>
                <a:cubicBezTo>
                  <a:pt x="9" y="57"/>
                  <a:pt x="9" y="57"/>
                  <a:pt x="9" y="56"/>
                </a:cubicBezTo>
                <a:cubicBezTo>
                  <a:pt x="9" y="51"/>
                  <a:pt x="9" y="51"/>
                  <a:pt x="9" y="51"/>
                </a:cubicBezTo>
                <a:cubicBezTo>
                  <a:pt x="9" y="51"/>
                  <a:pt x="9" y="50"/>
                  <a:pt x="10" y="50"/>
                </a:cubicBezTo>
                <a:cubicBezTo>
                  <a:pt x="57" y="50"/>
                  <a:pt x="57" y="50"/>
                  <a:pt x="57" y="50"/>
                </a:cubicBezTo>
                <a:cubicBezTo>
                  <a:pt x="58" y="50"/>
                  <a:pt x="58" y="51"/>
                  <a:pt x="58" y="51"/>
                </a:cubicBezTo>
                <a:lnTo>
                  <a:pt x="58" y="56"/>
                </a:lnTo>
                <a:close/>
                <a:moveTo>
                  <a:pt x="62" y="38"/>
                </a:moveTo>
                <a:cubicBezTo>
                  <a:pt x="60" y="38"/>
                  <a:pt x="60" y="38"/>
                  <a:pt x="60" y="38"/>
                </a:cubicBezTo>
                <a:cubicBezTo>
                  <a:pt x="59" y="38"/>
                  <a:pt x="58" y="37"/>
                  <a:pt x="58" y="36"/>
                </a:cubicBezTo>
                <a:cubicBezTo>
                  <a:pt x="58" y="35"/>
                  <a:pt x="59" y="35"/>
                  <a:pt x="60" y="35"/>
                </a:cubicBezTo>
                <a:cubicBezTo>
                  <a:pt x="62" y="35"/>
                  <a:pt x="62" y="35"/>
                  <a:pt x="62" y="35"/>
                </a:cubicBezTo>
                <a:cubicBezTo>
                  <a:pt x="63" y="35"/>
                  <a:pt x="63" y="35"/>
                  <a:pt x="63" y="36"/>
                </a:cubicBezTo>
                <a:cubicBezTo>
                  <a:pt x="63" y="37"/>
                  <a:pt x="63" y="38"/>
                  <a:pt x="62" y="38"/>
                </a:cubicBezTo>
                <a:close/>
                <a:moveTo>
                  <a:pt x="55" y="30"/>
                </a:moveTo>
                <a:cubicBezTo>
                  <a:pt x="57" y="30"/>
                  <a:pt x="57" y="30"/>
                  <a:pt x="57" y="30"/>
                </a:cubicBezTo>
                <a:cubicBezTo>
                  <a:pt x="57" y="29"/>
                  <a:pt x="56" y="28"/>
                  <a:pt x="55" y="27"/>
                </a:cubicBezTo>
                <a:cubicBezTo>
                  <a:pt x="55" y="0"/>
                  <a:pt x="55" y="0"/>
                  <a:pt x="55" y="0"/>
                </a:cubicBezTo>
                <a:cubicBezTo>
                  <a:pt x="12" y="0"/>
                  <a:pt x="12" y="0"/>
                  <a:pt x="12" y="0"/>
                </a:cubicBezTo>
                <a:cubicBezTo>
                  <a:pt x="12" y="27"/>
                  <a:pt x="12" y="27"/>
                  <a:pt x="12" y="27"/>
                </a:cubicBezTo>
                <a:cubicBezTo>
                  <a:pt x="11" y="28"/>
                  <a:pt x="10" y="29"/>
                  <a:pt x="10" y="30"/>
                </a:cubicBezTo>
                <a:cubicBezTo>
                  <a:pt x="12" y="30"/>
                  <a:pt x="12" y="30"/>
                  <a:pt x="12" y="30"/>
                </a:cubicBezTo>
                <a:lnTo>
                  <a:pt x="55" y="3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2" name="Freeform 32"/>
          <p:cNvSpPr>
            <a:spLocks noEditPoints="1"/>
          </p:cNvSpPr>
          <p:nvPr/>
        </p:nvSpPr>
        <p:spPr bwMode="auto">
          <a:xfrm flipH="1">
            <a:off x="5214854" y="1290972"/>
            <a:ext cx="415544" cy="588505"/>
          </a:xfrm>
          <a:custGeom>
            <a:avLst/>
            <a:gdLst>
              <a:gd name="T0" fmla="*/ 15 w 64"/>
              <a:gd name="T1" fmla="*/ 20 h 80"/>
              <a:gd name="T2" fmla="*/ 28 w 64"/>
              <a:gd name="T3" fmla="*/ 9 h 80"/>
              <a:gd name="T4" fmla="*/ 40 w 64"/>
              <a:gd name="T5" fmla="*/ 9 h 80"/>
              <a:gd name="T6" fmla="*/ 40 w 64"/>
              <a:gd name="T7" fmla="*/ 0 h 80"/>
              <a:gd name="T8" fmla="*/ 24 w 64"/>
              <a:gd name="T9" fmla="*/ 0 h 80"/>
              <a:gd name="T10" fmla="*/ 6 w 64"/>
              <a:gd name="T11" fmla="*/ 17 h 80"/>
              <a:gd name="T12" fmla="*/ 6 w 64"/>
              <a:gd name="T13" fmla="*/ 28 h 80"/>
              <a:gd name="T14" fmla="*/ 15 w 64"/>
              <a:gd name="T15" fmla="*/ 28 h 80"/>
              <a:gd name="T16" fmla="*/ 15 w 64"/>
              <a:gd name="T17" fmla="*/ 20 h 80"/>
              <a:gd name="T18" fmla="*/ 64 w 64"/>
              <a:gd name="T19" fmla="*/ 46 h 80"/>
              <a:gd name="T20" fmla="*/ 64 w 64"/>
              <a:gd name="T21" fmla="*/ 38 h 80"/>
              <a:gd name="T22" fmla="*/ 56 w 64"/>
              <a:gd name="T23" fmla="*/ 30 h 80"/>
              <a:gd name="T24" fmla="*/ 8 w 64"/>
              <a:gd name="T25" fmla="*/ 30 h 80"/>
              <a:gd name="T26" fmla="*/ 0 w 64"/>
              <a:gd name="T27" fmla="*/ 38 h 80"/>
              <a:gd name="T28" fmla="*/ 0 w 64"/>
              <a:gd name="T29" fmla="*/ 72 h 80"/>
              <a:gd name="T30" fmla="*/ 8 w 64"/>
              <a:gd name="T31" fmla="*/ 80 h 80"/>
              <a:gd name="T32" fmla="*/ 56 w 64"/>
              <a:gd name="T33" fmla="*/ 80 h 80"/>
              <a:gd name="T34" fmla="*/ 64 w 64"/>
              <a:gd name="T35" fmla="*/ 72 h 80"/>
              <a:gd name="T36" fmla="*/ 64 w 64"/>
              <a:gd name="T37" fmla="*/ 70 h 80"/>
              <a:gd name="T38" fmla="*/ 53 w 64"/>
              <a:gd name="T39" fmla="*/ 70 h 80"/>
              <a:gd name="T40" fmla="*/ 53 w 64"/>
              <a:gd name="T41" fmla="*/ 66 h 80"/>
              <a:gd name="T42" fmla="*/ 64 w 64"/>
              <a:gd name="T43" fmla="*/ 66 h 80"/>
              <a:gd name="T44" fmla="*/ 64 w 64"/>
              <a:gd name="T45" fmla="*/ 60 h 80"/>
              <a:gd name="T46" fmla="*/ 53 w 64"/>
              <a:gd name="T47" fmla="*/ 60 h 80"/>
              <a:gd name="T48" fmla="*/ 53 w 64"/>
              <a:gd name="T49" fmla="*/ 56 h 80"/>
              <a:gd name="T50" fmla="*/ 64 w 64"/>
              <a:gd name="T51" fmla="*/ 56 h 80"/>
              <a:gd name="T52" fmla="*/ 64 w 64"/>
              <a:gd name="T53" fmla="*/ 50 h 80"/>
              <a:gd name="T54" fmla="*/ 53 w 64"/>
              <a:gd name="T55" fmla="*/ 50 h 80"/>
              <a:gd name="T56" fmla="*/ 53 w 64"/>
              <a:gd name="T57" fmla="*/ 46 h 80"/>
              <a:gd name="T58" fmla="*/ 64 w 64"/>
              <a:gd name="T59" fmla="*/ 46 h 80"/>
              <a:gd name="T60" fmla="*/ 35 w 64"/>
              <a:gd name="T61" fmla="*/ 61 h 80"/>
              <a:gd name="T62" fmla="*/ 35 w 64"/>
              <a:gd name="T63" fmla="*/ 66 h 80"/>
              <a:gd name="T64" fmla="*/ 32 w 64"/>
              <a:gd name="T65" fmla="*/ 68 h 80"/>
              <a:gd name="T66" fmla="*/ 29 w 64"/>
              <a:gd name="T67" fmla="*/ 66 h 80"/>
              <a:gd name="T68" fmla="*/ 29 w 64"/>
              <a:gd name="T69" fmla="*/ 61 h 80"/>
              <a:gd name="T70" fmla="*/ 25 w 64"/>
              <a:gd name="T71" fmla="*/ 55 h 80"/>
              <a:gd name="T72" fmla="*/ 32 w 64"/>
              <a:gd name="T73" fmla="*/ 48 h 80"/>
              <a:gd name="T74" fmla="*/ 38 w 64"/>
              <a:gd name="T75" fmla="*/ 55 h 80"/>
              <a:gd name="T76" fmla="*/ 35 w 64"/>
              <a:gd name="T77" fmla="*/ 61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64" h="80">
                <a:moveTo>
                  <a:pt x="15" y="20"/>
                </a:moveTo>
                <a:cubicBezTo>
                  <a:pt x="15" y="13"/>
                  <a:pt x="21" y="9"/>
                  <a:pt x="28" y="9"/>
                </a:cubicBezTo>
                <a:cubicBezTo>
                  <a:pt x="40" y="9"/>
                  <a:pt x="40" y="9"/>
                  <a:pt x="40" y="9"/>
                </a:cubicBezTo>
                <a:cubicBezTo>
                  <a:pt x="40" y="0"/>
                  <a:pt x="40" y="0"/>
                  <a:pt x="40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14" y="0"/>
                  <a:pt x="6" y="8"/>
                  <a:pt x="6" y="17"/>
                </a:cubicBezTo>
                <a:cubicBezTo>
                  <a:pt x="6" y="28"/>
                  <a:pt x="6" y="28"/>
                  <a:pt x="6" y="28"/>
                </a:cubicBezTo>
                <a:cubicBezTo>
                  <a:pt x="15" y="28"/>
                  <a:pt x="15" y="28"/>
                  <a:pt x="15" y="28"/>
                </a:cubicBezTo>
                <a:lnTo>
                  <a:pt x="15" y="20"/>
                </a:lnTo>
                <a:close/>
                <a:moveTo>
                  <a:pt x="64" y="46"/>
                </a:moveTo>
                <a:cubicBezTo>
                  <a:pt x="64" y="38"/>
                  <a:pt x="64" y="38"/>
                  <a:pt x="64" y="38"/>
                </a:cubicBezTo>
                <a:cubicBezTo>
                  <a:pt x="64" y="34"/>
                  <a:pt x="60" y="30"/>
                  <a:pt x="56" y="30"/>
                </a:cubicBezTo>
                <a:cubicBezTo>
                  <a:pt x="8" y="30"/>
                  <a:pt x="8" y="30"/>
                  <a:pt x="8" y="30"/>
                </a:cubicBezTo>
                <a:cubicBezTo>
                  <a:pt x="4" y="30"/>
                  <a:pt x="0" y="34"/>
                  <a:pt x="0" y="38"/>
                </a:cubicBezTo>
                <a:cubicBezTo>
                  <a:pt x="0" y="72"/>
                  <a:pt x="0" y="72"/>
                  <a:pt x="0" y="72"/>
                </a:cubicBezTo>
                <a:cubicBezTo>
                  <a:pt x="0" y="76"/>
                  <a:pt x="4" y="80"/>
                  <a:pt x="8" y="80"/>
                </a:cubicBezTo>
                <a:cubicBezTo>
                  <a:pt x="56" y="80"/>
                  <a:pt x="56" y="80"/>
                  <a:pt x="56" y="80"/>
                </a:cubicBezTo>
                <a:cubicBezTo>
                  <a:pt x="60" y="80"/>
                  <a:pt x="64" y="76"/>
                  <a:pt x="64" y="72"/>
                </a:cubicBezTo>
                <a:cubicBezTo>
                  <a:pt x="64" y="70"/>
                  <a:pt x="64" y="70"/>
                  <a:pt x="64" y="70"/>
                </a:cubicBezTo>
                <a:cubicBezTo>
                  <a:pt x="53" y="70"/>
                  <a:pt x="53" y="70"/>
                  <a:pt x="53" y="70"/>
                </a:cubicBezTo>
                <a:cubicBezTo>
                  <a:pt x="53" y="66"/>
                  <a:pt x="53" y="66"/>
                  <a:pt x="53" y="66"/>
                </a:cubicBezTo>
                <a:cubicBezTo>
                  <a:pt x="64" y="66"/>
                  <a:pt x="64" y="66"/>
                  <a:pt x="64" y="66"/>
                </a:cubicBezTo>
                <a:cubicBezTo>
                  <a:pt x="64" y="60"/>
                  <a:pt x="64" y="60"/>
                  <a:pt x="64" y="60"/>
                </a:cubicBezTo>
                <a:cubicBezTo>
                  <a:pt x="53" y="60"/>
                  <a:pt x="53" y="60"/>
                  <a:pt x="53" y="60"/>
                </a:cubicBezTo>
                <a:cubicBezTo>
                  <a:pt x="53" y="56"/>
                  <a:pt x="53" y="56"/>
                  <a:pt x="53" y="56"/>
                </a:cubicBezTo>
                <a:cubicBezTo>
                  <a:pt x="64" y="56"/>
                  <a:pt x="64" y="56"/>
                  <a:pt x="64" y="56"/>
                </a:cubicBezTo>
                <a:cubicBezTo>
                  <a:pt x="64" y="50"/>
                  <a:pt x="64" y="50"/>
                  <a:pt x="64" y="50"/>
                </a:cubicBezTo>
                <a:cubicBezTo>
                  <a:pt x="53" y="50"/>
                  <a:pt x="53" y="50"/>
                  <a:pt x="53" y="50"/>
                </a:cubicBezTo>
                <a:cubicBezTo>
                  <a:pt x="53" y="46"/>
                  <a:pt x="53" y="46"/>
                  <a:pt x="53" y="46"/>
                </a:cubicBezTo>
                <a:lnTo>
                  <a:pt x="64" y="46"/>
                </a:lnTo>
                <a:close/>
                <a:moveTo>
                  <a:pt x="35" y="61"/>
                </a:moveTo>
                <a:cubicBezTo>
                  <a:pt x="35" y="66"/>
                  <a:pt x="35" y="66"/>
                  <a:pt x="35" y="66"/>
                </a:cubicBezTo>
                <a:cubicBezTo>
                  <a:pt x="35" y="67"/>
                  <a:pt x="33" y="68"/>
                  <a:pt x="32" y="68"/>
                </a:cubicBezTo>
                <a:cubicBezTo>
                  <a:pt x="30" y="68"/>
                  <a:pt x="29" y="67"/>
                  <a:pt x="29" y="66"/>
                </a:cubicBezTo>
                <a:cubicBezTo>
                  <a:pt x="29" y="61"/>
                  <a:pt x="29" y="61"/>
                  <a:pt x="29" y="61"/>
                </a:cubicBezTo>
                <a:cubicBezTo>
                  <a:pt x="27" y="59"/>
                  <a:pt x="25" y="57"/>
                  <a:pt x="25" y="55"/>
                </a:cubicBezTo>
                <a:cubicBezTo>
                  <a:pt x="25" y="51"/>
                  <a:pt x="28" y="48"/>
                  <a:pt x="32" y="48"/>
                </a:cubicBezTo>
                <a:cubicBezTo>
                  <a:pt x="36" y="48"/>
                  <a:pt x="38" y="51"/>
                  <a:pt x="38" y="55"/>
                </a:cubicBezTo>
                <a:cubicBezTo>
                  <a:pt x="38" y="57"/>
                  <a:pt x="37" y="59"/>
                  <a:pt x="35" y="61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43" name="组合 42"/>
          <p:cNvGrpSpPr/>
          <p:nvPr/>
        </p:nvGrpSpPr>
        <p:grpSpPr>
          <a:xfrm flipH="1">
            <a:off x="2916209" y="1211821"/>
            <a:ext cx="564713" cy="640668"/>
            <a:chOff x="3044825" y="4984751"/>
            <a:chExt cx="757238" cy="760412"/>
          </a:xfrm>
          <a:solidFill>
            <a:schemeClr val="tx1"/>
          </a:solidFill>
        </p:grpSpPr>
        <p:sp>
          <p:nvSpPr>
            <p:cNvPr id="44" name="Freeform 33"/>
            <p:cNvSpPr>
              <a:spLocks noEditPoints="1"/>
            </p:cNvSpPr>
            <p:nvPr/>
          </p:nvSpPr>
          <p:spPr bwMode="auto">
            <a:xfrm>
              <a:off x="3340100" y="4984751"/>
              <a:ext cx="461963" cy="463550"/>
            </a:xfrm>
            <a:custGeom>
              <a:avLst/>
              <a:gdLst>
                <a:gd name="T0" fmla="*/ 43 w 53"/>
                <a:gd name="T1" fmla="*/ 10 h 53"/>
                <a:gd name="T2" fmla="*/ 9 w 53"/>
                <a:gd name="T3" fmla="*/ 10 h 53"/>
                <a:gd name="T4" fmla="*/ 2 w 53"/>
                <a:gd name="T5" fmla="*/ 34 h 53"/>
                <a:gd name="T6" fmla="*/ 4 w 53"/>
                <a:gd name="T7" fmla="*/ 32 h 53"/>
                <a:gd name="T8" fmla="*/ 19 w 53"/>
                <a:gd name="T9" fmla="*/ 34 h 53"/>
                <a:gd name="T10" fmla="*/ 21 w 53"/>
                <a:gd name="T11" fmla="*/ 49 h 53"/>
                <a:gd name="T12" fmla="*/ 19 w 53"/>
                <a:gd name="T13" fmla="*/ 51 h 53"/>
                <a:gd name="T14" fmla="*/ 43 w 53"/>
                <a:gd name="T15" fmla="*/ 44 h 53"/>
                <a:gd name="T16" fmla="*/ 43 w 53"/>
                <a:gd name="T17" fmla="*/ 10 h 53"/>
                <a:gd name="T18" fmla="*/ 39 w 53"/>
                <a:gd name="T19" fmla="*/ 25 h 53"/>
                <a:gd name="T20" fmla="*/ 29 w 53"/>
                <a:gd name="T21" fmla="*/ 25 h 53"/>
                <a:gd name="T22" fmla="*/ 29 w 53"/>
                <a:gd name="T23" fmla="*/ 15 h 53"/>
                <a:gd name="T24" fmla="*/ 39 w 53"/>
                <a:gd name="T25" fmla="*/ 15 h 53"/>
                <a:gd name="T26" fmla="*/ 39 w 53"/>
                <a:gd name="T27" fmla="*/ 25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3" h="53">
                  <a:moveTo>
                    <a:pt x="43" y="10"/>
                  </a:moveTo>
                  <a:cubicBezTo>
                    <a:pt x="34" y="0"/>
                    <a:pt x="18" y="0"/>
                    <a:pt x="9" y="10"/>
                  </a:cubicBezTo>
                  <a:cubicBezTo>
                    <a:pt x="2" y="16"/>
                    <a:pt x="0" y="25"/>
                    <a:pt x="2" y="34"/>
                  </a:cubicBezTo>
                  <a:cubicBezTo>
                    <a:pt x="4" y="32"/>
                    <a:pt x="4" y="32"/>
                    <a:pt x="4" y="32"/>
                  </a:cubicBezTo>
                  <a:cubicBezTo>
                    <a:pt x="7" y="29"/>
                    <a:pt x="14" y="29"/>
                    <a:pt x="19" y="34"/>
                  </a:cubicBezTo>
                  <a:cubicBezTo>
                    <a:pt x="24" y="39"/>
                    <a:pt x="24" y="46"/>
                    <a:pt x="21" y="49"/>
                  </a:cubicBezTo>
                  <a:cubicBezTo>
                    <a:pt x="19" y="51"/>
                    <a:pt x="19" y="51"/>
                    <a:pt x="19" y="51"/>
                  </a:cubicBezTo>
                  <a:cubicBezTo>
                    <a:pt x="28" y="53"/>
                    <a:pt x="37" y="51"/>
                    <a:pt x="43" y="44"/>
                  </a:cubicBezTo>
                  <a:cubicBezTo>
                    <a:pt x="53" y="35"/>
                    <a:pt x="53" y="19"/>
                    <a:pt x="43" y="10"/>
                  </a:cubicBezTo>
                  <a:close/>
                  <a:moveTo>
                    <a:pt x="39" y="25"/>
                  </a:moveTo>
                  <a:cubicBezTo>
                    <a:pt x="36" y="28"/>
                    <a:pt x="32" y="28"/>
                    <a:pt x="29" y="25"/>
                  </a:cubicBezTo>
                  <a:cubicBezTo>
                    <a:pt x="26" y="22"/>
                    <a:pt x="26" y="18"/>
                    <a:pt x="29" y="15"/>
                  </a:cubicBezTo>
                  <a:cubicBezTo>
                    <a:pt x="32" y="12"/>
                    <a:pt x="36" y="12"/>
                    <a:pt x="39" y="15"/>
                  </a:cubicBezTo>
                  <a:cubicBezTo>
                    <a:pt x="41" y="18"/>
                    <a:pt x="41" y="22"/>
                    <a:pt x="39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5" name="Freeform 34"/>
            <p:cNvSpPr/>
            <p:nvPr/>
          </p:nvSpPr>
          <p:spPr bwMode="auto">
            <a:xfrm>
              <a:off x="3044825" y="5246688"/>
              <a:ext cx="496888" cy="498475"/>
            </a:xfrm>
            <a:custGeom>
              <a:avLst/>
              <a:gdLst>
                <a:gd name="T0" fmla="*/ 52 w 57"/>
                <a:gd name="T1" fmla="*/ 5 h 57"/>
                <a:gd name="T2" fmla="*/ 38 w 57"/>
                <a:gd name="T3" fmla="*/ 4 h 57"/>
                <a:gd name="T4" fmla="*/ 37 w 57"/>
                <a:gd name="T5" fmla="*/ 5 h 57"/>
                <a:gd name="T6" fmla="*/ 4 w 57"/>
                <a:gd name="T7" fmla="*/ 38 h 57"/>
                <a:gd name="T8" fmla="*/ 5 w 57"/>
                <a:gd name="T9" fmla="*/ 52 h 57"/>
                <a:gd name="T10" fmla="*/ 19 w 57"/>
                <a:gd name="T11" fmla="*/ 53 h 57"/>
                <a:gd name="T12" fmla="*/ 19 w 57"/>
                <a:gd name="T13" fmla="*/ 53 h 57"/>
                <a:gd name="T14" fmla="*/ 19 w 57"/>
                <a:gd name="T15" fmla="*/ 53 h 57"/>
                <a:gd name="T16" fmla="*/ 18 w 57"/>
                <a:gd name="T17" fmla="*/ 46 h 57"/>
                <a:gd name="T18" fmla="*/ 25 w 57"/>
                <a:gd name="T19" fmla="*/ 47 h 57"/>
                <a:gd name="T20" fmla="*/ 25 w 57"/>
                <a:gd name="T21" fmla="*/ 47 h 57"/>
                <a:gd name="T22" fmla="*/ 26 w 57"/>
                <a:gd name="T23" fmla="*/ 46 h 57"/>
                <a:gd name="T24" fmla="*/ 26 w 57"/>
                <a:gd name="T25" fmla="*/ 46 h 57"/>
                <a:gd name="T26" fmla="*/ 25 w 57"/>
                <a:gd name="T27" fmla="*/ 39 h 57"/>
                <a:gd name="T28" fmla="*/ 32 w 57"/>
                <a:gd name="T29" fmla="*/ 40 h 57"/>
                <a:gd name="T30" fmla="*/ 32 w 57"/>
                <a:gd name="T31" fmla="*/ 40 h 57"/>
                <a:gd name="T32" fmla="*/ 33 w 57"/>
                <a:gd name="T33" fmla="*/ 39 h 57"/>
                <a:gd name="T34" fmla="*/ 33 w 57"/>
                <a:gd name="T35" fmla="*/ 38 h 57"/>
                <a:gd name="T36" fmla="*/ 32 w 57"/>
                <a:gd name="T37" fmla="*/ 32 h 57"/>
                <a:gd name="T38" fmla="*/ 39 w 57"/>
                <a:gd name="T39" fmla="*/ 33 h 57"/>
                <a:gd name="T40" fmla="*/ 39 w 57"/>
                <a:gd name="T41" fmla="*/ 33 h 57"/>
                <a:gd name="T42" fmla="*/ 41 w 57"/>
                <a:gd name="T43" fmla="*/ 31 h 57"/>
                <a:gd name="T44" fmla="*/ 41 w 57"/>
                <a:gd name="T45" fmla="*/ 31 h 57"/>
                <a:gd name="T46" fmla="*/ 40 w 57"/>
                <a:gd name="T47" fmla="*/ 25 h 57"/>
                <a:gd name="T48" fmla="*/ 46 w 57"/>
                <a:gd name="T49" fmla="*/ 25 h 57"/>
                <a:gd name="T50" fmla="*/ 47 w 57"/>
                <a:gd name="T51" fmla="*/ 26 h 57"/>
                <a:gd name="T52" fmla="*/ 52 w 57"/>
                <a:gd name="T53" fmla="*/ 20 h 57"/>
                <a:gd name="T54" fmla="*/ 53 w 57"/>
                <a:gd name="T55" fmla="*/ 19 h 57"/>
                <a:gd name="T56" fmla="*/ 52 w 57"/>
                <a:gd name="T57" fmla="*/ 5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7" h="57">
                  <a:moveTo>
                    <a:pt x="52" y="5"/>
                  </a:moveTo>
                  <a:cubicBezTo>
                    <a:pt x="48" y="1"/>
                    <a:pt x="42" y="0"/>
                    <a:pt x="38" y="4"/>
                  </a:cubicBezTo>
                  <a:cubicBezTo>
                    <a:pt x="37" y="5"/>
                    <a:pt x="37" y="5"/>
                    <a:pt x="37" y="5"/>
                  </a:cubicBezTo>
                  <a:cubicBezTo>
                    <a:pt x="4" y="38"/>
                    <a:pt x="4" y="38"/>
                    <a:pt x="4" y="38"/>
                  </a:cubicBezTo>
                  <a:cubicBezTo>
                    <a:pt x="0" y="42"/>
                    <a:pt x="1" y="48"/>
                    <a:pt x="5" y="52"/>
                  </a:cubicBezTo>
                  <a:cubicBezTo>
                    <a:pt x="9" y="56"/>
                    <a:pt x="15" y="57"/>
                    <a:pt x="19" y="53"/>
                  </a:cubicBezTo>
                  <a:cubicBezTo>
                    <a:pt x="19" y="53"/>
                    <a:pt x="19" y="53"/>
                    <a:pt x="19" y="53"/>
                  </a:cubicBezTo>
                  <a:cubicBezTo>
                    <a:pt x="19" y="53"/>
                    <a:pt x="19" y="53"/>
                    <a:pt x="19" y="53"/>
                  </a:cubicBezTo>
                  <a:cubicBezTo>
                    <a:pt x="18" y="46"/>
                    <a:pt x="18" y="46"/>
                    <a:pt x="18" y="46"/>
                  </a:cubicBezTo>
                  <a:cubicBezTo>
                    <a:pt x="25" y="47"/>
                    <a:pt x="25" y="47"/>
                    <a:pt x="25" y="47"/>
                  </a:cubicBezTo>
                  <a:cubicBezTo>
                    <a:pt x="25" y="47"/>
                    <a:pt x="25" y="47"/>
                    <a:pt x="25" y="47"/>
                  </a:cubicBezTo>
                  <a:cubicBezTo>
                    <a:pt x="26" y="46"/>
                    <a:pt x="26" y="46"/>
                    <a:pt x="26" y="46"/>
                  </a:cubicBezTo>
                  <a:cubicBezTo>
                    <a:pt x="26" y="46"/>
                    <a:pt x="26" y="46"/>
                    <a:pt x="26" y="46"/>
                  </a:cubicBezTo>
                  <a:cubicBezTo>
                    <a:pt x="25" y="39"/>
                    <a:pt x="25" y="39"/>
                    <a:pt x="25" y="39"/>
                  </a:cubicBezTo>
                  <a:cubicBezTo>
                    <a:pt x="32" y="40"/>
                    <a:pt x="32" y="40"/>
                    <a:pt x="32" y="40"/>
                  </a:cubicBezTo>
                  <a:cubicBezTo>
                    <a:pt x="32" y="40"/>
                    <a:pt x="32" y="40"/>
                    <a:pt x="32" y="40"/>
                  </a:cubicBezTo>
                  <a:cubicBezTo>
                    <a:pt x="33" y="39"/>
                    <a:pt x="33" y="39"/>
                    <a:pt x="33" y="39"/>
                  </a:cubicBezTo>
                  <a:cubicBezTo>
                    <a:pt x="33" y="38"/>
                    <a:pt x="33" y="38"/>
                    <a:pt x="33" y="38"/>
                  </a:cubicBezTo>
                  <a:cubicBezTo>
                    <a:pt x="32" y="32"/>
                    <a:pt x="32" y="32"/>
                    <a:pt x="32" y="32"/>
                  </a:cubicBezTo>
                  <a:cubicBezTo>
                    <a:pt x="39" y="33"/>
                    <a:pt x="39" y="33"/>
                    <a:pt x="39" y="33"/>
                  </a:cubicBezTo>
                  <a:cubicBezTo>
                    <a:pt x="39" y="33"/>
                    <a:pt x="39" y="33"/>
                    <a:pt x="39" y="33"/>
                  </a:cubicBezTo>
                  <a:cubicBezTo>
                    <a:pt x="41" y="31"/>
                    <a:pt x="41" y="31"/>
                    <a:pt x="41" y="31"/>
                  </a:cubicBezTo>
                  <a:cubicBezTo>
                    <a:pt x="41" y="31"/>
                    <a:pt x="41" y="31"/>
                    <a:pt x="41" y="31"/>
                  </a:cubicBezTo>
                  <a:cubicBezTo>
                    <a:pt x="40" y="25"/>
                    <a:pt x="40" y="25"/>
                    <a:pt x="40" y="25"/>
                  </a:cubicBezTo>
                  <a:cubicBezTo>
                    <a:pt x="46" y="25"/>
                    <a:pt x="46" y="25"/>
                    <a:pt x="46" y="25"/>
                  </a:cubicBezTo>
                  <a:cubicBezTo>
                    <a:pt x="47" y="26"/>
                    <a:pt x="47" y="26"/>
                    <a:pt x="47" y="26"/>
                  </a:cubicBezTo>
                  <a:cubicBezTo>
                    <a:pt x="52" y="20"/>
                    <a:pt x="52" y="20"/>
                    <a:pt x="52" y="20"/>
                  </a:cubicBezTo>
                  <a:cubicBezTo>
                    <a:pt x="53" y="19"/>
                    <a:pt x="53" y="19"/>
                    <a:pt x="53" y="19"/>
                  </a:cubicBezTo>
                  <a:cubicBezTo>
                    <a:pt x="57" y="15"/>
                    <a:pt x="56" y="9"/>
                    <a:pt x="52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46" name="组合 45"/>
          <p:cNvGrpSpPr/>
          <p:nvPr/>
        </p:nvGrpSpPr>
        <p:grpSpPr>
          <a:xfrm flipH="1">
            <a:off x="9320184" y="1266733"/>
            <a:ext cx="564713" cy="603218"/>
            <a:chOff x="9448800" y="5011738"/>
            <a:chExt cx="757238" cy="715963"/>
          </a:xfrm>
          <a:solidFill>
            <a:schemeClr val="tx1"/>
          </a:solidFill>
        </p:grpSpPr>
        <p:sp>
          <p:nvSpPr>
            <p:cNvPr id="47" name="Freeform 35"/>
            <p:cNvSpPr/>
            <p:nvPr/>
          </p:nvSpPr>
          <p:spPr bwMode="auto">
            <a:xfrm>
              <a:off x="9448800" y="5011738"/>
              <a:ext cx="452438" cy="715963"/>
            </a:xfrm>
            <a:custGeom>
              <a:avLst/>
              <a:gdLst>
                <a:gd name="T0" fmla="*/ 42 w 52"/>
                <a:gd name="T1" fmla="*/ 74 h 82"/>
                <a:gd name="T2" fmla="*/ 41 w 52"/>
                <a:gd name="T3" fmla="*/ 74 h 82"/>
                <a:gd name="T4" fmla="*/ 41 w 52"/>
                <a:gd name="T5" fmla="*/ 73 h 82"/>
                <a:gd name="T6" fmla="*/ 41 w 52"/>
                <a:gd name="T7" fmla="*/ 68 h 82"/>
                <a:gd name="T8" fmla="*/ 52 w 52"/>
                <a:gd name="T9" fmla="*/ 44 h 82"/>
                <a:gd name="T10" fmla="*/ 38 w 52"/>
                <a:gd name="T11" fmla="*/ 32 h 82"/>
                <a:gd name="T12" fmla="*/ 33 w 52"/>
                <a:gd name="T13" fmla="*/ 30 h 82"/>
                <a:gd name="T14" fmla="*/ 37 w 52"/>
                <a:gd name="T15" fmla="*/ 28 h 82"/>
                <a:gd name="T16" fmla="*/ 45 w 52"/>
                <a:gd name="T17" fmla="*/ 15 h 82"/>
                <a:gd name="T18" fmla="*/ 28 w 52"/>
                <a:gd name="T19" fmla="*/ 0 h 82"/>
                <a:gd name="T20" fmla="*/ 11 w 52"/>
                <a:gd name="T21" fmla="*/ 15 h 82"/>
                <a:gd name="T22" fmla="*/ 19 w 52"/>
                <a:gd name="T23" fmla="*/ 28 h 82"/>
                <a:gd name="T24" fmla="*/ 23 w 52"/>
                <a:gd name="T25" fmla="*/ 30 h 82"/>
                <a:gd name="T26" fmla="*/ 19 w 52"/>
                <a:gd name="T27" fmla="*/ 32 h 82"/>
                <a:gd name="T28" fmla="*/ 0 w 52"/>
                <a:gd name="T29" fmla="*/ 63 h 82"/>
                <a:gd name="T30" fmla="*/ 0 w 52"/>
                <a:gd name="T31" fmla="*/ 68 h 82"/>
                <a:gd name="T32" fmla="*/ 28 w 52"/>
                <a:gd name="T33" fmla="*/ 82 h 82"/>
                <a:gd name="T34" fmla="*/ 45 w 52"/>
                <a:gd name="T35" fmla="*/ 78 h 82"/>
                <a:gd name="T36" fmla="*/ 42 w 52"/>
                <a:gd name="T37" fmla="*/ 74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2" h="82">
                  <a:moveTo>
                    <a:pt x="42" y="74"/>
                  </a:moveTo>
                  <a:cubicBezTo>
                    <a:pt x="41" y="74"/>
                    <a:pt x="41" y="74"/>
                    <a:pt x="41" y="74"/>
                  </a:cubicBezTo>
                  <a:cubicBezTo>
                    <a:pt x="41" y="73"/>
                    <a:pt x="41" y="73"/>
                    <a:pt x="41" y="73"/>
                  </a:cubicBezTo>
                  <a:cubicBezTo>
                    <a:pt x="41" y="72"/>
                    <a:pt x="41" y="70"/>
                    <a:pt x="41" y="68"/>
                  </a:cubicBezTo>
                  <a:cubicBezTo>
                    <a:pt x="41" y="58"/>
                    <a:pt x="45" y="50"/>
                    <a:pt x="52" y="44"/>
                  </a:cubicBezTo>
                  <a:cubicBezTo>
                    <a:pt x="48" y="39"/>
                    <a:pt x="43" y="34"/>
                    <a:pt x="38" y="32"/>
                  </a:cubicBezTo>
                  <a:cubicBezTo>
                    <a:pt x="33" y="30"/>
                    <a:pt x="33" y="30"/>
                    <a:pt x="33" y="30"/>
                  </a:cubicBezTo>
                  <a:cubicBezTo>
                    <a:pt x="37" y="28"/>
                    <a:pt x="37" y="28"/>
                    <a:pt x="37" y="28"/>
                  </a:cubicBezTo>
                  <a:cubicBezTo>
                    <a:pt x="42" y="25"/>
                    <a:pt x="45" y="20"/>
                    <a:pt x="45" y="15"/>
                  </a:cubicBezTo>
                  <a:cubicBezTo>
                    <a:pt x="45" y="7"/>
                    <a:pt x="38" y="0"/>
                    <a:pt x="28" y="0"/>
                  </a:cubicBezTo>
                  <a:cubicBezTo>
                    <a:pt x="19" y="0"/>
                    <a:pt x="11" y="7"/>
                    <a:pt x="11" y="15"/>
                  </a:cubicBezTo>
                  <a:cubicBezTo>
                    <a:pt x="11" y="20"/>
                    <a:pt x="14" y="25"/>
                    <a:pt x="19" y="28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19" y="32"/>
                    <a:pt x="19" y="32"/>
                    <a:pt x="19" y="32"/>
                  </a:cubicBezTo>
                  <a:cubicBezTo>
                    <a:pt x="8" y="36"/>
                    <a:pt x="0" y="48"/>
                    <a:pt x="0" y="63"/>
                  </a:cubicBezTo>
                  <a:cubicBezTo>
                    <a:pt x="0" y="65"/>
                    <a:pt x="0" y="66"/>
                    <a:pt x="0" y="68"/>
                  </a:cubicBezTo>
                  <a:cubicBezTo>
                    <a:pt x="7" y="77"/>
                    <a:pt x="17" y="82"/>
                    <a:pt x="28" y="82"/>
                  </a:cubicBezTo>
                  <a:cubicBezTo>
                    <a:pt x="34" y="82"/>
                    <a:pt x="40" y="80"/>
                    <a:pt x="45" y="78"/>
                  </a:cubicBezTo>
                  <a:cubicBezTo>
                    <a:pt x="44" y="77"/>
                    <a:pt x="43" y="76"/>
                    <a:pt x="42" y="7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8" name="Freeform 36"/>
            <p:cNvSpPr/>
            <p:nvPr/>
          </p:nvSpPr>
          <p:spPr bwMode="auto">
            <a:xfrm>
              <a:off x="9840913" y="5194301"/>
              <a:ext cx="365125" cy="533400"/>
            </a:xfrm>
            <a:custGeom>
              <a:avLst/>
              <a:gdLst>
                <a:gd name="T0" fmla="*/ 28 w 42"/>
                <a:gd name="T1" fmla="*/ 24 h 61"/>
                <a:gd name="T2" fmla="*/ 24 w 42"/>
                <a:gd name="T3" fmla="*/ 22 h 61"/>
                <a:gd name="T4" fmla="*/ 28 w 42"/>
                <a:gd name="T5" fmla="*/ 20 h 61"/>
                <a:gd name="T6" fmla="*/ 33 w 42"/>
                <a:gd name="T7" fmla="*/ 11 h 61"/>
                <a:gd name="T8" fmla="*/ 21 w 42"/>
                <a:gd name="T9" fmla="*/ 0 h 61"/>
                <a:gd name="T10" fmla="*/ 9 w 42"/>
                <a:gd name="T11" fmla="*/ 11 h 61"/>
                <a:gd name="T12" fmla="*/ 15 w 42"/>
                <a:gd name="T13" fmla="*/ 20 h 61"/>
                <a:gd name="T14" fmla="*/ 19 w 42"/>
                <a:gd name="T15" fmla="*/ 22 h 61"/>
                <a:gd name="T16" fmla="*/ 14 w 42"/>
                <a:gd name="T17" fmla="*/ 24 h 61"/>
                <a:gd name="T18" fmla="*/ 13 w 42"/>
                <a:gd name="T19" fmla="*/ 25 h 61"/>
                <a:gd name="T20" fmla="*/ 11 w 42"/>
                <a:gd name="T21" fmla="*/ 26 h 61"/>
                <a:gd name="T22" fmla="*/ 9 w 42"/>
                <a:gd name="T23" fmla="*/ 28 h 61"/>
                <a:gd name="T24" fmla="*/ 0 w 42"/>
                <a:gd name="T25" fmla="*/ 47 h 61"/>
                <a:gd name="T26" fmla="*/ 1 w 42"/>
                <a:gd name="T27" fmla="*/ 51 h 61"/>
                <a:gd name="T28" fmla="*/ 4 w 42"/>
                <a:gd name="T29" fmla="*/ 54 h 61"/>
                <a:gd name="T30" fmla="*/ 6 w 42"/>
                <a:gd name="T31" fmla="*/ 56 h 61"/>
                <a:gd name="T32" fmla="*/ 8 w 42"/>
                <a:gd name="T33" fmla="*/ 57 h 61"/>
                <a:gd name="T34" fmla="*/ 21 w 42"/>
                <a:gd name="T35" fmla="*/ 61 h 61"/>
                <a:gd name="T36" fmla="*/ 42 w 42"/>
                <a:gd name="T37" fmla="*/ 51 h 61"/>
                <a:gd name="T38" fmla="*/ 42 w 42"/>
                <a:gd name="T39" fmla="*/ 47 h 61"/>
                <a:gd name="T40" fmla="*/ 28 w 42"/>
                <a:gd name="T41" fmla="*/ 24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2" h="61">
                  <a:moveTo>
                    <a:pt x="28" y="24"/>
                  </a:moveTo>
                  <a:cubicBezTo>
                    <a:pt x="24" y="22"/>
                    <a:pt x="24" y="22"/>
                    <a:pt x="24" y="22"/>
                  </a:cubicBezTo>
                  <a:cubicBezTo>
                    <a:pt x="28" y="20"/>
                    <a:pt x="28" y="20"/>
                    <a:pt x="28" y="20"/>
                  </a:cubicBezTo>
                  <a:cubicBezTo>
                    <a:pt x="31" y="18"/>
                    <a:pt x="33" y="15"/>
                    <a:pt x="33" y="11"/>
                  </a:cubicBezTo>
                  <a:cubicBezTo>
                    <a:pt x="33" y="5"/>
                    <a:pt x="28" y="0"/>
                    <a:pt x="21" y="0"/>
                  </a:cubicBezTo>
                  <a:cubicBezTo>
                    <a:pt x="14" y="0"/>
                    <a:pt x="9" y="5"/>
                    <a:pt x="9" y="11"/>
                  </a:cubicBezTo>
                  <a:cubicBezTo>
                    <a:pt x="9" y="15"/>
                    <a:pt x="11" y="18"/>
                    <a:pt x="15" y="20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4" y="24"/>
                    <a:pt x="14" y="24"/>
                    <a:pt x="14" y="24"/>
                  </a:cubicBezTo>
                  <a:cubicBezTo>
                    <a:pt x="14" y="24"/>
                    <a:pt x="13" y="25"/>
                    <a:pt x="13" y="25"/>
                  </a:cubicBezTo>
                  <a:cubicBezTo>
                    <a:pt x="12" y="25"/>
                    <a:pt x="11" y="26"/>
                    <a:pt x="11" y="26"/>
                  </a:cubicBezTo>
                  <a:cubicBezTo>
                    <a:pt x="10" y="27"/>
                    <a:pt x="9" y="27"/>
                    <a:pt x="9" y="28"/>
                  </a:cubicBezTo>
                  <a:cubicBezTo>
                    <a:pt x="4" y="32"/>
                    <a:pt x="0" y="39"/>
                    <a:pt x="0" y="47"/>
                  </a:cubicBezTo>
                  <a:cubicBezTo>
                    <a:pt x="0" y="48"/>
                    <a:pt x="1" y="50"/>
                    <a:pt x="1" y="51"/>
                  </a:cubicBezTo>
                  <a:cubicBezTo>
                    <a:pt x="2" y="52"/>
                    <a:pt x="3" y="53"/>
                    <a:pt x="4" y="54"/>
                  </a:cubicBezTo>
                  <a:cubicBezTo>
                    <a:pt x="4" y="55"/>
                    <a:pt x="5" y="55"/>
                    <a:pt x="6" y="56"/>
                  </a:cubicBezTo>
                  <a:cubicBezTo>
                    <a:pt x="6" y="56"/>
                    <a:pt x="7" y="57"/>
                    <a:pt x="8" y="57"/>
                  </a:cubicBezTo>
                  <a:cubicBezTo>
                    <a:pt x="12" y="60"/>
                    <a:pt x="16" y="61"/>
                    <a:pt x="21" y="61"/>
                  </a:cubicBezTo>
                  <a:cubicBezTo>
                    <a:pt x="29" y="61"/>
                    <a:pt x="37" y="57"/>
                    <a:pt x="42" y="51"/>
                  </a:cubicBezTo>
                  <a:cubicBezTo>
                    <a:pt x="42" y="50"/>
                    <a:pt x="42" y="48"/>
                    <a:pt x="42" y="47"/>
                  </a:cubicBezTo>
                  <a:cubicBezTo>
                    <a:pt x="42" y="36"/>
                    <a:pt x="36" y="27"/>
                    <a:pt x="28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49" name="组合 48"/>
          <p:cNvGrpSpPr/>
          <p:nvPr/>
        </p:nvGrpSpPr>
        <p:grpSpPr>
          <a:xfrm flipH="1">
            <a:off x="4181822" y="1266733"/>
            <a:ext cx="421463" cy="603218"/>
            <a:chOff x="4167188" y="5011738"/>
            <a:chExt cx="565150" cy="715963"/>
          </a:xfrm>
          <a:solidFill>
            <a:schemeClr val="tx1"/>
          </a:solidFill>
        </p:grpSpPr>
        <p:sp>
          <p:nvSpPr>
            <p:cNvPr id="50" name="Freeform 37"/>
            <p:cNvSpPr>
              <a:spLocks noEditPoints="1"/>
            </p:cNvSpPr>
            <p:nvPr/>
          </p:nvSpPr>
          <p:spPr bwMode="auto">
            <a:xfrm>
              <a:off x="4167188" y="5281613"/>
              <a:ext cx="565150" cy="446088"/>
            </a:xfrm>
            <a:custGeom>
              <a:avLst/>
              <a:gdLst>
                <a:gd name="T0" fmla="*/ 65 w 65"/>
                <a:gd name="T1" fmla="*/ 16 h 51"/>
                <a:gd name="T2" fmla="*/ 65 w 65"/>
                <a:gd name="T3" fmla="*/ 8 h 51"/>
                <a:gd name="T4" fmla="*/ 56 w 65"/>
                <a:gd name="T5" fmla="*/ 0 h 51"/>
                <a:gd name="T6" fmla="*/ 8 w 65"/>
                <a:gd name="T7" fmla="*/ 0 h 51"/>
                <a:gd name="T8" fmla="*/ 0 w 65"/>
                <a:gd name="T9" fmla="*/ 8 h 51"/>
                <a:gd name="T10" fmla="*/ 0 w 65"/>
                <a:gd name="T11" fmla="*/ 43 h 51"/>
                <a:gd name="T12" fmla="*/ 8 w 65"/>
                <a:gd name="T13" fmla="*/ 51 h 51"/>
                <a:gd name="T14" fmla="*/ 56 w 65"/>
                <a:gd name="T15" fmla="*/ 51 h 51"/>
                <a:gd name="T16" fmla="*/ 65 w 65"/>
                <a:gd name="T17" fmla="*/ 43 h 51"/>
                <a:gd name="T18" fmla="*/ 65 w 65"/>
                <a:gd name="T19" fmla="*/ 41 h 51"/>
                <a:gd name="T20" fmla="*/ 54 w 65"/>
                <a:gd name="T21" fmla="*/ 41 h 51"/>
                <a:gd name="T22" fmla="*/ 54 w 65"/>
                <a:gd name="T23" fmla="*/ 36 h 51"/>
                <a:gd name="T24" fmla="*/ 65 w 65"/>
                <a:gd name="T25" fmla="*/ 36 h 51"/>
                <a:gd name="T26" fmla="*/ 65 w 65"/>
                <a:gd name="T27" fmla="*/ 31 h 51"/>
                <a:gd name="T28" fmla="*/ 54 w 65"/>
                <a:gd name="T29" fmla="*/ 31 h 51"/>
                <a:gd name="T30" fmla="*/ 54 w 65"/>
                <a:gd name="T31" fmla="*/ 26 h 51"/>
                <a:gd name="T32" fmla="*/ 65 w 65"/>
                <a:gd name="T33" fmla="*/ 26 h 51"/>
                <a:gd name="T34" fmla="*/ 65 w 65"/>
                <a:gd name="T35" fmla="*/ 20 h 51"/>
                <a:gd name="T36" fmla="*/ 54 w 65"/>
                <a:gd name="T37" fmla="*/ 20 h 51"/>
                <a:gd name="T38" fmla="*/ 54 w 65"/>
                <a:gd name="T39" fmla="*/ 16 h 51"/>
                <a:gd name="T40" fmla="*/ 65 w 65"/>
                <a:gd name="T41" fmla="*/ 16 h 51"/>
                <a:gd name="T42" fmla="*/ 35 w 65"/>
                <a:gd name="T43" fmla="*/ 30 h 51"/>
                <a:gd name="T44" fmla="*/ 35 w 65"/>
                <a:gd name="T45" fmla="*/ 35 h 51"/>
                <a:gd name="T46" fmla="*/ 32 w 65"/>
                <a:gd name="T47" fmla="*/ 37 h 51"/>
                <a:gd name="T48" fmla="*/ 29 w 65"/>
                <a:gd name="T49" fmla="*/ 35 h 51"/>
                <a:gd name="T50" fmla="*/ 29 w 65"/>
                <a:gd name="T51" fmla="*/ 30 h 51"/>
                <a:gd name="T52" fmla="*/ 25 w 65"/>
                <a:gd name="T53" fmla="*/ 24 h 51"/>
                <a:gd name="T54" fmla="*/ 32 w 65"/>
                <a:gd name="T55" fmla="*/ 17 h 51"/>
                <a:gd name="T56" fmla="*/ 39 w 65"/>
                <a:gd name="T57" fmla="*/ 24 h 51"/>
                <a:gd name="T58" fmla="*/ 35 w 65"/>
                <a:gd name="T59" fmla="*/ 3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5" h="51">
                  <a:moveTo>
                    <a:pt x="65" y="16"/>
                  </a:moveTo>
                  <a:cubicBezTo>
                    <a:pt x="65" y="8"/>
                    <a:pt x="65" y="8"/>
                    <a:pt x="65" y="8"/>
                  </a:cubicBezTo>
                  <a:cubicBezTo>
                    <a:pt x="65" y="4"/>
                    <a:pt x="61" y="0"/>
                    <a:pt x="56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3" y="0"/>
                    <a:pt x="0" y="4"/>
                    <a:pt x="0" y="8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7"/>
                    <a:pt x="3" y="51"/>
                    <a:pt x="8" y="51"/>
                  </a:cubicBezTo>
                  <a:cubicBezTo>
                    <a:pt x="56" y="51"/>
                    <a:pt x="56" y="51"/>
                    <a:pt x="56" y="51"/>
                  </a:cubicBezTo>
                  <a:cubicBezTo>
                    <a:pt x="61" y="51"/>
                    <a:pt x="65" y="47"/>
                    <a:pt x="65" y="43"/>
                  </a:cubicBezTo>
                  <a:cubicBezTo>
                    <a:pt x="65" y="41"/>
                    <a:pt x="65" y="41"/>
                    <a:pt x="65" y="41"/>
                  </a:cubicBezTo>
                  <a:cubicBezTo>
                    <a:pt x="54" y="41"/>
                    <a:pt x="54" y="41"/>
                    <a:pt x="54" y="41"/>
                  </a:cubicBezTo>
                  <a:cubicBezTo>
                    <a:pt x="54" y="36"/>
                    <a:pt x="54" y="36"/>
                    <a:pt x="54" y="36"/>
                  </a:cubicBezTo>
                  <a:cubicBezTo>
                    <a:pt x="65" y="36"/>
                    <a:pt x="65" y="36"/>
                    <a:pt x="65" y="36"/>
                  </a:cubicBezTo>
                  <a:cubicBezTo>
                    <a:pt x="65" y="31"/>
                    <a:pt x="65" y="31"/>
                    <a:pt x="65" y="31"/>
                  </a:cubicBezTo>
                  <a:cubicBezTo>
                    <a:pt x="54" y="31"/>
                    <a:pt x="54" y="31"/>
                    <a:pt x="54" y="31"/>
                  </a:cubicBezTo>
                  <a:cubicBezTo>
                    <a:pt x="54" y="26"/>
                    <a:pt x="54" y="26"/>
                    <a:pt x="54" y="26"/>
                  </a:cubicBezTo>
                  <a:cubicBezTo>
                    <a:pt x="65" y="26"/>
                    <a:pt x="65" y="26"/>
                    <a:pt x="65" y="26"/>
                  </a:cubicBezTo>
                  <a:cubicBezTo>
                    <a:pt x="65" y="20"/>
                    <a:pt x="65" y="20"/>
                    <a:pt x="65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54" y="16"/>
                    <a:pt x="54" y="16"/>
                    <a:pt x="54" y="16"/>
                  </a:cubicBezTo>
                  <a:lnTo>
                    <a:pt x="65" y="16"/>
                  </a:lnTo>
                  <a:close/>
                  <a:moveTo>
                    <a:pt x="35" y="30"/>
                  </a:moveTo>
                  <a:cubicBezTo>
                    <a:pt x="35" y="35"/>
                    <a:pt x="35" y="35"/>
                    <a:pt x="35" y="35"/>
                  </a:cubicBezTo>
                  <a:cubicBezTo>
                    <a:pt x="35" y="36"/>
                    <a:pt x="34" y="37"/>
                    <a:pt x="32" y="37"/>
                  </a:cubicBezTo>
                  <a:cubicBezTo>
                    <a:pt x="30" y="37"/>
                    <a:pt x="29" y="36"/>
                    <a:pt x="29" y="35"/>
                  </a:cubicBezTo>
                  <a:cubicBezTo>
                    <a:pt x="29" y="30"/>
                    <a:pt x="29" y="30"/>
                    <a:pt x="29" y="30"/>
                  </a:cubicBezTo>
                  <a:cubicBezTo>
                    <a:pt x="27" y="28"/>
                    <a:pt x="25" y="26"/>
                    <a:pt x="25" y="24"/>
                  </a:cubicBezTo>
                  <a:cubicBezTo>
                    <a:pt x="25" y="20"/>
                    <a:pt x="28" y="17"/>
                    <a:pt x="32" y="17"/>
                  </a:cubicBezTo>
                  <a:cubicBezTo>
                    <a:pt x="36" y="17"/>
                    <a:pt x="39" y="20"/>
                    <a:pt x="39" y="24"/>
                  </a:cubicBezTo>
                  <a:cubicBezTo>
                    <a:pt x="39" y="26"/>
                    <a:pt x="37" y="28"/>
                    <a:pt x="35" y="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1" name="Freeform 38"/>
            <p:cNvSpPr/>
            <p:nvPr/>
          </p:nvSpPr>
          <p:spPr bwMode="auto">
            <a:xfrm>
              <a:off x="4219575" y="5011738"/>
              <a:ext cx="452438" cy="252413"/>
            </a:xfrm>
            <a:custGeom>
              <a:avLst/>
              <a:gdLst>
                <a:gd name="T0" fmla="*/ 9 w 52"/>
                <a:gd name="T1" fmla="*/ 20 h 29"/>
                <a:gd name="T2" fmla="*/ 22 w 52"/>
                <a:gd name="T3" fmla="*/ 7 h 29"/>
                <a:gd name="T4" fmla="*/ 30 w 52"/>
                <a:gd name="T5" fmla="*/ 7 h 29"/>
                <a:gd name="T6" fmla="*/ 43 w 52"/>
                <a:gd name="T7" fmla="*/ 20 h 29"/>
                <a:gd name="T8" fmla="*/ 43 w 52"/>
                <a:gd name="T9" fmla="*/ 29 h 29"/>
                <a:gd name="T10" fmla="*/ 52 w 52"/>
                <a:gd name="T11" fmla="*/ 29 h 29"/>
                <a:gd name="T12" fmla="*/ 52 w 52"/>
                <a:gd name="T13" fmla="*/ 18 h 29"/>
                <a:gd name="T14" fmla="*/ 35 w 52"/>
                <a:gd name="T15" fmla="*/ 0 h 29"/>
                <a:gd name="T16" fmla="*/ 18 w 52"/>
                <a:gd name="T17" fmla="*/ 0 h 29"/>
                <a:gd name="T18" fmla="*/ 0 w 52"/>
                <a:gd name="T19" fmla="*/ 18 h 29"/>
                <a:gd name="T20" fmla="*/ 0 w 52"/>
                <a:gd name="T21" fmla="*/ 29 h 29"/>
                <a:gd name="T22" fmla="*/ 9 w 52"/>
                <a:gd name="T23" fmla="*/ 29 h 29"/>
                <a:gd name="T24" fmla="*/ 9 w 52"/>
                <a:gd name="T25" fmla="*/ 2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2" h="29">
                  <a:moveTo>
                    <a:pt x="9" y="20"/>
                  </a:moveTo>
                  <a:cubicBezTo>
                    <a:pt x="9" y="13"/>
                    <a:pt x="15" y="7"/>
                    <a:pt x="22" y="7"/>
                  </a:cubicBezTo>
                  <a:cubicBezTo>
                    <a:pt x="30" y="7"/>
                    <a:pt x="30" y="7"/>
                    <a:pt x="30" y="7"/>
                  </a:cubicBezTo>
                  <a:cubicBezTo>
                    <a:pt x="37" y="7"/>
                    <a:pt x="43" y="13"/>
                    <a:pt x="43" y="20"/>
                  </a:cubicBezTo>
                  <a:cubicBezTo>
                    <a:pt x="43" y="29"/>
                    <a:pt x="43" y="29"/>
                    <a:pt x="43" y="29"/>
                  </a:cubicBezTo>
                  <a:cubicBezTo>
                    <a:pt x="52" y="29"/>
                    <a:pt x="52" y="29"/>
                    <a:pt x="52" y="29"/>
                  </a:cubicBezTo>
                  <a:cubicBezTo>
                    <a:pt x="52" y="18"/>
                    <a:pt x="52" y="18"/>
                    <a:pt x="52" y="18"/>
                  </a:cubicBezTo>
                  <a:cubicBezTo>
                    <a:pt x="52" y="8"/>
                    <a:pt x="44" y="0"/>
                    <a:pt x="35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8" y="0"/>
                    <a:pt x="0" y="8"/>
                    <a:pt x="0" y="18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9" y="29"/>
                    <a:pt x="9" y="29"/>
                    <a:pt x="9" y="29"/>
                  </a:cubicBezTo>
                  <a:lnTo>
                    <a:pt x="9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52" name="Freeform 39"/>
          <p:cNvSpPr>
            <a:spLocks noEditPoints="1"/>
          </p:cNvSpPr>
          <p:nvPr/>
        </p:nvSpPr>
        <p:spPr bwMode="auto">
          <a:xfrm flipH="1">
            <a:off x="6184252" y="1290972"/>
            <a:ext cx="525645" cy="588505"/>
          </a:xfrm>
          <a:custGeom>
            <a:avLst/>
            <a:gdLst>
              <a:gd name="T0" fmla="*/ 46 w 81"/>
              <a:gd name="T1" fmla="*/ 0 h 80"/>
              <a:gd name="T2" fmla="*/ 0 w 81"/>
              <a:gd name="T3" fmla="*/ 65 h 80"/>
              <a:gd name="T4" fmla="*/ 62 w 81"/>
              <a:gd name="T5" fmla="*/ 67 h 80"/>
              <a:gd name="T6" fmla="*/ 62 w 81"/>
              <a:gd name="T7" fmla="*/ 26 h 80"/>
              <a:gd name="T8" fmla="*/ 57 w 81"/>
              <a:gd name="T9" fmla="*/ 10 h 80"/>
              <a:gd name="T10" fmla="*/ 5 w 81"/>
              <a:gd name="T11" fmla="*/ 10 h 80"/>
              <a:gd name="T12" fmla="*/ 42 w 81"/>
              <a:gd name="T13" fmla="*/ 44 h 80"/>
              <a:gd name="T14" fmla="*/ 45 w 81"/>
              <a:gd name="T15" fmla="*/ 44 h 80"/>
              <a:gd name="T16" fmla="*/ 48 w 81"/>
              <a:gd name="T17" fmla="*/ 43 h 80"/>
              <a:gd name="T18" fmla="*/ 47 w 81"/>
              <a:gd name="T19" fmla="*/ 46 h 80"/>
              <a:gd name="T20" fmla="*/ 44 w 81"/>
              <a:gd name="T21" fmla="*/ 47 h 80"/>
              <a:gd name="T22" fmla="*/ 40 w 81"/>
              <a:gd name="T23" fmla="*/ 37 h 80"/>
              <a:gd name="T24" fmla="*/ 48 w 81"/>
              <a:gd name="T25" fmla="*/ 41 h 80"/>
              <a:gd name="T26" fmla="*/ 42 w 81"/>
              <a:gd name="T27" fmla="*/ 43 h 80"/>
              <a:gd name="T28" fmla="*/ 36 w 81"/>
              <a:gd name="T29" fmla="*/ 38 h 80"/>
              <a:gd name="T30" fmla="*/ 32 w 81"/>
              <a:gd name="T31" fmla="*/ 42 h 80"/>
              <a:gd name="T32" fmla="*/ 32 w 81"/>
              <a:gd name="T33" fmla="*/ 36 h 80"/>
              <a:gd name="T34" fmla="*/ 33 w 81"/>
              <a:gd name="T35" fmla="*/ 33 h 80"/>
              <a:gd name="T36" fmla="*/ 38 w 81"/>
              <a:gd name="T37" fmla="*/ 32 h 80"/>
              <a:gd name="T38" fmla="*/ 38 w 81"/>
              <a:gd name="T39" fmla="*/ 35 h 80"/>
              <a:gd name="T40" fmla="*/ 35 w 81"/>
              <a:gd name="T41" fmla="*/ 36 h 80"/>
              <a:gd name="T42" fmla="*/ 31 w 81"/>
              <a:gd name="T43" fmla="*/ 37 h 80"/>
              <a:gd name="T44" fmla="*/ 27 w 81"/>
              <a:gd name="T45" fmla="*/ 46 h 80"/>
              <a:gd name="T46" fmla="*/ 24 w 81"/>
              <a:gd name="T47" fmla="*/ 37 h 80"/>
              <a:gd name="T48" fmla="*/ 25 w 81"/>
              <a:gd name="T49" fmla="*/ 34 h 80"/>
              <a:gd name="T50" fmla="*/ 30 w 81"/>
              <a:gd name="T51" fmla="*/ 32 h 80"/>
              <a:gd name="T52" fmla="*/ 31 w 81"/>
              <a:gd name="T53" fmla="*/ 35 h 80"/>
              <a:gd name="T54" fmla="*/ 28 w 81"/>
              <a:gd name="T55" fmla="*/ 35 h 80"/>
              <a:gd name="T56" fmla="*/ 7 w 81"/>
              <a:gd name="T57" fmla="*/ 44 h 80"/>
              <a:gd name="T58" fmla="*/ 11 w 81"/>
              <a:gd name="T59" fmla="*/ 44 h 80"/>
              <a:gd name="T60" fmla="*/ 12 w 81"/>
              <a:gd name="T61" fmla="*/ 44 h 80"/>
              <a:gd name="T62" fmla="*/ 11 w 81"/>
              <a:gd name="T63" fmla="*/ 46 h 80"/>
              <a:gd name="T64" fmla="*/ 7 w 81"/>
              <a:gd name="T65" fmla="*/ 46 h 80"/>
              <a:gd name="T66" fmla="*/ 3 w 81"/>
              <a:gd name="T67" fmla="*/ 41 h 80"/>
              <a:gd name="T68" fmla="*/ 7 w 81"/>
              <a:gd name="T69" fmla="*/ 36 h 80"/>
              <a:gd name="T70" fmla="*/ 12 w 81"/>
              <a:gd name="T71" fmla="*/ 37 h 80"/>
              <a:gd name="T72" fmla="*/ 11 w 81"/>
              <a:gd name="T73" fmla="*/ 39 h 80"/>
              <a:gd name="T74" fmla="*/ 9 w 81"/>
              <a:gd name="T75" fmla="*/ 38 h 80"/>
              <a:gd name="T76" fmla="*/ 7 w 81"/>
              <a:gd name="T77" fmla="*/ 44 h 80"/>
              <a:gd name="T78" fmla="*/ 22 w 81"/>
              <a:gd name="T79" fmla="*/ 37 h 80"/>
              <a:gd name="T80" fmla="*/ 18 w 81"/>
              <a:gd name="T81" fmla="*/ 47 h 80"/>
              <a:gd name="T82" fmla="*/ 14 w 81"/>
              <a:gd name="T83" fmla="*/ 37 h 80"/>
              <a:gd name="T84" fmla="*/ 13 w 81"/>
              <a:gd name="T85" fmla="*/ 52 h 80"/>
              <a:gd name="T86" fmla="*/ 50 w 81"/>
              <a:gd name="T87" fmla="*/ 52 h 80"/>
              <a:gd name="T88" fmla="*/ 53 w 81"/>
              <a:gd name="T89" fmla="*/ 44 h 80"/>
              <a:gd name="T90" fmla="*/ 56 w 81"/>
              <a:gd name="T91" fmla="*/ 44 h 80"/>
              <a:gd name="T92" fmla="*/ 59 w 81"/>
              <a:gd name="T93" fmla="*/ 43 h 80"/>
              <a:gd name="T94" fmla="*/ 58 w 81"/>
              <a:gd name="T95" fmla="*/ 46 h 80"/>
              <a:gd name="T96" fmla="*/ 55 w 81"/>
              <a:gd name="T97" fmla="*/ 47 h 80"/>
              <a:gd name="T98" fmla="*/ 50 w 81"/>
              <a:gd name="T99" fmla="*/ 37 h 80"/>
              <a:gd name="T100" fmla="*/ 59 w 81"/>
              <a:gd name="T101" fmla="*/ 41 h 80"/>
              <a:gd name="T102" fmla="*/ 74 w 81"/>
              <a:gd name="T103" fmla="*/ 49 h 80"/>
              <a:gd name="T104" fmla="*/ 74 w 81"/>
              <a:gd name="T105" fmla="*/ 44 h 80"/>
              <a:gd name="T106" fmla="*/ 17 w 81"/>
              <a:gd name="T107" fmla="*/ 44 h 80"/>
              <a:gd name="T108" fmla="*/ 19 w 81"/>
              <a:gd name="T109" fmla="*/ 44 h 80"/>
              <a:gd name="T110" fmla="*/ 20 w 81"/>
              <a:gd name="T111" fmla="*/ 40 h 80"/>
              <a:gd name="T112" fmla="*/ 18 w 81"/>
              <a:gd name="T113" fmla="*/ 38 h 80"/>
              <a:gd name="T114" fmla="*/ 16 w 81"/>
              <a:gd name="T115" fmla="*/ 40 h 80"/>
              <a:gd name="T116" fmla="*/ 17 w 81"/>
              <a:gd name="T117" fmla="*/ 44 h 80"/>
              <a:gd name="T118" fmla="*/ 43 w 81"/>
              <a:gd name="T119" fmla="*/ 38 h 80"/>
              <a:gd name="T120" fmla="*/ 45 w 81"/>
              <a:gd name="T121" fmla="*/ 39 h 80"/>
              <a:gd name="T122" fmla="*/ 54 w 81"/>
              <a:gd name="T123" fmla="*/ 38 h 80"/>
              <a:gd name="T124" fmla="*/ 56 w 81"/>
              <a:gd name="T125" fmla="*/ 39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1" h="80">
                <a:moveTo>
                  <a:pt x="62" y="26"/>
                </a:moveTo>
                <a:cubicBezTo>
                  <a:pt x="62" y="17"/>
                  <a:pt x="62" y="17"/>
                  <a:pt x="62" y="17"/>
                </a:cubicBezTo>
                <a:cubicBezTo>
                  <a:pt x="62" y="5"/>
                  <a:pt x="55" y="0"/>
                  <a:pt x="46" y="0"/>
                </a:cubicBezTo>
                <a:cubicBezTo>
                  <a:pt x="15" y="0"/>
                  <a:pt x="15" y="0"/>
                  <a:pt x="15" y="0"/>
                </a:cubicBezTo>
                <a:cubicBezTo>
                  <a:pt x="7" y="0"/>
                  <a:pt x="0" y="5"/>
                  <a:pt x="0" y="17"/>
                </a:cubicBezTo>
                <a:cubicBezTo>
                  <a:pt x="0" y="65"/>
                  <a:pt x="0" y="65"/>
                  <a:pt x="0" y="65"/>
                </a:cubicBezTo>
                <a:cubicBezTo>
                  <a:pt x="0" y="77"/>
                  <a:pt x="7" y="80"/>
                  <a:pt x="15" y="80"/>
                </a:cubicBezTo>
                <a:cubicBezTo>
                  <a:pt x="46" y="80"/>
                  <a:pt x="46" y="80"/>
                  <a:pt x="46" y="80"/>
                </a:cubicBezTo>
                <a:cubicBezTo>
                  <a:pt x="54" y="80"/>
                  <a:pt x="61" y="77"/>
                  <a:pt x="62" y="67"/>
                </a:cubicBezTo>
                <a:cubicBezTo>
                  <a:pt x="76" y="66"/>
                  <a:pt x="81" y="60"/>
                  <a:pt x="81" y="52"/>
                </a:cubicBezTo>
                <a:cubicBezTo>
                  <a:pt x="81" y="41"/>
                  <a:pt x="81" y="41"/>
                  <a:pt x="81" y="41"/>
                </a:cubicBezTo>
                <a:cubicBezTo>
                  <a:pt x="81" y="33"/>
                  <a:pt x="76" y="27"/>
                  <a:pt x="62" y="26"/>
                </a:cubicBezTo>
                <a:close/>
                <a:moveTo>
                  <a:pt x="13" y="3"/>
                </a:moveTo>
                <a:cubicBezTo>
                  <a:pt x="49" y="3"/>
                  <a:pt x="49" y="3"/>
                  <a:pt x="49" y="3"/>
                </a:cubicBezTo>
                <a:cubicBezTo>
                  <a:pt x="54" y="3"/>
                  <a:pt x="57" y="6"/>
                  <a:pt x="57" y="10"/>
                </a:cubicBezTo>
                <a:cubicBezTo>
                  <a:pt x="57" y="14"/>
                  <a:pt x="54" y="15"/>
                  <a:pt x="49" y="15"/>
                </a:cubicBezTo>
                <a:cubicBezTo>
                  <a:pt x="13" y="15"/>
                  <a:pt x="13" y="15"/>
                  <a:pt x="13" y="15"/>
                </a:cubicBezTo>
                <a:cubicBezTo>
                  <a:pt x="9" y="15"/>
                  <a:pt x="5" y="14"/>
                  <a:pt x="5" y="10"/>
                </a:cubicBezTo>
                <a:cubicBezTo>
                  <a:pt x="5" y="6"/>
                  <a:pt x="9" y="3"/>
                  <a:pt x="13" y="3"/>
                </a:cubicBezTo>
                <a:close/>
                <a:moveTo>
                  <a:pt x="42" y="43"/>
                </a:moveTo>
                <a:cubicBezTo>
                  <a:pt x="42" y="44"/>
                  <a:pt x="42" y="44"/>
                  <a:pt x="42" y="44"/>
                </a:cubicBezTo>
                <a:cubicBezTo>
                  <a:pt x="43" y="44"/>
                  <a:pt x="43" y="44"/>
                  <a:pt x="43" y="44"/>
                </a:cubicBezTo>
                <a:cubicBezTo>
                  <a:pt x="44" y="44"/>
                  <a:pt x="44" y="44"/>
                  <a:pt x="44" y="44"/>
                </a:cubicBezTo>
                <a:cubicBezTo>
                  <a:pt x="45" y="44"/>
                  <a:pt x="45" y="44"/>
                  <a:pt x="45" y="44"/>
                </a:cubicBezTo>
                <a:cubicBezTo>
                  <a:pt x="46" y="44"/>
                  <a:pt x="46" y="44"/>
                  <a:pt x="46" y="44"/>
                </a:cubicBezTo>
                <a:cubicBezTo>
                  <a:pt x="47" y="44"/>
                  <a:pt x="47" y="44"/>
                  <a:pt x="47" y="44"/>
                </a:cubicBezTo>
                <a:cubicBezTo>
                  <a:pt x="48" y="43"/>
                  <a:pt x="48" y="43"/>
                  <a:pt x="48" y="43"/>
                </a:cubicBezTo>
                <a:cubicBezTo>
                  <a:pt x="48" y="43"/>
                  <a:pt x="48" y="44"/>
                  <a:pt x="48" y="44"/>
                </a:cubicBezTo>
                <a:cubicBezTo>
                  <a:pt x="48" y="45"/>
                  <a:pt x="48" y="46"/>
                  <a:pt x="47" y="46"/>
                </a:cubicBezTo>
                <a:cubicBezTo>
                  <a:pt x="47" y="46"/>
                  <a:pt x="47" y="46"/>
                  <a:pt x="47" y="46"/>
                </a:cubicBezTo>
                <a:cubicBezTo>
                  <a:pt x="47" y="46"/>
                  <a:pt x="47" y="46"/>
                  <a:pt x="46" y="46"/>
                </a:cubicBezTo>
                <a:cubicBezTo>
                  <a:pt x="45" y="47"/>
                  <a:pt x="45" y="47"/>
                  <a:pt x="45" y="47"/>
                </a:cubicBezTo>
                <a:cubicBezTo>
                  <a:pt x="45" y="47"/>
                  <a:pt x="45" y="47"/>
                  <a:pt x="44" y="47"/>
                </a:cubicBezTo>
                <a:cubicBezTo>
                  <a:pt x="42" y="47"/>
                  <a:pt x="41" y="46"/>
                  <a:pt x="40" y="45"/>
                </a:cubicBezTo>
                <a:cubicBezTo>
                  <a:pt x="39" y="44"/>
                  <a:pt x="38" y="43"/>
                  <a:pt x="38" y="41"/>
                </a:cubicBezTo>
                <a:cubicBezTo>
                  <a:pt x="38" y="40"/>
                  <a:pt x="39" y="38"/>
                  <a:pt x="40" y="37"/>
                </a:cubicBezTo>
                <a:cubicBezTo>
                  <a:pt x="41" y="36"/>
                  <a:pt x="42" y="36"/>
                  <a:pt x="44" y="36"/>
                </a:cubicBezTo>
                <a:cubicBezTo>
                  <a:pt x="45" y="36"/>
                  <a:pt x="46" y="36"/>
                  <a:pt x="47" y="37"/>
                </a:cubicBezTo>
                <a:cubicBezTo>
                  <a:pt x="48" y="38"/>
                  <a:pt x="48" y="39"/>
                  <a:pt x="48" y="41"/>
                </a:cubicBezTo>
                <a:cubicBezTo>
                  <a:pt x="48" y="41"/>
                  <a:pt x="47" y="42"/>
                  <a:pt x="45" y="42"/>
                </a:cubicBezTo>
                <a:cubicBezTo>
                  <a:pt x="43" y="42"/>
                  <a:pt x="41" y="42"/>
                  <a:pt x="41" y="43"/>
                </a:cubicBezTo>
                <a:lnTo>
                  <a:pt x="42" y="43"/>
                </a:lnTo>
                <a:close/>
                <a:moveTo>
                  <a:pt x="36" y="36"/>
                </a:moveTo>
                <a:cubicBezTo>
                  <a:pt x="37" y="36"/>
                  <a:pt x="38" y="37"/>
                  <a:pt x="38" y="37"/>
                </a:cubicBezTo>
                <a:cubicBezTo>
                  <a:pt x="38" y="38"/>
                  <a:pt x="37" y="38"/>
                  <a:pt x="36" y="38"/>
                </a:cubicBezTo>
                <a:cubicBezTo>
                  <a:pt x="36" y="38"/>
                  <a:pt x="35" y="40"/>
                  <a:pt x="35" y="42"/>
                </a:cubicBezTo>
                <a:cubicBezTo>
                  <a:pt x="35" y="45"/>
                  <a:pt x="35" y="46"/>
                  <a:pt x="34" y="46"/>
                </a:cubicBezTo>
                <a:cubicBezTo>
                  <a:pt x="33" y="46"/>
                  <a:pt x="32" y="45"/>
                  <a:pt x="32" y="42"/>
                </a:cubicBezTo>
                <a:cubicBezTo>
                  <a:pt x="32" y="40"/>
                  <a:pt x="32" y="38"/>
                  <a:pt x="32" y="38"/>
                </a:cubicBezTo>
                <a:cubicBezTo>
                  <a:pt x="31" y="38"/>
                  <a:pt x="31" y="38"/>
                  <a:pt x="31" y="37"/>
                </a:cubicBezTo>
                <a:cubicBezTo>
                  <a:pt x="31" y="37"/>
                  <a:pt x="31" y="36"/>
                  <a:pt x="32" y="36"/>
                </a:cubicBezTo>
                <a:cubicBezTo>
                  <a:pt x="32" y="36"/>
                  <a:pt x="32" y="36"/>
                  <a:pt x="32" y="36"/>
                </a:cubicBezTo>
                <a:cubicBezTo>
                  <a:pt x="32" y="36"/>
                  <a:pt x="32" y="35"/>
                  <a:pt x="32" y="34"/>
                </a:cubicBezTo>
                <a:cubicBezTo>
                  <a:pt x="32" y="34"/>
                  <a:pt x="32" y="34"/>
                  <a:pt x="33" y="33"/>
                </a:cubicBezTo>
                <a:cubicBezTo>
                  <a:pt x="34" y="33"/>
                  <a:pt x="35" y="32"/>
                  <a:pt x="36" y="32"/>
                </a:cubicBezTo>
                <a:cubicBezTo>
                  <a:pt x="36" y="32"/>
                  <a:pt x="37" y="32"/>
                  <a:pt x="37" y="32"/>
                </a:cubicBezTo>
                <a:cubicBezTo>
                  <a:pt x="38" y="32"/>
                  <a:pt x="38" y="32"/>
                  <a:pt x="38" y="32"/>
                </a:cubicBezTo>
                <a:cubicBezTo>
                  <a:pt x="38" y="34"/>
                  <a:pt x="38" y="35"/>
                  <a:pt x="38" y="35"/>
                </a:cubicBezTo>
                <a:cubicBezTo>
                  <a:pt x="38" y="35"/>
                  <a:pt x="38" y="35"/>
                  <a:pt x="38" y="35"/>
                </a:cubicBezTo>
                <a:cubicBezTo>
                  <a:pt x="38" y="35"/>
                  <a:pt x="38" y="35"/>
                  <a:pt x="38" y="35"/>
                </a:cubicBezTo>
                <a:cubicBezTo>
                  <a:pt x="37" y="35"/>
                  <a:pt x="37" y="35"/>
                  <a:pt x="37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5" y="35"/>
                  <a:pt x="35" y="36"/>
                  <a:pt x="35" y="36"/>
                </a:cubicBezTo>
                <a:cubicBezTo>
                  <a:pt x="35" y="36"/>
                  <a:pt x="36" y="36"/>
                  <a:pt x="36" y="36"/>
                </a:cubicBezTo>
                <a:close/>
                <a:moveTo>
                  <a:pt x="29" y="36"/>
                </a:moveTo>
                <a:cubicBezTo>
                  <a:pt x="30" y="36"/>
                  <a:pt x="31" y="37"/>
                  <a:pt x="31" y="37"/>
                </a:cubicBezTo>
                <a:cubicBezTo>
                  <a:pt x="31" y="38"/>
                  <a:pt x="30" y="38"/>
                  <a:pt x="29" y="38"/>
                </a:cubicBezTo>
                <a:cubicBezTo>
                  <a:pt x="29" y="38"/>
                  <a:pt x="28" y="40"/>
                  <a:pt x="28" y="42"/>
                </a:cubicBezTo>
                <a:cubicBezTo>
                  <a:pt x="28" y="45"/>
                  <a:pt x="28" y="46"/>
                  <a:pt x="27" y="46"/>
                </a:cubicBezTo>
                <a:cubicBezTo>
                  <a:pt x="26" y="46"/>
                  <a:pt x="25" y="45"/>
                  <a:pt x="25" y="42"/>
                </a:cubicBezTo>
                <a:cubicBezTo>
                  <a:pt x="25" y="40"/>
                  <a:pt x="25" y="38"/>
                  <a:pt x="25" y="38"/>
                </a:cubicBezTo>
                <a:cubicBezTo>
                  <a:pt x="24" y="38"/>
                  <a:pt x="24" y="38"/>
                  <a:pt x="24" y="37"/>
                </a:cubicBezTo>
                <a:cubicBezTo>
                  <a:pt x="24" y="37"/>
                  <a:pt x="24" y="36"/>
                  <a:pt x="25" y="36"/>
                </a:cubicBezTo>
                <a:cubicBezTo>
                  <a:pt x="25" y="36"/>
                  <a:pt x="25" y="36"/>
                  <a:pt x="25" y="36"/>
                </a:cubicBezTo>
                <a:cubicBezTo>
                  <a:pt x="25" y="36"/>
                  <a:pt x="25" y="35"/>
                  <a:pt x="25" y="34"/>
                </a:cubicBezTo>
                <a:cubicBezTo>
                  <a:pt x="25" y="34"/>
                  <a:pt x="25" y="34"/>
                  <a:pt x="26" y="33"/>
                </a:cubicBezTo>
                <a:cubicBezTo>
                  <a:pt x="27" y="33"/>
                  <a:pt x="28" y="32"/>
                  <a:pt x="29" y="32"/>
                </a:cubicBezTo>
                <a:cubicBezTo>
                  <a:pt x="29" y="32"/>
                  <a:pt x="30" y="32"/>
                  <a:pt x="30" y="32"/>
                </a:cubicBezTo>
                <a:cubicBezTo>
                  <a:pt x="31" y="32"/>
                  <a:pt x="31" y="32"/>
                  <a:pt x="31" y="32"/>
                </a:cubicBezTo>
                <a:cubicBezTo>
                  <a:pt x="31" y="34"/>
                  <a:pt x="31" y="35"/>
                  <a:pt x="31" y="35"/>
                </a:cubicBezTo>
                <a:cubicBezTo>
                  <a:pt x="31" y="35"/>
                  <a:pt x="31" y="35"/>
                  <a:pt x="31" y="35"/>
                </a:cubicBezTo>
                <a:cubicBezTo>
                  <a:pt x="31" y="35"/>
                  <a:pt x="31" y="35"/>
                  <a:pt x="31" y="35"/>
                </a:cubicBezTo>
                <a:cubicBezTo>
                  <a:pt x="30" y="35"/>
                  <a:pt x="30" y="35"/>
                  <a:pt x="30" y="35"/>
                </a:cubicBezTo>
                <a:cubicBezTo>
                  <a:pt x="29" y="35"/>
                  <a:pt x="29" y="35"/>
                  <a:pt x="28" y="35"/>
                </a:cubicBezTo>
                <a:cubicBezTo>
                  <a:pt x="28" y="35"/>
                  <a:pt x="28" y="36"/>
                  <a:pt x="28" y="36"/>
                </a:cubicBezTo>
                <a:cubicBezTo>
                  <a:pt x="28" y="36"/>
                  <a:pt x="29" y="36"/>
                  <a:pt x="29" y="36"/>
                </a:cubicBezTo>
                <a:close/>
                <a:moveTo>
                  <a:pt x="7" y="44"/>
                </a:moveTo>
                <a:cubicBezTo>
                  <a:pt x="8" y="44"/>
                  <a:pt x="8" y="44"/>
                  <a:pt x="9" y="44"/>
                </a:cubicBezTo>
                <a:cubicBezTo>
                  <a:pt x="9" y="44"/>
                  <a:pt x="10" y="44"/>
                  <a:pt x="10" y="44"/>
                </a:cubicBezTo>
                <a:cubicBezTo>
                  <a:pt x="11" y="44"/>
                  <a:pt x="11" y="44"/>
                  <a:pt x="11" y="44"/>
                </a:cubicBezTo>
                <a:cubicBezTo>
                  <a:pt x="11" y="43"/>
                  <a:pt x="11" y="43"/>
                  <a:pt x="11" y="43"/>
                </a:cubicBezTo>
                <a:cubicBezTo>
                  <a:pt x="12" y="43"/>
                  <a:pt x="12" y="43"/>
                  <a:pt x="12" y="43"/>
                </a:cubicBezTo>
                <a:cubicBezTo>
                  <a:pt x="12" y="43"/>
                  <a:pt x="12" y="44"/>
                  <a:pt x="12" y="44"/>
                </a:cubicBezTo>
                <a:cubicBezTo>
                  <a:pt x="12" y="45"/>
                  <a:pt x="12" y="46"/>
                  <a:pt x="12" y="46"/>
                </a:cubicBezTo>
                <a:cubicBezTo>
                  <a:pt x="11" y="46"/>
                  <a:pt x="11" y="46"/>
                  <a:pt x="11" y="46"/>
                </a:cubicBezTo>
                <a:cubicBezTo>
                  <a:pt x="11" y="46"/>
                  <a:pt x="11" y="46"/>
                  <a:pt x="11" y="46"/>
                </a:cubicBezTo>
                <a:cubicBezTo>
                  <a:pt x="10" y="47"/>
                  <a:pt x="10" y="47"/>
                  <a:pt x="10" y="47"/>
                </a:cubicBezTo>
                <a:cubicBezTo>
                  <a:pt x="10" y="47"/>
                  <a:pt x="9" y="47"/>
                  <a:pt x="9" y="47"/>
                </a:cubicBezTo>
                <a:cubicBezTo>
                  <a:pt x="8" y="47"/>
                  <a:pt x="7" y="46"/>
                  <a:pt x="7" y="46"/>
                </a:cubicBezTo>
                <a:cubicBezTo>
                  <a:pt x="6" y="46"/>
                  <a:pt x="5" y="46"/>
                  <a:pt x="5" y="45"/>
                </a:cubicBezTo>
                <a:cubicBezTo>
                  <a:pt x="4" y="45"/>
                  <a:pt x="4" y="44"/>
                  <a:pt x="4" y="44"/>
                </a:cubicBezTo>
                <a:cubicBezTo>
                  <a:pt x="3" y="43"/>
                  <a:pt x="3" y="42"/>
                  <a:pt x="3" y="41"/>
                </a:cubicBezTo>
                <a:cubicBezTo>
                  <a:pt x="3" y="40"/>
                  <a:pt x="3" y="40"/>
                  <a:pt x="4" y="39"/>
                </a:cubicBezTo>
                <a:cubicBezTo>
                  <a:pt x="4" y="38"/>
                  <a:pt x="4" y="38"/>
                  <a:pt x="5" y="37"/>
                </a:cubicBezTo>
                <a:cubicBezTo>
                  <a:pt x="5" y="37"/>
                  <a:pt x="6" y="36"/>
                  <a:pt x="7" y="36"/>
                </a:cubicBezTo>
                <a:cubicBezTo>
                  <a:pt x="7" y="36"/>
                  <a:pt x="8" y="36"/>
                  <a:pt x="9" y="36"/>
                </a:cubicBezTo>
                <a:cubicBezTo>
                  <a:pt x="9" y="36"/>
                  <a:pt x="10" y="36"/>
                  <a:pt x="10" y="36"/>
                </a:cubicBezTo>
                <a:cubicBezTo>
                  <a:pt x="11" y="36"/>
                  <a:pt x="12" y="37"/>
                  <a:pt x="12" y="37"/>
                </a:cubicBezTo>
                <a:cubicBezTo>
                  <a:pt x="12" y="38"/>
                  <a:pt x="12" y="39"/>
                  <a:pt x="12" y="39"/>
                </a:cubicBezTo>
                <a:cubicBezTo>
                  <a:pt x="11" y="39"/>
                  <a:pt x="11" y="39"/>
                  <a:pt x="11" y="39"/>
                </a:cubicBezTo>
                <a:cubicBezTo>
                  <a:pt x="11" y="39"/>
                  <a:pt x="11" y="39"/>
                  <a:pt x="11" y="39"/>
                </a:cubicBezTo>
                <a:cubicBezTo>
                  <a:pt x="11" y="39"/>
                  <a:pt x="11" y="39"/>
                  <a:pt x="11" y="39"/>
                </a:cubicBezTo>
                <a:cubicBezTo>
                  <a:pt x="10" y="38"/>
                  <a:pt x="10" y="38"/>
                  <a:pt x="10" y="38"/>
                </a:cubicBezTo>
                <a:cubicBezTo>
                  <a:pt x="9" y="38"/>
                  <a:pt x="9" y="38"/>
                  <a:pt x="9" y="38"/>
                </a:cubicBezTo>
                <a:cubicBezTo>
                  <a:pt x="8" y="38"/>
                  <a:pt x="7" y="39"/>
                  <a:pt x="7" y="39"/>
                </a:cubicBezTo>
                <a:cubicBezTo>
                  <a:pt x="7" y="40"/>
                  <a:pt x="6" y="40"/>
                  <a:pt x="6" y="41"/>
                </a:cubicBezTo>
                <a:cubicBezTo>
                  <a:pt x="6" y="42"/>
                  <a:pt x="7" y="43"/>
                  <a:pt x="7" y="44"/>
                </a:cubicBezTo>
                <a:close/>
                <a:moveTo>
                  <a:pt x="14" y="37"/>
                </a:moveTo>
                <a:cubicBezTo>
                  <a:pt x="15" y="36"/>
                  <a:pt x="16" y="36"/>
                  <a:pt x="18" y="36"/>
                </a:cubicBezTo>
                <a:cubicBezTo>
                  <a:pt x="20" y="36"/>
                  <a:pt x="21" y="36"/>
                  <a:pt x="22" y="37"/>
                </a:cubicBezTo>
                <a:cubicBezTo>
                  <a:pt x="23" y="38"/>
                  <a:pt x="23" y="40"/>
                  <a:pt x="23" y="41"/>
                </a:cubicBezTo>
                <a:cubicBezTo>
                  <a:pt x="23" y="43"/>
                  <a:pt x="23" y="44"/>
                  <a:pt x="22" y="45"/>
                </a:cubicBezTo>
                <a:cubicBezTo>
                  <a:pt x="21" y="46"/>
                  <a:pt x="20" y="47"/>
                  <a:pt x="18" y="47"/>
                </a:cubicBezTo>
                <a:cubicBezTo>
                  <a:pt x="16" y="47"/>
                  <a:pt x="15" y="46"/>
                  <a:pt x="14" y="45"/>
                </a:cubicBezTo>
                <a:cubicBezTo>
                  <a:pt x="13" y="44"/>
                  <a:pt x="13" y="43"/>
                  <a:pt x="13" y="41"/>
                </a:cubicBezTo>
                <a:cubicBezTo>
                  <a:pt x="13" y="40"/>
                  <a:pt x="13" y="38"/>
                  <a:pt x="14" y="37"/>
                </a:cubicBezTo>
                <a:close/>
                <a:moveTo>
                  <a:pt x="48" y="54"/>
                </a:moveTo>
                <a:cubicBezTo>
                  <a:pt x="15" y="54"/>
                  <a:pt x="15" y="54"/>
                  <a:pt x="15" y="54"/>
                </a:cubicBezTo>
                <a:cubicBezTo>
                  <a:pt x="14" y="54"/>
                  <a:pt x="13" y="53"/>
                  <a:pt x="13" y="52"/>
                </a:cubicBezTo>
                <a:cubicBezTo>
                  <a:pt x="13" y="51"/>
                  <a:pt x="14" y="50"/>
                  <a:pt x="15" y="50"/>
                </a:cubicBezTo>
                <a:cubicBezTo>
                  <a:pt x="48" y="50"/>
                  <a:pt x="48" y="50"/>
                  <a:pt x="48" y="50"/>
                </a:cubicBezTo>
                <a:cubicBezTo>
                  <a:pt x="49" y="50"/>
                  <a:pt x="50" y="51"/>
                  <a:pt x="50" y="52"/>
                </a:cubicBezTo>
                <a:cubicBezTo>
                  <a:pt x="50" y="53"/>
                  <a:pt x="49" y="54"/>
                  <a:pt x="48" y="54"/>
                </a:cubicBezTo>
                <a:close/>
                <a:moveTo>
                  <a:pt x="52" y="43"/>
                </a:moveTo>
                <a:cubicBezTo>
                  <a:pt x="53" y="44"/>
                  <a:pt x="53" y="44"/>
                  <a:pt x="53" y="44"/>
                </a:cubicBezTo>
                <a:cubicBezTo>
                  <a:pt x="54" y="44"/>
                  <a:pt x="54" y="44"/>
                  <a:pt x="54" y="44"/>
                </a:cubicBezTo>
                <a:cubicBezTo>
                  <a:pt x="54" y="44"/>
                  <a:pt x="55" y="44"/>
                  <a:pt x="55" y="44"/>
                </a:cubicBezTo>
                <a:cubicBezTo>
                  <a:pt x="56" y="44"/>
                  <a:pt x="56" y="44"/>
                  <a:pt x="56" y="44"/>
                </a:cubicBezTo>
                <a:cubicBezTo>
                  <a:pt x="57" y="44"/>
                  <a:pt x="57" y="44"/>
                  <a:pt x="57" y="44"/>
                </a:cubicBezTo>
                <a:cubicBezTo>
                  <a:pt x="58" y="44"/>
                  <a:pt x="58" y="44"/>
                  <a:pt x="58" y="44"/>
                </a:cubicBezTo>
                <a:cubicBezTo>
                  <a:pt x="59" y="43"/>
                  <a:pt x="59" y="43"/>
                  <a:pt x="59" y="43"/>
                </a:cubicBezTo>
                <a:cubicBezTo>
                  <a:pt x="59" y="43"/>
                  <a:pt x="59" y="44"/>
                  <a:pt x="59" y="44"/>
                </a:cubicBezTo>
                <a:cubicBezTo>
                  <a:pt x="59" y="45"/>
                  <a:pt x="59" y="46"/>
                  <a:pt x="58" y="46"/>
                </a:cubicBezTo>
                <a:cubicBezTo>
                  <a:pt x="58" y="46"/>
                  <a:pt x="58" y="46"/>
                  <a:pt x="58" y="46"/>
                </a:cubicBezTo>
                <a:cubicBezTo>
                  <a:pt x="58" y="46"/>
                  <a:pt x="58" y="46"/>
                  <a:pt x="57" y="46"/>
                </a:cubicBezTo>
                <a:cubicBezTo>
                  <a:pt x="56" y="47"/>
                  <a:pt x="56" y="47"/>
                  <a:pt x="56" y="47"/>
                </a:cubicBezTo>
                <a:cubicBezTo>
                  <a:pt x="56" y="47"/>
                  <a:pt x="55" y="47"/>
                  <a:pt x="55" y="47"/>
                </a:cubicBezTo>
                <a:cubicBezTo>
                  <a:pt x="53" y="47"/>
                  <a:pt x="52" y="46"/>
                  <a:pt x="51" y="45"/>
                </a:cubicBezTo>
                <a:cubicBezTo>
                  <a:pt x="50" y="44"/>
                  <a:pt x="49" y="43"/>
                  <a:pt x="49" y="41"/>
                </a:cubicBezTo>
                <a:cubicBezTo>
                  <a:pt x="49" y="40"/>
                  <a:pt x="50" y="38"/>
                  <a:pt x="50" y="37"/>
                </a:cubicBezTo>
                <a:cubicBezTo>
                  <a:pt x="51" y="36"/>
                  <a:pt x="53" y="36"/>
                  <a:pt x="54" y="36"/>
                </a:cubicBezTo>
                <a:cubicBezTo>
                  <a:pt x="56" y="36"/>
                  <a:pt x="57" y="36"/>
                  <a:pt x="58" y="37"/>
                </a:cubicBezTo>
                <a:cubicBezTo>
                  <a:pt x="59" y="38"/>
                  <a:pt x="59" y="39"/>
                  <a:pt x="59" y="41"/>
                </a:cubicBezTo>
                <a:cubicBezTo>
                  <a:pt x="59" y="41"/>
                  <a:pt x="57" y="42"/>
                  <a:pt x="56" y="42"/>
                </a:cubicBezTo>
                <a:cubicBezTo>
                  <a:pt x="54" y="42"/>
                  <a:pt x="52" y="42"/>
                  <a:pt x="52" y="43"/>
                </a:cubicBezTo>
                <a:close/>
                <a:moveTo>
                  <a:pt x="74" y="49"/>
                </a:moveTo>
                <a:cubicBezTo>
                  <a:pt x="74" y="55"/>
                  <a:pt x="71" y="59"/>
                  <a:pt x="62" y="61"/>
                </a:cubicBezTo>
                <a:cubicBezTo>
                  <a:pt x="62" y="32"/>
                  <a:pt x="62" y="32"/>
                  <a:pt x="62" y="32"/>
                </a:cubicBezTo>
                <a:cubicBezTo>
                  <a:pt x="71" y="34"/>
                  <a:pt x="74" y="38"/>
                  <a:pt x="74" y="44"/>
                </a:cubicBezTo>
                <a:lnTo>
                  <a:pt x="74" y="49"/>
                </a:lnTo>
                <a:close/>
                <a:moveTo>
                  <a:pt x="17" y="44"/>
                </a:moveTo>
                <a:cubicBezTo>
                  <a:pt x="17" y="44"/>
                  <a:pt x="17" y="44"/>
                  <a:pt x="17" y="44"/>
                </a:cubicBezTo>
                <a:cubicBezTo>
                  <a:pt x="18" y="44"/>
                  <a:pt x="18" y="44"/>
                  <a:pt x="18" y="44"/>
                </a:cubicBezTo>
                <a:cubicBezTo>
                  <a:pt x="19" y="44"/>
                  <a:pt x="19" y="44"/>
                  <a:pt x="19" y="44"/>
                </a:cubicBezTo>
                <a:cubicBezTo>
                  <a:pt x="19" y="44"/>
                  <a:pt x="19" y="44"/>
                  <a:pt x="19" y="44"/>
                </a:cubicBezTo>
                <a:cubicBezTo>
                  <a:pt x="20" y="43"/>
                  <a:pt x="20" y="43"/>
                  <a:pt x="20" y="43"/>
                </a:cubicBezTo>
                <a:cubicBezTo>
                  <a:pt x="20" y="42"/>
                  <a:pt x="20" y="42"/>
                  <a:pt x="20" y="41"/>
                </a:cubicBezTo>
                <a:cubicBezTo>
                  <a:pt x="20" y="41"/>
                  <a:pt x="20" y="40"/>
                  <a:pt x="20" y="40"/>
                </a:cubicBezTo>
                <a:cubicBezTo>
                  <a:pt x="20" y="39"/>
                  <a:pt x="20" y="39"/>
                  <a:pt x="19" y="39"/>
                </a:cubicBezTo>
                <a:cubicBezTo>
                  <a:pt x="19" y="38"/>
                  <a:pt x="19" y="38"/>
                  <a:pt x="19" y="38"/>
                </a:cubicBezTo>
                <a:cubicBezTo>
                  <a:pt x="18" y="38"/>
                  <a:pt x="18" y="38"/>
                  <a:pt x="18" y="38"/>
                </a:cubicBezTo>
                <a:cubicBezTo>
                  <a:pt x="17" y="38"/>
                  <a:pt x="17" y="38"/>
                  <a:pt x="17" y="38"/>
                </a:cubicBezTo>
                <a:cubicBezTo>
                  <a:pt x="17" y="39"/>
                  <a:pt x="17" y="39"/>
                  <a:pt x="17" y="39"/>
                </a:cubicBezTo>
                <a:cubicBezTo>
                  <a:pt x="16" y="39"/>
                  <a:pt x="16" y="39"/>
                  <a:pt x="16" y="40"/>
                </a:cubicBezTo>
                <a:cubicBezTo>
                  <a:pt x="16" y="40"/>
                  <a:pt x="16" y="41"/>
                  <a:pt x="16" y="41"/>
                </a:cubicBezTo>
                <a:cubicBezTo>
                  <a:pt x="16" y="42"/>
                  <a:pt x="16" y="42"/>
                  <a:pt x="16" y="43"/>
                </a:cubicBezTo>
                <a:cubicBezTo>
                  <a:pt x="16" y="43"/>
                  <a:pt x="16" y="43"/>
                  <a:pt x="17" y="44"/>
                </a:cubicBezTo>
                <a:close/>
                <a:moveTo>
                  <a:pt x="45" y="39"/>
                </a:moveTo>
                <a:cubicBezTo>
                  <a:pt x="45" y="38"/>
                  <a:pt x="45" y="38"/>
                  <a:pt x="45" y="38"/>
                </a:cubicBezTo>
                <a:cubicBezTo>
                  <a:pt x="44" y="38"/>
                  <a:pt x="44" y="38"/>
                  <a:pt x="43" y="38"/>
                </a:cubicBezTo>
                <a:cubicBezTo>
                  <a:pt x="43" y="38"/>
                  <a:pt x="42" y="38"/>
                  <a:pt x="42" y="39"/>
                </a:cubicBezTo>
                <a:cubicBezTo>
                  <a:pt x="42" y="39"/>
                  <a:pt x="41" y="39"/>
                  <a:pt x="41" y="40"/>
                </a:cubicBezTo>
                <a:cubicBezTo>
                  <a:pt x="43" y="40"/>
                  <a:pt x="45" y="39"/>
                  <a:pt x="45" y="39"/>
                </a:cubicBezTo>
                <a:close/>
                <a:moveTo>
                  <a:pt x="56" y="39"/>
                </a:moveTo>
                <a:cubicBezTo>
                  <a:pt x="55" y="38"/>
                  <a:pt x="55" y="38"/>
                  <a:pt x="55" y="38"/>
                </a:cubicBezTo>
                <a:cubicBezTo>
                  <a:pt x="55" y="38"/>
                  <a:pt x="55" y="38"/>
                  <a:pt x="54" y="38"/>
                </a:cubicBezTo>
                <a:cubicBezTo>
                  <a:pt x="54" y="38"/>
                  <a:pt x="53" y="38"/>
                  <a:pt x="53" y="39"/>
                </a:cubicBezTo>
                <a:cubicBezTo>
                  <a:pt x="52" y="39"/>
                  <a:pt x="52" y="39"/>
                  <a:pt x="52" y="40"/>
                </a:cubicBezTo>
                <a:cubicBezTo>
                  <a:pt x="54" y="40"/>
                  <a:pt x="56" y="39"/>
                  <a:pt x="56" y="39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3" name="Freeform 40"/>
          <p:cNvSpPr>
            <a:spLocks noEditPoints="1"/>
          </p:cNvSpPr>
          <p:nvPr/>
        </p:nvSpPr>
        <p:spPr bwMode="auto">
          <a:xfrm flipH="1">
            <a:off x="7201840" y="1290972"/>
            <a:ext cx="525645" cy="588505"/>
          </a:xfrm>
          <a:custGeom>
            <a:avLst/>
            <a:gdLst>
              <a:gd name="T0" fmla="*/ 62 w 81"/>
              <a:gd name="T1" fmla="*/ 17 h 80"/>
              <a:gd name="T2" fmla="*/ 16 w 81"/>
              <a:gd name="T3" fmla="*/ 0 h 80"/>
              <a:gd name="T4" fmla="*/ 0 w 81"/>
              <a:gd name="T5" fmla="*/ 65 h 80"/>
              <a:gd name="T6" fmla="*/ 47 w 81"/>
              <a:gd name="T7" fmla="*/ 80 h 80"/>
              <a:gd name="T8" fmla="*/ 81 w 81"/>
              <a:gd name="T9" fmla="*/ 52 h 80"/>
              <a:gd name="T10" fmla="*/ 62 w 81"/>
              <a:gd name="T11" fmla="*/ 26 h 80"/>
              <a:gd name="T12" fmla="*/ 15 w 81"/>
              <a:gd name="T13" fmla="*/ 54 h 80"/>
              <a:gd name="T14" fmla="*/ 15 w 81"/>
              <a:gd name="T15" fmla="*/ 50 h 80"/>
              <a:gd name="T16" fmla="*/ 50 w 81"/>
              <a:gd name="T17" fmla="*/ 52 h 80"/>
              <a:gd name="T18" fmla="*/ 21 w 81"/>
              <a:gd name="T19" fmla="*/ 43 h 80"/>
              <a:gd name="T20" fmla="*/ 22 w 81"/>
              <a:gd name="T21" fmla="*/ 44 h 80"/>
              <a:gd name="T22" fmla="*/ 23 w 81"/>
              <a:gd name="T23" fmla="*/ 44 h 80"/>
              <a:gd name="T24" fmla="*/ 24 w 81"/>
              <a:gd name="T25" fmla="*/ 44 h 80"/>
              <a:gd name="T26" fmla="*/ 24 w 81"/>
              <a:gd name="T27" fmla="*/ 46 h 80"/>
              <a:gd name="T28" fmla="*/ 22 w 81"/>
              <a:gd name="T29" fmla="*/ 47 h 80"/>
              <a:gd name="T30" fmla="*/ 18 w 81"/>
              <a:gd name="T31" fmla="*/ 43 h 80"/>
              <a:gd name="T32" fmla="*/ 17 w 81"/>
              <a:gd name="T33" fmla="*/ 37 h 80"/>
              <a:gd name="T34" fmla="*/ 18 w 81"/>
              <a:gd name="T35" fmla="*/ 35 h 80"/>
              <a:gd name="T36" fmla="*/ 21 w 81"/>
              <a:gd name="T37" fmla="*/ 35 h 80"/>
              <a:gd name="T38" fmla="*/ 24 w 81"/>
              <a:gd name="T39" fmla="*/ 37 h 80"/>
              <a:gd name="T40" fmla="*/ 21 w 81"/>
              <a:gd name="T41" fmla="*/ 40 h 80"/>
              <a:gd name="T42" fmla="*/ 28 w 81"/>
              <a:gd name="T43" fmla="*/ 43 h 80"/>
              <a:gd name="T44" fmla="*/ 30 w 81"/>
              <a:gd name="T45" fmla="*/ 44 h 80"/>
              <a:gd name="T46" fmla="*/ 32 w 81"/>
              <a:gd name="T47" fmla="*/ 44 h 80"/>
              <a:gd name="T48" fmla="*/ 34 w 81"/>
              <a:gd name="T49" fmla="*/ 44 h 80"/>
              <a:gd name="T50" fmla="*/ 35 w 81"/>
              <a:gd name="T51" fmla="*/ 44 h 80"/>
              <a:gd name="T52" fmla="*/ 34 w 81"/>
              <a:gd name="T53" fmla="*/ 46 h 80"/>
              <a:gd name="T54" fmla="*/ 32 w 81"/>
              <a:gd name="T55" fmla="*/ 47 h 80"/>
              <a:gd name="T56" fmla="*/ 27 w 81"/>
              <a:gd name="T57" fmla="*/ 45 h 80"/>
              <a:gd name="T58" fmla="*/ 26 w 81"/>
              <a:gd name="T59" fmla="*/ 37 h 80"/>
              <a:gd name="T60" fmla="*/ 34 w 81"/>
              <a:gd name="T61" fmla="*/ 37 h 80"/>
              <a:gd name="T62" fmla="*/ 32 w 81"/>
              <a:gd name="T63" fmla="*/ 42 h 80"/>
              <a:gd name="T64" fmla="*/ 42 w 81"/>
              <a:gd name="T65" fmla="*/ 39 h 80"/>
              <a:gd name="T66" fmla="*/ 40 w 81"/>
              <a:gd name="T67" fmla="*/ 38 h 80"/>
              <a:gd name="T68" fmla="*/ 37 w 81"/>
              <a:gd name="T69" fmla="*/ 39 h 80"/>
              <a:gd name="T70" fmla="*/ 38 w 81"/>
              <a:gd name="T71" fmla="*/ 36 h 80"/>
              <a:gd name="T72" fmla="*/ 40 w 81"/>
              <a:gd name="T73" fmla="*/ 36 h 80"/>
              <a:gd name="T74" fmla="*/ 45 w 81"/>
              <a:gd name="T75" fmla="*/ 39 h 80"/>
              <a:gd name="T76" fmla="*/ 42 w 81"/>
              <a:gd name="T77" fmla="*/ 46 h 80"/>
              <a:gd name="T78" fmla="*/ 42 w 81"/>
              <a:gd name="T79" fmla="*/ 46 h 80"/>
              <a:gd name="T80" fmla="*/ 40 w 81"/>
              <a:gd name="T81" fmla="*/ 46 h 80"/>
              <a:gd name="T82" fmla="*/ 37 w 81"/>
              <a:gd name="T83" fmla="*/ 46 h 80"/>
              <a:gd name="T84" fmla="*/ 36 w 81"/>
              <a:gd name="T85" fmla="*/ 42 h 80"/>
              <a:gd name="T86" fmla="*/ 40 w 81"/>
              <a:gd name="T87" fmla="*/ 40 h 80"/>
              <a:gd name="T88" fmla="*/ 42 w 81"/>
              <a:gd name="T89" fmla="*/ 39 h 80"/>
              <a:gd name="T90" fmla="*/ 13 w 81"/>
              <a:gd name="T91" fmla="*/ 15 h 80"/>
              <a:gd name="T92" fmla="*/ 13 w 81"/>
              <a:gd name="T93" fmla="*/ 3 h 80"/>
              <a:gd name="T94" fmla="*/ 57 w 81"/>
              <a:gd name="T95" fmla="*/ 10 h 80"/>
              <a:gd name="T96" fmla="*/ 74 w 81"/>
              <a:gd name="T97" fmla="*/ 49 h 80"/>
              <a:gd name="T98" fmla="*/ 62 w 81"/>
              <a:gd name="T99" fmla="*/ 32 h 80"/>
              <a:gd name="T100" fmla="*/ 74 w 81"/>
              <a:gd name="T101" fmla="*/ 49 h 80"/>
              <a:gd name="T102" fmla="*/ 31 w 81"/>
              <a:gd name="T103" fmla="*/ 38 h 80"/>
              <a:gd name="T104" fmla="*/ 29 w 81"/>
              <a:gd name="T105" fmla="*/ 39 h 80"/>
              <a:gd name="T106" fmla="*/ 32 w 81"/>
              <a:gd name="T107" fmla="*/ 39 h 80"/>
              <a:gd name="T108" fmla="*/ 39 w 81"/>
              <a:gd name="T109" fmla="*/ 44 h 80"/>
              <a:gd name="T110" fmla="*/ 41 w 81"/>
              <a:gd name="T111" fmla="*/ 44 h 80"/>
              <a:gd name="T112" fmla="*/ 41 w 81"/>
              <a:gd name="T113" fmla="*/ 42 h 80"/>
              <a:gd name="T114" fmla="*/ 40 w 81"/>
              <a:gd name="T115" fmla="*/ 42 h 80"/>
              <a:gd name="T116" fmla="*/ 39 w 81"/>
              <a:gd name="T117" fmla="*/ 43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81" h="80">
                <a:moveTo>
                  <a:pt x="62" y="26"/>
                </a:moveTo>
                <a:cubicBezTo>
                  <a:pt x="62" y="17"/>
                  <a:pt x="62" y="17"/>
                  <a:pt x="62" y="17"/>
                </a:cubicBezTo>
                <a:cubicBezTo>
                  <a:pt x="62" y="5"/>
                  <a:pt x="55" y="0"/>
                  <a:pt x="47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5"/>
                  <a:pt x="0" y="17"/>
                </a:cubicBezTo>
                <a:cubicBezTo>
                  <a:pt x="0" y="65"/>
                  <a:pt x="0" y="65"/>
                  <a:pt x="0" y="65"/>
                </a:cubicBezTo>
                <a:cubicBezTo>
                  <a:pt x="0" y="77"/>
                  <a:pt x="7" y="80"/>
                  <a:pt x="16" y="80"/>
                </a:cubicBezTo>
                <a:cubicBezTo>
                  <a:pt x="47" y="80"/>
                  <a:pt x="47" y="80"/>
                  <a:pt x="47" y="80"/>
                </a:cubicBezTo>
                <a:cubicBezTo>
                  <a:pt x="55" y="80"/>
                  <a:pt x="61" y="77"/>
                  <a:pt x="62" y="67"/>
                </a:cubicBezTo>
                <a:cubicBezTo>
                  <a:pt x="76" y="66"/>
                  <a:pt x="81" y="60"/>
                  <a:pt x="81" y="52"/>
                </a:cubicBezTo>
                <a:cubicBezTo>
                  <a:pt x="81" y="41"/>
                  <a:pt x="81" y="41"/>
                  <a:pt x="81" y="41"/>
                </a:cubicBezTo>
                <a:cubicBezTo>
                  <a:pt x="81" y="33"/>
                  <a:pt x="76" y="27"/>
                  <a:pt x="62" y="26"/>
                </a:cubicBezTo>
                <a:close/>
                <a:moveTo>
                  <a:pt x="49" y="54"/>
                </a:moveTo>
                <a:cubicBezTo>
                  <a:pt x="15" y="54"/>
                  <a:pt x="15" y="54"/>
                  <a:pt x="15" y="54"/>
                </a:cubicBezTo>
                <a:cubicBezTo>
                  <a:pt x="14" y="54"/>
                  <a:pt x="14" y="53"/>
                  <a:pt x="14" y="52"/>
                </a:cubicBezTo>
                <a:cubicBezTo>
                  <a:pt x="14" y="51"/>
                  <a:pt x="14" y="50"/>
                  <a:pt x="15" y="50"/>
                </a:cubicBezTo>
                <a:cubicBezTo>
                  <a:pt x="49" y="50"/>
                  <a:pt x="49" y="50"/>
                  <a:pt x="49" y="50"/>
                </a:cubicBezTo>
                <a:cubicBezTo>
                  <a:pt x="50" y="50"/>
                  <a:pt x="50" y="51"/>
                  <a:pt x="50" y="52"/>
                </a:cubicBezTo>
                <a:cubicBezTo>
                  <a:pt x="50" y="53"/>
                  <a:pt x="50" y="54"/>
                  <a:pt x="49" y="54"/>
                </a:cubicBezTo>
                <a:close/>
                <a:moveTo>
                  <a:pt x="21" y="43"/>
                </a:moveTo>
                <a:cubicBezTo>
                  <a:pt x="21" y="43"/>
                  <a:pt x="21" y="43"/>
                  <a:pt x="21" y="43"/>
                </a:cubicBezTo>
                <a:cubicBezTo>
                  <a:pt x="22" y="44"/>
                  <a:pt x="22" y="44"/>
                  <a:pt x="22" y="44"/>
                </a:cubicBezTo>
                <a:cubicBezTo>
                  <a:pt x="22" y="44"/>
                  <a:pt x="22" y="44"/>
                  <a:pt x="22" y="44"/>
                </a:cubicBezTo>
                <a:cubicBezTo>
                  <a:pt x="22" y="44"/>
                  <a:pt x="23" y="44"/>
                  <a:pt x="23" y="44"/>
                </a:cubicBezTo>
                <a:cubicBezTo>
                  <a:pt x="24" y="44"/>
                  <a:pt x="24" y="44"/>
                  <a:pt x="24" y="44"/>
                </a:cubicBezTo>
                <a:cubicBezTo>
                  <a:pt x="24" y="44"/>
                  <a:pt x="24" y="44"/>
                  <a:pt x="24" y="44"/>
                </a:cubicBezTo>
                <a:cubicBezTo>
                  <a:pt x="24" y="44"/>
                  <a:pt x="24" y="45"/>
                  <a:pt x="24" y="45"/>
                </a:cubicBezTo>
                <a:cubicBezTo>
                  <a:pt x="24" y="46"/>
                  <a:pt x="24" y="46"/>
                  <a:pt x="24" y="46"/>
                </a:cubicBezTo>
                <a:cubicBezTo>
                  <a:pt x="24" y="46"/>
                  <a:pt x="24" y="46"/>
                  <a:pt x="23" y="46"/>
                </a:cubicBezTo>
                <a:cubicBezTo>
                  <a:pt x="23" y="46"/>
                  <a:pt x="23" y="47"/>
                  <a:pt x="22" y="47"/>
                </a:cubicBezTo>
                <a:cubicBezTo>
                  <a:pt x="21" y="47"/>
                  <a:pt x="20" y="46"/>
                  <a:pt x="19" y="46"/>
                </a:cubicBezTo>
                <a:cubicBezTo>
                  <a:pt x="19" y="45"/>
                  <a:pt x="18" y="44"/>
                  <a:pt x="18" y="43"/>
                </a:cubicBezTo>
                <a:cubicBezTo>
                  <a:pt x="18" y="41"/>
                  <a:pt x="18" y="38"/>
                  <a:pt x="18" y="38"/>
                </a:cubicBezTo>
                <a:cubicBezTo>
                  <a:pt x="17" y="38"/>
                  <a:pt x="17" y="38"/>
                  <a:pt x="17" y="37"/>
                </a:cubicBezTo>
                <a:cubicBezTo>
                  <a:pt x="17" y="37"/>
                  <a:pt x="17" y="36"/>
                  <a:pt x="18" y="36"/>
                </a:cubicBezTo>
                <a:cubicBezTo>
                  <a:pt x="18" y="36"/>
                  <a:pt x="18" y="36"/>
                  <a:pt x="18" y="35"/>
                </a:cubicBezTo>
                <a:cubicBezTo>
                  <a:pt x="18" y="34"/>
                  <a:pt x="19" y="33"/>
                  <a:pt x="20" y="33"/>
                </a:cubicBezTo>
                <a:cubicBezTo>
                  <a:pt x="21" y="33"/>
                  <a:pt x="21" y="34"/>
                  <a:pt x="21" y="35"/>
                </a:cubicBezTo>
                <a:cubicBezTo>
                  <a:pt x="21" y="36"/>
                  <a:pt x="22" y="36"/>
                  <a:pt x="23" y="36"/>
                </a:cubicBezTo>
                <a:cubicBezTo>
                  <a:pt x="24" y="36"/>
                  <a:pt x="24" y="37"/>
                  <a:pt x="24" y="37"/>
                </a:cubicBezTo>
                <a:cubicBezTo>
                  <a:pt x="24" y="38"/>
                  <a:pt x="24" y="38"/>
                  <a:pt x="23" y="38"/>
                </a:cubicBezTo>
                <a:cubicBezTo>
                  <a:pt x="22" y="38"/>
                  <a:pt x="21" y="39"/>
                  <a:pt x="21" y="40"/>
                </a:cubicBezTo>
                <a:cubicBezTo>
                  <a:pt x="21" y="41"/>
                  <a:pt x="21" y="42"/>
                  <a:pt x="21" y="43"/>
                </a:cubicBezTo>
                <a:close/>
                <a:moveTo>
                  <a:pt x="28" y="43"/>
                </a:moveTo>
                <a:cubicBezTo>
                  <a:pt x="29" y="44"/>
                  <a:pt x="29" y="44"/>
                  <a:pt x="29" y="44"/>
                </a:cubicBezTo>
                <a:cubicBezTo>
                  <a:pt x="30" y="44"/>
                  <a:pt x="30" y="44"/>
                  <a:pt x="30" y="44"/>
                </a:cubicBezTo>
                <a:cubicBezTo>
                  <a:pt x="30" y="44"/>
                  <a:pt x="31" y="44"/>
                  <a:pt x="31" y="44"/>
                </a:cubicBezTo>
                <a:cubicBezTo>
                  <a:pt x="32" y="44"/>
                  <a:pt x="32" y="44"/>
                  <a:pt x="32" y="44"/>
                </a:cubicBezTo>
                <a:cubicBezTo>
                  <a:pt x="33" y="44"/>
                  <a:pt x="33" y="44"/>
                  <a:pt x="33" y="44"/>
                </a:cubicBezTo>
                <a:cubicBezTo>
                  <a:pt x="34" y="44"/>
                  <a:pt x="34" y="44"/>
                  <a:pt x="34" y="44"/>
                </a:cubicBezTo>
                <a:cubicBezTo>
                  <a:pt x="34" y="43"/>
                  <a:pt x="34" y="43"/>
                  <a:pt x="34" y="43"/>
                </a:cubicBezTo>
                <a:cubicBezTo>
                  <a:pt x="35" y="43"/>
                  <a:pt x="35" y="44"/>
                  <a:pt x="35" y="44"/>
                </a:cubicBezTo>
                <a:cubicBezTo>
                  <a:pt x="35" y="45"/>
                  <a:pt x="35" y="46"/>
                  <a:pt x="34" y="46"/>
                </a:cubicBezTo>
                <a:cubicBezTo>
                  <a:pt x="34" y="46"/>
                  <a:pt x="34" y="46"/>
                  <a:pt x="34" y="46"/>
                </a:cubicBezTo>
                <a:cubicBezTo>
                  <a:pt x="34" y="46"/>
                  <a:pt x="34" y="46"/>
                  <a:pt x="33" y="46"/>
                </a:cubicBezTo>
                <a:cubicBezTo>
                  <a:pt x="32" y="47"/>
                  <a:pt x="32" y="47"/>
                  <a:pt x="32" y="47"/>
                </a:cubicBezTo>
                <a:cubicBezTo>
                  <a:pt x="32" y="47"/>
                  <a:pt x="31" y="47"/>
                  <a:pt x="31" y="47"/>
                </a:cubicBezTo>
                <a:cubicBezTo>
                  <a:pt x="29" y="47"/>
                  <a:pt x="28" y="46"/>
                  <a:pt x="27" y="45"/>
                </a:cubicBezTo>
                <a:cubicBezTo>
                  <a:pt x="26" y="44"/>
                  <a:pt x="25" y="43"/>
                  <a:pt x="25" y="41"/>
                </a:cubicBezTo>
                <a:cubicBezTo>
                  <a:pt x="25" y="40"/>
                  <a:pt x="25" y="38"/>
                  <a:pt x="26" y="37"/>
                </a:cubicBezTo>
                <a:cubicBezTo>
                  <a:pt x="27" y="36"/>
                  <a:pt x="29" y="36"/>
                  <a:pt x="30" y="36"/>
                </a:cubicBezTo>
                <a:cubicBezTo>
                  <a:pt x="32" y="36"/>
                  <a:pt x="33" y="36"/>
                  <a:pt x="34" y="37"/>
                </a:cubicBezTo>
                <a:cubicBezTo>
                  <a:pt x="35" y="38"/>
                  <a:pt x="35" y="39"/>
                  <a:pt x="35" y="41"/>
                </a:cubicBezTo>
                <a:cubicBezTo>
                  <a:pt x="35" y="41"/>
                  <a:pt x="33" y="42"/>
                  <a:pt x="32" y="42"/>
                </a:cubicBezTo>
                <a:cubicBezTo>
                  <a:pt x="30" y="42"/>
                  <a:pt x="28" y="42"/>
                  <a:pt x="28" y="43"/>
                </a:cubicBezTo>
                <a:close/>
                <a:moveTo>
                  <a:pt x="42" y="39"/>
                </a:moveTo>
                <a:cubicBezTo>
                  <a:pt x="42" y="39"/>
                  <a:pt x="42" y="39"/>
                  <a:pt x="42" y="39"/>
                </a:cubicBezTo>
                <a:cubicBezTo>
                  <a:pt x="41" y="38"/>
                  <a:pt x="41" y="38"/>
                  <a:pt x="40" y="38"/>
                </a:cubicBezTo>
                <a:cubicBezTo>
                  <a:pt x="39" y="38"/>
                  <a:pt x="39" y="38"/>
                  <a:pt x="38" y="38"/>
                </a:cubicBezTo>
                <a:cubicBezTo>
                  <a:pt x="38" y="39"/>
                  <a:pt x="37" y="39"/>
                  <a:pt x="37" y="39"/>
                </a:cubicBezTo>
                <a:cubicBezTo>
                  <a:pt x="37" y="39"/>
                  <a:pt x="37" y="38"/>
                  <a:pt x="37" y="38"/>
                </a:cubicBezTo>
                <a:cubicBezTo>
                  <a:pt x="37" y="37"/>
                  <a:pt x="37" y="36"/>
                  <a:pt x="38" y="36"/>
                </a:cubicBezTo>
                <a:cubicBezTo>
                  <a:pt x="38" y="36"/>
                  <a:pt x="38" y="36"/>
                  <a:pt x="38" y="36"/>
                </a:cubicBezTo>
                <a:cubicBezTo>
                  <a:pt x="39" y="36"/>
                  <a:pt x="40" y="36"/>
                  <a:pt x="40" y="36"/>
                </a:cubicBezTo>
                <a:cubicBezTo>
                  <a:pt x="42" y="36"/>
                  <a:pt x="43" y="36"/>
                  <a:pt x="44" y="37"/>
                </a:cubicBezTo>
                <a:cubicBezTo>
                  <a:pt x="45" y="37"/>
                  <a:pt x="45" y="38"/>
                  <a:pt x="45" y="39"/>
                </a:cubicBezTo>
                <a:cubicBezTo>
                  <a:pt x="45" y="43"/>
                  <a:pt x="45" y="46"/>
                  <a:pt x="44" y="46"/>
                </a:cubicBezTo>
                <a:cubicBezTo>
                  <a:pt x="43" y="46"/>
                  <a:pt x="42" y="46"/>
                  <a:pt x="42" y="46"/>
                </a:cubicBezTo>
                <a:cubicBezTo>
                  <a:pt x="42" y="46"/>
                  <a:pt x="42" y="46"/>
                  <a:pt x="42" y="46"/>
                </a:cubicBezTo>
                <a:cubicBezTo>
                  <a:pt x="42" y="46"/>
                  <a:pt x="42" y="46"/>
                  <a:pt x="42" y="46"/>
                </a:cubicBezTo>
                <a:cubicBezTo>
                  <a:pt x="41" y="46"/>
                  <a:pt x="41" y="46"/>
                  <a:pt x="41" y="46"/>
                </a:cubicBezTo>
                <a:cubicBezTo>
                  <a:pt x="40" y="46"/>
                  <a:pt x="40" y="46"/>
                  <a:pt x="40" y="46"/>
                </a:cubicBezTo>
                <a:cubicBezTo>
                  <a:pt x="40" y="47"/>
                  <a:pt x="39" y="47"/>
                  <a:pt x="39" y="47"/>
                </a:cubicBezTo>
                <a:cubicBezTo>
                  <a:pt x="38" y="47"/>
                  <a:pt x="37" y="46"/>
                  <a:pt x="37" y="46"/>
                </a:cubicBezTo>
                <a:cubicBezTo>
                  <a:pt x="36" y="45"/>
                  <a:pt x="36" y="44"/>
                  <a:pt x="36" y="43"/>
                </a:cubicBezTo>
                <a:cubicBezTo>
                  <a:pt x="36" y="43"/>
                  <a:pt x="36" y="42"/>
                  <a:pt x="36" y="42"/>
                </a:cubicBezTo>
                <a:cubicBezTo>
                  <a:pt x="37" y="41"/>
                  <a:pt x="37" y="41"/>
                  <a:pt x="38" y="41"/>
                </a:cubicBezTo>
                <a:cubicBezTo>
                  <a:pt x="38" y="40"/>
                  <a:pt x="39" y="40"/>
                  <a:pt x="40" y="40"/>
                </a:cubicBezTo>
                <a:cubicBezTo>
                  <a:pt x="40" y="40"/>
                  <a:pt x="41" y="40"/>
                  <a:pt x="42" y="40"/>
                </a:cubicBezTo>
                <a:cubicBezTo>
                  <a:pt x="42" y="40"/>
                  <a:pt x="42" y="39"/>
                  <a:pt x="42" y="39"/>
                </a:cubicBezTo>
                <a:close/>
                <a:moveTo>
                  <a:pt x="50" y="15"/>
                </a:moveTo>
                <a:cubicBezTo>
                  <a:pt x="13" y="15"/>
                  <a:pt x="13" y="15"/>
                  <a:pt x="13" y="15"/>
                </a:cubicBezTo>
                <a:cubicBezTo>
                  <a:pt x="9" y="15"/>
                  <a:pt x="5" y="14"/>
                  <a:pt x="5" y="10"/>
                </a:cubicBezTo>
                <a:cubicBezTo>
                  <a:pt x="5" y="6"/>
                  <a:pt x="9" y="3"/>
                  <a:pt x="13" y="3"/>
                </a:cubicBezTo>
                <a:cubicBezTo>
                  <a:pt x="50" y="3"/>
                  <a:pt x="50" y="3"/>
                  <a:pt x="50" y="3"/>
                </a:cubicBezTo>
                <a:cubicBezTo>
                  <a:pt x="54" y="3"/>
                  <a:pt x="57" y="6"/>
                  <a:pt x="57" y="10"/>
                </a:cubicBezTo>
                <a:cubicBezTo>
                  <a:pt x="57" y="14"/>
                  <a:pt x="54" y="15"/>
                  <a:pt x="50" y="15"/>
                </a:cubicBezTo>
                <a:close/>
                <a:moveTo>
                  <a:pt x="74" y="49"/>
                </a:moveTo>
                <a:cubicBezTo>
                  <a:pt x="74" y="55"/>
                  <a:pt x="72" y="59"/>
                  <a:pt x="62" y="61"/>
                </a:cubicBezTo>
                <a:cubicBezTo>
                  <a:pt x="62" y="32"/>
                  <a:pt x="62" y="32"/>
                  <a:pt x="62" y="32"/>
                </a:cubicBezTo>
                <a:cubicBezTo>
                  <a:pt x="72" y="34"/>
                  <a:pt x="74" y="38"/>
                  <a:pt x="74" y="44"/>
                </a:cubicBezTo>
                <a:lnTo>
                  <a:pt x="74" y="49"/>
                </a:lnTo>
                <a:close/>
                <a:moveTo>
                  <a:pt x="32" y="39"/>
                </a:moveTo>
                <a:cubicBezTo>
                  <a:pt x="31" y="38"/>
                  <a:pt x="31" y="38"/>
                  <a:pt x="31" y="38"/>
                </a:cubicBezTo>
                <a:cubicBezTo>
                  <a:pt x="31" y="38"/>
                  <a:pt x="31" y="38"/>
                  <a:pt x="30" y="38"/>
                </a:cubicBezTo>
                <a:cubicBezTo>
                  <a:pt x="30" y="38"/>
                  <a:pt x="29" y="38"/>
                  <a:pt x="29" y="39"/>
                </a:cubicBezTo>
                <a:cubicBezTo>
                  <a:pt x="28" y="39"/>
                  <a:pt x="28" y="39"/>
                  <a:pt x="28" y="40"/>
                </a:cubicBezTo>
                <a:cubicBezTo>
                  <a:pt x="30" y="40"/>
                  <a:pt x="32" y="39"/>
                  <a:pt x="32" y="39"/>
                </a:cubicBezTo>
                <a:close/>
                <a:moveTo>
                  <a:pt x="39" y="43"/>
                </a:moveTo>
                <a:cubicBezTo>
                  <a:pt x="39" y="44"/>
                  <a:pt x="39" y="44"/>
                  <a:pt x="39" y="44"/>
                </a:cubicBezTo>
                <a:cubicBezTo>
                  <a:pt x="40" y="44"/>
                  <a:pt x="40" y="44"/>
                  <a:pt x="41" y="44"/>
                </a:cubicBezTo>
                <a:cubicBezTo>
                  <a:pt x="41" y="44"/>
                  <a:pt x="41" y="44"/>
                  <a:pt x="41" y="44"/>
                </a:cubicBezTo>
                <a:cubicBezTo>
                  <a:pt x="42" y="44"/>
                  <a:pt x="42" y="44"/>
                  <a:pt x="42" y="44"/>
                </a:cubicBezTo>
                <a:cubicBezTo>
                  <a:pt x="42" y="43"/>
                  <a:pt x="42" y="42"/>
                  <a:pt x="41" y="42"/>
                </a:cubicBezTo>
                <a:cubicBezTo>
                  <a:pt x="41" y="42"/>
                  <a:pt x="41" y="42"/>
                  <a:pt x="41" y="42"/>
                </a:cubicBezTo>
                <a:cubicBezTo>
                  <a:pt x="40" y="42"/>
                  <a:pt x="40" y="42"/>
                  <a:pt x="40" y="42"/>
                </a:cubicBezTo>
                <a:cubicBezTo>
                  <a:pt x="39" y="42"/>
                  <a:pt x="39" y="42"/>
                  <a:pt x="39" y="42"/>
                </a:cubicBezTo>
                <a:lnTo>
                  <a:pt x="39" y="43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4" name="Freeform 41"/>
          <p:cNvSpPr/>
          <p:nvPr/>
        </p:nvSpPr>
        <p:spPr bwMode="auto">
          <a:xfrm flipH="1">
            <a:off x="1040805" y="1211820"/>
            <a:ext cx="395417" cy="640668"/>
          </a:xfrm>
          <a:custGeom>
            <a:avLst/>
            <a:gdLst>
              <a:gd name="T0" fmla="*/ 41 w 61"/>
              <a:gd name="T1" fmla="*/ 33 h 87"/>
              <a:gd name="T2" fmla="*/ 49 w 61"/>
              <a:gd name="T3" fmla="*/ 18 h 87"/>
              <a:gd name="T4" fmla="*/ 30 w 61"/>
              <a:gd name="T5" fmla="*/ 0 h 87"/>
              <a:gd name="T6" fmla="*/ 11 w 61"/>
              <a:gd name="T7" fmla="*/ 18 h 87"/>
              <a:gd name="T8" fmla="*/ 20 w 61"/>
              <a:gd name="T9" fmla="*/ 33 h 87"/>
              <a:gd name="T10" fmla="*/ 0 w 61"/>
              <a:gd name="T11" fmla="*/ 66 h 87"/>
              <a:gd name="T12" fmla="*/ 0 w 61"/>
              <a:gd name="T13" fmla="*/ 72 h 87"/>
              <a:gd name="T14" fmla="*/ 30 w 61"/>
              <a:gd name="T15" fmla="*/ 87 h 87"/>
              <a:gd name="T16" fmla="*/ 60 w 61"/>
              <a:gd name="T17" fmla="*/ 72 h 87"/>
              <a:gd name="T18" fmla="*/ 61 w 61"/>
              <a:gd name="T19" fmla="*/ 66 h 87"/>
              <a:gd name="T20" fmla="*/ 41 w 61"/>
              <a:gd name="T21" fmla="*/ 33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61" h="87">
                <a:moveTo>
                  <a:pt x="41" y="33"/>
                </a:moveTo>
                <a:cubicBezTo>
                  <a:pt x="46" y="30"/>
                  <a:pt x="49" y="24"/>
                  <a:pt x="49" y="18"/>
                </a:cubicBezTo>
                <a:cubicBezTo>
                  <a:pt x="49" y="8"/>
                  <a:pt x="41" y="0"/>
                  <a:pt x="30" y="0"/>
                </a:cubicBezTo>
                <a:cubicBezTo>
                  <a:pt x="20" y="0"/>
                  <a:pt x="11" y="8"/>
                  <a:pt x="11" y="18"/>
                </a:cubicBezTo>
                <a:cubicBezTo>
                  <a:pt x="11" y="24"/>
                  <a:pt x="15" y="30"/>
                  <a:pt x="20" y="33"/>
                </a:cubicBezTo>
                <a:cubicBezTo>
                  <a:pt x="8" y="38"/>
                  <a:pt x="0" y="50"/>
                  <a:pt x="0" y="66"/>
                </a:cubicBezTo>
                <a:cubicBezTo>
                  <a:pt x="0" y="68"/>
                  <a:pt x="0" y="70"/>
                  <a:pt x="0" y="72"/>
                </a:cubicBezTo>
                <a:cubicBezTo>
                  <a:pt x="8" y="82"/>
                  <a:pt x="18" y="87"/>
                  <a:pt x="30" y="87"/>
                </a:cubicBezTo>
                <a:cubicBezTo>
                  <a:pt x="42" y="87"/>
                  <a:pt x="53" y="82"/>
                  <a:pt x="60" y="72"/>
                </a:cubicBezTo>
                <a:cubicBezTo>
                  <a:pt x="61" y="70"/>
                  <a:pt x="61" y="68"/>
                  <a:pt x="61" y="66"/>
                </a:cubicBezTo>
                <a:cubicBezTo>
                  <a:pt x="61" y="50"/>
                  <a:pt x="53" y="38"/>
                  <a:pt x="41" y="33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5" name="Freeform 42"/>
          <p:cNvSpPr>
            <a:spLocks noEditPoints="1"/>
          </p:cNvSpPr>
          <p:nvPr/>
        </p:nvSpPr>
        <p:spPr bwMode="auto">
          <a:xfrm flipH="1">
            <a:off x="2085380" y="1211820"/>
            <a:ext cx="395417" cy="640668"/>
          </a:xfrm>
          <a:custGeom>
            <a:avLst/>
            <a:gdLst>
              <a:gd name="T0" fmla="*/ 41 w 61"/>
              <a:gd name="T1" fmla="*/ 33 h 87"/>
              <a:gd name="T2" fmla="*/ 49 w 61"/>
              <a:gd name="T3" fmla="*/ 18 h 87"/>
              <a:gd name="T4" fmla="*/ 30 w 61"/>
              <a:gd name="T5" fmla="*/ 0 h 87"/>
              <a:gd name="T6" fmla="*/ 11 w 61"/>
              <a:gd name="T7" fmla="*/ 18 h 87"/>
              <a:gd name="T8" fmla="*/ 20 w 61"/>
              <a:gd name="T9" fmla="*/ 33 h 87"/>
              <a:gd name="T10" fmla="*/ 0 w 61"/>
              <a:gd name="T11" fmla="*/ 66 h 87"/>
              <a:gd name="T12" fmla="*/ 0 w 61"/>
              <a:gd name="T13" fmla="*/ 72 h 87"/>
              <a:gd name="T14" fmla="*/ 30 w 61"/>
              <a:gd name="T15" fmla="*/ 87 h 87"/>
              <a:gd name="T16" fmla="*/ 60 w 61"/>
              <a:gd name="T17" fmla="*/ 72 h 87"/>
              <a:gd name="T18" fmla="*/ 61 w 61"/>
              <a:gd name="T19" fmla="*/ 66 h 87"/>
              <a:gd name="T20" fmla="*/ 41 w 61"/>
              <a:gd name="T21" fmla="*/ 33 h 87"/>
              <a:gd name="T22" fmla="*/ 49 w 61"/>
              <a:gd name="T23" fmla="*/ 45 h 87"/>
              <a:gd name="T24" fmla="*/ 30 w 61"/>
              <a:gd name="T25" fmla="*/ 74 h 87"/>
              <a:gd name="T26" fmla="*/ 28 w 61"/>
              <a:gd name="T27" fmla="*/ 76 h 87"/>
              <a:gd name="T28" fmla="*/ 27 w 61"/>
              <a:gd name="T29" fmla="*/ 76 h 87"/>
              <a:gd name="T30" fmla="*/ 25 w 61"/>
              <a:gd name="T31" fmla="*/ 74 h 87"/>
              <a:gd name="T32" fmla="*/ 12 w 61"/>
              <a:gd name="T33" fmla="*/ 57 h 87"/>
              <a:gd name="T34" fmla="*/ 11 w 61"/>
              <a:gd name="T35" fmla="*/ 57 h 87"/>
              <a:gd name="T36" fmla="*/ 19 w 61"/>
              <a:gd name="T37" fmla="*/ 57 h 87"/>
              <a:gd name="T38" fmla="*/ 27 w 61"/>
              <a:gd name="T39" fmla="*/ 67 h 87"/>
              <a:gd name="T40" fmla="*/ 44 w 61"/>
              <a:gd name="T41" fmla="*/ 42 h 87"/>
              <a:gd name="T42" fmla="*/ 48 w 61"/>
              <a:gd name="T43" fmla="*/ 41 h 87"/>
              <a:gd name="T44" fmla="*/ 49 w 61"/>
              <a:gd name="T45" fmla="*/ 45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61" h="87">
                <a:moveTo>
                  <a:pt x="41" y="33"/>
                </a:moveTo>
                <a:cubicBezTo>
                  <a:pt x="46" y="30"/>
                  <a:pt x="49" y="24"/>
                  <a:pt x="49" y="18"/>
                </a:cubicBezTo>
                <a:cubicBezTo>
                  <a:pt x="49" y="8"/>
                  <a:pt x="41" y="0"/>
                  <a:pt x="30" y="0"/>
                </a:cubicBezTo>
                <a:cubicBezTo>
                  <a:pt x="20" y="0"/>
                  <a:pt x="11" y="8"/>
                  <a:pt x="11" y="18"/>
                </a:cubicBezTo>
                <a:cubicBezTo>
                  <a:pt x="11" y="24"/>
                  <a:pt x="15" y="30"/>
                  <a:pt x="20" y="33"/>
                </a:cubicBezTo>
                <a:cubicBezTo>
                  <a:pt x="8" y="38"/>
                  <a:pt x="0" y="50"/>
                  <a:pt x="0" y="66"/>
                </a:cubicBezTo>
                <a:cubicBezTo>
                  <a:pt x="0" y="68"/>
                  <a:pt x="0" y="70"/>
                  <a:pt x="0" y="72"/>
                </a:cubicBezTo>
                <a:cubicBezTo>
                  <a:pt x="8" y="82"/>
                  <a:pt x="18" y="87"/>
                  <a:pt x="30" y="87"/>
                </a:cubicBezTo>
                <a:cubicBezTo>
                  <a:pt x="42" y="87"/>
                  <a:pt x="53" y="82"/>
                  <a:pt x="60" y="72"/>
                </a:cubicBezTo>
                <a:cubicBezTo>
                  <a:pt x="61" y="70"/>
                  <a:pt x="61" y="68"/>
                  <a:pt x="61" y="66"/>
                </a:cubicBezTo>
                <a:cubicBezTo>
                  <a:pt x="61" y="50"/>
                  <a:pt x="53" y="38"/>
                  <a:pt x="41" y="33"/>
                </a:cubicBezTo>
                <a:close/>
                <a:moveTo>
                  <a:pt x="49" y="45"/>
                </a:moveTo>
                <a:cubicBezTo>
                  <a:pt x="30" y="74"/>
                  <a:pt x="30" y="74"/>
                  <a:pt x="30" y="74"/>
                </a:cubicBezTo>
                <a:cubicBezTo>
                  <a:pt x="30" y="75"/>
                  <a:pt x="29" y="76"/>
                  <a:pt x="28" y="76"/>
                </a:cubicBezTo>
                <a:cubicBezTo>
                  <a:pt x="27" y="76"/>
                  <a:pt x="27" y="76"/>
                  <a:pt x="27" y="76"/>
                </a:cubicBezTo>
                <a:cubicBezTo>
                  <a:pt x="27" y="76"/>
                  <a:pt x="26" y="75"/>
                  <a:pt x="25" y="74"/>
                </a:cubicBezTo>
                <a:cubicBezTo>
                  <a:pt x="12" y="57"/>
                  <a:pt x="12" y="57"/>
                  <a:pt x="12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19" y="57"/>
                  <a:pt x="19" y="57"/>
                  <a:pt x="19" y="57"/>
                </a:cubicBezTo>
                <a:cubicBezTo>
                  <a:pt x="27" y="67"/>
                  <a:pt x="27" y="67"/>
                  <a:pt x="27" y="67"/>
                </a:cubicBezTo>
                <a:cubicBezTo>
                  <a:pt x="44" y="42"/>
                  <a:pt x="44" y="42"/>
                  <a:pt x="44" y="42"/>
                </a:cubicBezTo>
                <a:cubicBezTo>
                  <a:pt x="45" y="41"/>
                  <a:pt x="46" y="40"/>
                  <a:pt x="48" y="41"/>
                </a:cubicBezTo>
                <a:cubicBezTo>
                  <a:pt x="49" y="42"/>
                  <a:pt x="50" y="44"/>
                  <a:pt x="49" y="45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6" name="Freeform 43"/>
          <p:cNvSpPr>
            <a:spLocks noEditPoints="1"/>
          </p:cNvSpPr>
          <p:nvPr/>
        </p:nvSpPr>
        <p:spPr bwMode="auto">
          <a:xfrm flipH="1">
            <a:off x="8576668" y="1211820"/>
            <a:ext cx="395417" cy="640668"/>
          </a:xfrm>
          <a:custGeom>
            <a:avLst/>
            <a:gdLst>
              <a:gd name="T0" fmla="*/ 41 w 61"/>
              <a:gd name="T1" fmla="*/ 33 h 87"/>
              <a:gd name="T2" fmla="*/ 50 w 61"/>
              <a:gd name="T3" fmla="*/ 18 h 87"/>
              <a:gd name="T4" fmla="*/ 31 w 61"/>
              <a:gd name="T5" fmla="*/ 0 h 87"/>
              <a:gd name="T6" fmla="*/ 12 w 61"/>
              <a:gd name="T7" fmla="*/ 18 h 87"/>
              <a:gd name="T8" fmla="*/ 20 w 61"/>
              <a:gd name="T9" fmla="*/ 33 h 87"/>
              <a:gd name="T10" fmla="*/ 0 w 61"/>
              <a:gd name="T11" fmla="*/ 66 h 87"/>
              <a:gd name="T12" fmla="*/ 1 w 61"/>
              <a:gd name="T13" fmla="*/ 72 h 87"/>
              <a:gd name="T14" fmla="*/ 31 w 61"/>
              <a:gd name="T15" fmla="*/ 87 h 87"/>
              <a:gd name="T16" fmla="*/ 61 w 61"/>
              <a:gd name="T17" fmla="*/ 72 h 87"/>
              <a:gd name="T18" fmla="*/ 61 w 61"/>
              <a:gd name="T19" fmla="*/ 66 h 87"/>
              <a:gd name="T20" fmla="*/ 41 w 61"/>
              <a:gd name="T21" fmla="*/ 33 h 87"/>
              <a:gd name="T22" fmla="*/ 45 w 61"/>
              <a:gd name="T23" fmla="*/ 71 h 87"/>
              <a:gd name="T24" fmla="*/ 45 w 61"/>
              <a:gd name="T25" fmla="*/ 75 h 87"/>
              <a:gd name="T26" fmla="*/ 43 w 61"/>
              <a:gd name="T27" fmla="*/ 76 h 87"/>
              <a:gd name="T28" fmla="*/ 41 w 61"/>
              <a:gd name="T29" fmla="*/ 75 h 87"/>
              <a:gd name="T30" fmla="*/ 31 w 61"/>
              <a:gd name="T31" fmla="*/ 65 h 87"/>
              <a:gd name="T32" fmla="*/ 20 w 61"/>
              <a:gd name="T33" fmla="*/ 75 h 87"/>
              <a:gd name="T34" fmla="*/ 18 w 61"/>
              <a:gd name="T35" fmla="*/ 76 h 87"/>
              <a:gd name="T36" fmla="*/ 16 w 61"/>
              <a:gd name="T37" fmla="*/ 75 h 87"/>
              <a:gd name="T38" fmla="*/ 16 w 61"/>
              <a:gd name="T39" fmla="*/ 71 h 87"/>
              <a:gd name="T40" fmla="*/ 26 w 61"/>
              <a:gd name="T41" fmla="*/ 60 h 87"/>
              <a:gd name="T42" fmla="*/ 16 w 61"/>
              <a:gd name="T43" fmla="*/ 50 h 87"/>
              <a:gd name="T44" fmla="*/ 16 w 61"/>
              <a:gd name="T45" fmla="*/ 46 h 87"/>
              <a:gd name="T46" fmla="*/ 20 w 61"/>
              <a:gd name="T47" fmla="*/ 46 h 87"/>
              <a:gd name="T48" fmla="*/ 31 w 61"/>
              <a:gd name="T49" fmla="*/ 56 h 87"/>
              <a:gd name="T50" fmla="*/ 41 w 61"/>
              <a:gd name="T51" fmla="*/ 46 h 87"/>
              <a:gd name="T52" fmla="*/ 45 w 61"/>
              <a:gd name="T53" fmla="*/ 46 h 87"/>
              <a:gd name="T54" fmla="*/ 45 w 61"/>
              <a:gd name="T55" fmla="*/ 50 h 87"/>
              <a:gd name="T56" fmla="*/ 35 w 61"/>
              <a:gd name="T57" fmla="*/ 60 h 87"/>
              <a:gd name="T58" fmla="*/ 45 w 61"/>
              <a:gd name="T59" fmla="*/ 71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61" h="87">
                <a:moveTo>
                  <a:pt x="41" y="33"/>
                </a:moveTo>
                <a:cubicBezTo>
                  <a:pt x="46" y="30"/>
                  <a:pt x="50" y="24"/>
                  <a:pt x="50" y="18"/>
                </a:cubicBezTo>
                <a:cubicBezTo>
                  <a:pt x="50" y="8"/>
                  <a:pt x="41" y="0"/>
                  <a:pt x="31" y="0"/>
                </a:cubicBezTo>
                <a:cubicBezTo>
                  <a:pt x="20" y="0"/>
                  <a:pt x="12" y="8"/>
                  <a:pt x="12" y="18"/>
                </a:cubicBezTo>
                <a:cubicBezTo>
                  <a:pt x="12" y="24"/>
                  <a:pt x="15" y="30"/>
                  <a:pt x="20" y="33"/>
                </a:cubicBezTo>
                <a:cubicBezTo>
                  <a:pt x="8" y="38"/>
                  <a:pt x="0" y="50"/>
                  <a:pt x="0" y="66"/>
                </a:cubicBezTo>
                <a:cubicBezTo>
                  <a:pt x="0" y="68"/>
                  <a:pt x="0" y="70"/>
                  <a:pt x="1" y="72"/>
                </a:cubicBezTo>
                <a:cubicBezTo>
                  <a:pt x="8" y="82"/>
                  <a:pt x="19" y="87"/>
                  <a:pt x="31" y="87"/>
                </a:cubicBezTo>
                <a:cubicBezTo>
                  <a:pt x="43" y="87"/>
                  <a:pt x="53" y="82"/>
                  <a:pt x="61" y="72"/>
                </a:cubicBezTo>
                <a:cubicBezTo>
                  <a:pt x="61" y="70"/>
                  <a:pt x="61" y="68"/>
                  <a:pt x="61" y="66"/>
                </a:cubicBezTo>
                <a:cubicBezTo>
                  <a:pt x="61" y="50"/>
                  <a:pt x="53" y="38"/>
                  <a:pt x="41" y="33"/>
                </a:cubicBezTo>
                <a:close/>
                <a:moveTo>
                  <a:pt x="45" y="71"/>
                </a:moveTo>
                <a:cubicBezTo>
                  <a:pt x="47" y="72"/>
                  <a:pt x="47" y="74"/>
                  <a:pt x="45" y="75"/>
                </a:cubicBezTo>
                <a:cubicBezTo>
                  <a:pt x="45" y="76"/>
                  <a:pt x="44" y="76"/>
                  <a:pt x="43" y="76"/>
                </a:cubicBezTo>
                <a:cubicBezTo>
                  <a:pt x="42" y="76"/>
                  <a:pt x="41" y="76"/>
                  <a:pt x="41" y="75"/>
                </a:cubicBezTo>
                <a:cubicBezTo>
                  <a:pt x="31" y="65"/>
                  <a:pt x="31" y="65"/>
                  <a:pt x="31" y="65"/>
                </a:cubicBezTo>
                <a:cubicBezTo>
                  <a:pt x="20" y="75"/>
                  <a:pt x="20" y="75"/>
                  <a:pt x="20" y="75"/>
                </a:cubicBezTo>
                <a:cubicBezTo>
                  <a:pt x="20" y="76"/>
                  <a:pt x="19" y="76"/>
                  <a:pt x="18" y="76"/>
                </a:cubicBezTo>
                <a:cubicBezTo>
                  <a:pt x="17" y="76"/>
                  <a:pt x="16" y="76"/>
                  <a:pt x="16" y="75"/>
                </a:cubicBezTo>
                <a:cubicBezTo>
                  <a:pt x="15" y="74"/>
                  <a:pt x="15" y="72"/>
                  <a:pt x="16" y="71"/>
                </a:cubicBezTo>
                <a:cubicBezTo>
                  <a:pt x="26" y="60"/>
                  <a:pt x="26" y="60"/>
                  <a:pt x="26" y="60"/>
                </a:cubicBezTo>
                <a:cubicBezTo>
                  <a:pt x="16" y="50"/>
                  <a:pt x="16" y="50"/>
                  <a:pt x="16" y="50"/>
                </a:cubicBezTo>
                <a:cubicBezTo>
                  <a:pt x="15" y="49"/>
                  <a:pt x="15" y="47"/>
                  <a:pt x="16" y="46"/>
                </a:cubicBezTo>
                <a:cubicBezTo>
                  <a:pt x="17" y="44"/>
                  <a:pt x="19" y="44"/>
                  <a:pt x="20" y="46"/>
                </a:cubicBezTo>
                <a:cubicBezTo>
                  <a:pt x="31" y="56"/>
                  <a:pt x="31" y="56"/>
                  <a:pt x="31" y="56"/>
                </a:cubicBezTo>
                <a:cubicBezTo>
                  <a:pt x="41" y="46"/>
                  <a:pt x="41" y="46"/>
                  <a:pt x="41" y="46"/>
                </a:cubicBezTo>
                <a:cubicBezTo>
                  <a:pt x="42" y="44"/>
                  <a:pt x="44" y="44"/>
                  <a:pt x="45" y="46"/>
                </a:cubicBezTo>
                <a:cubicBezTo>
                  <a:pt x="47" y="47"/>
                  <a:pt x="47" y="49"/>
                  <a:pt x="45" y="50"/>
                </a:cubicBezTo>
                <a:cubicBezTo>
                  <a:pt x="35" y="60"/>
                  <a:pt x="35" y="60"/>
                  <a:pt x="35" y="60"/>
                </a:cubicBezTo>
                <a:lnTo>
                  <a:pt x="45" y="71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7" name="Freeform 44"/>
          <p:cNvSpPr>
            <a:spLocks noEditPoints="1"/>
          </p:cNvSpPr>
          <p:nvPr/>
        </p:nvSpPr>
        <p:spPr bwMode="auto">
          <a:xfrm flipH="1">
            <a:off x="10652983" y="1164932"/>
            <a:ext cx="441589" cy="670094"/>
          </a:xfrm>
          <a:custGeom>
            <a:avLst/>
            <a:gdLst>
              <a:gd name="T0" fmla="*/ 52 w 68"/>
              <a:gd name="T1" fmla="*/ 42 h 91"/>
              <a:gd name="T2" fmla="*/ 55 w 68"/>
              <a:gd name="T3" fmla="*/ 32 h 91"/>
              <a:gd name="T4" fmla="*/ 55 w 68"/>
              <a:gd name="T5" fmla="*/ 19 h 91"/>
              <a:gd name="T6" fmla="*/ 34 w 68"/>
              <a:gd name="T7" fmla="*/ 0 h 91"/>
              <a:gd name="T8" fmla="*/ 13 w 68"/>
              <a:gd name="T9" fmla="*/ 19 h 91"/>
              <a:gd name="T10" fmla="*/ 13 w 68"/>
              <a:gd name="T11" fmla="*/ 32 h 91"/>
              <a:gd name="T12" fmla="*/ 16 w 68"/>
              <a:gd name="T13" fmla="*/ 42 h 91"/>
              <a:gd name="T14" fmla="*/ 0 w 68"/>
              <a:gd name="T15" fmla="*/ 71 h 91"/>
              <a:gd name="T16" fmla="*/ 0 w 68"/>
              <a:gd name="T17" fmla="*/ 79 h 91"/>
              <a:gd name="T18" fmla="*/ 34 w 68"/>
              <a:gd name="T19" fmla="*/ 91 h 91"/>
              <a:gd name="T20" fmla="*/ 68 w 68"/>
              <a:gd name="T21" fmla="*/ 79 h 91"/>
              <a:gd name="T22" fmla="*/ 68 w 68"/>
              <a:gd name="T23" fmla="*/ 71 h 91"/>
              <a:gd name="T24" fmla="*/ 52 w 68"/>
              <a:gd name="T25" fmla="*/ 42 h 91"/>
              <a:gd name="T26" fmla="*/ 37 w 68"/>
              <a:gd name="T27" fmla="*/ 54 h 91"/>
              <a:gd name="T28" fmla="*/ 37 w 68"/>
              <a:gd name="T29" fmla="*/ 83 h 91"/>
              <a:gd name="T30" fmla="*/ 30 w 68"/>
              <a:gd name="T31" fmla="*/ 83 h 91"/>
              <a:gd name="T32" fmla="*/ 30 w 68"/>
              <a:gd name="T33" fmla="*/ 54 h 91"/>
              <a:gd name="T34" fmla="*/ 28 w 68"/>
              <a:gd name="T35" fmla="*/ 50 h 91"/>
              <a:gd name="T36" fmla="*/ 34 w 68"/>
              <a:gd name="T37" fmla="*/ 51 h 91"/>
              <a:gd name="T38" fmla="*/ 39 w 68"/>
              <a:gd name="T39" fmla="*/ 50 h 91"/>
              <a:gd name="T40" fmla="*/ 37 w 68"/>
              <a:gd name="T41" fmla="*/ 54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68" h="91">
                <a:moveTo>
                  <a:pt x="52" y="42"/>
                </a:moveTo>
                <a:cubicBezTo>
                  <a:pt x="54" y="39"/>
                  <a:pt x="55" y="36"/>
                  <a:pt x="55" y="32"/>
                </a:cubicBezTo>
                <a:cubicBezTo>
                  <a:pt x="55" y="19"/>
                  <a:pt x="55" y="19"/>
                  <a:pt x="55" y="19"/>
                </a:cubicBezTo>
                <a:cubicBezTo>
                  <a:pt x="55" y="9"/>
                  <a:pt x="45" y="0"/>
                  <a:pt x="34" y="0"/>
                </a:cubicBezTo>
                <a:cubicBezTo>
                  <a:pt x="22" y="0"/>
                  <a:pt x="13" y="9"/>
                  <a:pt x="13" y="19"/>
                </a:cubicBezTo>
                <a:cubicBezTo>
                  <a:pt x="13" y="32"/>
                  <a:pt x="13" y="32"/>
                  <a:pt x="13" y="32"/>
                </a:cubicBezTo>
                <a:cubicBezTo>
                  <a:pt x="13" y="36"/>
                  <a:pt x="14" y="39"/>
                  <a:pt x="16" y="42"/>
                </a:cubicBezTo>
                <a:cubicBezTo>
                  <a:pt x="6" y="48"/>
                  <a:pt x="0" y="58"/>
                  <a:pt x="0" y="71"/>
                </a:cubicBezTo>
                <a:cubicBezTo>
                  <a:pt x="0" y="79"/>
                  <a:pt x="0" y="79"/>
                  <a:pt x="0" y="79"/>
                </a:cubicBezTo>
                <a:cubicBezTo>
                  <a:pt x="9" y="87"/>
                  <a:pt x="21" y="91"/>
                  <a:pt x="34" y="91"/>
                </a:cubicBezTo>
                <a:cubicBezTo>
                  <a:pt x="47" y="91"/>
                  <a:pt x="59" y="87"/>
                  <a:pt x="68" y="79"/>
                </a:cubicBezTo>
                <a:cubicBezTo>
                  <a:pt x="68" y="71"/>
                  <a:pt x="68" y="71"/>
                  <a:pt x="68" y="71"/>
                </a:cubicBezTo>
                <a:cubicBezTo>
                  <a:pt x="68" y="58"/>
                  <a:pt x="61" y="48"/>
                  <a:pt x="52" y="42"/>
                </a:cubicBezTo>
                <a:close/>
                <a:moveTo>
                  <a:pt x="37" y="54"/>
                </a:moveTo>
                <a:cubicBezTo>
                  <a:pt x="37" y="83"/>
                  <a:pt x="37" y="83"/>
                  <a:pt x="37" y="83"/>
                </a:cubicBezTo>
                <a:cubicBezTo>
                  <a:pt x="30" y="83"/>
                  <a:pt x="30" y="83"/>
                  <a:pt x="30" y="83"/>
                </a:cubicBezTo>
                <a:cubicBezTo>
                  <a:pt x="30" y="54"/>
                  <a:pt x="30" y="54"/>
                  <a:pt x="30" y="54"/>
                </a:cubicBezTo>
                <a:cubicBezTo>
                  <a:pt x="29" y="53"/>
                  <a:pt x="28" y="52"/>
                  <a:pt x="28" y="50"/>
                </a:cubicBezTo>
                <a:cubicBezTo>
                  <a:pt x="30" y="51"/>
                  <a:pt x="32" y="51"/>
                  <a:pt x="34" y="51"/>
                </a:cubicBezTo>
                <a:cubicBezTo>
                  <a:pt x="36" y="51"/>
                  <a:pt x="38" y="51"/>
                  <a:pt x="39" y="50"/>
                </a:cubicBezTo>
                <a:cubicBezTo>
                  <a:pt x="39" y="52"/>
                  <a:pt x="38" y="53"/>
                  <a:pt x="37" y="54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8" name="Freeform 45"/>
          <p:cNvSpPr>
            <a:spLocks noEditPoints="1"/>
          </p:cNvSpPr>
          <p:nvPr/>
        </p:nvSpPr>
        <p:spPr bwMode="auto">
          <a:xfrm flipH="1">
            <a:off x="3159497" y="5271797"/>
            <a:ext cx="356350" cy="500229"/>
          </a:xfrm>
          <a:custGeom>
            <a:avLst/>
            <a:gdLst>
              <a:gd name="T0" fmla="*/ 0 w 55"/>
              <a:gd name="T1" fmla="*/ 45 h 68"/>
              <a:gd name="T2" fmla="*/ 19 w 55"/>
              <a:gd name="T3" fmla="*/ 53 h 68"/>
              <a:gd name="T4" fmla="*/ 5 w 55"/>
              <a:gd name="T5" fmla="*/ 60 h 68"/>
              <a:gd name="T6" fmla="*/ 29 w 55"/>
              <a:gd name="T7" fmla="*/ 68 h 68"/>
              <a:gd name="T8" fmla="*/ 52 w 55"/>
              <a:gd name="T9" fmla="*/ 60 h 68"/>
              <a:gd name="T10" fmla="*/ 38 w 55"/>
              <a:gd name="T11" fmla="*/ 53 h 68"/>
              <a:gd name="T12" fmla="*/ 55 w 55"/>
              <a:gd name="T13" fmla="*/ 45 h 68"/>
              <a:gd name="T14" fmla="*/ 55 w 55"/>
              <a:gd name="T15" fmla="*/ 0 h 68"/>
              <a:gd name="T16" fmla="*/ 43 w 55"/>
              <a:gd name="T17" fmla="*/ 61 h 68"/>
              <a:gd name="T18" fmla="*/ 43 w 55"/>
              <a:gd name="T19" fmla="*/ 61 h 68"/>
              <a:gd name="T20" fmla="*/ 28 w 55"/>
              <a:gd name="T21" fmla="*/ 64 h 68"/>
              <a:gd name="T22" fmla="*/ 13 w 55"/>
              <a:gd name="T23" fmla="*/ 61 h 68"/>
              <a:gd name="T24" fmla="*/ 28 w 55"/>
              <a:gd name="T25" fmla="*/ 63 h 68"/>
              <a:gd name="T26" fmla="*/ 20 w 55"/>
              <a:gd name="T27" fmla="*/ 57 h 68"/>
              <a:gd name="T28" fmla="*/ 20 w 55"/>
              <a:gd name="T29" fmla="*/ 53 h 68"/>
              <a:gd name="T30" fmla="*/ 20 w 55"/>
              <a:gd name="T31" fmla="*/ 45 h 68"/>
              <a:gd name="T32" fmla="*/ 37 w 55"/>
              <a:gd name="T33" fmla="*/ 52 h 68"/>
              <a:gd name="T34" fmla="*/ 37 w 55"/>
              <a:gd name="T35" fmla="*/ 53 h 68"/>
              <a:gd name="T36" fmla="*/ 20 w 55"/>
              <a:gd name="T37" fmla="*/ 57 h 68"/>
              <a:gd name="T38" fmla="*/ 38 w 55"/>
              <a:gd name="T39" fmla="*/ 44 h 68"/>
              <a:gd name="T40" fmla="*/ 1 w 55"/>
              <a:gd name="T41" fmla="*/ 44 h 68"/>
              <a:gd name="T42" fmla="*/ 54 w 55"/>
              <a:gd name="T43" fmla="*/ 1 h 68"/>
              <a:gd name="T44" fmla="*/ 50 w 55"/>
              <a:gd name="T45" fmla="*/ 38 h 68"/>
              <a:gd name="T46" fmla="*/ 6 w 55"/>
              <a:gd name="T47" fmla="*/ 5 h 68"/>
              <a:gd name="T48" fmla="*/ 50 w 55"/>
              <a:gd name="T49" fmla="*/ 39 h 68"/>
              <a:gd name="T50" fmla="*/ 47 w 55"/>
              <a:gd name="T51" fmla="*/ 39 h 68"/>
              <a:gd name="T52" fmla="*/ 47 w 55"/>
              <a:gd name="T53" fmla="*/ 43 h 68"/>
              <a:gd name="T54" fmla="*/ 47 w 55"/>
              <a:gd name="T55" fmla="*/ 39 h 68"/>
              <a:gd name="T56" fmla="*/ 47 w 55"/>
              <a:gd name="T57" fmla="*/ 41 h 68"/>
              <a:gd name="T58" fmla="*/ 48 w 55"/>
              <a:gd name="T59" fmla="*/ 41 h 68"/>
              <a:gd name="T60" fmla="*/ 25 w 55"/>
              <a:gd name="T61" fmla="*/ 40 h 68"/>
              <a:gd name="T62" fmla="*/ 25 w 55"/>
              <a:gd name="T63" fmla="*/ 42 h 68"/>
              <a:gd name="T64" fmla="*/ 25 w 55"/>
              <a:gd name="T65" fmla="*/ 40 h 68"/>
              <a:gd name="T66" fmla="*/ 29 w 55"/>
              <a:gd name="T67" fmla="*/ 41 h 68"/>
              <a:gd name="T68" fmla="*/ 31 w 55"/>
              <a:gd name="T69" fmla="*/ 41 h 68"/>
              <a:gd name="T70" fmla="*/ 35 w 55"/>
              <a:gd name="T71" fmla="*/ 40 h 68"/>
              <a:gd name="T72" fmla="*/ 35 w 55"/>
              <a:gd name="T73" fmla="*/ 42 h 68"/>
              <a:gd name="T74" fmla="*/ 35 w 55"/>
              <a:gd name="T75" fmla="*/ 40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55" h="68">
                <a:moveTo>
                  <a:pt x="0" y="0"/>
                </a:moveTo>
                <a:cubicBezTo>
                  <a:pt x="0" y="45"/>
                  <a:pt x="0" y="45"/>
                  <a:pt x="0" y="45"/>
                </a:cubicBezTo>
                <a:cubicBezTo>
                  <a:pt x="19" y="45"/>
                  <a:pt x="19" y="45"/>
                  <a:pt x="19" y="45"/>
                </a:cubicBezTo>
                <a:cubicBezTo>
                  <a:pt x="19" y="53"/>
                  <a:pt x="19" y="53"/>
                  <a:pt x="19" y="53"/>
                </a:cubicBezTo>
                <a:cubicBezTo>
                  <a:pt x="16" y="53"/>
                  <a:pt x="14" y="54"/>
                  <a:pt x="12" y="54"/>
                </a:cubicBezTo>
                <a:cubicBezTo>
                  <a:pt x="8" y="56"/>
                  <a:pt x="5" y="57"/>
                  <a:pt x="5" y="60"/>
                </a:cubicBezTo>
                <a:cubicBezTo>
                  <a:pt x="5" y="62"/>
                  <a:pt x="8" y="64"/>
                  <a:pt x="12" y="65"/>
                </a:cubicBezTo>
                <a:cubicBezTo>
                  <a:pt x="16" y="67"/>
                  <a:pt x="22" y="68"/>
                  <a:pt x="29" y="68"/>
                </a:cubicBezTo>
                <a:cubicBezTo>
                  <a:pt x="35" y="68"/>
                  <a:pt x="41" y="67"/>
                  <a:pt x="45" y="65"/>
                </a:cubicBezTo>
                <a:cubicBezTo>
                  <a:pt x="50" y="64"/>
                  <a:pt x="52" y="62"/>
                  <a:pt x="52" y="60"/>
                </a:cubicBezTo>
                <a:cubicBezTo>
                  <a:pt x="52" y="57"/>
                  <a:pt x="50" y="56"/>
                  <a:pt x="45" y="54"/>
                </a:cubicBezTo>
                <a:cubicBezTo>
                  <a:pt x="43" y="54"/>
                  <a:pt x="41" y="53"/>
                  <a:pt x="38" y="53"/>
                </a:cubicBezTo>
                <a:cubicBezTo>
                  <a:pt x="38" y="45"/>
                  <a:pt x="38" y="45"/>
                  <a:pt x="38" y="45"/>
                </a:cubicBezTo>
                <a:cubicBezTo>
                  <a:pt x="55" y="45"/>
                  <a:pt x="55" y="45"/>
                  <a:pt x="55" y="45"/>
                </a:cubicBezTo>
                <a:cubicBezTo>
                  <a:pt x="55" y="44"/>
                  <a:pt x="55" y="44"/>
                  <a:pt x="55" y="44"/>
                </a:cubicBezTo>
                <a:cubicBezTo>
                  <a:pt x="55" y="0"/>
                  <a:pt x="55" y="0"/>
                  <a:pt x="55" y="0"/>
                </a:cubicBezTo>
                <a:lnTo>
                  <a:pt x="0" y="0"/>
                </a:lnTo>
                <a:close/>
                <a:moveTo>
                  <a:pt x="43" y="61"/>
                </a:moveTo>
                <a:cubicBezTo>
                  <a:pt x="43" y="61"/>
                  <a:pt x="43" y="61"/>
                  <a:pt x="43" y="61"/>
                </a:cubicBezTo>
                <a:cubicBezTo>
                  <a:pt x="43" y="61"/>
                  <a:pt x="43" y="61"/>
                  <a:pt x="43" y="61"/>
                </a:cubicBezTo>
                <a:cubicBezTo>
                  <a:pt x="43" y="62"/>
                  <a:pt x="43" y="62"/>
                  <a:pt x="43" y="62"/>
                </a:cubicBezTo>
                <a:cubicBezTo>
                  <a:pt x="39" y="64"/>
                  <a:pt x="33" y="64"/>
                  <a:pt x="28" y="64"/>
                </a:cubicBezTo>
                <a:cubicBezTo>
                  <a:pt x="23" y="64"/>
                  <a:pt x="17" y="64"/>
                  <a:pt x="13" y="62"/>
                </a:cubicBezTo>
                <a:cubicBezTo>
                  <a:pt x="13" y="61"/>
                  <a:pt x="13" y="61"/>
                  <a:pt x="13" y="61"/>
                </a:cubicBezTo>
                <a:cubicBezTo>
                  <a:pt x="13" y="61"/>
                  <a:pt x="13" y="61"/>
                  <a:pt x="13" y="61"/>
                </a:cubicBezTo>
                <a:cubicBezTo>
                  <a:pt x="17" y="63"/>
                  <a:pt x="23" y="63"/>
                  <a:pt x="28" y="63"/>
                </a:cubicBezTo>
                <a:cubicBezTo>
                  <a:pt x="33" y="63"/>
                  <a:pt x="39" y="63"/>
                  <a:pt x="43" y="61"/>
                </a:cubicBezTo>
                <a:close/>
                <a:moveTo>
                  <a:pt x="20" y="57"/>
                </a:moveTo>
                <a:cubicBezTo>
                  <a:pt x="20" y="54"/>
                  <a:pt x="20" y="54"/>
                  <a:pt x="20" y="54"/>
                </a:cubicBezTo>
                <a:cubicBezTo>
                  <a:pt x="20" y="53"/>
                  <a:pt x="20" y="53"/>
                  <a:pt x="20" y="53"/>
                </a:cubicBezTo>
                <a:cubicBezTo>
                  <a:pt x="20" y="53"/>
                  <a:pt x="20" y="53"/>
                  <a:pt x="20" y="53"/>
                </a:cubicBezTo>
                <a:cubicBezTo>
                  <a:pt x="20" y="45"/>
                  <a:pt x="20" y="45"/>
                  <a:pt x="20" y="45"/>
                </a:cubicBezTo>
                <a:cubicBezTo>
                  <a:pt x="37" y="45"/>
                  <a:pt x="37" y="45"/>
                  <a:pt x="37" y="45"/>
                </a:cubicBezTo>
                <a:cubicBezTo>
                  <a:pt x="37" y="52"/>
                  <a:pt x="37" y="52"/>
                  <a:pt x="37" y="52"/>
                </a:cubicBezTo>
                <a:cubicBezTo>
                  <a:pt x="37" y="53"/>
                  <a:pt x="37" y="53"/>
                  <a:pt x="37" y="53"/>
                </a:cubicBezTo>
                <a:cubicBezTo>
                  <a:pt x="37" y="53"/>
                  <a:pt x="37" y="53"/>
                  <a:pt x="37" y="53"/>
                </a:cubicBezTo>
                <a:cubicBezTo>
                  <a:pt x="37" y="57"/>
                  <a:pt x="37" y="57"/>
                  <a:pt x="37" y="57"/>
                </a:cubicBezTo>
                <a:lnTo>
                  <a:pt x="20" y="57"/>
                </a:lnTo>
                <a:close/>
                <a:moveTo>
                  <a:pt x="54" y="44"/>
                </a:moveTo>
                <a:cubicBezTo>
                  <a:pt x="38" y="44"/>
                  <a:pt x="38" y="44"/>
                  <a:pt x="38" y="44"/>
                </a:cubicBezTo>
                <a:cubicBezTo>
                  <a:pt x="19" y="44"/>
                  <a:pt x="19" y="44"/>
                  <a:pt x="19" y="44"/>
                </a:cubicBezTo>
                <a:cubicBezTo>
                  <a:pt x="1" y="44"/>
                  <a:pt x="1" y="44"/>
                  <a:pt x="1" y="44"/>
                </a:cubicBezTo>
                <a:cubicBezTo>
                  <a:pt x="1" y="1"/>
                  <a:pt x="1" y="1"/>
                  <a:pt x="1" y="1"/>
                </a:cubicBezTo>
                <a:cubicBezTo>
                  <a:pt x="54" y="1"/>
                  <a:pt x="54" y="1"/>
                  <a:pt x="54" y="1"/>
                </a:cubicBezTo>
                <a:lnTo>
                  <a:pt x="54" y="44"/>
                </a:lnTo>
                <a:close/>
                <a:moveTo>
                  <a:pt x="50" y="38"/>
                </a:moveTo>
                <a:cubicBezTo>
                  <a:pt x="50" y="5"/>
                  <a:pt x="50" y="5"/>
                  <a:pt x="50" y="5"/>
                </a:cubicBezTo>
                <a:cubicBezTo>
                  <a:pt x="6" y="5"/>
                  <a:pt x="6" y="5"/>
                  <a:pt x="6" y="5"/>
                </a:cubicBezTo>
                <a:cubicBezTo>
                  <a:pt x="6" y="39"/>
                  <a:pt x="6" y="39"/>
                  <a:pt x="6" y="39"/>
                </a:cubicBezTo>
                <a:cubicBezTo>
                  <a:pt x="50" y="39"/>
                  <a:pt x="50" y="39"/>
                  <a:pt x="50" y="39"/>
                </a:cubicBezTo>
                <a:lnTo>
                  <a:pt x="50" y="38"/>
                </a:lnTo>
                <a:close/>
                <a:moveTo>
                  <a:pt x="47" y="39"/>
                </a:moveTo>
                <a:cubicBezTo>
                  <a:pt x="46" y="39"/>
                  <a:pt x="46" y="40"/>
                  <a:pt x="46" y="41"/>
                </a:cubicBezTo>
                <a:cubicBezTo>
                  <a:pt x="46" y="42"/>
                  <a:pt x="46" y="43"/>
                  <a:pt x="47" y="43"/>
                </a:cubicBezTo>
                <a:cubicBezTo>
                  <a:pt x="48" y="43"/>
                  <a:pt x="49" y="42"/>
                  <a:pt x="49" y="41"/>
                </a:cubicBezTo>
                <a:cubicBezTo>
                  <a:pt x="49" y="40"/>
                  <a:pt x="48" y="39"/>
                  <a:pt x="47" y="39"/>
                </a:cubicBezTo>
                <a:close/>
                <a:moveTo>
                  <a:pt x="47" y="42"/>
                </a:moveTo>
                <a:cubicBezTo>
                  <a:pt x="47" y="42"/>
                  <a:pt x="47" y="42"/>
                  <a:pt x="47" y="41"/>
                </a:cubicBezTo>
                <a:cubicBezTo>
                  <a:pt x="47" y="41"/>
                  <a:pt x="47" y="40"/>
                  <a:pt x="47" y="40"/>
                </a:cubicBezTo>
                <a:cubicBezTo>
                  <a:pt x="48" y="40"/>
                  <a:pt x="48" y="41"/>
                  <a:pt x="48" y="41"/>
                </a:cubicBezTo>
                <a:cubicBezTo>
                  <a:pt x="48" y="42"/>
                  <a:pt x="48" y="42"/>
                  <a:pt x="47" y="42"/>
                </a:cubicBezTo>
                <a:close/>
                <a:moveTo>
                  <a:pt x="25" y="40"/>
                </a:moveTo>
                <a:cubicBezTo>
                  <a:pt x="25" y="40"/>
                  <a:pt x="24" y="41"/>
                  <a:pt x="24" y="41"/>
                </a:cubicBezTo>
                <a:cubicBezTo>
                  <a:pt x="24" y="42"/>
                  <a:pt x="25" y="42"/>
                  <a:pt x="25" y="42"/>
                </a:cubicBezTo>
                <a:cubicBezTo>
                  <a:pt x="26" y="42"/>
                  <a:pt x="27" y="42"/>
                  <a:pt x="27" y="41"/>
                </a:cubicBezTo>
                <a:cubicBezTo>
                  <a:pt x="27" y="41"/>
                  <a:pt x="26" y="40"/>
                  <a:pt x="25" y="40"/>
                </a:cubicBezTo>
                <a:close/>
                <a:moveTo>
                  <a:pt x="30" y="40"/>
                </a:moveTo>
                <a:cubicBezTo>
                  <a:pt x="30" y="40"/>
                  <a:pt x="29" y="41"/>
                  <a:pt x="29" y="41"/>
                </a:cubicBezTo>
                <a:cubicBezTo>
                  <a:pt x="29" y="42"/>
                  <a:pt x="30" y="42"/>
                  <a:pt x="30" y="42"/>
                </a:cubicBezTo>
                <a:cubicBezTo>
                  <a:pt x="31" y="42"/>
                  <a:pt x="31" y="42"/>
                  <a:pt x="31" y="41"/>
                </a:cubicBezTo>
                <a:cubicBezTo>
                  <a:pt x="31" y="41"/>
                  <a:pt x="31" y="40"/>
                  <a:pt x="30" y="40"/>
                </a:cubicBezTo>
                <a:close/>
                <a:moveTo>
                  <a:pt x="35" y="40"/>
                </a:moveTo>
                <a:cubicBezTo>
                  <a:pt x="34" y="40"/>
                  <a:pt x="34" y="41"/>
                  <a:pt x="33" y="41"/>
                </a:cubicBezTo>
                <a:cubicBezTo>
                  <a:pt x="34" y="42"/>
                  <a:pt x="34" y="42"/>
                  <a:pt x="35" y="42"/>
                </a:cubicBezTo>
                <a:cubicBezTo>
                  <a:pt x="35" y="42"/>
                  <a:pt x="36" y="42"/>
                  <a:pt x="36" y="41"/>
                </a:cubicBezTo>
                <a:cubicBezTo>
                  <a:pt x="36" y="41"/>
                  <a:pt x="35" y="40"/>
                  <a:pt x="35" y="4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9" name="Freeform 46"/>
          <p:cNvSpPr>
            <a:spLocks noEditPoints="1"/>
          </p:cNvSpPr>
          <p:nvPr/>
        </p:nvSpPr>
        <p:spPr bwMode="auto">
          <a:xfrm flipH="1">
            <a:off x="4218226" y="2322595"/>
            <a:ext cx="402521" cy="587168"/>
          </a:xfrm>
          <a:custGeom>
            <a:avLst/>
            <a:gdLst>
              <a:gd name="T0" fmla="*/ 18 w 62"/>
              <a:gd name="T1" fmla="*/ 30 h 80"/>
              <a:gd name="T2" fmla="*/ 18 w 62"/>
              <a:gd name="T3" fmla="*/ 56 h 80"/>
              <a:gd name="T4" fmla="*/ 25 w 62"/>
              <a:gd name="T5" fmla="*/ 63 h 80"/>
              <a:gd name="T6" fmla="*/ 37 w 62"/>
              <a:gd name="T7" fmla="*/ 63 h 80"/>
              <a:gd name="T8" fmla="*/ 43 w 62"/>
              <a:gd name="T9" fmla="*/ 56 h 80"/>
              <a:gd name="T10" fmla="*/ 43 w 62"/>
              <a:gd name="T11" fmla="*/ 30 h 80"/>
              <a:gd name="T12" fmla="*/ 43 w 62"/>
              <a:gd name="T13" fmla="*/ 30 h 80"/>
              <a:gd name="T14" fmla="*/ 48 w 62"/>
              <a:gd name="T15" fmla="*/ 17 h 80"/>
              <a:gd name="T16" fmla="*/ 31 w 62"/>
              <a:gd name="T17" fmla="*/ 0 h 80"/>
              <a:gd name="T18" fmla="*/ 13 w 62"/>
              <a:gd name="T19" fmla="*/ 17 h 80"/>
              <a:gd name="T20" fmla="*/ 18 w 62"/>
              <a:gd name="T21" fmla="*/ 30 h 80"/>
              <a:gd name="T22" fmla="*/ 59 w 62"/>
              <a:gd name="T23" fmla="*/ 36 h 80"/>
              <a:gd name="T24" fmla="*/ 58 w 62"/>
              <a:gd name="T25" fmla="*/ 34 h 80"/>
              <a:gd name="T26" fmla="*/ 50 w 62"/>
              <a:gd name="T27" fmla="*/ 40 h 80"/>
              <a:gd name="T28" fmla="*/ 51 w 62"/>
              <a:gd name="T29" fmla="*/ 41 h 80"/>
              <a:gd name="T30" fmla="*/ 52 w 62"/>
              <a:gd name="T31" fmla="*/ 49 h 80"/>
              <a:gd name="T32" fmla="*/ 31 w 62"/>
              <a:gd name="T33" fmla="*/ 70 h 80"/>
              <a:gd name="T34" fmla="*/ 9 w 62"/>
              <a:gd name="T35" fmla="*/ 49 h 80"/>
              <a:gd name="T36" fmla="*/ 11 w 62"/>
              <a:gd name="T37" fmla="*/ 40 h 80"/>
              <a:gd name="T38" fmla="*/ 12 w 62"/>
              <a:gd name="T39" fmla="*/ 39 h 80"/>
              <a:gd name="T40" fmla="*/ 4 w 62"/>
              <a:gd name="T41" fmla="*/ 33 h 80"/>
              <a:gd name="T42" fmla="*/ 3 w 62"/>
              <a:gd name="T43" fmla="*/ 35 h 80"/>
              <a:gd name="T44" fmla="*/ 0 w 62"/>
              <a:gd name="T45" fmla="*/ 49 h 80"/>
              <a:gd name="T46" fmla="*/ 31 w 62"/>
              <a:gd name="T47" fmla="*/ 80 h 80"/>
              <a:gd name="T48" fmla="*/ 62 w 62"/>
              <a:gd name="T49" fmla="*/ 49 h 80"/>
              <a:gd name="T50" fmla="*/ 59 w 62"/>
              <a:gd name="T51" fmla="*/ 36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62" h="80">
                <a:moveTo>
                  <a:pt x="18" y="30"/>
                </a:moveTo>
                <a:cubicBezTo>
                  <a:pt x="18" y="56"/>
                  <a:pt x="18" y="56"/>
                  <a:pt x="18" y="56"/>
                </a:cubicBezTo>
                <a:cubicBezTo>
                  <a:pt x="18" y="60"/>
                  <a:pt x="21" y="63"/>
                  <a:pt x="25" y="63"/>
                </a:cubicBezTo>
                <a:cubicBezTo>
                  <a:pt x="37" y="63"/>
                  <a:pt x="37" y="63"/>
                  <a:pt x="37" y="63"/>
                </a:cubicBezTo>
                <a:cubicBezTo>
                  <a:pt x="40" y="63"/>
                  <a:pt x="43" y="60"/>
                  <a:pt x="43" y="56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6" y="27"/>
                  <a:pt x="48" y="22"/>
                  <a:pt x="48" y="17"/>
                </a:cubicBezTo>
                <a:cubicBezTo>
                  <a:pt x="48" y="8"/>
                  <a:pt x="40" y="0"/>
                  <a:pt x="31" y="0"/>
                </a:cubicBezTo>
                <a:cubicBezTo>
                  <a:pt x="21" y="0"/>
                  <a:pt x="13" y="8"/>
                  <a:pt x="13" y="17"/>
                </a:cubicBezTo>
                <a:cubicBezTo>
                  <a:pt x="13" y="22"/>
                  <a:pt x="15" y="27"/>
                  <a:pt x="18" y="30"/>
                </a:cubicBezTo>
                <a:close/>
                <a:moveTo>
                  <a:pt x="59" y="36"/>
                </a:moveTo>
                <a:cubicBezTo>
                  <a:pt x="58" y="34"/>
                  <a:pt x="58" y="34"/>
                  <a:pt x="58" y="34"/>
                </a:cubicBezTo>
                <a:cubicBezTo>
                  <a:pt x="50" y="40"/>
                  <a:pt x="50" y="40"/>
                  <a:pt x="50" y="40"/>
                </a:cubicBezTo>
                <a:cubicBezTo>
                  <a:pt x="51" y="41"/>
                  <a:pt x="51" y="41"/>
                  <a:pt x="51" y="41"/>
                </a:cubicBezTo>
                <a:cubicBezTo>
                  <a:pt x="52" y="43"/>
                  <a:pt x="52" y="46"/>
                  <a:pt x="52" y="49"/>
                </a:cubicBezTo>
                <a:cubicBezTo>
                  <a:pt x="52" y="61"/>
                  <a:pt x="43" y="70"/>
                  <a:pt x="31" y="70"/>
                </a:cubicBezTo>
                <a:cubicBezTo>
                  <a:pt x="19" y="70"/>
                  <a:pt x="9" y="61"/>
                  <a:pt x="9" y="49"/>
                </a:cubicBezTo>
                <a:cubicBezTo>
                  <a:pt x="9" y="46"/>
                  <a:pt x="10" y="43"/>
                  <a:pt x="11" y="40"/>
                </a:cubicBezTo>
                <a:cubicBezTo>
                  <a:pt x="12" y="39"/>
                  <a:pt x="12" y="39"/>
                  <a:pt x="12" y="39"/>
                </a:cubicBezTo>
                <a:cubicBezTo>
                  <a:pt x="4" y="33"/>
                  <a:pt x="4" y="33"/>
                  <a:pt x="4" y="33"/>
                </a:cubicBezTo>
                <a:cubicBezTo>
                  <a:pt x="3" y="35"/>
                  <a:pt x="3" y="35"/>
                  <a:pt x="3" y="35"/>
                </a:cubicBezTo>
                <a:cubicBezTo>
                  <a:pt x="1" y="39"/>
                  <a:pt x="0" y="44"/>
                  <a:pt x="0" y="49"/>
                </a:cubicBezTo>
                <a:cubicBezTo>
                  <a:pt x="0" y="66"/>
                  <a:pt x="14" y="80"/>
                  <a:pt x="31" y="80"/>
                </a:cubicBezTo>
                <a:cubicBezTo>
                  <a:pt x="48" y="80"/>
                  <a:pt x="62" y="66"/>
                  <a:pt x="62" y="49"/>
                </a:cubicBezTo>
                <a:cubicBezTo>
                  <a:pt x="62" y="44"/>
                  <a:pt x="61" y="40"/>
                  <a:pt x="59" y="36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60" name="组合 59"/>
          <p:cNvGrpSpPr/>
          <p:nvPr/>
        </p:nvGrpSpPr>
        <p:grpSpPr>
          <a:xfrm flipH="1">
            <a:off x="9307161" y="2250134"/>
            <a:ext cx="577736" cy="632643"/>
            <a:chOff x="9448800" y="3963988"/>
            <a:chExt cx="774700" cy="750888"/>
          </a:xfrm>
          <a:solidFill>
            <a:schemeClr val="tx1"/>
          </a:solidFill>
        </p:grpSpPr>
        <p:sp>
          <p:nvSpPr>
            <p:cNvPr id="61" name="Freeform 47"/>
            <p:cNvSpPr>
              <a:spLocks noEditPoints="1"/>
            </p:cNvSpPr>
            <p:nvPr/>
          </p:nvSpPr>
          <p:spPr bwMode="auto">
            <a:xfrm>
              <a:off x="9448800" y="3963988"/>
              <a:ext cx="774700" cy="750888"/>
            </a:xfrm>
            <a:custGeom>
              <a:avLst/>
              <a:gdLst>
                <a:gd name="T0" fmla="*/ 87 w 89"/>
                <a:gd name="T1" fmla="*/ 22 h 86"/>
                <a:gd name="T2" fmla="*/ 70 w 89"/>
                <a:gd name="T3" fmla="*/ 22 h 86"/>
                <a:gd name="T4" fmla="*/ 70 w 89"/>
                <a:gd name="T5" fmla="*/ 18 h 86"/>
                <a:gd name="T6" fmla="*/ 68 w 89"/>
                <a:gd name="T7" fmla="*/ 6 h 86"/>
                <a:gd name="T8" fmla="*/ 62 w 89"/>
                <a:gd name="T9" fmla="*/ 0 h 86"/>
                <a:gd name="T10" fmla="*/ 56 w 89"/>
                <a:gd name="T11" fmla="*/ 6 h 86"/>
                <a:gd name="T12" fmla="*/ 54 w 89"/>
                <a:gd name="T13" fmla="*/ 18 h 86"/>
                <a:gd name="T14" fmla="*/ 54 w 89"/>
                <a:gd name="T15" fmla="*/ 22 h 86"/>
                <a:gd name="T16" fmla="*/ 35 w 89"/>
                <a:gd name="T17" fmla="*/ 22 h 86"/>
                <a:gd name="T18" fmla="*/ 35 w 89"/>
                <a:gd name="T19" fmla="*/ 18 h 86"/>
                <a:gd name="T20" fmla="*/ 33 w 89"/>
                <a:gd name="T21" fmla="*/ 6 h 86"/>
                <a:gd name="T22" fmla="*/ 27 w 89"/>
                <a:gd name="T23" fmla="*/ 0 h 86"/>
                <a:gd name="T24" fmla="*/ 21 w 89"/>
                <a:gd name="T25" fmla="*/ 6 h 86"/>
                <a:gd name="T26" fmla="*/ 19 w 89"/>
                <a:gd name="T27" fmla="*/ 18 h 86"/>
                <a:gd name="T28" fmla="*/ 19 w 89"/>
                <a:gd name="T29" fmla="*/ 22 h 86"/>
                <a:gd name="T30" fmla="*/ 2 w 89"/>
                <a:gd name="T31" fmla="*/ 22 h 86"/>
                <a:gd name="T32" fmla="*/ 0 w 89"/>
                <a:gd name="T33" fmla="*/ 23 h 86"/>
                <a:gd name="T34" fmla="*/ 0 w 89"/>
                <a:gd name="T35" fmla="*/ 84 h 86"/>
                <a:gd name="T36" fmla="*/ 2 w 89"/>
                <a:gd name="T37" fmla="*/ 86 h 86"/>
                <a:gd name="T38" fmla="*/ 87 w 89"/>
                <a:gd name="T39" fmla="*/ 86 h 86"/>
                <a:gd name="T40" fmla="*/ 89 w 89"/>
                <a:gd name="T41" fmla="*/ 84 h 86"/>
                <a:gd name="T42" fmla="*/ 89 w 89"/>
                <a:gd name="T43" fmla="*/ 23 h 86"/>
                <a:gd name="T44" fmla="*/ 87 w 89"/>
                <a:gd name="T45" fmla="*/ 22 h 86"/>
                <a:gd name="T46" fmla="*/ 57 w 89"/>
                <a:gd name="T47" fmla="*/ 18 h 86"/>
                <a:gd name="T48" fmla="*/ 58 w 89"/>
                <a:gd name="T49" fmla="*/ 6 h 86"/>
                <a:gd name="T50" fmla="*/ 62 w 89"/>
                <a:gd name="T51" fmla="*/ 2 h 86"/>
                <a:gd name="T52" fmla="*/ 66 w 89"/>
                <a:gd name="T53" fmla="*/ 6 h 86"/>
                <a:gd name="T54" fmla="*/ 68 w 89"/>
                <a:gd name="T55" fmla="*/ 18 h 86"/>
                <a:gd name="T56" fmla="*/ 68 w 89"/>
                <a:gd name="T57" fmla="*/ 22 h 86"/>
                <a:gd name="T58" fmla="*/ 57 w 89"/>
                <a:gd name="T59" fmla="*/ 22 h 86"/>
                <a:gd name="T60" fmla="*/ 57 w 89"/>
                <a:gd name="T61" fmla="*/ 18 h 86"/>
                <a:gd name="T62" fmla="*/ 22 w 89"/>
                <a:gd name="T63" fmla="*/ 18 h 86"/>
                <a:gd name="T64" fmla="*/ 23 w 89"/>
                <a:gd name="T65" fmla="*/ 6 h 86"/>
                <a:gd name="T66" fmla="*/ 27 w 89"/>
                <a:gd name="T67" fmla="*/ 2 h 86"/>
                <a:gd name="T68" fmla="*/ 31 w 89"/>
                <a:gd name="T69" fmla="*/ 6 h 86"/>
                <a:gd name="T70" fmla="*/ 33 w 89"/>
                <a:gd name="T71" fmla="*/ 18 h 86"/>
                <a:gd name="T72" fmla="*/ 32 w 89"/>
                <a:gd name="T73" fmla="*/ 22 h 86"/>
                <a:gd name="T74" fmla="*/ 22 w 89"/>
                <a:gd name="T75" fmla="*/ 22 h 86"/>
                <a:gd name="T76" fmla="*/ 22 w 89"/>
                <a:gd name="T77" fmla="*/ 18 h 86"/>
                <a:gd name="T78" fmla="*/ 83 w 89"/>
                <a:gd name="T79" fmla="*/ 80 h 86"/>
                <a:gd name="T80" fmla="*/ 81 w 89"/>
                <a:gd name="T81" fmla="*/ 82 h 86"/>
                <a:gd name="T82" fmla="*/ 8 w 89"/>
                <a:gd name="T83" fmla="*/ 82 h 86"/>
                <a:gd name="T84" fmla="*/ 5 w 89"/>
                <a:gd name="T85" fmla="*/ 80 h 86"/>
                <a:gd name="T86" fmla="*/ 5 w 89"/>
                <a:gd name="T87" fmla="*/ 40 h 86"/>
                <a:gd name="T88" fmla="*/ 8 w 89"/>
                <a:gd name="T89" fmla="*/ 39 h 86"/>
                <a:gd name="T90" fmla="*/ 81 w 89"/>
                <a:gd name="T91" fmla="*/ 39 h 86"/>
                <a:gd name="T92" fmla="*/ 83 w 89"/>
                <a:gd name="T93" fmla="*/ 40 h 86"/>
                <a:gd name="T94" fmla="*/ 83 w 89"/>
                <a:gd name="T95" fmla="*/ 8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89" h="86">
                  <a:moveTo>
                    <a:pt x="87" y="22"/>
                  </a:moveTo>
                  <a:cubicBezTo>
                    <a:pt x="70" y="22"/>
                    <a:pt x="70" y="22"/>
                    <a:pt x="70" y="22"/>
                  </a:cubicBezTo>
                  <a:cubicBezTo>
                    <a:pt x="70" y="21"/>
                    <a:pt x="70" y="19"/>
                    <a:pt x="70" y="18"/>
                  </a:cubicBezTo>
                  <a:cubicBezTo>
                    <a:pt x="70" y="13"/>
                    <a:pt x="70" y="9"/>
                    <a:pt x="68" y="6"/>
                  </a:cubicBezTo>
                  <a:cubicBezTo>
                    <a:pt x="67" y="2"/>
                    <a:pt x="65" y="0"/>
                    <a:pt x="62" y="0"/>
                  </a:cubicBezTo>
                  <a:cubicBezTo>
                    <a:pt x="59" y="0"/>
                    <a:pt x="57" y="2"/>
                    <a:pt x="56" y="6"/>
                  </a:cubicBezTo>
                  <a:cubicBezTo>
                    <a:pt x="55" y="9"/>
                    <a:pt x="54" y="13"/>
                    <a:pt x="54" y="18"/>
                  </a:cubicBezTo>
                  <a:cubicBezTo>
                    <a:pt x="54" y="19"/>
                    <a:pt x="54" y="21"/>
                    <a:pt x="54" y="22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35" y="21"/>
                    <a:pt x="35" y="19"/>
                    <a:pt x="35" y="18"/>
                  </a:cubicBezTo>
                  <a:cubicBezTo>
                    <a:pt x="35" y="13"/>
                    <a:pt x="35" y="9"/>
                    <a:pt x="33" y="6"/>
                  </a:cubicBezTo>
                  <a:cubicBezTo>
                    <a:pt x="32" y="2"/>
                    <a:pt x="30" y="0"/>
                    <a:pt x="27" y="0"/>
                  </a:cubicBezTo>
                  <a:cubicBezTo>
                    <a:pt x="24" y="0"/>
                    <a:pt x="22" y="2"/>
                    <a:pt x="21" y="6"/>
                  </a:cubicBezTo>
                  <a:cubicBezTo>
                    <a:pt x="20" y="9"/>
                    <a:pt x="19" y="13"/>
                    <a:pt x="19" y="18"/>
                  </a:cubicBezTo>
                  <a:cubicBezTo>
                    <a:pt x="19" y="19"/>
                    <a:pt x="19" y="21"/>
                    <a:pt x="19" y="22"/>
                  </a:cubicBezTo>
                  <a:cubicBezTo>
                    <a:pt x="2" y="22"/>
                    <a:pt x="2" y="22"/>
                    <a:pt x="2" y="22"/>
                  </a:cubicBezTo>
                  <a:cubicBezTo>
                    <a:pt x="1" y="22"/>
                    <a:pt x="0" y="22"/>
                    <a:pt x="0" y="23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0" y="85"/>
                    <a:pt x="1" y="86"/>
                    <a:pt x="2" y="86"/>
                  </a:cubicBezTo>
                  <a:cubicBezTo>
                    <a:pt x="87" y="86"/>
                    <a:pt x="87" y="86"/>
                    <a:pt x="87" y="86"/>
                  </a:cubicBezTo>
                  <a:cubicBezTo>
                    <a:pt x="88" y="86"/>
                    <a:pt x="89" y="85"/>
                    <a:pt x="89" y="84"/>
                  </a:cubicBezTo>
                  <a:cubicBezTo>
                    <a:pt x="89" y="23"/>
                    <a:pt x="89" y="23"/>
                    <a:pt x="89" y="23"/>
                  </a:cubicBezTo>
                  <a:cubicBezTo>
                    <a:pt x="89" y="22"/>
                    <a:pt x="88" y="22"/>
                    <a:pt x="87" y="22"/>
                  </a:cubicBezTo>
                  <a:close/>
                  <a:moveTo>
                    <a:pt x="57" y="18"/>
                  </a:moveTo>
                  <a:cubicBezTo>
                    <a:pt x="57" y="13"/>
                    <a:pt x="57" y="9"/>
                    <a:pt x="58" y="6"/>
                  </a:cubicBezTo>
                  <a:cubicBezTo>
                    <a:pt x="59" y="3"/>
                    <a:pt x="60" y="2"/>
                    <a:pt x="62" y="2"/>
                  </a:cubicBezTo>
                  <a:cubicBezTo>
                    <a:pt x="64" y="2"/>
                    <a:pt x="65" y="3"/>
                    <a:pt x="66" y="6"/>
                  </a:cubicBezTo>
                  <a:cubicBezTo>
                    <a:pt x="67" y="9"/>
                    <a:pt x="68" y="13"/>
                    <a:pt x="68" y="18"/>
                  </a:cubicBezTo>
                  <a:cubicBezTo>
                    <a:pt x="68" y="19"/>
                    <a:pt x="68" y="21"/>
                    <a:pt x="68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21"/>
                    <a:pt x="57" y="19"/>
                    <a:pt x="57" y="18"/>
                  </a:cubicBezTo>
                  <a:close/>
                  <a:moveTo>
                    <a:pt x="22" y="18"/>
                  </a:moveTo>
                  <a:cubicBezTo>
                    <a:pt x="22" y="13"/>
                    <a:pt x="22" y="9"/>
                    <a:pt x="23" y="6"/>
                  </a:cubicBezTo>
                  <a:cubicBezTo>
                    <a:pt x="24" y="3"/>
                    <a:pt x="25" y="2"/>
                    <a:pt x="27" y="2"/>
                  </a:cubicBezTo>
                  <a:cubicBezTo>
                    <a:pt x="29" y="2"/>
                    <a:pt x="30" y="3"/>
                    <a:pt x="31" y="6"/>
                  </a:cubicBezTo>
                  <a:cubicBezTo>
                    <a:pt x="32" y="9"/>
                    <a:pt x="33" y="13"/>
                    <a:pt x="33" y="18"/>
                  </a:cubicBezTo>
                  <a:cubicBezTo>
                    <a:pt x="33" y="19"/>
                    <a:pt x="33" y="21"/>
                    <a:pt x="32" y="22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22" y="21"/>
                    <a:pt x="22" y="19"/>
                    <a:pt x="22" y="18"/>
                  </a:cubicBezTo>
                  <a:close/>
                  <a:moveTo>
                    <a:pt x="83" y="80"/>
                  </a:moveTo>
                  <a:cubicBezTo>
                    <a:pt x="83" y="81"/>
                    <a:pt x="82" y="82"/>
                    <a:pt x="81" y="82"/>
                  </a:cubicBezTo>
                  <a:cubicBezTo>
                    <a:pt x="8" y="82"/>
                    <a:pt x="8" y="82"/>
                    <a:pt x="8" y="82"/>
                  </a:cubicBezTo>
                  <a:cubicBezTo>
                    <a:pt x="6" y="82"/>
                    <a:pt x="5" y="81"/>
                    <a:pt x="5" y="80"/>
                  </a:cubicBezTo>
                  <a:cubicBezTo>
                    <a:pt x="5" y="40"/>
                    <a:pt x="5" y="40"/>
                    <a:pt x="5" y="40"/>
                  </a:cubicBezTo>
                  <a:cubicBezTo>
                    <a:pt x="5" y="39"/>
                    <a:pt x="6" y="39"/>
                    <a:pt x="8" y="39"/>
                  </a:cubicBezTo>
                  <a:cubicBezTo>
                    <a:pt x="81" y="39"/>
                    <a:pt x="81" y="39"/>
                    <a:pt x="81" y="39"/>
                  </a:cubicBezTo>
                  <a:cubicBezTo>
                    <a:pt x="82" y="39"/>
                    <a:pt x="83" y="39"/>
                    <a:pt x="83" y="40"/>
                  </a:cubicBezTo>
                  <a:lnTo>
                    <a:pt x="83" y="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2" name="Freeform 48"/>
            <p:cNvSpPr>
              <a:spLocks noEditPoints="1"/>
            </p:cNvSpPr>
            <p:nvPr/>
          </p:nvSpPr>
          <p:spPr bwMode="auto">
            <a:xfrm>
              <a:off x="9493250" y="4303713"/>
              <a:ext cx="677863" cy="376238"/>
            </a:xfrm>
            <a:custGeom>
              <a:avLst/>
              <a:gdLst>
                <a:gd name="T0" fmla="*/ 76 w 78"/>
                <a:gd name="T1" fmla="*/ 0 h 43"/>
                <a:gd name="T2" fmla="*/ 3 w 78"/>
                <a:gd name="T3" fmla="*/ 0 h 43"/>
                <a:gd name="T4" fmla="*/ 0 w 78"/>
                <a:gd name="T5" fmla="*/ 1 h 43"/>
                <a:gd name="T6" fmla="*/ 0 w 78"/>
                <a:gd name="T7" fmla="*/ 41 h 43"/>
                <a:gd name="T8" fmla="*/ 3 w 78"/>
                <a:gd name="T9" fmla="*/ 43 h 43"/>
                <a:gd name="T10" fmla="*/ 76 w 78"/>
                <a:gd name="T11" fmla="*/ 43 h 43"/>
                <a:gd name="T12" fmla="*/ 78 w 78"/>
                <a:gd name="T13" fmla="*/ 41 h 43"/>
                <a:gd name="T14" fmla="*/ 78 w 78"/>
                <a:gd name="T15" fmla="*/ 1 h 43"/>
                <a:gd name="T16" fmla="*/ 76 w 78"/>
                <a:gd name="T17" fmla="*/ 0 h 43"/>
                <a:gd name="T18" fmla="*/ 77 w 78"/>
                <a:gd name="T19" fmla="*/ 41 h 43"/>
                <a:gd name="T20" fmla="*/ 76 w 78"/>
                <a:gd name="T21" fmla="*/ 43 h 43"/>
                <a:gd name="T22" fmla="*/ 3 w 78"/>
                <a:gd name="T23" fmla="*/ 43 h 43"/>
                <a:gd name="T24" fmla="*/ 1 w 78"/>
                <a:gd name="T25" fmla="*/ 41 h 43"/>
                <a:gd name="T26" fmla="*/ 1 w 78"/>
                <a:gd name="T27" fmla="*/ 1 h 43"/>
                <a:gd name="T28" fmla="*/ 3 w 78"/>
                <a:gd name="T29" fmla="*/ 0 h 43"/>
                <a:gd name="T30" fmla="*/ 76 w 78"/>
                <a:gd name="T31" fmla="*/ 0 h 43"/>
                <a:gd name="T32" fmla="*/ 77 w 78"/>
                <a:gd name="T33" fmla="*/ 1 h 43"/>
                <a:gd name="T34" fmla="*/ 77 w 78"/>
                <a:gd name="T35" fmla="*/ 41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8" h="43">
                  <a:moveTo>
                    <a:pt x="76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42"/>
                    <a:pt x="1" y="43"/>
                    <a:pt x="3" y="43"/>
                  </a:cubicBezTo>
                  <a:cubicBezTo>
                    <a:pt x="76" y="43"/>
                    <a:pt x="76" y="43"/>
                    <a:pt x="76" y="43"/>
                  </a:cubicBezTo>
                  <a:cubicBezTo>
                    <a:pt x="77" y="43"/>
                    <a:pt x="78" y="42"/>
                    <a:pt x="78" y="41"/>
                  </a:cubicBezTo>
                  <a:cubicBezTo>
                    <a:pt x="78" y="1"/>
                    <a:pt x="78" y="1"/>
                    <a:pt x="78" y="1"/>
                  </a:cubicBezTo>
                  <a:cubicBezTo>
                    <a:pt x="78" y="0"/>
                    <a:pt x="77" y="0"/>
                    <a:pt x="76" y="0"/>
                  </a:cubicBezTo>
                  <a:close/>
                  <a:moveTo>
                    <a:pt x="77" y="41"/>
                  </a:moveTo>
                  <a:cubicBezTo>
                    <a:pt x="77" y="42"/>
                    <a:pt x="77" y="43"/>
                    <a:pt x="76" y="43"/>
                  </a:cubicBezTo>
                  <a:cubicBezTo>
                    <a:pt x="3" y="43"/>
                    <a:pt x="3" y="43"/>
                    <a:pt x="3" y="43"/>
                  </a:cubicBezTo>
                  <a:cubicBezTo>
                    <a:pt x="2" y="43"/>
                    <a:pt x="1" y="42"/>
                    <a:pt x="1" y="4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2" y="0"/>
                    <a:pt x="3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77" y="0"/>
                    <a:pt x="77" y="1"/>
                    <a:pt x="77" y="1"/>
                  </a:cubicBezTo>
                  <a:lnTo>
                    <a:pt x="77" y="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3" name="Freeform 49"/>
            <p:cNvSpPr/>
            <p:nvPr/>
          </p:nvSpPr>
          <p:spPr bwMode="auto">
            <a:xfrm>
              <a:off x="9623425" y="4348163"/>
              <a:ext cx="200025" cy="287338"/>
            </a:xfrm>
            <a:custGeom>
              <a:avLst/>
              <a:gdLst>
                <a:gd name="T0" fmla="*/ 12 w 23"/>
                <a:gd name="T1" fmla="*/ 25 h 33"/>
                <a:gd name="T2" fmla="*/ 16 w 23"/>
                <a:gd name="T3" fmla="*/ 21 h 33"/>
                <a:gd name="T4" fmla="*/ 20 w 23"/>
                <a:gd name="T5" fmla="*/ 15 h 33"/>
                <a:gd name="T6" fmla="*/ 22 w 23"/>
                <a:gd name="T7" fmla="*/ 10 h 33"/>
                <a:gd name="T8" fmla="*/ 19 w 23"/>
                <a:gd name="T9" fmla="*/ 3 h 33"/>
                <a:gd name="T10" fmla="*/ 10 w 23"/>
                <a:gd name="T11" fmla="*/ 0 h 33"/>
                <a:gd name="T12" fmla="*/ 5 w 23"/>
                <a:gd name="T13" fmla="*/ 1 h 33"/>
                <a:gd name="T14" fmla="*/ 0 w 23"/>
                <a:gd name="T15" fmla="*/ 2 h 33"/>
                <a:gd name="T16" fmla="*/ 0 w 23"/>
                <a:gd name="T17" fmla="*/ 9 h 33"/>
                <a:gd name="T18" fmla="*/ 1 w 23"/>
                <a:gd name="T19" fmla="*/ 9 h 33"/>
                <a:gd name="T20" fmla="*/ 2 w 23"/>
                <a:gd name="T21" fmla="*/ 8 h 33"/>
                <a:gd name="T22" fmla="*/ 4 w 23"/>
                <a:gd name="T23" fmla="*/ 7 h 33"/>
                <a:gd name="T24" fmla="*/ 6 w 23"/>
                <a:gd name="T25" fmla="*/ 7 h 33"/>
                <a:gd name="T26" fmla="*/ 9 w 23"/>
                <a:gd name="T27" fmla="*/ 6 h 33"/>
                <a:gd name="T28" fmla="*/ 12 w 23"/>
                <a:gd name="T29" fmla="*/ 8 h 33"/>
                <a:gd name="T30" fmla="*/ 14 w 23"/>
                <a:gd name="T31" fmla="*/ 11 h 33"/>
                <a:gd name="T32" fmla="*/ 12 w 23"/>
                <a:gd name="T33" fmla="*/ 15 h 33"/>
                <a:gd name="T34" fmla="*/ 9 w 23"/>
                <a:gd name="T35" fmla="*/ 19 h 33"/>
                <a:gd name="T36" fmla="*/ 5 w 23"/>
                <a:gd name="T37" fmla="*/ 23 h 33"/>
                <a:gd name="T38" fmla="*/ 0 w 23"/>
                <a:gd name="T39" fmla="*/ 28 h 33"/>
                <a:gd name="T40" fmla="*/ 0 w 23"/>
                <a:gd name="T41" fmla="*/ 33 h 33"/>
                <a:gd name="T42" fmla="*/ 23 w 23"/>
                <a:gd name="T43" fmla="*/ 33 h 33"/>
                <a:gd name="T44" fmla="*/ 23 w 23"/>
                <a:gd name="T45" fmla="*/ 27 h 33"/>
                <a:gd name="T46" fmla="*/ 10 w 23"/>
                <a:gd name="T47" fmla="*/ 27 h 33"/>
                <a:gd name="T48" fmla="*/ 12 w 23"/>
                <a:gd name="T49" fmla="*/ 25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3" h="33">
                  <a:moveTo>
                    <a:pt x="12" y="25"/>
                  </a:moveTo>
                  <a:cubicBezTo>
                    <a:pt x="13" y="24"/>
                    <a:pt x="15" y="23"/>
                    <a:pt x="16" y="21"/>
                  </a:cubicBezTo>
                  <a:cubicBezTo>
                    <a:pt x="18" y="19"/>
                    <a:pt x="19" y="17"/>
                    <a:pt x="20" y="15"/>
                  </a:cubicBezTo>
                  <a:cubicBezTo>
                    <a:pt x="21" y="14"/>
                    <a:pt x="22" y="12"/>
                    <a:pt x="22" y="10"/>
                  </a:cubicBezTo>
                  <a:cubicBezTo>
                    <a:pt x="22" y="7"/>
                    <a:pt x="21" y="5"/>
                    <a:pt x="19" y="3"/>
                  </a:cubicBezTo>
                  <a:cubicBezTo>
                    <a:pt x="17" y="1"/>
                    <a:pt x="14" y="0"/>
                    <a:pt x="10" y="0"/>
                  </a:cubicBezTo>
                  <a:cubicBezTo>
                    <a:pt x="8" y="0"/>
                    <a:pt x="7" y="1"/>
                    <a:pt x="5" y="1"/>
                  </a:cubicBezTo>
                  <a:cubicBezTo>
                    <a:pt x="3" y="1"/>
                    <a:pt x="1" y="2"/>
                    <a:pt x="0" y="2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1" y="9"/>
                    <a:pt x="2" y="9"/>
                    <a:pt x="2" y="8"/>
                  </a:cubicBezTo>
                  <a:cubicBezTo>
                    <a:pt x="3" y="8"/>
                    <a:pt x="3" y="8"/>
                    <a:pt x="4" y="7"/>
                  </a:cubicBezTo>
                  <a:cubicBezTo>
                    <a:pt x="5" y="7"/>
                    <a:pt x="5" y="7"/>
                    <a:pt x="6" y="7"/>
                  </a:cubicBezTo>
                  <a:cubicBezTo>
                    <a:pt x="7" y="7"/>
                    <a:pt x="8" y="6"/>
                    <a:pt x="9" y="6"/>
                  </a:cubicBezTo>
                  <a:cubicBezTo>
                    <a:pt x="10" y="6"/>
                    <a:pt x="11" y="7"/>
                    <a:pt x="12" y="8"/>
                  </a:cubicBezTo>
                  <a:cubicBezTo>
                    <a:pt x="13" y="8"/>
                    <a:pt x="14" y="10"/>
                    <a:pt x="14" y="11"/>
                  </a:cubicBezTo>
                  <a:cubicBezTo>
                    <a:pt x="14" y="12"/>
                    <a:pt x="13" y="14"/>
                    <a:pt x="12" y="15"/>
                  </a:cubicBezTo>
                  <a:cubicBezTo>
                    <a:pt x="12" y="16"/>
                    <a:pt x="11" y="18"/>
                    <a:pt x="9" y="19"/>
                  </a:cubicBezTo>
                  <a:cubicBezTo>
                    <a:pt x="8" y="20"/>
                    <a:pt x="7" y="22"/>
                    <a:pt x="5" y="23"/>
                  </a:cubicBezTo>
                  <a:cubicBezTo>
                    <a:pt x="3" y="25"/>
                    <a:pt x="2" y="26"/>
                    <a:pt x="0" y="28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23" y="33"/>
                    <a:pt x="23" y="33"/>
                    <a:pt x="23" y="33"/>
                  </a:cubicBezTo>
                  <a:cubicBezTo>
                    <a:pt x="23" y="27"/>
                    <a:pt x="23" y="27"/>
                    <a:pt x="23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6"/>
                    <a:pt x="11" y="26"/>
                    <a:pt x="12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4" name="Freeform 50"/>
            <p:cNvSpPr/>
            <p:nvPr/>
          </p:nvSpPr>
          <p:spPr bwMode="auto">
            <a:xfrm>
              <a:off x="9866313" y="4356101"/>
              <a:ext cx="182563" cy="279400"/>
            </a:xfrm>
            <a:custGeom>
              <a:avLst/>
              <a:gdLst>
                <a:gd name="T0" fmla="*/ 15 w 21"/>
                <a:gd name="T1" fmla="*/ 0 h 32"/>
                <a:gd name="T2" fmla="*/ 8 w 21"/>
                <a:gd name="T3" fmla="*/ 0 h 32"/>
                <a:gd name="T4" fmla="*/ 7 w 21"/>
                <a:gd name="T5" fmla="*/ 2 h 32"/>
                <a:gd name="T6" fmla="*/ 6 w 21"/>
                <a:gd name="T7" fmla="*/ 3 h 32"/>
                <a:gd name="T8" fmla="*/ 3 w 21"/>
                <a:gd name="T9" fmla="*/ 4 h 32"/>
                <a:gd name="T10" fmla="*/ 0 w 21"/>
                <a:gd name="T11" fmla="*/ 4 h 32"/>
                <a:gd name="T12" fmla="*/ 0 w 21"/>
                <a:gd name="T13" fmla="*/ 9 h 32"/>
                <a:gd name="T14" fmla="*/ 7 w 21"/>
                <a:gd name="T15" fmla="*/ 9 h 32"/>
                <a:gd name="T16" fmla="*/ 7 w 21"/>
                <a:gd name="T17" fmla="*/ 26 h 32"/>
                <a:gd name="T18" fmla="*/ 0 w 21"/>
                <a:gd name="T19" fmla="*/ 26 h 32"/>
                <a:gd name="T20" fmla="*/ 0 w 21"/>
                <a:gd name="T21" fmla="*/ 32 h 32"/>
                <a:gd name="T22" fmla="*/ 21 w 21"/>
                <a:gd name="T23" fmla="*/ 32 h 32"/>
                <a:gd name="T24" fmla="*/ 21 w 21"/>
                <a:gd name="T25" fmla="*/ 26 h 32"/>
                <a:gd name="T26" fmla="*/ 15 w 21"/>
                <a:gd name="T27" fmla="*/ 26 h 32"/>
                <a:gd name="T28" fmla="*/ 15 w 21"/>
                <a:gd name="T29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1" h="32">
                  <a:moveTo>
                    <a:pt x="15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8" y="1"/>
                    <a:pt x="8" y="1"/>
                    <a:pt x="7" y="2"/>
                  </a:cubicBezTo>
                  <a:cubicBezTo>
                    <a:pt x="7" y="3"/>
                    <a:pt x="6" y="3"/>
                    <a:pt x="6" y="3"/>
                  </a:cubicBezTo>
                  <a:cubicBezTo>
                    <a:pt x="5" y="4"/>
                    <a:pt x="4" y="4"/>
                    <a:pt x="3" y="4"/>
                  </a:cubicBezTo>
                  <a:cubicBezTo>
                    <a:pt x="2" y="4"/>
                    <a:pt x="1" y="4"/>
                    <a:pt x="0" y="4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1" y="26"/>
                    <a:pt x="21" y="26"/>
                    <a:pt x="21" y="26"/>
                  </a:cubicBezTo>
                  <a:cubicBezTo>
                    <a:pt x="15" y="26"/>
                    <a:pt x="15" y="26"/>
                    <a:pt x="15" y="26"/>
                  </a:cubicBezTo>
                  <a:lnTo>
                    <a:pt x="1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65" name="组合 64"/>
          <p:cNvGrpSpPr/>
          <p:nvPr/>
        </p:nvGrpSpPr>
        <p:grpSpPr>
          <a:xfrm flipH="1">
            <a:off x="7101801" y="2196558"/>
            <a:ext cx="590759" cy="668756"/>
            <a:chOff x="7256463" y="3938588"/>
            <a:chExt cx="792163" cy="793750"/>
          </a:xfrm>
          <a:solidFill>
            <a:schemeClr val="tx1"/>
          </a:solidFill>
        </p:grpSpPr>
        <p:sp>
          <p:nvSpPr>
            <p:cNvPr id="66" name="Freeform 51"/>
            <p:cNvSpPr>
              <a:spLocks noEditPoints="1"/>
            </p:cNvSpPr>
            <p:nvPr/>
          </p:nvSpPr>
          <p:spPr bwMode="auto">
            <a:xfrm>
              <a:off x="7256463" y="3938588"/>
              <a:ext cx="792163" cy="793750"/>
            </a:xfrm>
            <a:custGeom>
              <a:avLst/>
              <a:gdLst>
                <a:gd name="T0" fmla="*/ 46 w 91"/>
                <a:gd name="T1" fmla="*/ 0 h 91"/>
                <a:gd name="T2" fmla="*/ 0 w 91"/>
                <a:gd name="T3" fmla="*/ 46 h 91"/>
                <a:gd name="T4" fmla="*/ 46 w 91"/>
                <a:gd name="T5" fmla="*/ 91 h 91"/>
                <a:gd name="T6" fmla="*/ 91 w 91"/>
                <a:gd name="T7" fmla="*/ 46 h 91"/>
                <a:gd name="T8" fmla="*/ 46 w 91"/>
                <a:gd name="T9" fmla="*/ 0 h 91"/>
                <a:gd name="T10" fmla="*/ 46 w 91"/>
                <a:gd name="T11" fmla="*/ 86 h 91"/>
                <a:gd name="T12" fmla="*/ 5 w 91"/>
                <a:gd name="T13" fmla="*/ 46 h 91"/>
                <a:gd name="T14" fmla="*/ 46 w 91"/>
                <a:gd name="T15" fmla="*/ 6 h 91"/>
                <a:gd name="T16" fmla="*/ 86 w 91"/>
                <a:gd name="T17" fmla="*/ 46 h 91"/>
                <a:gd name="T18" fmla="*/ 46 w 91"/>
                <a:gd name="T19" fmla="*/ 86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1" h="91">
                  <a:moveTo>
                    <a:pt x="46" y="0"/>
                  </a:moveTo>
                  <a:cubicBezTo>
                    <a:pt x="20" y="0"/>
                    <a:pt x="0" y="21"/>
                    <a:pt x="0" y="46"/>
                  </a:cubicBezTo>
                  <a:cubicBezTo>
                    <a:pt x="0" y="71"/>
                    <a:pt x="20" y="91"/>
                    <a:pt x="46" y="91"/>
                  </a:cubicBezTo>
                  <a:cubicBezTo>
                    <a:pt x="71" y="91"/>
                    <a:pt x="91" y="71"/>
                    <a:pt x="91" y="46"/>
                  </a:cubicBezTo>
                  <a:cubicBezTo>
                    <a:pt x="91" y="21"/>
                    <a:pt x="71" y="0"/>
                    <a:pt x="46" y="0"/>
                  </a:cubicBezTo>
                  <a:close/>
                  <a:moveTo>
                    <a:pt x="46" y="86"/>
                  </a:moveTo>
                  <a:cubicBezTo>
                    <a:pt x="23" y="86"/>
                    <a:pt x="5" y="68"/>
                    <a:pt x="5" y="46"/>
                  </a:cubicBezTo>
                  <a:cubicBezTo>
                    <a:pt x="5" y="24"/>
                    <a:pt x="23" y="6"/>
                    <a:pt x="46" y="6"/>
                  </a:cubicBezTo>
                  <a:cubicBezTo>
                    <a:pt x="68" y="6"/>
                    <a:pt x="86" y="24"/>
                    <a:pt x="86" y="46"/>
                  </a:cubicBezTo>
                  <a:cubicBezTo>
                    <a:pt x="86" y="68"/>
                    <a:pt x="68" y="86"/>
                    <a:pt x="46" y="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7" name="Freeform 52"/>
            <p:cNvSpPr>
              <a:spLocks noEditPoints="1"/>
            </p:cNvSpPr>
            <p:nvPr/>
          </p:nvSpPr>
          <p:spPr bwMode="auto">
            <a:xfrm>
              <a:off x="7343775" y="4025901"/>
              <a:ext cx="617538" cy="627063"/>
            </a:xfrm>
            <a:custGeom>
              <a:avLst/>
              <a:gdLst>
                <a:gd name="T0" fmla="*/ 36 w 71"/>
                <a:gd name="T1" fmla="*/ 0 h 72"/>
                <a:gd name="T2" fmla="*/ 0 w 71"/>
                <a:gd name="T3" fmla="*/ 36 h 72"/>
                <a:gd name="T4" fmla="*/ 36 w 71"/>
                <a:gd name="T5" fmla="*/ 72 h 72"/>
                <a:gd name="T6" fmla="*/ 71 w 71"/>
                <a:gd name="T7" fmla="*/ 36 h 72"/>
                <a:gd name="T8" fmla="*/ 36 w 71"/>
                <a:gd name="T9" fmla="*/ 0 h 72"/>
                <a:gd name="T10" fmla="*/ 36 w 71"/>
                <a:gd name="T11" fmla="*/ 66 h 72"/>
                <a:gd name="T12" fmla="*/ 5 w 71"/>
                <a:gd name="T13" fmla="*/ 36 h 72"/>
                <a:gd name="T14" fmla="*/ 36 w 71"/>
                <a:gd name="T15" fmla="*/ 6 h 72"/>
                <a:gd name="T16" fmla="*/ 66 w 71"/>
                <a:gd name="T17" fmla="*/ 36 h 72"/>
                <a:gd name="T18" fmla="*/ 36 w 71"/>
                <a:gd name="T19" fmla="*/ 66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1" h="72">
                  <a:moveTo>
                    <a:pt x="36" y="0"/>
                  </a:moveTo>
                  <a:cubicBezTo>
                    <a:pt x="16" y="0"/>
                    <a:pt x="0" y="16"/>
                    <a:pt x="0" y="36"/>
                  </a:cubicBezTo>
                  <a:cubicBezTo>
                    <a:pt x="0" y="56"/>
                    <a:pt x="16" y="72"/>
                    <a:pt x="36" y="72"/>
                  </a:cubicBezTo>
                  <a:cubicBezTo>
                    <a:pt x="55" y="72"/>
                    <a:pt x="71" y="56"/>
                    <a:pt x="71" y="36"/>
                  </a:cubicBezTo>
                  <a:cubicBezTo>
                    <a:pt x="71" y="16"/>
                    <a:pt x="55" y="0"/>
                    <a:pt x="36" y="0"/>
                  </a:cubicBezTo>
                  <a:close/>
                  <a:moveTo>
                    <a:pt x="36" y="66"/>
                  </a:moveTo>
                  <a:cubicBezTo>
                    <a:pt x="19" y="66"/>
                    <a:pt x="5" y="52"/>
                    <a:pt x="5" y="36"/>
                  </a:cubicBezTo>
                  <a:cubicBezTo>
                    <a:pt x="5" y="19"/>
                    <a:pt x="19" y="6"/>
                    <a:pt x="36" y="6"/>
                  </a:cubicBezTo>
                  <a:cubicBezTo>
                    <a:pt x="52" y="6"/>
                    <a:pt x="66" y="19"/>
                    <a:pt x="66" y="36"/>
                  </a:cubicBezTo>
                  <a:cubicBezTo>
                    <a:pt x="66" y="52"/>
                    <a:pt x="52" y="66"/>
                    <a:pt x="36" y="6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8" name="Freeform 53"/>
            <p:cNvSpPr>
              <a:spLocks noEditPoints="1"/>
            </p:cNvSpPr>
            <p:nvPr/>
          </p:nvSpPr>
          <p:spPr bwMode="auto">
            <a:xfrm>
              <a:off x="7431088" y="4113213"/>
              <a:ext cx="442913" cy="452438"/>
            </a:xfrm>
            <a:custGeom>
              <a:avLst/>
              <a:gdLst>
                <a:gd name="T0" fmla="*/ 26 w 51"/>
                <a:gd name="T1" fmla="*/ 0 h 52"/>
                <a:gd name="T2" fmla="*/ 0 w 51"/>
                <a:gd name="T3" fmla="*/ 26 h 52"/>
                <a:gd name="T4" fmla="*/ 26 w 51"/>
                <a:gd name="T5" fmla="*/ 52 h 52"/>
                <a:gd name="T6" fmla="*/ 51 w 51"/>
                <a:gd name="T7" fmla="*/ 26 h 52"/>
                <a:gd name="T8" fmla="*/ 26 w 51"/>
                <a:gd name="T9" fmla="*/ 0 h 52"/>
                <a:gd name="T10" fmla="*/ 26 w 51"/>
                <a:gd name="T11" fmla="*/ 46 h 52"/>
                <a:gd name="T12" fmla="*/ 6 w 51"/>
                <a:gd name="T13" fmla="*/ 26 h 52"/>
                <a:gd name="T14" fmla="*/ 26 w 51"/>
                <a:gd name="T15" fmla="*/ 6 h 52"/>
                <a:gd name="T16" fmla="*/ 45 w 51"/>
                <a:gd name="T17" fmla="*/ 26 h 52"/>
                <a:gd name="T18" fmla="*/ 26 w 51"/>
                <a:gd name="T19" fmla="*/ 46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1" h="52">
                  <a:moveTo>
                    <a:pt x="26" y="0"/>
                  </a:moveTo>
                  <a:cubicBezTo>
                    <a:pt x="11" y="0"/>
                    <a:pt x="0" y="12"/>
                    <a:pt x="0" y="26"/>
                  </a:cubicBezTo>
                  <a:cubicBezTo>
                    <a:pt x="0" y="40"/>
                    <a:pt x="11" y="52"/>
                    <a:pt x="26" y="52"/>
                  </a:cubicBezTo>
                  <a:cubicBezTo>
                    <a:pt x="40" y="52"/>
                    <a:pt x="51" y="40"/>
                    <a:pt x="51" y="26"/>
                  </a:cubicBezTo>
                  <a:cubicBezTo>
                    <a:pt x="51" y="12"/>
                    <a:pt x="40" y="0"/>
                    <a:pt x="26" y="0"/>
                  </a:cubicBezTo>
                  <a:close/>
                  <a:moveTo>
                    <a:pt x="26" y="46"/>
                  </a:moveTo>
                  <a:cubicBezTo>
                    <a:pt x="15" y="46"/>
                    <a:pt x="6" y="37"/>
                    <a:pt x="6" y="26"/>
                  </a:cubicBezTo>
                  <a:cubicBezTo>
                    <a:pt x="6" y="15"/>
                    <a:pt x="15" y="6"/>
                    <a:pt x="26" y="6"/>
                  </a:cubicBezTo>
                  <a:cubicBezTo>
                    <a:pt x="36" y="6"/>
                    <a:pt x="45" y="15"/>
                    <a:pt x="45" y="26"/>
                  </a:cubicBezTo>
                  <a:cubicBezTo>
                    <a:pt x="45" y="37"/>
                    <a:pt x="36" y="46"/>
                    <a:pt x="26" y="4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9" name="Freeform 54"/>
            <p:cNvSpPr>
              <a:spLocks noEditPoints="1"/>
            </p:cNvSpPr>
            <p:nvPr/>
          </p:nvSpPr>
          <p:spPr bwMode="auto">
            <a:xfrm>
              <a:off x="7508875" y="4191001"/>
              <a:ext cx="287338" cy="296863"/>
            </a:xfrm>
            <a:custGeom>
              <a:avLst/>
              <a:gdLst>
                <a:gd name="T0" fmla="*/ 17 w 33"/>
                <a:gd name="T1" fmla="*/ 0 h 34"/>
                <a:gd name="T2" fmla="*/ 0 w 33"/>
                <a:gd name="T3" fmla="*/ 17 h 34"/>
                <a:gd name="T4" fmla="*/ 17 w 33"/>
                <a:gd name="T5" fmla="*/ 34 h 34"/>
                <a:gd name="T6" fmla="*/ 33 w 33"/>
                <a:gd name="T7" fmla="*/ 17 h 34"/>
                <a:gd name="T8" fmla="*/ 17 w 33"/>
                <a:gd name="T9" fmla="*/ 0 h 34"/>
                <a:gd name="T10" fmla="*/ 17 w 33"/>
                <a:gd name="T11" fmla="*/ 28 h 34"/>
                <a:gd name="T12" fmla="*/ 6 w 33"/>
                <a:gd name="T13" fmla="*/ 17 h 34"/>
                <a:gd name="T14" fmla="*/ 17 w 33"/>
                <a:gd name="T15" fmla="*/ 6 h 34"/>
                <a:gd name="T16" fmla="*/ 27 w 33"/>
                <a:gd name="T17" fmla="*/ 17 h 34"/>
                <a:gd name="T18" fmla="*/ 27 w 33"/>
                <a:gd name="T19" fmla="*/ 17 h 34"/>
                <a:gd name="T20" fmla="*/ 17 w 33"/>
                <a:gd name="T21" fmla="*/ 2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3" h="34"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6"/>
                    <a:pt x="7" y="34"/>
                    <a:pt x="17" y="34"/>
                  </a:cubicBezTo>
                  <a:cubicBezTo>
                    <a:pt x="26" y="34"/>
                    <a:pt x="33" y="26"/>
                    <a:pt x="33" y="17"/>
                  </a:cubicBezTo>
                  <a:cubicBezTo>
                    <a:pt x="33" y="8"/>
                    <a:pt x="26" y="0"/>
                    <a:pt x="17" y="0"/>
                  </a:cubicBezTo>
                  <a:close/>
                  <a:moveTo>
                    <a:pt x="17" y="28"/>
                  </a:moveTo>
                  <a:cubicBezTo>
                    <a:pt x="11" y="28"/>
                    <a:pt x="6" y="23"/>
                    <a:pt x="6" y="17"/>
                  </a:cubicBezTo>
                  <a:cubicBezTo>
                    <a:pt x="6" y="11"/>
                    <a:pt x="11" y="6"/>
                    <a:pt x="17" y="6"/>
                  </a:cubicBezTo>
                  <a:cubicBezTo>
                    <a:pt x="22" y="6"/>
                    <a:pt x="27" y="11"/>
                    <a:pt x="27" y="17"/>
                  </a:cubicBezTo>
                  <a:cubicBezTo>
                    <a:pt x="27" y="17"/>
                    <a:pt x="27" y="17"/>
                    <a:pt x="27" y="17"/>
                  </a:cubicBezTo>
                  <a:cubicBezTo>
                    <a:pt x="27" y="23"/>
                    <a:pt x="22" y="28"/>
                    <a:pt x="17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0" name="Oval 55"/>
            <p:cNvSpPr>
              <a:spLocks noChangeArrowheads="1"/>
            </p:cNvSpPr>
            <p:nvPr/>
          </p:nvSpPr>
          <p:spPr bwMode="auto">
            <a:xfrm>
              <a:off x="7586663" y="4268788"/>
              <a:ext cx="130175" cy="1317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71" name="Freeform 56"/>
          <p:cNvSpPr>
            <a:spLocks noEditPoints="1"/>
          </p:cNvSpPr>
          <p:nvPr/>
        </p:nvSpPr>
        <p:spPr bwMode="auto">
          <a:xfrm flipH="1">
            <a:off x="8223518" y="2196558"/>
            <a:ext cx="616804" cy="668756"/>
          </a:xfrm>
          <a:custGeom>
            <a:avLst/>
            <a:gdLst>
              <a:gd name="T0" fmla="*/ 75 w 95"/>
              <a:gd name="T1" fmla="*/ 7 h 91"/>
              <a:gd name="T2" fmla="*/ 67 w 95"/>
              <a:gd name="T3" fmla="*/ 20 h 91"/>
              <a:gd name="T4" fmla="*/ 33 w 95"/>
              <a:gd name="T5" fmla="*/ 21 h 91"/>
              <a:gd name="T6" fmla="*/ 5 w 95"/>
              <a:gd name="T7" fmla="*/ 66 h 91"/>
              <a:gd name="T8" fmla="*/ 42 w 95"/>
              <a:gd name="T9" fmla="*/ 86 h 91"/>
              <a:gd name="T10" fmla="*/ 78 w 95"/>
              <a:gd name="T11" fmla="*/ 41 h 91"/>
              <a:gd name="T12" fmla="*/ 69 w 95"/>
              <a:gd name="T13" fmla="*/ 23 h 91"/>
              <a:gd name="T14" fmla="*/ 87 w 95"/>
              <a:gd name="T15" fmla="*/ 13 h 91"/>
              <a:gd name="T16" fmla="*/ 81 w 95"/>
              <a:gd name="T17" fmla="*/ 3 h 91"/>
              <a:gd name="T18" fmla="*/ 27 w 95"/>
              <a:gd name="T19" fmla="*/ 76 h 91"/>
              <a:gd name="T20" fmla="*/ 27 w 95"/>
              <a:gd name="T21" fmla="*/ 73 h 91"/>
              <a:gd name="T22" fmla="*/ 24 w 95"/>
              <a:gd name="T23" fmla="*/ 70 h 91"/>
              <a:gd name="T24" fmla="*/ 18 w 95"/>
              <a:gd name="T25" fmla="*/ 63 h 91"/>
              <a:gd name="T26" fmla="*/ 21 w 95"/>
              <a:gd name="T27" fmla="*/ 63 h 91"/>
              <a:gd name="T28" fmla="*/ 19 w 95"/>
              <a:gd name="T29" fmla="*/ 67 h 91"/>
              <a:gd name="T30" fmla="*/ 29 w 95"/>
              <a:gd name="T31" fmla="*/ 67 h 91"/>
              <a:gd name="T32" fmla="*/ 40 w 95"/>
              <a:gd name="T33" fmla="*/ 61 h 91"/>
              <a:gd name="T34" fmla="*/ 39 w 95"/>
              <a:gd name="T35" fmla="*/ 64 h 91"/>
              <a:gd name="T36" fmla="*/ 31 w 95"/>
              <a:gd name="T37" fmla="*/ 66 h 91"/>
              <a:gd name="T38" fmla="*/ 31 w 95"/>
              <a:gd name="T39" fmla="*/ 53 h 91"/>
              <a:gd name="T40" fmla="*/ 26 w 95"/>
              <a:gd name="T41" fmla="*/ 59 h 91"/>
              <a:gd name="T42" fmla="*/ 27 w 95"/>
              <a:gd name="T43" fmla="*/ 54 h 91"/>
              <a:gd name="T44" fmla="*/ 40 w 95"/>
              <a:gd name="T45" fmla="*/ 58 h 91"/>
              <a:gd name="T46" fmla="*/ 40 w 95"/>
              <a:gd name="T47" fmla="*/ 61 h 91"/>
              <a:gd name="T48" fmla="*/ 38 w 95"/>
              <a:gd name="T49" fmla="*/ 49 h 91"/>
              <a:gd name="T50" fmla="*/ 40 w 95"/>
              <a:gd name="T51" fmla="*/ 47 h 91"/>
              <a:gd name="T52" fmla="*/ 57 w 95"/>
              <a:gd name="T53" fmla="*/ 46 h 91"/>
              <a:gd name="T54" fmla="*/ 45 w 95"/>
              <a:gd name="T55" fmla="*/ 48 h 91"/>
              <a:gd name="T56" fmla="*/ 53 w 95"/>
              <a:gd name="T57" fmla="*/ 37 h 91"/>
              <a:gd name="T58" fmla="*/ 47 w 95"/>
              <a:gd name="T59" fmla="*/ 46 h 91"/>
              <a:gd name="T60" fmla="*/ 57 w 95"/>
              <a:gd name="T61" fmla="*/ 42 h 91"/>
              <a:gd name="T62" fmla="*/ 63 w 95"/>
              <a:gd name="T63" fmla="*/ 35 h 91"/>
              <a:gd name="T64" fmla="*/ 56 w 95"/>
              <a:gd name="T65" fmla="*/ 28 h 91"/>
              <a:gd name="T66" fmla="*/ 63 w 95"/>
              <a:gd name="T67" fmla="*/ 35 h 91"/>
              <a:gd name="T68" fmla="*/ 87 w 95"/>
              <a:gd name="T69" fmla="*/ 12 h 91"/>
              <a:gd name="T70" fmla="*/ 69 w 95"/>
              <a:gd name="T71" fmla="*/ 22 h 91"/>
              <a:gd name="T72" fmla="*/ 67 w 95"/>
              <a:gd name="T73" fmla="*/ 21 h 91"/>
              <a:gd name="T74" fmla="*/ 76 w 95"/>
              <a:gd name="T75" fmla="*/ 8 h 91"/>
              <a:gd name="T76" fmla="*/ 88 w 95"/>
              <a:gd name="T77" fmla="*/ 10 h 91"/>
              <a:gd name="T78" fmla="*/ 35 w 95"/>
              <a:gd name="T79" fmla="*/ 57 h 91"/>
              <a:gd name="T80" fmla="*/ 37 w 95"/>
              <a:gd name="T81" fmla="*/ 64 h 91"/>
              <a:gd name="T82" fmla="*/ 45 w 95"/>
              <a:gd name="T83" fmla="*/ 38 h 91"/>
              <a:gd name="T84" fmla="*/ 51 w 95"/>
              <a:gd name="T85" fmla="*/ 39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95" h="91">
                <a:moveTo>
                  <a:pt x="81" y="3"/>
                </a:moveTo>
                <a:cubicBezTo>
                  <a:pt x="78" y="5"/>
                  <a:pt x="77" y="5"/>
                  <a:pt x="75" y="7"/>
                </a:cubicBezTo>
                <a:cubicBezTo>
                  <a:pt x="73" y="10"/>
                  <a:pt x="71" y="12"/>
                  <a:pt x="70" y="14"/>
                </a:cubicBezTo>
                <a:cubicBezTo>
                  <a:pt x="68" y="16"/>
                  <a:pt x="67" y="18"/>
                  <a:pt x="67" y="20"/>
                </a:cubicBezTo>
                <a:cubicBezTo>
                  <a:pt x="62" y="16"/>
                  <a:pt x="55" y="13"/>
                  <a:pt x="50" y="13"/>
                </a:cubicBezTo>
                <a:cubicBezTo>
                  <a:pt x="45" y="13"/>
                  <a:pt x="37" y="17"/>
                  <a:pt x="33" y="21"/>
                </a:cubicBezTo>
                <a:cubicBezTo>
                  <a:pt x="5" y="49"/>
                  <a:pt x="5" y="49"/>
                  <a:pt x="5" y="49"/>
                </a:cubicBezTo>
                <a:cubicBezTo>
                  <a:pt x="0" y="54"/>
                  <a:pt x="0" y="61"/>
                  <a:pt x="5" y="66"/>
                </a:cubicBezTo>
                <a:cubicBezTo>
                  <a:pt x="25" y="86"/>
                  <a:pt x="25" y="86"/>
                  <a:pt x="25" y="86"/>
                </a:cubicBezTo>
                <a:cubicBezTo>
                  <a:pt x="30" y="91"/>
                  <a:pt x="37" y="91"/>
                  <a:pt x="42" y="86"/>
                </a:cubicBezTo>
                <a:cubicBezTo>
                  <a:pt x="69" y="58"/>
                  <a:pt x="69" y="58"/>
                  <a:pt x="69" y="58"/>
                </a:cubicBezTo>
                <a:cubicBezTo>
                  <a:pt x="74" y="54"/>
                  <a:pt x="78" y="46"/>
                  <a:pt x="78" y="41"/>
                </a:cubicBezTo>
                <a:cubicBezTo>
                  <a:pt x="78" y="36"/>
                  <a:pt x="74" y="28"/>
                  <a:pt x="70" y="23"/>
                </a:cubicBezTo>
                <a:cubicBezTo>
                  <a:pt x="69" y="23"/>
                  <a:pt x="69" y="23"/>
                  <a:pt x="69" y="23"/>
                </a:cubicBezTo>
                <a:cubicBezTo>
                  <a:pt x="76" y="21"/>
                  <a:pt x="82" y="18"/>
                  <a:pt x="87" y="13"/>
                </a:cubicBezTo>
                <a:cubicBezTo>
                  <a:pt x="87" y="13"/>
                  <a:pt x="87" y="13"/>
                  <a:pt x="87" y="13"/>
                </a:cubicBezTo>
                <a:cubicBezTo>
                  <a:pt x="88" y="12"/>
                  <a:pt x="89" y="11"/>
                  <a:pt x="90" y="10"/>
                </a:cubicBezTo>
                <a:cubicBezTo>
                  <a:pt x="95" y="3"/>
                  <a:pt x="86" y="1"/>
                  <a:pt x="81" y="3"/>
                </a:cubicBezTo>
                <a:close/>
                <a:moveTo>
                  <a:pt x="29" y="75"/>
                </a:moveTo>
                <a:cubicBezTo>
                  <a:pt x="27" y="76"/>
                  <a:pt x="27" y="76"/>
                  <a:pt x="27" y="76"/>
                </a:cubicBezTo>
                <a:cubicBezTo>
                  <a:pt x="26" y="76"/>
                  <a:pt x="24" y="76"/>
                  <a:pt x="24" y="75"/>
                </a:cubicBezTo>
                <a:cubicBezTo>
                  <a:pt x="25" y="75"/>
                  <a:pt x="26" y="74"/>
                  <a:pt x="27" y="73"/>
                </a:cubicBezTo>
                <a:cubicBezTo>
                  <a:pt x="29" y="72"/>
                  <a:pt x="28" y="70"/>
                  <a:pt x="28" y="70"/>
                </a:cubicBezTo>
                <a:cubicBezTo>
                  <a:pt x="27" y="69"/>
                  <a:pt x="26" y="69"/>
                  <a:pt x="24" y="70"/>
                </a:cubicBezTo>
                <a:cubicBezTo>
                  <a:pt x="21" y="71"/>
                  <a:pt x="19" y="71"/>
                  <a:pt x="18" y="69"/>
                </a:cubicBezTo>
                <a:cubicBezTo>
                  <a:pt x="16" y="68"/>
                  <a:pt x="16" y="65"/>
                  <a:pt x="18" y="63"/>
                </a:cubicBezTo>
                <a:cubicBezTo>
                  <a:pt x="19" y="61"/>
                  <a:pt x="21" y="61"/>
                  <a:pt x="22" y="61"/>
                </a:cubicBezTo>
                <a:cubicBezTo>
                  <a:pt x="22" y="62"/>
                  <a:pt x="22" y="63"/>
                  <a:pt x="21" y="63"/>
                </a:cubicBezTo>
                <a:cubicBezTo>
                  <a:pt x="21" y="63"/>
                  <a:pt x="21" y="63"/>
                  <a:pt x="20" y="64"/>
                </a:cubicBezTo>
                <a:cubicBezTo>
                  <a:pt x="19" y="65"/>
                  <a:pt x="19" y="66"/>
                  <a:pt x="19" y="67"/>
                </a:cubicBezTo>
                <a:cubicBezTo>
                  <a:pt x="20" y="68"/>
                  <a:pt x="21" y="68"/>
                  <a:pt x="23" y="67"/>
                </a:cubicBezTo>
                <a:cubicBezTo>
                  <a:pt x="26" y="66"/>
                  <a:pt x="28" y="66"/>
                  <a:pt x="29" y="67"/>
                </a:cubicBezTo>
                <a:cubicBezTo>
                  <a:pt x="31" y="69"/>
                  <a:pt x="31" y="72"/>
                  <a:pt x="29" y="75"/>
                </a:cubicBezTo>
                <a:close/>
                <a:moveTo>
                  <a:pt x="40" y="61"/>
                </a:moveTo>
                <a:cubicBezTo>
                  <a:pt x="40" y="61"/>
                  <a:pt x="39" y="61"/>
                  <a:pt x="39" y="61"/>
                </a:cubicBezTo>
                <a:cubicBezTo>
                  <a:pt x="39" y="61"/>
                  <a:pt x="39" y="62"/>
                  <a:pt x="39" y="64"/>
                </a:cubicBezTo>
                <a:cubicBezTo>
                  <a:pt x="39" y="64"/>
                  <a:pt x="39" y="64"/>
                  <a:pt x="37" y="66"/>
                </a:cubicBezTo>
                <a:cubicBezTo>
                  <a:pt x="35" y="68"/>
                  <a:pt x="33" y="68"/>
                  <a:pt x="31" y="66"/>
                </a:cubicBezTo>
                <a:cubicBezTo>
                  <a:pt x="29" y="63"/>
                  <a:pt x="29" y="60"/>
                  <a:pt x="34" y="56"/>
                </a:cubicBezTo>
                <a:cubicBezTo>
                  <a:pt x="33" y="55"/>
                  <a:pt x="32" y="54"/>
                  <a:pt x="31" y="53"/>
                </a:cubicBezTo>
                <a:cubicBezTo>
                  <a:pt x="31" y="53"/>
                  <a:pt x="31" y="53"/>
                  <a:pt x="28" y="55"/>
                </a:cubicBezTo>
                <a:cubicBezTo>
                  <a:pt x="27" y="56"/>
                  <a:pt x="27" y="58"/>
                  <a:pt x="26" y="59"/>
                </a:cubicBezTo>
                <a:cubicBezTo>
                  <a:pt x="25" y="58"/>
                  <a:pt x="25" y="57"/>
                  <a:pt x="26" y="55"/>
                </a:cubicBezTo>
                <a:cubicBezTo>
                  <a:pt x="26" y="55"/>
                  <a:pt x="26" y="55"/>
                  <a:pt x="27" y="54"/>
                </a:cubicBezTo>
                <a:cubicBezTo>
                  <a:pt x="31" y="50"/>
                  <a:pt x="31" y="50"/>
                  <a:pt x="31" y="50"/>
                </a:cubicBezTo>
                <a:cubicBezTo>
                  <a:pt x="33" y="52"/>
                  <a:pt x="38" y="56"/>
                  <a:pt x="40" y="58"/>
                </a:cubicBezTo>
                <a:cubicBezTo>
                  <a:pt x="41" y="59"/>
                  <a:pt x="42" y="60"/>
                  <a:pt x="43" y="60"/>
                </a:cubicBezTo>
                <a:cubicBezTo>
                  <a:pt x="42" y="61"/>
                  <a:pt x="40" y="62"/>
                  <a:pt x="40" y="61"/>
                </a:cubicBezTo>
                <a:close/>
                <a:moveTo>
                  <a:pt x="46" y="56"/>
                </a:moveTo>
                <a:cubicBezTo>
                  <a:pt x="46" y="57"/>
                  <a:pt x="42" y="54"/>
                  <a:pt x="38" y="49"/>
                </a:cubicBezTo>
                <a:cubicBezTo>
                  <a:pt x="33" y="45"/>
                  <a:pt x="30" y="41"/>
                  <a:pt x="31" y="41"/>
                </a:cubicBezTo>
                <a:cubicBezTo>
                  <a:pt x="31" y="40"/>
                  <a:pt x="35" y="43"/>
                  <a:pt x="40" y="47"/>
                </a:cubicBezTo>
                <a:cubicBezTo>
                  <a:pt x="44" y="52"/>
                  <a:pt x="47" y="56"/>
                  <a:pt x="46" y="56"/>
                </a:cubicBezTo>
                <a:close/>
                <a:moveTo>
                  <a:pt x="57" y="46"/>
                </a:moveTo>
                <a:cubicBezTo>
                  <a:pt x="57" y="46"/>
                  <a:pt x="57" y="46"/>
                  <a:pt x="55" y="48"/>
                </a:cubicBezTo>
                <a:cubicBezTo>
                  <a:pt x="52" y="51"/>
                  <a:pt x="48" y="51"/>
                  <a:pt x="45" y="48"/>
                </a:cubicBezTo>
                <a:cubicBezTo>
                  <a:pt x="42" y="44"/>
                  <a:pt x="41" y="40"/>
                  <a:pt x="44" y="37"/>
                </a:cubicBezTo>
                <a:cubicBezTo>
                  <a:pt x="48" y="33"/>
                  <a:pt x="52" y="35"/>
                  <a:pt x="53" y="37"/>
                </a:cubicBezTo>
                <a:cubicBezTo>
                  <a:pt x="54" y="38"/>
                  <a:pt x="54" y="38"/>
                  <a:pt x="54" y="38"/>
                </a:cubicBezTo>
                <a:cubicBezTo>
                  <a:pt x="54" y="38"/>
                  <a:pt x="51" y="42"/>
                  <a:pt x="47" y="46"/>
                </a:cubicBezTo>
                <a:cubicBezTo>
                  <a:pt x="49" y="49"/>
                  <a:pt x="52" y="48"/>
                  <a:pt x="54" y="46"/>
                </a:cubicBezTo>
                <a:cubicBezTo>
                  <a:pt x="56" y="45"/>
                  <a:pt x="56" y="44"/>
                  <a:pt x="57" y="42"/>
                </a:cubicBezTo>
                <a:cubicBezTo>
                  <a:pt x="58" y="43"/>
                  <a:pt x="58" y="45"/>
                  <a:pt x="57" y="46"/>
                </a:cubicBezTo>
                <a:close/>
                <a:moveTo>
                  <a:pt x="63" y="35"/>
                </a:moveTo>
                <a:cubicBezTo>
                  <a:pt x="61" y="37"/>
                  <a:pt x="58" y="37"/>
                  <a:pt x="56" y="35"/>
                </a:cubicBezTo>
                <a:cubicBezTo>
                  <a:pt x="54" y="33"/>
                  <a:pt x="54" y="30"/>
                  <a:pt x="56" y="28"/>
                </a:cubicBezTo>
                <a:cubicBezTo>
                  <a:pt x="58" y="26"/>
                  <a:pt x="61" y="26"/>
                  <a:pt x="63" y="28"/>
                </a:cubicBezTo>
                <a:cubicBezTo>
                  <a:pt x="65" y="30"/>
                  <a:pt x="65" y="33"/>
                  <a:pt x="63" y="35"/>
                </a:cubicBezTo>
                <a:close/>
                <a:moveTo>
                  <a:pt x="88" y="10"/>
                </a:moveTo>
                <a:cubicBezTo>
                  <a:pt x="87" y="12"/>
                  <a:pt x="87" y="11"/>
                  <a:pt x="87" y="12"/>
                </a:cubicBezTo>
                <a:cubicBezTo>
                  <a:pt x="86" y="13"/>
                  <a:pt x="86" y="13"/>
                  <a:pt x="86" y="13"/>
                </a:cubicBezTo>
                <a:cubicBezTo>
                  <a:pt x="82" y="17"/>
                  <a:pt x="75" y="20"/>
                  <a:pt x="69" y="22"/>
                </a:cubicBezTo>
                <a:cubicBezTo>
                  <a:pt x="68" y="21"/>
                  <a:pt x="68" y="21"/>
                  <a:pt x="68" y="21"/>
                </a:cubicBezTo>
                <a:cubicBezTo>
                  <a:pt x="67" y="21"/>
                  <a:pt x="67" y="21"/>
                  <a:pt x="67" y="21"/>
                </a:cubicBezTo>
                <a:cubicBezTo>
                  <a:pt x="68" y="19"/>
                  <a:pt x="69" y="17"/>
                  <a:pt x="70" y="14"/>
                </a:cubicBezTo>
                <a:cubicBezTo>
                  <a:pt x="71" y="13"/>
                  <a:pt x="73" y="10"/>
                  <a:pt x="76" y="8"/>
                </a:cubicBezTo>
                <a:cubicBezTo>
                  <a:pt x="78" y="6"/>
                  <a:pt x="78" y="5"/>
                  <a:pt x="81" y="4"/>
                </a:cubicBezTo>
                <a:cubicBezTo>
                  <a:pt x="89" y="0"/>
                  <a:pt x="93" y="5"/>
                  <a:pt x="88" y="10"/>
                </a:cubicBezTo>
                <a:close/>
                <a:moveTo>
                  <a:pt x="37" y="59"/>
                </a:moveTo>
                <a:cubicBezTo>
                  <a:pt x="37" y="59"/>
                  <a:pt x="36" y="58"/>
                  <a:pt x="35" y="57"/>
                </a:cubicBezTo>
                <a:cubicBezTo>
                  <a:pt x="33" y="59"/>
                  <a:pt x="31" y="62"/>
                  <a:pt x="33" y="64"/>
                </a:cubicBezTo>
                <a:cubicBezTo>
                  <a:pt x="34" y="65"/>
                  <a:pt x="36" y="65"/>
                  <a:pt x="37" y="64"/>
                </a:cubicBezTo>
                <a:cubicBezTo>
                  <a:pt x="38" y="62"/>
                  <a:pt x="38" y="61"/>
                  <a:pt x="37" y="59"/>
                </a:cubicBezTo>
                <a:close/>
                <a:moveTo>
                  <a:pt x="45" y="38"/>
                </a:moveTo>
                <a:cubicBezTo>
                  <a:pt x="43" y="40"/>
                  <a:pt x="43" y="40"/>
                  <a:pt x="43" y="40"/>
                </a:cubicBezTo>
                <a:cubicBezTo>
                  <a:pt x="44" y="43"/>
                  <a:pt x="48" y="42"/>
                  <a:pt x="51" y="39"/>
                </a:cubicBezTo>
                <a:cubicBezTo>
                  <a:pt x="50" y="38"/>
                  <a:pt x="47" y="36"/>
                  <a:pt x="45" y="38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2" name="Freeform 57"/>
          <p:cNvSpPr>
            <a:spLocks noEditPoints="1"/>
          </p:cNvSpPr>
          <p:nvPr/>
        </p:nvSpPr>
        <p:spPr bwMode="auto">
          <a:xfrm flipH="1">
            <a:off x="10386016" y="2173907"/>
            <a:ext cx="603781" cy="683469"/>
          </a:xfrm>
          <a:custGeom>
            <a:avLst/>
            <a:gdLst>
              <a:gd name="T0" fmla="*/ 46 w 93"/>
              <a:gd name="T1" fmla="*/ 0 h 93"/>
              <a:gd name="T2" fmla="*/ 0 w 93"/>
              <a:gd name="T3" fmla="*/ 47 h 93"/>
              <a:gd name="T4" fmla="*/ 46 w 93"/>
              <a:gd name="T5" fmla="*/ 93 h 93"/>
              <a:gd name="T6" fmla="*/ 93 w 93"/>
              <a:gd name="T7" fmla="*/ 47 h 93"/>
              <a:gd name="T8" fmla="*/ 46 w 93"/>
              <a:gd name="T9" fmla="*/ 0 h 93"/>
              <a:gd name="T10" fmla="*/ 46 w 93"/>
              <a:gd name="T11" fmla="*/ 88 h 93"/>
              <a:gd name="T12" fmla="*/ 5 w 93"/>
              <a:gd name="T13" fmla="*/ 47 h 93"/>
              <a:gd name="T14" fmla="*/ 45 w 93"/>
              <a:gd name="T15" fmla="*/ 6 h 93"/>
              <a:gd name="T16" fmla="*/ 43 w 93"/>
              <a:gd name="T17" fmla="*/ 10 h 93"/>
              <a:gd name="T18" fmla="*/ 42 w 93"/>
              <a:gd name="T19" fmla="*/ 12 h 93"/>
              <a:gd name="T20" fmla="*/ 38 w 93"/>
              <a:gd name="T21" fmla="*/ 19 h 93"/>
              <a:gd name="T22" fmla="*/ 43 w 93"/>
              <a:gd name="T23" fmla="*/ 19 h 93"/>
              <a:gd name="T24" fmla="*/ 43 w 93"/>
              <a:gd name="T25" fmla="*/ 45 h 93"/>
              <a:gd name="T26" fmla="*/ 40 w 93"/>
              <a:gd name="T27" fmla="*/ 50 h 93"/>
              <a:gd name="T28" fmla="*/ 45 w 93"/>
              <a:gd name="T29" fmla="*/ 55 h 93"/>
              <a:gd name="T30" fmla="*/ 50 w 93"/>
              <a:gd name="T31" fmla="*/ 52 h 93"/>
              <a:gd name="T32" fmla="*/ 76 w 93"/>
              <a:gd name="T33" fmla="*/ 52 h 93"/>
              <a:gd name="T34" fmla="*/ 76 w 93"/>
              <a:gd name="T35" fmla="*/ 58 h 93"/>
              <a:gd name="T36" fmla="*/ 83 w 93"/>
              <a:gd name="T37" fmla="*/ 54 h 93"/>
              <a:gd name="T38" fmla="*/ 87 w 93"/>
              <a:gd name="T39" fmla="*/ 51 h 93"/>
              <a:gd name="T40" fmla="*/ 46 w 93"/>
              <a:gd name="T41" fmla="*/ 88 h 93"/>
              <a:gd name="T42" fmla="*/ 85 w 93"/>
              <a:gd name="T43" fmla="*/ 47 h 93"/>
              <a:gd name="T44" fmla="*/ 83 w 93"/>
              <a:gd name="T45" fmla="*/ 46 h 93"/>
              <a:gd name="T46" fmla="*/ 76 w 93"/>
              <a:gd name="T47" fmla="*/ 42 h 93"/>
              <a:gd name="T48" fmla="*/ 76 w 93"/>
              <a:gd name="T49" fmla="*/ 47 h 93"/>
              <a:gd name="T50" fmla="*/ 50 w 93"/>
              <a:gd name="T51" fmla="*/ 47 h 93"/>
              <a:gd name="T52" fmla="*/ 48 w 93"/>
              <a:gd name="T53" fmla="*/ 46 h 93"/>
              <a:gd name="T54" fmla="*/ 48 w 93"/>
              <a:gd name="T55" fmla="*/ 19 h 93"/>
              <a:gd name="T56" fmla="*/ 53 w 93"/>
              <a:gd name="T57" fmla="*/ 19 h 93"/>
              <a:gd name="T58" fmla="*/ 49 w 93"/>
              <a:gd name="T59" fmla="*/ 12 h 93"/>
              <a:gd name="T60" fmla="*/ 46 w 93"/>
              <a:gd name="T61" fmla="*/ 6 h 93"/>
              <a:gd name="T62" fmla="*/ 46 w 93"/>
              <a:gd name="T63" fmla="*/ 6 h 93"/>
              <a:gd name="T64" fmla="*/ 87 w 93"/>
              <a:gd name="T65" fmla="*/ 47 h 93"/>
              <a:gd name="T66" fmla="*/ 87 w 93"/>
              <a:gd name="T67" fmla="*/ 48 h 93"/>
              <a:gd name="T68" fmla="*/ 85 w 93"/>
              <a:gd name="T69" fmla="*/ 47 h 93"/>
              <a:gd name="T70" fmla="*/ 45 w 93"/>
              <a:gd name="T71" fmla="*/ 76 h 93"/>
              <a:gd name="T72" fmla="*/ 40 w 93"/>
              <a:gd name="T73" fmla="*/ 81 h 93"/>
              <a:gd name="T74" fmla="*/ 45 w 93"/>
              <a:gd name="T75" fmla="*/ 86 h 93"/>
              <a:gd name="T76" fmla="*/ 51 w 93"/>
              <a:gd name="T77" fmla="*/ 81 h 93"/>
              <a:gd name="T78" fmla="*/ 45 w 93"/>
              <a:gd name="T79" fmla="*/ 76 h 93"/>
              <a:gd name="T80" fmla="*/ 14 w 93"/>
              <a:gd name="T81" fmla="*/ 45 h 93"/>
              <a:gd name="T82" fmla="*/ 9 w 93"/>
              <a:gd name="T83" fmla="*/ 50 h 93"/>
              <a:gd name="T84" fmla="*/ 14 w 93"/>
              <a:gd name="T85" fmla="*/ 55 h 93"/>
              <a:gd name="T86" fmla="*/ 19 w 93"/>
              <a:gd name="T87" fmla="*/ 50 h 93"/>
              <a:gd name="T88" fmla="*/ 14 w 93"/>
              <a:gd name="T89" fmla="*/ 45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93" h="93">
                <a:moveTo>
                  <a:pt x="46" y="0"/>
                </a:moveTo>
                <a:cubicBezTo>
                  <a:pt x="21" y="0"/>
                  <a:pt x="0" y="21"/>
                  <a:pt x="0" y="47"/>
                </a:cubicBezTo>
                <a:cubicBezTo>
                  <a:pt x="0" y="73"/>
                  <a:pt x="21" y="93"/>
                  <a:pt x="46" y="93"/>
                </a:cubicBezTo>
                <a:cubicBezTo>
                  <a:pt x="72" y="93"/>
                  <a:pt x="93" y="73"/>
                  <a:pt x="93" y="47"/>
                </a:cubicBezTo>
                <a:cubicBezTo>
                  <a:pt x="93" y="21"/>
                  <a:pt x="72" y="0"/>
                  <a:pt x="46" y="0"/>
                </a:cubicBezTo>
                <a:close/>
                <a:moveTo>
                  <a:pt x="46" y="88"/>
                </a:moveTo>
                <a:cubicBezTo>
                  <a:pt x="24" y="88"/>
                  <a:pt x="6" y="70"/>
                  <a:pt x="5" y="47"/>
                </a:cubicBezTo>
                <a:cubicBezTo>
                  <a:pt x="6" y="25"/>
                  <a:pt x="23" y="7"/>
                  <a:pt x="45" y="6"/>
                </a:cubicBezTo>
                <a:cubicBezTo>
                  <a:pt x="43" y="10"/>
                  <a:pt x="43" y="10"/>
                  <a:pt x="43" y="10"/>
                </a:cubicBezTo>
                <a:cubicBezTo>
                  <a:pt x="42" y="12"/>
                  <a:pt x="42" y="12"/>
                  <a:pt x="42" y="12"/>
                </a:cubicBezTo>
                <a:cubicBezTo>
                  <a:pt x="38" y="19"/>
                  <a:pt x="38" y="19"/>
                  <a:pt x="38" y="19"/>
                </a:cubicBezTo>
                <a:cubicBezTo>
                  <a:pt x="43" y="19"/>
                  <a:pt x="43" y="19"/>
                  <a:pt x="43" y="19"/>
                </a:cubicBezTo>
                <a:cubicBezTo>
                  <a:pt x="43" y="45"/>
                  <a:pt x="43" y="45"/>
                  <a:pt x="43" y="45"/>
                </a:cubicBezTo>
                <a:cubicBezTo>
                  <a:pt x="41" y="46"/>
                  <a:pt x="40" y="48"/>
                  <a:pt x="40" y="50"/>
                </a:cubicBezTo>
                <a:cubicBezTo>
                  <a:pt x="40" y="53"/>
                  <a:pt x="42" y="55"/>
                  <a:pt x="45" y="55"/>
                </a:cubicBezTo>
                <a:cubicBezTo>
                  <a:pt x="47" y="55"/>
                  <a:pt x="49" y="54"/>
                  <a:pt x="50" y="52"/>
                </a:cubicBezTo>
                <a:cubicBezTo>
                  <a:pt x="76" y="52"/>
                  <a:pt x="76" y="52"/>
                  <a:pt x="76" y="52"/>
                </a:cubicBezTo>
                <a:cubicBezTo>
                  <a:pt x="76" y="58"/>
                  <a:pt x="76" y="58"/>
                  <a:pt x="76" y="58"/>
                </a:cubicBezTo>
                <a:cubicBezTo>
                  <a:pt x="83" y="54"/>
                  <a:pt x="83" y="54"/>
                  <a:pt x="83" y="54"/>
                </a:cubicBezTo>
                <a:cubicBezTo>
                  <a:pt x="87" y="51"/>
                  <a:pt x="87" y="51"/>
                  <a:pt x="87" y="51"/>
                </a:cubicBezTo>
                <a:cubicBezTo>
                  <a:pt x="85" y="72"/>
                  <a:pt x="68" y="88"/>
                  <a:pt x="46" y="88"/>
                </a:cubicBezTo>
                <a:close/>
                <a:moveTo>
                  <a:pt x="85" y="47"/>
                </a:moveTo>
                <a:cubicBezTo>
                  <a:pt x="83" y="46"/>
                  <a:pt x="83" y="46"/>
                  <a:pt x="83" y="46"/>
                </a:cubicBezTo>
                <a:cubicBezTo>
                  <a:pt x="76" y="42"/>
                  <a:pt x="76" y="42"/>
                  <a:pt x="76" y="42"/>
                </a:cubicBezTo>
                <a:cubicBezTo>
                  <a:pt x="76" y="47"/>
                  <a:pt x="76" y="47"/>
                  <a:pt x="76" y="47"/>
                </a:cubicBezTo>
                <a:cubicBezTo>
                  <a:pt x="50" y="47"/>
                  <a:pt x="50" y="47"/>
                  <a:pt x="50" y="47"/>
                </a:cubicBezTo>
                <a:cubicBezTo>
                  <a:pt x="49" y="46"/>
                  <a:pt x="49" y="46"/>
                  <a:pt x="48" y="46"/>
                </a:cubicBezTo>
                <a:cubicBezTo>
                  <a:pt x="48" y="19"/>
                  <a:pt x="48" y="19"/>
                  <a:pt x="48" y="19"/>
                </a:cubicBezTo>
                <a:cubicBezTo>
                  <a:pt x="53" y="19"/>
                  <a:pt x="53" y="19"/>
                  <a:pt x="53" y="19"/>
                </a:cubicBezTo>
                <a:cubicBezTo>
                  <a:pt x="49" y="12"/>
                  <a:pt x="49" y="12"/>
                  <a:pt x="49" y="12"/>
                </a:cubicBezTo>
                <a:cubicBezTo>
                  <a:pt x="46" y="6"/>
                  <a:pt x="46" y="6"/>
                  <a:pt x="46" y="6"/>
                </a:cubicBezTo>
                <a:cubicBezTo>
                  <a:pt x="46" y="6"/>
                  <a:pt x="46" y="6"/>
                  <a:pt x="46" y="6"/>
                </a:cubicBezTo>
                <a:cubicBezTo>
                  <a:pt x="69" y="6"/>
                  <a:pt x="87" y="24"/>
                  <a:pt x="87" y="47"/>
                </a:cubicBezTo>
                <a:cubicBezTo>
                  <a:pt x="87" y="47"/>
                  <a:pt x="87" y="48"/>
                  <a:pt x="87" y="48"/>
                </a:cubicBezTo>
                <a:lnTo>
                  <a:pt x="85" y="47"/>
                </a:lnTo>
                <a:close/>
                <a:moveTo>
                  <a:pt x="45" y="76"/>
                </a:moveTo>
                <a:cubicBezTo>
                  <a:pt x="43" y="76"/>
                  <a:pt x="40" y="78"/>
                  <a:pt x="40" y="81"/>
                </a:cubicBezTo>
                <a:cubicBezTo>
                  <a:pt x="40" y="84"/>
                  <a:pt x="43" y="86"/>
                  <a:pt x="45" y="86"/>
                </a:cubicBezTo>
                <a:cubicBezTo>
                  <a:pt x="48" y="86"/>
                  <a:pt x="51" y="84"/>
                  <a:pt x="51" y="81"/>
                </a:cubicBezTo>
                <a:cubicBezTo>
                  <a:pt x="51" y="78"/>
                  <a:pt x="48" y="76"/>
                  <a:pt x="45" y="76"/>
                </a:cubicBezTo>
                <a:close/>
                <a:moveTo>
                  <a:pt x="14" y="45"/>
                </a:moveTo>
                <a:cubicBezTo>
                  <a:pt x="11" y="45"/>
                  <a:pt x="9" y="47"/>
                  <a:pt x="9" y="50"/>
                </a:cubicBezTo>
                <a:cubicBezTo>
                  <a:pt x="9" y="53"/>
                  <a:pt x="11" y="55"/>
                  <a:pt x="14" y="55"/>
                </a:cubicBezTo>
                <a:cubicBezTo>
                  <a:pt x="17" y="55"/>
                  <a:pt x="19" y="53"/>
                  <a:pt x="19" y="50"/>
                </a:cubicBezTo>
                <a:cubicBezTo>
                  <a:pt x="19" y="47"/>
                  <a:pt x="17" y="45"/>
                  <a:pt x="14" y="45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3" name="Freeform 58"/>
          <p:cNvSpPr/>
          <p:nvPr/>
        </p:nvSpPr>
        <p:spPr bwMode="auto">
          <a:xfrm flipH="1">
            <a:off x="5121918" y="2416371"/>
            <a:ext cx="473554" cy="528317"/>
          </a:xfrm>
          <a:custGeom>
            <a:avLst/>
            <a:gdLst>
              <a:gd name="T0" fmla="*/ 64 w 73"/>
              <a:gd name="T1" fmla="*/ 0 h 72"/>
              <a:gd name="T2" fmla="*/ 58 w 73"/>
              <a:gd name="T3" fmla="*/ 0 h 72"/>
              <a:gd name="T4" fmla="*/ 58 w 73"/>
              <a:gd name="T5" fmla="*/ 1 h 72"/>
              <a:gd name="T6" fmla="*/ 37 w 73"/>
              <a:gd name="T7" fmla="*/ 18 h 72"/>
              <a:gd name="T8" fmla="*/ 15 w 73"/>
              <a:gd name="T9" fmla="*/ 1 h 72"/>
              <a:gd name="T10" fmla="*/ 15 w 73"/>
              <a:gd name="T11" fmla="*/ 0 h 72"/>
              <a:gd name="T12" fmla="*/ 9 w 73"/>
              <a:gd name="T13" fmla="*/ 0 h 72"/>
              <a:gd name="T14" fmla="*/ 0 w 73"/>
              <a:gd name="T15" fmla="*/ 9 h 72"/>
              <a:gd name="T16" fmla="*/ 0 w 73"/>
              <a:gd name="T17" fmla="*/ 17 h 72"/>
              <a:gd name="T18" fmla="*/ 1 w 73"/>
              <a:gd name="T19" fmla="*/ 17 h 72"/>
              <a:gd name="T20" fmla="*/ 19 w 73"/>
              <a:gd name="T21" fmla="*/ 38 h 72"/>
              <a:gd name="T22" fmla="*/ 1 w 73"/>
              <a:gd name="T23" fmla="*/ 59 h 72"/>
              <a:gd name="T24" fmla="*/ 0 w 73"/>
              <a:gd name="T25" fmla="*/ 59 h 72"/>
              <a:gd name="T26" fmla="*/ 0 w 73"/>
              <a:gd name="T27" fmla="*/ 63 h 72"/>
              <a:gd name="T28" fmla="*/ 9 w 73"/>
              <a:gd name="T29" fmla="*/ 72 h 72"/>
              <a:gd name="T30" fmla="*/ 64 w 73"/>
              <a:gd name="T31" fmla="*/ 72 h 72"/>
              <a:gd name="T32" fmla="*/ 73 w 73"/>
              <a:gd name="T33" fmla="*/ 63 h 72"/>
              <a:gd name="T34" fmla="*/ 73 w 73"/>
              <a:gd name="T35" fmla="*/ 58 h 72"/>
              <a:gd name="T36" fmla="*/ 73 w 73"/>
              <a:gd name="T37" fmla="*/ 58 h 72"/>
              <a:gd name="T38" fmla="*/ 53 w 73"/>
              <a:gd name="T39" fmla="*/ 36 h 72"/>
              <a:gd name="T40" fmla="*/ 73 w 73"/>
              <a:gd name="T41" fmla="*/ 14 h 72"/>
              <a:gd name="T42" fmla="*/ 73 w 73"/>
              <a:gd name="T43" fmla="*/ 14 h 72"/>
              <a:gd name="T44" fmla="*/ 73 w 73"/>
              <a:gd name="T45" fmla="*/ 13 h 72"/>
              <a:gd name="T46" fmla="*/ 73 w 73"/>
              <a:gd name="T47" fmla="*/ 9 h 72"/>
              <a:gd name="T48" fmla="*/ 64 w 73"/>
              <a:gd name="T49" fmla="*/ 0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73" h="72">
                <a:moveTo>
                  <a:pt x="64" y="0"/>
                </a:moveTo>
                <a:cubicBezTo>
                  <a:pt x="58" y="0"/>
                  <a:pt x="58" y="0"/>
                  <a:pt x="58" y="0"/>
                </a:cubicBezTo>
                <a:cubicBezTo>
                  <a:pt x="58" y="1"/>
                  <a:pt x="58" y="1"/>
                  <a:pt x="58" y="1"/>
                </a:cubicBezTo>
                <a:cubicBezTo>
                  <a:pt x="57" y="11"/>
                  <a:pt x="48" y="18"/>
                  <a:pt x="37" y="18"/>
                </a:cubicBezTo>
                <a:cubicBezTo>
                  <a:pt x="26" y="18"/>
                  <a:pt x="17" y="11"/>
                  <a:pt x="15" y="1"/>
                </a:cubicBezTo>
                <a:cubicBezTo>
                  <a:pt x="15" y="0"/>
                  <a:pt x="15" y="0"/>
                  <a:pt x="15" y="0"/>
                </a:cubicBezTo>
                <a:cubicBezTo>
                  <a:pt x="9" y="0"/>
                  <a:pt x="9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17"/>
                  <a:pt x="0" y="17"/>
                  <a:pt x="0" y="17"/>
                </a:cubicBezTo>
                <a:cubicBezTo>
                  <a:pt x="1" y="17"/>
                  <a:pt x="1" y="17"/>
                  <a:pt x="1" y="17"/>
                </a:cubicBezTo>
                <a:cubicBezTo>
                  <a:pt x="11" y="18"/>
                  <a:pt x="19" y="27"/>
                  <a:pt x="19" y="38"/>
                </a:cubicBezTo>
                <a:cubicBezTo>
                  <a:pt x="19" y="49"/>
                  <a:pt x="11" y="58"/>
                  <a:pt x="1" y="59"/>
                </a:cubicBezTo>
                <a:cubicBezTo>
                  <a:pt x="0" y="59"/>
                  <a:pt x="0" y="59"/>
                  <a:pt x="0" y="59"/>
                </a:cubicBezTo>
                <a:cubicBezTo>
                  <a:pt x="0" y="63"/>
                  <a:pt x="0" y="63"/>
                  <a:pt x="0" y="63"/>
                </a:cubicBezTo>
                <a:cubicBezTo>
                  <a:pt x="0" y="68"/>
                  <a:pt x="4" y="72"/>
                  <a:pt x="9" y="72"/>
                </a:cubicBezTo>
                <a:cubicBezTo>
                  <a:pt x="64" y="72"/>
                  <a:pt x="64" y="72"/>
                  <a:pt x="64" y="72"/>
                </a:cubicBezTo>
                <a:cubicBezTo>
                  <a:pt x="69" y="72"/>
                  <a:pt x="73" y="68"/>
                  <a:pt x="73" y="63"/>
                </a:cubicBezTo>
                <a:cubicBezTo>
                  <a:pt x="73" y="58"/>
                  <a:pt x="73" y="58"/>
                  <a:pt x="73" y="58"/>
                </a:cubicBezTo>
                <a:cubicBezTo>
                  <a:pt x="73" y="58"/>
                  <a:pt x="73" y="58"/>
                  <a:pt x="73" y="58"/>
                </a:cubicBezTo>
                <a:cubicBezTo>
                  <a:pt x="62" y="57"/>
                  <a:pt x="53" y="47"/>
                  <a:pt x="53" y="36"/>
                </a:cubicBezTo>
                <a:cubicBezTo>
                  <a:pt x="53" y="24"/>
                  <a:pt x="62" y="15"/>
                  <a:pt x="73" y="14"/>
                </a:cubicBezTo>
                <a:cubicBezTo>
                  <a:pt x="73" y="14"/>
                  <a:pt x="73" y="14"/>
                  <a:pt x="73" y="14"/>
                </a:cubicBezTo>
                <a:cubicBezTo>
                  <a:pt x="73" y="13"/>
                  <a:pt x="73" y="13"/>
                  <a:pt x="73" y="13"/>
                </a:cubicBezTo>
                <a:cubicBezTo>
                  <a:pt x="73" y="9"/>
                  <a:pt x="73" y="9"/>
                  <a:pt x="73" y="9"/>
                </a:cubicBezTo>
                <a:cubicBezTo>
                  <a:pt x="73" y="4"/>
                  <a:pt x="69" y="0"/>
                  <a:pt x="64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74" name="组合 73"/>
          <p:cNvGrpSpPr/>
          <p:nvPr/>
        </p:nvGrpSpPr>
        <p:grpSpPr>
          <a:xfrm flipH="1">
            <a:off x="883401" y="2369484"/>
            <a:ext cx="492496" cy="557743"/>
            <a:chOff x="939800" y="4008438"/>
            <a:chExt cx="660400" cy="661988"/>
          </a:xfrm>
          <a:solidFill>
            <a:schemeClr val="tx1"/>
          </a:solidFill>
        </p:grpSpPr>
        <p:sp>
          <p:nvSpPr>
            <p:cNvPr id="75" name="Freeform 59"/>
            <p:cNvSpPr>
              <a:spLocks noEditPoints="1"/>
            </p:cNvSpPr>
            <p:nvPr/>
          </p:nvSpPr>
          <p:spPr bwMode="auto">
            <a:xfrm>
              <a:off x="939800" y="4008438"/>
              <a:ext cx="660400" cy="661988"/>
            </a:xfrm>
            <a:custGeom>
              <a:avLst/>
              <a:gdLst>
                <a:gd name="T0" fmla="*/ 0 w 76"/>
                <a:gd name="T1" fmla="*/ 38 h 76"/>
                <a:gd name="T2" fmla="*/ 38 w 76"/>
                <a:gd name="T3" fmla="*/ 0 h 76"/>
                <a:gd name="T4" fmla="*/ 76 w 76"/>
                <a:gd name="T5" fmla="*/ 38 h 76"/>
                <a:gd name="T6" fmla="*/ 38 w 76"/>
                <a:gd name="T7" fmla="*/ 76 h 76"/>
                <a:gd name="T8" fmla="*/ 0 w 76"/>
                <a:gd name="T9" fmla="*/ 38 h 76"/>
                <a:gd name="T10" fmla="*/ 5 w 76"/>
                <a:gd name="T11" fmla="*/ 38 h 76"/>
                <a:gd name="T12" fmla="*/ 38 w 76"/>
                <a:gd name="T13" fmla="*/ 71 h 76"/>
                <a:gd name="T14" fmla="*/ 72 w 76"/>
                <a:gd name="T15" fmla="*/ 38 h 76"/>
                <a:gd name="T16" fmla="*/ 38 w 76"/>
                <a:gd name="T17" fmla="*/ 4 h 76"/>
                <a:gd name="T18" fmla="*/ 5 w 76"/>
                <a:gd name="T19" fmla="*/ 38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6" h="76">
                  <a:moveTo>
                    <a:pt x="0" y="38"/>
                  </a:moveTo>
                  <a:cubicBezTo>
                    <a:pt x="0" y="17"/>
                    <a:pt x="17" y="0"/>
                    <a:pt x="38" y="0"/>
                  </a:cubicBezTo>
                  <a:cubicBezTo>
                    <a:pt x="59" y="0"/>
                    <a:pt x="76" y="17"/>
                    <a:pt x="76" y="38"/>
                  </a:cubicBezTo>
                  <a:cubicBezTo>
                    <a:pt x="76" y="59"/>
                    <a:pt x="59" y="76"/>
                    <a:pt x="38" y="76"/>
                  </a:cubicBezTo>
                  <a:cubicBezTo>
                    <a:pt x="17" y="76"/>
                    <a:pt x="0" y="59"/>
                    <a:pt x="0" y="38"/>
                  </a:cubicBezTo>
                  <a:close/>
                  <a:moveTo>
                    <a:pt x="5" y="38"/>
                  </a:moveTo>
                  <a:cubicBezTo>
                    <a:pt x="5" y="56"/>
                    <a:pt x="20" y="71"/>
                    <a:pt x="38" y="71"/>
                  </a:cubicBezTo>
                  <a:cubicBezTo>
                    <a:pt x="57" y="71"/>
                    <a:pt x="72" y="56"/>
                    <a:pt x="72" y="38"/>
                  </a:cubicBezTo>
                  <a:cubicBezTo>
                    <a:pt x="72" y="19"/>
                    <a:pt x="57" y="4"/>
                    <a:pt x="38" y="4"/>
                  </a:cubicBezTo>
                  <a:cubicBezTo>
                    <a:pt x="20" y="4"/>
                    <a:pt x="5" y="19"/>
                    <a:pt x="5" y="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6" name="Freeform 60"/>
            <p:cNvSpPr/>
            <p:nvPr/>
          </p:nvSpPr>
          <p:spPr bwMode="auto">
            <a:xfrm>
              <a:off x="1130300" y="4078288"/>
              <a:ext cx="182563" cy="409575"/>
            </a:xfrm>
            <a:custGeom>
              <a:avLst/>
              <a:gdLst>
                <a:gd name="T0" fmla="*/ 18 w 21"/>
                <a:gd name="T1" fmla="*/ 26 h 47"/>
                <a:gd name="T2" fmla="*/ 18 w 21"/>
                <a:gd name="T3" fmla="*/ 2 h 47"/>
                <a:gd name="T4" fmla="*/ 16 w 21"/>
                <a:gd name="T5" fmla="*/ 0 h 47"/>
                <a:gd name="T6" fmla="*/ 14 w 21"/>
                <a:gd name="T7" fmla="*/ 2 h 47"/>
                <a:gd name="T8" fmla="*/ 14 w 21"/>
                <a:gd name="T9" fmla="*/ 26 h 47"/>
                <a:gd name="T10" fmla="*/ 11 w 21"/>
                <a:gd name="T11" fmla="*/ 30 h 47"/>
                <a:gd name="T12" fmla="*/ 12 w 21"/>
                <a:gd name="T13" fmla="*/ 32 h 47"/>
                <a:gd name="T14" fmla="*/ 1 w 21"/>
                <a:gd name="T15" fmla="*/ 43 h 47"/>
                <a:gd name="T16" fmla="*/ 1 w 21"/>
                <a:gd name="T17" fmla="*/ 46 h 47"/>
                <a:gd name="T18" fmla="*/ 3 w 21"/>
                <a:gd name="T19" fmla="*/ 47 h 47"/>
                <a:gd name="T20" fmla="*/ 4 w 21"/>
                <a:gd name="T21" fmla="*/ 46 h 47"/>
                <a:gd name="T22" fmla="*/ 15 w 21"/>
                <a:gd name="T23" fmla="*/ 34 h 47"/>
                <a:gd name="T24" fmla="*/ 16 w 21"/>
                <a:gd name="T25" fmla="*/ 35 h 47"/>
                <a:gd name="T26" fmla="*/ 21 w 21"/>
                <a:gd name="T27" fmla="*/ 30 h 47"/>
                <a:gd name="T28" fmla="*/ 18 w 21"/>
                <a:gd name="T29" fmla="*/ 26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1" h="47">
                  <a:moveTo>
                    <a:pt x="18" y="26"/>
                  </a:moveTo>
                  <a:cubicBezTo>
                    <a:pt x="18" y="2"/>
                    <a:pt x="18" y="2"/>
                    <a:pt x="18" y="2"/>
                  </a:cubicBezTo>
                  <a:cubicBezTo>
                    <a:pt x="18" y="0"/>
                    <a:pt x="17" y="0"/>
                    <a:pt x="16" y="0"/>
                  </a:cubicBezTo>
                  <a:cubicBezTo>
                    <a:pt x="15" y="0"/>
                    <a:pt x="14" y="0"/>
                    <a:pt x="14" y="2"/>
                  </a:cubicBezTo>
                  <a:cubicBezTo>
                    <a:pt x="14" y="26"/>
                    <a:pt x="14" y="26"/>
                    <a:pt x="14" y="26"/>
                  </a:cubicBezTo>
                  <a:cubicBezTo>
                    <a:pt x="12" y="26"/>
                    <a:pt x="11" y="28"/>
                    <a:pt x="11" y="30"/>
                  </a:cubicBezTo>
                  <a:cubicBezTo>
                    <a:pt x="11" y="30"/>
                    <a:pt x="11" y="31"/>
                    <a:pt x="12" y="32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0" y="44"/>
                    <a:pt x="0" y="46"/>
                    <a:pt x="1" y="46"/>
                  </a:cubicBezTo>
                  <a:cubicBezTo>
                    <a:pt x="2" y="47"/>
                    <a:pt x="2" y="47"/>
                    <a:pt x="3" y="47"/>
                  </a:cubicBezTo>
                  <a:cubicBezTo>
                    <a:pt x="3" y="47"/>
                    <a:pt x="4" y="47"/>
                    <a:pt x="4" y="46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5" y="35"/>
                    <a:pt x="16" y="35"/>
                    <a:pt x="16" y="35"/>
                  </a:cubicBezTo>
                  <a:cubicBezTo>
                    <a:pt x="19" y="35"/>
                    <a:pt x="21" y="32"/>
                    <a:pt x="21" y="30"/>
                  </a:cubicBezTo>
                  <a:cubicBezTo>
                    <a:pt x="21" y="28"/>
                    <a:pt x="20" y="26"/>
                    <a:pt x="18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77" name="Freeform 61"/>
          <p:cNvSpPr>
            <a:spLocks noEditPoints="1"/>
          </p:cNvSpPr>
          <p:nvPr/>
        </p:nvSpPr>
        <p:spPr bwMode="auto">
          <a:xfrm flipH="1">
            <a:off x="6198110" y="2322595"/>
            <a:ext cx="519726" cy="587168"/>
          </a:xfrm>
          <a:custGeom>
            <a:avLst/>
            <a:gdLst>
              <a:gd name="T0" fmla="*/ 0 w 80"/>
              <a:gd name="T1" fmla="*/ 40 h 80"/>
              <a:gd name="T2" fmla="*/ 80 w 80"/>
              <a:gd name="T3" fmla="*/ 40 h 80"/>
              <a:gd name="T4" fmla="*/ 33 w 80"/>
              <a:gd name="T5" fmla="*/ 76 h 80"/>
              <a:gd name="T6" fmla="*/ 39 w 80"/>
              <a:gd name="T7" fmla="*/ 61 h 80"/>
              <a:gd name="T8" fmla="*/ 33 w 80"/>
              <a:gd name="T9" fmla="*/ 76 h 80"/>
              <a:gd name="T10" fmla="*/ 18 w 80"/>
              <a:gd name="T11" fmla="*/ 41 h 80"/>
              <a:gd name="T12" fmla="*/ 8 w 80"/>
              <a:gd name="T13" fmla="*/ 58 h 80"/>
              <a:gd name="T14" fmla="*/ 42 w 80"/>
              <a:gd name="T15" fmla="*/ 19 h 80"/>
              <a:gd name="T16" fmla="*/ 46 w 80"/>
              <a:gd name="T17" fmla="*/ 3 h 80"/>
              <a:gd name="T18" fmla="*/ 42 w 80"/>
              <a:gd name="T19" fmla="*/ 19 h 80"/>
              <a:gd name="T20" fmla="*/ 59 w 80"/>
              <a:gd name="T21" fmla="*/ 38 h 80"/>
              <a:gd name="T22" fmla="*/ 42 w 80"/>
              <a:gd name="T23" fmla="*/ 22 h 80"/>
              <a:gd name="T24" fmla="*/ 39 w 80"/>
              <a:gd name="T25" fmla="*/ 19 h 80"/>
              <a:gd name="T26" fmla="*/ 33 w 80"/>
              <a:gd name="T27" fmla="*/ 3 h 80"/>
              <a:gd name="T28" fmla="*/ 39 w 80"/>
              <a:gd name="T29" fmla="*/ 19 h 80"/>
              <a:gd name="T30" fmla="*/ 39 w 80"/>
              <a:gd name="T31" fmla="*/ 38 h 80"/>
              <a:gd name="T32" fmla="*/ 24 w 80"/>
              <a:gd name="T33" fmla="*/ 22 h 80"/>
              <a:gd name="T34" fmla="*/ 18 w 80"/>
              <a:gd name="T35" fmla="*/ 38 h 80"/>
              <a:gd name="T36" fmla="*/ 8 w 80"/>
              <a:gd name="T37" fmla="*/ 22 h 80"/>
              <a:gd name="T38" fmla="*/ 18 w 80"/>
              <a:gd name="T39" fmla="*/ 38 h 80"/>
              <a:gd name="T40" fmla="*/ 39 w 80"/>
              <a:gd name="T41" fmla="*/ 41 h 80"/>
              <a:gd name="T42" fmla="*/ 24 w 80"/>
              <a:gd name="T43" fmla="*/ 58 h 80"/>
              <a:gd name="T44" fmla="*/ 42 w 80"/>
              <a:gd name="T45" fmla="*/ 61 h 80"/>
              <a:gd name="T46" fmla="*/ 46 w 80"/>
              <a:gd name="T47" fmla="*/ 77 h 80"/>
              <a:gd name="T48" fmla="*/ 42 w 80"/>
              <a:gd name="T49" fmla="*/ 61 h 80"/>
              <a:gd name="T50" fmla="*/ 42 w 80"/>
              <a:gd name="T51" fmla="*/ 41 h 80"/>
              <a:gd name="T52" fmla="*/ 56 w 80"/>
              <a:gd name="T53" fmla="*/ 58 h 80"/>
              <a:gd name="T54" fmla="*/ 61 w 80"/>
              <a:gd name="T55" fmla="*/ 41 h 80"/>
              <a:gd name="T56" fmla="*/ 73 w 80"/>
              <a:gd name="T57" fmla="*/ 58 h 80"/>
              <a:gd name="T58" fmla="*/ 59 w 80"/>
              <a:gd name="T59" fmla="*/ 58 h 80"/>
              <a:gd name="T60" fmla="*/ 61 w 80"/>
              <a:gd name="T61" fmla="*/ 38 h 80"/>
              <a:gd name="T62" fmla="*/ 73 w 80"/>
              <a:gd name="T63" fmla="*/ 22 h 80"/>
              <a:gd name="T64" fmla="*/ 61 w 80"/>
              <a:gd name="T65" fmla="*/ 38 h 80"/>
              <a:gd name="T66" fmla="*/ 58 w 80"/>
              <a:gd name="T67" fmla="*/ 19 h 80"/>
              <a:gd name="T68" fmla="*/ 67 w 80"/>
              <a:gd name="T69" fmla="*/ 13 h 80"/>
              <a:gd name="T70" fmla="*/ 14 w 80"/>
              <a:gd name="T71" fmla="*/ 13 h 80"/>
              <a:gd name="T72" fmla="*/ 22 w 80"/>
              <a:gd name="T73" fmla="*/ 19 h 80"/>
              <a:gd name="T74" fmla="*/ 14 w 80"/>
              <a:gd name="T75" fmla="*/ 13 h 80"/>
              <a:gd name="T76" fmla="*/ 22 w 80"/>
              <a:gd name="T77" fmla="*/ 61 h 80"/>
              <a:gd name="T78" fmla="*/ 14 w 80"/>
              <a:gd name="T79" fmla="*/ 66 h 80"/>
              <a:gd name="T80" fmla="*/ 67 w 80"/>
              <a:gd name="T81" fmla="*/ 66 h 80"/>
              <a:gd name="T82" fmla="*/ 58 w 80"/>
              <a:gd name="T83" fmla="*/ 61 h 80"/>
              <a:gd name="T84" fmla="*/ 67 w 80"/>
              <a:gd name="T85" fmla="*/ 66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80" h="80">
                <a:moveTo>
                  <a:pt x="40" y="0"/>
                </a:moveTo>
                <a:cubicBezTo>
                  <a:pt x="18" y="0"/>
                  <a:pt x="0" y="18"/>
                  <a:pt x="0" y="40"/>
                </a:cubicBezTo>
                <a:cubicBezTo>
                  <a:pt x="0" y="62"/>
                  <a:pt x="18" y="80"/>
                  <a:pt x="40" y="80"/>
                </a:cubicBezTo>
                <a:cubicBezTo>
                  <a:pt x="62" y="80"/>
                  <a:pt x="80" y="62"/>
                  <a:pt x="80" y="40"/>
                </a:cubicBezTo>
                <a:cubicBezTo>
                  <a:pt x="80" y="18"/>
                  <a:pt x="62" y="0"/>
                  <a:pt x="40" y="0"/>
                </a:cubicBezTo>
                <a:close/>
                <a:moveTo>
                  <a:pt x="33" y="76"/>
                </a:moveTo>
                <a:cubicBezTo>
                  <a:pt x="30" y="72"/>
                  <a:pt x="27" y="67"/>
                  <a:pt x="25" y="61"/>
                </a:cubicBezTo>
                <a:cubicBezTo>
                  <a:pt x="39" y="61"/>
                  <a:pt x="39" y="61"/>
                  <a:pt x="39" y="61"/>
                </a:cubicBezTo>
                <a:cubicBezTo>
                  <a:pt x="39" y="77"/>
                  <a:pt x="39" y="77"/>
                  <a:pt x="39" y="77"/>
                </a:cubicBezTo>
                <a:cubicBezTo>
                  <a:pt x="37" y="77"/>
                  <a:pt x="35" y="77"/>
                  <a:pt x="33" y="76"/>
                </a:cubicBezTo>
                <a:close/>
                <a:moveTo>
                  <a:pt x="3" y="41"/>
                </a:moveTo>
                <a:cubicBezTo>
                  <a:pt x="18" y="41"/>
                  <a:pt x="18" y="41"/>
                  <a:pt x="18" y="41"/>
                </a:cubicBezTo>
                <a:cubicBezTo>
                  <a:pt x="19" y="47"/>
                  <a:pt x="19" y="53"/>
                  <a:pt x="21" y="58"/>
                </a:cubicBezTo>
                <a:cubicBezTo>
                  <a:pt x="8" y="58"/>
                  <a:pt x="8" y="58"/>
                  <a:pt x="8" y="58"/>
                </a:cubicBezTo>
                <a:cubicBezTo>
                  <a:pt x="5" y="53"/>
                  <a:pt x="3" y="47"/>
                  <a:pt x="3" y="41"/>
                </a:cubicBezTo>
                <a:close/>
                <a:moveTo>
                  <a:pt x="42" y="19"/>
                </a:moveTo>
                <a:cubicBezTo>
                  <a:pt x="42" y="3"/>
                  <a:pt x="42" y="3"/>
                  <a:pt x="42" y="3"/>
                </a:cubicBezTo>
                <a:cubicBezTo>
                  <a:pt x="43" y="3"/>
                  <a:pt x="45" y="3"/>
                  <a:pt x="46" y="3"/>
                </a:cubicBezTo>
                <a:cubicBezTo>
                  <a:pt x="50" y="8"/>
                  <a:pt x="53" y="13"/>
                  <a:pt x="55" y="19"/>
                </a:cubicBezTo>
                <a:lnTo>
                  <a:pt x="42" y="19"/>
                </a:lnTo>
                <a:close/>
                <a:moveTo>
                  <a:pt x="56" y="22"/>
                </a:moveTo>
                <a:cubicBezTo>
                  <a:pt x="58" y="27"/>
                  <a:pt x="58" y="33"/>
                  <a:pt x="59" y="38"/>
                </a:cubicBezTo>
                <a:cubicBezTo>
                  <a:pt x="42" y="38"/>
                  <a:pt x="42" y="38"/>
                  <a:pt x="42" y="38"/>
                </a:cubicBezTo>
                <a:cubicBezTo>
                  <a:pt x="42" y="22"/>
                  <a:pt x="42" y="22"/>
                  <a:pt x="42" y="22"/>
                </a:cubicBezTo>
                <a:lnTo>
                  <a:pt x="56" y="22"/>
                </a:lnTo>
                <a:close/>
                <a:moveTo>
                  <a:pt x="39" y="19"/>
                </a:moveTo>
                <a:cubicBezTo>
                  <a:pt x="25" y="19"/>
                  <a:pt x="25" y="19"/>
                  <a:pt x="25" y="19"/>
                </a:cubicBezTo>
                <a:cubicBezTo>
                  <a:pt x="27" y="13"/>
                  <a:pt x="30" y="8"/>
                  <a:pt x="33" y="3"/>
                </a:cubicBezTo>
                <a:cubicBezTo>
                  <a:pt x="35" y="3"/>
                  <a:pt x="37" y="3"/>
                  <a:pt x="39" y="3"/>
                </a:cubicBezTo>
                <a:lnTo>
                  <a:pt x="39" y="19"/>
                </a:lnTo>
                <a:close/>
                <a:moveTo>
                  <a:pt x="39" y="22"/>
                </a:moveTo>
                <a:cubicBezTo>
                  <a:pt x="39" y="38"/>
                  <a:pt x="39" y="38"/>
                  <a:pt x="39" y="38"/>
                </a:cubicBezTo>
                <a:cubicBezTo>
                  <a:pt x="21" y="38"/>
                  <a:pt x="21" y="38"/>
                  <a:pt x="21" y="38"/>
                </a:cubicBezTo>
                <a:cubicBezTo>
                  <a:pt x="21" y="33"/>
                  <a:pt x="22" y="27"/>
                  <a:pt x="24" y="22"/>
                </a:cubicBezTo>
                <a:lnTo>
                  <a:pt x="39" y="22"/>
                </a:lnTo>
                <a:close/>
                <a:moveTo>
                  <a:pt x="18" y="38"/>
                </a:moveTo>
                <a:cubicBezTo>
                  <a:pt x="3" y="38"/>
                  <a:pt x="3" y="38"/>
                  <a:pt x="3" y="38"/>
                </a:cubicBezTo>
                <a:cubicBezTo>
                  <a:pt x="3" y="32"/>
                  <a:pt x="5" y="27"/>
                  <a:pt x="8" y="22"/>
                </a:cubicBezTo>
                <a:cubicBezTo>
                  <a:pt x="21" y="22"/>
                  <a:pt x="21" y="22"/>
                  <a:pt x="21" y="22"/>
                </a:cubicBezTo>
                <a:cubicBezTo>
                  <a:pt x="19" y="27"/>
                  <a:pt x="19" y="33"/>
                  <a:pt x="18" y="38"/>
                </a:cubicBezTo>
                <a:close/>
                <a:moveTo>
                  <a:pt x="21" y="41"/>
                </a:moveTo>
                <a:cubicBezTo>
                  <a:pt x="39" y="41"/>
                  <a:pt x="39" y="41"/>
                  <a:pt x="39" y="41"/>
                </a:cubicBezTo>
                <a:cubicBezTo>
                  <a:pt x="39" y="58"/>
                  <a:pt x="39" y="58"/>
                  <a:pt x="39" y="58"/>
                </a:cubicBezTo>
                <a:cubicBezTo>
                  <a:pt x="24" y="58"/>
                  <a:pt x="24" y="58"/>
                  <a:pt x="24" y="58"/>
                </a:cubicBezTo>
                <a:cubicBezTo>
                  <a:pt x="22" y="53"/>
                  <a:pt x="21" y="47"/>
                  <a:pt x="21" y="41"/>
                </a:cubicBezTo>
                <a:close/>
                <a:moveTo>
                  <a:pt x="42" y="61"/>
                </a:moveTo>
                <a:cubicBezTo>
                  <a:pt x="55" y="61"/>
                  <a:pt x="55" y="61"/>
                  <a:pt x="55" y="61"/>
                </a:cubicBezTo>
                <a:cubicBezTo>
                  <a:pt x="53" y="67"/>
                  <a:pt x="50" y="72"/>
                  <a:pt x="46" y="77"/>
                </a:cubicBezTo>
                <a:cubicBezTo>
                  <a:pt x="45" y="77"/>
                  <a:pt x="43" y="77"/>
                  <a:pt x="42" y="77"/>
                </a:cubicBezTo>
                <a:lnTo>
                  <a:pt x="42" y="61"/>
                </a:lnTo>
                <a:close/>
                <a:moveTo>
                  <a:pt x="42" y="58"/>
                </a:moveTo>
                <a:cubicBezTo>
                  <a:pt x="42" y="41"/>
                  <a:pt x="42" y="41"/>
                  <a:pt x="42" y="41"/>
                </a:cubicBezTo>
                <a:cubicBezTo>
                  <a:pt x="59" y="41"/>
                  <a:pt x="59" y="41"/>
                  <a:pt x="59" y="41"/>
                </a:cubicBezTo>
                <a:cubicBezTo>
                  <a:pt x="58" y="47"/>
                  <a:pt x="58" y="53"/>
                  <a:pt x="56" y="58"/>
                </a:cubicBezTo>
                <a:lnTo>
                  <a:pt x="42" y="58"/>
                </a:lnTo>
                <a:close/>
                <a:moveTo>
                  <a:pt x="61" y="41"/>
                </a:moveTo>
                <a:cubicBezTo>
                  <a:pt x="78" y="41"/>
                  <a:pt x="78" y="41"/>
                  <a:pt x="78" y="41"/>
                </a:cubicBezTo>
                <a:cubicBezTo>
                  <a:pt x="77" y="47"/>
                  <a:pt x="76" y="53"/>
                  <a:pt x="73" y="58"/>
                </a:cubicBezTo>
                <a:cubicBezTo>
                  <a:pt x="73" y="58"/>
                  <a:pt x="73" y="58"/>
                  <a:pt x="73" y="58"/>
                </a:cubicBezTo>
                <a:cubicBezTo>
                  <a:pt x="59" y="58"/>
                  <a:pt x="59" y="58"/>
                  <a:pt x="59" y="58"/>
                </a:cubicBezTo>
                <a:cubicBezTo>
                  <a:pt x="60" y="53"/>
                  <a:pt x="61" y="47"/>
                  <a:pt x="61" y="41"/>
                </a:cubicBezTo>
                <a:close/>
                <a:moveTo>
                  <a:pt x="61" y="38"/>
                </a:moveTo>
                <a:cubicBezTo>
                  <a:pt x="61" y="33"/>
                  <a:pt x="60" y="27"/>
                  <a:pt x="59" y="22"/>
                </a:cubicBezTo>
                <a:cubicBezTo>
                  <a:pt x="73" y="22"/>
                  <a:pt x="73" y="22"/>
                  <a:pt x="73" y="22"/>
                </a:cubicBezTo>
                <a:cubicBezTo>
                  <a:pt x="76" y="27"/>
                  <a:pt x="77" y="32"/>
                  <a:pt x="78" y="38"/>
                </a:cubicBezTo>
                <a:lnTo>
                  <a:pt x="61" y="38"/>
                </a:lnTo>
                <a:close/>
                <a:moveTo>
                  <a:pt x="71" y="19"/>
                </a:moveTo>
                <a:cubicBezTo>
                  <a:pt x="58" y="19"/>
                  <a:pt x="58" y="19"/>
                  <a:pt x="58" y="19"/>
                </a:cubicBezTo>
                <a:cubicBezTo>
                  <a:pt x="56" y="13"/>
                  <a:pt x="54" y="8"/>
                  <a:pt x="50" y="4"/>
                </a:cubicBezTo>
                <a:cubicBezTo>
                  <a:pt x="57" y="6"/>
                  <a:pt x="62" y="9"/>
                  <a:pt x="67" y="13"/>
                </a:cubicBezTo>
                <a:cubicBezTo>
                  <a:pt x="68" y="15"/>
                  <a:pt x="70" y="17"/>
                  <a:pt x="71" y="19"/>
                </a:cubicBezTo>
                <a:close/>
                <a:moveTo>
                  <a:pt x="14" y="13"/>
                </a:moveTo>
                <a:cubicBezTo>
                  <a:pt x="18" y="9"/>
                  <a:pt x="23" y="6"/>
                  <a:pt x="29" y="4"/>
                </a:cubicBezTo>
                <a:cubicBezTo>
                  <a:pt x="26" y="9"/>
                  <a:pt x="24" y="14"/>
                  <a:pt x="22" y="19"/>
                </a:cubicBezTo>
                <a:cubicBezTo>
                  <a:pt x="9" y="19"/>
                  <a:pt x="9" y="19"/>
                  <a:pt x="9" y="19"/>
                </a:cubicBezTo>
                <a:cubicBezTo>
                  <a:pt x="11" y="17"/>
                  <a:pt x="12" y="15"/>
                  <a:pt x="14" y="13"/>
                </a:cubicBezTo>
                <a:close/>
                <a:moveTo>
                  <a:pt x="9" y="61"/>
                </a:moveTo>
                <a:cubicBezTo>
                  <a:pt x="22" y="61"/>
                  <a:pt x="22" y="61"/>
                  <a:pt x="22" y="61"/>
                </a:cubicBezTo>
                <a:cubicBezTo>
                  <a:pt x="24" y="66"/>
                  <a:pt x="26" y="71"/>
                  <a:pt x="29" y="75"/>
                </a:cubicBezTo>
                <a:cubicBezTo>
                  <a:pt x="23" y="74"/>
                  <a:pt x="18" y="70"/>
                  <a:pt x="14" y="66"/>
                </a:cubicBezTo>
                <a:cubicBezTo>
                  <a:pt x="12" y="65"/>
                  <a:pt x="11" y="63"/>
                  <a:pt x="9" y="61"/>
                </a:cubicBezTo>
                <a:close/>
                <a:moveTo>
                  <a:pt x="67" y="66"/>
                </a:moveTo>
                <a:cubicBezTo>
                  <a:pt x="62" y="71"/>
                  <a:pt x="57" y="74"/>
                  <a:pt x="50" y="76"/>
                </a:cubicBezTo>
                <a:cubicBezTo>
                  <a:pt x="54" y="71"/>
                  <a:pt x="56" y="66"/>
                  <a:pt x="58" y="61"/>
                </a:cubicBezTo>
                <a:cubicBezTo>
                  <a:pt x="71" y="61"/>
                  <a:pt x="71" y="61"/>
                  <a:pt x="71" y="61"/>
                </a:cubicBezTo>
                <a:cubicBezTo>
                  <a:pt x="70" y="63"/>
                  <a:pt x="68" y="65"/>
                  <a:pt x="67" y="66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8" name="Freeform 62"/>
          <p:cNvSpPr/>
          <p:nvPr/>
        </p:nvSpPr>
        <p:spPr bwMode="auto">
          <a:xfrm flipH="1">
            <a:off x="2953798" y="2290335"/>
            <a:ext cx="544587" cy="609905"/>
          </a:xfrm>
          <a:custGeom>
            <a:avLst/>
            <a:gdLst>
              <a:gd name="T0" fmla="*/ 50 w 84"/>
              <a:gd name="T1" fmla="*/ 69 h 83"/>
              <a:gd name="T2" fmla="*/ 64 w 84"/>
              <a:gd name="T3" fmla="*/ 42 h 83"/>
              <a:gd name="T4" fmla="*/ 69 w 84"/>
              <a:gd name="T5" fmla="*/ 31 h 83"/>
              <a:gd name="T6" fmla="*/ 82 w 84"/>
              <a:gd name="T7" fmla="*/ 4 h 83"/>
              <a:gd name="T8" fmla="*/ 80 w 84"/>
              <a:gd name="T9" fmla="*/ 1 h 83"/>
              <a:gd name="T10" fmla="*/ 52 w 84"/>
              <a:gd name="T11" fmla="*/ 15 h 83"/>
              <a:gd name="T12" fmla="*/ 42 w 84"/>
              <a:gd name="T13" fmla="*/ 20 h 83"/>
              <a:gd name="T14" fmla="*/ 15 w 84"/>
              <a:gd name="T15" fmla="*/ 34 h 83"/>
              <a:gd name="T16" fmla="*/ 14 w 84"/>
              <a:gd name="T17" fmla="*/ 40 h 83"/>
              <a:gd name="T18" fmla="*/ 24 w 84"/>
              <a:gd name="T19" fmla="*/ 50 h 83"/>
              <a:gd name="T20" fmla="*/ 2 w 84"/>
              <a:gd name="T21" fmla="*/ 72 h 83"/>
              <a:gd name="T22" fmla="*/ 1 w 84"/>
              <a:gd name="T23" fmla="*/ 76 h 83"/>
              <a:gd name="T24" fmla="*/ 8 w 84"/>
              <a:gd name="T25" fmla="*/ 82 h 83"/>
              <a:gd name="T26" fmla="*/ 11 w 84"/>
              <a:gd name="T27" fmla="*/ 82 h 83"/>
              <a:gd name="T28" fmla="*/ 33 w 84"/>
              <a:gd name="T29" fmla="*/ 60 h 83"/>
              <a:gd name="T30" fmla="*/ 43 w 84"/>
              <a:gd name="T31" fmla="*/ 70 h 83"/>
              <a:gd name="T32" fmla="*/ 50 w 84"/>
              <a:gd name="T33" fmla="*/ 69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84" h="83">
                <a:moveTo>
                  <a:pt x="50" y="69"/>
                </a:moveTo>
                <a:cubicBezTo>
                  <a:pt x="64" y="42"/>
                  <a:pt x="64" y="42"/>
                  <a:pt x="64" y="42"/>
                </a:cubicBezTo>
                <a:cubicBezTo>
                  <a:pt x="65" y="39"/>
                  <a:pt x="67" y="34"/>
                  <a:pt x="69" y="31"/>
                </a:cubicBezTo>
                <a:cubicBezTo>
                  <a:pt x="82" y="4"/>
                  <a:pt x="82" y="4"/>
                  <a:pt x="82" y="4"/>
                </a:cubicBezTo>
                <a:cubicBezTo>
                  <a:pt x="84" y="1"/>
                  <a:pt x="82" y="0"/>
                  <a:pt x="80" y="1"/>
                </a:cubicBezTo>
                <a:cubicBezTo>
                  <a:pt x="52" y="15"/>
                  <a:pt x="52" y="15"/>
                  <a:pt x="52" y="15"/>
                </a:cubicBezTo>
                <a:cubicBezTo>
                  <a:pt x="50" y="16"/>
                  <a:pt x="45" y="19"/>
                  <a:pt x="42" y="20"/>
                </a:cubicBezTo>
                <a:cubicBezTo>
                  <a:pt x="15" y="34"/>
                  <a:pt x="15" y="34"/>
                  <a:pt x="15" y="34"/>
                </a:cubicBezTo>
                <a:cubicBezTo>
                  <a:pt x="12" y="35"/>
                  <a:pt x="11" y="38"/>
                  <a:pt x="14" y="40"/>
                </a:cubicBezTo>
                <a:cubicBezTo>
                  <a:pt x="24" y="50"/>
                  <a:pt x="24" y="50"/>
                  <a:pt x="24" y="50"/>
                </a:cubicBezTo>
                <a:cubicBezTo>
                  <a:pt x="2" y="72"/>
                  <a:pt x="2" y="72"/>
                  <a:pt x="2" y="72"/>
                </a:cubicBezTo>
                <a:cubicBezTo>
                  <a:pt x="1" y="74"/>
                  <a:pt x="0" y="75"/>
                  <a:pt x="1" y="76"/>
                </a:cubicBezTo>
                <a:cubicBezTo>
                  <a:pt x="8" y="82"/>
                  <a:pt x="8" y="82"/>
                  <a:pt x="8" y="82"/>
                </a:cubicBezTo>
                <a:cubicBezTo>
                  <a:pt x="8" y="83"/>
                  <a:pt x="10" y="83"/>
                  <a:pt x="11" y="82"/>
                </a:cubicBezTo>
                <a:cubicBezTo>
                  <a:pt x="33" y="60"/>
                  <a:pt x="33" y="60"/>
                  <a:pt x="33" y="60"/>
                </a:cubicBezTo>
                <a:cubicBezTo>
                  <a:pt x="43" y="70"/>
                  <a:pt x="43" y="70"/>
                  <a:pt x="43" y="70"/>
                </a:cubicBezTo>
                <a:cubicBezTo>
                  <a:pt x="46" y="72"/>
                  <a:pt x="49" y="72"/>
                  <a:pt x="50" y="69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9" name="Freeform 63"/>
          <p:cNvSpPr/>
          <p:nvPr/>
        </p:nvSpPr>
        <p:spPr bwMode="auto">
          <a:xfrm flipH="1">
            <a:off x="1925205" y="2369484"/>
            <a:ext cx="493680" cy="557743"/>
          </a:xfrm>
          <a:custGeom>
            <a:avLst/>
            <a:gdLst>
              <a:gd name="T0" fmla="*/ 66 w 76"/>
              <a:gd name="T1" fmla="*/ 26 h 76"/>
              <a:gd name="T2" fmla="*/ 40 w 76"/>
              <a:gd name="T3" fmla="*/ 16 h 76"/>
              <a:gd name="T4" fmla="*/ 30 w 76"/>
              <a:gd name="T5" fmla="*/ 11 h 76"/>
              <a:gd name="T6" fmla="*/ 4 w 76"/>
              <a:gd name="T7" fmla="*/ 1 h 76"/>
              <a:gd name="T8" fmla="*/ 1 w 76"/>
              <a:gd name="T9" fmla="*/ 4 h 76"/>
              <a:gd name="T10" fmla="*/ 12 w 76"/>
              <a:gd name="T11" fmla="*/ 30 h 76"/>
              <a:gd name="T12" fmla="*/ 16 w 76"/>
              <a:gd name="T13" fmla="*/ 40 h 76"/>
              <a:gd name="T14" fmla="*/ 26 w 76"/>
              <a:gd name="T15" fmla="*/ 66 h 76"/>
              <a:gd name="T16" fmla="*/ 33 w 76"/>
              <a:gd name="T17" fmla="*/ 66 h 76"/>
              <a:gd name="T18" fmla="*/ 44 w 76"/>
              <a:gd name="T19" fmla="*/ 55 h 76"/>
              <a:gd name="T20" fmla="*/ 64 w 76"/>
              <a:gd name="T21" fmla="*/ 74 h 76"/>
              <a:gd name="T22" fmla="*/ 68 w 76"/>
              <a:gd name="T23" fmla="*/ 75 h 76"/>
              <a:gd name="T24" fmla="*/ 75 w 76"/>
              <a:gd name="T25" fmla="*/ 68 h 76"/>
              <a:gd name="T26" fmla="*/ 75 w 76"/>
              <a:gd name="T27" fmla="*/ 64 h 76"/>
              <a:gd name="T28" fmla="*/ 55 w 76"/>
              <a:gd name="T29" fmla="*/ 44 h 76"/>
              <a:gd name="T30" fmla="*/ 66 w 76"/>
              <a:gd name="T31" fmla="*/ 33 h 76"/>
              <a:gd name="T32" fmla="*/ 66 w 76"/>
              <a:gd name="T33" fmla="*/ 26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76" h="76">
                <a:moveTo>
                  <a:pt x="66" y="26"/>
                </a:moveTo>
                <a:cubicBezTo>
                  <a:pt x="40" y="16"/>
                  <a:pt x="40" y="16"/>
                  <a:pt x="40" y="16"/>
                </a:cubicBezTo>
                <a:cubicBezTo>
                  <a:pt x="37" y="14"/>
                  <a:pt x="33" y="13"/>
                  <a:pt x="30" y="11"/>
                </a:cubicBezTo>
                <a:cubicBezTo>
                  <a:pt x="4" y="1"/>
                  <a:pt x="4" y="1"/>
                  <a:pt x="4" y="1"/>
                </a:cubicBezTo>
                <a:cubicBezTo>
                  <a:pt x="1" y="0"/>
                  <a:pt x="0" y="1"/>
                  <a:pt x="1" y="4"/>
                </a:cubicBezTo>
                <a:cubicBezTo>
                  <a:pt x="12" y="30"/>
                  <a:pt x="12" y="30"/>
                  <a:pt x="12" y="30"/>
                </a:cubicBezTo>
                <a:cubicBezTo>
                  <a:pt x="13" y="33"/>
                  <a:pt x="15" y="37"/>
                  <a:pt x="16" y="40"/>
                </a:cubicBezTo>
                <a:cubicBezTo>
                  <a:pt x="26" y="66"/>
                  <a:pt x="26" y="66"/>
                  <a:pt x="26" y="66"/>
                </a:cubicBezTo>
                <a:cubicBezTo>
                  <a:pt x="27" y="68"/>
                  <a:pt x="30" y="69"/>
                  <a:pt x="33" y="66"/>
                </a:cubicBezTo>
                <a:cubicBezTo>
                  <a:pt x="44" y="55"/>
                  <a:pt x="44" y="55"/>
                  <a:pt x="44" y="55"/>
                </a:cubicBezTo>
                <a:cubicBezTo>
                  <a:pt x="64" y="74"/>
                  <a:pt x="64" y="74"/>
                  <a:pt x="64" y="74"/>
                </a:cubicBezTo>
                <a:cubicBezTo>
                  <a:pt x="65" y="75"/>
                  <a:pt x="67" y="76"/>
                  <a:pt x="68" y="75"/>
                </a:cubicBezTo>
                <a:cubicBezTo>
                  <a:pt x="75" y="68"/>
                  <a:pt x="75" y="68"/>
                  <a:pt x="75" y="68"/>
                </a:cubicBezTo>
                <a:cubicBezTo>
                  <a:pt x="76" y="67"/>
                  <a:pt x="76" y="65"/>
                  <a:pt x="75" y="64"/>
                </a:cubicBezTo>
                <a:cubicBezTo>
                  <a:pt x="55" y="44"/>
                  <a:pt x="55" y="44"/>
                  <a:pt x="55" y="44"/>
                </a:cubicBezTo>
                <a:cubicBezTo>
                  <a:pt x="66" y="33"/>
                  <a:pt x="66" y="33"/>
                  <a:pt x="66" y="33"/>
                </a:cubicBezTo>
                <a:cubicBezTo>
                  <a:pt x="69" y="30"/>
                  <a:pt x="69" y="27"/>
                  <a:pt x="66" y="26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0" name="Freeform 64"/>
          <p:cNvSpPr>
            <a:spLocks noEditPoints="1"/>
          </p:cNvSpPr>
          <p:nvPr/>
        </p:nvSpPr>
        <p:spPr bwMode="auto">
          <a:xfrm flipH="1">
            <a:off x="4838134" y="3517384"/>
            <a:ext cx="609701" cy="448067"/>
          </a:xfrm>
          <a:custGeom>
            <a:avLst/>
            <a:gdLst>
              <a:gd name="T0" fmla="*/ 76 w 94"/>
              <a:gd name="T1" fmla="*/ 0 h 61"/>
              <a:gd name="T2" fmla="*/ 18 w 94"/>
              <a:gd name="T3" fmla="*/ 0 h 61"/>
              <a:gd name="T4" fmla="*/ 0 w 94"/>
              <a:gd name="T5" fmla="*/ 17 h 61"/>
              <a:gd name="T6" fmla="*/ 0 w 94"/>
              <a:gd name="T7" fmla="*/ 43 h 61"/>
              <a:gd name="T8" fmla="*/ 18 w 94"/>
              <a:gd name="T9" fmla="*/ 61 h 61"/>
              <a:gd name="T10" fmla="*/ 76 w 94"/>
              <a:gd name="T11" fmla="*/ 61 h 61"/>
              <a:gd name="T12" fmla="*/ 94 w 94"/>
              <a:gd name="T13" fmla="*/ 43 h 61"/>
              <a:gd name="T14" fmla="*/ 94 w 94"/>
              <a:gd name="T15" fmla="*/ 17 h 61"/>
              <a:gd name="T16" fmla="*/ 76 w 94"/>
              <a:gd name="T17" fmla="*/ 0 h 61"/>
              <a:gd name="T18" fmla="*/ 90 w 94"/>
              <a:gd name="T19" fmla="*/ 52 h 61"/>
              <a:gd name="T20" fmla="*/ 88 w 94"/>
              <a:gd name="T21" fmla="*/ 52 h 61"/>
              <a:gd name="T22" fmla="*/ 88 w 94"/>
              <a:gd name="T23" fmla="*/ 52 h 61"/>
              <a:gd name="T24" fmla="*/ 87 w 94"/>
              <a:gd name="T25" fmla="*/ 52 h 61"/>
              <a:gd name="T26" fmla="*/ 62 w 94"/>
              <a:gd name="T27" fmla="*/ 29 h 61"/>
              <a:gd name="T28" fmla="*/ 48 w 94"/>
              <a:gd name="T29" fmla="*/ 41 h 61"/>
              <a:gd name="T30" fmla="*/ 47 w 94"/>
              <a:gd name="T31" fmla="*/ 42 h 61"/>
              <a:gd name="T32" fmla="*/ 46 w 94"/>
              <a:gd name="T33" fmla="*/ 41 h 61"/>
              <a:gd name="T34" fmla="*/ 32 w 94"/>
              <a:gd name="T35" fmla="*/ 29 h 61"/>
              <a:gd name="T36" fmla="*/ 8 w 94"/>
              <a:gd name="T37" fmla="*/ 51 h 61"/>
              <a:gd name="T38" fmla="*/ 7 w 94"/>
              <a:gd name="T39" fmla="*/ 51 h 61"/>
              <a:gd name="T40" fmla="*/ 7 w 94"/>
              <a:gd name="T41" fmla="*/ 51 h 61"/>
              <a:gd name="T42" fmla="*/ 5 w 94"/>
              <a:gd name="T43" fmla="*/ 51 h 61"/>
              <a:gd name="T44" fmla="*/ 5 w 94"/>
              <a:gd name="T45" fmla="*/ 49 h 61"/>
              <a:gd name="T46" fmla="*/ 5 w 94"/>
              <a:gd name="T47" fmla="*/ 49 h 61"/>
              <a:gd name="T48" fmla="*/ 6 w 94"/>
              <a:gd name="T49" fmla="*/ 48 h 61"/>
              <a:gd name="T50" fmla="*/ 29 w 94"/>
              <a:gd name="T51" fmla="*/ 27 h 61"/>
              <a:gd name="T52" fmla="*/ 7 w 94"/>
              <a:gd name="T53" fmla="*/ 9 h 61"/>
              <a:gd name="T54" fmla="*/ 7 w 94"/>
              <a:gd name="T55" fmla="*/ 6 h 61"/>
              <a:gd name="T56" fmla="*/ 10 w 94"/>
              <a:gd name="T57" fmla="*/ 6 h 61"/>
              <a:gd name="T58" fmla="*/ 12 w 94"/>
              <a:gd name="T59" fmla="*/ 8 h 61"/>
              <a:gd name="T60" fmla="*/ 47 w 94"/>
              <a:gd name="T61" fmla="*/ 37 h 61"/>
              <a:gd name="T62" fmla="*/ 82 w 94"/>
              <a:gd name="T63" fmla="*/ 7 h 61"/>
              <a:gd name="T64" fmla="*/ 84 w 94"/>
              <a:gd name="T65" fmla="*/ 6 h 61"/>
              <a:gd name="T66" fmla="*/ 87 w 94"/>
              <a:gd name="T67" fmla="*/ 6 h 61"/>
              <a:gd name="T68" fmla="*/ 87 w 94"/>
              <a:gd name="T69" fmla="*/ 9 h 61"/>
              <a:gd name="T70" fmla="*/ 65 w 94"/>
              <a:gd name="T71" fmla="*/ 27 h 61"/>
              <a:gd name="T72" fmla="*/ 90 w 94"/>
              <a:gd name="T73" fmla="*/ 49 h 61"/>
              <a:gd name="T74" fmla="*/ 90 w 94"/>
              <a:gd name="T75" fmla="*/ 50 h 61"/>
              <a:gd name="T76" fmla="*/ 90 w 94"/>
              <a:gd name="T77" fmla="*/ 50 h 61"/>
              <a:gd name="T78" fmla="*/ 90 w 94"/>
              <a:gd name="T79" fmla="*/ 52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94" h="61">
                <a:moveTo>
                  <a:pt x="76" y="0"/>
                </a:moveTo>
                <a:cubicBezTo>
                  <a:pt x="18" y="0"/>
                  <a:pt x="18" y="0"/>
                  <a:pt x="18" y="0"/>
                </a:cubicBezTo>
                <a:cubicBezTo>
                  <a:pt x="8" y="0"/>
                  <a:pt x="0" y="8"/>
                  <a:pt x="0" y="17"/>
                </a:cubicBezTo>
                <a:cubicBezTo>
                  <a:pt x="0" y="43"/>
                  <a:pt x="0" y="43"/>
                  <a:pt x="0" y="43"/>
                </a:cubicBezTo>
                <a:cubicBezTo>
                  <a:pt x="0" y="53"/>
                  <a:pt x="8" y="61"/>
                  <a:pt x="18" y="61"/>
                </a:cubicBezTo>
                <a:cubicBezTo>
                  <a:pt x="76" y="61"/>
                  <a:pt x="76" y="61"/>
                  <a:pt x="76" y="61"/>
                </a:cubicBezTo>
                <a:cubicBezTo>
                  <a:pt x="86" y="61"/>
                  <a:pt x="94" y="53"/>
                  <a:pt x="94" y="43"/>
                </a:cubicBezTo>
                <a:cubicBezTo>
                  <a:pt x="94" y="17"/>
                  <a:pt x="94" y="17"/>
                  <a:pt x="94" y="17"/>
                </a:cubicBezTo>
                <a:cubicBezTo>
                  <a:pt x="94" y="8"/>
                  <a:pt x="86" y="0"/>
                  <a:pt x="76" y="0"/>
                </a:cubicBezTo>
                <a:close/>
                <a:moveTo>
                  <a:pt x="90" y="52"/>
                </a:moveTo>
                <a:cubicBezTo>
                  <a:pt x="89" y="52"/>
                  <a:pt x="89" y="52"/>
                  <a:pt x="88" y="52"/>
                </a:cubicBezTo>
                <a:cubicBezTo>
                  <a:pt x="88" y="52"/>
                  <a:pt x="88" y="52"/>
                  <a:pt x="88" y="52"/>
                </a:cubicBezTo>
                <a:cubicBezTo>
                  <a:pt x="88" y="52"/>
                  <a:pt x="87" y="52"/>
                  <a:pt x="87" y="52"/>
                </a:cubicBezTo>
                <a:cubicBezTo>
                  <a:pt x="62" y="29"/>
                  <a:pt x="62" y="29"/>
                  <a:pt x="62" y="29"/>
                </a:cubicBezTo>
                <a:cubicBezTo>
                  <a:pt x="48" y="41"/>
                  <a:pt x="48" y="41"/>
                  <a:pt x="48" y="41"/>
                </a:cubicBezTo>
                <a:cubicBezTo>
                  <a:pt x="48" y="41"/>
                  <a:pt x="47" y="42"/>
                  <a:pt x="47" y="42"/>
                </a:cubicBezTo>
                <a:cubicBezTo>
                  <a:pt x="47" y="42"/>
                  <a:pt x="46" y="41"/>
                  <a:pt x="46" y="41"/>
                </a:cubicBezTo>
                <a:cubicBezTo>
                  <a:pt x="32" y="29"/>
                  <a:pt x="32" y="29"/>
                  <a:pt x="32" y="29"/>
                </a:cubicBezTo>
                <a:cubicBezTo>
                  <a:pt x="8" y="51"/>
                  <a:pt x="8" y="51"/>
                  <a:pt x="8" y="51"/>
                </a:cubicBezTo>
                <a:cubicBezTo>
                  <a:pt x="8" y="51"/>
                  <a:pt x="7" y="51"/>
                  <a:pt x="7" y="51"/>
                </a:cubicBezTo>
                <a:cubicBezTo>
                  <a:pt x="7" y="51"/>
                  <a:pt x="7" y="51"/>
                  <a:pt x="7" y="51"/>
                </a:cubicBezTo>
                <a:cubicBezTo>
                  <a:pt x="6" y="51"/>
                  <a:pt x="6" y="51"/>
                  <a:pt x="5" y="51"/>
                </a:cubicBezTo>
                <a:cubicBezTo>
                  <a:pt x="5" y="50"/>
                  <a:pt x="5" y="50"/>
                  <a:pt x="5" y="49"/>
                </a:cubicBezTo>
                <a:cubicBezTo>
                  <a:pt x="5" y="49"/>
                  <a:pt x="5" y="49"/>
                  <a:pt x="5" y="49"/>
                </a:cubicBezTo>
                <a:cubicBezTo>
                  <a:pt x="5" y="49"/>
                  <a:pt x="5" y="48"/>
                  <a:pt x="6" y="48"/>
                </a:cubicBezTo>
                <a:cubicBezTo>
                  <a:pt x="29" y="27"/>
                  <a:pt x="29" y="27"/>
                  <a:pt x="29" y="27"/>
                </a:cubicBezTo>
                <a:cubicBezTo>
                  <a:pt x="7" y="9"/>
                  <a:pt x="7" y="9"/>
                  <a:pt x="7" y="9"/>
                </a:cubicBezTo>
                <a:cubicBezTo>
                  <a:pt x="6" y="8"/>
                  <a:pt x="6" y="7"/>
                  <a:pt x="7" y="6"/>
                </a:cubicBezTo>
                <a:cubicBezTo>
                  <a:pt x="8" y="5"/>
                  <a:pt x="9" y="5"/>
                  <a:pt x="10" y="6"/>
                </a:cubicBezTo>
                <a:cubicBezTo>
                  <a:pt x="12" y="8"/>
                  <a:pt x="12" y="8"/>
                  <a:pt x="12" y="8"/>
                </a:cubicBezTo>
                <a:cubicBezTo>
                  <a:pt x="47" y="37"/>
                  <a:pt x="47" y="37"/>
                  <a:pt x="47" y="37"/>
                </a:cubicBezTo>
                <a:cubicBezTo>
                  <a:pt x="82" y="7"/>
                  <a:pt x="82" y="7"/>
                  <a:pt x="82" y="7"/>
                </a:cubicBezTo>
                <a:cubicBezTo>
                  <a:pt x="84" y="6"/>
                  <a:pt x="84" y="6"/>
                  <a:pt x="84" y="6"/>
                </a:cubicBezTo>
                <a:cubicBezTo>
                  <a:pt x="85" y="5"/>
                  <a:pt x="86" y="5"/>
                  <a:pt x="87" y="6"/>
                </a:cubicBezTo>
                <a:cubicBezTo>
                  <a:pt x="88" y="7"/>
                  <a:pt x="88" y="8"/>
                  <a:pt x="87" y="9"/>
                </a:cubicBezTo>
                <a:cubicBezTo>
                  <a:pt x="65" y="27"/>
                  <a:pt x="65" y="27"/>
                  <a:pt x="65" y="27"/>
                </a:cubicBezTo>
                <a:cubicBezTo>
                  <a:pt x="90" y="49"/>
                  <a:pt x="90" y="49"/>
                  <a:pt x="90" y="49"/>
                </a:cubicBezTo>
                <a:cubicBezTo>
                  <a:pt x="90" y="49"/>
                  <a:pt x="90" y="50"/>
                  <a:pt x="90" y="50"/>
                </a:cubicBezTo>
                <a:cubicBezTo>
                  <a:pt x="90" y="50"/>
                  <a:pt x="90" y="50"/>
                  <a:pt x="90" y="50"/>
                </a:cubicBezTo>
                <a:cubicBezTo>
                  <a:pt x="90" y="51"/>
                  <a:pt x="90" y="51"/>
                  <a:pt x="90" y="52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1" name="Freeform 65"/>
          <p:cNvSpPr>
            <a:spLocks noEditPoints="1"/>
          </p:cNvSpPr>
          <p:nvPr/>
        </p:nvSpPr>
        <p:spPr bwMode="auto">
          <a:xfrm flipH="1">
            <a:off x="6175373" y="3329833"/>
            <a:ext cx="499599" cy="565768"/>
          </a:xfrm>
          <a:custGeom>
            <a:avLst/>
            <a:gdLst>
              <a:gd name="T0" fmla="*/ 39 w 77"/>
              <a:gd name="T1" fmla="*/ 0 h 77"/>
              <a:gd name="T2" fmla="*/ 6 w 77"/>
              <a:gd name="T3" fmla="*/ 27 h 77"/>
              <a:gd name="T4" fmla="*/ 3 w 77"/>
              <a:gd name="T5" fmla="*/ 29 h 77"/>
              <a:gd name="T6" fmla="*/ 0 w 77"/>
              <a:gd name="T7" fmla="*/ 38 h 77"/>
              <a:gd name="T8" fmla="*/ 13 w 77"/>
              <a:gd name="T9" fmla="*/ 77 h 77"/>
              <a:gd name="T10" fmla="*/ 77 w 77"/>
              <a:gd name="T11" fmla="*/ 63 h 77"/>
              <a:gd name="T12" fmla="*/ 70 w 77"/>
              <a:gd name="T13" fmla="*/ 26 h 77"/>
              <a:gd name="T14" fmla="*/ 11 w 77"/>
              <a:gd name="T15" fmla="*/ 26 h 77"/>
              <a:gd name="T16" fmla="*/ 38 w 77"/>
              <a:gd name="T17" fmla="*/ 2 h 77"/>
              <a:gd name="T18" fmla="*/ 66 w 77"/>
              <a:gd name="T19" fmla="*/ 26 h 77"/>
              <a:gd name="T20" fmla="*/ 72 w 77"/>
              <a:gd name="T21" fmla="*/ 31 h 77"/>
              <a:gd name="T22" fmla="*/ 61 w 77"/>
              <a:gd name="T23" fmla="*/ 41 h 77"/>
              <a:gd name="T24" fmla="*/ 59 w 77"/>
              <a:gd name="T25" fmla="*/ 29 h 77"/>
              <a:gd name="T26" fmla="*/ 17 w 77"/>
              <a:gd name="T27" fmla="*/ 29 h 77"/>
              <a:gd name="T28" fmla="*/ 16 w 77"/>
              <a:gd name="T29" fmla="*/ 39 h 77"/>
              <a:gd name="T30" fmla="*/ 8 w 77"/>
              <a:gd name="T31" fmla="*/ 29 h 77"/>
              <a:gd name="T32" fmla="*/ 58 w 77"/>
              <a:gd name="T33" fmla="*/ 43 h 77"/>
              <a:gd name="T34" fmla="*/ 19 w 77"/>
              <a:gd name="T35" fmla="*/ 42 h 77"/>
              <a:gd name="T36" fmla="*/ 58 w 77"/>
              <a:gd name="T37" fmla="*/ 31 h 77"/>
              <a:gd name="T38" fmla="*/ 64 w 77"/>
              <a:gd name="T39" fmla="*/ 74 h 77"/>
              <a:gd name="T40" fmla="*/ 3 w 77"/>
              <a:gd name="T41" fmla="*/ 63 h 77"/>
              <a:gd name="T42" fmla="*/ 4 w 77"/>
              <a:gd name="T43" fmla="*/ 32 h 77"/>
              <a:gd name="T44" fmla="*/ 16 w 77"/>
              <a:gd name="T45" fmla="*/ 43 h 77"/>
              <a:gd name="T46" fmla="*/ 39 w 77"/>
              <a:gd name="T47" fmla="*/ 62 h 77"/>
              <a:gd name="T48" fmla="*/ 60 w 77"/>
              <a:gd name="T49" fmla="*/ 45 h 77"/>
              <a:gd name="T50" fmla="*/ 61 w 77"/>
              <a:gd name="T51" fmla="*/ 44 h 77"/>
              <a:gd name="T52" fmla="*/ 73 w 77"/>
              <a:gd name="T53" fmla="*/ 33 h 77"/>
              <a:gd name="T54" fmla="*/ 75 w 77"/>
              <a:gd name="T55" fmla="*/ 63 h 77"/>
              <a:gd name="T56" fmla="*/ 55 w 77"/>
              <a:gd name="T57" fmla="*/ 52 h 77"/>
              <a:gd name="T58" fmla="*/ 55 w 77"/>
              <a:gd name="T59" fmla="*/ 54 h 77"/>
              <a:gd name="T60" fmla="*/ 71 w 77"/>
              <a:gd name="T61" fmla="*/ 70 h 77"/>
              <a:gd name="T62" fmla="*/ 72 w 77"/>
              <a:gd name="T63" fmla="*/ 68 h 77"/>
              <a:gd name="T64" fmla="*/ 21 w 77"/>
              <a:gd name="T65" fmla="*/ 53 h 77"/>
              <a:gd name="T66" fmla="*/ 7 w 77"/>
              <a:gd name="T67" fmla="*/ 69 h 77"/>
              <a:gd name="T68" fmla="*/ 8 w 77"/>
              <a:gd name="T69" fmla="*/ 69 h 77"/>
              <a:gd name="T70" fmla="*/ 23 w 77"/>
              <a:gd name="T71" fmla="*/ 53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77" h="77">
                <a:moveTo>
                  <a:pt x="70" y="26"/>
                </a:moveTo>
                <a:cubicBezTo>
                  <a:pt x="39" y="0"/>
                  <a:pt x="39" y="0"/>
                  <a:pt x="39" y="0"/>
                </a:cubicBezTo>
                <a:cubicBezTo>
                  <a:pt x="37" y="0"/>
                  <a:pt x="37" y="0"/>
                  <a:pt x="37" y="0"/>
                </a:cubicBezTo>
                <a:cubicBezTo>
                  <a:pt x="6" y="27"/>
                  <a:pt x="6" y="27"/>
                  <a:pt x="6" y="27"/>
                </a:cubicBezTo>
                <a:cubicBezTo>
                  <a:pt x="5" y="27"/>
                  <a:pt x="4" y="28"/>
                  <a:pt x="3" y="29"/>
                </a:cubicBezTo>
                <a:cubicBezTo>
                  <a:pt x="3" y="29"/>
                  <a:pt x="3" y="29"/>
                  <a:pt x="3" y="29"/>
                </a:cubicBezTo>
                <a:cubicBezTo>
                  <a:pt x="3" y="29"/>
                  <a:pt x="3" y="29"/>
                  <a:pt x="3" y="29"/>
                </a:cubicBezTo>
                <a:cubicBezTo>
                  <a:pt x="1" y="32"/>
                  <a:pt x="0" y="35"/>
                  <a:pt x="0" y="38"/>
                </a:cubicBezTo>
                <a:cubicBezTo>
                  <a:pt x="0" y="63"/>
                  <a:pt x="0" y="63"/>
                  <a:pt x="0" y="63"/>
                </a:cubicBezTo>
                <a:cubicBezTo>
                  <a:pt x="0" y="71"/>
                  <a:pt x="6" y="77"/>
                  <a:pt x="13" y="77"/>
                </a:cubicBezTo>
                <a:cubicBezTo>
                  <a:pt x="64" y="77"/>
                  <a:pt x="64" y="77"/>
                  <a:pt x="64" y="77"/>
                </a:cubicBezTo>
                <a:cubicBezTo>
                  <a:pt x="71" y="77"/>
                  <a:pt x="77" y="71"/>
                  <a:pt x="77" y="63"/>
                </a:cubicBezTo>
                <a:cubicBezTo>
                  <a:pt x="77" y="38"/>
                  <a:pt x="77" y="38"/>
                  <a:pt x="77" y="38"/>
                </a:cubicBezTo>
                <a:cubicBezTo>
                  <a:pt x="77" y="33"/>
                  <a:pt x="74" y="28"/>
                  <a:pt x="70" y="26"/>
                </a:cubicBezTo>
                <a:close/>
                <a:moveTo>
                  <a:pt x="8" y="29"/>
                </a:moveTo>
                <a:cubicBezTo>
                  <a:pt x="11" y="26"/>
                  <a:pt x="11" y="26"/>
                  <a:pt x="11" y="26"/>
                </a:cubicBezTo>
                <a:cubicBezTo>
                  <a:pt x="13" y="25"/>
                  <a:pt x="13" y="25"/>
                  <a:pt x="13" y="25"/>
                </a:cubicBezTo>
                <a:cubicBezTo>
                  <a:pt x="38" y="2"/>
                  <a:pt x="38" y="2"/>
                  <a:pt x="38" y="2"/>
                </a:cubicBezTo>
                <a:cubicBezTo>
                  <a:pt x="64" y="25"/>
                  <a:pt x="64" y="25"/>
                  <a:pt x="64" y="25"/>
                </a:cubicBezTo>
                <a:cubicBezTo>
                  <a:pt x="66" y="26"/>
                  <a:pt x="66" y="26"/>
                  <a:pt x="66" y="26"/>
                </a:cubicBezTo>
                <a:cubicBezTo>
                  <a:pt x="69" y="28"/>
                  <a:pt x="69" y="28"/>
                  <a:pt x="69" y="28"/>
                </a:cubicBezTo>
                <a:cubicBezTo>
                  <a:pt x="72" y="31"/>
                  <a:pt x="72" y="31"/>
                  <a:pt x="72" y="31"/>
                </a:cubicBezTo>
                <a:cubicBezTo>
                  <a:pt x="61" y="40"/>
                  <a:pt x="61" y="40"/>
                  <a:pt x="61" y="40"/>
                </a:cubicBezTo>
                <a:cubicBezTo>
                  <a:pt x="61" y="41"/>
                  <a:pt x="61" y="41"/>
                  <a:pt x="61" y="41"/>
                </a:cubicBezTo>
                <a:cubicBezTo>
                  <a:pt x="61" y="30"/>
                  <a:pt x="61" y="30"/>
                  <a:pt x="61" y="30"/>
                </a:cubicBezTo>
                <a:cubicBezTo>
                  <a:pt x="59" y="29"/>
                  <a:pt x="59" y="29"/>
                  <a:pt x="59" y="29"/>
                </a:cubicBezTo>
                <a:cubicBezTo>
                  <a:pt x="17" y="29"/>
                  <a:pt x="17" y="29"/>
                  <a:pt x="17" y="29"/>
                </a:cubicBezTo>
                <a:cubicBezTo>
                  <a:pt x="17" y="29"/>
                  <a:pt x="17" y="29"/>
                  <a:pt x="17" y="29"/>
                </a:cubicBezTo>
                <a:cubicBezTo>
                  <a:pt x="16" y="30"/>
                  <a:pt x="16" y="30"/>
                  <a:pt x="16" y="30"/>
                </a:cubicBezTo>
                <a:cubicBezTo>
                  <a:pt x="16" y="39"/>
                  <a:pt x="16" y="39"/>
                  <a:pt x="16" y="39"/>
                </a:cubicBezTo>
                <a:cubicBezTo>
                  <a:pt x="6" y="30"/>
                  <a:pt x="6" y="30"/>
                  <a:pt x="6" y="30"/>
                </a:cubicBezTo>
                <a:lnTo>
                  <a:pt x="8" y="29"/>
                </a:lnTo>
                <a:close/>
                <a:moveTo>
                  <a:pt x="58" y="31"/>
                </a:moveTo>
                <a:cubicBezTo>
                  <a:pt x="58" y="43"/>
                  <a:pt x="58" y="43"/>
                  <a:pt x="58" y="43"/>
                </a:cubicBezTo>
                <a:cubicBezTo>
                  <a:pt x="40" y="59"/>
                  <a:pt x="40" y="59"/>
                  <a:pt x="40" y="59"/>
                </a:cubicBezTo>
                <a:cubicBezTo>
                  <a:pt x="19" y="42"/>
                  <a:pt x="19" y="42"/>
                  <a:pt x="19" y="42"/>
                </a:cubicBezTo>
                <a:cubicBezTo>
                  <a:pt x="19" y="31"/>
                  <a:pt x="19" y="31"/>
                  <a:pt x="19" y="31"/>
                </a:cubicBezTo>
                <a:lnTo>
                  <a:pt x="58" y="31"/>
                </a:lnTo>
                <a:close/>
                <a:moveTo>
                  <a:pt x="75" y="63"/>
                </a:moveTo>
                <a:cubicBezTo>
                  <a:pt x="75" y="69"/>
                  <a:pt x="70" y="74"/>
                  <a:pt x="64" y="74"/>
                </a:cubicBezTo>
                <a:cubicBezTo>
                  <a:pt x="13" y="74"/>
                  <a:pt x="13" y="74"/>
                  <a:pt x="13" y="74"/>
                </a:cubicBezTo>
                <a:cubicBezTo>
                  <a:pt x="8" y="74"/>
                  <a:pt x="3" y="69"/>
                  <a:pt x="3" y="63"/>
                </a:cubicBezTo>
                <a:cubicBezTo>
                  <a:pt x="3" y="38"/>
                  <a:pt x="3" y="38"/>
                  <a:pt x="3" y="38"/>
                </a:cubicBezTo>
                <a:cubicBezTo>
                  <a:pt x="3" y="36"/>
                  <a:pt x="3" y="34"/>
                  <a:pt x="4" y="32"/>
                </a:cubicBezTo>
                <a:cubicBezTo>
                  <a:pt x="16" y="43"/>
                  <a:pt x="16" y="43"/>
                  <a:pt x="16" y="43"/>
                </a:cubicBezTo>
                <a:cubicBezTo>
                  <a:pt x="16" y="43"/>
                  <a:pt x="16" y="43"/>
                  <a:pt x="16" y="43"/>
                </a:cubicBezTo>
                <a:cubicBezTo>
                  <a:pt x="16" y="43"/>
                  <a:pt x="16" y="43"/>
                  <a:pt x="16" y="43"/>
                </a:cubicBezTo>
                <a:cubicBezTo>
                  <a:pt x="39" y="62"/>
                  <a:pt x="39" y="62"/>
                  <a:pt x="39" y="62"/>
                </a:cubicBezTo>
                <a:cubicBezTo>
                  <a:pt x="40" y="62"/>
                  <a:pt x="40" y="62"/>
                  <a:pt x="40" y="62"/>
                </a:cubicBezTo>
                <a:cubicBezTo>
                  <a:pt x="60" y="45"/>
                  <a:pt x="60" y="45"/>
                  <a:pt x="60" y="45"/>
                </a:cubicBezTo>
                <a:cubicBezTo>
                  <a:pt x="60" y="45"/>
                  <a:pt x="60" y="45"/>
                  <a:pt x="60" y="45"/>
                </a:cubicBezTo>
                <a:cubicBezTo>
                  <a:pt x="61" y="44"/>
                  <a:pt x="61" y="44"/>
                  <a:pt x="61" y="44"/>
                </a:cubicBezTo>
                <a:cubicBezTo>
                  <a:pt x="61" y="44"/>
                  <a:pt x="61" y="44"/>
                  <a:pt x="61" y="44"/>
                </a:cubicBezTo>
                <a:cubicBezTo>
                  <a:pt x="73" y="33"/>
                  <a:pt x="73" y="33"/>
                  <a:pt x="73" y="33"/>
                </a:cubicBezTo>
                <a:cubicBezTo>
                  <a:pt x="74" y="34"/>
                  <a:pt x="75" y="36"/>
                  <a:pt x="75" y="38"/>
                </a:cubicBezTo>
                <a:lnTo>
                  <a:pt x="75" y="63"/>
                </a:lnTo>
                <a:close/>
                <a:moveTo>
                  <a:pt x="57" y="52"/>
                </a:moveTo>
                <a:cubicBezTo>
                  <a:pt x="57" y="52"/>
                  <a:pt x="56" y="52"/>
                  <a:pt x="55" y="52"/>
                </a:cubicBezTo>
                <a:cubicBezTo>
                  <a:pt x="55" y="53"/>
                  <a:pt x="55" y="54"/>
                  <a:pt x="55" y="54"/>
                </a:cubicBezTo>
                <a:cubicBezTo>
                  <a:pt x="55" y="54"/>
                  <a:pt x="55" y="54"/>
                  <a:pt x="55" y="54"/>
                </a:cubicBezTo>
                <a:cubicBezTo>
                  <a:pt x="60" y="59"/>
                  <a:pt x="65" y="64"/>
                  <a:pt x="70" y="69"/>
                </a:cubicBezTo>
                <a:cubicBezTo>
                  <a:pt x="71" y="70"/>
                  <a:pt x="71" y="70"/>
                  <a:pt x="71" y="70"/>
                </a:cubicBezTo>
                <a:cubicBezTo>
                  <a:pt x="72" y="69"/>
                  <a:pt x="72" y="69"/>
                  <a:pt x="72" y="69"/>
                </a:cubicBezTo>
                <a:cubicBezTo>
                  <a:pt x="73" y="69"/>
                  <a:pt x="73" y="68"/>
                  <a:pt x="72" y="68"/>
                </a:cubicBezTo>
                <a:cubicBezTo>
                  <a:pt x="67" y="63"/>
                  <a:pt x="62" y="57"/>
                  <a:pt x="57" y="52"/>
                </a:cubicBezTo>
                <a:close/>
                <a:moveTo>
                  <a:pt x="21" y="53"/>
                </a:moveTo>
                <a:cubicBezTo>
                  <a:pt x="16" y="58"/>
                  <a:pt x="11" y="62"/>
                  <a:pt x="7" y="67"/>
                </a:cubicBezTo>
                <a:cubicBezTo>
                  <a:pt x="6" y="68"/>
                  <a:pt x="6" y="69"/>
                  <a:pt x="7" y="69"/>
                </a:cubicBezTo>
                <a:cubicBezTo>
                  <a:pt x="7" y="69"/>
                  <a:pt x="7" y="69"/>
                  <a:pt x="7" y="69"/>
                </a:cubicBezTo>
                <a:cubicBezTo>
                  <a:pt x="8" y="69"/>
                  <a:pt x="8" y="69"/>
                  <a:pt x="8" y="69"/>
                </a:cubicBezTo>
                <a:cubicBezTo>
                  <a:pt x="13" y="64"/>
                  <a:pt x="18" y="60"/>
                  <a:pt x="23" y="55"/>
                </a:cubicBezTo>
                <a:cubicBezTo>
                  <a:pt x="23" y="54"/>
                  <a:pt x="23" y="53"/>
                  <a:pt x="23" y="53"/>
                </a:cubicBezTo>
                <a:cubicBezTo>
                  <a:pt x="22" y="52"/>
                  <a:pt x="21" y="52"/>
                  <a:pt x="21" y="53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82" name="组合 81"/>
          <p:cNvGrpSpPr/>
          <p:nvPr/>
        </p:nvGrpSpPr>
        <p:grpSpPr>
          <a:xfrm flipH="1">
            <a:off x="9333852" y="3444921"/>
            <a:ext cx="525645" cy="493542"/>
            <a:chOff x="9423400" y="3073401"/>
            <a:chExt cx="704850" cy="585788"/>
          </a:xfrm>
          <a:solidFill>
            <a:schemeClr val="tx1"/>
          </a:solidFill>
        </p:grpSpPr>
        <p:sp>
          <p:nvSpPr>
            <p:cNvPr id="83" name="Freeform 66"/>
            <p:cNvSpPr>
              <a:spLocks noEditPoints="1"/>
            </p:cNvSpPr>
            <p:nvPr/>
          </p:nvSpPr>
          <p:spPr bwMode="auto">
            <a:xfrm>
              <a:off x="9423400" y="3187701"/>
              <a:ext cx="704850" cy="471488"/>
            </a:xfrm>
            <a:custGeom>
              <a:avLst/>
              <a:gdLst>
                <a:gd name="T0" fmla="*/ 64 w 81"/>
                <a:gd name="T1" fmla="*/ 0 h 54"/>
                <a:gd name="T2" fmla="*/ 62 w 81"/>
                <a:gd name="T3" fmla="*/ 0 h 54"/>
                <a:gd name="T4" fmla="*/ 62 w 81"/>
                <a:gd name="T5" fmla="*/ 4 h 54"/>
                <a:gd name="T6" fmla="*/ 62 w 81"/>
                <a:gd name="T7" fmla="*/ 4 h 54"/>
                <a:gd name="T8" fmla="*/ 56 w 81"/>
                <a:gd name="T9" fmla="*/ 4 h 54"/>
                <a:gd name="T10" fmla="*/ 56 w 81"/>
                <a:gd name="T11" fmla="*/ 4 h 54"/>
                <a:gd name="T12" fmla="*/ 55 w 81"/>
                <a:gd name="T13" fmla="*/ 0 h 54"/>
                <a:gd name="T14" fmla="*/ 26 w 81"/>
                <a:gd name="T15" fmla="*/ 0 h 54"/>
                <a:gd name="T16" fmla="*/ 25 w 81"/>
                <a:gd name="T17" fmla="*/ 4 h 54"/>
                <a:gd name="T18" fmla="*/ 25 w 81"/>
                <a:gd name="T19" fmla="*/ 4 h 54"/>
                <a:gd name="T20" fmla="*/ 19 w 81"/>
                <a:gd name="T21" fmla="*/ 4 h 54"/>
                <a:gd name="T22" fmla="*/ 19 w 81"/>
                <a:gd name="T23" fmla="*/ 4 h 54"/>
                <a:gd name="T24" fmla="*/ 19 w 81"/>
                <a:gd name="T25" fmla="*/ 0 h 54"/>
                <a:gd name="T26" fmla="*/ 17 w 81"/>
                <a:gd name="T27" fmla="*/ 0 h 54"/>
                <a:gd name="T28" fmla="*/ 0 w 81"/>
                <a:gd name="T29" fmla="*/ 17 h 54"/>
                <a:gd name="T30" fmla="*/ 0 w 81"/>
                <a:gd name="T31" fmla="*/ 37 h 54"/>
                <a:gd name="T32" fmla="*/ 17 w 81"/>
                <a:gd name="T33" fmla="*/ 54 h 54"/>
                <a:gd name="T34" fmla="*/ 64 w 81"/>
                <a:gd name="T35" fmla="*/ 54 h 54"/>
                <a:gd name="T36" fmla="*/ 81 w 81"/>
                <a:gd name="T37" fmla="*/ 37 h 54"/>
                <a:gd name="T38" fmla="*/ 81 w 81"/>
                <a:gd name="T39" fmla="*/ 17 h 54"/>
                <a:gd name="T40" fmla="*/ 64 w 81"/>
                <a:gd name="T41" fmla="*/ 0 h 54"/>
                <a:gd name="T42" fmla="*/ 49 w 81"/>
                <a:gd name="T43" fmla="*/ 40 h 54"/>
                <a:gd name="T44" fmla="*/ 32 w 81"/>
                <a:gd name="T45" fmla="*/ 40 h 54"/>
                <a:gd name="T46" fmla="*/ 32 w 81"/>
                <a:gd name="T47" fmla="*/ 38 h 54"/>
                <a:gd name="T48" fmla="*/ 37 w 81"/>
                <a:gd name="T49" fmla="*/ 30 h 54"/>
                <a:gd name="T50" fmla="*/ 36 w 81"/>
                <a:gd name="T51" fmla="*/ 27 h 54"/>
                <a:gd name="T52" fmla="*/ 32 w 81"/>
                <a:gd name="T53" fmla="*/ 27 h 54"/>
                <a:gd name="T54" fmla="*/ 32 w 81"/>
                <a:gd name="T55" fmla="*/ 25 h 54"/>
                <a:gd name="T56" fmla="*/ 36 w 81"/>
                <a:gd name="T57" fmla="*/ 25 h 54"/>
                <a:gd name="T58" fmla="*/ 36 w 81"/>
                <a:gd name="T59" fmla="*/ 20 h 54"/>
                <a:gd name="T60" fmla="*/ 44 w 81"/>
                <a:gd name="T61" fmla="*/ 12 h 54"/>
                <a:gd name="T62" fmla="*/ 48 w 81"/>
                <a:gd name="T63" fmla="*/ 13 h 54"/>
                <a:gd name="T64" fmla="*/ 47 w 81"/>
                <a:gd name="T65" fmla="*/ 16 h 54"/>
                <a:gd name="T66" fmla="*/ 44 w 81"/>
                <a:gd name="T67" fmla="*/ 15 h 54"/>
                <a:gd name="T68" fmla="*/ 39 w 81"/>
                <a:gd name="T69" fmla="*/ 20 h 54"/>
                <a:gd name="T70" fmla="*/ 40 w 81"/>
                <a:gd name="T71" fmla="*/ 25 h 54"/>
                <a:gd name="T72" fmla="*/ 46 w 81"/>
                <a:gd name="T73" fmla="*/ 25 h 54"/>
                <a:gd name="T74" fmla="*/ 46 w 81"/>
                <a:gd name="T75" fmla="*/ 27 h 54"/>
                <a:gd name="T76" fmla="*/ 40 w 81"/>
                <a:gd name="T77" fmla="*/ 27 h 54"/>
                <a:gd name="T78" fmla="*/ 40 w 81"/>
                <a:gd name="T79" fmla="*/ 32 h 54"/>
                <a:gd name="T80" fmla="*/ 37 w 81"/>
                <a:gd name="T81" fmla="*/ 37 h 54"/>
                <a:gd name="T82" fmla="*/ 37 w 81"/>
                <a:gd name="T83" fmla="*/ 37 h 54"/>
                <a:gd name="T84" fmla="*/ 49 w 81"/>
                <a:gd name="T85" fmla="*/ 37 h 54"/>
                <a:gd name="T86" fmla="*/ 49 w 81"/>
                <a:gd name="T87" fmla="*/ 4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81" h="54">
                  <a:moveTo>
                    <a:pt x="64" y="0"/>
                  </a:moveTo>
                  <a:cubicBezTo>
                    <a:pt x="62" y="0"/>
                    <a:pt x="62" y="0"/>
                    <a:pt x="62" y="0"/>
                  </a:cubicBezTo>
                  <a:cubicBezTo>
                    <a:pt x="62" y="1"/>
                    <a:pt x="62" y="2"/>
                    <a:pt x="62" y="4"/>
                  </a:cubicBezTo>
                  <a:cubicBezTo>
                    <a:pt x="62" y="4"/>
                    <a:pt x="62" y="4"/>
                    <a:pt x="62" y="4"/>
                  </a:cubicBezTo>
                  <a:cubicBezTo>
                    <a:pt x="56" y="4"/>
                    <a:pt x="56" y="4"/>
                    <a:pt x="56" y="4"/>
                  </a:cubicBezTo>
                  <a:cubicBezTo>
                    <a:pt x="56" y="4"/>
                    <a:pt x="56" y="4"/>
                    <a:pt x="56" y="4"/>
                  </a:cubicBezTo>
                  <a:cubicBezTo>
                    <a:pt x="56" y="2"/>
                    <a:pt x="56" y="1"/>
                    <a:pt x="55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6" y="1"/>
                    <a:pt x="25" y="2"/>
                    <a:pt x="25" y="4"/>
                  </a:cubicBezTo>
                  <a:cubicBezTo>
                    <a:pt x="25" y="4"/>
                    <a:pt x="25" y="4"/>
                    <a:pt x="25" y="4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19" y="2"/>
                    <a:pt x="19" y="1"/>
                    <a:pt x="19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8" y="0"/>
                    <a:pt x="0" y="7"/>
                    <a:pt x="0" y="17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46"/>
                    <a:pt x="8" y="54"/>
                    <a:pt x="17" y="54"/>
                  </a:cubicBezTo>
                  <a:cubicBezTo>
                    <a:pt x="64" y="54"/>
                    <a:pt x="64" y="54"/>
                    <a:pt x="64" y="54"/>
                  </a:cubicBezTo>
                  <a:cubicBezTo>
                    <a:pt x="74" y="54"/>
                    <a:pt x="81" y="46"/>
                    <a:pt x="81" y="37"/>
                  </a:cubicBezTo>
                  <a:cubicBezTo>
                    <a:pt x="81" y="17"/>
                    <a:pt x="81" y="17"/>
                    <a:pt x="81" y="17"/>
                  </a:cubicBezTo>
                  <a:cubicBezTo>
                    <a:pt x="81" y="7"/>
                    <a:pt x="74" y="0"/>
                    <a:pt x="64" y="0"/>
                  </a:cubicBezTo>
                  <a:close/>
                  <a:moveTo>
                    <a:pt x="49" y="40"/>
                  </a:moveTo>
                  <a:cubicBezTo>
                    <a:pt x="32" y="40"/>
                    <a:pt x="32" y="40"/>
                    <a:pt x="32" y="40"/>
                  </a:cubicBezTo>
                  <a:cubicBezTo>
                    <a:pt x="32" y="38"/>
                    <a:pt x="32" y="38"/>
                    <a:pt x="32" y="38"/>
                  </a:cubicBezTo>
                  <a:cubicBezTo>
                    <a:pt x="35" y="36"/>
                    <a:pt x="37" y="34"/>
                    <a:pt x="37" y="30"/>
                  </a:cubicBezTo>
                  <a:cubicBezTo>
                    <a:pt x="37" y="29"/>
                    <a:pt x="37" y="28"/>
                    <a:pt x="36" y="27"/>
                  </a:cubicBezTo>
                  <a:cubicBezTo>
                    <a:pt x="32" y="27"/>
                    <a:pt x="32" y="27"/>
                    <a:pt x="32" y="27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6" y="25"/>
                    <a:pt x="36" y="25"/>
                    <a:pt x="36" y="25"/>
                  </a:cubicBezTo>
                  <a:cubicBezTo>
                    <a:pt x="36" y="23"/>
                    <a:pt x="36" y="22"/>
                    <a:pt x="36" y="20"/>
                  </a:cubicBezTo>
                  <a:cubicBezTo>
                    <a:pt x="36" y="15"/>
                    <a:pt x="39" y="12"/>
                    <a:pt x="44" y="12"/>
                  </a:cubicBezTo>
                  <a:cubicBezTo>
                    <a:pt x="46" y="12"/>
                    <a:pt x="47" y="12"/>
                    <a:pt x="48" y="13"/>
                  </a:cubicBezTo>
                  <a:cubicBezTo>
                    <a:pt x="47" y="16"/>
                    <a:pt x="47" y="16"/>
                    <a:pt x="47" y="16"/>
                  </a:cubicBezTo>
                  <a:cubicBezTo>
                    <a:pt x="47" y="15"/>
                    <a:pt x="45" y="15"/>
                    <a:pt x="44" y="15"/>
                  </a:cubicBezTo>
                  <a:cubicBezTo>
                    <a:pt x="40" y="15"/>
                    <a:pt x="39" y="17"/>
                    <a:pt x="39" y="20"/>
                  </a:cubicBezTo>
                  <a:cubicBezTo>
                    <a:pt x="39" y="22"/>
                    <a:pt x="39" y="23"/>
                    <a:pt x="40" y="25"/>
                  </a:cubicBezTo>
                  <a:cubicBezTo>
                    <a:pt x="46" y="25"/>
                    <a:pt x="46" y="25"/>
                    <a:pt x="46" y="25"/>
                  </a:cubicBezTo>
                  <a:cubicBezTo>
                    <a:pt x="46" y="27"/>
                    <a:pt x="46" y="27"/>
                    <a:pt x="46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9"/>
                    <a:pt x="40" y="31"/>
                    <a:pt x="40" y="32"/>
                  </a:cubicBezTo>
                  <a:cubicBezTo>
                    <a:pt x="39" y="34"/>
                    <a:pt x="38" y="35"/>
                    <a:pt x="37" y="37"/>
                  </a:cubicBezTo>
                  <a:cubicBezTo>
                    <a:pt x="37" y="37"/>
                    <a:pt x="37" y="37"/>
                    <a:pt x="37" y="37"/>
                  </a:cubicBezTo>
                  <a:cubicBezTo>
                    <a:pt x="49" y="37"/>
                    <a:pt x="49" y="37"/>
                    <a:pt x="49" y="37"/>
                  </a:cubicBezTo>
                  <a:lnTo>
                    <a:pt x="49" y="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4" name="Freeform 67"/>
            <p:cNvSpPr/>
            <p:nvPr/>
          </p:nvSpPr>
          <p:spPr bwMode="auto">
            <a:xfrm>
              <a:off x="9596438" y="3073401"/>
              <a:ext cx="357188" cy="139700"/>
            </a:xfrm>
            <a:custGeom>
              <a:avLst/>
              <a:gdLst>
                <a:gd name="T0" fmla="*/ 41 w 41"/>
                <a:gd name="T1" fmla="*/ 13 h 16"/>
                <a:gd name="T2" fmla="*/ 30 w 41"/>
                <a:gd name="T3" fmla="*/ 0 h 16"/>
                <a:gd name="T4" fmla="*/ 11 w 41"/>
                <a:gd name="T5" fmla="*/ 0 h 16"/>
                <a:gd name="T6" fmla="*/ 0 w 41"/>
                <a:gd name="T7" fmla="*/ 13 h 16"/>
                <a:gd name="T8" fmla="*/ 0 w 41"/>
                <a:gd name="T9" fmla="*/ 16 h 16"/>
                <a:gd name="T10" fmla="*/ 4 w 41"/>
                <a:gd name="T11" fmla="*/ 16 h 16"/>
                <a:gd name="T12" fmla="*/ 5 w 41"/>
                <a:gd name="T13" fmla="*/ 13 h 16"/>
                <a:gd name="T14" fmla="*/ 14 w 41"/>
                <a:gd name="T15" fmla="*/ 3 h 16"/>
                <a:gd name="T16" fmla="*/ 27 w 41"/>
                <a:gd name="T17" fmla="*/ 3 h 16"/>
                <a:gd name="T18" fmla="*/ 36 w 41"/>
                <a:gd name="T19" fmla="*/ 13 h 16"/>
                <a:gd name="T20" fmla="*/ 37 w 41"/>
                <a:gd name="T21" fmla="*/ 16 h 16"/>
                <a:gd name="T22" fmla="*/ 41 w 41"/>
                <a:gd name="T23" fmla="*/ 16 h 16"/>
                <a:gd name="T24" fmla="*/ 41 w 41"/>
                <a:gd name="T25" fmla="*/ 1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1" h="16">
                  <a:moveTo>
                    <a:pt x="41" y="13"/>
                  </a:moveTo>
                  <a:cubicBezTo>
                    <a:pt x="39" y="5"/>
                    <a:pt x="35" y="0"/>
                    <a:pt x="30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6" y="0"/>
                    <a:pt x="2" y="5"/>
                    <a:pt x="0" y="13"/>
                  </a:cubicBezTo>
                  <a:cubicBezTo>
                    <a:pt x="0" y="14"/>
                    <a:pt x="0" y="15"/>
                    <a:pt x="0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15"/>
                    <a:pt x="5" y="14"/>
                    <a:pt x="5" y="13"/>
                  </a:cubicBezTo>
                  <a:cubicBezTo>
                    <a:pt x="6" y="7"/>
                    <a:pt x="10" y="3"/>
                    <a:pt x="14" y="3"/>
                  </a:cubicBezTo>
                  <a:cubicBezTo>
                    <a:pt x="27" y="3"/>
                    <a:pt x="27" y="3"/>
                    <a:pt x="27" y="3"/>
                  </a:cubicBezTo>
                  <a:cubicBezTo>
                    <a:pt x="32" y="3"/>
                    <a:pt x="35" y="7"/>
                    <a:pt x="36" y="13"/>
                  </a:cubicBezTo>
                  <a:cubicBezTo>
                    <a:pt x="37" y="14"/>
                    <a:pt x="37" y="15"/>
                    <a:pt x="37" y="16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41" y="15"/>
                    <a:pt x="41" y="14"/>
                    <a:pt x="41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85" name="组合 84"/>
          <p:cNvGrpSpPr/>
          <p:nvPr/>
        </p:nvGrpSpPr>
        <p:grpSpPr>
          <a:xfrm flipH="1">
            <a:off x="8279860" y="3578897"/>
            <a:ext cx="544587" cy="411954"/>
            <a:chOff x="8388350" y="3117851"/>
            <a:chExt cx="730250" cy="488950"/>
          </a:xfrm>
          <a:solidFill>
            <a:schemeClr val="tx1"/>
          </a:solidFill>
        </p:grpSpPr>
        <p:sp>
          <p:nvSpPr>
            <p:cNvPr id="86" name="Freeform 68"/>
            <p:cNvSpPr>
              <a:spLocks noEditPoints="1"/>
            </p:cNvSpPr>
            <p:nvPr/>
          </p:nvSpPr>
          <p:spPr bwMode="auto">
            <a:xfrm>
              <a:off x="8388350" y="3117851"/>
              <a:ext cx="730250" cy="488950"/>
            </a:xfrm>
            <a:custGeom>
              <a:avLst/>
              <a:gdLst>
                <a:gd name="T0" fmla="*/ 6 w 84"/>
                <a:gd name="T1" fmla="*/ 56 h 56"/>
                <a:gd name="T2" fmla="*/ 0 w 84"/>
                <a:gd name="T3" fmla="*/ 50 h 56"/>
                <a:gd name="T4" fmla="*/ 0 w 84"/>
                <a:gd name="T5" fmla="*/ 7 h 56"/>
                <a:gd name="T6" fmla="*/ 6 w 84"/>
                <a:gd name="T7" fmla="*/ 0 h 56"/>
                <a:gd name="T8" fmla="*/ 77 w 84"/>
                <a:gd name="T9" fmla="*/ 0 h 56"/>
                <a:gd name="T10" fmla="*/ 84 w 84"/>
                <a:gd name="T11" fmla="*/ 7 h 56"/>
                <a:gd name="T12" fmla="*/ 84 w 84"/>
                <a:gd name="T13" fmla="*/ 50 h 56"/>
                <a:gd name="T14" fmla="*/ 77 w 84"/>
                <a:gd name="T15" fmla="*/ 56 h 56"/>
                <a:gd name="T16" fmla="*/ 6 w 84"/>
                <a:gd name="T17" fmla="*/ 56 h 56"/>
                <a:gd name="T18" fmla="*/ 2 w 84"/>
                <a:gd name="T19" fmla="*/ 7 h 56"/>
                <a:gd name="T20" fmla="*/ 2 w 84"/>
                <a:gd name="T21" fmla="*/ 50 h 56"/>
                <a:gd name="T22" fmla="*/ 6 w 84"/>
                <a:gd name="T23" fmla="*/ 54 h 56"/>
                <a:gd name="T24" fmla="*/ 77 w 84"/>
                <a:gd name="T25" fmla="*/ 54 h 56"/>
                <a:gd name="T26" fmla="*/ 82 w 84"/>
                <a:gd name="T27" fmla="*/ 50 h 56"/>
                <a:gd name="T28" fmla="*/ 82 w 84"/>
                <a:gd name="T29" fmla="*/ 7 h 56"/>
                <a:gd name="T30" fmla="*/ 77 w 84"/>
                <a:gd name="T31" fmla="*/ 2 h 56"/>
                <a:gd name="T32" fmla="*/ 6 w 84"/>
                <a:gd name="T33" fmla="*/ 2 h 56"/>
                <a:gd name="T34" fmla="*/ 2 w 84"/>
                <a:gd name="T35" fmla="*/ 7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4" h="56">
                  <a:moveTo>
                    <a:pt x="6" y="56"/>
                  </a:moveTo>
                  <a:cubicBezTo>
                    <a:pt x="2" y="56"/>
                    <a:pt x="0" y="53"/>
                    <a:pt x="0" y="5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2" y="0"/>
                    <a:pt x="6" y="0"/>
                  </a:cubicBezTo>
                  <a:cubicBezTo>
                    <a:pt x="77" y="0"/>
                    <a:pt x="77" y="0"/>
                    <a:pt x="77" y="0"/>
                  </a:cubicBezTo>
                  <a:cubicBezTo>
                    <a:pt x="81" y="0"/>
                    <a:pt x="84" y="3"/>
                    <a:pt x="84" y="7"/>
                  </a:cubicBezTo>
                  <a:cubicBezTo>
                    <a:pt x="84" y="50"/>
                    <a:pt x="84" y="50"/>
                    <a:pt x="84" y="50"/>
                  </a:cubicBezTo>
                  <a:cubicBezTo>
                    <a:pt x="84" y="53"/>
                    <a:pt x="81" y="56"/>
                    <a:pt x="77" y="56"/>
                  </a:cubicBezTo>
                  <a:lnTo>
                    <a:pt x="6" y="56"/>
                  </a:lnTo>
                  <a:close/>
                  <a:moveTo>
                    <a:pt x="2" y="7"/>
                  </a:moveTo>
                  <a:cubicBezTo>
                    <a:pt x="2" y="50"/>
                    <a:pt x="2" y="50"/>
                    <a:pt x="2" y="50"/>
                  </a:cubicBezTo>
                  <a:cubicBezTo>
                    <a:pt x="2" y="52"/>
                    <a:pt x="4" y="54"/>
                    <a:pt x="6" y="54"/>
                  </a:cubicBezTo>
                  <a:cubicBezTo>
                    <a:pt x="77" y="54"/>
                    <a:pt x="77" y="54"/>
                    <a:pt x="77" y="54"/>
                  </a:cubicBezTo>
                  <a:cubicBezTo>
                    <a:pt x="80" y="54"/>
                    <a:pt x="82" y="52"/>
                    <a:pt x="82" y="50"/>
                  </a:cubicBezTo>
                  <a:cubicBezTo>
                    <a:pt x="82" y="7"/>
                    <a:pt x="82" y="7"/>
                    <a:pt x="82" y="7"/>
                  </a:cubicBezTo>
                  <a:cubicBezTo>
                    <a:pt x="82" y="4"/>
                    <a:pt x="80" y="2"/>
                    <a:pt x="77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4" y="2"/>
                    <a:pt x="2" y="4"/>
                    <a:pt x="2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7" name="Freeform 69"/>
            <p:cNvSpPr/>
            <p:nvPr/>
          </p:nvSpPr>
          <p:spPr bwMode="auto">
            <a:xfrm>
              <a:off x="8421688" y="3344863"/>
              <a:ext cx="234950" cy="165100"/>
            </a:xfrm>
            <a:custGeom>
              <a:avLst/>
              <a:gdLst>
                <a:gd name="T0" fmla="*/ 22 w 27"/>
                <a:gd name="T1" fmla="*/ 0 h 19"/>
                <a:gd name="T2" fmla="*/ 20 w 27"/>
                <a:gd name="T3" fmla="*/ 6 h 19"/>
                <a:gd name="T4" fmla="*/ 14 w 27"/>
                <a:gd name="T5" fmla="*/ 19 h 19"/>
                <a:gd name="T6" fmla="*/ 8 w 27"/>
                <a:gd name="T7" fmla="*/ 6 h 19"/>
                <a:gd name="T8" fmla="*/ 6 w 27"/>
                <a:gd name="T9" fmla="*/ 0 h 19"/>
                <a:gd name="T10" fmla="*/ 0 w 27"/>
                <a:gd name="T11" fmla="*/ 11 h 19"/>
                <a:gd name="T12" fmla="*/ 0 w 27"/>
                <a:gd name="T13" fmla="*/ 14 h 19"/>
                <a:gd name="T14" fmla="*/ 14 w 27"/>
                <a:gd name="T15" fmla="*/ 19 h 19"/>
                <a:gd name="T16" fmla="*/ 27 w 27"/>
                <a:gd name="T17" fmla="*/ 14 h 19"/>
                <a:gd name="T18" fmla="*/ 27 w 27"/>
                <a:gd name="T19" fmla="*/ 11 h 19"/>
                <a:gd name="T20" fmla="*/ 22 w 27"/>
                <a:gd name="T21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7" h="19">
                  <a:moveTo>
                    <a:pt x="22" y="0"/>
                  </a:moveTo>
                  <a:cubicBezTo>
                    <a:pt x="20" y="6"/>
                    <a:pt x="20" y="6"/>
                    <a:pt x="20" y="6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2" y="3"/>
                    <a:pt x="0" y="6"/>
                    <a:pt x="0" y="11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4" y="17"/>
                    <a:pt x="9" y="19"/>
                    <a:pt x="14" y="19"/>
                  </a:cubicBezTo>
                  <a:cubicBezTo>
                    <a:pt x="19" y="19"/>
                    <a:pt x="24" y="17"/>
                    <a:pt x="27" y="14"/>
                  </a:cubicBezTo>
                  <a:cubicBezTo>
                    <a:pt x="27" y="11"/>
                    <a:pt x="27" y="11"/>
                    <a:pt x="27" y="11"/>
                  </a:cubicBezTo>
                  <a:cubicBezTo>
                    <a:pt x="27" y="7"/>
                    <a:pt x="25" y="3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8" name="Freeform 70"/>
            <p:cNvSpPr/>
            <p:nvPr/>
          </p:nvSpPr>
          <p:spPr bwMode="auto">
            <a:xfrm>
              <a:off x="8526463" y="3387726"/>
              <a:ext cx="34925" cy="87313"/>
            </a:xfrm>
            <a:custGeom>
              <a:avLst/>
              <a:gdLst>
                <a:gd name="T0" fmla="*/ 2 w 4"/>
                <a:gd name="T1" fmla="*/ 0 h 10"/>
                <a:gd name="T2" fmla="*/ 0 w 4"/>
                <a:gd name="T3" fmla="*/ 0 h 10"/>
                <a:gd name="T4" fmla="*/ 0 w 4"/>
                <a:gd name="T5" fmla="*/ 8 h 10"/>
                <a:gd name="T6" fmla="*/ 2 w 4"/>
                <a:gd name="T7" fmla="*/ 10 h 10"/>
                <a:gd name="T8" fmla="*/ 4 w 4"/>
                <a:gd name="T9" fmla="*/ 8 h 10"/>
                <a:gd name="T10" fmla="*/ 3 w 4"/>
                <a:gd name="T11" fmla="*/ 0 h 10"/>
                <a:gd name="T12" fmla="*/ 2 w 4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0">
                  <a:moveTo>
                    <a:pt x="2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2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9" name="Freeform 71"/>
            <p:cNvSpPr/>
            <p:nvPr/>
          </p:nvSpPr>
          <p:spPr bwMode="auto">
            <a:xfrm>
              <a:off x="8466138" y="3195638"/>
              <a:ext cx="147638" cy="174625"/>
            </a:xfrm>
            <a:custGeom>
              <a:avLst/>
              <a:gdLst>
                <a:gd name="T0" fmla="*/ 17 w 17"/>
                <a:gd name="T1" fmla="*/ 13 h 20"/>
                <a:gd name="T2" fmla="*/ 9 w 17"/>
                <a:gd name="T3" fmla="*/ 20 h 20"/>
                <a:gd name="T4" fmla="*/ 0 w 17"/>
                <a:gd name="T5" fmla="*/ 13 h 20"/>
                <a:gd name="T6" fmla="*/ 0 w 17"/>
                <a:gd name="T7" fmla="*/ 8 h 20"/>
                <a:gd name="T8" fmla="*/ 9 w 17"/>
                <a:gd name="T9" fmla="*/ 0 h 20"/>
                <a:gd name="T10" fmla="*/ 17 w 17"/>
                <a:gd name="T11" fmla="*/ 8 h 20"/>
                <a:gd name="T12" fmla="*/ 17 w 17"/>
                <a:gd name="T13" fmla="*/ 13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20">
                  <a:moveTo>
                    <a:pt x="17" y="13"/>
                  </a:moveTo>
                  <a:cubicBezTo>
                    <a:pt x="17" y="17"/>
                    <a:pt x="13" y="20"/>
                    <a:pt x="9" y="20"/>
                  </a:cubicBezTo>
                  <a:cubicBezTo>
                    <a:pt x="4" y="20"/>
                    <a:pt x="0" y="17"/>
                    <a:pt x="0" y="13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9" y="0"/>
                  </a:cubicBezTo>
                  <a:cubicBezTo>
                    <a:pt x="13" y="0"/>
                    <a:pt x="17" y="4"/>
                    <a:pt x="17" y="8"/>
                  </a:cubicBezTo>
                  <a:lnTo>
                    <a:pt x="17" y="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90" name="Rectangle 72"/>
            <p:cNvSpPr>
              <a:spLocks noChangeArrowheads="1"/>
            </p:cNvSpPr>
            <p:nvPr/>
          </p:nvSpPr>
          <p:spPr bwMode="auto">
            <a:xfrm>
              <a:off x="8743950" y="3265488"/>
              <a:ext cx="279400" cy="444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91" name="Rectangle 73"/>
            <p:cNvSpPr>
              <a:spLocks noChangeArrowheads="1"/>
            </p:cNvSpPr>
            <p:nvPr/>
          </p:nvSpPr>
          <p:spPr bwMode="auto">
            <a:xfrm>
              <a:off x="8743950" y="3352801"/>
              <a:ext cx="279400" cy="444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92" name="Freeform 74"/>
          <p:cNvSpPr>
            <a:spLocks noEditPoints="1"/>
          </p:cNvSpPr>
          <p:nvPr/>
        </p:nvSpPr>
        <p:spPr bwMode="auto">
          <a:xfrm flipH="1">
            <a:off x="770877" y="3444921"/>
            <a:ext cx="525645" cy="493542"/>
          </a:xfrm>
          <a:custGeom>
            <a:avLst/>
            <a:gdLst>
              <a:gd name="T0" fmla="*/ 39 w 81"/>
              <a:gd name="T1" fmla="*/ 35 h 67"/>
              <a:gd name="T2" fmla="*/ 37 w 81"/>
              <a:gd name="T3" fmla="*/ 28 h 67"/>
              <a:gd name="T4" fmla="*/ 41 w 81"/>
              <a:gd name="T5" fmla="*/ 43 h 67"/>
              <a:gd name="T6" fmla="*/ 44 w 81"/>
              <a:gd name="T7" fmla="*/ 51 h 67"/>
              <a:gd name="T8" fmla="*/ 44 w 81"/>
              <a:gd name="T9" fmla="*/ 46 h 67"/>
              <a:gd name="T10" fmla="*/ 64 w 81"/>
              <a:gd name="T11" fmla="*/ 13 h 67"/>
              <a:gd name="T12" fmla="*/ 62 w 81"/>
              <a:gd name="T13" fmla="*/ 17 h 67"/>
              <a:gd name="T14" fmla="*/ 56 w 81"/>
              <a:gd name="T15" fmla="*/ 17 h 67"/>
              <a:gd name="T16" fmla="*/ 55 w 81"/>
              <a:gd name="T17" fmla="*/ 13 h 67"/>
              <a:gd name="T18" fmla="*/ 25 w 81"/>
              <a:gd name="T19" fmla="*/ 17 h 67"/>
              <a:gd name="T20" fmla="*/ 19 w 81"/>
              <a:gd name="T21" fmla="*/ 17 h 67"/>
              <a:gd name="T22" fmla="*/ 19 w 81"/>
              <a:gd name="T23" fmla="*/ 13 h 67"/>
              <a:gd name="T24" fmla="*/ 0 w 81"/>
              <a:gd name="T25" fmla="*/ 30 h 67"/>
              <a:gd name="T26" fmla="*/ 17 w 81"/>
              <a:gd name="T27" fmla="*/ 67 h 67"/>
              <a:gd name="T28" fmla="*/ 81 w 81"/>
              <a:gd name="T29" fmla="*/ 50 h 67"/>
              <a:gd name="T30" fmla="*/ 64 w 81"/>
              <a:gd name="T31" fmla="*/ 13 h 67"/>
              <a:gd name="T32" fmla="*/ 41 w 81"/>
              <a:gd name="T33" fmla="*/ 54 h 67"/>
              <a:gd name="T34" fmla="*/ 39 w 81"/>
              <a:gd name="T35" fmla="*/ 57 h 67"/>
              <a:gd name="T36" fmla="*/ 32 w 81"/>
              <a:gd name="T37" fmla="*/ 51 h 67"/>
              <a:gd name="T38" fmla="*/ 33 w 81"/>
              <a:gd name="T39" fmla="*/ 45 h 67"/>
              <a:gd name="T40" fmla="*/ 39 w 81"/>
              <a:gd name="T41" fmla="*/ 42 h 67"/>
              <a:gd name="T42" fmla="*/ 32 w 81"/>
              <a:gd name="T43" fmla="*/ 33 h 67"/>
              <a:gd name="T44" fmla="*/ 39 w 81"/>
              <a:gd name="T45" fmla="*/ 25 h 67"/>
              <a:gd name="T46" fmla="*/ 41 w 81"/>
              <a:gd name="T47" fmla="*/ 23 h 67"/>
              <a:gd name="T48" fmla="*/ 48 w 81"/>
              <a:gd name="T49" fmla="*/ 28 h 67"/>
              <a:gd name="T50" fmla="*/ 46 w 81"/>
              <a:gd name="T51" fmla="*/ 34 h 67"/>
              <a:gd name="T52" fmla="*/ 41 w 81"/>
              <a:gd name="T53" fmla="*/ 27 h 67"/>
              <a:gd name="T54" fmla="*/ 48 w 81"/>
              <a:gd name="T55" fmla="*/ 42 h 67"/>
              <a:gd name="T56" fmla="*/ 47 w 81"/>
              <a:gd name="T57" fmla="*/ 52 h 67"/>
              <a:gd name="T58" fmla="*/ 34 w 81"/>
              <a:gd name="T59" fmla="*/ 3 h 67"/>
              <a:gd name="T60" fmla="*/ 56 w 81"/>
              <a:gd name="T61" fmla="*/ 13 h 67"/>
              <a:gd name="T62" fmla="*/ 61 w 81"/>
              <a:gd name="T63" fmla="*/ 16 h 67"/>
              <a:gd name="T64" fmla="*/ 50 w 81"/>
              <a:gd name="T65" fmla="*/ 0 h 67"/>
              <a:gd name="T66" fmla="*/ 20 w 81"/>
              <a:gd name="T67" fmla="*/ 13 h 67"/>
              <a:gd name="T68" fmla="*/ 24 w 81"/>
              <a:gd name="T69" fmla="*/ 16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81" h="67">
                <a:moveTo>
                  <a:pt x="35" y="30"/>
                </a:moveTo>
                <a:cubicBezTo>
                  <a:pt x="35" y="32"/>
                  <a:pt x="37" y="33"/>
                  <a:pt x="39" y="35"/>
                </a:cubicBezTo>
                <a:cubicBezTo>
                  <a:pt x="39" y="27"/>
                  <a:pt x="39" y="27"/>
                  <a:pt x="39" y="27"/>
                </a:cubicBezTo>
                <a:cubicBezTo>
                  <a:pt x="38" y="27"/>
                  <a:pt x="37" y="27"/>
                  <a:pt x="37" y="28"/>
                </a:cubicBezTo>
                <a:cubicBezTo>
                  <a:pt x="36" y="29"/>
                  <a:pt x="35" y="29"/>
                  <a:pt x="35" y="30"/>
                </a:cubicBezTo>
                <a:close/>
                <a:moveTo>
                  <a:pt x="41" y="43"/>
                </a:moveTo>
                <a:cubicBezTo>
                  <a:pt x="41" y="52"/>
                  <a:pt x="41" y="52"/>
                  <a:pt x="41" y="52"/>
                </a:cubicBezTo>
                <a:cubicBezTo>
                  <a:pt x="42" y="52"/>
                  <a:pt x="43" y="52"/>
                  <a:pt x="44" y="51"/>
                </a:cubicBezTo>
                <a:cubicBezTo>
                  <a:pt x="45" y="50"/>
                  <a:pt x="45" y="49"/>
                  <a:pt x="45" y="48"/>
                </a:cubicBezTo>
                <a:cubicBezTo>
                  <a:pt x="45" y="47"/>
                  <a:pt x="45" y="47"/>
                  <a:pt x="44" y="46"/>
                </a:cubicBezTo>
                <a:cubicBezTo>
                  <a:pt x="44" y="45"/>
                  <a:pt x="43" y="44"/>
                  <a:pt x="41" y="43"/>
                </a:cubicBezTo>
                <a:close/>
                <a:moveTo>
                  <a:pt x="64" y="13"/>
                </a:moveTo>
                <a:cubicBezTo>
                  <a:pt x="62" y="13"/>
                  <a:pt x="62" y="13"/>
                  <a:pt x="62" y="13"/>
                </a:cubicBezTo>
                <a:cubicBezTo>
                  <a:pt x="62" y="14"/>
                  <a:pt x="62" y="15"/>
                  <a:pt x="62" y="17"/>
                </a:cubicBezTo>
                <a:cubicBezTo>
                  <a:pt x="62" y="17"/>
                  <a:pt x="62" y="17"/>
                  <a:pt x="62" y="17"/>
                </a:cubicBezTo>
                <a:cubicBezTo>
                  <a:pt x="56" y="17"/>
                  <a:pt x="56" y="17"/>
                  <a:pt x="56" y="17"/>
                </a:cubicBezTo>
                <a:cubicBezTo>
                  <a:pt x="56" y="17"/>
                  <a:pt x="56" y="17"/>
                  <a:pt x="56" y="17"/>
                </a:cubicBezTo>
                <a:cubicBezTo>
                  <a:pt x="56" y="15"/>
                  <a:pt x="56" y="14"/>
                  <a:pt x="55" y="13"/>
                </a:cubicBezTo>
                <a:cubicBezTo>
                  <a:pt x="26" y="13"/>
                  <a:pt x="26" y="13"/>
                  <a:pt x="26" y="13"/>
                </a:cubicBezTo>
                <a:cubicBezTo>
                  <a:pt x="25" y="14"/>
                  <a:pt x="25" y="15"/>
                  <a:pt x="25" y="17"/>
                </a:cubicBezTo>
                <a:cubicBezTo>
                  <a:pt x="25" y="17"/>
                  <a:pt x="25" y="17"/>
                  <a:pt x="25" y="17"/>
                </a:cubicBezTo>
                <a:cubicBezTo>
                  <a:pt x="19" y="17"/>
                  <a:pt x="19" y="17"/>
                  <a:pt x="19" y="17"/>
                </a:cubicBezTo>
                <a:cubicBezTo>
                  <a:pt x="19" y="17"/>
                  <a:pt x="19" y="17"/>
                  <a:pt x="19" y="17"/>
                </a:cubicBezTo>
                <a:cubicBezTo>
                  <a:pt x="19" y="15"/>
                  <a:pt x="19" y="14"/>
                  <a:pt x="19" y="13"/>
                </a:cubicBezTo>
                <a:cubicBezTo>
                  <a:pt x="17" y="13"/>
                  <a:pt x="17" y="13"/>
                  <a:pt x="17" y="13"/>
                </a:cubicBezTo>
                <a:cubicBezTo>
                  <a:pt x="8" y="13"/>
                  <a:pt x="0" y="20"/>
                  <a:pt x="0" y="30"/>
                </a:cubicBezTo>
                <a:cubicBezTo>
                  <a:pt x="0" y="50"/>
                  <a:pt x="0" y="50"/>
                  <a:pt x="0" y="50"/>
                </a:cubicBezTo>
                <a:cubicBezTo>
                  <a:pt x="0" y="59"/>
                  <a:pt x="8" y="67"/>
                  <a:pt x="17" y="67"/>
                </a:cubicBezTo>
                <a:cubicBezTo>
                  <a:pt x="64" y="67"/>
                  <a:pt x="64" y="67"/>
                  <a:pt x="64" y="67"/>
                </a:cubicBezTo>
                <a:cubicBezTo>
                  <a:pt x="73" y="67"/>
                  <a:pt x="81" y="59"/>
                  <a:pt x="81" y="50"/>
                </a:cubicBezTo>
                <a:cubicBezTo>
                  <a:pt x="81" y="30"/>
                  <a:pt x="81" y="30"/>
                  <a:pt x="81" y="30"/>
                </a:cubicBezTo>
                <a:cubicBezTo>
                  <a:pt x="81" y="20"/>
                  <a:pt x="73" y="13"/>
                  <a:pt x="64" y="13"/>
                </a:cubicBezTo>
                <a:close/>
                <a:moveTo>
                  <a:pt x="47" y="52"/>
                </a:moveTo>
                <a:cubicBezTo>
                  <a:pt x="45" y="53"/>
                  <a:pt x="43" y="54"/>
                  <a:pt x="41" y="54"/>
                </a:cubicBezTo>
                <a:cubicBezTo>
                  <a:pt x="41" y="57"/>
                  <a:pt x="41" y="57"/>
                  <a:pt x="41" y="57"/>
                </a:cubicBezTo>
                <a:cubicBezTo>
                  <a:pt x="39" y="57"/>
                  <a:pt x="39" y="57"/>
                  <a:pt x="39" y="57"/>
                </a:cubicBezTo>
                <a:cubicBezTo>
                  <a:pt x="39" y="54"/>
                  <a:pt x="39" y="54"/>
                  <a:pt x="39" y="54"/>
                </a:cubicBezTo>
                <a:cubicBezTo>
                  <a:pt x="36" y="54"/>
                  <a:pt x="34" y="53"/>
                  <a:pt x="32" y="51"/>
                </a:cubicBezTo>
                <a:cubicBezTo>
                  <a:pt x="33" y="45"/>
                  <a:pt x="33" y="45"/>
                  <a:pt x="33" y="45"/>
                </a:cubicBezTo>
                <a:cubicBezTo>
                  <a:pt x="33" y="45"/>
                  <a:pt x="33" y="45"/>
                  <a:pt x="33" y="45"/>
                </a:cubicBezTo>
                <a:cubicBezTo>
                  <a:pt x="34" y="50"/>
                  <a:pt x="36" y="52"/>
                  <a:pt x="39" y="52"/>
                </a:cubicBezTo>
                <a:cubicBezTo>
                  <a:pt x="39" y="42"/>
                  <a:pt x="39" y="42"/>
                  <a:pt x="39" y="42"/>
                </a:cubicBezTo>
                <a:cubicBezTo>
                  <a:pt x="36" y="40"/>
                  <a:pt x="34" y="38"/>
                  <a:pt x="33" y="37"/>
                </a:cubicBezTo>
                <a:cubicBezTo>
                  <a:pt x="32" y="36"/>
                  <a:pt x="32" y="34"/>
                  <a:pt x="32" y="33"/>
                </a:cubicBezTo>
                <a:cubicBezTo>
                  <a:pt x="32" y="31"/>
                  <a:pt x="33" y="29"/>
                  <a:pt x="34" y="28"/>
                </a:cubicBezTo>
                <a:cubicBezTo>
                  <a:pt x="36" y="26"/>
                  <a:pt x="37" y="26"/>
                  <a:pt x="39" y="25"/>
                </a:cubicBezTo>
                <a:cubicBezTo>
                  <a:pt x="39" y="23"/>
                  <a:pt x="39" y="23"/>
                  <a:pt x="39" y="23"/>
                </a:cubicBezTo>
                <a:cubicBezTo>
                  <a:pt x="41" y="23"/>
                  <a:pt x="41" y="23"/>
                  <a:pt x="41" y="23"/>
                </a:cubicBezTo>
                <a:cubicBezTo>
                  <a:pt x="41" y="25"/>
                  <a:pt x="41" y="25"/>
                  <a:pt x="41" y="25"/>
                </a:cubicBezTo>
                <a:cubicBezTo>
                  <a:pt x="44" y="26"/>
                  <a:pt x="46" y="26"/>
                  <a:pt x="48" y="28"/>
                </a:cubicBezTo>
                <a:cubicBezTo>
                  <a:pt x="47" y="34"/>
                  <a:pt x="47" y="34"/>
                  <a:pt x="47" y="34"/>
                </a:cubicBezTo>
                <a:cubicBezTo>
                  <a:pt x="46" y="34"/>
                  <a:pt x="46" y="34"/>
                  <a:pt x="46" y="34"/>
                </a:cubicBezTo>
                <a:cubicBezTo>
                  <a:pt x="46" y="31"/>
                  <a:pt x="46" y="30"/>
                  <a:pt x="45" y="29"/>
                </a:cubicBezTo>
                <a:cubicBezTo>
                  <a:pt x="44" y="27"/>
                  <a:pt x="42" y="27"/>
                  <a:pt x="41" y="27"/>
                </a:cubicBezTo>
                <a:cubicBezTo>
                  <a:pt x="41" y="36"/>
                  <a:pt x="41" y="36"/>
                  <a:pt x="41" y="36"/>
                </a:cubicBezTo>
                <a:cubicBezTo>
                  <a:pt x="44" y="38"/>
                  <a:pt x="47" y="40"/>
                  <a:pt x="48" y="42"/>
                </a:cubicBezTo>
                <a:cubicBezTo>
                  <a:pt x="49" y="43"/>
                  <a:pt x="49" y="45"/>
                  <a:pt x="49" y="47"/>
                </a:cubicBezTo>
                <a:cubicBezTo>
                  <a:pt x="49" y="49"/>
                  <a:pt x="49" y="50"/>
                  <a:pt x="47" y="52"/>
                </a:cubicBezTo>
                <a:close/>
                <a:moveTo>
                  <a:pt x="25" y="13"/>
                </a:moveTo>
                <a:cubicBezTo>
                  <a:pt x="26" y="7"/>
                  <a:pt x="29" y="3"/>
                  <a:pt x="34" y="3"/>
                </a:cubicBezTo>
                <a:cubicBezTo>
                  <a:pt x="47" y="3"/>
                  <a:pt x="47" y="3"/>
                  <a:pt x="47" y="3"/>
                </a:cubicBezTo>
                <a:cubicBezTo>
                  <a:pt x="52" y="3"/>
                  <a:pt x="55" y="7"/>
                  <a:pt x="56" y="13"/>
                </a:cubicBezTo>
                <a:cubicBezTo>
                  <a:pt x="57" y="14"/>
                  <a:pt x="57" y="15"/>
                  <a:pt x="57" y="16"/>
                </a:cubicBezTo>
                <a:cubicBezTo>
                  <a:pt x="61" y="16"/>
                  <a:pt x="61" y="16"/>
                  <a:pt x="61" y="16"/>
                </a:cubicBezTo>
                <a:cubicBezTo>
                  <a:pt x="61" y="15"/>
                  <a:pt x="61" y="14"/>
                  <a:pt x="61" y="13"/>
                </a:cubicBezTo>
                <a:cubicBezTo>
                  <a:pt x="59" y="5"/>
                  <a:pt x="55" y="0"/>
                  <a:pt x="50" y="0"/>
                </a:cubicBezTo>
                <a:cubicBezTo>
                  <a:pt x="31" y="0"/>
                  <a:pt x="31" y="0"/>
                  <a:pt x="31" y="0"/>
                </a:cubicBezTo>
                <a:cubicBezTo>
                  <a:pt x="26" y="0"/>
                  <a:pt x="22" y="5"/>
                  <a:pt x="20" y="13"/>
                </a:cubicBezTo>
                <a:cubicBezTo>
                  <a:pt x="20" y="14"/>
                  <a:pt x="20" y="15"/>
                  <a:pt x="20" y="16"/>
                </a:cubicBezTo>
                <a:cubicBezTo>
                  <a:pt x="24" y="16"/>
                  <a:pt x="24" y="16"/>
                  <a:pt x="24" y="16"/>
                </a:cubicBezTo>
                <a:cubicBezTo>
                  <a:pt x="24" y="15"/>
                  <a:pt x="24" y="14"/>
                  <a:pt x="25" y="13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93" name="组合 92"/>
          <p:cNvGrpSpPr/>
          <p:nvPr/>
        </p:nvGrpSpPr>
        <p:grpSpPr>
          <a:xfrm flipH="1">
            <a:off x="10456215" y="3444921"/>
            <a:ext cx="525645" cy="493542"/>
            <a:chOff x="10545763" y="3073401"/>
            <a:chExt cx="704850" cy="585788"/>
          </a:xfrm>
          <a:solidFill>
            <a:schemeClr val="tx1"/>
          </a:solidFill>
        </p:grpSpPr>
        <p:sp>
          <p:nvSpPr>
            <p:cNvPr id="94" name="Freeform 75"/>
            <p:cNvSpPr>
              <a:spLocks noEditPoints="1"/>
            </p:cNvSpPr>
            <p:nvPr/>
          </p:nvSpPr>
          <p:spPr bwMode="auto">
            <a:xfrm>
              <a:off x="10545763" y="3187701"/>
              <a:ext cx="704850" cy="471488"/>
            </a:xfrm>
            <a:custGeom>
              <a:avLst/>
              <a:gdLst>
                <a:gd name="T0" fmla="*/ 64 w 81"/>
                <a:gd name="T1" fmla="*/ 0 h 54"/>
                <a:gd name="T2" fmla="*/ 62 w 81"/>
                <a:gd name="T3" fmla="*/ 0 h 54"/>
                <a:gd name="T4" fmla="*/ 62 w 81"/>
                <a:gd name="T5" fmla="*/ 4 h 54"/>
                <a:gd name="T6" fmla="*/ 62 w 81"/>
                <a:gd name="T7" fmla="*/ 4 h 54"/>
                <a:gd name="T8" fmla="*/ 56 w 81"/>
                <a:gd name="T9" fmla="*/ 4 h 54"/>
                <a:gd name="T10" fmla="*/ 56 w 81"/>
                <a:gd name="T11" fmla="*/ 4 h 54"/>
                <a:gd name="T12" fmla="*/ 56 w 81"/>
                <a:gd name="T13" fmla="*/ 0 h 54"/>
                <a:gd name="T14" fmla="*/ 26 w 81"/>
                <a:gd name="T15" fmla="*/ 0 h 54"/>
                <a:gd name="T16" fmla="*/ 25 w 81"/>
                <a:gd name="T17" fmla="*/ 4 h 54"/>
                <a:gd name="T18" fmla="*/ 25 w 81"/>
                <a:gd name="T19" fmla="*/ 4 h 54"/>
                <a:gd name="T20" fmla="*/ 19 w 81"/>
                <a:gd name="T21" fmla="*/ 4 h 54"/>
                <a:gd name="T22" fmla="*/ 19 w 81"/>
                <a:gd name="T23" fmla="*/ 4 h 54"/>
                <a:gd name="T24" fmla="*/ 20 w 81"/>
                <a:gd name="T25" fmla="*/ 0 h 54"/>
                <a:gd name="T26" fmla="*/ 17 w 81"/>
                <a:gd name="T27" fmla="*/ 0 h 54"/>
                <a:gd name="T28" fmla="*/ 0 w 81"/>
                <a:gd name="T29" fmla="*/ 17 h 54"/>
                <a:gd name="T30" fmla="*/ 0 w 81"/>
                <a:gd name="T31" fmla="*/ 37 h 54"/>
                <a:gd name="T32" fmla="*/ 17 w 81"/>
                <a:gd name="T33" fmla="*/ 54 h 54"/>
                <a:gd name="T34" fmla="*/ 64 w 81"/>
                <a:gd name="T35" fmla="*/ 54 h 54"/>
                <a:gd name="T36" fmla="*/ 81 w 81"/>
                <a:gd name="T37" fmla="*/ 37 h 54"/>
                <a:gd name="T38" fmla="*/ 81 w 81"/>
                <a:gd name="T39" fmla="*/ 17 h 54"/>
                <a:gd name="T40" fmla="*/ 64 w 81"/>
                <a:gd name="T41" fmla="*/ 0 h 54"/>
                <a:gd name="T42" fmla="*/ 45 w 81"/>
                <a:gd name="T43" fmla="*/ 38 h 54"/>
                <a:gd name="T44" fmla="*/ 36 w 81"/>
                <a:gd name="T45" fmla="*/ 35 h 54"/>
                <a:gd name="T46" fmla="*/ 33 w 81"/>
                <a:gd name="T47" fmla="*/ 29 h 54"/>
                <a:gd name="T48" fmla="*/ 30 w 81"/>
                <a:gd name="T49" fmla="*/ 29 h 54"/>
                <a:gd name="T50" fmla="*/ 30 w 81"/>
                <a:gd name="T51" fmla="*/ 27 h 54"/>
                <a:gd name="T52" fmla="*/ 33 w 81"/>
                <a:gd name="T53" fmla="*/ 27 h 54"/>
                <a:gd name="T54" fmla="*/ 33 w 81"/>
                <a:gd name="T55" fmla="*/ 25 h 54"/>
                <a:gd name="T56" fmla="*/ 33 w 81"/>
                <a:gd name="T57" fmla="*/ 24 h 54"/>
                <a:gd name="T58" fmla="*/ 30 w 81"/>
                <a:gd name="T59" fmla="*/ 24 h 54"/>
                <a:gd name="T60" fmla="*/ 30 w 81"/>
                <a:gd name="T61" fmla="*/ 21 h 54"/>
                <a:gd name="T62" fmla="*/ 33 w 81"/>
                <a:gd name="T63" fmla="*/ 21 h 54"/>
                <a:gd name="T64" fmla="*/ 36 w 81"/>
                <a:gd name="T65" fmla="*/ 16 h 54"/>
                <a:gd name="T66" fmla="*/ 46 w 81"/>
                <a:gd name="T67" fmla="*/ 12 h 54"/>
                <a:gd name="T68" fmla="*/ 51 w 81"/>
                <a:gd name="T69" fmla="*/ 13 h 54"/>
                <a:gd name="T70" fmla="*/ 51 w 81"/>
                <a:gd name="T71" fmla="*/ 16 h 54"/>
                <a:gd name="T72" fmla="*/ 45 w 81"/>
                <a:gd name="T73" fmla="*/ 15 h 54"/>
                <a:gd name="T74" fmla="*/ 39 w 81"/>
                <a:gd name="T75" fmla="*/ 18 h 54"/>
                <a:gd name="T76" fmla="*/ 37 w 81"/>
                <a:gd name="T77" fmla="*/ 21 h 54"/>
                <a:gd name="T78" fmla="*/ 50 w 81"/>
                <a:gd name="T79" fmla="*/ 21 h 54"/>
                <a:gd name="T80" fmla="*/ 50 w 81"/>
                <a:gd name="T81" fmla="*/ 24 h 54"/>
                <a:gd name="T82" fmla="*/ 37 w 81"/>
                <a:gd name="T83" fmla="*/ 24 h 54"/>
                <a:gd name="T84" fmla="*/ 37 w 81"/>
                <a:gd name="T85" fmla="*/ 25 h 54"/>
                <a:gd name="T86" fmla="*/ 37 w 81"/>
                <a:gd name="T87" fmla="*/ 27 h 54"/>
                <a:gd name="T88" fmla="*/ 50 w 81"/>
                <a:gd name="T89" fmla="*/ 27 h 54"/>
                <a:gd name="T90" fmla="*/ 50 w 81"/>
                <a:gd name="T91" fmla="*/ 29 h 54"/>
                <a:gd name="T92" fmla="*/ 37 w 81"/>
                <a:gd name="T93" fmla="*/ 29 h 54"/>
                <a:gd name="T94" fmla="*/ 39 w 81"/>
                <a:gd name="T95" fmla="*/ 32 h 54"/>
                <a:gd name="T96" fmla="*/ 45 w 81"/>
                <a:gd name="T97" fmla="*/ 35 h 54"/>
                <a:gd name="T98" fmla="*/ 51 w 81"/>
                <a:gd name="T99" fmla="*/ 34 h 54"/>
                <a:gd name="T100" fmla="*/ 52 w 81"/>
                <a:gd name="T101" fmla="*/ 37 h 54"/>
                <a:gd name="T102" fmla="*/ 45 w 81"/>
                <a:gd name="T103" fmla="*/ 38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81" h="54">
                  <a:moveTo>
                    <a:pt x="64" y="0"/>
                  </a:moveTo>
                  <a:cubicBezTo>
                    <a:pt x="62" y="0"/>
                    <a:pt x="62" y="0"/>
                    <a:pt x="62" y="0"/>
                  </a:cubicBezTo>
                  <a:cubicBezTo>
                    <a:pt x="62" y="1"/>
                    <a:pt x="62" y="2"/>
                    <a:pt x="62" y="4"/>
                  </a:cubicBezTo>
                  <a:cubicBezTo>
                    <a:pt x="62" y="4"/>
                    <a:pt x="62" y="4"/>
                    <a:pt x="62" y="4"/>
                  </a:cubicBezTo>
                  <a:cubicBezTo>
                    <a:pt x="56" y="4"/>
                    <a:pt x="56" y="4"/>
                    <a:pt x="56" y="4"/>
                  </a:cubicBezTo>
                  <a:cubicBezTo>
                    <a:pt x="56" y="4"/>
                    <a:pt x="56" y="4"/>
                    <a:pt x="56" y="4"/>
                  </a:cubicBezTo>
                  <a:cubicBezTo>
                    <a:pt x="56" y="2"/>
                    <a:pt x="56" y="1"/>
                    <a:pt x="56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6" y="1"/>
                    <a:pt x="26" y="2"/>
                    <a:pt x="25" y="4"/>
                  </a:cubicBezTo>
                  <a:cubicBezTo>
                    <a:pt x="25" y="4"/>
                    <a:pt x="25" y="4"/>
                    <a:pt x="25" y="4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19" y="2"/>
                    <a:pt x="19" y="1"/>
                    <a:pt x="20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8" y="0"/>
                    <a:pt x="0" y="7"/>
                    <a:pt x="0" y="17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46"/>
                    <a:pt x="8" y="54"/>
                    <a:pt x="17" y="54"/>
                  </a:cubicBezTo>
                  <a:cubicBezTo>
                    <a:pt x="64" y="54"/>
                    <a:pt x="64" y="54"/>
                    <a:pt x="64" y="54"/>
                  </a:cubicBezTo>
                  <a:cubicBezTo>
                    <a:pt x="74" y="54"/>
                    <a:pt x="81" y="46"/>
                    <a:pt x="81" y="37"/>
                  </a:cubicBezTo>
                  <a:cubicBezTo>
                    <a:pt x="81" y="17"/>
                    <a:pt x="81" y="17"/>
                    <a:pt x="81" y="17"/>
                  </a:cubicBezTo>
                  <a:cubicBezTo>
                    <a:pt x="81" y="7"/>
                    <a:pt x="74" y="0"/>
                    <a:pt x="64" y="0"/>
                  </a:cubicBezTo>
                  <a:close/>
                  <a:moveTo>
                    <a:pt x="45" y="38"/>
                  </a:moveTo>
                  <a:cubicBezTo>
                    <a:pt x="42" y="38"/>
                    <a:pt x="38" y="37"/>
                    <a:pt x="36" y="35"/>
                  </a:cubicBezTo>
                  <a:cubicBezTo>
                    <a:pt x="35" y="33"/>
                    <a:pt x="34" y="31"/>
                    <a:pt x="33" y="29"/>
                  </a:cubicBezTo>
                  <a:cubicBezTo>
                    <a:pt x="30" y="29"/>
                    <a:pt x="30" y="29"/>
                    <a:pt x="30" y="29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33" y="27"/>
                    <a:pt x="33" y="27"/>
                    <a:pt x="33" y="27"/>
                  </a:cubicBezTo>
                  <a:cubicBezTo>
                    <a:pt x="33" y="26"/>
                    <a:pt x="33" y="26"/>
                    <a:pt x="33" y="25"/>
                  </a:cubicBezTo>
                  <a:cubicBezTo>
                    <a:pt x="33" y="25"/>
                    <a:pt x="33" y="24"/>
                    <a:pt x="33" y="24"/>
                  </a:cubicBezTo>
                  <a:cubicBezTo>
                    <a:pt x="30" y="24"/>
                    <a:pt x="30" y="24"/>
                    <a:pt x="30" y="24"/>
                  </a:cubicBezTo>
                  <a:cubicBezTo>
                    <a:pt x="30" y="21"/>
                    <a:pt x="30" y="21"/>
                    <a:pt x="30" y="21"/>
                  </a:cubicBezTo>
                  <a:cubicBezTo>
                    <a:pt x="33" y="21"/>
                    <a:pt x="33" y="21"/>
                    <a:pt x="33" y="21"/>
                  </a:cubicBezTo>
                  <a:cubicBezTo>
                    <a:pt x="34" y="19"/>
                    <a:pt x="35" y="17"/>
                    <a:pt x="36" y="16"/>
                  </a:cubicBezTo>
                  <a:cubicBezTo>
                    <a:pt x="39" y="13"/>
                    <a:pt x="42" y="12"/>
                    <a:pt x="46" y="12"/>
                  </a:cubicBezTo>
                  <a:cubicBezTo>
                    <a:pt x="48" y="12"/>
                    <a:pt x="50" y="13"/>
                    <a:pt x="51" y="13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49" y="16"/>
                    <a:pt x="48" y="15"/>
                    <a:pt x="45" y="15"/>
                  </a:cubicBezTo>
                  <a:cubicBezTo>
                    <a:pt x="43" y="15"/>
                    <a:pt x="41" y="16"/>
                    <a:pt x="39" y="18"/>
                  </a:cubicBezTo>
                  <a:cubicBezTo>
                    <a:pt x="38" y="19"/>
                    <a:pt x="38" y="20"/>
                    <a:pt x="37" y="21"/>
                  </a:cubicBezTo>
                  <a:cubicBezTo>
                    <a:pt x="50" y="21"/>
                    <a:pt x="50" y="21"/>
                    <a:pt x="50" y="21"/>
                  </a:cubicBezTo>
                  <a:cubicBezTo>
                    <a:pt x="50" y="24"/>
                    <a:pt x="50" y="24"/>
                    <a:pt x="50" y="24"/>
                  </a:cubicBezTo>
                  <a:cubicBezTo>
                    <a:pt x="37" y="24"/>
                    <a:pt x="37" y="24"/>
                    <a:pt x="37" y="24"/>
                  </a:cubicBezTo>
                  <a:cubicBezTo>
                    <a:pt x="37" y="24"/>
                    <a:pt x="37" y="25"/>
                    <a:pt x="37" y="25"/>
                  </a:cubicBezTo>
                  <a:cubicBezTo>
                    <a:pt x="37" y="26"/>
                    <a:pt x="37" y="26"/>
                    <a:pt x="37" y="27"/>
                  </a:cubicBezTo>
                  <a:cubicBezTo>
                    <a:pt x="50" y="27"/>
                    <a:pt x="50" y="27"/>
                    <a:pt x="50" y="27"/>
                  </a:cubicBezTo>
                  <a:cubicBezTo>
                    <a:pt x="50" y="29"/>
                    <a:pt x="50" y="29"/>
                    <a:pt x="50" y="29"/>
                  </a:cubicBezTo>
                  <a:cubicBezTo>
                    <a:pt x="37" y="29"/>
                    <a:pt x="37" y="29"/>
                    <a:pt x="37" y="29"/>
                  </a:cubicBezTo>
                  <a:cubicBezTo>
                    <a:pt x="38" y="30"/>
                    <a:pt x="38" y="32"/>
                    <a:pt x="39" y="32"/>
                  </a:cubicBezTo>
                  <a:cubicBezTo>
                    <a:pt x="41" y="34"/>
                    <a:pt x="43" y="35"/>
                    <a:pt x="45" y="35"/>
                  </a:cubicBezTo>
                  <a:cubicBezTo>
                    <a:pt x="48" y="35"/>
                    <a:pt x="50" y="34"/>
                    <a:pt x="51" y="34"/>
                  </a:cubicBezTo>
                  <a:cubicBezTo>
                    <a:pt x="52" y="37"/>
                    <a:pt x="52" y="37"/>
                    <a:pt x="52" y="37"/>
                  </a:cubicBezTo>
                  <a:cubicBezTo>
                    <a:pt x="50" y="37"/>
                    <a:pt x="48" y="38"/>
                    <a:pt x="45" y="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95" name="Freeform 76"/>
            <p:cNvSpPr/>
            <p:nvPr/>
          </p:nvSpPr>
          <p:spPr bwMode="auto">
            <a:xfrm>
              <a:off x="10718800" y="3073401"/>
              <a:ext cx="357188" cy="139700"/>
            </a:xfrm>
            <a:custGeom>
              <a:avLst/>
              <a:gdLst>
                <a:gd name="T0" fmla="*/ 41 w 41"/>
                <a:gd name="T1" fmla="*/ 13 h 16"/>
                <a:gd name="T2" fmla="*/ 30 w 41"/>
                <a:gd name="T3" fmla="*/ 0 h 16"/>
                <a:gd name="T4" fmla="*/ 12 w 41"/>
                <a:gd name="T5" fmla="*/ 0 h 16"/>
                <a:gd name="T6" fmla="*/ 1 w 41"/>
                <a:gd name="T7" fmla="*/ 13 h 16"/>
                <a:gd name="T8" fmla="*/ 0 w 41"/>
                <a:gd name="T9" fmla="*/ 16 h 16"/>
                <a:gd name="T10" fmla="*/ 4 w 41"/>
                <a:gd name="T11" fmla="*/ 16 h 16"/>
                <a:gd name="T12" fmla="*/ 5 w 41"/>
                <a:gd name="T13" fmla="*/ 13 h 16"/>
                <a:gd name="T14" fmla="*/ 14 w 41"/>
                <a:gd name="T15" fmla="*/ 3 h 16"/>
                <a:gd name="T16" fmla="*/ 28 w 41"/>
                <a:gd name="T17" fmla="*/ 3 h 16"/>
                <a:gd name="T18" fmla="*/ 37 w 41"/>
                <a:gd name="T19" fmla="*/ 13 h 16"/>
                <a:gd name="T20" fmla="*/ 37 w 41"/>
                <a:gd name="T21" fmla="*/ 16 h 16"/>
                <a:gd name="T22" fmla="*/ 41 w 41"/>
                <a:gd name="T23" fmla="*/ 16 h 16"/>
                <a:gd name="T24" fmla="*/ 41 w 41"/>
                <a:gd name="T25" fmla="*/ 1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1" h="16">
                  <a:moveTo>
                    <a:pt x="41" y="13"/>
                  </a:moveTo>
                  <a:cubicBezTo>
                    <a:pt x="39" y="5"/>
                    <a:pt x="35" y="0"/>
                    <a:pt x="30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7" y="0"/>
                    <a:pt x="2" y="5"/>
                    <a:pt x="1" y="13"/>
                  </a:cubicBezTo>
                  <a:cubicBezTo>
                    <a:pt x="0" y="14"/>
                    <a:pt x="0" y="15"/>
                    <a:pt x="0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5" y="15"/>
                    <a:pt x="5" y="14"/>
                    <a:pt x="5" y="13"/>
                  </a:cubicBezTo>
                  <a:cubicBezTo>
                    <a:pt x="6" y="7"/>
                    <a:pt x="10" y="3"/>
                    <a:pt x="14" y="3"/>
                  </a:cubicBezTo>
                  <a:cubicBezTo>
                    <a:pt x="28" y="3"/>
                    <a:pt x="28" y="3"/>
                    <a:pt x="28" y="3"/>
                  </a:cubicBezTo>
                  <a:cubicBezTo>
                    <a:pt x="32" y="3"/>
                    <a:pt x="35" y="7"/>
                    <a:pt x="37" y="13"/>
                  </a:cubicBezTo>
                  <a:cubicBezTo>
                    <a:pt x="37" y="14"/>
                    <a:pt x="37" y="15"/>
                    <a:pt x="37" y="16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41" y="15"/>
                    <a:pt x="41" y="14"/>
                    <a:pt x="41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96" name="Freeform 77"/>
          <p:cNvSpPr>
            <a:spLocks noEditPoints="1"/>
          </p:cNvSpPr>
          <p:nvPr/>
        </p:nvSpPr>
        <p:spPr bwMode="auto">
          <a:xfrm flipH="1">
            <a:off x="2052768" y="3321809"/>
            <a:ext cx="383579" cy="573793"/>
          </a:xfrm>
          <a:custGeom>
            <a:avLst/>
            <a:gdLst>
              <a:gd name="T0" fmla="*/ 57 w 59"/>
              <a:gd name="T1" fmla="*/ 38 h 78"/>
              <a:gd name="T2" fmla="*/ 37 w 59"/>
              <a:gd name="T3" fmla="*/ 12 h 78"/>
              <a:gd name="T4" fmla="*/ 36 w 59"/>
              <a:gd name="T5" fmla="*/ 10 h 78"/>
              <a:gd name="T6" fmla="*/ 38 w 59"/>
              <a:gd name="T7" fmla="*/ 7 h 78"/>
              <a:gd name="T8" fmla="*/ 41 w 59"/>
              <a:gd name="T9" fmla="*/ 3 h 78"/>
              <a:gd name="T10" fmla="*/ 41 w 59"/>
              <a:gd name="T11" fmla="*/ 2 h 78"/>
              <a:gd name="T12" fmla="*/ 40 w 59"/>
              <a:gd name="T13" fmla="*/ 1 h 78"/>
              <a:gd name="T14" fmla="*/ 36 w 59"/>
              <a:gd name="T15" fmla="*/ 2 h 78"/>
              <a:gd name="T16" fmla="*/ 18 w 59"/>
              <a:gd name="T17" fmla="*/ 2 h 78"/>
              <a:gd name="T18" fmla="*/ 19 w 59"/>
              <a:gd name="T19" fmla="*/ 5 h 78"/>
              <a:gd name="T20" fmla="*/ 22 w 59"/>
              <a:gd name="T21" fmla="*/ 11 h 78"/>
              <a:gd name="T22" fmla="*/ 22 w 59"/>
              <a:gd name="T23" fmla="*/ 13 h 78"/>
              <a:gd name="T24" fmla="*/ 0 w 59"/>
              <a:gd name="T25" fmla="*/ 59 h 78"/>
              <a:gd name="T26" fmla="*/ 29 w 59"/>
              <a:gd name="T27" fmla="*/ 78 h 78"/>
              <a:gd name="T28" fmla="*/ 56 w 59"/>
              <a:gd name="T29" fmla="*/ 70 h 78"/>
              <a:gd name="T30" fmla="*/ 59 w 59"/>
              <a:gd name="T31" fmla="*/ 59 h 78"/>
              <a:gd name="T32" fmla="*/ 20 w 59"/>
              <a:gd name="T33" fmla="*/ 4 h 78"/>
              <a:gd name="T34" fmla="*/ 20 w 59"/>
              <a:gd name="T35" fmla="*/ 3 h 78"/>
              <a:gd name="T36" fmla="*/ 36 w 59"/>
              <a:gd name="T37" fmla="*/ 4 h 78"/>
              <a:gd name="T38" fmla="*/ 37 w 59"/>
              <a:gd name="T39" fmla="*/ 6 h 78"/>
              <a:gd name="T40" fmla="*/ 24 w 59"/>
              <a:gd name="T41" fmla="*/ 8 h 78"/>
              <a:gd name="T42" fmla="*/ 36 w 59"/>
              <a:gd name="T43" fmla="*/ 11 h 78"/>
              <a:gd name="T44" fmla="*/ 36 w 59"/>
              <a:gd name="T45" fmla="*/ 12 h 78"/>
              <a:gd name="T46" fmla="*/ 25 w 59"/>
              <a:gd name="T47" fmla="*/ 13 h 78"/>
              <a:gd name="T48" fmla="*/ 23 w 59"/>
              <a:gd name="T49" fmla="*/ 12 h 78"/>
              <a:gd name="T50" fmla="*/ 23 w 59"/>
              <a:gd name="T51" fmla="*/ 11 h 78"/>
              <a:gd name="T52" fmla="*/ 26 w 59"/>
              <a:gd name="T53" fmla="*/ 11 h 78"/>
              <a:gd name="T54" fmla="*/ 35 w 59"/>
              <a:gd name="T55" fmla="*/ 11 h 78"/>
              <a:gd name="T56" fmla="*/ 55 w 59"/>
              <a:gd name="T57" fmla="*/ 70 h 78"/>
              <a:gd name="T58" fmla="*/ 4 w 59"/>
              <a:gd name="T59" fmla="*/ 70 h 78"/>
              <a:gd name="T60" fmla="*/ 4 w 59"/>
              <a:gd name="T61" fmla="*/ 38 h 78"/>
              <a:gd name="T62" fmla="*/ 4 w 59"/>
              <a:gd name="T63" fmla="*/ 38 h 78"/>
              <a:gd name="T64" fmla="*/ 36 w 59"/>
              <a:gd name="T65" fmla="*/ 15 h 78"/>
              <a:gd name="T66" fmla="*/ 55 w 59"/>
              <a:gd name="T67" fmla="*/ 38 h 78"/>
              <a:gd name="T68" fmla="*/ 56 w 59"/>
              <a:gd name="T69" fmla="*/ 45 h 78"/>
              <a:gd name="T70" fmla="*/ 55 w 59"/>
              <a:gd name="T71" fmla="*/ 70 h 78"/>
              <a:gd name="T72" fmla="*/ 30 w 59"/>
              <a:gd name="T73" fmla="*/ 30 h 78"/>
              <a:gd name="T74" fmla="*/ 36 w 59"/>
              <a:gd name="T75" fmla="*/ 38 h 78"/>
              <a:gd name="T76" fmla="*/ 38 w 59"/>
              <a:gd name="T77" fmla="*/ 38 h 78"/>
              <a:gd name="T78" fmla="*/ 39 w 59"/>
              <a:gd name="T79" fmla="*/ 30 h 78"/>
              <a:gd name="T80" fmla="*/ 30 w 59"/>
              <a:gd name="T81" fmla="*/ 24 h 78"/>
              <a:gd name="T82" fmla="*/ 28 w 59"/>
              <a:gd name="T83" fmla="*/ 25 h 78"/>
              <a:gd name="T84" fmla="*/ 21 w 59"/>
              <a:gd name="T85" fmla="*/ 30 h 78"/>
              <a:gd name="T86" fmla="*/ 20 w 59"/>
              <a:gd name="T87" fmla="*/ 42 h 78"/>
              <a:gd name="T88" fmla="*/ 28 w 59"/>
              <a:gd name="T89" fmla="*/ 60 h 78"/>
              <a:gd name="T90" fmla="*/ 21 w 59"/>
              <a:gd name="T91" fmla="*/ 51 h 78"/>
              <a:gd name="T92" fmla="*/ 18 w 59"/>
              <a:gd name="T93" fmla="*/ 59 h 78"/>
              <a:gd name="T94" fmla="*/ 28 w 59"/>
              <a:gd name="T95" fmla="*/ 63 h 78"/>
              <a:gd name="T96" fmla="*/ 30 w 59"/>
              <a:gd name="T97" fmla="*/ 66 h 78"/>
              <a:gd name="T98" fmla="*/ 38 w 59"/>
              <a:gd name="T99" fmla="*/ 60 h 78"/>
              <a:gd name="T100" fmla="*/ 39 w 59"/>
              <a:gd name="T101" fmla="*/ 47 h 78"/>
              <a:gd name="T102" fmla="*/ 28 w 59"/>
              <a:gd name="T103" fmla="*/ 39 h 78"/>
              <a:gd name="T104" fmla="*/ 25 w 59"/>
              <a:gd name="T105" fmla="*/ 31 h 78"/>
              <a:gd name="T106" fmla="*/ 28 w 59"/>
              <a:gd name="T107" fmla="*/ 39 h 78"/>
              <a:gd name="T108" fmla="*/ 30 w 59"/>
              <a:gd name="T109" fmla="*/ 60 h 78"/>
              <a:gd name="T110" fmla="*/ 34 w 59"/>
              <a:gd name="T111" fmla="*/ 53 h 78"/>
              <a:gd name="T112" fmla="*/ 34 w 59"/>
              <a:gd name="T113" fmla="*/ 59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59" h="78">
                <a:moveTo>
                  <a:pt x="59" y="59"/>
                </a:moveTo>
                <a:cubicBezTo>
                  <a:pt x="59" y="50"/>
                  <a:pt x="57" y="39"/>
                  <a:pt x="57" y="38"/>
                </a:cubicBezTo>
                <a:cubicBezTo>
                  <a:pt x="57" y="27"/>
                  <a:pt x="48" y="18"/>
                  <a:pt x="37" y="13"/>
                </a:cubicBezTo>
                <a:cubicBezTo>
                  <a:pt x="37" y="12"/>
                  <a:pt x="37" y="12"/>
                  <a:pt x="37" y="12"/>
                </a:cubicBezTo>
                <a:cubicBezTo>
                  <a:pt x="37" y="11"/>
                  <a:pt x="37" y="11"/>
                  <a:pt x="37" y="11"/>
                </a:cubicBezTo>
                <a:cubicBezTo>
                  <a:pt x="37" y="10"/>
                  <a:pt x="36" y="10"/>
                  <a:pt x="36" y="10"/>
                </a:cubicBezTo>
                <a:cubicBezTo>
                  <a:pt x="36" y="10"/>
                  <a:pt x="36" y="10"/>
                  <a:pt x="36" y="10"/>
                </a:cubicBezTo>
                <a:cubicBezTo>
                  <a:pt x="36" y="9"/>
                  <a:pt x="37" y="8"/>
                  <a:pt x="38" y="7"/>
                </a:cubicBezTo>
                <a:cubicBezTo>
                  <a:pt x="39" y="6"/>
                  <a:pt x="40" y="5"/>
                  <a:pt x="40" y="4"/>
                </a:cubicBezTo>
                <a:cubicBezTo>
                  <a:pt x="41" y="3"/>
                  <a:pt x="41" y="3"/>
                  <a:pt x="41" y="3"/>
                </a:cubicBezTo>
                <a:cubicBezTo>
                  <a:pt x="41" y="3"/>
                  <a:pt x="41" y="3"/>
                  <a:pt x="41" y="3"/>
                </a:cubicBezTo>
                <a:cubicBezTo>
                  <a:pt x="41" y="3"/>
                  <a:pt x="41" y="3"/>
                  <a:pt x="41" y="2"/>
                </a:cubicBezTo>
                <a:cubicBezTo>
                  <a:pt x="41" y="2"/>
                  <a:pt x="41" y="2"/>
                  <a:pt x="41" y="2"/>
                </a:cubicBezTo>
                <a:cubicBezTo>
                  <a:pt x="40" y="1"/>
                  <a:pt x="40" y="1"/>
                  <a:pt x="40" y="1"/>
                </a:cubicBezTo>
                <a:cubicBezTo>
                  <a:pt x="40" y="1"/>
                  <a:pt x="40" y="1"/>
                  <a:pt x="39" y="2"/>
                </a:cubicBezTo>
                <a:cubicBezTo>
                  <a:pt x="39" y="2"/>
                  <a:pt x="38" y="2"/>
                  <a:pt x="36" y="2"/>
                </a:cubicBezTo>
                <a:cubicBezTo>
                  <a:pt x="32" y="2"/>
                  <a:pt x="26" y="0"/>
                  <a:pt x="22" y="0"/>
                </a:cubicBezTo>
                <a:cubicBezTo>
                  <a:pt x="20" y="0"/>
                  <a:pt x="19" y="0"/>
                  <a:pt x="18" y="2"/>
                </a:cubicBezTo>
                <a:cubicBezTo>
                  <a:pt x="18" y="3"/>
                  <a:pt x="18" y="3"/>
                  <a:pt x="18" y="3"/>
                </a:cubicBezTo>
                <a:cubicBezTo>
                  <a:pt x="18" y="4"/>
                  <a:pt x="18" y="5"/>
                  <a:pt x="19" y="5"/>
                </a:cubicBezTo>
                <a:cubicBezTo>
                  <a:pt x="20" y="7"/>
                  <a:pt x="22" y="9"/>
                  <a:pt x="23" y="10"/>
                </a:cubicBezTo>
                <a:cubicBezTo>
                  <a:pt x="22" y="10"/>
                  <a:pt x="22" y="11"/>
                  <a:pt x="22" y="11"/>
                </a:cubicBezTo>
                <a:cubicBezTo>
                  <a:pt x="22" y="12"/>
                  <a:pt x="22" y="12"/>
                  <a:pt x="22" y="12"/>
                </a:cubicBezTo>
                <a:cubicBezTo>
                  <a:pt x="22" y="13"/>
                  <a:pt x="22" y="13"/>
                  <a:pt x="22" y="13"/>
                </a:cubicBezTo>
                <a:cubicBezTo>
                  <a:pt x="11" y="18"/>
                  <a:pt x="2" y="27"/>
                  <a:pt x="2" y="38"/>
                </a:cubicBezTo>
                <a:cubicBezTo>
                  <a:pt x="2" y="39"/>
                  <a:pt x="0" y="50"/>
                  <a:pt x="0" y="59"/>
                </a:cubicBezTo>
                <a:cubicBezTo>
                  <a:pt x="0" y="64"/>
                  <a:pt x="0" y="69"/>
                  <a:pt x="2" y="71"/>
                </a:cubicBezTo>
                <a:cubicBezTo>
                  <a:pt x="8" y="76"/>
                  <a:pt x="18" y="78"/>
                  <a:pt x="29" y="78"/>
                </a:cubicBezTo>
                <a:cubicBezTo>
                  <a:pt x="40" y="78"/>
                  <a:pt x="51" y="76"/>
                  <a:pt x="57" y="71"/>
                </a:cubicBezTo>
                <a:cubicBezTo>
                  <a:pt x="56" y="70"/>
                  <a:pt x="56" y="70"/>
                  <a:pt x="56" y="70"/>
                </a:cubicBezTo>
                <a:cubicBezTo>
                  <a:pt x="57" y="71"/>
                  <a:pt x="57" y="71"/>
                  <a:pt x="57" y="71"/>
                </a:cubicBezTo>
                <a:cubicBezTo>
                  <a:pt x="59" y="69"/>
                  <a:pt x="59" y="64"/>
                  <a:pt x="59" y="59"/>
                </a:cubicBezTo>
                <a:close/>
                <a:moveTo>
                  <a:pt x="22" y="6"/>
                </a:moveTo>
                <a:cubicBezTo>
                  <a:pt x="21" y="6"/>
                  <a:pt x="21" y="5"/>
                  <a:pt x="20" y="4"/>
                </a:cubicBezTo>
                <a:cubicBezTo>
                  <a:pt x="20" y="4"/>
                  <a:pt x="20" y="3"/>
                  <a:pt x="20" y="3"/>
                </a:cubicBezTo>
                <a:cubicBezTo>
                  <a:pt x="20" y="3"/>
                  <a:pt x="20" y="3"/>
                  <a:pt x="20" y="3"/>
                </a:cubicBezTo>
                <a:cubicBezTo>
                  <a:pt x="20" y="2"/>
                  <a:pt x="21" y="2"/>
                  <a:pt x="22" y="2"/>
                </a:cubicBezTo>
                <a:cubicBezTo>
                  <a:pt x="25" y="2"/>
                  <a:pt x="31" y="4"/>
                  <a:pt x="36" y="4"/>
                </a:cubicBezTo>
                <a:cubicBezTo>
                  <a:pt x="37" y="4"/>
                  <a:pt x="37" y="4"/>
                  <a:pt x="38" y="4"/>
                </a:cubicBezTo>
                <a:cubicBezTo>
                  <a:pt x="37" y="5"/>
                  <a:pt x="37" y="5"/>
                  <a:pt x="37" y="6"/>
                </a:cubicBezTo>
                <a:cubicBezTo>
                  <a:pt x="36" y="7"/>
                  <a:pt x="35" y="8"/>
                  <a:pt x="34" y="8"/>
                </a:cubicBezTo>
                <a:cubicBezTo>
                  <a:pt x="24" y="8"/>
                  <a:pt x="24" y="8"/>
                  <a:pt x="24" y="8"/>
                </a:cubicBezTo>
                <a:cubicBezTo>
                  <a:pt x="24" y="8"/>
                  <a:pt x="23" y="7"/>
                  <a:pt x="22" y="6"/>
                </a:cubicBezTo>
                <a:close/>
                <a:moveTo>
                  <a:pt x="36" y="11"/>
                </a:moveTo>
                <a:cubicBezTo>
                  <a:pt x="36" y="12"/>
                  <a:pt x="36" y="12"/>
                  <a:pt x="36" y="12"/>
                </a:cubicBezTo>
                <a:cubicBezTo>
                  <a:pt x="36" y="12"/>
                  <a:pt x="36" y="12"/>
                  <a:pt x="36" y="12"/>
                </a:cubicBezTo>
                <a:cubicBezTo>
                  <a:pt x="35" y="12"/>
                  <a:pt x="35" y="13"/>
                  <a:pt x="34" y="13"/>
                </a:cubicBezTo>
                <a:cubicBezTo>
                  <a:pt x="25" y="13"/>
                  <a:pt x="25" y="13"/>
                  <a:pt x="25" y="13"/>
                </a:cubicBezTo>
                <a:cubicBezTo>
                  <a:pt x="24" y="13"/>
                  <a:pt x="24" y="13"/>
                  <a:pt x="24" y="13"/>
                </a:cubicBezTo>
                <a:cubicBezTo>
                  <a:pt x="23" y="12"/>
                  <a:pt x="23" y="12"/>
                  <a:pt x="23" y="12"/>
                </a:cubicBezTo>
                <a:cubicBezTo>
                  <a:pt x="23" y="12"/>
                  <a:pt x="23" y="12"/>
                  <a:pt x="23" y="12"/>
                </a:cubicBezTo>
                <a:cubicBezTo>
                  <a:pt x="23" y="11"/>
                  <a:pt x="23" y="11"/>
                  <a:pt x="23" y="11"/>
                </a:cubicBezTo>
                <a:cubicBezTo>
                  <a:pt x="23" y="11"/>
                  <a:pt x="23" y="11"/>
                  <a:pt x="23" y="11"/>
                </a:cubicBezTo>
                <a:cubicBezTo>
                  <a:pt x="24" y="11"/>
                  <a:pt x="25" y="11"/>
                  <a:pt x="26" y="11"/>
                </a:cubicBezTo>
                <a:cubicBezTo>
                  <a:pt x="33" y="11"/>
                  <a:pt x="33" y="11"/>
                  <a:pt x="33" y="11"/>
                </a:cubicBezTo>
                <a:cubicBezTo>
                  <a:pt x="34" y="11"/>
                  <a:pt x="35" y="11"/>
                  <a:pt x="35" y="11"/>
                </a:cubicBezTo>
                <a:cubicBezTo>
                  <a:pt x="36" y="11"/>
                  <a:pt x="36" y="11"/>
                  <a:pt x="36" y="11"/>
                </a:cubicBezTo>
                <a:close/>
                <a:moveTo>
                  <a:pt x="55" y="70"/>
                </a:moveTo>
                <a:cubicBezTo>
                  <a:pt x="51" y="74"/>
                  <a:pt x="40" y="76"/>
                  <a:pt x="29" y="76"/>
                </a:cubicBezTo>
                <a:cubicBezTo>
                  <a:pt x="19" y="76"/>
                  <a:pt x="8" y="74"/>
                  <a:pt x="4" y="70"/>
                </a:cubicBezTo>
                <a:cubicBezTo>
                  <a:pt x="2" y="68"/>
                  <a:pt x="2" y="64"/>
                  <a:pt x="2" y="59"/>
                </a:cubicBezTo>
                <a:cubicBezTo>
                  <a:pt x="2" y="50"/>
                  <a:pt x="4" y="38"/>
                  <a:pt x="4" y="38"/>
                </a:cubicBezTo>
                <a:cubicBezTo>
                  <a:pt x="4" y="38"/>
                  <a:pt x="4" y="38"/>
                  <a:pt x="4" y="38"/>
                </a:cubicBezTo>
                <a:cubicBezTo>
                  <a:pt x="4" y="38"/>
                  <a:pt x="4" y="38"/>
                  <a:pt x="4" y="38"/>
                </a:cubicBezTo>
                <a:cubicBezTo>
                  <a:pt x="4" y="28"/>
                  <a:pt x="12" y="19"/>
                  <a:pt x="23" y="15"/>
                </a:cubicBezTo>
                <a:cubicBezTo>
                  <a:pt x="36" y="15"/>
                  <a:pt x="36" y="15"/>
                  <a:pt x="36" y="15"/>
                </a:cubicBezTo>
                <a:cubicBezTo>
                  <a:pt x="47" y="19"/>
                  <a:pt x="55" y="28"/>
                  <a:pt x="55" y="38"/>
                </a:cubicBezTo>
                <a:cubicBezTo>
                  <a:pt x="55" y="38"/>
                  <a:pt x="55" y="38"/>
                  <a:pt x="55" y="38"/>
                </a:cubicBezTo>
                <a:cubicBezTo>
                  <a:pt x="55" y="38"/>
                  <a:pt x="55" y="38"/>
                  <a:pt x="55" y="38"/>
                </a:cubicBezTo>
                <a:cubicBezTo>
                  <a:pt x="55" y="38"/>
                  <a:pt x="55" y="41"/>
                  <a:pt x="56" y="45"/>
                </a:cubicBezTo>
                <a:cubicBezTo>
                  <a:pt x="57" y="49"/>
                  <a:pt x="57" y="55"/>
                  <a:pt x="57" y="59"/>
                </a:cubicBezTo>
                <a:cubicBezTo>
                  <a:pt x="57" y="64"/>
                  <a:pt x="57" y="68"/>
                  <a:pt x="55" y="70"/>
                </a:cubicBezTo>
                <a:close/>
                <a:moveTo>
                  <a:pt x="30" y="40"/>
                </a:moveTo>
                <a:cubicBezTo>
                  <a:pt x="30" y="30"/>
                  <a:pt x="30" y="30"/>
                  <a:pt x="30" y="30"/>
                </a:cubicBezTo>
                <a:cubicBezTo>
                  <a:pt x="32" y="30"/>
                  <a:pt x="33" y="31"/>
                  <a:pt x="34" y="32"/>
                </a:cubicBezTo>
                <a:cubicBezTo>
                  <a:pt x="35" y="33"/>
                  <a:pt x="36" y="35"/>
                  <a:pt x="36" y="38"/>
                </a:cubicBezTo>
                <a:cubicBezTo>
                  <a:pt x="36" y="38"/>
                  <a:pt x="36" y="38"/>
                  <a:pt x="36" y="38"/>
                </a:cubicBezTo>
                <a:cubicBezTo>
                  <a:pt x="38" y="38"/>
                  <a:pt x="38" y="38"/>
                  <a:pt x="38" y="38"/>
                </a:cubicBezTo>
                <a:cubicBezTo>
                  <a:pt x="39" y="31"/>
                  <a:pt x="39" y="31"/>
                  <a:pt x="39" y="31"/>
                </a:cubicBezTo>
                <a:cubicBezTo>
                  <a:pt x="39" y="30"/>
                  <a:pt x="39" y="30"/>
                  <a:pt x="39" y="30"/>
                </a:cubicBezTo>
                <a:cubicBezTo>
                  <a:pt x="36" y="28"/>
                  <a:pt x="34" y="27"/>
                  <a:pt x="30" y="27"/>
                </a:cubicBezTo>
                <a:cubicBezTo>
                  <a:pt x="30" y="24"/>
                  <a:pt x="30" y="24"/>
                  <a:pt x="30" y="24"/>
                </a:cubicBezTo>
                <a:cubicBezTo>
                  <a:pt x="28" y="24"/>
                  <a:pt x="28" y="24"/>
                  <a:pt x="28" y="24"/>
                </a:cubicBezTo>
                <a:cubicBezTo>
                  <a:pt x="28" y="25"/>
                  <a:pt x="28" y="25"/>
                  <a:pt x="28" y="25"/>
                </a:cubicBezTo>
                <a:cubicBezTo>
                  <a:pt x="28" y="27"/>
                  <a:pt x="28" y="27"/>
                  <a:pt x="28" y="27"/>
                </a:cubicBezTo>
                <a:cubicBezTo>
                  <a:pt x="25" y="27"/>
                  <a:pt x="23" y="28"/>
                  <a:pt x="21" y="30"/>
                </a:cubicBezTo>
                <a:cubicBezTo>
                  <a:pt x="19" y="32"/>
                  <a:pt x="18" y="34"/>
                  <a:pt x="18" y="36"/>
                </a:cubicBezTo>
                <a:cubicBezTo>
                  <a:pt x="18" y="38"/>
                  <a:pt x="19" y="40"/>
                  <a:pt x="20" y="42"/>
                </a:cubicBezTo>
                <a:cubicBezTo>
                  <a:pt x="22" y="44"/>
                  <a:pt x="24" y="46"/>
                  <a:pt x="28" y="48"/>
                </a:cubicBezTo>
                <a:cubicBezTo>
                  <a:pt x="28" y="60"/>
                  <a:pt x="28" y="60"/>
                  <a:pt x="28" y="60"/>
                </a:cubicBezTo>
                <a:cubicBezTo>
                  <a:pt x="24" y="59"/>
                  <a:pt x="22" y="57"/>
                  <a:pt x="21" y="52"/>
                </a:cubicBezTo>
                <a:cubicBezTo>
                  <a:pt x="21" y="51"/>
                  <a:pt x="21" y="51"/>
                  <a:pt x="21" y="51"/>
                </a:cubicBezTo>
                <a:cubicBezTo>
                  <a:pt x="19" y="51"/>
                  <a:pt x="19" y="51"/>
                  <a:pt x="19" y="51"/>
                </a:cubicBezTo>
                <a:cubicBezTo>
                  <a:pt x="18" y="59"/>
                  <a:pt x="18" y="59"/>
                  <a:pt x="18" y="59"/>
                </a:cubicBezTo>
                <a:cubicBezTo>
                  <a:pt x="18" y="59"/>
                  <a:pt x="18" y="59"/>
                  <a:pt x="18" y="59"/>
                </a:cubicBezTo>
                <a:cubicBezTo>
                  <a:pt x="21" y="61"/>
                  <a:pt x="24" y="63"/>
                  <a:pt x="28" y="63"/>
                </a:cubicBezTo>
                <a:cubicBezTo>
                  <a:pt x="28" y="66"/>
                  <a:pt x="28" y="66"/>
                  <a:pt x="28" y="66"/>
                </a:cubicBezTo>
                <a:cubicBezTo>
                  <a:pt x="30" y="66"/>
                  <a:pt x="30" y="66"/>
                  <a:pt x="30" y="66"/>
                </a:cubicBezTo>
                <a:cubicBezTo>
                  <a:pt x="30" y="63"/>
                  <a:pt x="30" y="63"/>
                  <a:pt x="30" y="63"/>
                </a:cubicBezTo>
                <a:cubicBezTo>
                  <a:pt x="33" y="63"/>
                  <a:pt x="36" y="62"/>
                  <a:pt x="38" y="60"/>
                </a:cubicBezTo>
                <a:cubicBezTo>
                  <a:pt x="40" y="59"/>
                  <a:pt x="41" y="56"/>
                  <a:pt x="41" y="54"/>
                </a:cubicBezTo>
                <a:cubicBezTo>
                  <a:pt x="41" y="51"/>
                  <a:pt x="40" y="49"/>
                  <a:pt x="39" y="47"/>
                </a:cubicBezTo>
                <a:cubicBezTo>
                  <a:pt x="37" y="46"/>
                  <a:pt x="34" y="43"/>
                  <a:pt x="30" y="40"/>
                </a:cubicBezTo>
                <a:close/>
                <a:moveTo>
                  <a:pt x="28" y="39"/>
                </a:moveTo>
                <a:cubicBezTo>
                  <a:pt x="25" y="37"/>
                  <a:pt x="24" y="35"/>
                  <a:pt x="24" y="33"/>
                </a:cubicBezTo>
                <a:cubicBezTo>
                  <a:pt x="24" y="33"/>
                  <a:pt x="24" y="32"/>
                  <a:pt x="25" y="31"/>
                </a:cubicBezTo>
                <a:cubicBezTo>
                  <a:pt x="26" y="30"/>
                  <a:pt x="27" y="30"/>
                  <a:pt x="28" y="30"/>
                </a:cubicBezTo>
                <a:lnTo>
                  <a:pt x="28" y="39"/>
                </a:lnTo>
                <a:close/>
                <a:moveTo>
                  <a:pt x="34" y="59"/>
                </a:moveTo>
                <a:cubicBezTo>
                  <a:pt x="33" y="59"/>
                  <a:pt x="32" y="60"/>
                  <a:pt x="30" y="60"/>
                </a:cubicBezTo>
                <a:cubicBezTo>
                  <a:pt x="30" y="50"/>
                  <a:pt x="30" y="50"/>
                  <a:pt x="30" y="50"/>
                </a:cubicBezTo>
                <a:cubicBezTo>
                  <a:pt x="32" y="51"/>
                  <a:pt x="33" y="52"/>
                  <a:pt x="34" y="53"/>
                </a:cubicBezTo>
                <a:cubicBezTo>
                  <a:pt x="35" y="54"/>
                  <a:pt x="35" y="55"/>
                  <a:pt x="35" y="56"/>
                </a:cubicBezTo>
                <a:cubicBezTo>
                  <a:pt x="35" y="57"/>
                  <a:pt x="35" y="58"/>
                  <a:pt x="34" y="59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7" name="Freeform 78"/>
          <p:cNvSpPr>
            <a:spLocks noEditPoints="1"/>
          </p:cNvSpPr>
          <p:nvPr/>
        </p:nvSpPr>
        <p:spPr bwMode="auto">
          <a:xfrm flipH="1">
            <a:off x="7192961" y="3344459"/>
            <a:ext cx="499599" cy="559080"/>
          </a:xfrm>
          <a:custGeom>
            <a:avLst/>
            <a:gdLst>
              <a:gd name="T0" fmla="*/ 69 w 77"/>
              <a:gd name="T1" fmla="*/ 25 h 76"/>
              <a:gd name="T2" fmla="*/ 40 w 77"/>
              <a:gd name="T3" fmla="*/ 1 h 76"/>
              <a:gd name="T4" fmla="*/ 38 w 77"/>
              <a:gd name="T5" fmla="*/ 1 h 76"/>
              <a:gd name="T6" fmla="*/ 8 w 77"/>
              <a:gd name="T7" fmla="*/ 25 h 76"/>
              <a:gd name="T8" fmla="*/ 0 w 77"/>
              <a:gd name="T9" fmla="*/ 37 h 76"/>
              <a:gd name="T10" fmla="*/ 0 w 77"/>
              <a:gd name="T11" fmla="*/ 62 h 76"/>
              <a:gd name="T12" fmla="*/ 14 w 77"/>
              <a:gd name="T13" fmla="*/ 76 h 76"/>
              <a:gd name="T14" fmla="*/ 64 w 77"/>
              <a:gd name="T15" fmla="*/ 76 h 76"/>
              <a:gd name="T16" fmla="*/ 77 w 77"/>
              <a:gd name="T17" fmla="*/ 62 h 76"/>
              <a:gd name="T18" fmla="*/ 77 w 77"/>
              <a:gd name="T19" fmla="*/ 37 h 76"/>
              <a:gd name="T20" fmla="*/ 69 w 77"/>
              <a:gd name="T21" fmla="*/ 25 h 76"/>
              <a:gd name="T22" fmla="*/ 9 w 77"/>
              <a:gd name="T23" fmla="*/ 27 h 76"/>
              <a:gd name="T24" fmla="*/ 12 w 77"/>
              <a:gd name="T25" fmla="*/ 25 h 76"/>
              <a:gd name="T26" fmla="*/ 14 w 77"/>
              <a:gd name="T27" fmla="*/ 24 h 76"/>
              <a:gd name="T28" fmla="*/ 39 w 77"/>
              <a:gd name="T29" fmla="*/ 4 h 76"/>
              <a:gd name="T30" fmla="*/ 64 w 77"/>
              <a:gd name="T31" fmla="*/ 24 h 76"/>
              <a:gd name="T32" fmla="*/ 65 w 77"/>
              <a:gd name="T33" fmla="*/ 25 h 76"/>
              <a:gd name="T34" fmla="*/ 68 w 77"/>
              <a:gd name="T35" fmla="*/ 27 h 76"/>
              <a:gd name="T36" fmla="*/ 71 w 77"/>
              <a:gd name="T37" fmla="*/ 30 h 76"/>
              <a:gd name="T38" fmla="*/ 39 w 77"/>
              <a:gd name="T39" fmla="*/ 54 h 76"/>
              <a:gd name="T40" fmla="*/ 7 w 77"/>
              <a:gd name="T41" fmla="*/ 29 h 76"/>
              <a:gd name="T42" fmla="*/ 9 w 77"/>
              <a:gd name="T43" fmla="*/ 27 h 76"/>
              <a:gd name="T44" fmla="*/ 75 w 77"/>
              <a:gd name="T45" fmla="*/ 62 h 76"/>
              <a:gd name="T46" fmla="*/ 64 w 77"/>
              <a:gd name="T47" fmla="*/ 73 h 76"/>
              <a:gd name="T48" fmla="*/ 14 w 77"/>
              <a:gd name="T49" fmla="*/ 73 h 76"/>
              <a:gd name="T50" fmla="*/ 3 w 77"/>
              <a:gd name="T51" fmla="*/ 62 h 76"/>
              <a:gd name="T52" fmla="*/ 3 w 77"/>
              <a:gd name="T53" fmla="*/ 37 h 76"/>
              <a:gd name="T54" fmla="*/ 5 w 77"/>
              <a:gd name="T55" fmla="*/ 31 h 76"/>
              <a:gd name="T56" fmla="*/ 38 w 77"/>
              <a:gd name="T57" fmla="*/ 57 h 76"/>
              <a:gd name="T58" fmla="*/ 39 w 77"/>
              <a:gd name="T59" fmla="*/ 57 h 76"/>
              <a:gd name="T60" fmla="*/ 39 w 77"/>
              <a:gd name="T61" fmla="*/ 57 h 76"/>
              <a:gd name="T62" fmla="*/ 73 w 77"/>
              <a:gd name="T63" fmla="*/ 32 h 76"/>
              <a:gd name="T64" fmla="*/ 75 w 77"/>
              <a:gd name="T65" fmla="*/ 37 h 76"/>
              <a:gd name="T66" fmla="*/ 75 w 77"/>
              <a:gd name="T67" fmla="*/ 62 h 76"/>
              <a:gd name="T68" fmla="*/ 57 w 77"/>
              <a:gd name="T69" fmla="*/ 51 h 76"/>
              <a:gd name="T70" fmla="*/ 55 w 77"/>
              <a:gd name="T71" fmla="*/ 51 h 76"/>
              <a:gd name="T72" fmla="*/ 55 w 77"/>
              <a:gd name="T73" fmla="*/ 53 h 76"/>
              <a:gd name="T74" fmla="*/ 70 w 77"/>
              <a:gd name="T75" fmla="*/ 68 h 76"/>
              <a:gd name="T76" fmla="*/ 71 w 77"/>
              <a:gd name="T77" fmla="*/ 69 h 76"/>
              <a:gd name="T78" fmla="*/ 72 w 77"/>
              <a:gd name="T79" fmla="*/ 69 h 76"/>
              <a:gd name="T80" fmla="*/ 72 w 77"/>
              <a:gd name="T81" fmla="*/ 67 h 76"/>
              <a:gd name="T82" fmla="*/ 57 w 77"/>
              <a:gd name="T83" fmla="*/ 51 h 76"/>
              <a:gd name="T84" fmla="*/ 21 w 77"/>
              <a:gd name="T85" fmla="*/ 52 h 76"/>
              <a:gd name="T86" fmla="*/ 6 w 77"/>
              <a:gd name="T87" fmla="*/ 66 h 76"/>
              <a:gd name="T88" fmla="*/ 6 w 77"/>
              <a:gd name="T89" fmla="*/ 68 h 76"/>
              <a:gd name="T90" fmla="*/ 7 w 77"/>
              <a:gd name="T91" fmla="*/ 69 h 76"/>
              <a:gd name="T92" fmla="*/ 8 w 77"/>
              <a:gd name="T93" fmla="*/ 68 h 76"/>
              <a:gd name="T94" fmla="*/ 8 w 77"/>
              <a:gd name="T95" fmla="*/ 68 h 76"/>
              <a:gd name="T96" fmla="*/ 22 w 77"/>
              <a:gd name="T97" fmla="*/ 54 h 76"/>
              <a:gd name="T98" fmla="*/ 22 w 77"/>
              <a:gd name="T99" fmla="*/ 52 h 76"/>
              <a:gd name="T100" fmla="*/ 21 w 77"/>
              <a:gd name="T101" fmla="*/ 52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77" h="76">
                <a:moveTo>
                  <a:pt x="69" y="25"/>
                </a:moveTo>
                <a:cubicBezTo>
                  <a:pt x="40" y="1"/>
                  <a:pt x="40" y="1"/>
                  <a:pt x="40" y="1"/>
                </a:cubicBezTo>
                <a:cubicBezTo>
                  <a:pt x="39" y="0"/>
                  <a:pt x="39" y="0"/>
                  <a:pt x="38" y="1"/>
                </a:cubicBezTo>
                <a:cubicBezTo>
                  <a:pt x="8" y="25"/>
                  <a:pt x="8" y="25"/>
                  <a:pt x="8" y="25"/>
                </a:cubicBezTo>
                <a:cubicBezTo>
                  <a:pt x="4" y="27"/>
                  <a:pt x="0" y="32"/>
                  <a:pt x="0" y="37"/>
                </a:cubicBezTo>
                <a:cubicBezTo>
                  <a:pt x="0" y="62"/>
                  <a:pt x="0" y="62"/>
                  <a:pt x="0" y="62"/>
                </a:cubicBezTo>
                <a:cubicBezTo>
                  <a:pt x="0" y="70"/>
                  <a:pt x="6" y="76"/>
                  <a:pt x="14" y="76"/>
                </a:cubicBezTo>
                <a:cubicBezTo>
                  <a:pt x="64" y="76"/>
                  <a:pt x="64" y="76"/>
                  <a:pt x="64" y="76"/>
                </a:cubicBezTo>
                <a:cubicBezTo>
                  <a:pt x="71" y="76"/>
                  <a:pt x="77" y="70"/>
                  <a:pt x="77" y="62"/>
                </a:cubicBezTo>
                <a:cubicBezTo>
                  <a:pt x="77" y="37"/>
                  <a:pt x="77" y="37"/>
                  <a:pt x="77" y="37"/>
                </a:cubicBezTo>
                <a:cubicBezTo>
                  <a:pt x="77" y="31"/>
                  <a:pt x="74" y="27"/>
                  <a:pt x="69" y="25"/>
                </a:cubicBezTo>
                <a:close/>
                <a:moveTo>
                  <a:pt x="9" y="27"/>
                </a:moveTo>
                <a:cubicBezTo>
                  <a:pt x="12" y="25"/>
                  <a:pt x="12" y="25"/>
                  <a:pt x="12" y="25"/>
                </a:cubicBezTo>
                <a:cubicBezTo>
                  <a:pt x="14" y="24"/>
                  <a:pt x="14" y="24"/>
                  <a:pt x="14" y="24"/>
                </a:cubicBezTo>
                <a:cubicBezTo>
                  <a:pt x="39" y="4"/>
                  <a:pt x="39" y="4"/>
                  <a:pt x="39" y="4"/>
                </a:cubicBezTo>
                <a:cubicBezTo>
                  <a:pt x="64" y="24"/>
                  <a:pt x="64" y="24"/>
                  <a:pt x="64" y="24"/>
                </a:cubicBezTo>
                <a:cubicBezTo>
                  <a:pt x="65" y="25"/>
                  <a:pt x="65" y="25"/>
                  <a:pt x="65" y="25"/>
                </a:cubicBezTo>
                <a:cubicBezTo>
                  <a:pt x="68" y="27"/>
                  <a:pt x="68" y="27"/>
                  <a:pt x="68" y="27"/>
                </a:cubicBezTo>
                <a:cubicBezTo>
                  <a:pt x="71" y="30"/>
                  <a:pt x="71" y="30"/>
                  <a:pt x="71" y="30"/>
                </a:cubicBezTo>
                <a:cubicBezTo>
                  <a:pt x="39" y="54"/>
                  <a:pt x="39" y="54"/>
                  <a:pt x="39" y="54"/>
                </a:cubicBezTo>
                <a:cubicBezTo>
                  <a:pt x="7" y="29"/>
                  <a:pt x="7" y="29"/>
                  <a:pt x="7" y="29"/>
                </a:cubicBezTo>
                <a:lnTo>
                  <a:pt x="9" y="27"/>
                </a:lnTo>
                <a:close/>
                <a:moveTo>
                  <a:pt x="75" y="62"/>
                </a:moveTo>
                <a:cubicBezTo>
                  <a:pt x="75" y="68"/>
                  <a:pt x="70" y="73"/>
                  <a:pt x="64" y="73"/>
                </a:cubicBezTo>
                <a:cubicBezTo>
                  <a:pt x="14" y="73"/>
                  <a:pt x="14" y="73"/>
                  <a:pt x="14" y="73"/>
                </a:cubicBezTo>
                <a:cubicBezTo>
                  <a:pt x="8" y="73"/>
                  <a:pt x="3" y="68"/>
                  <a:pt x="3" y="62"/>
                </a:cubicBezTo>
                <a:cubicBezTo>
                  <a:pt x="3" y="37"/>
                  <a:pt x="3" y="37"/>
                  <a:pt x="3" y="37"/>
                </a:cubicBezTo>
                <a:cubicBezTo>
                  <a:pt x="3" y="35"/>
                  <a:pt x="4" y="33"/>
                  <a:pt x="5" y="31"/>
                </a:cubicBezTo>
                <a:cubicBezTo>
                  <a:pt x="38" y="57"/>
                  <a:pt x="38" y="57"/>
                  <a:pt x="38" y="57"/>
                </a:cubicBezTo>
                <a:cubicBezTo>
                  <a:pt x="39" y="57"/>
                  <a:pt x="39" y="57"/>
                  <a:pt x="39" y="57"/>
                </a:cubicBezTo>
                <a:cubicBezTo>
                  <a:pt x="39" y="57"/>
                  <a:pt x="39" y="57"/>
                  <a:pt x="39" y="57"/>
                </a:cubicBezTo>
                <a:cubicBezTo>
                  <a:pt x="73" y="32"/>
                  <a:pt x="73" y="32"/>
                  <a:pt x="73" y="32"/>
                </a:cubicBezTo>
                <a:cubicBezTo>
                  <a:pt x="74" y="33"/>
                  <a:pt x="75" y="35"/>
                  <a:pt x="75" y="37"/>
                </a:cubicBezTo>
                <a:lnTo>
                  <a:pt x="75" y="62"/>
                </a:lnTo>
                <a:close/>
                <a:moveTo>
                  <a:pt x="57" y="51"/>
                </a:moveTo>
                <a:cubicBezTo>
                  <a:pt x="56" y="51"/>
                  <a:pt x="56" y="51"/>
                  <a:pt x="55" y="51"/>
                </a:cubicBezTo>
                <a:cubicBezTo>
                  <a:pt x="55" y="52"/>
                  <a:pt x="55" y="53"/>
                  <a:pt x="55" y="53"/>
                </a:cubicBezTo>
                <a:cubicBezTo>
                  <a:pt x="60" y="58"/>
                  <a:pt x="65" y="64"/>
                  <a:pt x="70" y="68"/>
                </a:cubicBezTo>
                <a:cubicBezTo>
                  <a:pt x="71" y="69"/>
                  <a:pt x="71" y="69"/>
                  <a:pt x="71" y="69"/>
                </a:cubicBezTo>
                <a:cubicBezTo>
                  <a:pt x="72" y="69"/>
                  <a:pt x="72" y="69"/>
                  <a:pt x="72" y="69"/>
                </a:cubicBezTo>
                <a:cubicBezTo>
                  <a:pt x="73" y="68"/>
                  <a:pt x="73" y="67"/>
                  <a:pt x="72" y="67"/>
                </a:cubicBezTo>
                <a:cubicBezTo>
                  <a:pt x="67" y="62"/>
                  <a:pt x="62" y="56"/>
                  <a:pt x="57" y="51"/>
                </a:cubicBezTo>
                <a:close/>
                <a:moveTo>
                  <a:pt x="21" y="52"/>
                </a:moveTo>
                <a:cubicBezTo>
                  <a:pt x="16" y="57"/>
                  <a:pt x="11" y="61"/>
                  <a:pt x="6" y="66"/>
                </a:cubicBezTo>
                <a:cubicBezTo>
                  <a:pt x="6" y="67"/>
                  <a:pt x="6" y="68"/>
                  <a:pt x="6" y="68"/>
                </a:cubicBezTo>
                <a:cubicBezTo>
                  <a:pt x="7" y="69"/>
                  <a:pt x="7" y="69"/>
                  <a:pt x="7" y="69"/>
                </a:cubicBezTo>
                <a:cubicBezTo>
                  <a:pt x="8" y="68"/>
                  <a:pt x="8" y="68"/>
                  <a:pt x="8" y="68"/>
                </a:cubicBezTo>
                <a:cubicBezTo>
                  <a:pt x="8" y="68"/>
                  <a:pt x="8" y="68"/>
                  <a:pt x="8" y="68"/>
                </a:cubicBezTo>
                <a:cubicBezTo>
                  <a:pt x="13" y="63"/>
                  <a:pt x="17" y="59"/>
                  <a:pt x="22" y="54"/>
                </a:cubicBezTo>
                <a:cubicBezTo>
                  <a:pt x="23" y="53"/>
                  <a:pt x="23" y="52"/>
                  <a:pt x="22" y="52"/>
                </a:cubicBezTo>
                <a:cubicBezTo>
                  <a:pt x="22" y="51"/>
                  <a:pt x="21" y="51"/>
                  <a:pt x="21" y="52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8" name="Freeform 79"/>
          <p:cNvSpPr>
            <a:spLocks noEditPoints="1"/>
          </p:cNvSpPr>
          <p:nvPr/>
        </p:nvSpPr>
        <p:spPr bwMode="auto">
          <a:xfrm flipH="1">
            <a:off x="2994345" y="3368695"/>
            <a:ext cx="486577" cy="544368"/>
          </a:xfrm>
          <a:custGeom>
            <a:avLst/>
            <a:gdLst>
              <a:gd name="T0" fmla="*/ 37 w 75"/>
              <a:gd name="T1" fmla="*/ 0 h 74"/>
              <a:gd name="T2" fmla="*/ 0 w 75"/>
              <a:gd name="T3" fmla="*/ 37 h 74"/>
              <a:gd name="T4" fmla="*/ 37 w 75"/>
              <a:gd name="T5" fmla="*/ 74 h 74"/>
              <a:gd name="T6" fmla="*/ 75 w 75"/>
              <a:gd name="T7" fmla="*/ 37 h 74"/>
              <a:gd name="T8" fmla="*/ 37 w 75"/>
              <a:gd name="T9" fmla="*/ 0 h 74"/>
              <a:gd name="T10" fmla="*/ 37 w 75"/>
              <a:gd name="T11" fmla="*/ 68 h 74"/>
              <a:gd name="T12" fmla="*/ 5 w 75"/>
              <a:gd name="T13" fmla="*/ 37 h 74"/>
              <a:gd name="T14" fmla="*/ 37 w 75"/>
              <a:gd name="T15" fmla="*/ 6 h 74"/>
              <a:gd name="T16" fmla="*/ 69 w 75"/>
              <a:gd name="T17" fmla="*/ 37 h 74"/>
              <a:gd name="T18" fmla="*/ 69 w 75"/>
              <a:gd name="T19" fmla="*/ 37 h 74"/>
              <a:gd name="T20" fmla="*/ 37 w 75"/>
              <a:gd name="T21" fmla="*/ 68 h 74"/>
              <a:gd name="T22" fmla="*/ 42 w 75"/>
              <a:gd name="T23" fmla="*/ 20 h 74"/>
              <a:gd name="T24" fmla="*/ 35 w 75"/>
              <a:gd name="T25" fmla="*/ 20 h 74"/>
              <a:gd name="T26" fmla="*/ 34 w 75"/>
              <a:gd name="T27" fmla="*/ 22 h 74"/>
              <a:gd name="T28" fmla="*/ 32 w 75"/>
              <a:gd name="T29" fmla="*/ 23 h 74"/>
              <a:gd name="T30" fmla="*/ 30 w 75"/>
              <a:gd name="T31" fmla="*/ 24 h 74"/>
              <a:gd name="T32" fmla="*/ 27 w 75"/>
              <a:gd name="T33" fmla="*/ 24 h 74"/>
              <a:gd name="T34" fmla="*/ 27 w 75"/>
              <a:gd name="T35" fmla="*/ 29 h 74"/>
              <a:gd name="T36" fmla="*/ 34 w 75"/>
              <a:gd name="T37" fmla="*/ 29 h 74"/>
              <a:gd name="T38" fmla="*/ 34 w 75"/>
              <a:gd name="T39" fmla="*/ 46 h 74"/>
              <a:gd name="T40" fmla="*/ 27 w 75"/>
              <a:gd name="T41" fmla="*/ 46 h 74"/>
              <a:gd name="T42" fmla="*/ 27 w 75"/>
              <a:gd name="T43" fmla="*/ 52 h 74"/>
              <a:gd name="T44" fmla="*/ 49 w 75"/>
              <a:gd name="T45" fmla="*/ 52 h 74"/>
              <a:gd name="T46" fmla="*/ 49 w 75"/>
              <a:gd name="T47" fmla="*/ 46 h 74"/>
              <a:gd name="T48" fmla="*/ 42 w 75"/>
              <a:gd name="T49" fmla="*/ 46 h 74"/>
              <a:gd name="T50" fmla="*/ 42 w 75"/>
              <a:gd name="T51" fmla="*/ 20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75" h="74">
                <a:moveTo>
                  <a:pt x="37" y="0"/>
                </a:moveTo>
                <a:cubicBezTo>
                  <a:pt x="16" y="0"/>
                  <a:pt x="0" y="17"/>
                  <a:pt x="0" y="37"/>
                </a:cubicBezTo>
                <a:cubicBezTo>
                  <a:pt x="0" y="57"/>
                  <a:pt x="16" y="74"/>
                  <a:pt x="37" y="74"/>
                </a:cubicBezTo>
                <a:cubicBezTo>
                  <a:pt x="58" y="74"/>
                  <a:pt x="75" y="57"/>
                  <a:pt x="75" y="37"/>
                </a:cubicBezTo>
                <a:cubicBezTo>
                  <a:pt x="75" y="17"/>
                  <a:pt x="58" y="0"/>
                  <a:pt x="37" y="0"/>
                </a:cubicBezTo>
                <a:close/>
                <a:moveTo>
                  <a:pt x="37" y="68"/>
                </a:moveTo>
                <a:cubicBezTo>
                  <a:pt x="19" y="68"/>
                  <a:pt x="5" y="54"/>
                  <a:pt x="5" y="37"/>
                </a:cubicBezTo>
                <a:cubicBezTo>
                  <a:pt x="5" y="20"/>
                  <a:pt x="19" y="6"/>
                  <a:pt x="37" y="6"/>
                </a:cubicBezTo>
                <a:cubicBezTo>
                  <a:pt x="55" y="6"/>
                  <a:pt x="69" y="20"/>
                  <a:pt x="69" y="37"/>
                </a:cubicBezTo>
                <a:cubicBezTo>
                  <a:pt x="69" y="37"/>
                  <a:pt x="69" y="37"/>
                  <a:pt x="69" y="37"/>
                </a:cubicBezTo>
                <a:cubicBezTo>
                  <a:pt x="69" y="54"/>
                  <a:pt x="55" y="68"/>
                  <a:pt x="37" y="68"/>
                </a:cubicBezTo>
                <a:close/>
                <a:moveTo>
                  <a:pt x="42" y="20"/>
                </a:moveTo>
                <a:cubicBezTo>
                  <a:pt x="35" y="20"/>
                  <a:pt x="35" y="20"/>
                  <a:pt x="35" y="20"/>
                </a:cubicBezTo>
                <a:cubicBezTo>
                  <a:pt x="35" y="21"/>
                  <a:pt x="35" y="21"/>
                  <a:pt x="34" y="22"/>
                </a:cubicBezTo>
                <a:cubicBezTo>
                  <a:pt x="34" y="22"/>
                  <a:pt x="33" y="23"/>
                  <a:pt x="32" y="23"/>
                </a:cubicBezTo>
                <a:cubicBezTo>
                  <a:pt x="32" y="24"/>
                  <a:pt x="31" y="24"/>
                  <a:pt x="30" y="24"/>
                </a:cubicBezTo>
                <a:cubicBezTo>
                  <a:pt x="29" y="24"/>
                  <a:pt x="28" y="24"/>
                  <a:pt x="27" y="24"/>
                </a:cubicBezTo>
                <a:cubicBezTo>
                  <a:pt x="27" y="29"/>
                  <a:pt x="27" y="29"/>
                  <a:pt x="27" y="29"/>
                </a:cubicBezTo>
                <a:cubicBezTo>
                  <a:pt x="34" y="29"/>
                  <a:pt x="34" y="29"/>
                  <a:pt x="34" y="29"/>
                </a:cubicBezTo>
                <a:cubicBezTo>
                  <a:pt x="34" y="46"/>
                  <a:pt x="34" y="46"/>
                  <a:pt x="34" y="46"/>
                </a:cubicBezTo>
                <a:cubicBezTo>
                  <a:pt x="27" y="46"/>
                  <a:pt x="27" y="46"/>
                  <a:pt x="27" y="46"/>
                </a:cubicBezTo>
                <a:cubicBezTo>
                  <a:pt x="27" y="52"/>
                  <a:pt x="27" y="52"/>
                  <a:pt x="27" y="52"/>
                </a:cubicBezTo>
                <a:cubicBezTo>
                  <a:pt x="49" y="52"/>
                  <a:pt x="49" y="52"/>
                  <a:pt x="49" y="52"/>
                </a:cubicBezTo>
                <a:cubicBezTo>
                  <a:pt x="49" y="46"/>
                  <a:pt x="49" y="46"/>
                  <a:pt x="49" y="46"/>
                </a:cubicBezTo>
                <a:cubicBezTo>
                  <a:pt x="42" y="46"/>
                  <a:pt x="42" y="46"/>
                  <a:pt x="42" y="46"/>
                </a:cubicBezTo>
                <a:lnTo>
                  <a:pt x="42" y="2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99" name="组合 98"/>
          <p:cNvGrpSpPr/>
          <p:nvPr/>
        </p:nvGrpSpPr>
        <p:grpSpPr>
          <a:xfrm flipH="1">
            <a:off x="3854530" y="3532010"/>
            <a:ext cx="583655" cy="441379"/>
            <a:chOff x="4002088" y="3100388"/>
            <a:chExt cx="782638" cy="523875"/>
          </a:xfrm>
          <a:solidFill>
            <a:schemeClr val="tx1"/>
          </a:solidFill>
        </p:grpSpPr>
        <p:sp>
          <p:nvSpPr>
            <p:cNvPr id="100" name="Freeform 80"/>
            <p:cNvSpPr>
              <a:spLocks noEditPoints="1"/>
            </p:cNvSpPr>
            <p:nvPr/>
          </p:nvSpPr>
          <p:spPr bwMode="auto">
            <a:xfrm>
              <a:off x="4002088" y="3100388"/>
              <a:ext cx="782638" cy="523875"/>
            </a:xfrm>
            <a:custGeom>
              <a:avLst/>
              <a:gdLst>
                <a:gd name="T0" fmla="*/ 83 w 90"/>
                <a:gd name="T1" fmla="*/ 0 h 60"/>
                <a:gd name="T2" fmla="*/ 7 w 90"/>
                <a:gd name="T3" fmla="*/ 0 h 60"/>
                <a:gd name="T4" fmla="*/ 0 w 90"/>
                <a:gd name="T5" fmla="*/ 7 h 60"/>
                <a:gd name="T6" fmla="*/ 0 w 90"/>
                <a:gd name="T7" fmla="*/ 53 h 60"/>
                <a:gd name="T8" fmla="*/ 7 w 90"/>
                <a:gd name="T9" fmla="*/ 60 h 60"/>
                <a:gd name="T10" fmla="*/ 83 w 90"/>
                <a:gd name="T11" fmla="*/ 60 h 60"/>
                <a:gd name="T12" fmla="*/ 90 w 90"/>
                <a:gd name="T13" fmla="*/ 53 h 60"/>
                <a:gd name="T14" fmla="*/ 90 w 90"/>
                <a:gd name="T15" fmla="*/ 7 h 60"/>
                <a:gd name="T16" fmla="*/ 83 w 90"/>
                <a:gd name="T17" fmla="*/ 0 h 60"/>
                <a:gd name="T18" fmla="*/ 7 w 90"/>
                <a:gd name="T19" fmla="*/ 6 h 60"/>
                <a:gd name="T20" fmla="*/ 83 w 90"/>
                <a:gd name="T21" fmla="*/ 6 h 60"/>
                <a:gd name="T22" fmla="*/ 84 w 90"/>
                <a:gd name="T23" fmla="*/ 7 h 60"/>
                <a:gd name="T24" fmla="*/ 84 w 90"/>
                <a:gd name="T25" fmla="*/ 13 h 60"/>
                <a:gd name="T26" fmla="*/ 7 w 90"/>
                <a:gd name="T27" fmla="*/ 13 h 60"/>
                <a:gd name="T28" fmla="*/ 7 w 90"/>
                <a:gd name="T29" fmla="*/ 7 h 60"/>
                <a:gd name="T30" fmla="*/ 7 w 90"/>
                <a:gd name="T31" fmla="*/ 6 h 60"/>
                <a:gd name="T32" fmla="*/ 83 w 90"/>
                <a:gd name="T33" fmla="*/ 54 h 60"/>
                <a:gd name="T34" fmla="*/ 7 w 90"/>
                <a:gd name="T35" fmla="*/ 54 h 60"/>
                <a:gd name="T36" fmla="*/ 7 w 90"/>
                <a:gd name="T37" fmla="*/ 53 h 60"/>
                <a:gd name="T38" fmla="*/ 7 w 90"/>
                <a:gd name="T39" fmla="*/ 28 h 60"/>
                <a:gd name="T40" fmla="*/ 84 w 90"/>
                <a:gd name="T41" fmla="*/ 28 h 60"/>
                <a:gd name="T42" fmla="*/ 84 w 90"/>
                <a:gd name="T43" fmla="*/ 53 h 60"/>
                <a:gd name="T44" fmla="*/ 83 w 90"/>
                <a:gd name="T45" fmla="*/ 54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0" h="60">
                  <a:moveTo>
                    <a:pt x="83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4" y="0"/>
                    <a:pt x="0" y="3"/>
                    <a:pt x="0" y="7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57"/>
                    <a:pt x="4" y="60"/>
                    <a:pt x="7" y="60"/>
                  </a:cubicBezTo>
                  <a:cubicBezTo>
                    <a:pt x="83" y="60"/>
                    <a:pt x="83" y="60"/>
                    <a:pt x="83" y="60"/>
                  </a:cubicBezTo>
                  <a:cubicBezTo>
                    <a:pt x="87" y="60"/>
                    <a:pt x="90" y="57"/>
                    <a:pt x="90" y="53"/>
                  </a:cubicBezTo>
                  <a:cubicBezTo>
                    <a:pt x="90" y="7"/>
                    <a:pt x="90" y="7"/>
                    <a:pt x="90" y="7"/>
                  </a:cubicBezTo>
                  <a:cubicBezTo>
                    <a:pt x="90" y="3"/>
                    <a:pt x="87" y="0"/>
                    <a:pt x="83" y="0"/>
                  </a:cubicBezTo>
                  <a:close/>
                  <a:moveTo>
                    <a:pt x="7" y="6"/>
                  </a:moveTo>
                  <a:cubicBezTo>
                    <a:pt x="83" y="6"/>
                    <a:pt x="83" y="6"/>
                    <a:pt x="83" y="6"/>
                  </a:cubicBezTo>
                  <a:cubicBezTo>
                    <a:pt x="83" y="6"/>
                    <a:pt x="84" y="7"/>
                    <a:pt x="84" y="7"/>
                  </a:cubicBezTo>
                  <a:cubicBezTo>
                    <a:pt x="84" y="13"/>
                    <a:pt x="84" y="13"/>
                    <a:pt x="84" y="13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7"/>
                    <a:pt x="7" y="6"/>
                    <a:pt x="7" y="6"/>
                  </a:cubicBezTo>
                  <a:close/>
                  <a:moveTo>
                    <a:pt x="83" y="54"/>
                  </a:moveTo>
                  <a:cubicBezTo>
                    <a:pt x="7" y="54"/>
                    <a:pt x="7" y="54"/>
                    <a:pt x="7" y="54"/>
                  </a:cubicBezTo>
                  <a:cubicBezTo>
                    <a:pt x="7" y="54"/>
                    <a:pt x="7" y="54"/>
                    <a:pt x="7" y="53"/>
                  </a:cubicBezTo>
                  <a:cubicBezTo>
                    <a:pt x="7" y="28"/>
                    <a:pt x="7" y="28"/>
                    <a:pt x="7" y="28"/>
                  </a:cubicBezTo>
                  <a:cubicBezTo>
                    <a:pt x="84" y="28"/>
                    <a:pt x="84" y="28"/>
                    <a:pt x="84" y="28"/>
                  </a:cubicBezTo>
                  <a:cubicBezTo>
                    <a:pt x="84" y="53"/>
                    <a:pt x="84" y="53"/>
                    <a:pt x="84" y="53"/>
                  </a:cubicBezTo>
                  <a:cubicBezTo>
                    <a:pt x="84" y="54"/>
                    <a:pt x="83" y="54"/>
                    <a:pt x="83" y="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01" name="Freeform 81"/>
            <p:cNvSpPr/>
            <p:nvPr/>
          </p:nvSpPr>
          <p:spPr bwMode="auto">
            <a:xfrm>
              <a:off x="4089400" y="3405188"/>
              <a:ext cx="17463" cy="34925"/>
            </a:xfrm>
            <a:custGeom>
              <a:avLst/>
              <a:gdLst>
                <a:gd name="T0" fmla="*/ 5 w 11"/>
                <a:gd name="T1" fmla="*/ 6 h 22"/>
                <a:gd name="T2" fmla="*/ 5 w 11"/>
                <a:gd name="T3" fmla="*/ 6 h 22"/>
                <a:gd name="T4" fmla="*/ 5 w 11"/>
                <a:gd name="T5" fmla="*/ 6 h 22"/>
                <a:gd name="T6" fmla="*/ 0 w 11"/>
                <a:gd name="T7" fmla="*/ 6 h 22"/>
                <a:gd name="T8" fmla="*/ 11 w 11"/>
                <a:gd name="T9" fmla="*/ 0 h 22"/>
                <a:gd name="T10" fmla="*/ 11 w 11"/>
                <a:gd name="T11" fmla="*/ 0 h 22"/>
                <a:gd name="T12" fmla="*/ 11 w 11"/>
                <a:gd name="T13" fmla="*/ 22 h 22"/>
                <a:gd name="T14" fmla="*/ 5 w 11"/>
                <a:gd name="T15" fmla="*/ 22 h 22"/>
                <a:gd name="T16" fmla="*/ 5 w 11"/>
                <a:gd name="T17" fmla="*/ 6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22">
                  <a:moveTo>
                    <a:pt x="5" y="6"/>
                  </a:moveTo>
                  <a:lnTo>
                    <a:pt x="5" y="6"/>
                  </a:lnTo>
                  <a:lnTo>
                    <a:pt x="5" y="6"/>
                  </a:lnTo>
                  <a:lnTo>
                    <a:pt x="0" y="6"/>
                  </a:lnTo>
                  <a:lnTo>
                    <a:pt x="11" y="0"/>
                  </a:lnTo>
                  <a:lnTo>
                    <a:pt x="11" y="0"/>
                  </a:lnTo>
                  <a:lnTo>
                    <a:pt x="11" y="22"/>
                  </a:lnTo>
                  <a:lnTo>
                    <a:pt x="5" y="22"/>
                  </a:lnTo>
                  <a:lnTo>
                    <a:pt x="5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02" name="Freeform 82"/>
            <p:cNvSpPr/>
            <p:nvPr/>
          </p:nvSpPr>
          <p:spPr bwMode="auto">
            <a:xfrm>
              <a:off x="4124325" y="3405188"/>
              <a:ext cx="17463" cy="34925"/>
            </a:xfrm>
            <a:custGeom>
              <a:avLst/>
              <a:gdLst>
                <a:gd name="T0" fmla="*/ 5 w 11"/>
                <a:gd name="T1" fmla="*/ 6 h 22"/>
                <a:gd name="T2" fmla="*/ 5 w 11"/>
                <a:gd name="T3" fmla="*/ 6 h 22"/>
                <a:gd name="T4" fmla="*/ 0 w 11"/>
                <a:gd name="T5" fmla="*/ 6 h 22"/>
                <a:gd name="T6" fmla="*/ 0 w 11"/>
                <a:gd name="T7" fmla="*/ 6 h 22"/>
                <a:gd name="T8" fmla="*/ 5 w 11"/>
                <a:gd name="T9" fmla="*/ 0 h 22"/>
                <a:gd name="T10" fmla="*/ 11 w 11"/>
                <a:gd name="T11" fmla="*/ 0 h 22"/>
                <a:gd name="T12" fmla="*/ 11 w 11"/>
                <a:gd name="T13" fmla="*/ 22 h 22"/>
                <a:gd name="T14" fmla="*/ 5 w 11"/>
                <a:gd name="T15" fmla="*/ 22 h 22"/>
                <a:gd name="T16" fmla="*/ 5 w 11"/>
                <a:gd name="T17" fmla="*/ 6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22">
                  <a:moveTo>
                    <a:pt x="5" y="6"/>
                  </a:moveTo>
                  <a:lnTo>
                    <a:pt x="5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5" y="0"/>
                  </a:lnTo>
                  <a:lnTo>
                    <a:pt x="11" y="0"/>
                  </a:lnTo>
                  <a:lnTo>
                    <a:pt x="11" y="22"/>
                  </a:lnTo>
                  <a:lnTo>
                    <a:pt x="5" y="22"/>
                  </a:lnTo>
                  <a:lnTo>
                    <a:pt x="5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03" name="Freeform 83"/>
            <p:cNvSpPr/>
            <p:nvPr/>
          </p:nvSpPr>
          <p:spPr bwMode="auto">
            <a:xfrm>
              <a:off x="4159250" y="3405188"/>
              <a:ext cx="17463" cy="34925"/>
            </a:xfrm>
            <a:custGeom>
              <a:avLst/>
              <a:gdLst>
                <a:gd name="T0" fmla="*/ 5 w 11"/>
                <a:gd name="T1" fmla="*/ 6 h 22"/>
                <a:gd name="T2" fmla="*/ 5 w 11"/>
                <a:gd name="T3" fmla="*/ 6 h 22"/>
                <a:gd name="T4" fmla="*/ 0 w 11"/>
                <a:gd name="T5" fmla="*/ 6 h 22"/>
                <a:gd name="T6" fmla="*/ 0 w 11"/>
                <a:gd name="T7" fmla="*/ 6 h 22"/>
                <a:gd name="T8" fmla="*/ 5 w 11"/>
                <a:gd name="T9" fmla="*/ 0 h 22"/>
                <a:gd name="T10" fmla="*/ 11 w 11"/>
                <a:gd name="T11" fmla="*/ 0 h 22"/>
                <a:gd name="T12" fmla="*/ 11 w 11"/>
                <a:gd name="T13" fmla="*/ 22 h 22"/>
                <a:gd name="T14" fmla="*/ 5 w 11"/>
                <a:gd name="T15" fmla="*/ 22 h 22"/>
                <a:gd name="T16" fmla="*/ 5 w 11"/>
                <a:gd name="T17" fmla="*/ 6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22">
                  <a:moveTo>
                    <a:pt x="5" y="6"/>
                  </a:moveTo>
                  <a:lnTo>
                    <a:pt x="5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5" y="0"/>
                  </a:lnTo>
                  <a:lnTo>
                    <a:pt x="11" y="0"/>
                  </a:lnTo>
                  <a:lnTo>
                    <a:pt x="11" y="22"/>
                  </a:lnTo>
                  <a:lnTo>
                    <a:pt x="5" y="22"/>
                  </a:lnTo>
                  <a:lnTo>
                    <a:pt x="5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04" name="Freeform 84"/>
            <p:cNvSpPr/>
            <p:nvPr/>
          </p:nvSpPr>
          <p:spPr bwMode="auto">
            <a:xfrm>
              <a:off x="4194175" y="3405188"/>
              <a:ext cx="17463" cy="34925"/>
            </a:xfrm>
            <a:custGeom>
              <a:avLst/>
              <a:gdLst>
                <a:gd name="T0" fmla="*/ 5 w 11"/>
                <a:gd name="T1" fmla="*/ 6 h 22"/>
                <a:gd name="T2" fmla="*/ 5 w 11"/>
                <a:gd name="T3" fmla="*/ 6 h 22"/>
                <a:gd name="T4" fmla="*/ 0 w 11"/>
                <a:gd name="T5" fmla="*/ 6 h 22"/>
                <a:gd name="T6" fmla="*/ 0 w 11"/>
                <a:gd name="T7" fmla="*/ 6 h 22"/>
                <a:gd name="T8" fmla="*/ 5 w 11"/>
                <a:gd name="T9" fmla="*/ 0 h 22"/>
                <a:gd name="T10" fmla="*/ 11 w 11"/>
                <a:gd name="T11" fmla="*/ 0 h 22"/>
                <a:gd name="T12" fmla="*/ 11 w 11"/>
                <a:gd name="T13" fmla="*/ 22 h 22"/>
                <a:gd name="T14" fmla="*/ 5 w 11"/>
                <a:gd name="T15" fmla="*/ 22 h 22"/>
                <a:gd name="T16" fmla="*/ 5 w 11"/>
                <a:gd name="T17" fmla="*/ 6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22">
                  <a:moveTo>
                    <a:pt x="5" y="6"/>
                  </a:moveTo>
                  <a:lnTo>
                    <a:pt x="5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5" y="0"/>
                  </a:lnTo>
                  <a:lnTo>
                    <a:pt x="11" y="0"/>
                  </a:lnTo>
                  <a:lnTo>
                    <a:pt x="11" y="22"/>
                  </a:lnTo>
                  <a:lnTo>
                    <a:pt x="5" y="22"/>
                  </a:lnTo>
                  <a:lnTo>
                    <a:pt x="5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05" name="Freeform 85"/>
            <p:cNvSpPr/>
            <p:nvPr/>
          </p:nvSpPr>
          <p:spPr bwMode="auto">
            <a:xfrm>
              <a:off x="4219575" y="3405188"/>
              <a:ext cx="17463" cy="34925"/>
            </a:xfrm>
            <a:custGeom>
              <a:avLst/>
              <a:gdLst>
                <a:gd name="T0" fmla="*/ 6 w 11"/>
                <a:gd name="T1" fmla="*/ 6 h 22"/>
                <a:gd name="T2" fmla="*/ 6 w 11"/>
                <a:gd name="T3" fmla="*/ 6 h 22"/>
                <a:gd name="T4" fmla="*/ 6 w 11"/>
                <a:gd name="T5" fmla="*/ 6 h 22"/>
                <a:gd name="T6" fmla="*/ 0 w 11"/>
                <a:gd name="T7" fmla="*/ 6 h 22"/>
                <a:gd name="T8" fmla="*/ 11 w 11"/>
                <a:gd name="T9" fmla="*/ 0 h 22"/>
                <a:gd name="T10" fmla="*/ 11 w 11"/>
                <a:gd name="T11" fmla="*/ 0 h 22"/>
                <a:gd name="T12" fmla="*/ 11 w 11"/>
                <a:gd name="T13" fmla="*/ 22 h 22"/>
                <a:gd name="T14" fmla="*/ 6 w 11"/>
                <a:gd name="T15" fmla="*/ 22 h 22"/>
                <a:gd name="T16" fmla="*/ 6 w 11"/>
                <a:gd name="T17" fmla="*/ 6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22">
                  <a:moveTo>
                    <a:pt x="6" y="6"/>
                  </a:moveTo>
                  <a:lnTo>
                    <a:pt x="6" y="6"/>
                  </a:lnTo>
                  <a:lnTo>
                    <a:pt x="6" y="6"/>
                  </a:lnTo>
                  <a:lnTo>
                    <a:pt x="0" y="6"/>
                  </a:lnTo>
                  <a:lnTo>
                    <a:pt x="11" y="0"/>
                  </a:lnTo>
                  <a:lnTo>
                    <a:pt x="11" y="0"/>
                  </a:lnTo>
                  <a:lnTo>
                    <a:pt x="11" y="22"/>
                  </a:lnTo>
                  <a:lnTo>
                    <a:pt x="6" y="22"/>
                  </a:lnTo>
                  <a:lnTo>
                    <a:pt x="6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06" name="Freeform 86"/>
            <p:cNvSpPr/>
            <p:nvPr/>
          </p:nvSpPr>
          <p:spPr bwMode="auto">
            <a:xfrm>
              <a:off x="4254500" y="3405188"/>
              <a:ext cx="17463" cy="34925"/>
            </a:xfrm>
            <a:custGeom>
              <a:avLst/>
              <a:gdLst>
                <a:gd name="T0" fmla="*/ 5 w 11"/>
                <a:gd name="T1" fmla="*/ 6 h 22"/>
                <a:gd name="T2" fmla="*/ 5 w 11"/>
                <a:gd name="T3" fmla="*/ 6 h 22"/>
                <a:gd name="T4" fmla="*/ 0 w 11"/>
                <a:gd name="T5" fmla="*/ 6 h 22"/>
                <a:gd name="T6" fmla="*/ 0 w 11"/>
                <a:gd name="T7" fmla="*/ 6 h 22"/>
                <a:gd name="T8" fmla="*/ 5 w 11"/>
                <a:gd name="T9" fmla="*/ 0 h 22"/>
                <a:gd name="T10" fmla="*/ 11 w 11"/>
                <a:gd name="T11" fmla="*/ 0 h 22"/>
                <a:gd name="T12" fmla="*/ 11 w 11"/>
                <a:gd name="T13" fmla="*/ 22 h 22"/>
                <a:gd name="T14" fmla="*/ 5 w 11"/>
                <a:gd name="T15" fmla="*/ 22 h 22"/>
                <a:gd name="T16" fmla="*/ 5 w 11"/>
                <a:gd name="T17" fmla="*/ 6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22">
                  <a:moveTo>
                    <a:pt x="5" y="6"/>
                  </a:moveTo>
                  <a:lnTo>
                    <a:pt x="5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5" y="0"/>
                  </a:lnTo>
                  <a:lnTo>
                    <a:pt x="11" y="0"/>
                  </a:lnTo>
                  <a:lnTo>
                    <a:pt x="11" y="22"/>
                  </a:lnTo>
                  <a:lnTo>
                    <a:pt x="5" y="22"/>
                  </a:lnTo>
                  <a:lnTo>
                    <a:pt x="5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07" name="Freeform 87"/>
            <p:cNvSpPr/>
            <p:nvPr/>
          </p:nvSpPr>
          <p:spPr bwMode="auto">
            <a:xfrm>
              <a:off x="4289425" y="3405188"/>
              <a:ext cx="17463" cy="34925"/>
            </a:xfrm>
            <a:custGeom>
              <a:avLst/>
              <a:gdLst>
                <a:gd name="T0" fmla="*/ 5 w 11"/>
                <a:gd name="T1" fmla="*/ 6 h 22"/>
                <a:gd name="T2" fmla="*/ 5 w 11"/>
                <a:gd name="T3" fmla="*/ 6 h 22"/>
                <a:gd name="T4" fmla="*/ 0 w 11"/>
                <a:gd name="T5" fmla="*/ 6 h 22"/>
                <a:gd name="T6" fmla="*/ 0 w 11"/>
                <a:gd name="T7" fmla="*/ 6 h 22"/>
                <a:gd name="T8" fmla="*/ 5 w 11"/>
                <a:gd name="T9" fmla="*/ 0 h 22"/>
                <a:gd name="T10" fmla="*/ 11 w 11"/>
                <a:gd name="T11" fmla="*/ 0 h 22"/>
                <a:gd name="T12" fmla="*/ 11 w 11"/>
                <a:gd name="T13" fmla="*/ 22 h 22"/>
                <a:gd name="T14" fmla="*/ 5 w 11"/>
                <a:gd name="T15" fmla="*/ 22 h 22"/>
                <a:gd name="T16" fmla="*/ 5 w 11"/>
                <a:gd name="T17" fmla="*/ 6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22">
                  <a:moveTo>
                    <a:pt x="5" y="6"/>
                  </a:moveTo>
                  <a:lnTo>
                    <a:pt x="5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5" y="0"/>
                  </a:lnTo>
                  <a:lnTo>
                    <a:pt x="11" y="0"/>
                  </a:lnTo>
                  <a:lnTo>
                    <a:pt x="11" y="22"/>
                  </a:lnTo>
                  <a:lnTo>
                    <a:pt x="5" y="22"/>
                  </a:lnTo>
                  <a:lnTo>
                    <a:pt x="5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08" name="Freeform 88"/>
            <p:cNvSpPr/>
            <p:nvPr/>
          </p:nvSpPr>
          <p:spPr bwMode="auto">
            <a:xfrm>
              <a:off x="4324350" y="3405188"/>
              <a:ext cx="17463" cy="34925"/>
            </a:xfrm>
            <a:custGeom>
              <a:avLst/>
              <a:gdLst>
                <a:gd name="T0" fmla="*/ 5 w 11"/>
                <a:gd name="T1" fmla="*/ 6 h 22"/>
                <a:gd name="T2" fmla="*/ 5 w 11"/>
                <a:gd name="T3" fmla="*/ 6 h 22"/>
                <a:gd name="T4" fmla="*/ 0 w 11"/>
                <a:gd name="T5" fmla="*/ 6 h 22"/>
                <a:gd name="T6" fmla="*/ 0 w 11"/>
                <a:gd name="T7" fmla="*/ 6 h 22"/>
                <a:gd name="T8" fmla="*/ 5 w 11"/>
                <a:gd name="T9" fmla="*/ 0 h 22"/>
                <a:gd name="T10" fmla="*/ 11 w 11"/>
                <a:gd name="T11" fmla="*/ 0 h 22"/>
                <a:gd name="T12" fmla="*/ 11 w 11"/>
                <a:gd name="T13" fmla="*/ 22 h 22"/>
                <a:gd name="T14" fmla="*/ 5 w 11"/>
                <a:gd name="T15" fmla="*/ 22 h 22"/>
                <a:gd name="T16" fmla="*/ 5 w 11"/>
                <a:gd name="T17" fmla="*/ 6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22">
                  <a:moveTo>
                    <a:pt x="5" y="6"/>
                  </a:moveTo>
                  <a:lnTo>
                    <a:pt x="5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5" y="0"/>
                  </a:lnTo>
                  <a:lnTo>
                    <a:pt x="11" y="0"/>
                  </a:lnTo>
                  <a:lnTo>
                    <a:pt x="11" y="22"/>
                  </a:lnTo>
                  <a:lnTo>
                    <a:pt x="5" y="22"/>
                  </a:lnTo>
                  <a:lnTo>
                    <a:pt x="5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09" name="Freeform 89"/>
            <p:cNvSpPr/>
            <p:nvPr/>
          </p:nvSpPr>
          <p:spPr bwMode="auto">
            <a:xfrm>
              <a:off x="4349750" y="3405188"/>
              <a:ext cx="17463" cy="34925"/>
            </a:xfrm>
            <a:custGeom>
              <a:avLst/>
              <a:gdLst>
                <a:gd name="T0" fmla="*/ 6 w 11"/>
                <a:gd name="T1" fmla="*/ 6 h 22"/>
                <a:gd name="T2" fmla="*/ 6 w 11"/>
                <a:gd name="T3" fmla="*/ 6 h 22"/>
                <a:gd name="T4" fmla="*/ 0 w 11"/>
                <a:gd name="T5" fmla="*/ 6 h 22"/>
                <a:gd name="T6" fmla="*/ 0 w 11"/>
                <a:gd name="T7" fmla="*/ 6 h 22"/>
                <a:gd name="T8" fmla="*/ 6 w 11"/>
                <a:gd name="T9" fmla="*/ 0 h 22"/>
                <a:gd name="T10" fmla="*/ 11 w 11"/>
                <a:gd name="T11" fmla="*/ 0 h 22"/>
                <a:gd name="T12" fmla="*/ 11 w 11"/>
                <a:gd name="T13" fmla="*/ 22 h 22"/>
                <a:gd name="T14" fmla="*/ 6 w 11"/>
                <a:gd name="T15" fmla="*/ 22 h 22"/>
                <a:gd name="T16" fmla="*/ 6 w 11"/>
                <a:gd name="T17" fmla="*/ 6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22">
                  <a:moveTo>
                    <a:pt x="6" y="6"/>
                  </a:moveTo>
                  <a:lnTo>
                    <a:pt x="6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6" y="0"/>
                  </a:lnTo>
                  <a:lnTo>
                    <a:pt x="11" y="0"/>
                  </a:lnTo>
                  <a:lnTo>
                    <a:pt x="11" y="22"/>
                  </a:lnTo>
                  <a:lnTo>
                    <a:pt x="6" y="22"/>
                  </a:lnTo>
                  <a:lnTo>
                    <a:pt x="6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0" name="Freeform 90"/>
            <p:cNvSpPr/>
            <p:nvPr/>
          </p:nvSpPr>
          <p:spPr bwMode="auto">
            <a:xfrm>
              <a:off x="4384675" y="3405188"/>
              <a:ext cx="17463" cy="34925"/>
            </a:xfrm>
            <a:custGeom>
              <a:avLst/>
              <a:gdLst>
                <a:gd name="T0" fmla="*/ 6 w 11"/>
                <a:gd name="T1" fmla="*/ 6 h 22"/>
                <a:gd name="T2" fmla="*/ 6 w 11"/>
                <a:gd name="T3" fmla="*/ 6 h 22"/>
                <a:gd name="T4" fmla="*/ 0 w 11"/>
                <a:gd name="T5" fmla="*/ 6 h 22"/>
                <a:gd name="T6" fmla="*/ 0 w 11"/>
                <a:gd name="T7" fmla="*/ 6 h 22"/>
                <a:gd name="T8" fmla="*/ 6 w 11"/>
                <a:gd name="T9" fmla="*/ 0 h 22"/>
                <a:gd name="T10" fmla="*/ 11 w 11"/>
                <a:gd name="T11" fmla="*/ 0 h 22"/>
                <a:gd name="T12" fmla="*/ 11 w 11"/>
                <a:gd name="T13" fmla="*/ 22 h 22"/>
                <a:gd name="T14" fmla="*/ 6 w 11"/>
                <a:gd name="T15" fmla="*/ 22 h 22"/>
                <a:gd name="T16" fmla="*/ 6 w 11"/>
                <a:gd name="T17" fmla="*/ 6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22">
                  <a:moveTo>
                    <a:pt x="6" y="6"/>
                  </a:moveTo>
                  <a:lnTo>
                    <a:pt x="6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6" y="0"/>
                  </a:lnTo>
                  <a:lnTo>
                    <a:pt x="11" y="0"/>
                  </a:lnTo>
                  <a:lnTo>
                    <a:pt x="11" y="22"/>
                  </a:lnTo>
                  <a:lnTo>
                    <a:pt x="6" y="22"/>
                  </a:lnTo>
                  <a:lnTo>
                    <a:pt x="6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1" name="Freeform 91"/>
            <p:cNvSpPr/>
            <p:nvPr/>
          </p:nvSpPr>
          <p:spPr bwMode="auto">
            <a:xfrm>
              <a:off x="4419600" y="3405188"/>
              <a:ext cx="17463" cy="34925"/>
            </a:xfrm>
            <a:custGeom>
              <a:avLst/>
              <a:gdLst>
                <a:gd name="T0" fmla="*/ 6 w 11"/>
                <a:gd name="T1" fmla="*/ 6 h 22"/>
                <a:gd name="T2" fmla="*/ 6 w 11"/>
                <a:gd name="T3" fmla="*/ 6 h 22"/>
                <a:gd name="T4" fmla="*/ 0 w 11"/>
                <a:gd name="T5" fmla="*/ 6 h 22"/>
                <a:gd name="T6" fmla="*/ 0 w 11"/>
                <a:gd name="T7" fmla="*/ 6 h 22"/>
                <a:gd name="T8" fmla="*/ 6 w 11"/>
                <a:gd name="T9" fmla="*/ 0 h 22"/>
                <a:gd name="T10" fmla="*/ 11 w 11"/>
                <a:gd name="T11" fmla="*/ 0 h 22"/>
                <a:gd name="T12" fmla="*/ 11 w 11"/>
                <a:gd name="T13" fmla="*/ 22 h 22"/>
                <a:gd name="T14" fmla="*/ 6 w 11"/>
                <a:gd name="T15" fmla="*/ 22 h 22"/>
                <a:gd name="T16" fmla="*/ 6 w 11"/>
                <a:gd name="T17" fmla="*/ 6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22">
                  <a:moveTo>
                    <a:pt x="6" y="6"/>
                  </a:moveTo>
                  <a:lnTo>
                    <a:pt x="6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6" y="0"/>
                  </a:lnTo>
                  <a:lnTo>
                    <a:pt x="11" y="0"/>
                  </a:lnTo>
                  <a:lnTo>
                    <a:pt x="11" y="22"/>
                  </a:lnTo>
                  <a:lnTo>
                    <a:pt x="6" y="22"/>
                  </a:lnTo>
                  <a:lnTo>
                    <a:pt x="6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2" name="Freeform 92"/>
            <p:cNvSpPr/>
            <p:nvPr/>
          </p:nvSpPr>
          <p:spPr bwMode="auto">
            <a:xfrm>
              <a:off x="4446588" y="3405188"/>
              <a:ext cx="17463" cy="34925"/>
            </a:xfrm>
            <a:custGeom>
              <a:avLst/>
              <a:gdLst>
                <a:gd name="T0" fmla="*/ 11 w 11"/>
                <a:gd name="T1" fmla="*/ 6 h 22"/>
                <a:gd name="T2" fmla="*/ 5 w 11"/>
                <a:gd name="T3" fmla="*/ 6 h 22"/>
                <a:gd name="T4" fmla="*/ 5 w 11"/>
                <a:gd name="T5" fmla="*/ 6 h 22"/>
                <a:gd name="T6" fmla="*/ 0 w 11"/>
                <a:gd name="T7" fmla="*/ 6 h 22"/>
                <a:gd name="T8" fmla="*/ 11 w 11"/>
                <a:gd name="T9" fmla="*/ 0 h 22"/>
                <a:gd name="T10" fmla="*/ 11 w 11"/>
                <a:gd name="T11" fmla="*/ 0 h 22"/>
                <a:gd name="T12" fmla="*/ 11 w 11"/>
                <a:gd name="T13" fmla="*/ 22 h 22"/>
                <a:gd name="T14" fmla="*/ 11 w 11"/>
                <a:gd name="T15" fmla="*/ 22 h 22"/>
                <a:gd name="T16" fmla="*/ 11 w 11"/>
                <a:gd name="T17" fmla="*/ 6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22">
                  <a:moveTo>
                    <a:pt x="11" y="6"/>
                  </a:moveTo>
                  <a:lnTo>
                    <a:pt x="5" y="6"/>
                  </a:lnTo>
                  <a:lnTo>
                    <a:pt x="5" y="6"/>
                  </a:lnTo>
                  <a:lnTo>
                    <a:pt x="0" y="6"/>
                  </a:lnTo>
                  <a:lnTo>
                    <a:pt x="11" y="0"/>
                  </a:lnTo>
                  <a:lnTo>
                    <a:pt x="11" y="0"/>
                  </a:lnTo>
                  <a:lnTo>
                    <a:pt x="11" y="22"/>
                  </a:lnTo>
                  <a:lnTo>
                    <a:pt x="11" y="22"/>
                  </a:lnTo>
                  <a:lnTo>
                    <a:pt x="11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3" name="Freeform 93"/>
            <p:cNvSpPr/>
            <p:nvPr/>
          </p:nvSpPr>
          <p:spPr bwMode="auto">
            <a:xfrm>
              <a:off x="4479925" y="3405188"/>
              <a:ext cx="17463" cy="34925"/>
            </a:xfrm>
            <a:custGeom>
              <a:avLst/>
              <a:gdLst>
                <a:gd name="T0" fmla="*/ 6 w 11"/>
                <a:gd name="T1" fmla="*/ 6 h 22"/>
                <a:gd name="T2" fmla="*/ 6 w 11"/>
                <a:gd name="T3" fmla="*/ 6 h 22"/>
                <a:gd name="T4" fmla="*/ 0 w 11"/>
                <a:gd name="T5" fmla="*/ 6 h 22"/>
                <a:gd name="T6" fmla="*/ 0 w 11"/>
                <a:gd name="T7" fmla="*/ 6 h 22"/>
                <a:gd name="T8" fmla="*/ 6 w 11"/>
                <a:gd name="T9" fmla="*/ 0 h 22"/>
                <a:gd name="T10" fmla="*/ 11 w 11"/>
                <a:gd name="T11" fmla="*/ 0 h 22"/>
                <a:gd name="T12" fmla="*/ 11 w 11"/>
                <a:gd name="T13" fmla="*/ 22 h 22"/>
                <a:gd name="T14" fmla="*/ 6 w 11"/>
                <a:gd name="T15" fmla="*/ 22 h 22"/>
                <a:gd name="T16" fmla="*/ 6 w 11"/>
                <a:gd name="T17" fmla="*/ 6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22">
                  <a:moveTo>
                    <a:pt x="6" y="6"/>
                  </a:moveTo>
                  <a:lnTo>
                    <a:pt x="6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6" y="0"/>
                  </a:lnTo>
                  <a:lnTo>
                    <a:pt x="11" y="0"/>
                  </a:lnTo>
                  <a:lnTo>
                    <a:pt x="11" y="22"/>
                  </a:lnTo>
                  <a:lnTo>
                    <a:pt x="6" y="22"/>
                  </a:lnTo>
                  <a:lnTo>
                    <a:pt x="6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4" name="Freeform 94"/>
            <p:cNvSpPr/>
            <p:nvPr/>
          </p:nvSpPr>
          <p:spPr bwMode="auto">
            <a:xfrm>
              <a:off x="4514850" y="3405188"/>
              <a:ext cx="17463" cy="34925"/>
            </a:xfrm>
            <a:custGeom>
              <a:avLst/>
              <a:gdLst>
                <a:gd name="T0" fmla="*/ 6 w 11"/>
                <a:gd name="T1" fmla="*/ 6 h 22"/>
                <a:gd name="T2" fmla="*/ 6 w 11"/>
                <a:gd name="T3" fmla="*/ 6 h 22"/>
                <a:gd name="T4" fmla="*/ 0 w 11"/>
                <a:gd name="T5" fmla="*/ 6 h 22"/>
                <a:gd name="T6" fmla="*/ 0 w 11"/>
                <a:gd name="T7" fmla="*/ 6 h 22"/>
                <a:gd name="T8" fmla="*/ 6 w 11"/>
                <a:gd name="T9" fmla="*/ 0 h 22"/>
                <a:gd name="T10" fmla="*/ 11 w 11"/>
                <a:gd name="T11" fmla="*/ 0 h 22"/>
                <a:gd name="T12" fmla="*/ 11 w 11"/>
                <a:gd name="T13" fmla="*/ 22 h 22"/>
                <a:gd name="T14" fmla="*/ 6 w 11"/>
                <a:gd name="T15" fmla="*/ 22 h 22"/>
                <a:gd name="T16" fmla="*/ 6 w 11"/>
                <a:gd name="T17" fmla="*/ 6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22">
                  <a:moveTo>
                    <a:pt x="6" y="6"/>
                  </a:moveTo>
                  <a:lnTo>
                    <a:pt x="6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6" y="0"/>
                  </a:lnTo>
                  <a:lnTo>
                    <a:pt x="11" y="0"/>
                  </a:lnTo>
                  <a:lnTo>
                    <a:pt x="11" y="22"/>
                  </a:lnTo>
                  <a:lnTo>
                    <a:pt x="6" y="22"/>
                  </a:lnTo>
                  <a:lnTo>
                    <a:pt x="6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5" name="Freeform 95"/>
            <p:cNvSpPr/>
            <p:nvPr/>
          </p:nvSpPr>
          <p:spPr bwMode="auto">
            <a:xfrm>
              <a:off x="4549775" y="3405188"/>
              <a:ext cx="17463" cy="34925"/>
            </a:xfrm>
            <a:custGeom>
              <a:avLst/>
              <a:gdLst>
                <a:gd name="T0" fmla="*/ 6 w 11"/>
                <a:gd name="T1" fmla="*/ 6 h 22"/>
                <a:gd name="T2" fmla="*/ 6 w 11"/>
                <a:gd name="T3" fmla="*/ 6 h 22"/>
                <a:gd name="T4" fmla="*/ 0 w 11"/>
                <a:gd name="T5" fmla="*/ 6 h 22"/>
                <a:gd name="T6" fmla="*/ 0 w 11"/>
                <a:gd name="T7" fmla="*/ 6 h 22"/>
                <a:gd name="T8" fmla="*/ 6 w 11"/>
                <a:gd name="T9" fmla="*/ 0 h 22"/>
                <a:gd name="T10" fmla="*/ 11 w 11"/>
                <a:gd name="T11" fmla="*/ 0 h 22"/>
                <a:gd name="T12" fmla="*/ 11 w 11"/>
                <a:gd name="T13" fmla="*/ 22 h 22"/>
                <a:gd name="T14" fmla="*/ 6 w 11"/>
                <a:gd name="T15" fmla="*/ 22 h 22"/>
                <a:gd name="T16" fmla="*/ 6 w 11"/>
                <a:gd name="T17" fmla="*/ 6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22">
                  <a:moveTo>
                    <a:pt x="6" y="6"/>
                  </a:moveTo>
                  <a:lnTo>
                    <a:pt x="6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6" y="0"/>
                  </a:lnTo>
                  <a:lnTo>
                    <a:pt x="11" y="0"/>
                  </a:lnTo>
                  <a:lnTo>
                    <a:pt x="11" y="22"/>
                  </a:lnTo>
                  <a:lnTo>
                    <a:pt x="6" y="22"/>
                  </a:lnTo>
                  <a:lnTo>
                    <a:pt x="6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6" name="Freeform 96"/>
            <p:cNvSpPr/>
            <p:nvPr/>
          </p:nvSpPr>
          <p:spPr bwMode="auto">
            <a:xfrm>
              <a:off x="4576763" y="3405188"/>
              <a:ext cx="17463" cy="34925"/>
            </a:xfrm>
            <a:custGeom>
              <a:avLst/>
              <a:gdLst>
                <a:gd name="T0" fmla="*/ 5 w 11"/>
                <a:gd name="T1" fmla="*/ 6 h 22"/>
                <a:gd name="T2" fmla="*/ 5 w 11"/>
                <a:gd name="T3" fmla="*/ 6 h 22"/>
                <a:gd name="T4" fmla="*/ 5 w 11"/>
                <a:gd name="T5" fmla="*/ 6 h 22"/>
                <a:gd name="T6" fmla="*/ 0 w 11"/>
                <a:gd name="T7" fmla="*/ 6 h 22"/>
                <a:gd name="T8" fmla="*/ 11 w 11"/>
                <a:gd name="T9" fmla="*/ 0 h 22"/>
                <a:gd name="T10" fmla="*/ 11 w 11"/>
                <a:gd name="T11" fmla="*/ 0 h 22"/>
                <a:gd name="T12" fmla="*/ 11 w 11"/>
                <a:gd name="T13" fmla="*/ 22 h 22"/>
                <a:gd name="T14" fmla="*/ 5 w 11"/>
                <a:gd name="T15" fmla="*/ 22 h 22"/>
                <a:gd name="T16" fmla="*/ 5 w 11"/>
                <a:gd name="T17" fmla="*/ 6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22">
                  <a:moveTo>
                    <a:pt x="5" y="6"/>
                  </a:moveTo>
                  <a:lnTo>
                    <a:pt x="5" y="6"/>
                  </a:lnTo>
                  <a:lnTo>
                    <a:pt x="5" y="6"/>
                  </a:lnTo>
                  <a:lnTo>
                    <a:pt x="0" y="6"/>
                  </a:lnTo>
                  <a:lnTo>
                    <a:pt x="11" y="0"/>
                  </a:lnTo>
                  <a:lnTo>
                    <a:pt x="11" y="0"/>
                  </a:lnTo>
                  <a:lnTo>
                    <a:pt x="11" y="22"/>
                  </a:lnTo>
                  <a:lnTo>
                    <a:pt x="5" y="22"/>
                  </a:lnTo>
                  <a:lnTo>
                    <a:pt x="5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7" name="Freeform 97"/>
            <p:cNvSpPr/>
            <p:nvPr/>
          </p:nvSpPr>
          <p:spPr bwMode="auto">
            <a:xfrm>
              <a:off x="4611688" y="3405188"/>
              <a:ext cx="17463" cy="34925"/>
            </a:xfrm>
            <a:custGeom>
              <a:avLst/>
              <a:gdLst>
                <a:gd name="T0" fmla="*/ 5 w 11"/>
                <a:gd name="T1" fmla="*/ 6 h 22"/>
                <a:gd name="T2" fmla="*/ 5 w 11"/>
                <a:gd name="T3" fmla="*/ 6 h 22"/>
                <a:gd name="T4" fmla="*/ 0 w 11"/>
                <a:gd name="T5" fmla="*/ 6 h 22"/>
                <a:gd name="T6" fmla="*/ 0 w 11"/>
                <a:gd name="T7" fmla="*/ 6 h 22"/>
                <a:gd name="T8" fmla="*/ 5 w 11"/>
                <a:gd name="T9" fmla="*/ 0 h 22"/>
                <a:gd name="T10" fmla="*/ 11 w 11"/>
                <a:gd name="T11" fmla="*/ 0 h 22"/>
                <a:gd name="T12" fmla="*/ 11 w 11"/>
                <a:gd name="T13" fmla="*/ 22 h 22"/>
                <a:gd name="T14" fmla="*/ 5 w 11"/>
                <a:gd name="T15" fmla="*/ 22 h 22"/>
                <a:gd name="T16" fmla="*/ 5 w 11"/>
                <a:gd name="T17" fmla="*/ 6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22">
                  <a:moveTo>
                    <a:pt x="5" y="6"/>
                  </a:moveTo>
                  <a:lnTo>
                    <a:pt x="5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5" y="0"/>
                  </a:lnTo>
                  <a:lnTo>
                    <a:pt x="11" y="0"/>
                  </a:lnTo>
                  <a:lnTo>
                    <a:pt x="11" y="22"/>
                  </a:lnTo>
                  <a:lnTo>
                    <a:pt x="5" y="22"/>
                  </a:lnTo>
                  <a:lnTo>
                    <a:pt x="5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8" name="Freeform 98"/>
            <p:cNvSpPr/>
            <p:nvPr/>
          </p:nvSpPr>
          <p:spPr bwMode="auto">
            <a:xfrm>
              <a:off x="4646613" y="3405188"/>
              <a:ext cx="17463" cy="34925"/>
            </a:xfrm>
            <a:custGeom>
              <a:avLst/>
              <a:gdLst>
                <a:gd name="T0" fmla="*/ 5 w 11"/>
                <a:gd name="T1" fmla="*/ 6 h 22"/>
                <a:gd name="T2" fmla="*/ 5 w 11"/>
                <a:gd name="T3" fmla="*/ 6 h 22"/>
                <a:gd name="T4" fmla="*/ 0 w 11"/>
                <a:gd name="T5" fmla="*/ 6 h 22"/>
                <a:gd name="T6" fmla="*/ 0 w 11"/>
                <a:gd name="T7" fmla="*/ 6 h 22"/>
                <a:gd name="T8" fmla="*/ 5 w 11"/>
                <a:gd name="T9" fmla="*/ 0 h 22"/>
                <a:gd name="T10" fmla="*/ 11 w 11"/>
                <a:gd name="T11" fmla="*/ 0 h 22"/>
                <a:gd name="T12" fmla="*/ 11 w 11"/>
                <a:gd name="T13" fmla="*/ 22 h 22"/>
                <a:gd name="T14" fmla="*/ 5 w 11"/>
                <a:gd name="T15" fmla="*/ 22 h 22"/>
                <a:gd name="T16" fmla="*/ 5 w 11"/>
                <a:gd name="T17" fmla="*/ 6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22">
                  <a:moveTo>
                    <a:pt x="5" y="6"/>
                  </a:moveTo>
                  <a:lnTo>
                    <a:pt x="5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5" y="0"/>
                  </a:lnTo>
                  <a:lnTo>
                    <a:pt x="11" y="0"/>
                  </a:lnTo>
                  <a:lnTo>
                    <a:pt x="11" y="22"/>
                  </a:lnTo>
                  <a:lnTo>
                    <a:pt x="5" y="22"/>
                  </a:lnTo>
                  <a:lnTo>
                    <a:pt x="5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9" name="Freeform 99"/>
            <p:cNvSpPr/>
            <p:nvPr/>
          </p:nvSpPr>
          <p:spPr bwMode="auto">
            <a:xfrm>
              <a:off x="4681538" y="3405188"/>
              <a:ext cx="17463" cy="34925"/>
            </a:xfrm>
            <a:custGeom>
              <a:avLst/>
              <a:gdLst>
                <a:gd name="T0" fmla="*/ 5 w 11"/>
                <a:gd name="T1" fmla="*/ 6 h 22"/>
                <a:gd name="T2" fmla="*/ 5 w 11"/>
                <a:gd name="T3" fmla="*/ 6 h 22"/>
                <a:gd name="T4" fmla="*/ 0 w 11"/>
                <a:gd name="T5" fmla="*/ 6 h 22"/>
                <a:gd name="T6" fmla="*/ 0 w 11"/>
                <a:gd name="T7" fmla="*/ 6 h 22"/>
                <a:gd name="T8" fmla="*/ 5 w 11"/>
                <a:gd name="T9" fmla="*/ 0 h 22"/>
                <a:gd name="T10" fmla="*/ 11 w 11"/>
                <a:gd name="T11" fmla="*/ 0 h 22"/>
                <a:gd name="T12" fmla="*/ 11 w 11"/>
                <a:gd name="T13" fmla="*/ 22 h 22"/>
                <a:gd name="T14" fmla="*/ 5 w 11"/>
                <a:gd name="T15" fmla="*/ 22 h 22"/>
                <a:gd name="T16" fmla="*/ 5 w 11"/>
                <a:gd name="T17" fmla="*/ 6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22">
                  <a:moveTo>
                    <a:pt x="5" y="6"/>
                  </a:moveTo>
                  <a:lnTo>
                    <a:pt x="5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5" y="0"/>
                  </a:lnTo>
                  <a:lnTo>
                    <a:pt x="11" y="0"/>
                  </a:lnTo>
                  <a:lnTo>
                    <a:pt x="11" y="22"/>
                  </a:lnTo>
                  <a:lnTo>
                    <a:pt x="5" y="22"/>
                  </a:lnTo>
                  <a:lnTo>
                    <a:pt x="5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20" name="Freeform 100"/>
            <p:cNvSpPr/>
            <p:nvPr/>
          </p:nvSpPr>
          <p:spPr bwMode="auto">
            <a:xfrm>
              <a:off x="4089400" y="3475038"/>
              <a:ext cx="17463" cy="44450"/>
            </a:xfrm>
            <a:custGeom>
              <a:avLst/>
              <a:gdLst>
                <a:gd name="T0" fmla="*/ 5 w 11"/>
                <a:gd name="T1" fmla="*/ 6 h 28"/>
                <a:gd name="T2" fmla="*/ 5 w 11"/>
                <a:gd name="T3" fmla="*/ 6 h 28"/>
                <a:gd name="T4" fmla="*/ 5 w 11"/>
                <a:gd name="T5" fmla="*/ 6 h 28"/>
                <a:gd name="T6" fmla="*/ 0 w 11"/>
                <a:gd name="T7" fmla="*/ 6 h 28"/>
                <a:gd name="T8" fmla="*/ 11 w 11"/>
                <a:gd name="T9" fmla="*/ 0 h 28"/>
                <a:gd name="T10" fmla="*/ 11 w 11"/>
                <a:gd name="T11" fmla="*/ 0 h 28"/>
                <a:gd name="T12" fmla="*/ 11 w 11"/>
                <a:gd name="T13" fmla="*/ 28 h 28"/>
                <a:gd name="T14" fmla="*/ 5 w 11"/>
                <a:gd name="T15" fmla="*/ 28 h 28"/>
                <a:gd name="T16" fmla="*/ 5 w 11"/>
                <a:gd name="T17" fmla="*/ 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28">
                  <a:moveTo>
                    <a:pt x="5" y="6"/>
                  </a:moveTo>
                  <a:lnTo>
                    <a:pt x="5" y="6"/>
                  </a:lnTo>
                  <a:lnTo>
                    <a:pt x="5" y="6"/>
                  </a:lnTo>
                  <a:lnTo>
                    <a:pt x="0" y="6"/>
                  </a:lnTo>
                  <a:lnTo>
                    <a:pt x="11" y="0"/>
                  </a:lnTo>
                  <a:lnTo>
                    <a:pt x="11" y="0"/>
                  </a:lnTo>
                  <a:lnTo>
                    <a:pt x="11" y="28"/>
                  </a:lnTo>
                  <a:lnTo>
                    <a:pt x="5" y="28"/>
                  </a:lnTo>
                  <a:lnTo>
                    <a:pt x="5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21" name="Freeform 101"/>
            <p:cNvSpPr/>
            <p:nvPr/>
          </p:nvSpPr>
          <p:spPr bwMode="auto">
            <a:xfrm>
              <a:off x="4124325" y="3475038"/>
              <a:ext cx="17463" cy="44450"/>
            </a:xfrm>
            <a:custGeom>
              <a:avLst/>
              <a:gdLst>
                <a:gd name="T0" fmla="*/ 5 w 11"/>
                <a:gd name="T1" fmla="*/ 6 h 28"/>
                <a:gd name="T2" fmla="*/ 5 w 11"/>
                <a:gd name="T3" fmla="*/ 6 h 28"/>
                <a:gd name="T4" fmla="*/ 0 w 11"/>
                <a:gd name="T5" fmla="*/ 6 h 28"/>
                <a:gd name="T6" fmla="*/ 0 w 11"/>
                <a:gd name="T7" fmla="*/ 6 h 28"/>
                <a:gd name="T8" fmla="*/ 5 w 11"/>
                <a:gd name="T9" fmla="*/ 0 h 28"/>
                <a:gd name="T10" fmla="*/ 11 w 11"/>
                <a:gd name="T11" fmla="*/ 0 h 28"/>
                <a:gd name="T12" fmla="*/ 11 w 11"/>
                <a:gd name="T13" fmla="*/ 28 h 28"/>
                <a:gd name="T14" fmla="*/ 5 w 11"/>
                <a:gd name="T15" fmla="*/ 28 h 28"/>
                <a:gd name="T16" fmla="*/ 5 w 11"/>
                <a:gd name="T17" fmla="*/ 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28">
                  <a:moveTo>
                    <a:pt x="5" y="6"/>
                  </a:moveTo>
                  <a:lnTo>
                    <a:pt x="5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5" y="0"/>
                  </a:lnTo>
                  <a:lnTo>
                    <a:pt x="11" y="0"/>
                  </a:lnTo>
                  <a:lnTo>
                    <a:pt x="11" y="28"/>
                  </a:lnTo>
                  <a:lnTo>
                    <a:pt x="5" y="28"/>
                  </a:lnTo>
                  <a:lnTo>
                    <a:pt x="5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22" name="Freeform 102"/>
            <p:cNvSpPr/>
            <p:nvPr/>
          </p:nvSpPr>
          <p:spPr bwMode="auto">
            <a:xfrm>
              <a:off x="4159250" y="3475038"/>
              <a:ext cx="17463" cy="44450"/>
            </a:xfrm>
            <a:custGeom>
              <a:avLst/>
              <a:gdLst>
                <a:gd name="T0" fmla="*/ 5 w 11"/>
                <a:gd name="T1" fmla="*/ 6 h 28"/>
                <a:gd name="T2" fmla="*/ 5 w 11"/>
                <a:gd name="T3" fmla="*/ 6 h 28"/>
                <a:gd name="T4" fmla="*/ 0 w 11"/>
                <a:gd name="T5" fmla="*/ 6 h 28"/>
                <a:gd name="T6" fmla="*/ 0 w 11"/>
                <a:gd name="T7" fmla="*/ 6 h 28"/>
                <a:gd name="T8" fmla="*/ 5 w 11"/>
                <a:gd name="T9" fmla="*/ 0 h 28"/>
                <a:gd name="T10" fmla="*/ 11 w 11"/>
                <a:gd name="T11" fmla="*/ 0 h 28"/>
                <a:gd name="T12" fmla="*/ 11 w 11"/>
                <a:gd name="T13" fmla="*/ 28 h 28"/>
                <a:gd name="T14" fmla="*/ 5 w 11"/>
                <a:gd name="T15" fmla="*/ 28 h 28"/>
                <a:gd name="T16" fmla="*/ 5 w 11"/>
                <a:gd name="T17" fmla="*/ 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28">
                  <a:moveTo>
                    <a:pt x="5" y="6"/>
                  </a:moveTo>
                  <a:lnTo>
                    <a:pt x="5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5" y="0"/>
                  </a:lnTo>
                  <a:lnTo>
                    <a:pt x="11" y="0"/>
                  </a:lnTo>
                  <a:lnTo>
                    <a:pt x="11" y="28"/>
                  </a:lnTo>
                  <a:lnTo>
                    <a:pt x="5" y="28"/>
                  </a:lnTo>
                  <a:lnTo>
                    <a:pt x="5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23" name="Freeform 103"/>
            <p:cNvSpPr/>
            <p:nvPr/>
          </p:nvSpPr>
          <p:spPr bwMode="auto">
            <a:xfrm>
              <a:off x="4194175" y="3475038"/>
              <a:ext cx="17463" cy="44450"/>
            </a:xfrm>
            <a:custGeom>
              <a:avLst/>
              <a:gdLst>
                <a:gd name="T0" fmla="*/ 5 w 11"/>
                <a:gd name="T1" fmla="*/ 6 h 28"/>
                <a:gd name="T2" fmla="*/ 5 w 11"/>
                <a:gd name="T3" fmla="*/ 6 h 28"/>
                <a:gd name="T4" fmla="*/ 0 w 11"/>
                <a:gd name="T5" fmla="*/ 6 h 28"/>
                <a:gd name="T6" fmla="*/ 0 w 11"/>
                <a:gd name="T7" fmla="*/ 6 h 28"/>
                <a:gd name="T8" fmla="*/ 5 w 11"/>
                <a:gd name="T9" fmla="*/ 0 h 28"/>
                <a:gd name="T10" fmla="*/ 11 w 11"/>
                <a:gd name="T11" fmla="*/ 0 h 28"/>
                <a:gd name="T12" fmla="*/ 11 w 11"/>
                <a:gd name="T13" fmla="*/ 28 h 28"/>
                <a:gd name="T14" fmla="*/ 5 w 11"/>
                <a:gd name="T15" fmla="*/ 28 h 28"/>
                <a:gd name="T16" fmla="*/ 5 w 11"/>
                <a:gd name="T17" fmla="*/ 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28">
                  <a:moveTo>
                    <a:pt x="5" y="6"/>
                  </a:moveTo>
                  <a:lnTo>
                    <a:pt x="5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5" y="0"/>
                  </a:lnTo>
                  <a:lnTo>
                    <a:pt x="11" y="0"/>
                  </a:lnTo>
                  <a:lnTo>
                    <a:pt x="11" y="28"/>
                  </a:lnTo>
                  <a:lnTo>
                    <a:pt x="5" y="28"/>
                  </a:lnTo>
                  <a:lnTo>
                    <a:pt x="5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24" name="Freeform 104"/>
            <p:cNvSpPr/>
            <p:nvPr/>
          </p:nvSpPr>
          <p:spPr bwMode="auto">
            <a:xfrm>
              <a:off x="4219575" y="3475038"/>
              <a:ext cx="17463" cy="44450"/>
            </a:xfrm>
            <a:custGeom>
              <a:avLst/>
              <a:gdLst>
                <a:gd name="T0" fmla="*/ 6 w 11"/>
                <a:gd name="T1" fmla="*/ 6 h 28"/>
                <a:gd name="T2" fmla="*/ 6 w 11"/>
                <a:gd name="T3" fmla="*/ 6 h 28"/>
                <a:gd name="T4" fmla="*/ 6 w 11"/>
                <a:gd name="T5" fmla="*/ 6 h 28"/>
                <a:gd name="T6" fmla="*/ 0 w 11"/>
                <a:gd name="T7" fmla="*/ 6 h 28"/>
                <a:gd name="T8" fmla="*/ 11 w 11"/>
                <a:gd name="T9" fmla="*/ 0 h 28"/>
                <a:gd name="T10" fmla="*/ 11 w 11"/>
                <a:gd name="T11" fmla="*/ 0 h 28"/>
                <a:gd name="T12" fmla="*/ 11 w 11"/>
                <a:gd name="T13" fmla="*/ 28 h 28"/>
                <a:gd name="T14" fmla="*/ 6 w 11"/>
                <a:gd name="T15" fmla="*/ 28 h 28"/>
                <a:gd name="T16" fmla="*/ 6 w 11"/>
                <a:gd name="T17" fmla="*/ 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28">
                  <a:moveTo>
                    <a:pt x="6" y="6"/>
                  </a:moveTo>
                  <a:lnTo>
                    <a:pt x="6" y="6"/>
                  </a:lnTo>
                  <a:lnTo>
                    <a:pt x="6" y="6"/>
                  </a:lnTo>
                  <a:lnTo>
                    <a:pt x="0" y="6"/>
                  </a:lnTo>
                  <a:lnTo>
                    <a:pt x="11" y="0"/>
                  </a:lnTo>
                  <a:lnTo>
                    <a:pt x="11" y="0"/>
                  </a:lnTo>
                  <a:lnTo>
                    <a:pt x="11" y="28"/>
                  </a:lnTo>
                  <a:lnTo>
                    <a:pt x="6" y="28"/>
                  </a:lnTo>
                  <a:lnTo>
                    <a:pt x="6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25" name="Freeform 105"/>
            <p:cNvSpPr/>
            <p:nvPr/>
          </p:nvSpPr>
          <p:spPr bwMode="auto">
            <a:xfrm>
              <a:off x="4254500" y="3475038"/>
              <a:ext cx="17463" cy="44450"/>
            </a:xfrm>
            <a:custGeom>
              <a:avLst/>
              <a:gdLst>
                <a:gd name="T0" fmla="*/ 5 w 11"/>
                <a:gd name="T1" fmla="*/ 6 h 28"/>
                <a:gd name="T2" fmla="*/ 5 w 11"/>
                <a:gd name="T3" fmla="*/ 6 h 28"/>
                <a:gd name="T4" fmla="*/ 0 w 11"/>
                <a:gd name="T5" fmla="*/ 6 h 28"/>
                <a:gd name="T6" fmla="*/ 0 w 11"/>
                <a:gd name="T7" fmla="*/ 6 h 28"/>
                <a:gd name="T8" fmla="*/ 5 w 11"/>
                <a:gd name="T9" fmla="*/ 0 h 28"/>
                <a:gd name="T10" fmla="*/ 11 w 11"/>
                <a:gd name="T11" fmla="*/ 0 h 28"/>
                <a:gd name="T12" fmla="*/ 11 w 11"/>
                <a:gd name="T13" fmla="*/ 28 h 28"/>
                <a:gd name="T14" fmla="*/ 5 w 11"/>
                <a:gd name="T15" fmla="*/ 28 h 28"/>
                <a:gd name="T16" fmla="*/ 5 w 11"/>
                <a:gd name="T17" fmla="*/ 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28">
                  <a:moveTo>
                    <a:pt x="5" y="6"/>
                  </a:moveTo>
                  <a:lnTo>
                    <a:pt x="5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5" y="0"/>
                  </a:lnTo>
                  <a:lnTo>
                    <a:pt x="11" y="0"/>
                  </a:lnTo>
                  <a:lnTo>
                    <a:pt x="11" y="28"/>
                  </a:lnTo>
                  <a:lnTo>
                    <a:pt x="5" y="28"/>
                  </a:lnTo>
                  <a:lnTo>
                    <a:pt x="5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26" name="Freeform 106"/>
            <p:cNvSpPr/>
            <p:nvPr/>
          </p:nvSpPr>
          <p:spPr bwMode="auto">
            <a:xfrm>
              <a:off x="4289425" y="3475038"/>
              <a:ext cx="17463" cy="44450"/>
            </a:xfrm>
            <a:custGeom>
              <a:avLst/>
              <a:gdLst>
                <a:gd name="T0" fmla="*/ 5 w 11"/>
                <a:gd name="T1" fmla="*/ 6 h 28"/>
                <a:gd name="T2" fmla="*/ 5 w 11"/>
                <a:gd name="T3" fmla="*/ 6 h 28"/>
                <a:gd name="T4" fmla="*/ 0 w 11"/>
                <a:gd name="T5" fmla="*/ 6 h 28"/>
                <a:gd name="T6" fmla="*/ 0 w 11"/>
                <a:gd name="T7" fmla="*/ 6 h 28"/>
                <a:gd name="T8" fmla="*/ 5 w 11"/>
                <a:gd name="T9" fmla="*/ 0 h 28"/>
                <a:gd name="T10" fmla="*/ 11 w 11"/>
                <a:gd name="T11" fmla="*/ 0 h 28"/>
                <a:gd name="T12" fmla="*/ 11 w 11"/>
                <a:gd name="T13" fmla="*/ 28 h 28"/>
                <a:gd name="T14" fmla="*/ 5 w 11"/>
                <a:gd name="T15" fmla="*/ 28 h 28"/>
                <a:gd name="T16" fmla="*/ 5 w 11"/>
                <a:gd name="T17" fmla="*/ 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28">
                  <a:moveTo>
                    <a:pt x="5" y="6"/>
                  </a:moveTo>
                  <a:lnTo>
                    <a:pt x="5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5" y="0"/>
                  </a:lnTo>
                  <a:lnTo>
                    <a:pt x="11" y="0"/>
                  </a:lnTo>
                  <a:lnTo>
                    <a:pt x="11" y="28"/>
                  </a:lnTo>
                  <a:lnTo>
                    <a:pt x="5" y="28"/>
                  </a:lnTo>
                  <a:lnTo>
                    <a:pt x="5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27" name="Freeform 107"/>
            <p:cNvSpPr/>
            <p:nvPr/>
          </p:nvSpPr>
          <p:spPr bwMode="auto">
            <a:xfrm>
              <a:off x="4324350" y="3475038"/>
              <a:ext cx="17463" cy="44450"/>
            </a:xfrm>
            <a:custGeom>
              <a:avLst/>
              <a:gdLst>
                <a:gd name="T0" fmla="*/ 5 w 11"/>
                <a:gd name="T1" fmla="*/ 6 h 28"/>
                <a:gd name="T2" fmla="*/ 5 w 11"/>
                <a:gd name="T3" fmla="*/ 6 h 28"/>
                <a:gd name="T4" fmla="*/ 0 w 11"/>
                <a:gd name="T5" fmla="*/ 6 h 28"/>
                <a:gd name="T6" fmla="*/ 0 w 11"/>
                <a:gd name="T7" fmla="*/ 6 h 28"/>
                <a:gd name="T8" fmla="*/ 5 w 11"/>
                <a:gd name="T9" fmla="*/ 0 h 28"/>
                <a:gd name="T10" fmla="*/ 11 w 11"/>
                <a:gd name="T11" fmla="*/ 0 h 28"/>
                <a:gd name="T12" fmla="*/ 11 w 11"/>
                <a:gd name="T13" fmla="*/ 28 h 28"/>
                <a:gd name="T14" fmla="*/ 5 w 11"/>
                <a:gd name="T15" fmla="*/ 28 h 28"/>
                <a:gd name="T16" fmla="*/ 5 w 11"/>
                <a:gd name="T17" fmla="*/ 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28">
                  <a:moveTo>
                    <a:pt x="5" y="6"/>
                  </a:moveTo>
                  <a:lnTo>
                    <a:pt x="5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5" y="0"/>
                  </a:lnTo>
                  <a:lnTo>
                    <a:pt x="11" y="0"/>
                  </a:lnTo>
                  <a:lnTo>
                    <a:pt x="11" y="28"/>
                  </a:lnTo>
                  <a:lnTo>
                    <a:pt x="5" y="28"/>
                  </a:lnTo>
                  <a:lnTo>
                    <a:pt x="5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28" name="Freeform 108"/>
            <p:cNvSpPr/>
            <p:nvPr/>
          </p:nvSpPr>
          <p:spPr bwMode="auto">
            <a:xfrm>
              <a:off x="4349750" y="3475038"/>
              <a:ext cx="17463" cy="44450"/>
            </a:xfrm>
            <a:custGeom>
              <a:avLst/>
              <a:gdLst>
                <a:gd name="T0" fmla="*/ 6 w 11"/>
                <a:gd name="T1" fmla="*/ 6 h 28"/>
                <a:gd name="T2" fmla="*/ 6 w 11"/>
                <a:gd name="T3" fmla="*/ 6 h 28"/>
                <a:gd name="T4" fmla="*/ 0 w 11"/>
                <a:gd name="T5" fmla="*/ 6 h 28"/>
                <a:gd name="T6" fmla="*/ 0 w 11"/>
                <a:gd name="T7" fmla="*/ 6 h 28"/>
                <a:gd name="T8" fmla="*/ 6 w 11"/>
                <a:gd name="T9" fmla="*/ 0 h 28"/>
                <a:gd name="T10" fmla="*/ 11 w 11"/>
                <a:gd name="T11" fmla="*/ 0 h 28"/>
                <a:gd name="T12" fmla="*/ 11 w 11"/>
                <a:gd name="T13" fmla="*/ 28 h 28"/>
                <a:gd name="T14" fmla="*/ 6 w 11"/>
                <a:gd name="T15" fmla="*/ 28 h 28"/>
                <a:gd name="T16" fmla="*/ 6 w 11"/>
                <a:gd name="T17" fmla="*/ 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28">
                  <a:moveTo>
                    <a:pt x="6" y="6"/>
                  </a:moveTo>
                  <a:lnTo>
                    <a:pt x="6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6" y="0"/>
                  </a:lnTo>
                  <a:lnTo>
                    <a:pt x="11" y="0"/>
                  </a:lnTo>
                  <a:lnTo>
                    <a:pt x="11" y="28"/>
                  </a:lnTo>
                  <a:lnTo>
                    <a:pt x="6" y="28"/>
                  </a:lnTo>
                  <a:lnTo>
                    <a:pt x="6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29" name="Freeform 109"/>
            <p:cNvSpPr/>
            <p:nvPr/>
          </p:nvSpPr>
          <p:spPr bwMode="auto">
            <a:xfrm>
              <a:off x="4384675" y="3475038"/>
              <a:ext cx="17463" cy="44450"/>
            </a:xfrm>
            <a:custGeom>
              <a:avLst/>
              <a:gdLst>
                <a:gd name="T0" fmla="*/ 6 w 11"/>
                <a:gd name="T1" fmla="*/ 6 h 28"/>
                <a:gd name="T2" fmla="*/ 6 w 11"/>
                <a:gd name="T3" fmla="*/ 6 h 28"/>
                <a:gd name="T4" fmla="*/ 0 w 11"/>
                <a:gd name="T5" fmla="*/ 6 h 28"/>
                <a:gd name="T6" fmla="*/ 0 w 11"/>
                <a:gd name="T7" fmla="*/ 6 h 28"/>
                <a:gd name="T8" fmla="*/ 6 w 11"/>
                <a:gd name="T9" fmla="*/ 0 h 28"/>
                <a:gd name="T10" fmla="*/ 11 w 11"/>
                <a:gd name="T11" fmla="*/ 0 h 28"/>
                <a:gd name="T12" fmla="*/ 11 w 11"/>
                <a:gd name="T13" fmla="*/ 28 h 28"/>
                <a:gd name="T14" fmla="*/ 6 w 11"/>
                <a:gd name="T15" fmla="*/ 28 h 28"/>
                <a:gd name="T16" fmla="*/ 6 w 11"/>
                <a:gd name="T17" fmla="*/ 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28">
                  <a:moveTo>
                    <a:pt x="6" y="6"/>
                  </a:moveTo>
                  <a:lnTo>
                    <a:pt x="6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6" y="0"/>
                  </a:lnTo>
                  <a:lnTo>
                    <a:pt x="11" y="0"/>
                  </a:lnTo>
                  <a:lnTo>
                    <a:pt x="11" y="28"/>
                  </a:lnTo>
                  <a:lnTo>
                    <a:pt x="6" y="28"/>
                  </a:lnTo>
                  <a:lnTo>
                    <a:pt x="6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30" name="Freeform 110"/>
            <p:cNvSpPr/>
            <p:nvPr/>
          </p:nvSpPr>
          <p:spPr bwMode="auto">
            <a:xfrm>
              <a:off x="4419600" y="3475038"/>
              <a:ext cx="17463" cy="44450"/>
            </a:xfrm>
            <a:custGeom>
              <a:avLst/>
              <a:gdLst>
                <a:gd name="T0" fmla="*/ 6 w 11"/>
                <a:gd name="T1" fmla="*/ 6 h 28"/>
                <a:gd name="T2" fmla="*/ 6 w 11"/>
                <a:gd name="T3" fmla="*/ 6 h 28"/>
                <a:gd name="T4" fmla="*/ 0 w 11"/>
                <a:gd name="T5" fmla="*/ 6 h 28"/>
                <a:gd name="T6" fmla="*/ 0 w 11"/>
                <a:gd name="T7" fmla="*/ 6 h 28"/>
                <a:gd name="T8" fmla="*/ 6 w 11"/>
                <a:gd name="T9" fmla="*/ 0 h 28"/>
                <a:gd name="T10" fmla="*/ 11 w 11"/>
                <a:gd name="T11" fmla="*/ 0 h 28"/>
                <a:gd name="T12" fmla="*/ 11 w 11"/>
                <a:gd name="T13" fmla="*/ 28 h 28"/>
                <a:gd name="T14" fmla="*/ 6 w 11"/>
                <a:gd name="T15" fmla="*/ 28 h 28"/>
                <a:gd name="T16" fmla="*/ 6 w 11"/>
                <a:gd name="T17" fmla="*/ 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28">
                  <a:moveTo>
                    <a:pt x="6" y="6"/>
                  </a:moveTo>
                  <a:lnTo>
                    <a:pt x="6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6" y="0"/>
                  </a:lnTo>
                  <a:lnTo>
                    <a:pt x="11" y="0"/>
                  </a:lnTo>
                  <a:lnTo>
                    <a:pt x="11" y="28"/>
                  </a:lnTo>
                  <a:lnTo>
                    <a:pt x="6" y="28"/>
                  </a:lnTo>
                  <a:lnTo>
                    <a:pt x="6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31" name="Freeform 111"/>
            <p:cNvSpPr/>
            <p:nvPr/>
          </p:nvSpPr>
          <p:spPr bwMode="auto">
            <a:xfrm>
              <a:off x="4446588" y="3475038"/>
              <a:ext cx="17463" cy="44450"/>
            </a:xfrm>
            <a:custGeom>
              <a:avLst/>
              <a:gdLst>
                <a:gd name="T0" fmla="*/ 11 w 11"/>
                <a:gd name="T1" fmla="*/ 6 h 28"/>
                <a:gd name="T2" fmla="*/ 5 w 11"/>
                <a:gd name="T3" fmla="*/ 6 h 28"/>
                <a:gd name="T4" fmla="*/ 5 w 11"/>
                <a:gd name="T5" fmla="*/ 6 h 28"/>
                <a:gd name="T6" fmla="*/ 0 w 11"/>
                <a:gd name="T7" fmla="*/ 6 h 28"/>
                <a:gd name="T8" fmla="*/ 11 w 11"/>
                <a:gd name="T9" fmla="*/ 0 h 28"/>
                <a:gd name="T10" fmla="*/ 11 w 11"/>
                <a:gd name="T11" fmla="*/ 0 h 28"/>
                <a:gd name="T12" fmla="*/ 11 w 11"/>
                <a:gd name="T13" fmla="*/ 28 h 28"/>
                <a:gd name="T14" fmla="*/ 11 w 11"/>
                <a:gd name="T15" fmla="*/ 28 h 28"/>
                <a:gd name="T16" fmla="*/ 11 w 11"/>
                <a:gd name="T17" fmla="*/ 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28">
                  <a:moveTo>
                    <a:pt x="11" y="6"/>
                  </a:moveTo>
                  <a:lnTo>
                    <a:pt x="5" y="6"/>
                  </a:lnTo>
                  <a:lnTo>
                    <a:pt x="5" y="6"/>
                  </a:lnTo>
                  <a:lnTo>
                    <a:pt x="0" y="6"/>
                  </a:lnTo>
                  <a:lnTo>
                    <a:pt x="11" y="0"/>
                  </a:lnTo>
                  <a:lnTo>
                    <a:pt x="11" y="0"/>
                  </a:lnTo>
                  <a:lnTo>
                    <a:pt x="11" y="28"/>
                  </a:lnTo>
                  <a:lnTo>
                    <a:pt x="11" y="28"/>
                  </a:lnTo>
                  <a:lnTo>
                    <a:pt x="11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32" name="Freeform 112"/>
            <p:cNvSpPr/>
            <p:nvPr/>
          </p:nvSpPr>
          <p:spPr bwMode="auto">
            <a:xfrm>
              <a:off x="4479925" y="3475038"/>
              <a:ext cx="17463" cy="44450"/>
            </a:xfrm>
            <a:custGeom>
              <a:avLst/>
              <a:gdLst>
                <a:gd name="T0" fmla="*/ 6 w 11"/>
                <a:gd name="T1" fmla="*/ 6 h 28"/>
                <a:gd name="T2" fmla="*/ 6 w 11"/>
                <a:gd name="T3" fmla="*/ 6 h 28"/>
                <a:gd name="T4" fmla="*/ 0 w 11"/>
                <a:gd name="T5" fmla="*/ 6 h 28"/>
                <a:gd name="T6" fmla="*/ 0 w 11"/>
                <a:gd name="T7" fmla="*/ 6 h 28"/>
                <a:gd name="T8" fmla="*/ 6 w 11"/>
                <a:gd name="T9" fmla="*/ 0 h 28"/>
                <a:gd name="T10" fmla="*/ 11 w 11"/>
                <a:gd name="T11" fmla="*/ 0 h 28"/>
                <a:gd name="T12" fmla="*/ 11 w 11"/>
                <a:gd name="T13" fmla="*/ 28 h 28"/>
                <a:gd name="T14" fmla="*/ 6 w 11"/>
                <a:gd name="T15" fmla="*/ 28 h 28"/>
                <a:gd name="T16" fmla="*/ 6 w 11"/>
                <a:gd name="T17" fmla="*/ 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28">
                  <a:moveTo>
                    <a:pt x="6" y="6"/>
                  </a:moveTo>
                  <a:lnTo>
                    <a:pt x="6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6" y="0"/>
                  </a:lnTo>
                  <a:lnTo>
                    <a:pt x="11" y="0"/>
                  </a:lnTo>
                  <a:lnTo>
                    <a:pt x="11" y="28"/>
                  </a:lnTo>
                  <a:lnTo>
                    <a:pt x="6" y="28"/>
                  </a:lnTo>
                  <a:lnTo>
                    <a:pt x="6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33" name="Freeform 113"/>
            <p:cNvSpPr/>
            <p:nvPr/>
          </p:nvSpPr>
          <p:spPr bwMode="auto">
            <a:xfrm>
              <a:off x="4514850" y="3475038"/>
              <a:ext cx="17463" cy="44450"/>
            </a:xfrm>
            <a:custGeom>
              <a:avLst/>
              <a:gdLst>
                <a:gd name="T0" fmla="*/ 6 w 11"/>
                <a:gd name="T1" fmla="*/ 6 h 28"/>
                <a:gd name="T2" fmla="*/ 6 w 11"/>
                <a:gd name="T3" fmla="*/ 6 h 28"/>
                <a:gd name="T4" fmla="*/ 0 w 11"/>
                <a:gd name="T5" fmla="*/ 6 h 28"/>
                <a:gd name="T6" fmla="*/ 0 w 11"/>
                <a:gd name="T7" fmla="*/ 6 h 28"/>
                <a:gd name="T8" fmla="*/ 6 w 11"/>
                <a:gd name="T9" fmla="*/ 0 h 28"/>
                <a:gd name="T10" fmla="*/ 11 w 11"/>
                <a:gd name="T11" fmla="*/ 0 h 28"/>
                <a:gd name="T12" fmla="*/ 11 w 11"/>
                <a:gd name="T13" fmla="*/ 28 h 28"/>
                <a:gd name="T14" fmla="*/ 6 w 11"/>
                <a:gd name="T15" fmla="*/ 28 h 28"/>
                <a:gd name="T16" fmla="*/ 6 w 11"/>
                <a:gd name="T17" fmla="*/ 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28">
                  <a:moveTo>
                    <a:pt x="6" y="6"/>
                  </a:moveTo>
                  <a:lnTo>
                    <a:pt x="6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6" y="0"/>
                  </a:lnTo>
                  <a:lnTo>
                    <a:pt x="11" y="0"/>
                  </a:lnTo>
                  <a:lnTo>
                    <a:pt x="11" y="28"/>
                  </a:lnTo>
                  <a:lnTo>
                    <a:pt x="6" y="28"/>
                  </a:lnTo>
                  <a:lnTo>
                    <a:pt x="6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34" name="Freeform 114"/>
            <p:cNvSpPr/>
            <p:nvPr/>
          </p:nvSpPr>
          <p:spPr bwMode="auto">
            <a:xfrm>
              <a:off x="4549775" y="3475038"/>
              <a:ext cx="17463" cy="44450"/>
            </a:xfrm>
            <a:custGeom>
              <a:avLst/>
              <a:gdLst>
                <a:gd name="T0" fmla="*/ 6 w 11"/>
                <a:gd name="T1" fmla="*/ 6 h 28"/>
                <a:gd name="T2" fmla="*/ 6 w 11"/>
                <a:gd name="T3" fmla="*/ 6 h 28"/>
                <a:gd name="T4" fmla="*/ 0 w 11"/>
                <a:gd name="T5" fmla="*/ 6 h 28"/>
                <a:gd name="T6" fmla="*/ 0 w 11"/>
                <a:gd name="T7" fmla="*/ 6 h 28"/>
                <a:gd name="T8" fmla="*/ 6 w 11"/>
                <a:gd name="T9" fmla="*/ 0 h 28"/>
                <a:gd name="T10" fmla="*/ 11 w 11"/>
                <a:gd name="T11" fmla="*/ 0 h 28"/>
                <a:gd name="T12" fmla="*/ 11 w 11"/>
                <a:gd name="T13" fmla="*/ 28 h 28"/>
                <a:gd name="T14" fmla="*/ 6 w 11"/>
                <a:gd name="T15" fmla="*/ 28 h 28"/>
                <a:gd name="T16" fmla="*/ 6 w 11"/>
                <a:gd name="T17" fmla="*/ 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28">
                  <a:moveTo>
                    <a:pt x="6" y="6"/>
                  </a:moveTo>
                  <a:lnTo>
                    <a:pt x="6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6" y="0"/>
                  </a:lnTo>
                  <a:lnTo>
                    <a:pt x="11" y="0"/>
                  </a:lnTo>
                  <a:lnTo>
                    <a:pt x="11" y="28"/>
                  </a:lnTo>
                  <a:lnTo>
                    <a:pt x="6" y="28"/>
                  </a:lnTo>
                  <a:lnTo>
                    <a:pt x="6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35" name="Freeform 115"/>
            <p:cNvSpPr/>
            <p:nvPr/>
          </p:nvSpPr>
          <p:spPr bwMode="auto">
            <a:xfrm>
              <a:off x="4576763" y="3475038"/>
              <a:ext cx="17463" cy="44450"/>
            </a:xfrm>
            <a:custGeom>
              <a:avLst/>
              <a:gdLst>
                <a:gd name="T0" fmla="*/ 5 w 11"/>
                <a:gd name="T1" fmla="*/ 6 h 28"/>
                <a:gd name="T2" fmla="*/ 5 w 11"/>
                <a:gd name="T3" fmla="*/ 6 h 28"/>
                <a:gd name="T4" fmla="*/ 5 w 11"/>
                <a:gd name="T5" fmla="*/ 6 h 28"/>
                <a:gd name="T6" fmla="*/ 0 w 11"/>
                <a:gd name="T7" fmla="*/ 6 h 28"/>
                <a:gd name="T8" fmla="*/ 11 w 11"/>
                <a:gd name="T9" fmla="*/ 0 h 28"/>
                <a:gd name="T10" fmla="*/ 11 w 11"/>
                <a:gd name="T11" fmla="*/ 0 h 28"/>
                <a:gd name="T12" fmla="*/ 11 w 11"/>
                <a:gd name="T13" fmla="*/ 28 h 28"/>
                <a:gd name="T14" fmla="*/ 5 w 11"/>
                <a:gd name="T15" fmla="*/ 28 h 28"/>
                <a:gd name="T16" fmla="*/ 5 w 11"/>
                <a:gd name="T17" fmla="*/ 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28">
                  <a:moveTo>
                    <a:pt x="5" y="6"/>
                  </a:moveTo>
                  <a:lnTo>
                    <a:pt x="5" y="6"/>
                  </a:lnTo>
                  <a:lnTo>
                    <a:pt x="5" y="6"/>
                  </a:lnTo>
                  <a:lnTo>
                    <a:pt x="0" y="6"/>
                  </a:lnTo>
                  <a:lnTo>
                    <a:pt x="11" y="0"/>
                  </a:lnTo>
                  <a:lnTo>
                    <a:pt x="11" y="0"/>
                  </a:lnTo>
                  <a:lnTo>
                    <a:pt x="11" y="28"/>
                  </a:lnTo>
                  <a:lnTo>
                    <a:pt x="5" y="28"/>
                  </a:lnTo>
                  <a:lnTo>
                    <a:pt x="5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36" name="Freeform 116"/>
            <p:cNvSpPr/>
            <p:nvPr/>
          </p:nvSpPr>
          <p:spPr bwMode="auto">
            <a:xfrm>
              <a:off x="4611688" y="3475038"/>
              <a:ext cx="17463" cy="44450"/>
            </a:xfrm>
            <a:custGeom>
              <a:avLst/>
              <a:gdLst>
                <a:gd name="T0" fmla="*/ 5 w 11"/>
                <a:gd name="T1" fmla="*/ 6 h 28"/>
                <a:gd name="T2" fmla="*/ 5 w 11"/>
                <a:gd name="T3" fmla="*/ 6 h 28"/>
                <a:gd name="T4" fmla="*/ 0 w 11"/>
                <a:gd name="T5" fmla="*/ 6 h 28"/>
                <a:gd name="T6" fmla="*/ 0 w 11"/>
                <a:gd name="T7" fmla="*/ 6 h 28"/>
                <a:gd name="T8" fmla="*/ 5 w 11"/>
                <a:gd name="T9" fmla="*/ 0 h 28"/>
                <a:gd name="T10" fmla="*/ 11 w 11"/>
                <a:gd name="T11" fmla="*/ 0 h 28"/>
                <a:gd name="T12" fmla="*/ 11 w 11"/>
                <a:gd name="T13" fmla="*/ 28 h 28"/>
                <a:gd name="T14" fmla="*/ 5 w 11"/>
                <a:gd name="T15" fmla="*/ 28 h 28"/>
                <a:gd name="T16" fmla="*/ 5 w 11"/>
                <a:gd name="T17" fmla="*/ 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28">
                  <a:moveTo>
                    <a:pt x="5" y="6"/>
                  </a:moveTo>
                  <a:lnTo>
                    <a:pt x="5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5" y="0"/>
                  </a:lnTo>
                  <a:lnTo>
                    <a:pt x="11" y="0"/>
                  </a:lnTo>
                  <a:lnTo>
                    <a:pt x="11" y="28"/>
                  </a:lnTo>
                  <a:lnTo>
                    <a:pt x="5" y="28"/>
                  </a:lnTo>
                  <a:lnTo>
                    <a:pt x="5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37" name="Freeform 117"/>
            <p:cNvSpPr/>
            <p:nvPr/>
          </p:nvSpPr>
          <p:spPr bwMode="auto">
            <a:xfrm>
              <a:off x="4646613" y="3475038"/>
              <a:ext cx="17463" cy="44450"/>
            </a:xfrm>
            <a:custGeom>
              <a:avLst/>
              <a:gdLst>
                <a:gd name="T0" fmla="*/ 5 w 11"/>
                <a:gd name="T1" fmla="*/ 6 h 28"/>
                <a:gd name="T2" fmla="*/ 5 w 11"/>
                <a:gd name="T3" fmla="*/ 6 h 28"/>
                <a:gd name="T4" fmla="*/ 0 w 11"/>
                <a:gd name="T5" fmla="*/ 6 h 28"/>
                <a:gd name="T6" fmla="*/ 0 w 11"/>
                <a:gd name="T7" fmla="*/ 6 h 28"/>
                <a:gd name="T8" fmla="*/ 5 w 11"/>
                <a:gd name="T9" fmla="*/ 0 h 28"/>
                <a:gd name="T10" fmla="*/ 11 w 11"/>
                <a:gd name="T11" fmla="*/ 0 h 28"/>
                <a:gd name="T12" fmla="*/ 11 w 11"/>
                <a:gd name="T13" fmla="*/ 28 h 28"/>
                <a:gd name="T14" fmla="*/ 5 w 11"/>
                <a:gd name="T15" fmla="*/ 28 h 28"/>
                <a:gd name="T16" fmla="*/ 5 w 11"/>
                <a:gd name="T17" fmla="*/ 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28">
                  <a:moveTo>
                    <a:pt x="5" y="6"/>
                  </a:moveTo>
                  <a:lnTo>
                    <a:pt x="5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5" y="0"/>
                  </a:lnTo>
                  <a:lnTo>
                    <a:pt x="11" y="0"/>
                  </a:lnTo>
                  <a:lnTo>
                    <a:pt x="11" y="28"/>
                  </a:lnTo>
                  <a:lnTo>
                    <a:pt x="5" y="28"/>
                  </a:lnTo>
                  <a:lnTo>
                    <a:pt x="5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38" name="Freeform 118"/>
            <p:cNvSpPr/>
            <p:nvPr/>
          </p:nvSpPr>
          <p:spPr bwMode="auto">
            <a:xfrm>
              <a:off x="4681538" y="3475038"/>
              <a:ext cx="17463" cy="44450"/>
            </a:xfrm>
            <a:custGeom>
              <a:avLst/>
              <a:gdLst>
                <a:gd name="T0" fmla="*/ 5 w 11"/>
                <a:gd name="T1" fmla="*/ 6 h 28"/>
                <a:gd name="T2" fmla="*/ 5 w 11"/>
                <a:gd name="T3" fmla="*/ 6 h 28"/>
                <a:gd name="T4" fmla="*/ 0 w 11"/>
                <a:gd name="T5" fmla="*/ 6 h 28"/>
                <a:gd name="T6" fmla="*/ 0 w 11"/>
                <a:gd name="T7" fmla="*/ 6 h 28"/>
                <a:gd name="T8" fmla="*/ 5 w 11"/>
                <a:gd name="T9" fmla="*/ 0 h 28"/>
                <a:gd name="T10" fmla="*/ 11 w 11"/>
                <a:gd name="T11" fmla="*/ 0 h 28"/>
                <a:gd name="T12" fmla="*/ 11 w 11"/>
                <a:gd name="T13" fmla="*/ 28 h 28"/>
                <a:gd name="T14" fmla="*/ 5 w 11"/>
                <a:gd name="T15" fmla="*/ 28 h 28"/>
                <a:gd name="T16" fmla="*/ 5 w 11"/>
                <a:gd name="T17" fmla="*/ 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28">
                  <a:moveTo>
                    <a:pt x="5" y="6"/>
                  </a:moveTo>
                  <a:lnTo>
                    <a:pt x="5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5" y="0"/>
                  </a:lnTo>
                  <a:lnTo>
                    <a:pt x="11" y="0"/>
                  </a:lnTo>
                  <a:lnTo>
                    <a:pt x="11" y="28"/>
                  </a:lnTo>
                  <a:lnTo>
                    <a:pt x="5" y="28"/>
                  </a:lnTo>
                  <a:lnTo>
                    <a:pt x="5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139" name="组合 138"/>
          <p:cNvGrpSpPr/>
          <p:nvPr/>
        </p:nvGrpSpPr>
        <p:grpSpPr>
          <a:xfrm flipH="1">
            <a:off x="9463434" y="5388221"/>
            <a:ext cx="421463" cy="426667"/>
            <a:chOff x="9448800" y="1276351"/>
            <a:chExt cx="565150" cy="506413"/>
          </a:xfrm>
          <a:solidFill>
            <a:schemeClr val="tx1"/>
          </a:solidFill>
        </p:grpSpPr>
        <p:sp>
          <p:nvSpPr>
            <p:cNvPr id="140" name="Freeform 119"/>
            <p:cNvSpPr/>
            <p:nvPr/>
          </p:nvSpPr>
          <p:spPr bwMode="auto">
            <a:xfrm>
              <a:off x="9848850" y="1293813"/>
              <a:ext cx="165100" cy="471488"/>
            </a:xfrm>
            <a:custGeom>
              <a:avLst/>
              <a:gdLst>
                <a:gd name="T0" fmla="*/ 15 w 19"/>
                <a:gd name="T1" fmla="*/ 27 h 54"/>
                <a:gd name="T2" fmla="*/ 0 w 19"/>
                <a:gd name="T3" fmla="*/ 3 h 54"/>
                <a:gd name="T4" fmla="*/ 2 w 19"/>
                <a:gd name="T5" fmla="*/ 0 h 54"/>
                <a:gd name="T6" fmla="*/ 19 w 19"/>
                <a:gd name="T7" fmla="*/ 27 h 54"/>
                <a:gd name="T8" fmla="*/ 1 w 19"/>
                <a:gd name="T9" fmla="*/ 54 h 54"/>
                <a:gd name="T10" fmla="*/ 0 w 19"/>
                <a:gd name="T11" fmla="*/ 51 h 54"/>
                <a:gd name="T12" fmla="*/ 15 w 19"/>
                <a:gd name="T13" fmla="*/ 27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54">
                  <a:moveTo>
                    <a:pt x="15" y="27"/>
                  </a:moveTo>
                  <a:cubicBezTo>
                    <a:pt x="15" y="16"/>
                    <a:pt x="9" y="7"/>
                    <a:pt x="0" y="3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2" y="5"/>
                    <a:pt x="19" y="15"/>
                    <a:pt x="19" y="27"/>
                  </a:cubicBezTo>
                  <a:cubicBezTo>
                    <a:pt x="19" y="39"/>
                    <a:pt x="11" y="49"/>
                    <a:pt x="1" y="54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9" y="47"/>
                    <a:pt x="15" y="38"/>
                    <a:pt x="15" y="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41" name="Freeform 120"/>
            <p:cNvSpPr/>
            <p:nvPr/>
          </p:nvSpPr>
          <p:spPr bwMode="auto">
            <a:xfrm>
              <a:off x="9788525" y="1336676"/>
              <a:ext cx="147638" cy="384175"/>
            </a:xfrm>
            <a:custGeom>
              <a:avLst/>
              <a:gdLst>
                <a:gd name="T0" fmla="*/ 14 w 17"/>
                <a:gd name="T1" fmla="*/ 22 h 44"/>
                <a:gd name="T2" fmla="*/ 1 w 17"/>
                <a:gd name="T3" fmla="*/ 3 h 44"/>
                <a:gd name="T4" fmla="*/ 2 w 17"/>
                <a:gd name="T5" fmla="*/ 0 h 44"/>
                <a:gd name="T6" fmla="*/ 17 w 17"/>
                <a:gd name="T7" fmla="*/ 22 h 44"/>
                <a:gd name="T8" fmla="*/ 2 w 17"/>
                <a:gd name="T9" fmla="*/ 44 h 44"/>
                <a:gd name="T10" fmla="*/ 0 w 17"/>
                <a:gd name="T11" fmla="*/ 41 h 44"/>
                <a:gd name="T12" fmla="*/ 14 w 17"/>
                <a:gd name="T13" fmla="*/ 22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44">
                  <a:moveTo>
                    <a:pt x="14" y="22"/>
                  </a:moveTo>
                  <a:cubicBezTo>
                    <a:pt x="14" y="13"/>
                    <a:pt x="8" y="6"/>
                    <a:pt x="1" y="3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1" y="3"/>
                    <a:pt x="17" y="12"/>
                    <a:pt x="17" y="22"/>
                  </a:cubicBezTo>
                  <a:cubicBezTo>
                    <a:pt x="17" y="32"/>
                    <a:pt x="11" y="41"/>
                    <a:pt x="2" y="44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8" y="38"/>
                    <a:pt x="14" y="31"/>
                    <a:pt x="14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42" name="Freeform 121"/>
            <p:cNvSpPr/>
            <p:nvPr/>
          </p:nvSpPr>
          <p:spPr bwMode="auto">
            <a:xfrm>
              <a:off x="9571038" y="1276351"/>
              <a:ext cx="165100" cy="506413"/>
            </a:xfrm>
            <a:custGeom>
              <a:avLst/>
              <a:gdLst>
                <a:gd name="T0" fmla="*/ 0 w 104"/>
                <a:gd name="T1" fmla="*/ 93 h 319"/>
                <a:gd name="T2" fmla="*/ 0 w 104"/>
                <a:gd name="T3" fmla="*/ 225 h 319"/>
                <a:gd name="T4" fmla="*/ 66 w 104"/>
                <a:gd name="T5" fmla="*/ 280 h 319"/>
                <a:gd name="T6" fmla="*/ 66 w 104"/>
                <a:gd name="T7" fmla="*/ 165 h 319"/>
                <a:gd name="T8" fmla="*/ 77 w 104"/>
                <a:gd name="T9" fmla="*/ 165 h 319"/>
                <a:gd name="T10" fmla="*/ 77 w 104"/>
                <a:gd name="T11" fmla="*/ 291 h 319"/>
                <a:gd name="T12" fmla="*/ 104 w 104"/>
                <a:gd name="T13" fmla="*/ 319 h 319"/>
                <a:gd name="T14" fmla="*/ 104 w 104"/>
                <a:gd name="T15" fmla="*/ 0 h 319"/>
                <a:gd name="T16" fmla="*/ 0 w 104"/>
                <a:gd name="T17" fmla="*/ 93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4" h="319">
                  <a:moveTo>
                    <a:pt x="0" y="93"/>
                  </a:moveTo>
                  <a:lnTo>
                    <a:pt x="0" y="225"/>
                  </a:lnTo>
                  <a:lnTo>
                    <a:pt x="66" y="280"/>
                  </a:lnTo>
                  <a:lnTo>
                    <a:pt x="66" y="165"/>
                  </a:lnTo>
                  <a:lnTo>
                    <a:pt x="77" y="165"/>
                  </a:lnTo>
                  <a:lnTo>
                    <a:pt x="77" y="291"/>
                  </a:lnTo>
                  <a:lnTo>
                    <a:pt x="104" y="319"/>
                  </a:lnTo>
                  <a:lnTo>
                    <a:pt x="104" y="0"/>
                  </a:lnTo>
                  <a:lnTo>
                    <a:pt x="0" y="9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43" name="Freeform 122"/>
            <p:cNvSpPr/>
            <p:nvPr/>
          </p:nvSpPr>
          <p:spPr bwMode="auto">
            <a:xfrm>
              <a:off x="9448800" y="1433513"/>
              <a:ext cx="96838" cy="192088"/>
            </a:xfrm>
            <a:custGeom>
              <a:avLst/>
              <a:gdLst>
                <a:gd name="T0" fmla="*/ 0 w 61"/>
                <a:gd name="T1" fmla="*/ 0 h 121"/>
                <a:gd name="T2" fmla="*/ 0 w 61"/>
                <a:gd name="T3" fmla="*/ 121 h 121"/>
                <a:gd name="T4" fmla="*/ 33 w 61"/>
                <a:gd name="T5" fmla="*/ 121 h 121"/>
                <a:gd name="T6" fmla="*/ 33 w 61"/>
                <a:gd name="T7" fmla="*/ 55 h 121"/>
                <a:gd name="T8" fmla="*/ 44 w 61"/>
                <a:gd name="T9" fmla="*/ 55 h 121"/>
                <a:gd name="T10" fmla="*/ 44 w 61"/>
                <a:gd name="T11" fmla="*/ 121 h 121"/>
                <a:gd name="T12" fmla="*/ 61 w 61"/>
                <a:gd name="T13" fmla="*/ 121 h 121"/>
                <a:gd name="T14" fmla="*/ 61 w 61"/>
                <a:gd name="T15" fmla="*/ 0 h 121"/>
                <a:gd name="T16" fmla="*/ 0 w 61"/>
                <a:gd name="T17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1" h="121">
                  <a:moveTo>
                    <a:pt x="0" y="0"/>
                  </a:moveTo>
                  <a:lnTo>
                    <a:pt x="0" y="121"/>
                  </a:lnTo>
                  <a:lnTo>
                    <a:pt x="33" y="121"/>
                  </a:lnTo>
                  <a:lnTo>
                    <a:pt x="33" y="55"/>
                  </a:lnTo>
                  <a:lnTo>
                    <a:pt x="44" y="55"/>
                  </a:lnTo>
                  <a:lnTo>
                    <a:pt x="44" y="121"/>
                  </a:lnTo>
                  <a:lnTo>
                    <a:pt x="61" y="121"/>
                  </a:lnTo>
                  <a:lnTo>
                    <a:pt x="61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144" name="组合 143"/>
          <p:cNvGrpSpPr/>
          <p:nvPr/>
        </p:nvGrpSpPr>
        <p:grpSpPr>
          <a:xfrm flipH="1">
            <a:off x="8616274" y="5318685"/>
            <a:ext cx="311361" cy="470804"/>
            <a:chOff x="8491538" y="1249363"/>
            <a:chExt cx="417512" cy="558800"/>
          </a:xfrm>
          <a:solidFill>
            <a:schemeClr val="tx1"/>
          </a:solidFill>
        </p:grpSpPr>
        <p:sp>
          <p:nvSpPr>
            <p:cNvPr id="145" name="Freeform 123"/>
            <p:cNvSpPr>
              <a:spLocks noEditPoints="1"/>
            </p:cNvSpPr>
            <p:nvPr/>
          </p:nvSpPr>
          <p:spPr bwMode="auto">
            <a:xfrm>
              <a:off x="8491538" y="1249363"/>
              <a:ext cx="374650" cy="558800"/>
            </a:xfrm>
            <a:custGeom>
              <a:avLst/>
              <a:gdLst>
                <a:gd name="T0" fmla="*/ 32 w 43"/>
                <a:gd name="T1" fmla="*/ 0 h 64"/>
                <a:gd name="T2" fmla="*/ 11 w 43"/>
                <a:gd name="T3" fmla="*/ 0 h 64"/>
                <a:gd name="T4" fmla="*/ 0 w 43"/>
                <a:gd name="T5" fmla="*/ 11 h 64"/>
                <a:gd name="T6" fmla="*/ 0 w 43"/>
                <a:gd name="T7" fmla="*/ 53 h 64"/>
                <a:gd name="T8" fmla="*/ 11 w 43"/>
                <a:gd name="T9" fmla="*/ 64 h 64"/>
                <a:gd name="T10" fmla="*/ 32 w 43"/>
                <a:gd name="T11" fmla="*/ 64 h 64"/>
                <a:gd name="T12" fmla="*/ 43 w 43"/>
                <a:gd name="T13" fmla="*/ 53 h 64"/>
                <a:gd name="T14" fmla="*/ 43 w 43"/>
                <a:gd name="T15" fmla="*/ 11 h 64"/>
                <a:gd name="T16" fmla="*/ 32 w 43"/>
                <a:gd name="T17" fmla="*/ 0 h 64"/>
                <a:gd name="T18" fmla="*/ 12 w 43"/>
                <a:gd name="T19" fmla="*/ 58 h 64"/>
                <a:gd name="T20" fmla="*/ 8 w 43"/>
                <a:gd name="T21" fmla="*/ 54 h 64"/>
                <a:gd name="T22" fmla="*/ 12 w 43"/>
                <a:gd name="T23" fmla="*/ 50 h 64"/>
                <a:gd name="T24" fmla="*/ 16 w 43"/>
                <a:gd name="T25" fmla="*/ 54 h 64"/>
                <a:gd name="T26" fmla="*/ 12 w 43"/>
                <a:gd name="T27" fmla="*/ 58 h 64"/>
                <a:gd name="T28" fmla="*/ 31 w 43"/>
                <a:gd name="T29" fmla="*/ 58 h 64"/>
                <a:gd name="T30" fmla="*/ 27 w 43"/>
                <a:gd name="T31" fmla="*/ 54 h 64"/>
                <a:gd name="T32" fmla="*/ 31 w 43"/>
                <a:gd name="T33" fmla="*/ 50 h 64"/>
                <a:gd name="T34" fmla="*/ 35 w 43"/>
                <a:gd name="T35" fmla="*/ 54 h 64"/>
                <a:gd name="T36" fmla="*/ 31 w 43"/>
                <a:gd name="T37" fmla="*/ 58 h 64"/>
                <a:gd name="T38" fmla="*/ 40 w 43"/>
                <a:gd name="T39" fmla="*/ 40 h 64"/>
                <a:gd name="T40" fmla="*/ 31 w 43"/>
                <a:gd name="T41" fmla="*/ 48 h 64"/>
                <a:gd name="T42" fmla="*/ 13 w 43"/>
                <a:gd name="T43" fmla="*/ 48 h 64"/>
                <a:gd name="T44" fmla="*/ 3 w 43"/>
                <a:gd name="T45" fmla="*/ 40 h 64"/>
                <a:gd name="T46" fmla="*/ 3 w 43"/>
                <a:gd name="T47" fmla="*/ 12 h 64"/>
                <a:gd name="T48" fmla="*/ 13 w 43"/>
                <a:gd name="T49" fmla="*/ 4 h 64"/>
                <a:gd name="T50" fmla="*/ 31 w 43"/>
                <a:gd name="T51" fmla="*/ 4 h 64"/>
                <a:gd name="T52" fmla="*/ 40 w 43"/>
                <a:gd name="T53" fmla="*/ 12 h 64"/>
                <a:gd name="T54" fmla="*/ 40 w 43"/>
                <a:gd name="T55" fmla="*/ 4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43" h="64">
                  <a:moveTo>
                    <a:pt x="32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59"/>
                    <a:pt x="5" y="64"/>
                    <a:pt x="11" y="64"/>
                  </a:cubicBezTo>
                  <a:cubicBezTo>
                    <a:pt x="32" y="64"/>
                    <a:pt x="32" y="64"/>
                    <a:pt x="32" y="64"/>
                  </a:cubicBezTo>
                  <a:cubicBezTo>
                    <a:pt x="38" y="64"/>
                    <a:pt x="43" y="59"/>
                    <a:pt x="43" y="53"/>
                  </a:cubicBezTo>
                  <a:cubicBezTo>
                    <a:pt x="43" y="11"/>
                    <a:pt x="43" y="11"/>
                    <a:pt x="43" y="11"/>
                  </a:cubicBezTo>
                  <a:cubicBezTo>
                    <a:pt x="43" y="5"/>
                    <a:pt x="38" y="0"/>
                    <a:pt x="32" y="0"/>
                  </a:cubicBezTo>
                  <a:close/>
                  <a:moveTo>
                    <a:pt x="12" y="58"/>
                  </a:moveTo>
                  <a:cubicBezTo>
                    <a:pt x="10" y="58"/>
                    <a:pt x="8" y="56"/>
                    <a:pt x="8" y="54"/>
                  </a:cubicBezTo>
                  <a:cubicBezTo>
                    <a:pt x="8" y="52"/>
                    <a:pt x="10" y="50"/>
                    <a:pt x="12" y="50"/>
                  </a:cubicBezTo>
                  <a:cubicBezTo>
                    <a:pt x="14" y="50"/>
                    <a:pt x="16" y="52"/>
                    <a:pt x="16" y="54"/>
                  </a:cubicBezTo>
                  <a:cubicBezTo>
                    <a:pt x="16" y="56"/>
                    <a:pt x="14" y="58"/>
                    <a:pt x="12" y="58"/>
                  </a:cubicBezTo>
                  <a:close/>
                  <a:moveTo>
                    <a:pt x="31" y="58"/>
                  </a:moveTo>
                  <a:cubicBezTo>
                    <a:pt x="29" y="58"/>
                    <a:pt x="27" y="56"/>
                    <a:pt x="27" y="54"/>
                  </a:cubicBezTo>
                  <a:cubicBezTo>
                    <a:pt x="27" y="52"/>
                    <a:pt x="29" y="50"/>
                    <a:pt x="31" y="50"/>
                  </a:cubicBezTo>
                  <a:cubicBezTo>
                    <a:pt x="34" y="50"/>
                    <a:pt x="35" y="52"/>
                    <a:pt x="35" y="54"/>
                  </a:cubicBezTo>
                  <a:cubicBezTo>
                    <a:pt x="35" y="56"/>
                    <a:pt x="34" y="58"/>
                    <a:pt x="31" y="58"/>
                  </a:cubicBezTo>
                  <a:close/>
                  <a:moveTo>
                    <a:pt x="40" y="40"/>
                  </a:moveTo>
                  <a:cubicBezTo>
                    <a:pt x="40" y="45"/>
                    <a:pt x="36" y="48"/>
                    <a:pt x="31" y="48"/>
                  </a:cubicBezTo>
                  <a:cubicBezTo>
                    <a:pt x="13" y="48"/>
                    <a:pt x="13" y="48"/>
                    <a:pt x="13" y="48"/>
                  </a:cubicBezTo>
                  <a:cubicBezTo>
                    <a:pt x="7" y="48"/>
                    <a:pt x="3" y="45"/>
                    <a:pt x="3" y="40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3" y="7"/>
                    <a:pt x="7" y="4"/>
                    <a:pt x="13" y="4"/>
                  </a:cubicBezTo>
                  <a:cubicBezTo>
                    <a:pt x="31" y="4"/>
                    <a:pt x="31" y="4"/>
                    <a:pt x="31" y="4"/>
                  </a:cubicBezTo>
                  <a:cubicBezTo>
                    <a:pt x="36" y="4"/>
                    <a:pt x="40" y="7"/>
                    <a:pt x="40" y="12"/>
                  </a:cubicBezTo>
                  <a:lnTo>
                    <a:pt x="40" y="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46" name="Freeform 124"/>
            <p:cNvSpPr/>
            <p:nvPr/>
          </p:nvSpPr>
          <p:spPr bwMode="auto">
            <a:xfrm>
              <a:off x="8883650" y="1249363"/>
              <a:ext cx="25400" cy="558800"/>
            </a:xfrm>
            <a:custGeom>
              <a:avLst/>
              <a:gdLst>
                <a:gd name="T0" fmla="*/ 0 w 16"/>
                <a:gd name="T1" fmla="*/ 0 h 352"/>
                <a:gd name="T2" fmla="*/ 0 w 16"/>
                <a:gd name="T3" fmla="*/ 242 h 352"/>
                <a:gd name="T4" fmla="*/ 5 w 16"/>
                <a:gd name="T5" fmla="*/ 242 h 352"/>
                <a:gd name="T6" fmla="*/ 5 w 16"/>
                <a:gd name="T7" fmla="*/ 352 h 352"/>
                <a:gd name="T8" fmla="*/ 16 w 16"/>
                <a:gd name="T9" fmla="*/ 352 h 352"/>
                <a:gd name="T10" fmla="*/ 16 w 16"/>
                <a:gd name="T11" fmla="*/ 242 h 352"/>
                <a:gd name="T12" fmla="*/ 16 w 16"/>
                <a:gd name="T13" fmla="*/ 215 h 352"/>
                <a:gd name="T14" fmla="*/ 16 w 16"/>
                <a:gd name="T15" fmla="*/ 0 h 352"/>
                <a:gd name="T16" fmla="*/ 0 w 16"/>
                <a:gd name="T17" fmla="*/ 0 h 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352">
                  <a:moveTo>
                    <a:pt x="0" y="0"/>
                  </a:moveTo>
                  <a:lnTo>
                    <a:pt x="0" y="242"/>
                  </a:lnTo>
                  <a:lnTo>
                    <a:pt x="5" y="242"/>
                  </a:lnTo>
                  <a:lnTo>
                    <a:pt x="5" y="352"/>
                  </a:lnTo>
                  <a:lnTo>
                    <a:pt x="16" y="352"/>
                  </a:lnTo>
                  <a:lnTo>
                    <a:pt x="16" y="242"/>
                  </a:lnTo>
                  <a:lnTo>
                    <a:pt x="16" y="215"/>
                  </a:lnTo>
                  <a:lnTo>
                    <a:pt x="16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147" name="Freeform 125"/>
          <p:cNvSpPr/>
          <p:nvPr/>
        </p:nvSpPr>
        <p:spPr bwMode="auto">
          <a:xfrm flipH="1">
            <a:off x="8522154" y="4512436"/>
            <a:ext cx="370556" cy="403928"/>
          </a:xfrm>
          <a:custGeom>
            <a:avLst/>
            <a:gdLst>
              <a:gd name="T0" fmla="*/ 25 w 57"/>
              <a:gd name="T1" fmla="*/ 4 h 55"/>
              <a:gd name="T2" fmla="*/ 31 w 57"/>
              <a:gd name="T3" fmla="*/ 4 h 55"/>
              <a:gd name="T4" fmla="*/ 35 w 57"/>
              <a:gd name="T5" fmla="*/ 11 h 55"/>
              <a:gd name="T6" fmla="*/ 45 w 57"/>
              <a:gd name="T7" fmla="*/ 18 h 55"/>
              <a:gd name="T8" fmla="*/ 52 w 57"/>
              <a:gd name="T9" fmla="*/ 19 h 55"/>
              <a:gd name="T10" fmla="*/ 54 w 57"/>
              <a:gd name="T11" fmla="*/ 25 h 55"/>
              <a:gd name="T12" fmla="*/ 49 w 57"/>
              <a:gd name="T13" fmla="*/ 30 h 55"/>
              <a:gd name="T14" fmla="*/ 45 w 57"/>
              <a:gd name="T15" fmla="*/ 42 h 55"/>
              <a:gd name="T16" fmla="*/ 46 w 57"/>
              <a:gd name="T17" fmla="*/ 50 h 55"/>
              <a:gd name="T18" fmla="*/ 41 w 57"/>
              <a:gd name="T19" fmla="*/ 53 h 55"/>
              <a:gd name="T20" fmla="*/ 35 w 57"/>
              <a:gd name="T21" fmla="*/ 50 h 55"/>
              <a:gd name="T22" fmla="*/ 22 w 57"/>
              <a:gd name="T23" fmla="*/ 50 h 55"/>
              <a:gd name="T24" fmla="*/ 15 w 57"/>
              <a:gd name="T25" fmla="*/ 53 h 55"/>
              <a:gd name="T26" fmla="*/ 10 w 57"/>
              <a:gd name="T27" fmla="*/ 50 h 55"/>
              <a:gd name="T28" fmla="*/ 12 w 57"/>
              <a:gd name="T29" fmla="*/ 42 h 55"/>
              <a:gd name="T30" fmla="*/ 8 w 57"/>
              <a:gd name="T31" fmla="*/ 30 h 55"/>
              <a:gd name="T32" fmla="*/ 2 w 57"/>
              <a:gd name="T33" fmla="*/ 25 h 55"/>
              <a:gd name="T34" fmla="*/ 4 w 57"/>
              <a:gd name="T35" fmla="*/ 19 h 55"/>
              <a:gd name="T36" fmla="*/ 12 w 57"/>
              <a:gd name="T37" fmla="*/ 18 h 55"/>
              <a:gd name="T38" fmla="*/ 22 w 57"/>
              <a:gd name="T39" fmla="*/ 11 h 55"/>
              <a:gd name="T40" fmla="*/ 25 w 57"/>
              <a:gd name="T41" fmla="*/ 4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57" h="55">
                <a:moveTo>
                  <a:pt x="25" y="4"/>
                </a:moveTo>
                <a:cubicBezTo>
                  <a:pt x="27" y="0"/>
                  <a:pt x="30" y="0"/>
                  <a:pt x="31" y="4"/>
                </a:cubicBezTo>
                <a:cubicBezTo>
                  <a:pt x="35" y="11"/>
                  <a:pt x="35" y="11"/>
                  <a:pt x="35" y="11"/>
                </a:cubicBezTo>
                <a:cubicBezTo>
                  <a:pt x="37" y="14"/>
                  <a:pt x="41" y="18"/>
                  <a:pt x="45" y="18"/>
                </a:cubicBezTo>
                <a:cubicBezTo>
                  <a:pt x="52" y="19"/>
                  <a:pt x="52" y="19"/>
                  <a:pt x="52" y="19"/>
                </a:cubicBezTo>
                <a:cubicBezTo>
                  <a:pt x="56" y="20"/>
                  <a:pt x="57" y="22"/>
                  <a:pt x="54" y="25"/>
                </a:cubicBezTo>
                <a:cubicBezTo>
                  <a:pt x="49" y="30"/>
                  <a:pt x="49" y="30"/>
                  <a:pt x="49" y="30"/>
                </a:cubicBezTo>
                <a:cubicBezTo>
                  <a:pt x="46" y="33"/>
                  <a:pt x="44" y="38"/>
                  <a:pt x="45" y="42"/>
                </a:cubicBezTo>
                <a:cubicBezTo>
                  <a:pt x="46" y="50"/>
                  <a:pt x="46" y="50"/>
                  <a:pt x="46" y="50"/>
                </a:cubicBezTo>
                <a:cubicBezTo>
                  <a:pt x="47" y="54"/>
                  <a:pt x="45" y="55"/>
                  <a:pt x="41" y="53"/>
                </a:cubicBezTo>
                <a:cubicBezTo>
                  <a:pt x="35" y="50"/>
                  <a:pt x="35" y="50"/>
                  <a:pt x="35" y="50"/>
                </a:cubicBezTo>
                <a:cubicBezTo>
                  <a:pt x="31" y="48"/>
                  <a:pt x="26" y="48"/>
                  <a:pt x="22" y="50"/>
                </a:cubicBezTo>
                <a:cubicBezTo>
                  <a:pt x="15" y="53"/>
                  <a:pt x="15" y="53"/>
                  <a:pt x="15" y="53"/>
                </a:cubicBezTo>
                <a:cubicBezTo>
                  <a:pt x="12" y="55"/>
                  <a:pt x="10" y="54"/>
                  <a:pt x="10" y="50"/>
                </a:cubicBezTo>
                <a:cubicBezTo>
                  <a:pt x="12" y="42"/>
                  <a:pt x="12" y="42"/>
                  <a:pt x="12" y="42"/>
                </a:cubicBezTo>
                <a:cubicBezTo>
                  <a:pt x="12" y="38"/>
                  <a:pt x="11" y="33"/>
                  <a:pt x="8" y="30"/>
                </a:cubicBezTo>
                <a:cubicBezTo>
                  <a:pt x="2" y="25"/>
                  <a:pt x="2" y="25"/>
                  <a:pt x="2" y="25"/>
                </a:cubicBezTo>
                <a:cubicBezTo>
                  <a:pt x="0" y="22"/>
                  <a:pt x="0" y="20"/>
                  <a:pt x="4" y="19"/>
                </a:cubicBezTo>
                <a:cubicBezTo>
                  <a:pt x="12" y="18"/>
                  <a:pt x="12" y="18"/>
                  <a:pt x="12" y="18"/>
                </a:cubicBezTo>
                <a:cubicBezTo>
                  <a:pt x="16" y="18"/>
                  <a:pt x="20" y="14"/>
                  <a:pt x="22" y="11"/>
                </a:cubicBezTo>
                <a:lnTo>
                  <a:pt x="25" y="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48" name="Freeform 126"/>
          <p:cNvSpPr/>
          <p:nvPr/>
        </p:nvSpPr>
        <p:spPr bwMode="auto">
          <a:xfrm flipH="1">
            <a:off x="7294479" y="4465547"/>
            <a:ext cx="415544" cy="433354"/>
          </a:xfrm>
          <a:custGeom>
            <a:avLst/>
            <a:gdLst>
              <a:gd name="T0" fmla="*/ 61 w 64"/>
              <a:gd name="T1" fmla="*/ 1 h 59"/>
              <a:gd name="T2" fmla="*/ 53 w 64"/>
              <a:gd name="T3" fmla="*/ 3 h 59"/>
              <a:gd name="T4" fmla="*/ 26 w 64"/>
              <a:gd name="T5" fmla="*/ 45 h 59"/>
              <a:gd name="T6" fmla="*/ 13 w 64"/>
              <a:gd name="T7" fmla="*/ 27 h 59"/>
              <a:gd name="T8" fmla="*/ 0 w 64"/>
              <a:gd name="T9" fmla="*/ 27 h 59"/>
              <a:gd name="T10" fmla="*/ 0 w 64"/>
              <a:gd name="T11" fmla="*/ 28 h 59"/>
              <a:gd name="T12" fmla="*/ 23 w 64"/>
              <a:gd name="T13" fmla="*/ 57 h 59"/>
              <a:gd name="T14" fmla="*/ 27 w 64"/>
              <a:gd name="T15" fmla="*/ 59 h 59"/>
              <a:gd name="T16" fmla="*/ 27 w 64"/>
              <a:gd name="T17" fmla="*/ 59 h 59"/>
              <a:gd name="T18" fmla="*/ 31 w 64"/>
              <a:gd name="T19" fmla="*/ 57 h 59"/>
              <a:gd name="T20" fmla="*/ 62 w 64"/>
              <a:gd name="T21" fmla="*/ 9 h 59"/>
              <a:gd name="T22" fmla="*/ 61 w 64"/>
              <a:gd name="T23" fmla="*/ 1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64" h="59">
                <a:moveTo>
                  <a:pt x="61" y="1"/>
                </a:moveTo>
                <a:cubicBezTo>
                  <a:pt x="58" y="0"/>
                  <a:pt x="55" y="0"/>
                  <a:pt x="53" y="3"/>
                </a:cubicBezTo>
                <a:cubicBezTo>
                  <a:pt x="26" y="45"/>
                  <a:pt x="26" y="45"/>
                  <a:pt x="26" y="45"/>
                </a:cubicBezTo>
                <a:cubicBezTo>
                  <a:pt x="13" y="27"/>
                  <a:pt x="13" y="27"/>
                  <a:pt x="13" y="27"/>
                </a:cubicBezTo>
                <a:cubicBezTo>
                  <a:pt x="0" y="27"/>
                  <a:pt x="0" y="27"/>
                  <a:pt x="0" y="27"/>
                </a:cubicBezTo>
                <a:cubicBezTo>
                  <a:pt x="0" y="28"/>
                  <a:pt x="0" y="28"/>
                  <a:pt x="0" y="28"/>
                </a:cubicBezTo>
                <a:cubicBezTo>
                  <a:pt x="23" y="57"/>
                  <a:pt x="23" y="57"/>
                  <a:pt x="23" y="57"/>
                </a:cubicBezTo>
                <a:cubicBezTo>
                  <a:pt x="24" y="58"/>
                  <a:pt x="25" y="59"/>
                  <a:pt x="27" y="59"/>
                </a:cubicBezTo>
                <a:cubicBezTo>
                  <a:pt x="27" y="59"/>
                  <a:pt x="27" y="59"/>
                  <a:pt x="27" y="59"/>
                </a:cubicBezTo>
                <a:cubicBezTo>
                  <a:pt x="29" y="59"/>
                  <a:pt x="30" y="58"/>
                  <a:pt x="31" y="57"/>
                </a:cubicBezTo>
                <a:cubicBezTo>
                  <a:pt x="62" y="9"/>
                  <a:pt x="62" y="9"/>
                  <a:pt x="62" y="9"/>
                </a:cubicBezTo>
                <a:cubicBezTo>
                  <a:pt x="64" y="6"/>
                  <a:pt x="63" y="3"/>
                  <a:pt x="61" y="1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149" name="组合 148"/>
          <p:cNvGrpSpPr/>
          <p:nvPr/>
        </p:nvGrpSpPr>
        <p:grpSpPr>
          <a:xfrm flipH="1">
            <a:off x="10614264" y="4457522"/>
            <a:ext cx="402521" cy="441379"/>
            <a:chOff x="10580688" y="2174876"/>
            <a:chExt cx="539750" cy="523875"/>
          </a:xfrm>
          <a:solidFill>
            <a:schemeClr val="tx1"/>
          </a:solidFill>
        </p:grpSpPr>
        <p:sp>
          <p:nvSpPr>
            <p:cNvPr id="150" name="Freeform 127"/>
            <p:cNvSpPr/>
            <p:nvPr/>
          </p:nvSpPr>
          <p:spPr bwMode="auto">
            <a:xfrm>
              <a:off x="10885488" y="2471738"/>
              <a:ext cx="217488" cy="227013"/>
            </a:xfrm>
            <a:custGeom>
              <a:avLst/>
              <a:gdLst>
                <a:gd name="T0" fmla="*/ 25 w 25"/>
                <a:gd name="T1" fmla="*/ 3 h 26"/>
                <a:gd name="T2" fmla="*/ 20 w 25"/>
                <a:gd name="T3" fmla="*/ 6 h 26"/>
                <a:gd name="T4" fmla="*/ 7 w 25"/>
                <a:gd name="T5" fmla="*/ 6 h 26"/>
                <a:gd name="T6" fmla="*/ 7 w 25"/>
                <a:gd name="T7" fmla="*/ 0 h 26"/>
                <a:gd name="T8" fmla="*/ 0 w 25"/>
                <a:gd name="T9" fmla="*/ 13 h 26"/>
                <a:gd name="T10" fmla="*/ 7 w 25"/>
                <a:gd name="T11" fmla="*/ 26 h 26"/>
                <a:gd name="T12" fmla="*/ 7 w 25"/>
                <a:gd name="T13" fmla="*/ 19 h 26"/>
                <a:gd name="T14" fmla="*/ 14 w 25"/>
                <a:gd name="T15" fmla="*/ 19 h 26"/>
                <a:gd name="T16" fmla="*/ 25 w 25"/>
                <a:gd name="T17" fmla="*/ 3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26">
                  <a:moveTo>
                    <a:pt x="25" y="3"/>
                  </a:moveTo>
                  <a:cubicBezTo>
                    <a:pt x="25" y="3"/>
                    <a:pt x="22" y="6"/>
                    <a:pt x="20" y="6"/>
                  </a:cubicBezTo>
                  <a:cubicBezTo>
                    <a:pt x="18" y="6"/>
                    <a:pt x="7" y="6"/>
                    <a:pt x="7" y="6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14" y="19"/>
                    <a:pt x="19" y="21"/>
                    <a:pt x="25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51" name="Freeform 128"/>
            <p:cNvSpPr/>
            <p:nvPr/>
          </p:nvSpPr>
          <p:spPr bwMode="auto">
            <a:xfrm>
              <a:off x="10945813" y="2322513"/>
              <a:ext cx="174625" cy="201613"/>
            </a:xfrm>
            <a:custGeom>
              <a:avLst/>
              <a:gdLst>
                <a:gd name="T0" fmla="*/ 0 w 20"/>
                <a:gd name="T1" fmla="*/ 6 h 23"/>
                <a:gd name="T2" fmla="*/ 11 w 20"/>
                <a:gd name="T3" fmla="*/ 0 h 23"/>
                <a:gd name="T4" fmla="*/ 18 w 20"/>
                <a:gd name="T5" fmla="*/ 12 h 23"/>
                <a:gd name="T6" fmla="*/ 16 w 20"/>
                <a:gd name="T7" fmla="*/ 20 h 23"/>
                <a:gd name="T8" fmla="*/ 7 w 20"/>
                <a:gd name="T9" fmla="*/ 18 h 23"/>
                <a:gd name="T10" fmla="*/ 0 w 20"/>
                <a:gd name="T11" fmla="*/ 6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23">
                  <a:moveTo>
                    <a:pt x="0" y="6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18" y="12"/>
                    <a:pt x="20" y="17"/>
                    <a:pt x="16" y="20"/>
                  </a:cubicBezTo>
                  <a:cubicBezTo>
                    <a:pt x="11" y="23"/>
                    <a:pt x="7" y="18"/>
                    <a:pt x="7" y="18"/>
                  </a:cubicBezTo>
                  <a:lnTo>
                    <a:pt x="0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52" name="Freeform 129"/>
            <p:cNvSpPr/>
            <p:nvPr/>
          </p:nvSpPr>
          <p:spPr bwMode="auto">
            <a:xfrm>
              <a:off x="10580688" y="2374901"/>
              <a:ext cx="217488" cy="236538"/>
            </a:xfrm>
            <a:custGeom>
              <a:avLst/>
              <a:gdLst>
                <a:gd name="T0" fmla="*/ 13 w 25"/>
                <a:gd name="T1" fmla="*/ 27 h 27"/>
                <a:gd name="T2" fmla="*/ 12 w 25"/>
                <a:gd name="T3" fmla="*/ 21 h 27"/>
                <a:gd name="T4" fmla="*/ 19 w 25"/>
                <a:gd name="T5" fmla="*/ 10 h 27"/>
                <a:gd name="T6" fmla="*/ 25 w 25"/>
                <a:gd name="T7" fmla="*/ 13 h 27"/>
                <a:gd name="T8" fmla="*/ 17 w 25"/>
                <a:gd name="T9" fmla="*/ 1 h 27"/>
                <a:gd name="T10" fmla="*/ 2 w 25"/>
                <a:gd name="T11" fmla="*/ 0 h 27"/>
                <a:gd name="T12" fmla="*/ 8 w 25"/>
                <a:gd name="T13" fmla="*/ 3 h 27"/>
                <a:gd name="T14" fmla="*/ 5 w 25"/>
                <a:gd name="T15" fmla="*/ 9 h 27"/>
                <a:gd name="T16" fmla="*/ 13 w 25"/>
                <a:gd name="T17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27">
                  <a:moveTo>
                    <a:pt x="13" y="27"/>
                  </a:moveTo>
                  <a:cubicBezTo>
                    <a:pt x="13" y="27"/>
                    <a:pt x="11" y="23"/>
                    <a:pt x="12" y="21"/>
                  </a:cubicBezTo>
                  <a:cubicBezTo>
                    <a:pt x="13" y="19"/>
                    <a:pt x="19" y="10"/>
                    <a:pt x="19" y="10"/>
                  </a:cubicBezTo>
                  <a:cubicBezTo>
                    <a:pt x="25" y="13"/>
                    <a:pt x="25" y="13"/>
                    <a:pt x="25" y="13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5" y="9"/>
                    <a:pt x="0" y="13"/>
                    <a:pt x="13" y="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53" name="Freeform 130"/>
            <p:cNvSpPr/>
            <p:nvPr/>
          </p:nvSpPr>
          <p:spPr bwMode="auto">
            <a:xfrm>
              <a:off x="10701338" y="2541588"/>
              <a:ext cx="174625" cy="104775"/>
            </a:xfrm>
            <a:custGeom>
              <a:avLst/>
              <a:gdLst>
                <a:gd name="T0" fmla="*/ 20 w 20"/>
                <a:gd name="T1" fmla="*/ 0 h 12"/>
                <a:gd name="T2" fmla="*/ 20 w 20"/>
                <a:gd name="T3" fmla="*/ 12 h 12"/>
                <a:gd name="T4" fmla="*/ 7 w 20"/>
                <a:gd name="T5" fmla="*/ 12 h 12"/>
                <a:gd name="T6" fmla="*/ 1 w 20"/>
                <a:gd name="T7" fmla="*/ 6 h 12"/>
                <a:gd name="T8" fmla="*/ 7 w 20"/>
                <a:gd name="T9" fmla="*/ 0 h 12"/>
                <a:gd name="T10" fmla="*/ 20 w 20"/>
                <a:gd name="T1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12">
                  <a:moveTo>
                    <a:pt x="20" y="0"/>
                  </a:moveTo>
                  <a:cubicBezTo>
                    <a:pt x="20" y="12"/>
                    <a:pt x="20" y="12"/>
                    <a:pt x="20" y="12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7" y="12"/>
                    <a:pt x="1" y="12"/>
                    <a:pt x="1" y="6"/>
                  </a:cubicBezTo>
                  <a:cubicBezTo>
                    <a:pt x="0" y="1"/>
                    <a:pt x="7" y="0"/>
                    <a:pt x="7" y="0"/>
                  </a:cubicBezTo>
                  <a:lnTo>
                    <a:pt x="2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54" name="Freeform 131"/>
            <p:cNvSpPr/>
            <p:nvPr/>
          </p:nvSpPr>
          <p:spPr bwMode="auto">
            <a:xfrm>
              <a:off x="10798175" y="2174876"/>
              <a:ext cx="252413" cy="174625"/>
            </a:xfrm>
            <a:custGeom>
              <a:avLst/>
              <a:gdLst>
                <a:gd name="T0" fmla="*/ 0 w 29"/>
                <a:gd name="T1" fmla="*/ 2 h 20"/>
                <a:gd name="T2" fmla="*/ 6 w 29"/>
                <a:gd name="T3" fmla="*/ 5 h 20"/>
                <a:gd name="T4" fmla="*/ 12 w 29"/>
                <a:gd name="T5" fmla="*/ 17 h 20"/>
                <a:gd name="T6" fmla="*/ 7 w 29"/>
                <a:gd name="T7" fmla="*/ 20 h 20"/>
                <a:gd name="T8" fmla="*/ 21 w 29"/>
                <a:gd name="T9" fmla="*/ 19 h 20"/>
                <a:gd name="T10" fmla="*/ 29 w 29"/>
                <a:gd name="T11" fmla="*/ 7 h 20"/>
                <a:gd name="T12" fmla="*/ 23 w 29"/>
                <a:gd name="T13" fmla="*/ 11 h 20"/>
                <a:gd name="T14" fmla="*/ 20 w 29"/>
                <a:gd name="T15" fmla="*/ 5 h 20"/>
                <a:gd name="T16" fmla="*/ 0 w 29"/>
                <a:gd name="T17" fmla="*/ 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20">
                  <a:moveTo>
                    <a:pt x="0" y="2"/>
                  </a:moveTo>
                  <a:cubicBezTo>
                    <a:pt x="0" y="2"/>
                    <a:pt x="5" y="4"/>
                    <a:pt x="6" y="5"/>
                  </a:cubicBezTo>
                  <a:cubicBezTo>
                    <a:pt x="7" y="7"/>
                    <a:pt x="12" y="17"/>
                    <a:pt x="12" y="17"/>
                  </a:cubicBezTo>
                  <a:cubicBezTo>
                    <a:pt x="7" y="20"/>
                    <a:pt x="7" y="20"/>
                    <a:pt x="7" y="20"/>
                  </a:cubicBezTo>
                  <a:cubicBezTo>
                    <a:pt x="21" y="19"/>
                    <a:pt x="21" y="19"/>
                    <a:pt x="21" y="19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23" y="11"/>
                    <a:pt x="23" y="11"/>
                    <a:pt x="23" y="11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20" y="5"/>
                    <a:pt x="19" y="0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55" name="Freeform 132"/>
            <p:cNvSpPr/>
            <p:nvPr/>
          </p:nvSpPr>
          <p:spPr bwMode="auto">
            <a:xfrm>
              <a:off x="10675938" y="2192338"/>
              <a:ext cx="174625" cy="200025"/>
            </a:xfrm>
            <a:custGeom>
              <a:avLst/>
              <a:gdLst>
                <a:gd name="T0" fmla="*/ 11 w 20"/>
                <a:gd name="T1" fmla="*/ 23 h 23"/>
                <a:gd name="T2" fmla="*/ 0 w 20"/>
                <a:gd name="T3" fmla="*/ 16 h 23"/>
                <a:gd name="T4" fmla="*/ 7 w 20"/>
                <a:gd name="T5" fmla="*/ 5 h 23"/>
                <a:gd name="T6" fmla="*/ 15 w 20"/>
                <a:gd name="T7" fmla="*/ 3 h 23"/>
                <a:gd name="T8" fmla="*/ 18 w 20"/>
                <a:gd name="T9" fmla="*/ 11 h 23"/>
                <a:gd name="T10" fmla="*/ 11 w 20"/>
                <a:gd name="T11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23">
                  <a:moveTo>
                    <a:pt x="11" y="23"/>
                  </a:moveTo>
                  <a:cubicBezTo>
                    <a:pt x="0" y="16"/>
                    <a:pt x="0" y="16"/>
                    <a:pt x="0" y="16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5"/>
                    <a:pt x="10" y="0"/>
                    <a:pt x="15" y="3"/>
                  </a:cubicBezTo>
                  <a:cubicBezTo>
                    <a:pt x="20" y="5"/>
                    <a:pt x="18" y="11"/>
                    <a:pt x="18" y="11"/>
                  </a:cubicBezTo>
                  <a:lnTo>
                    <a:pt x="11" y="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156" name="Freeform 133"/>
          <p:cNvSpPr>
            <a:spLocks noEditPoints="1"/>
          </p:cNvSpPr>
          <p:nvPr/>
        </p:nvSpPr>
        <p:spPr bwMode="auto">
          <a:xfrm flipH="1">
            <a:off x="9592774" y="4536672"/>
            <a:ext cx="344511" cy="389216"/>
          </a:xfrm>
          <a:custGeom>
            <a:avLst/>
            <a:gdLst>
              <a:gd name="T0" fmla="*/ 26 w 53"/>
              <a:gd name="T1" fmla="*/ 0 h 53"/>
              <a:gd name="T2" fmla="*/ 0 w 53"/>
              <a:gd name="T3" fmla="*/ 27 h 53"/>
              <a:gd name="T4" fmla="*/ 26 w 53"/>
              <a:gd name="T5" fmla="*/ 53 h 53"/>
              <a:gd name="T6" fmla="*/ 53 w 53"/>
              <a:gd name="T7" fmla="*/ 27 h 53"/>
              <a:gd name="T8" fmla="*/ 26 w 53"/>
              <a:gd name="T9" fmla="*/ 0 h 53"/>
              <a:gd name="T10" fmla="*/ 6 w 53"/>
              <a:gd name="T11" fmla="*/ 27 h 53"/>
              <a:gd name="T12" fmla="*/ 26 w 53"/>
              <a:gd name="T13" fmla="*/ 7 h 53"/>
              <a:gd name="T14" fmla="*/ 38 w 53"/>
              <a:gd name="T15" fmla="*/ 10 h 53"/>
              <a:gd name="T16" fmla="*/ 10 w 53"/>
              <a:gd name="T17" fmla="*/ 39 h 53"/>
              <a:gd name="T18" fmla="*/ 6 w 53"/>
              <a:gd name="T19" fmla="*/ 27 h 53"/>
              <a:gd name="T20" fmla="*/ 26 w 53"/>
              <a:gd name="T21" fmla="*/ 47 h 53"/>
              <a:gd name="T22" fmla="*/ 15 w 53"/>
              <a:gd name="T23" fmla="*/ 43 h 53"/>
              <a:gd name="T24" fmla="*/ 42 w 53"/>
              <a:gd name="T25" fmla="*/ 15 h 53"/>
              <a:gd name="T26" fmla="*/ 46 w 53"/>
              <a:gd name="T27" fmla="*/ 27 h 53"/>
              <a:gd name="T28" fmla="*/ 26 w 53"/>
              <a:gd name="T29" fmla="*/ 47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53" h="53">
                <a:moveTo>
                  <a:pt x="26" y="0"/>
                </a:moveTo>
                <a:cubicBezTo>
                  <a:pt x="12" y="0"/>
                  <a:pt x="0" y="12"/>
                  <a:pt x="0" y="27"/>
                </a:cubicBezTo>
                <a:cubicBezTo>
                  <a:pt x="0" y="41"/>
                  <a:pt x="12" y="53"/>
                  <a:pt x="26" y="53"/>
                </a:cubicBezTo>
                <a:cubicBezTo>
                  <a:pt x="41" y="53"/>
                  <a:pt x="53" y="41"/>
                  <a:pt x="53" y="27"/>
                </a:cubicBezTo>
                <a:cubicBezTo>
                  <a:pt x="53" y="12"/>
                  <a:pt x="41" y="0"/>
                  <a:pt x="26" y="0"/>
                </a:cubicBezTo>
                <a:close/>
                <a:moveTo>
                  <a:pt x="6" y="27"/>
                </a:moveTo>
                <a:cubicBezTo>
                  <a:pt x="6" y="16"/>
                  <a:pt x="15" y="7"/>
                  <a:pt x="26" y="7"/>
                </a:cubicBezTo>
                <a:cubicBezTo>
                  <a:pt x="31" y="7"/>
                  <a:pt x="34" y="8"/>
                  <a:pt x="38" y="10"/>
                </a:cubicBezTo>
                <a:cubicBezTo>
                  <a:pt x="10" y="39"/>
                  <a:pt x="10" y="39"/>
                  <a:pt x="10" y="39"/>
                </a:cubicBezTo>
                <a:cubicBezTo>
                  <a:pt x="8" y="36"/>
                  <a:pt x="6" y="31"/>
                  <a:pt x="6" y="27"/>
                </a:cubicBezTo>
                <a:close/>
                <a:moveTo>
                  <a:pt x="26" y="47"/>
                </a:moveTo>
                <a:cubicBezTo>
                  <a:pt x="22" y="47"/>
                  <a:pt x="18" y="46"/>
                  <a:pt x="15" y="43"/>
                </a:cubicBezTo>
                <a:cubicBezTo>
                  <a:pt x="42" y="15"/>
                  <a:pt x="42" y="15"/>
                  <a:pt x="42" y="15"/>
                </a:cubicBezTo>
                <a:cubicBezTo>
                  <a:pt x="45" y="18"/>
                  <a:pt x="46" y="22"/>
                  <a:pt x="46" y="27"/>
                </a:cubicBezTo>
                <a:cubicBezTo>
                  <a:pt x="46" y="38"/>
                  <a:pt x="37" y="47"/>
                  <a:pt x="26" y="47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157" name="组合 156"/>
          <p:cNvGrpSpPr/>
          <p:nvPr/>
        </p:nvGrpSpPr>
        <p:grpSpPr>
          <a:xfrm flipH="1">
            <a:off x="1929995" y="4396009"/>
            <a:ext cx="428566" cy="477492"/>
            <a:chOff x="1922463" y="2157413"/>
            <a:chExt cx="574675" cy="566738"/>
          </a:xfrm>
          <a:solidFill>
            <a:schemeClr val="tx1"/>
          </a:solidFill>
        </p:grpSpPr>
        <p:sp>
          <p:nvSpPr>
            <p:cNvPr id="158" name="Freeform 134"/>
            <p:cNvSpPr/>
            <p:nvPr/>
          </p:nvSpPr>
          <p:spPr bwMode="auto">
            <a:xfrm>
              <a:off x="1922463" y="2297113"/>
              <a:ext cx="574675" cy="427038"/>
            </a:xfrm>
            <a:custGeom>
              <a:avLst/>
              <a:gdLst>
                <a:gd name="T0" fmla="*/ 66 w 66"/>
                <a:gd name="T1" fmla="*/ 12 h 49"/>
                <a:gd name="T2" fmla="*/ 54 w 66"/>
                <a:gd name="T3" fmla="*/ 0 h 49"/>
                <a:gd name="T4" fmla="*/ 41 w 66"/>
                <a:gd name="T5" fmla="*/ 0 h 49"/>
                <a:gd name="T6" fmla="*/ 41 w 66"/>
                <a:gd name="T7" fmla="*/ 9 h 49"/>
                <a:gd name="T8" fmla="*/ 54 w 66"/>
                <a:gd name="T9" fmla="*/ 9 h 49"/>
                <a:gd name="T10" fmla="*/ 57 w 66"/>
                <a:gd name="T11" fmla="*/ 12 h 49"/>
                <a:gd name="T12" fmla="*/ 57 w 66"/>
                <a:gd name="T13" fmla="*/ 37 h 49"/>
                <a:gd name="T14" fmla="*/ 54 w 66"/>
                <a:gd name="T15" fmla="*/ 41 h 49"/>
                <a:gd name="T16" fmla="*/ 12 w 66"/>
                <a:gd name="T17" fmla="*/ 41 h 49"/>
                <a:gd name="T18" fmla="*/ 9 w 66"/>
                <a:gd name="T19" fmla="*/ 37 h 49"/>
                <a:gd name="T20" fmla="*/ 9 w 66"/>
                <a:gd name="T21" fmla="*/ 12 h 49"/>
                <a:gd name="T22" fmla="*/ 12 w 66"/>
                <a:gd name="T23" fmla="*/ 9 h 49"/>
                <a:gd name="T24" fmla="*/ 25 w 66"/>
                <a:gd name="T25" fmla="*/ 9 h 49"/>
                <a:gd name="T26" fmla="*/ 25 w 66"/>
                <a:gd name="T27" fmla="*/ 0 h 49"/>
                <a:gd name="T28" fmla="*/ 12 w 66"/>
                <a:gd name="T29" fmla="*/ 0 h 49"/>
                <a:gd name="T30" fmla="*/ 0 w 66"/>
                <a:gd name="T31" fmla="*/ 12 h 49"/>
                <a:gd name="T32" fmla="*/ 0 w 66"/>
                <a:gd name="T33" fmla="*/ 37 h 49"/>
                <a:gd name="T34" fmla="*/ 12 w 66"/>
                <a:gd name="T35" fmla="*/ 49 h 49"/>
                <a:gd name="T36" fmla="*/ 54 w 66"/>
                <a:gd name="T37" fmla="*/ 49 h 49"/>
                <a:gd name="T38" fmla="*/ 66 w 66"/>
                <a:gd name="T39" fmla="*/ 37 h 49"/>
                <a:gd name="T40" fmla="*/ 66 w 66"/>
                <a:gd name="T41" fmla="*/ 12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6" h="49">
                  <a:moveTo>
                    <a:pt x="66" y="12"/>
                  </a:moveTo>
                  <a:cubicBezTo>
                    <a:pt x="66" y="5"/>
                    <a:pt x="61" y="0"/>
                    <a:pt x="54" y="0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41" y="9"/>
                    <a:pt x="41" y="9"/>
                    <a:pt x="41" y="9"/>
                  </a:cubicBezTo>
                  <a:cubicBezTo>
                    <a:pt x="54" y="9"/>
                    <a:pt x="54" y="9"/>
                    <a:pt x="54" y="9"/>
                  </a:cubicBezTo>
                  <a:cubicBezTo>
                    <a:pt x="56" y="9"/>
                    <a:pt x="57" y="10"/>
                    <a:pt x="57" y="12"/>
                  </a:cubicBezTo>
                  <a:cubicBezTo>
                    <a:pt x="57" y="37"/>
                    <a:pt x="57" y="37"/>
                    <a:pt x="57" y="37"/>
                  </a:cubicBezTo>
                  <a:cubicBezTo>
                    <a:pt x="57" y="39"/>
                    <a:pt x="56" y="41"/>
                    <a:pt x="54" y="41"/>
                  </a:cubicBezTo>
                  <a:cubicBezTo>
                    <a:pt x="12" y="41"/>
                    <a:pt x="12" y="41"/>
                    <a:pt x="12" y="41"/>
                  </a:cubicBezTo>
                  <a:cubicBezTo>
                    <a:pt x="10" y="41"/>
                    <a:pt x="9" y="39"/>
                    <a:pt x="9" y="37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9" y="10"/>
                    <a:pt x="10" y="9"/>
                    <a:pt x="12" y="9"/>
                  </a:cubicBezTo>
                  <a:cubicBezTo>
                    <a:pt x="25" y="9"/>
                    <a:pt x="25" y="9"/>
                    <a:pt x="25" y="9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0" y="5"/>
                    <a:pt x="0" y="12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44"/>
                    <a:pt x="6" y="49"/>
                    <a:pt x="12" y="49"/>
                  </a:cubicBezTo>
                  <a:cubicBezTo>
                    <a:pt x="54" y="49"/>
                    <a:pt x="54" y="49"/>
                    <a:pt x="54" y="49"/>
                  </a:cubicBezTo>
                  <a:cubicBezTo>
                    <a:pt x="61" y="49"/>
                    <a:pt x="66" y="44"/>
                    <a:pt x="66" y="37"/>
                  </a:cubicBezTo>
                  <a:lnTo>
                    <a:pt x="66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59" name="Freeform 135"/>
            <p:cNvSpPr/>
            <p:nvPr/>
          </p:nvSpPr>
          <p:spPr bwMode="auto">
            <a:xfrm>
              <a:off x="2079625" y="2157413"/>
              <a:ext cx="269875" cy="471488"/>
            </a:xfrm>
            <a:custGeom>
              <a:avLst/>
              <a:gdLst>
                <a:gd name="T0" fmla="*/ 28 w 31"/>
                <a:gd name="T1" fmla="*/ 29 h 54"/>
                <a:gd name="T2" fmla="*/ 21 w 31"/>
                <a:gd name="T3" fmla="*/ 29 h 54"/>
                <a:gd name="T4" fmla="*/ 21 w 31"/>
                <a:gd name="T5" fmla="*/ 26 h 54"/>
                <a:gd name="T6" fmla="*/ 21 w 31"/>
                <a:gd name="T7" fmla="*/ 18 h 54"/>
                <a:gd name="T8" fmla="*/ 21 w 31"/>
                <a:gd name="T9" fmla="*/ 3 h 54"/>
                <a:gd name="T10" fmla="*/ 19 w 31"/>
                <a:gd name="T11" fmla="*/ 0 h 54"/>
                <a:gd name="T12" fmla="*/ 11 w 31"/>
                <a:gd name="T13" fmla="*/ 0 h 54"/>
                <a:gd name="T14" fmla="*/ 9 w 31"/>
                <a:gd name="T15" fmla="*/ 3 h 54"/>
                <a:gd name="T16" fmla="*/ 9 w 31"/>
                <a:gd name="T17" fmla="*/ 18 h 54"/>
                <a:gd name="T18" fmla="*/ 9 w 31"/>
                <a:gd name="T19" fmla="*/ 26 h 54"/>
                <a:gd name="T20" fmla="*/ 9 w 31"/>
                <a:gd name="T21" fmla="*/ 29 h 54"/>
                <a:gd name="T22" fmla="*/ 3 w 31"/>
                <a:gd name="T23" fmla="*/ 29 h 54"/>
                <a:gd name="T24" fmla="*/ 0 w 31"/>
                <a:gd name="T25" fmla="*/ 32 h 54"/>
                <a:gd name="T26" fmla="*/ 5 w 31"/>
                <a:gd name="T27" fmla="*/ 40 h 54"/>
                <a:gd name="T28" fmla="*/ 9 w 31"/>
                <a:gd name="T29" fmla="*/ 45 h 54"/>
                <a:gd name="T30" fmla="*/ 14 w 31"/>
                <a:gd name="T31" fmla="*/ 52 h 54"/>
                <a:gd name="T32" fmla="*/ 17 w 31"/>
                <a:gd name="T33" fmla="*/ 52 h 54"/>
                <a:gd name="T34" fmla="*/ 22 w 31"/>
                <a:gd name="T35" fmla="*/ 45 h 54"/>
                <a:gd name="T36" fmla="*/ 25 w 31"/>
                <a:gd name="T37" fmla="*/ 40 h 54"/>
                <a:gd name="T38" fmla="*/ 30 w 31"/>
                <a:gd name="T39" fmla="*/ 32 h 54"/>
                <a:gd name="T40" fmla="*/ 28 w 31"/>
                <a:gd name="T41" fmla="*/ 29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1" h="54">
                  <a:moveTo>
                    <a:pt x="28" y="29"/>
                  </a:moveTo>
                  <a:cubicBezTo>
                    <a:pt x="21" y="29"/>
                    <a:pt x="21" y="29"/>
                    <a:pt x="21" y="29"/>
                  </a:cubicBezTo>
                  <a:cubicBezTo>
                    <a:pt x="21" y="26"/>
                    <a:pt x="21" y="26"/>
                    <a:pt x="21" y="26"/>
                  </a:cubicBezTo>
                  <a:cubicBezTo>
                    <a:pt x="21" y="18"/>
                    <a:pt x="21" y="18"/>
                    <a:pt x="21" y="18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21" y="1"/>
                    <a:pt x="20" y="0"/>
                    <a:pt x="19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0" y="0"/>
                    <a:pt x="9" y="1"/>
                    <a:pt x="9" y="3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9"/>
                    <a:pt x="9" y="29"/>
                    <a:pt x="9" y="29"/>
                  </a:cubicBezTo>
                  <a:cubicBezTo>
                    <a:pt x="3" y="29"/>
                    <a:pt x="3" y="29"/>
                    <a:pt x="3" y="29"/>
                  </a:cubicBezTo>
                  <a:cubicBezTo>
                    <a:pt x="1" y="29"/>
                    <a:pt x="0" y="31"/>
                    <a:pt x="0" y="32"/>
                  </a:cubicBezTo>
                  <a:cubicBezTo>
                    <a:pt x="5" y="40"/>
                    <a:pt x="5" y="40"/>
                    <a:pt x="5" y="40"/>
                  </a:cubicBezTo>
                  <a:cubicBezTo>
                    <a:pt x="6" y="41"/>
                    <a:pt x="8" y="43"/>
                    <a:pt x="9" y="45"/>
                  </a:cubicBezTo>
                  <a:cubicBezTo>
                    <a:pt x="14" y="52"/>
                    <a:pt x="14" y="52"/>
                    <a:pt x="14" y="52"/>
                  </a:cubicBezTo>
                  <a:cubicBezTo>
                    <a:pt x="14" y="54"/>
                    <a:pt x="16" y="54"/>
                    <a:pt x="17" y="52"/>
                  </a:cubicBezTo>
                  <a:cubicBezTo>
                    <a:pt x="22" y="45"/>
                    <a:pt x="22" y="45"/>
                    <a:pt x="22" y="45"/>
                  </a:cubicBezTo>
                  <a:cubicBezTo>
                    <a:pt x="23" y="43"/>
                    <a:pt x="24" y="41"/>
                    <a:pt x="25" y="40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1" y="31"/>
                    <a:pt x="30" y="29"/>
                    <a:pt x="28" y="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160" name="组合 159"/>
          <p:cNvGrpSpPr/>
          <p:nvPr/>
        </p:nvGrpSpPr>
        <p:grpSpPr>
          <a:xfrm flipH="1">
            <a:off x="981960" y="4299397"/>
            <a:ext cx="376475" cy="529655"/>
            <a:chOff x="922338" y="2139951"/>
            <a:chExt cx="504825" cy="628650"/>
          </a:xfrm>
          <a:solidFill>
            <a:schemeClr val="tx1"/>
          </a:solidFill>
        </p:grpSpPr>
        <p:sp>
          <p:nvSpPr>
            <p:cNvPr id="161" name="Freeform 136"/>
            <p:cNvSpPr/>
            <p:nvPr/>
          </p:nvSpPr>
          <p:spPr bwMode="auto">
            <a:xfrm>
              <a:off x="922338" y="2139951"/>
              <a:ext cx="504825" cy="384175"/>
            </a:xfrm>
            <a:custGeom>
              <a:avLst/>
              <a:gdLst>
                <a:gd name="T0" fmla="*/ 0 w 58"/>
                <a:gd name="T1" fmla="*/ 33 h 44"/>
                <a:gd name="T2" fmla="*/ 10 w 58"/>
                <a:gd name="T3" fmla="*/ 44 h 44"/>
                <a:gd name="T4" fmla="*/ 22 w 58"/>
                <a:gd name="T5" fmla="*/ 44 h 44"/>
                <a:gd name="T6" fmla="*/ 22 w 58"/>
                <a:gd name="T7" fmla="*/ 36 h 44"/>
                <a:gd name="T8" fmla="*/ 10 w 58"/>
                <a:gd name="T9" fmla="*/ 36 h 44"/>
                <a:gd name="T10" fmla="*/ 7 w 58"/>
                <a:gd name="T11" fmla="*/ 33 h 44"/>
                <a:gd name="T12" fmla="*/ 7 w 58"/>
                <a:gd name="T13" fmla="*/ 11 h 44"/>
                <a:gd name="T14" fmla="*/ 10 w 58"/>
                <a:gd name="T15" fmla="*/ 8 h 44"/>
                <a:gd name="T16" fmla="*/ 48 w 58"/>
                <a:gd name="T17" fmla="*/ 8 h 44"/>
                <a:gd name="T18" fmla="*/ 51 w 58"/>
                <a:gd name="T19" fmla="*/ 11 h 44"/>
                <a:gd name="T20" fmla="*/ 51 w 58"/>
                <a:gd name="T21" fmla="*/ 33 h 44"/>
                <a:gd name="T22" fmla="*/ 48 w 58"/>
                <a:gd name="T23" fmla="*/ 36 h 44"/>
                <a:gd name="T24" fmla="*/ 36 w 58"/>
                <a:gd name="T25" fmla="*/ 36 h 44"/>
                <a:gd name="T26" fmla="*/ 36 w 58"/>
                <a:gd name="T27" fmla="*/ 44 h 44"/>
                <a:gd name="T28" fmla="*/ 48 w 58"/>
                <a:gd name="T29" fmla="*/ 44 h 44"/>
                <a:gd name="T30" fmla="*/ 58 w 58"/>
                <a:gd name="T31" fmla="*/ 33 h 44"/>
                <a:gd name="T32" fmla="*/ 58 w 58"/>
                <a:gd name="T33" fmla="*/ 11 h 44"/>
                <a:gd name="T34" fmla="*/ 48 w 58"/>
                <a:gd name="T35" fmla="*/ 0 h 44"/>
                <a:gd name="T36" fmla="*/ 10 w 58"/>
                <a:gd name="T37" fmla="*/ 0 h 44"/>
                <a:gd name="T38" fmla="*/ 0 w 58"/>
                <a:gd name="T39" fmla="*/ 11 h 44"/>
                <a:gd name="T40" fmla="*/ 0 w 58"/>
                <a:gd name="T41" fmla="*/ 3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8" h="44">
                  <a:moveTo>
                    <a:pt x="0" y="33"/>
                  </a:moveTo>
                  <a:cubicBezTo>
                    <a:pt x="0" y="39"/>
                    <a:pt x="5" y="44"/>
                    <a:pt x="10" y="44"/>
                  </a:cubicBezTo>
                  <a:cubicBezTo>
                    <a:pt x="22" y="44"/>
                    <a:pt x="22" y="44"/>
                    <a:pt x="22" y="44"/>
                  </a:cubicBezTo>
                  <a:cubicBezTo>
                    <a:pt x="22" y="36"/>
                    <a:pt x="22" y="36"/>
                    <a:pt x="22" y="36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9" y="36"/>
                    <a:pt x="7" y="35"/>
                    <a:pt x="7" y="33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7" y="9"/>
                    <a:pt x="9" y="8"/>
                    <a:pt x="10" y="8"/>
                  </a:cubicBezTo>
                  <a:cubicBezTo>
                    <a:pt x="48" y="8"/>
                    <a:pt x="48" y="8"/>
                    <a:pt x="48" y="8"/>
                  </a:cubicBezTo>
                  <a:cubicBezTo>
                    <a:pt x="49" y="8"/>
                    <a:pt x="51" y="9"/>
                    <a:pt x="51" y="11"/>
                  </a:cubicBezTo>
                  <a:cubicBezTo>
                    <a:pt x="51" y="33"/>
                    <a:pt x="51" y="33"/>
                    <a:pt x="51" y="33"/>
                  </a:cubicBezTo>
                  <a:cubicBezTo>
                    <a:pt x="51" y="35"/>
                    <a:pt x="49" y="36"/>
                    <a:pt x="48" y="36"/>
                  </a:cubicBezTo>
                  <a:cubicBezTo>
                    <a:pt x="36" y="36"/>
                    <a:pt x="36" y="36"/>
                    <a:pt x="36" y="36"/>
                  </a:cubicBezTo>
                  <a:cubicBezTo>
                    <a:pt x="36" y="44"/>
                    <a:pt x="36" y="44"/>
                    <a:pt x="36" y="44"/>
                  </a:cubicBezTo>
                  <a:cubicBezTo>
                    <a:pt x="48" y="44"/>
                    <a:pt x="48" y="44"/>
                    <a:pt x="48" y="44"/>
                  </a:cubicBezTo>
                  <a:cubicBezTo>
                    <a:pt x="53" y="44"/>
                    <a:pt x="58" y="39"/>
                    <a:pt x="58" y="33"/>
                  </a:cubicBezTo>
                  <a:cubicBezTo>
                    <a:pt x="58" y="11"/>
                    <a:pt x="58" y="11"/>
                    <a:pt x="58" y="11"/>
                  </a:cubicBezTo>
                  <a:cubicBezTo>
                    <a:pt x="58" y="5"/>
                    <a:pt x="53" y="0"/>
                    <a:pt x="48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5" y="0"/>
                    <a:pt x="0" y="5"/>
                    <a:pt x="0" y="11"/>
                  </a:cubicBezTo>
                  <a:lnTo>
                    <a:pt x="0" y="3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62" name="Freeform 137"/>
            <p:cNvSpPr/>
            <p:nvPr/>
          </p:nvSpPr>
          <p:spPr bwMode="auto">
            <a:xfrm>
              <a:off x="1052513" y="2349501"/>
              <a:ext cx="242888" cy="419100"/>
            </a:xfrm>
            <a:custGeom>
              <a:avLst/>
              <a:gdLst>
                <a:gd name="T0" fmla="*/ 25 w 28"/>
                <a:gd name="T1" fmla="*/ 26 h 48"/>
                <a:gd name="T2" fmla="*/ 20 w 28"/>
                <a:gd name="T3" fmla="*/ 26 h 48"/>
                <a:gd name="T4" fmla="*/ 20 w 28"/>
                <a:gd name="T5" fmla="*/ 23 h 48"/>
                <a:gd name="T6" fmla="*/ 20 w 28"/>
                <a:gd name="T7" fmla="*/ 16 h 48"/>
                <a:gd name="T8" fmla="*/ 19 w 28"/>
                <a:gd name="T9" fmla="*/ 2 h 48"/>
                <a:gd name="T10" fmla="*/ 17 w 28"/>
                <a:gd name="T11" fmla="*/ 0 h 48"/>
                <a:gd name="T12" fmla="*/ 11 w 28"/>
                <a:gd name="T13" fmla="*/ 0 h 48"/>
                <a:gd name="T14" fmla="*/ 8 w 28"/>
                <a:gd name="T15" fmla="*/ 2 h 48"/>
                <a:gd name="T16" fmla="*/ 8 w 28"/>
                <a:gd name="T17" fmla="*/ 16 h 48"/>
                <a:gd name="T18" fmla="*/ 8 w 28"/>
                <a:gd name="T19" fmla="*/ 23 h 48"/>
                <a:gd name="T20" fmla="*/ 8 w 28"/>
                <a:gd name="T21" fmla="*/ 26 h 48"/>
                <a:gd name="T22" fmla="*/ 3 w 28"/>
                <a:gd name="T23" fmla="*/ 26 h 48"/>
                <a:gd name="T24" fmla="*/ 1 w 28"/>
                <a:gd name="T25" fmla="*/ 28 h 48"/>
                <a:gd name="T26" fmla="*/ 5 w 28"/>
                <a:gd name="T27" fmla="*/ 35 h 48"/>
                <a:gd name="T28" fmla="*/ 8 w 28"/>
                <a:gd name="T29" fmla="*/ 39 h 48"/>
                <a:gd name="T30" fmla="*/ 13 w 28"/>
                <a:gd name="T31" fmla="*/ 46 h 48"/>
                <a:gd name="T32" fmla="*/ 15 w 28"/>
                <a:gd name="T33" fmla="*/ 46 h 48"/>
                <a:gd name="T34" fmla="*/ 20 w 28"/>
                <a:gd name="T35" fmla="*/ 39 h 48"/>
                <a:gd name="T36" fmla="*/ 23 w 28"/>
                <a:gd name="T37" fmla="*/ 35 h 48"/>
                <a:gd name="T38" fmla="*/ 27 w 28"/>
                <a:gd name="T39" fmla="*/ 28 h 48"/>
                <a:gd name="T40" fmla="*/ 25 w 28"/>
                <a:gd name="T41" fmla="*/ 26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8" h="48">
                  <a:moveTo>
                    <a:pt x="25" y="26"/>
                  </a:moveTo>
                  <a:cubicBezTo>
                    <a:pt x="20" y="26"/>
                    <a:pt x="20" y="26"/>
                    <a:pt x="20" y="26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19" y="2"/>
                    <a:pt x="19" y="2"/>
                    <a:pt x="19" y="2"/>
                  </a:cubicBezTo>
                  <a:cubicBezTo>
                    <a:pt x="19" y="1"/>
                    <a:pt x="19" y="0"/>
                    <a:pt x="17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9" y="0"/>
                    <a:pt x="8" y="1"/>
                    <a:pt x="8" y="2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3" y="26"/>
                    <a:pt x="3" y="26"/>
                    <a:pt x="3" y="26"/>
                  </a:cubicBezTo>
                  <a:cubicBezTo>
                    <a:pt x="1" y="26"/>
                    <a:pt x="0" y="27"/>
                    <a:pt x="1" y="28"/>
                  </a:cubicBezTo>
                  <a:cubicBezTo>
                    <a:pt x="5" y="35"/>
                    <a:pt x="5" y="35"/>
                    <a:pt x="5" y="35"/>
                  </a:cubicBezTo>
                  <a:cubicBezTo>
                    <a:pt x="6" y="36"/>
                    <a:pt x="7" y="38"/>
                    <a:pt x="8" y="39"/>
                  </a:cubicBezTo>
                  <a:cubicBezTo>
                    <a:pt x="13" y="46"/>
                    <a:pt x="13" y="46"/>
                    <a:pt x="13" y="46"/>
                  </a:cubicBezTo>
                  <a:cubicBezTo>
                    <a:pt x="13" y="48"/>
                    <a:pt x="15" y="48"/>
                    <a:pt x="15" y="46"/>
                  </a:cubicBezTo>
                  <a:cubicBezTo>
                    <a:pt x="20" y="39"/>
                    <a:pt x="20" y="39"/>
                    <a:pt x="20" y="39"/>
                  </a:cubicBezTo>
                  <a:cubicBezTo>
                    <a:pt x="21" y="38"/>
                    <a:pt x="22" y="36"/>
                    <a:pt x="23" y="35"/>
                  </a:cubicBezTo>
                  <a:cubicBezTo>
                    <a:pt x="27" y="28"/>
                    <a:pt x="27" y="28"/>
                    <a:pt x="27" y="28"/>
                  </a:cubicBezTo>
                  <a:cubicBezTo>
                    <a:pt x="28" y="27"/>
                    <a:pt x="27" y="26"/>
                    <a:pt x="25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163" name="Freeform 138"/>
          <p:cNvSpPr/>
          <p:nvPr/>
        </p:nvSpPr>
        <p:spPr bwMode="auto">
          <a:xfrm flipH="1">
            <a:off x="7321359" y="5358884"/>
            <a:ext cx="396602" cy="448067"/>
          </a:xfrm>
          <a:custGeom>
            <a:avLst/>
            <a:gdLst>
              <a:gd name="T0" fmla="*/ 57 w 61"/>
              <a:gd name="T1" fmla="*/ 22 h 61"/>
              <a:gd name="T2" fmla="*/ 39 w 61"/>
              <a:gd name="T3" fmla="*/ 22 h 61"/>
              <a:gd name="T4" fmla="*/ 39 w 61"/>
              <a:gd name="T5" fmla="*/ 4 h 61"/>
              <a:gd name="T6" fmla="*/ 35 w 61"/>
              <a:gd name="T7" fmla="*/ 0 h 61"/>
              <a:gd name="T8" fmla="*/ 26 w 61"/>
              <a:gd name="T9" fmla="*/ 0 h 61"/>
              <a:gd name="T10" fmla="*/ 22 w 61"/>
              <a:gd name="T11" fmla="*/ 4 h 61"/>
              <a:gd name="T12" fmla="*/ 22 w 61"/>
              <a:gd name="T13" fmla="*/ 22 h 61"/>
              <a:gd name="T14" fmla="*/ 4 w 61"/>
              <a:gd name="T15" fmla="*/ 22 h 61"/>
              <a:gd name="T16" fmla="*/ 0 w 61"/>
              <a:gd name="T17" fmla="*/ 27 h 61"/>
              <a:gd name="T18" fmla="*/ 0 w 61"/>
              <a:gd name="T19" fmla="*/ 35 h 61"/>
              <a:gd name="T20" fmla="*/ 4 w 61"/>
              <a:gd name="T21" fmla="*/ 40 h 61"/>
              <a:gd name="T22" fmla="*/ 22 w 61"/>
              <a:gd name="T23" fmla="*/ 40 h 61"/>
              <a:gd name="T24" fmla="*/ 22 w 61"/>
              <a:gd name="T25" fmla="*/ 58 h 61"/>
              <a:gd name="T26" fmla="*/ 26 w 61"/>
              <a:gd name="T27" fmla="*/ 61 h 61"/>
              <a:gd name="T28" fmla="*/ 35 w 61"/>
              <a:gd name="T29" fmla="*/ 61 h 61"/>
              <a:gd name="T30" fmla="*/ 39 w 61"/>
              <a:gd name="T31" fmla="*/ 58 h 61"/>
              <a:gd name="T32" fmla="*/ 39 w 61"/>
              <a:gd name="T33" fmla="*/ 40 h 61"/>
              <a:gd name="T34" fmla="*/ 57 w 61"/>
              <a:gd name="T35" fmla="*/ 40 h 61"/>
              <a:gd name="T36" fmla="*/ 61 w 61"/>
              <a:gd name="T37" fmla="*/ 35 h 61"/>
              <a:gd name="T38" fmla="*/ 61 w 61"/>
              <a:gd name="T39" fmla="*/ 27 h 61"/>
              <a:gd name="T40" fmla="*/ 57 w 61"/>
              <a:gd name="T41" fmla="*/ 22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61" h="61">
                <a:moveTo>
                  <a:pt x="57" y="22"/>
                </a:moveTo>
                <a:cubicBezTo>
                  <a:pt x="39" y="22"/>
                  <a:pt x="39" y="22"/>
                  <a:pt x="39" y="22"/>
                </a:cubicBezTo>
                <a:cubicBezTo>
                  <a:pt x="39" y="4"/>
                  <a:pt x="39" y="4"/>
                  <a:pt x="39" y="4"/>
                </a:cubicBezTo>
                <a:cubicBezTo>
                  <a:pt x="39" y="2"/>
                  <a:pt x="37" y="0"/>
                  <a:pt x="35" y="0"/>
                </a:cubicBezTo>
                <a:cubicBezTo>
                  <a:pt x="26" y="0"/>
                  <a:pt x="26" y="0"/>
                  <a:pt x="26" y="0"/>
                </a:cubicBezTo>
                <a:cubicBezTo>
                  <a:pt x="24" y="0"/>
                  <a:pt x="22" y="2"/>
                  <a:pt x="22" y="4"/>
                </a:cubicBezTo>
                <a:cubicBezTo>
                  <a:pt x="22" y="22"/>
                  <a:pt x="22" y="22"/>
                  <a:pt x="22" y="22"/>
                </a:cubicBezTo>
                <a:cubicBezTo>
                  <a:pt x="4" y="22"/>
                  <a:pt x="4" y="22"/>
                  <a:pt x="4" y="22"/>
                </a:cubicBezTo>
                <a:cubicBezTo>
                  <a:pt x="2" y="22"/>
                  <a:pt x="0" y="24"/>
                  <a:pt x="0" y="27"/>
                </a:cubicBezTo>
                <a:cubicBezTo>
                  <a:pt x="0" y="35"/>
                  <a:pt x="0" y="35"/>
                  <a:pt x="0" y="35"/>
                </a:cubicBezTo>
                <a:cubicBezTo>
                  <a:pt x="0" y="37"/>
                  <a:pt x="2" y="40"/>
                  <a:pt x="4" y="40"/>
                </a:cubicBezTo>
                <a:cubicBezTo>
                  <a:pt x="22" y="40"/>
                  <a:pt x="22" y="40"/>
                  <a:pt x="22" y="40"/>
                </a:cubicBezTo>
                <a:cubicBezTo>
                  <a:pt x="22" y="58"/>
                  <a:pt x="22" y="58"/>
                  <a:pt x="22" y="58"/>
                </a:cubicBezTo>
                <a:cubicBezTo>
                  <a:pt x="22" y="60"/>
                  <a:pt x="24" y="61"/>
                  <a:pt x="26" y="61"/>
                </a:cubicBezTo>
                <a:cubicBezTo>
                  <a:pt x="35" y="61"/>
                  <a:pt x="35" y="61"/>
                  <a:pt x="35" y="61"/>
                </a:cubicBezTo>
                <a:cubicBezTo>
                  <a:pt x="37" y="61"/>
                  <a:pt x="39" y="60"/>
                  <a:pt x="39" y="58"/>
                </a:cubicBezTo>
                <a:cubicBezTo>
                  <a:pt x="39" y="40"/>
                  <a:pt x="39" y="40"/>
                  <a:pt x="39" y="40"/>
                </a:cubicBezTo>
                <a:cubicBezTo>
                  <a:pt x="57" y="40"/>
                  <a:pt x="57" y="40"/>
                  <a:pt x="57" y="40"/>
                </a:cubicBezTo>
                <a:cubicBezTo>
                  <a:pt x="59" y="40"/>
                  <a:pt x="61" y="37"/>
                  <a:pt x="61" y="35"/>
                </a:cubicBezTo>
                <a:cubicBezTo>
                  <a:pt x="61" y="27"/>
                  <a:pt x="61" y="27"/>
                  <a:pt x="61" y="27"/>
                </a:cubicBezTo>
                <a:cubicBezTo>
                  <a:pt x="61" y="24"/>
                  <a:pt x="59" y="22"/>
                  <a:pt x="57" y="22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64" name="Freeform 139"/>
          <p:cNvSpPr/>
          <p:nvPr/>
        </p:nvSpPr>
        <p:spPr bwMode="auto">
          <a:xfrm flipH="1">
            <a:off x="6390786" y="5459348"/>
            <a:ext cx="344511" cy="382528"/>
          </a:xfrm>
          <a:custGeom>
            <a:avLst/>
            <a:gdLst>
              <a:gd name="T0" fmla="*/ 39 w 53"/>
              <a:gd name="T1" fmla="*/ 1 h 52"/>
              <a:gd name="T2" fmla="*/ 26 w 53"/>
              <a:gd name="T3" fmla="*/ 14 h 52"/>
              <a:gd name="T4" fmla="*/ 14 w 53"/>
              <a:gd name="T5" fmla="*/ 1 h 52"/>
              <a:gd name="T6" fmla="*/ 8 w 53"/>
              <a:gd name="T7" fmla="*/ 2 h 52"/>
              <a:gd name="T8" fmla="*/ 2 w 53"/>
              <a:gd name="T9" fmla="*/ 7 h 52"/>
              <a:gd name="T10" fmla="*/ 1 w 53"/>
              <a:gd name="T11" fmla="*/ 13 h 52"/>
              <a:gd name="T12" fmla="*/ 14 w 53"/>
              <a:gd name="T13" fmla="*/ 26 h 52"/>
              <a:gd name="T14" fmla="*/ 1 w 53"/>
              <a:gd name="T15" fmla="*/ 39 h 52"/>
              <a:gd name="T16" fmla="*/ 2 w 53"/>
              <a:gd name="T17" fmla="*/ 45 h 52"/>
              <a:gd name="T18" fmla="*/ 8 w 53"/>
              <a:gd name="T19" fmla="*/ 50 h 52"/>
              <a:gd name="T20" fmla="*/ 14 w 53"/>
              <a:gd name="T21" fmla="*/ 51 h 52"/>
              <a:gd name="T22" fmla="*/ 26 w 53"/>
              <a:gd name="T23" fmla="*/ 38 h 52"/>
              <a:gd name="T24" fmla="*/ 39 w 53"/>
              <a:gd name="T25" fmla="*/ 51 h 52"/>
              <a:gd name="T26" fmla="*/ 45 w 53"/>
              <a:gd name="T27" fmla="*/ 50 h 52"/>
              <a:gd name="T28" fmla="*/ 51 w 53"/>
              <a:gd name="T29" fmla="*/ 45 h 52"/>
              <a:gd name="T30" fmla="*/ 51 w 53"/>
              <a:gd name="T31" fmla="*/ 39 h 52"/>
              <a:gd name="T32" fmla="*/ 38 w 53"/>
              <a:gd name="T33" fmla="*/ 26 h 52"/>
              <a:gd name="T34" fmla="*/ 51 w 53"/>
              <a:gd name="T35" fmla="*/ 13 h 52"/>
              <a:gd name="T36" fmla="*/ 51 w 53"/>
              <a:gd name="T37" fmla="*/ 7 h 52"/>
              <a:gd name="T38" fmla="*/ 45 w 53"/>
              <a:gd name="T39" fmla="*/ 2 h 52"/>
              <a:gd name="T40" fmla="*/ 39 w 53"/>
              <a:gd name="T41" fmla="*/ 1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53" h="52">
                <a:moveTo>
                  <a:pt x="39" y="1"/>
                </a:moveTo>
                <a:cubicBezTo>
                  <a:pt x="26" y="14"/>
                  <a:pt x="26" y="14"/>
                  <a:pt x="26" y="14"/>
                </a:cubicBezTo>
                <a:cubicBezTo>
                  <a:pt x="14" y="1"/>
                  <a:pt x="14" y="1"/>
                  <a:pt x="14" y="1"/>
                </a:cubicBezTo>
                <a:cubicBezTo>
                  <a:pt x="12" y="0"/>
                  <a:pt x="9" y="0"/>
                  <a:pt x="8" y="2"/>
                </a:cubicBezTo>
                <a:cubicBezTo>
                  <a:pt x="2" y="7"/>
                  <a:pt x="2" y="7"/>
                  <a:pt x="2" y="7"/>
                </a:cubicBezTo>
                <a:cubicBezTo>
                  <a:pt x="0" y="9"/>
                  <a:pt x="0" y="12"/>
                  <a:pt x="1" y="13"/>
                </a:cubicBezTo>
                <a:cubicBezTo>
                  <a:pt x="14" y="26"/>
                  <a:pt x="14" y="26"/>
                  <a:pt x="14" y="26"/>
                </a:cubicBezTo>
                <a:cubicBezTo>
                  <a:pt x="1" y="39"/>
                  <a:pt x="1" y="39"/>
                  <a:pt x="1" y="39"/>
                </a:cubicBezTo>
                <a:cubicBezTo>
                  <a:pt x="0" y="40"/>
                  <a:pt x="0" y="43"/>
                  <a:pt x="2" y="45"/>
                </a:cubicBezTo>
                <a:cubicBezTo>
                  <a:pt x="8" y="50"/>
                  <a:pt x="8" y="50"/>
                  <a:pt x="8" y="50"/>
                </a:cubicBezTo>
                <a:cubicBezTo>
                  <a:pt x="9" y="52"/>
                  <a:pt x="12" y="52"/>
                  <a:pt x="14" y="51"/>
                </a:cubicBezTo>
                <a:cubicBezTo>
                  <a:pt x="26" y="38"/>
                  <a:pt x="26" y="38"/>
                  <a:pt x="26" y="38"/>
                </a:cubicBezTo>
                <a:cubicBezTo>
                  <a:pt x="39" y="51"/>
                  <a:pt x="39" y="51"/>
                  <a:pt x="39" y="51"/>
                </a:cubicBezTo>
                <a:cubicBezTo>
                  <a:pt x="41" y="52"/>
                  <a:pt x="43" y="52"/>
                  <a:pt x="45" y="50"/>
                </a:cubicBezTo>
                <a:cubicBezTo>
                  <a:pt x="51" y="45"/>
                  <a:pt x="51" y="45"/>
                  <a:pt x="51" y="45"/>
                </a:cubicBezTo>
                <a:cubicBezTo>
                  <a:pt x="53" y="43"/>
                  <a:pt x="53" y="40"/>
                  <a:pt x="51" y="39"/>
                </a:cubicBezTo>
                <a:cubicBezTo>
                  <a:pt x="38" y="26"/>
                  <a:pt x="38" y="26"/>
                  <a:pt x="38" y="26"/>
                </a:cubicBezTo>
                <a:cubicBezTo>
                  <a:pt x="51" y="13"/>
                  <a:pt x="51" y="13"/>
                  <a:pt x="51" y="13"/>
                </a:cubicBezTo>
                <a:cubicBezTo>
                  <a:pt x="53" y="12"/>
                  <a:pt x="53" y="9"/>
                  <a:pt x="51" y="7"/>
                </a:cubicBezTo>
                <a:cubicBezTo>
                  <a:pt x="45" y="2"/>
                  <a:pt x="45" y="2"/>
                  <a:pt x="45" y="2"/>
                </a:cubicBezTo>
                <a:cubicBezTo>
                  <a:pt x="43" y="0"/>
                  <a:pt x="41" y="0"/>
                  <a:pt x="39" y="1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65" name="Freeform 140"/>
          <p:cNvSpPr/>
          <p:nvPr/>
        </p:nvSpPr>
        <p:spPr bwMode="auto">
          <a:xfrm flipH="1">
            <a:off x="3108887" y="4536672"/>
            <a:ext cx="389498" cy="389216"/>
          </a:xfrm>
          <a:custGeom>
            <a:avLst/>
            <a:gdLst>
              <a:gd name="T0" fmla="*/ 35 w 60"/>
              <a:gd name="T1" fmla="*/ 3 h 53"/>
              <a:gd name="T2" fmla="*/ 40 w 60"/>
              <a:gd name="T3" fmla="*/ 8 h 53"/>
              <a:gd name="T4" fmla="*/ 10 w 60"/>
              <a:gd name="T5" fmla="*/ 34 h 53"/>
              <a:gd name="T6" fmla="*/ 6 w 60"/>
              <a:gd name="T7" fmla="*/ 29 h 53"/>
              <a:gd name="T8" fmla="*/ 3 w 60"/>
              <a:gd name="T9" fmla="*/ 29 h 53"/>
              <a:gd name="T10" fmla="*/ 2 w 60"/>
              <a:gd name="T11" fmla="*/ 37 h 53"/>
              <a:gd name="T12" fmla="*/ 1 w 60"/>
              <a:gd name="T13" fmla="*/ 42 h 53"/>
              <a:gd name="T14" fmla="*/ 0 w 60"/>
              <a:gd name="T15" fmla="*/ 50 h 53"/>
              <a:gd name="T16" fmla="*/ 3 w 60"/>
              <a:gd name="T17" fmla="*/ 53 h 53"/>
              <a:gd name="T18" fmla="*/ 11 w 60"/>
              <a:gd name="T19" fmla="*/ 53 h 53"/>
              <a:gd name="T20" fmla="*/ 16 w 60"/>
              <a:gd name="T21" fmla="*/ 53 h 53"/>
              <a:gd name="T22" fmla="*/ 25 w 60"/>
              <a:gd name="T23" fmla="*/ 53 h 53"/>
              <a:gd name="T24" fmla="*/ 24 w 60"/>
              <a:gd name="T25" fmla="*/ 50 h 53"/>
              <a:gd name="T26" fmla="*/ 20 w 60"/>
              <a:gd name="T27" fmla="*/ 45 h 53"/>
              <a:gd name="T28" fmla="*/ 50 w 60"/>
              <a:gd name="T29" fmla="*/ 20 h 53"/>
              <a:gd name="T30" fmla="*/ 54 w 60"/>
              <a:gd name="T31" fmla="*/ 24 h 53"/>
              <a:gd name="T32" fmla="*/ 57 w 60"/>
              <a:gd name="T33" fmla="*/ 25 h 53"/>
              <a:gd name="T34" fmla="*/ 58 w 60"/>
              <a:gd name="T35" fmla="*/ 17 h 53"/>
              <a:gd name="T36" fmla="*/ 58 w 60"/>
              <a:gd name="T37" fmla="*/ 11 h 53"/>
              <a:gd name="T38" fmla="*/ 59 w 60"/>
              <a:gd name="T39" fmla="*/ 3 h 53"/>
              <a:gd name="T40" fmla="*/ 57 w 60"/>
              <a:gd name="T41" fmla="*/ 0 h 53"/>
              <a:gd name="T42" fmla="*/ 49 w 60"/>
              <a:gd name="T43" fmla="*/ 0 h 53"/>
              <a:gd name="T44" fmla="*/ 43 w 60"/>
              <a:gd name="T45" fmla="*/ 0 h 53"/>
              <a:gd name="T46" fmla="*/ 35 w 60"/>
              <a:gd name="T47" fmla="*/ 0 h 53"/>
              <a:gd name="T48" fmla="*/ 35 w 60"/>
              <a:gd name="T49" fmla="*/ 3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60" h="53">
                <a:moveTo>
                  <a:pt x="35" y="3"/>
                </a:moveTo>
                <a:cubicBezTo>
                  <a:pt x="40" y="8"/>
                  <a:pt x="40" y="8"/>
                  <a:pt x="40" y="8"/>
                </a:cubicBezTo>
                <a:cubicBezTo>
                  <a:pt x="10" y="34"/>
                  <a:pt x="10" y="34"/>
                  <a:pt x="10" y="34"/>
                </a:cubicBezTo>
                <a:cubicBezTo>
                  <a:pt x="6" y="29"/>
                  <a:pt x="6" y="29"/>
                  <a:pt x="6" y="29"/>
                </a:cubicBezTo>
                <a:cubicBezTo>
                  <a:pt x="4" y="27"/>
                  <a:pt x="3" y="27"/>
                  <a:pt x="3" y="29"/>
                </a:cubicBezTo>
                <a:cubicBezTo>
                  <a:pt x="2" y="37"/>
                  <a:pt x="2" y="37"/>
                  <a:pt x="2" y="37"/>
                </a:cubicBezTo>
                <a:cubicBezTo>
                  <a:pt x="2" y="38"/>
                  <a:pt x="1" y="41"/>
                  <a:pt x="1" y="42"/>
                </a:cubicBezTo>
                <a:cubicBezTo>
                  <a:pt x="0" y="50"/>
                  <a:pt x="0" y="50"/>
                  <a:pt x="0" y="50"/>
                </a:cubicBezTo>
                <a:cubicBezTo>
                  <a:pt x="0" y="52"/>
                  <a:pt x="1" y="53"/>
                  <a:pt x="3" y="53"/>
                </a:cubicBezTo>
                <a:cubicBezTo>
                  <a:pt x="11" y="53"/>
                  <a:pt x="11" y="53"/>
                  <a:pt x="11" y="53"/>
                </a:cubicBezTo>
                <a:cubicBezTo>
                  <a:pt x="12" y="53"/>
                  <a:pt x="15" y="53"/>
                  <a:pt x="16" y="53"/>
                </a:cubicBezTo>
                <a:cubicBezTo>
                  <a:pt x="25" y="53"/>
                  <a:pt x="25" y="53"/>
                  <a:pt x="25" y="53"/>
                </a:cubicBezTo>
                <a:cubicBezTo>
                  <a:pt x="26" y="53"/>
                  <a:pt x="26" y="52"/>
                  <a:pt x="24" y="50"/>
                </a:cubicBezTo>
                <a:cubicBezTo>
                  <a:pt x="20" y="45"/>
                  <a:pt x="20" y="45"/>
                  <a:pt x="20" y="45"/>
                </a:cubicBezTo>
                <a:cubicBezTo>
                  <a:pt x="50" y="20"/>
                  <a:pt x="50" y="20"/>
                  <a:pt x="50" y="20"/>
                </a:cubicBezTo>
                <a:cubicBezTo>
                  <a:pt x="54" y="24"/>
                  <a:pt x="54" y="24"/>
                  <a:pt x="54" y="24"/>
                </a:cubicBezTo>
                <a:cubicBezTo>
                  <a:pt x="55" y="26"/>
                  <a:pt x="57" y="26"/>
                  <a:pt x="57" y="25"/>
                </a:cubicBezTo>
                <a:cubicBezTo>
                  <a:pt x="58" y="17"/>
                  <a:pt x="58" y="17"/>
                  <a:pt x="58" y="17"/>
                </a:cubicBezTo>
                <a:cubicBezTo>
                  <a:pt x="58" y="15"/>
                  <a:pt x="58" y="13"/>
                  <a:pt x="58" y="11"/>
                </a:cubicBezTo>
                <a:cubicBezTo>
                  <a:pt x="59" y="3"/>
                  <a:pt x="59" y="3"/>
                  <a:pt x="59" y="3"/>
                </a:cubicBezTo>
                <a:cubicBezTo>
                  <a:pt x="60" y="2"/>
                  <a:pt x="58" y="1"/>
                  <a:pt x="57" y="0"/>
                </a:cubicBezTo>
                <a:cubicBezTo>
                  <a:pt x="49" y="0"/>
                  <a:pt x="49" y="0"/>
                  <a:pt x="49" y="0"/>
                </a:cubicBezTo>
                <a:cubicBezTo>
                  <a:pt x="47" y="0"/>
                  <a:pt x="45" y="0"/>
                  <a:pt x="43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34" y="0"/>
                  <a:pt x="34" y="2"/>
                  <a:pt x="35" y="3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52"/>
          <p:cNvSpPr>
            <a:spLocks noEditPoints="1"/>
          </p:cNvSpPr>
          <p:nvPr/>
        </p:nvSpPr>
        <p:spPr bwMode="auto">
          <a:xfrm>
            <a:off x="3010037" y="1383989"/>
            <a:ext cx="571718" cy="615086"/>
          </a:xfrm>
          <a:custGeom>
            <a:avLst/>
            <a:gdLst/>
            <a:ahLst/>
            <a:cxnLst>
              <a:cxn ang="0">
                <a:pos x="67" y="67"/>
              </a:cxn>
              <a:cxn ang="0">
                <a:pos x="61" y="72"/>
              </a:cxn>
              <a:cxn ang="0">
                <a:pos x="5" y="72"/>
              </a:cxn>
              <a:cxn ang="0">
                <a:pos x="0" y="67"/>
              </a:cxn>
              <a:cxn ang="0">
                <a:pos x="0" y="16"/>
              </a:cxn>
              <a:cxn ang="0">
                <a:pos x="5" y="11"/>
              </a:cxn>
              <a:cxn ang="0">
                <a:pos x="10" y="11"/>
              </a:cxn>
              <a:cxn ang="0">
                <a:pos x="10" y="7"/>
              </a:cxn>
              <a:cxn ang="0">
                <a:pos x="16" y="0"/>
              </a:cxn>
              <a:cxn ang="0">
                <a:pos x="19" y="0"/>
              </a:cxn>
              <a:cxn ang="0">
                <a:pos x="25" y="7"/>
              </a:cxn>
              <a:cxn ang="0">
                <a:pos x="25" y="11"/>
              </a:cxn>
              <a:cxn ang="0">
                <a:pos x="41" y="11"/>
              </a:cxn>
              <a:cxn ang="0">
                <a:pos x="41" y="7"/>
              </a:cxn>
              <a:cxn ang="0">
                <a:pos x="47" y="0"/>
              </a:cxn>
              <a:cxn ang="0">
                <a:pos x="50" y="0"/>
              </a:cxn>
              <a:cxn ang="0">
                <a:pos x="56" y="7"/>
              </a:cxn>
              <a:cxn ang="0">
                <a:pos x="56" y="11"/>
              </a:cxn>
              <a:cxn ang="0">
                <a:pos x="61" y="11"/>
              </a:cxn>
              <a:cxn ang="0">
                <a:pos x="67" y="16"/>
              </a:cxn>
              <a:cxn ang="0">
                <a:pos x="67" y="67"/>
              </a:cxn>
              <a:cxn ang="0">
                <a:pos x="61" y="67"/>
              </a:cxn>
              <a:cxn ang="0">
                <a:pos x="61" y="26"/>
              </a:cxn>
              <a:cxn ang="0">
                <a:pos x="5" y="26"/>
              </a:cxn>
              <a:cxn ang="0">
                <a:pos x="5" y="67"/>
              </a:cxn>
              <a:cxn ang="0">
                <a:pos x="61" y="67"/>
              </a:cxn>
              <a:cxn ang="0">
                <a:pos x="20" y="7"/>
              </a:cxn>
              <a:cxn ang="0">
                <a:pos x="19" y="5"/>
              </a:cxn>
              <a:cxn ang="0">
                <a:pos x="16" y="5"/>
              </a:cxn>
              <a:cxn ang="0">
                <a:pos x="15" y="7"/>
              </a:cxn>
              <a:cxn ang="0">
                <a:pos x="15" y="18"/>
              </a:cxn>
              <a:cxn ang="0">
                <a:pos x="16" y="20"/>
              </a:cxn>
              <a:cxn ang="0">
                <a:pos x="19" y="20"/>
              </a:cxn>
              <a:cxn ang="0">
                <a:pos x="20" y="18"/>
              </a:cxn>
              <a:cxn ang="0">
                <a:pos x="20" y="7"/>
              </a:cxn>
              <a:cxn ang="0">
                <a:pos x="51" y="7"/>
              </a:cxn>
              <a:cxn ang="0">
                <a:pos x="50" y="5"/>
              </a:cxn>
              <a:cxn ang="0">
                <a:pos x="47" y="5"/>
              </a:cxn>
              <a:cxn ang="0">
                <a:pos x="46" y="7"/>
              </a:cxn>
              <a:cxn ang="0">
                <a:pos x="46" y="18"/>
              </a:cxn>
              <a:cxn ang="0">
                <a:pos x="47" y="20"/>
              </a:cxn>
              <a:cxn ang="0">
                <a:pos x="50" y="20"/>
              </a:cxn>
              <a:cxn ang="0">
                <a:pos x="51" y="18"/>
              </a:cxn>
              <a:cxn ang="0">
                <a:pos x="51" y="7"/>
              </a:cxn>
            </a:cxnLst>
            <a:rect l="0" t="0" r="r" b="b"/>
            <a:pathLst>
              <a:path w="67" h="72">
                <a:moveTo>
                  <a:pt x="67" y="67"/>
                </a:moveTo>
                <a:cubicBezTo>
                  <a:pt x="67" y="70"/>
                  <a:pt x="64" y="72"/>
                  <a:pt x="61" y="72"/>
                </a:cubicBezTo>
                <a:cubicBezTo>
                  <a:pt x="5" y="72"/>
                  <a:pt x="5" y="72"/>
                  <a:pt x="5" y="72"/>
                </a:cubicBezTo>
                <a:cubicBezTo>
                  <a:pt x="2" y="72"/>
                  <a:pt x="0" y="70"/>
                  <a:pt x="0" y="67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3"/>
                  <a:pt x="2" y="11"/>
                  <a:pt x="5" y="11"/>
                </a:cubicBezTo>
                <a:cubicBezTo>
                  <a:pt x="10" y="11"/>
                  <a:pt x="10" y="11"/>
                  <a:pt x="10" y="11"/>
                </a:cubicBezTo>
                <a:cubicBezTo>
                  <a:pt x="10" y="7"/>
                  <a:pt x="10" y="7"/>
                  <a:pt x="10" y="7"/>
                </a:cubicBezTo>
                <a:cubicBezTo>
                  <a:pt x="10" y="3"/>
                  <a:pt x="13" y="0"/>
                  <a:pt x="16" y="0"/>
                </a:cubicBezTo>
                <a:cubicBezTo>
                  <a:pt x="19" y="0"/>
                  <a:pt x="19" y="0"/>
                  <a:pt x="19" y="0"/>
                </a:cubicBezTo>
                <a:cubicBezTo>
                  <a:pt x="23" y="0"/>
                  <a:pt x="25" y="3"/>
                  <a:pt x="25" y="7"/>
                </a:cubicBezTo>
                <a:cubicBezTo>
                  <a:pt x="25" y="11"/>
                  <a:pt x="25" y="11"/>
                  <a:pt x="25" y="11"/>
                </a:cubicBezTo>
                <a:cubicBezTo>
                  <a:pt x="41" y="11"/>
                  <a:pt x="41" y="11"/>
                  <a:pt x="41" y="11"/>
                </a:cubicBezTo>
                <a:cubicBezTo>
                  <a:pt x="41" y="7"/>
                  <a:pt x="41" y="7"/>
                  <a:pt x="41" y="7"/>
                </a:cubicBezTo>
                <a:cubicBezTo>
                  <a:pt x="41" y="3"/>
                  <a:pt x="44" y="0"/>
                  <a:pt x="47" y="0"/>
                </a:cubicBezTo>
                <a:cubicBezTo>
                  <a:pt x="50" y="0"/>
                  <a:pt x="50" y="0"/>
                  <a:pt x="50" y="0"/>
                </a:cubicBezTo>
                <a:cubicBezTo>
                  <a:pt x="53" y="0"/>
                  <a:pt x="56" y="3"/>
                  <a:pt x="56" y="7"/>
                </a:cubicBezTo>
                <a:cubicBezTo>
                  <a:pt x="56" y="11"/>
                  <a:pt x="56" y="11"/>
                  <a:pt x="56" y="11"/>
                </a:cubicBezTo>
                <a:cubicBezTo>
                  <a:pt x="61" y="11"/>
                  <a:pt x="61" y="11"/>
                  <a:pt x="61" y="11"/>
                </a:cubicBezTo>
                <a:cubicBezTo>
                  <a:pt x="64" y="11"/>
                  <a:pt x="67" y="13"/>
                  <a:pt x="67" y="16"/>
                </a:cubicBezTo>
                <a:lnTo>
                  <a:pt x="67" y="67"/>
                </a:lnTo>
                <a:close/>
                <a:moveTo>
                  <a:pt x="61" y="67"/>
                </a:moveTo>
                <a:cubicBezTo>
                  <a:pt x="61" y="26"/>
                  <a:pt x="61" y="26"/>
                  <a:pt x="61" y="26"/>
                </a:cubicBezTo>
                <a:cubicBezTo>
                  <a:pt x="5" y="26"/>
                  <a:pt x="5" y="26"/>
                  <a:pt x="5" y="26"/>
                </a:cubicBezTo>
                <a:cubicBezTo>
                  <a:pt x="5" y="67"/>
                  <a:pt x="5" y="67"/>
                  <a:pt x="5" y="67"/>
                </a:cubicBezTo>
                <a:lnTo>
                  <a:pt x="61" y="67"/>
                </a:lnTo>
                <a:close/>
                <a:moveTo>
                  <a:pt x="20" y="7"/>
                </a:moveTo>
                <a:cubicBezTo>
                  <a:pt x="20" y="6"/>
                  <a:pt x="20" y="5"/>
                  <a:pt x="19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5" y="6"/>
                  <a:pt x="15" y="7"/>
                </a:cubicBezTo>
                <a:cubicBezTo>
                  <a:pt x="15" y="18"/>
                  <a:pt x="15" y="18"/>
                  <a:pt x="15" y="18"/>
                </a:cubicBezTo>
                <a:cubicBezTo>
                  <a:pt x="15" y="19"/>
                  <a:pt x="16" y="20"/>
                  <a:pt x="16" y="20"/>
                </a:cubicBezTo>
                <a:cubicBezTo>
                  <a:pt x="19" y="20"/>
                  <a:pt x="19" y="20"/>
                  <a:pt x="19" y="20"/>
                </a:cubicBezTo>
                <a:cubicBezTo>
                  <a:pt x="20" y="20"/>
                  <a:pt x="20" y="19"/>
                  <a:pt x="20" y="18"/>
                </a:cubicBezTo>
                <a:lnTo>
                  <a:pt x="20" y="7"/>
                </a:lnTo>
                <a:close/>
                <a:moveTo>
                  <a:pt x="51" y="7"/>
                </a:moveTo>
                <a:cubicBezTo>
                  <a:pt x="51" y="6"/>
                  <a:pt x="51" y="5"/>
                  <a:pt x="50" y="5"/>
                </a:cubicBezTo>
                <a:cubicBezTo>
                  <a:pt x="47" y="5"/>
                  <a:pt x="47" y="5"/>
                  <a:pt x="47" y="5"/>
                </a:cubicBezTo>
                <a:cubicBezTo>
                  <a:pt x="47" y="5"/>
                  <a:pt x="46" y="6"/>
                  <a:pt x="46" y="7"/>
                </a:cubicBezTo>
                <a:cubicBezTo>
                  <a:pt x="46" y="18"/>
                  <a:pt x="46" y="18"/>
                  <a:pt x="46" y="18"/>
                </a:cubicBezTo>
                <a:cubicBezTo>
                  <a:pt x="46" y="19"/>
                  <a:pt x="47" y="20"/>
                  <a:pt x="47" y="20"/>
                </a:cubicBezTo>
                <a:cubicBezTo>
                  <a:pt x="50" y="20"/>
                  <a:pt x="50" y="20"/>
                  <a:pt x="50" y="20"/>
                </a:cubicBezTo>
                <a:cubicBezTo>
                  <a:pt x="51" y="20"/>
                  <a:pt x="51" y="19"/>
                  <a:pt x="51" y="18"/>
                </a:cubicBezTo>
                <a:lnTo>
                  <a:pt x="51" y="7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Freeform 86"/>
          <p:cNvSpPr>
            <a:spLocks noEditPoints="1"/>
          </p:cNvSpPr>
          <p:nvPr/>
        </p:nvSpPr>
        <p:spPr bwMode="auto">
          <a:xfrm>
            <a:off x="1007188" y="1332629"/>
            <a:ext cx="426624" cy="717806"/>
          </a:xfrm>
          <a:custGeom>
            <a:avLst/>
            <a:gdLst/>
            <a:ahLst/>
            <a:cxnLst>
              <a:cxn ang="0">
                <a:pos x="29" y="44"/>
              </a:cxn>
              <a:cxn ang="0">
                <a:pos x="24" y="49"/>
              </a:cxn>
              <a:cxn ang="0">
                <a:pos x="5" y="49"/>
              </a:cxn>
              <a:cxn ang="0">
                <a:pos x="0" y="44"/>
              </a:cxn>
              <a:cxn ang="0">
                <a:pos x="0" y="5"/>
              </a:cxn>
              <a:cxn ang="0">
                <a:pos x="5" y="0"/>
              </a:cxn>
              <a:cxn ang="0">
                <a:pos x="24" y="0"/>
              </a:cxn>
              <a:cxn ang="0">
                <a:pos x="29" y="5"/>
              </a:cxn>
              <a:cxn ang="0">
                <a:pos x="29" y="44"/>
              </a:cxn>
              <a:cxn ang="0">
                <a:pos x="25" y="11"/>
              </a:cxn>
              <a:cxn ang="0">
                <a:pos x="24" y="10"/>
              </a:cxn>
              <a:cxn ang="0">
                <a:pos x="5" y="10"/>
              </a:cxn>
              <a:cxn ang="0">
                <a:pos x="3" y="11"/>
              </a:cxn>
              <a:cxn ang="0">
                <a:pos x="3" y="38"/>
              </a:cxn>
              <a:cxn ang="0">
                <a:pos x="5" y="39"/>
              </a:cxn>
              <a:cxn ang="0">
                <a:pos x="24" y="39"/>
              </a:cxn>
              <a:cxn ang="0">
                <a:pos x="25" y="38"/>
              </a:cxn>
              <a:cxn ang="0">
                <a:pos x="25" y="11"/>
              </a:cxn>
              <a:cxn ang="0">
                <a:pos x="17" y="5"/>
              </a:cxn>
              <a:cxn ang="0">
                <a:pos x="11" y="5"/>
              </a:cxn>
              <a:cxn ang="0">
                <a:pos x="11" y="6"/>
              </a:cxn>
              <a:cxn ang="0">
                <a:pos x="11" y="6"/>
              </a:cxn>
              <a:cxn ang="0">
                <a:pos x="17" y="6"/>
              </a:cxn>
              <a:cxn ang="0">
                <a:pos x="18" y="6"/>
              </a:cxn>
              <a:cxn ang="0">
                <a:pos x="17" y="5"/>
              </a:cxn>
              <a:cxn ang="0">
                <a:pos x="14" y="41"/>
              </a:cxn>
              <a:cxn ang="0">
                <a:pos x="11" y="44"/>
              </a:cxn>
              <a:cxn ang="0">
                <a:pos x="14" y="47"/>
              </a:cxn>
              <a:cxn ang="0">
                <a:pos x="17" y="44"/>
              </a:cxn>
              <a:cxn ang="0">
                <a:pos x="14" y="41"/>
              </a:cxn>
            </a:cxnLst>
            <a:rect l="0" t="0" r="r" b="b"/>
            <a:pathLst>
              <a:path w="29" h="49">
                <a:moveTo>
                  <a:pt x="29" y="44"/>
                </a:moveTo>
                <a:cubicBezTo>
                  <a:pt x="29" y="47"/>
                  <a:pt x="27" y="49"/>
                  <a:pt x="24" y="49"/>
                </a:cubicBezTo>
                <a:cubicBezTo>
                  <a:pt x="5" y="49"/>
                  <a:pt x="5" y="49"/>
                  <a:pt x="5" y="49"/>
                </a:cubicBezTo>
                <a:cubicBezTo>
                  <a:pt x="2" y="49"/>
                  <a:pt x="0" y="47"/>
                  <a:pt x="0" y="44"/>
                </a:cubicBezTo>
                <a:cubicBezTo>
                  <a:pt x="0" y="5"/>
                  <a:pt x="0" y="5"/>
                  <a:pt x="0" y="5"/>
                </a:cubicBezTo>
                <a:cubicBezTo>
                  <a:pt x="0" y="3"/>
                  <a:pt x="2" y="0"/>
                  <a:pt x="5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27" y="0"/>
                  <a:pt x="29" y="3"/>
                  <a:pt x="29" y="5"/>
                </a:cubicBezTo>
                <a:lnTo>
                  <a:pt x="29" y="44"/>
                </a:lnTo>
                <a:close/>
                <a:moveTo>
                  <a:pt x="25" y="11"/>
                </a:moveTo>
                <a:cubicBezTo>
                  <a:pt x="25" y="11"/>
                  <a:pt x="25" y="10"/>
                  <a:pt x="24" y="10"/>
                </a:cubicBezTo>
                <a:cubicBezTo>
                  <a:pt x="5" y="10"/>
                  <a:pt x="5" y="10"/>
                  <a:pt x="5" y="10"/>
                </a:cubicBezTo>
                <a:cubicBezTo>
                  <a:pt x="4" y="10"/>
                  <a:pt x="3" y="11"/>
                  <a:pt x="3" y="11"/>
                </a:cubicBezTo>
                <a:cubicBezTo>
                  <a:pt x="3" y="38"/>
                  <a:pt x="3" y="38"/>
                  <a:pt x="3" y="38"/>
                </a:cubicBezTo>
                <a:cubicBezTo>
                  <a:pt x="3" y="39"/>
                  <a:pt x="4" y="39"/>
                  <a:pt x="5" y="39"/>
                </a:cubicBezTo>
                <a:cubicBezTo>
                  <a:pt x="24" y="39"/>
                  <a:pt x="24" y="39"/>
                  <a:pt x="24" y="39"/>
                </a:cubicBezTo>
                <a:cubicBezTo>
                  <a:pt x="25" y="39"/>
                  <a:pt x="25" y="39"/>
                  <a:pt x="25" y="38"/>
                </a:cubicBezTo>
                <a:lnTo>
                  <a:pt x="25" y="11"/>
                </a:lnTo>
                <a:close/>
                <a:moveTo>
                  <a:pt x="17" y="5"/>
                </a:moveTo>
                <a:cubicBezTo>
                  <a:pt x="11" y="5"/>
                  <a:pt x="11" y="5"/>
                  <a:pt x="11" y="5"/>
                </a:cubicBezTo>
                <a:cubicBezTo>
                  <a:pt x="11" y="5"/>
                  <a:pt x="11" y="6"/>
                  <a:pt x="11" y="6"/>
                </a:cubicBezTo>
                <a:cubicBezTo>
                  <a:pt x="11" y="6"/>
                  <a:pt x="11" y="6"/>
                  <a:pt x="11" y="6"/>
                </a:cubicBezTo>
                <a:cubicBezTo>
                  <a:pt x="17" y="6"/>
                  <a:pt x="17" y="6"/>
                  <a:pt x="17" y="6"/>
                </a:cubicBezTo>
                <a:cubicBezTo>
                  <a:pt x="18" y="6"/>
                  <a:pt x="18" y="6"/>
                  <a:pt x="18" y="6"/>
                </a:cubicBezTo>
                <a:cubicBezTo>
                  <a:pt x="18" y="6"/>
                  <a:pt x="18" y="5"/>
                  <a:pt x="17" y="5"/>
                </a:cubicBezTo>
                <a:close/>
                <a:moveTo>
                  <a:pt x="14" y="41"/>
                </a:moveTo>
                <a:cubicBezTo>
                  <a:pt x="13" y="41"/>
                  <a:pt x="11" y="42"/>
                  <a:pt x="11" y="44"/>
                </a:cubicBezTo>
                <a:cubicBezTo>
                  <a:pt x="11" y="46"/>
                  <a:pt x="13" y="47"/>
                  <a:pt x="14" y="47"/>
                </a:cubicBezTo>
                <a:cubicBezTo>
                  <a:pt x="16" y="47"/>
                  <a:pt x="17" y="46"/>
                  <a:pt x="17" y="44"/>
                </a:cubicBezTo>
                <a:cubicBezTo>
                  <a:pt x="17" y="42"/>
                  <a:pt x="16" y="41"/>
                  <a:pt x="14" y="41"/>
                </a:cubicBezTo>
                <a:close/>
              </a:path>
            </a:pathLst>
          </a:custGeom>
          <a:solidFill>
            <a:schemeClr val="tx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10" name="Group 15"/>
          <p:cNvGrpSpPr/>
          <p:nvPr/>
        </p:nvGrpSpPr>
        <p:grpSpPr>
          <a:xfrm>
            <a:off x="1930112" y="3803539"/>
            <a:ext cx="599818" cy="572704"/>
            <a:chOff x="4417791" y="3086470"/>
            <a:chExt cx="441754" cy="421788"/>
          </a:xfrm>
          <a:solidFill>
            <a:schemeClr val="tx1"/>
          </a:solidFill>
        </p:grpSpPr>
        <p:sp>
          <p:nvSpPr>
            <p:cNvPr id="11" name="Freeform 64"/>
            <p:cNvSpPr>
              <a:spLocks noEditPoints="1"/>
            </p:cNvSpPr>
            <p:nvPr/>
          </p:nvSpPr>
          <p:spPr bwMode="auto">
            <a:xfrm>
              <a:off x="4417791" y="3086470"/>
              <a:ext cx="441754" cy="421788"/>
            </a:xfrm>
            <a:custGeom>
              <a:avLst/>
              <a:gdLst>
                <a:gd name="T0" fmla="*/ 125 w 133"/>
                <a:gd name="T1" fmla="*/ 0 h 127"/>
                <a:gd name="T2" fmla="*/ 9 w 133"/>
                <a:gd name="T3" fmla="*/ 0 h 127"/>
                <a:gd name="T4" fmla="*/ 0 w 133"/>
                <a:gd name="T5" fmla="*/ 9 h 127"/>
                <a:gd name="T6" fmla="*/ 0 w 133"/>
                <a:gd name="T7" fmla="*/ 91 h 127"/>
                <a:gd name="T8" fmla="*/ 9 w 133"/>
                <a:gd name="T9" fmla="*/ 100 h 127"/>
                <a:gd name="T10" fmla="*/ 53 w 133"/>
                <a:gd name="T11" fmla="*/ 100 h 127"/>
                <a:gd name="T12" fmla="*/ 40 w 133"/>
                <a:gd name="T13" fmla="*/ 118 h 127"/>
                <a:gd name="T14" fmla="*/ 40 w 133"/>
                <a:gd name="T15" fmla="*/ 127 h 127"/>
                <a:gd name="T16" fmla="*/ 53 w 133"/>
                <a:gd name="T17" fmla="*/ 127 h 127"/>
                <a:gd name="T18" fmla="*/ 80 w 133"/>
                <a:gd name="T19" fmla="*/ 127 h 127"/>
                <a:gd name="T20" fmla="*/ 94 w 133"/>
                <a:gd name="T21" fmla="*/ 127 h 127"/>
                <a:gd name="T22" fmla="*/ 94 w 133"/>
                <a:gd name="T23" fmla="*/ 118 h 127"/>
                <a:gd name="T24" fmla="*/ 80 w 133"/>
                <a:gd name="T25" fmla="*/ 100 h 127"/>
                <a:gd name="T26" fmla="*/ 125 w 133"/>
                <a:gd name="T27" fmla="*/ 100 h 127"/>
                <a:gd name="T28" fmla="*/ 133 w 133"/>
                <a:gd name="T29" fmla="*/ 91 h 127"/>
                <a:gd name="T30" fmla="*/ 133 w 133"/>
                <a:gd name="T31" fmla="*/ 9 h 127"/>
                <a:gd name="T32" fmla="*/ 125 w 133"/>
                <a:gd name="T33" fmla="*/ 0 h 127"/>
                <a:gd name="T34" fmla="*/ 60 w 133"/>
                <a:gd name="T35" fmla="*/ 89 h 127"/>
                <a:gd name="T36" fmla="*/ 67 w 133"/>
                <a:gd name="T37" fmla="*/ 82 h 127"/>
                <a:gd name="T38" fmla="*/ 75 w 133"/>
                <a:gd name="T39" fmla="*/ 89 h 127"/>
                <a:gd name="T40" fmla="*/ 67 w 133"/>
                <a:gd name="T41" fmla="*/ 97 h 127"/>
                <a:gd name="T42" fmla="*/ 60 w 133"/>
                <a:gd name="T43" fmla="*/ 89 h 127"/>
                <a:gd name="T44" fmla="*/ 124 w 133"/>
                <a:gd name="T45" fmla="*/ 79 h 127"/>
                <a:gd name="T46" fmla="*/ 10 w 133"/>
                <a:gd name="T47" fmla="*/ 79 h 127"/>
                <a:gd name="T48" fmla="*/ 10 w 133"/>
                <a:gd name="T49" fmla="*/ 10 h 127"/>
                <a:gd name="T50" fmla="*/ 124 w 133"/>
                <a:gd name="T51" fmla="*/ 10 h 127"/>
                <a:gd name="T52" fmla="*/ 124 w 133"/>
                <a:gd name="T53" fmla="*/ 79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33" h="127">
                  <a:moveTo>
                    <a:pt x="125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91"/>
                    <a:pt x="0" y="91"/>
                    <a:pt x="0" y="91"/>
                  </a:cubicBezTo>
                  <a:cubicBezTo>
                    <a:pt x="0" y="96"/>
                    <a:pt x="4" y="100"/>
                    <a:pt x="9" y="100"/>
                  </a:cubicBezTo>
                  <a:cubicBezTo>
                    <a:pt x="53" y="100"/>
                    <a:pt x="53" y="100"/>
                    <a:pt x="53" y="100"/>
                  </a:cubicBezTo>
                  <a:cubicBezTo>
                    <a:pt x="53" y="100"/>
                    <a:pt x="55" y="118"/>
                    <a:pt x="40" y="118"/>
                  </a:cubicBezTo>
                  <a:cubicBezTo>
                    <a:pt x="40" y="127"/>
                    <a:pt x="40" y="127"/>
                    <a:pt x="40" y="127"/>
                  </a:cubicBezTo>
                  <a:cubicBezTo>
                    <a:pt x="53" y="127"/>
                    <a:pt x="53" y="127"/>
                    <a:pt x="53" y="127"/>
                  </a:cubicBezTo>
                  <a:cubicBezTo>
                    <a:pt x="80" y="127"/>
                    <a:pt x="80" y="127"/>
                    <a:pt x="80" y="127"/>
                  </a:cubicBezTo>
                  <a:cubicBezTo>
                    <a:pt x="94" y="127"/>
                    <a:pt x="94" y="127"/>
                    <a:pt x="94" y="127"/>
                  </a:cubicBezTo>
                  <a:cubicBezTo>
                    <a:pt x="94" y="118"/>
                    <a:pt x="94" y="118"/>
                    <a:pt x="94" y="118"/>
                  </a:cubicBezTo>
                  <a:cubicBezTo>
                    <a:pt x="78" y="118"/>
                    <a:pt x="80" y="100"/>
                    <a:pt x="80" y="100"/>
                  </a:cubicBezTo>
                  <a:cubicBezTo>
                    <a:pt x="125" y="100"/>
                    <a:pt x="125" y="100"/>
                    <a:pt x="125" y="100"/>
                  </a:cubicBezTo>
                  <a:cubicBezTo>
                    <a:pt x="129" y="100"/>
                    <a:pt x="133" y="96"/>
                    <a:pt x="133" y="91"/>
                  </a:cubicBezTo>
                  <a:cubicBezTo>
                    <a:pt x="133" y="9"/>
                    <a:pt x="133" y="9"/>
                    <a:pt x="133" y="9"/>
                  </a:cubicBezTo>
                  <a:cubicBezTo>
                    <a:pt x="133" y="4"/>
                    <a:pt x="129" y="0"/>
                    <a:pt x="125" y="0"/>
                  </a:cubicBezTo>
                  <a:close/>
                  <a:moveTo>
                    <a:pt x="60" y="89"/>
                  </a:moveTo>
                  <a:cubicBezTo>
                    <a:pt x="60" y="85"/>
                    <a:pt x="63" y="82"/>
                    <a:pt x="67" y="82"/>
                  </a:cubicBezTo>
                  <a:cubicBezTo>
                    <a:pt x="72" y="82"/>
                    <a:pt x="75" y="85"/>
                    <a:pt x="75" y="89"/>
                  </a:cubicBezTo>
                  <a:cubicBezTo>
                    <a:pt x="75" y="94"/>
                    <a:pt x="72" y="97"/>
                    <a:pt x="67" y="97"/>
                  </a:cubicBezTo>
                  <a:cubicBezTo>
                    <a:pt x="63" y="97"/>
                    <a:pt x="60" y="94"/>
                    <a:pt x="60" y="89"/>
                  </a:cubicBezTo>
                  <a:close/>
                  <a:moveTo>
                    <a:pt x="124" y="79"/>
                  </a:moveTo>
                  <a:cubicBezTo>
                    <a:pt x="10" y="79"/>
                    <a:pt x="10" y="79"/>
                    <a:pt x="10" y="79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24" y="10"/>
                    <a:pt x="124" y="10"/>
                    <a:pt x="124" y="10"/>
                  </a:cubicBezTo>
                  <a:lnTo>
                    <a:pt x="124" y="7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" name="Oval 65"/>
            <p:cNvSpPr>
              <a:spLocks noChangeArrowheads="1"/>
            </p:cNvSpPr>
            <p:nvPr/>
          </p:nvSpPr>
          <p:spPr bwMode="auto">
            <a:xfrm>
              <a:off x="4627437" y="3365998"/>
              <a:ext cx="29949" cy="32446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13" name="Freeform 62"/>
          <p:cNvSpPr>
            <a:spLocks noEditPoints="1"/>
          </p:cNvSpPr>
          <p:nvPr/>
        </p:nvSpPr>
        <p:spPr bwMode="auto">
          <a:xfrm>
            <a:off x="1913097" y="1416200"/>
            <a:ext cx="617655" cy="550664"/>
          </a:xfrm>
          <a:custGeom>
            <a:avLst/>
            <a:gdLst>
              <a:gd name="T0" fmla="*/ 384 w 387"/>
              <a:gd name="T1" fmla="*/ 320 h 345"/>
              <a:gd name="T2" fmla="*/ 347 w 387"/>
              <a:gd name="T3" fmla="*/ 241 h 345"/>
              <a:gd name="T4" fmla="*/ 326 w 387"/>
              <a:gd name="T5" fmla="*/ 226 h 345"/>
              <a:gd name="T6" fmla="*/ 284 w 387"/>
              <a:gd name="T7" fmla="*/ 226 h 345"/>
              <a:gd name="T8" fmla="*/ 284 w 387"/>
              <a:gd name="T9" fmla="*/ 214 h 345"/>
              <a:gd name="T10" fmla="*/ 319 w 387"/>
              <a:gd name="T11" fmla="*/ 214 h 345"/>
              <a:gd name="T12" fmla="*/ 345 w 387"/>
              <a:gd name="T13" fmla="*/ 187 h 345"/>
              <a:gd name="T14" fmla="*/ 345 w 387"/>
              <a:gd name="T15" fmla="*/ 27 h 345"/>
              <a:gd name="T16" fmla="*/ 319 w 387"/>
              <a:gd name="T17" fmla="*/ 0 h 345"/>
              <a:gd name="T18" fmla="*/ 68 w 387"/>
              <a:gd name="T19" fmla="*/ 0 h 345"/>
              <a:gd name="T20" fmla="*/ 42 w 387"/>
              <a:gd name="T21" fmla="*/ 27 h 345"/>
              <a:gd name="T22" fmla="*/ 42 w 387"/>
              <a:gd name="T23" fmla="*/ 187 h 345"/>
              <a:gd name="T24" fmla="*/ 68 w 387"/>
              <a:gd name="T25" fmla="*/ 214 h 345"/>
              <a:gd name="T26" fmla="*/ 102 w 387"/>
              <a:gd name="T27" fmla="*/ 214 h 345"/>
              <a:gd name="T28" fmla="*/ 102 w 387"/>
              <a:gd name="T29" fmla="*/ 226 h 345"/>
              <a:gd name="T30" fmla="*/ 60 w 387"/>
              <a:gd name="T31" fmla="*/ 226 h 345"/>
              <a:gd name="T32" fmla="*/ 39 w 387"/>
              <a:gd name="T33" fmla="*/ 241 h 345"/>
              <a:gd name="T34" fmla="*/ 3 w 387"/>
              <a:gd name="T35" fmla="*/ 320 h 345"/>
              <a:gd name="T36" fmla="*/ 3 w 387"/>
              <a:gd name="T37" fmla="*/ 338 h 345"/>
              <a:gd name="T38" fmla="*/ 16 w 387"/>
              <a:gd name="T39" fmla="*/ 345 h 345"/>
              <a:gd name="T40" fmla="*/ 116 w 387"/>
              <a:gd name="T41" fmla="*/ 345 h 345"/>
              <a:gd name="T42" fmla="*/ 116 w 387"/>
              <a:gd name="T43" fmla="*/ 345 h 345"/>
              <a:gd name="T44" fmla="*/ 193 w 387"/>
              <a:gd name="T45" fmla="*/ 345 h 345"/>
              <a:gd name="T46" fmla="*/ 270 w 387"/>
              <a:gd name="T47" fmla="*/ 345 h 345"/>
              <a:gd name="T48" fmla="*/ 271 w 387"/>
              <a:gd name="T49" fmla="*/ 345 h 345"/>
              <a:gd name="T50" fmla="*/ 370 w 387"/>
              <a:gd name="T51" fmla="*/ 345 h 345"/>
              <a:gd name="T52" fmla="*/ 384 w 387"/>
              <a:gd name="T53" fmla="*/ 338 h 345"/>
              <a:gd name="T54" fmla="*/ 384 w 387"/>
              <a:gd name="T55" fmla="*/ 320 h 345"/>
              <a:gd name="T56" fmla="*/ 64 w 387"/>
              <a:gd name="T57" fmla="*/ 187 h 345"/>
              <a:gd name="T58" fmla="*/ 64 w 387"/>
              <a:gd name="T59" fmla="*/ 27 h 345"/>
              <a:gd name="T60" fmla="*/ 68 w 387"/>
              <a:gd name="T61" fmla="*/ 23 h 345"/>
              <a:gd name="T62" fmla="*/ 319 w 387"/>
              <a:gd name="T63" fmla="*/ 23 h 345"/>
              <a:gd name="T64" fmla="*/ 323 w 387"/>
              <a:gd name="T65" fmla="*/ 27 h 345"/>
              <a:gd name="T66" fmla="*/ 323 w 387"/>
              <a:gd name="T67" fmla="*/ 187 h 345"/>
              <a:gd name="T68" fmla="*/ 319 w 387"/>
              <a:gd name="T69" fmla="*/ 191 h 345"/>
              <a:gd name="T70" fmla="*/ 68 w 387"/>
              <a:gd name="T71" fmla="*/ 191 h 345"/>
              <a:gd name="T72" fmla="*/ 64 w 387"/>
              <a:gd name="T73" fmla="*/ 187 h 345"/>
              <a:gd name="T74" fmla="*/ 256 w 387"/>
              <a:gd name="T75" fmla="*/ 316 h 345"/>
              <a:gd name="T76" fmla="*/ 252 w 387"/>
              <a:gd name="T77" fmla="*/ 318 h 345"/>
              <a:gd name="T78" fmla="*/ 222 w 387"/>
              <a:gd name="T79" fmla="*/ 319 h 345"/>
              <a:gd name="T80" fmla="*/ 210 w 387"/>
              <a:gd name="T81" fmla="*/ 319 h 345"/>
              <a:gd name="T82" fmla="*/ 176 w 387"/>
              <a:gd name="T83" fmla="*/ 319 h 345"/>
              <a:gd name="T84" fmla="*/ 164 w 387"/>
              <a:gd name="T85" fmla="*/ 319 h 345"/>
              <a:gd name="T86" fmla="*/ 135 w 387"/>
              <a:gd name="T87" fmla="*/ 318 h 345"/>
              <a:gd name="T88" fmla="*/ 130 w 387"/>
              <a:gd name="T89" fmla="*/ 316 h 345"/>
              <a:gd name="T90" fmla="*/ 129 w 387"/>
              <a:gd name="T91" fmla="*/ 311 h 345"/>
              <a:gd name="T92" fmla="*/ 134 w 387"/>
              <a:gd name="T93" fmla="*/ 288 h 345"/>
              <a:gd name="T94" fmla="*/ 140 w 387"/>
              <a:gd name="T95" fmla="*/ 283 h 345"/>
              <a:gd name="T96" fmla="*/ 168 w 387"/>
              <a:gd name="T97" fmla="*/ 283 h 345"/>
              <a:gd name="T98" fmla="*/ 218 w 387"/>
              <a:gd name="T99" fmla="*/ 283 h 345"/>
              <a:gd name="T100" fmla="*/ 247 w 387"/>
              <a:gd name="T101" fmla="*/ 283 h 345"/>
              <a:gd name="T102" fmla="*/ 252 w 387"/>
              <a:gd name="T103" fmla="*/ 288 h 345"/>
              <a:gd name="T104" fmla="*/ 257 w 387"/>
              <a:gd name="T105" fmla="*/ 311 h 345"/>
              <a:gd name="T106" fmla="*/ 256 w 387"/>
              <a:gd name="T107" fmla="*/ 316 h 3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387" h="345">
                <a:moveTo>
                  <a:pt x="384" y="320"/>
                </a:moveTo>
                <a:cubicBezTo>
                  <a:pt x="347" y="241"/>
                  <a:pt x="347" y="241"/>
                  <a:pt x="347" y="241"/>
                </a:cubicBezTo>
                <a:cubicBezTo>
                  <a:pt x="343" y="232"/>
                  <a:pt x="334" y="226"/>
                  <a:pt x="326" y="226"/>
                </a:cubicBezTo>
                <a:cubicBezTo>
                  <a:pt x="284" y="226"/>
                  <a:pt x="284" y="226"/>
                  <a:pt x="284" y="226"/>
                </a:cubicBezTo>
                <a:cubicBezTo>
                  <a:pt x="284" y="214"/>
                  <a:pt x="284" y="214"/>
                  <a:pt x="284" y="214"/>
                </a:cubicBezTo>
                <a:cubicBezTo>
                  <a:pt x="319" y="214"/>
                  <a:pt x="319" y="214"/>
                  <a:pt x="319" y="214"/>
                </a:cubicBezTo>
                <a:cubicBezTo>
                  <a:pt x="333" y="214"/>
                  <a:pt x="345" y="202"/>
                  <a:pt x="345" y="187"/>
                </a:cubicBezTo>
                <a:cubicBezTo>
                  <a:pt x="345" y="27"/>
                  <a:pt x="345" y="27"/>
                  <a:pt x="345" y="27"/>
                </a:cubicBezTo>
                <a:cubicBezTo>
                  <a:pt x="345" y="12"/>
                  <a:pt x="333" y="0"/>
                  <a:pt x="319" y="0"/>
                </a:cubicBezTo>
                <a:cubicBezTo>
                  <a:pt x="68" y="0"/>
                  <a:pt x="68" y="0"/>
                  <a:pt x="68" y="0"/>
                </a:cubicBezTo>
                <a:cubicBezTo>
                  <a:pt x="53" y="0"/>
                  <a:pt x="42" y="12"/>
                  <a:pt x="42" y="27"/>
                </a:cubicBezTo>
                <a:cubicBezTo>
                  <a:pt x="42" y="187"/>
                  <a:pt x="42" y="187"/>
                  <a:pt x="42" y="187"/>
                </a:cubicBezTo>
                <a:cubicBezTo>
                  <a:pt x="42" y="202"/>
                  <a:pt x="53" y="214"/>
                  <a:pt x="68" y="214"/>
                </a:cubicBezTo>
                <a:cubicBezTo>
                  <a:pt x="102" y="214"/>
                  <a:pt x="102" y="214"/>
                  <a:pt x="102" y="214"/>
                </a:cubicBezTo>
                <a:cubicBezTo>
                  <a:pt x="102" y="226"/>
                  <a:pt x="102" y="226"/>
                  <a:pt x="102" y="226"/>
                </a:cubicBezTo>
                <a:cubicBezTo>
                  <a:pt x="60" y="226"/>
                  <a:pt x="60" y="226"/>
                  <a:pt x="60" y="226"/>
                </a:cubicBezTo>
                <a:cubicBezTo>
                  <a:pt x="52" y="226"/>
                  <a:pt x="43" y="232"/>
                  <a:pt x="39" y="241"/>
                </a:cubicBezTo>
                <a:cubicBezTo>
                  <a:pt x="3" y="320"/>
                  <a:pt x="3" y="320"/>
                  <a:pt x="3" y="320"/>
                </a:cubicBezTo>
                <a:cubicBezTo>
                  <a:pt x="0" y="326"/>
                  <a:pt x="0" y="333"/>
                  <a:pt x="3" y="338"/>
                </a:cubicBezTo>
                <a:cubicBezTo>
                  <a:pt x="6" y="342"/>
                  <a:pt x="10" y="345"/>
                  <a:pt x="16" y="345"/>
                </a:cubicBezTo>
                <a:cubicBezTo>
                  <a:pt x="116" y="345"/>
                  <a:pt x="116" y="345"/>
                  <a:pt x="116" y="345"/>
                </a:cubicBezTo>
                <a:cubicBezTo>
                  <a:pt x="116" y="345"/>
                  <a:pt x="116" y="345"/>
                  <a:pt x="116" y="345"/>
                </a:cubicBezTo>
                <a:cubicBezTo>
                  <a:pt x="193" y="345"/>
                  <a:pt x="193" y="345"/>
                  <a:pt x="193" y="345"/>
                </a:cubicBezTo>
                <a:cubicBezTo>
                  <a:pt x="270" y="345"/>
                  <a:pt x="270" y="345"/>
                  <a:pt x="270" y="345"/>
                </a:cubicBezTo>
                <a:cubicBezTo>
                  <a:pt x="270" y="345"/>
                  <a:pt x="271" y="345"/>
                  <a:pt x="271" y="345"/>
                </a:cubicBezTo>
                <a:cubicBezTo>
                  <a:pt x="370" y="345"/>
                  <a:pt x="370" y="345"/>
                  <a:pt x="370" y="345"/>
                </a:cubicBezTo>
                <a:cubicBezTo>
                  <a:pt x="376" y="345"/>
                  <a:pt x="381" y="342"/>
                  <a:pt x="384" y="338"/>
                </a:cubicBezTo>
                <a:cubicBezTo>
                  <a:pt x="387" y="333"/>
                  <a:pt x="387" y="326"/>
                  <a:pt x="384" y="320"/>
                </a:cubicBezTo>
                <a:close/>
                <a:moveTo>
                  <a:pt x="64" y="187"/>
                </a:moveTo>
                <a:cubicBezTo>
                  <a:pt x="64" y="27"/>
                  <a:pt x="64" y="27"/>
                  <a:pt x="64" y="27"/>
                </a:cubicBezTo>
                <a:cubicBezTo>
                  <a:pt x="64" y="25"/>
                  <a:pt x="65" y="23"/>
                  <a:pt x="68" y="23"/>
                </a:cubicBezTo>
                <a:cubicBezTo>
                  <a:pt x="319" y="23"/>
                  <a:pt x="319" y="23"/>
                  <a:pt x="319" y="23"/>
                </a:cubicBezTo>
                <a:cubicBezTo>
                  <a:pt x="321" y="23"/>
                  <a:pt x="323" y="25"/>
                  <a:pt x="323" y="27"/>
                </a:cubicBezTo>
                <a:cubicBezTo>
                  <a:pt x="323" y="187"/>
                  <a:pt x="323" y="187"/>
                  <a:pt x="323" y="187"/>
                </a:cubicBezTo>
                <a:cubicBezTo>
                  <a:pt x="323" y="189"/>
                  <a:pt x="321" y="191"/>
                  <a:pt x="319" y="191"/>
                </a:cubicBezTo>
                <a:cubicBezTo>
                  <a:pt x="68" y="191"/>
                  <a:pt x="68" y="191"/>
                  <a:pt x="68" y="191"/>
                </a:cubicBezTo>
                <a:cubicBezTo>
                  <a:pt x="65" y="191"/>
                  <a:pt x="64" y="189"/>
                  <a:pt x="64" y="187"/>
                </a:cubicBezTo>
                <a:close/>
                <a:moveTo>
                  <a:pt x="256" y="316"/>
                </a:moveTo>
                <a:cubicBezTo>
                  <a:pt x="255" y="318"/>
                  <a:pt x="254" y="318"/>
                  <a:pt x="252" y="318"/>
                </a:cubicBezTo>
                <a:cubicBezTo>
                  <a:pt x="222" y="319"/>
                  <a:pt x="222" y="319"/>
                  <a:pt x="222" y="319"/>
                </a:cubicBezTo>
                <a:cubicBezTo>
                  <a:pt x="210" y="319"/>
                  <a:pt x="210" y="319"/>
                  <a:pt x="210" y="319"/>
                </a:cubicBezTo>
                <a:cubicBezTo>
                  <a:pt x="176" y="319"/>
                  <a:pt x="176" y="319"/>
                  <a:pt x="176" y="319"/>
                </a:cubicBezTo>
                <a:cubicBezTo>
                  <a:pt x="164" y="319"/>
                  <a:pt x="164" y="319"/>
                  <a:pt x="164" y="319"/>
                </a:cubicBezTo>
                <a:cubicBezTo>
                  <a:pt x="135" y="318"/>
                  <a:pt x="135" y="318"/>
                  <a:pt x="135" y="318"/>
                </a:cubicBezTo>
                <a:cubicBezTo>
                  <a:pt x="133" y="318"/>
                  <a:pt x="131" y="318"/>
                  <a:pt x="130" y="316"/>
                </a:cubicBezTo>
                <a:cubicBezTo>
                  <a:pt x="129" y="315"/>
                  <a:pt x="129" y="313"/>
                  <a:pt x="129" y="311"/>
                </a:cubicBezTo>
                <a:cubicBezTo>
                  <a:pt x="134" y="288"/>
                  <a:pt x="134" y="288"/>
                  <a:pt x="134" y="288"/>
                </a:cubicBezTo>
                <a:cubicBezTo>
                  <a:pt x="135" y="285"/>
                  <a:pt x="137" y="283"/>
                  <a:pt x="140" y="283"/>
                </a:cubicBezTo>
                <a:cubicBezTo>
                  <a:pt x="168" y="283"/>
                  <a:pt x="168" y="283"/>
                  <a:pt x="168" y="283"/>
                </a:cubicBezTo>
                <a:cubicBezTo>
                  <a:pt x="218" y="283"/>
                  <a:pt x="218" y="283"/>
                  <a:pt x="218" y="283"/>
                </a:cubicBezTo>
                <a:cubicBezTo>
                  <a:pt x="247" y="283"/>
                  <a:pt x="247" y="283"/>
                  <a:pt x="247" y="283"/>
                </a:cubicBezTo>
                <a:cubicBezTo>
                  <a:pt x="249" y="283"/>
                  <a:pt x="251" y="285"/>
                  <a:pt x="252" y="288"/>
                </a:cubicBezTo>
                <a:cubicBezTo>
                  <a:pt x="257" y="311"/>
                  <a:pt x="257" y="311"/>
                  <a:pt x="257" y="311"/>
                </a:cubicBezTo>
                <a:cubicBezTo>
                  <a:pt x="258" y="313"/>
                  <a:pt x="257" y="315"/>
                  <a:pt x="256" y="316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4" name="Freeform 96"/>
          <p:cNvSpPr>
            <a:spLocks noEditPoints="1"/>
          </p:cNvSpPr>
          <p:nvPr/>
        </p:nvSpPr>
        <p:spPr bwMode="auto">
          <a:xfrm>
            <a:off x="4061040" y="1476864"/>
            <a:ext cx="550430" cy="429337"/>
          </a:xfrm>
          <a:custGeom>
            <a:avLst/>
            <a:gdLst>
              <a:gd name="T0" fmla="*/ 293 w 293"/>
              <a:gd name="T1" fmla="*/ 212 h 228"/>
              <a:gd name="T2" fmla="*/ 293 w 293"/>
              <a:gd name="T3" fmla="*/ 212 h 228"/>
              <a:gd name="T4" fmla="*/ 293 w 293"/>
              <a:gd name="T5" fmla="*/ 17 h 228"/>
              <a:gd name="T6" fmla="*/ 293 w 293"/>
              <a:gd name="T7" fmla="*/ 17 h 228"/>
              <a:gd name="T8" fmla="*/ 292 w 293"/>
              <a:gd name="T9" fmla="*/ 11 h 228"/>
              <a:gd name="T10" fmla="*/ 276 w 293"/>
              <a:gd name="T11" fmla="*/ 0 h 228"/>
              <a:gd name="T12" fmla="*/ 146 w 293"/>
              <a:gd name="T13" fmla="*/ 0 h 228"/>
              <a:gd name="T14" fmla="*/ 16 w 293"/>
              <a:gd name="T15" fmla="*/ 0 h 228"/>
              <a:gd name="T16" fmla="*/ 1 w 293"/>
              <a:gd name="T17" fmla="*/ 11 h 228"/>
              <a:gd name="T18" fmla="*/ 0 w 293"/>
              <a:gd name="T19" fmla="*/ 18 h 228"/>
              <a:gd name="T20" fmla="*/ 0 w 293"/>
              <a:gd name="T21" fmla="*/ 211 h 228"/>
              <a:gd name="T22" fmla="*/ 1 w 293"/>
              <a:gd name="T23" fmla="*/ 217 h 228"/>
              <a:gd name="T24" fmla="*/ 16 w 293"/>
              <a:gd name="T25" fmla="*/ 228 h 228"/>
              <a:gd name="T26" fmla="*/ 146 w 293"/>
              <a:gd name="T27" fmla="*/ 228 h 228"/>
              <a:gd name="T28" fmla="*/ 276 w 293"/>
              <a:gd name="T29" fmla="*/ 228 h 228"/>
              <a:gd name="T30" fmla="*/ 292 w 293"/>
              <a:gd name="T31" fmla="*/ 217 h 228"/>
              <a:gd name="T32" fmla="*/ 293 w 293"/>
              <a:gd name="T33" fmla="*/ 213 h 228"/>
              <a:gd name="T34" fmla="*/ 293 w 293"/>
              <a:gd name="T35" fmla="*/ 213 h 228"/>
              <a:gd name="T36" fmla="*/ 293 w 293"/>
              <a:gd name="T37" fmla="*/ 212 h 228"/>
              <a:gd name="T38" fmla="*/ 276 w 293"/>
              <a:gd name="T39" fmla="*/ 190 h 228"/>
              <a:gd name="T40" fmla="*/ 222 w 293"/>
              <a:gd name="T41" fmla="*/ 145 h 228"/>
              <a:gd name="T42" fmla="*/ 185 w 293"/>
              <a:gd name="T43" fmla="*/ 114 h 228"/>
              <a:gd name="T44" fmla="*/ 222 w 293"/>
              <a:gd name="T45" fmla="*/ 84 h 228"/>
              <a:gd name="T46" fmla="*/ 276 w 293"/>
              <a:gd name="T47" fmla="*/ 38 h 228"/>
              <a:gd name="T48" fmla="*/ 276 w 293"/>
              <a:gd name="T49" fmla="*/ 190 h 228"/>
              <a:gd name="T50" fmla="*/ 276 w 293"/>
              <a:gd name="T51" fmla="*/ 17 h 228"/>
              <a:gd name="T52" fmla="*/ 211 w 293"/>
              <a:gd name="T53" fmla="*/ 71 h 228"/>
              <a:gd name="T54" fmla="*/ 169 w 293"/>
              <a:gd name="T55" fmla="*/ 106 h 228"/>
              <a:gd name="T56" fmla="*/ 146 w 293"/>
              <a:gd name="T57" fmla="*/ 116 h 228"/>
              <a:gd name="T58" fmla="*/ 123 w 293"/>
              <a:gd name="T59" fmla="*/ 106 h 228"/>
              <a:gd name="T60" fmla="*/ 81 w 293"/>
              <a:gd name="T61" fmla="*/ 71 h 228"/>
              <a:gd name="T62" fmla="*/ 16 w 293"/>
              <a:gd name="T63" fmla="*/ 17 h 228"/>
              <a:gd name="T64" fmla="*/ 16 w 293"/>
              <a:gd name="T65" fmla="*/ 17 h 228"/>
              <a:gd name="T66" fmla="*/ 146 w 293"/>
              <a:gd name="T67" fmla="*/ 17 h 228"/>
              <a:gd name="T68" fmla="*/ 276 w 293"/>
              <a:gd name="T69" fmla="*/ 17 h 228"/>
              <a:gd name="T70" fmla="*/ 16 w 293"/>
              <a:gd name="T71" fmla="*/ 38 h 228"/>
              <a:gd name="T72" fmla="*/ 71 w 293"/>
              <a:gd name="T73" fmla="*/ 84 h 228"/>
              <a:gd name="T74" fmla="*/ 107 w 293"/>
              <a:gd name="T75" fmla="*/ 114 h 228"/>
              <a:gd name="T76" fmla="*/ 71 w 293"/>
              <a:gd name="T77" fmla="*/ 145 h 228"/>
              <a:gd name="T78" fmla="*/ 16 w 293"/>
              <a:gd name="T79" fmla="*/ 190 h 228"/>
              <a:gd name="T80" fmla="*/ 16 w 293"/>
              <a:gd name="T81" fmla="*/ 38 h 228"/>
              <a:gd name="T82" fmla="*/ 146 w 293"/>
              <a:gd name="T83" fmla="*/ 212 h 228"/>
              <a:gd name="T84" fmla="*/ 16 w 293"/>
              <a:gd name="T85" fmla="*/ 212 h 228"/>
              <a:gd name="T86" fmla="*/ 16 w 293"/>
              <a:gd name="T87" fmla="*/ 212 h 228"/>
              <a:gd name="T88" fmla="*/ 81 w 293"/>
              <a:gd name="T89" fmla="*/ 158 h 228"/>
              <a:gd name="T90" fmla="*/ 120 w 293"/>
              <a:gd name="T91" fmla="*/ 125 h 228"/>
              <a:gd name="T92" fmla="*/ 146 w 293"/>
              <a:gd name="T93" fmla="*/ 133 h 228"/>
              <a:gd name="T94" fmla="*/ 172 w 293"/>
              <a:gd name="T95" fmla="*/ 125 h 228"/>
              <a:gd name="T96" fmla="*/ 211 w 293"/>
              <a:gd name="T97" fmla="*/ 158 h 228"/>
              <a:gd name="T98" fmla="*/ 276 w 293"/>
              <a:gd name="T99" fmla="*/ 212 h 228"/>
              <a:gd name="T100" fmla="*/ 146 w 293"/>
              <a:gd name="T101" fmla="*/ 212 h 2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293" h="228">
                <a:moveTo>
                  <a:pt x="293" y="212"/>
                </a:moveTo>
                <a:cubicBezTo>
                  <a:pt x="293" y="212"/>
                  <a:pt x="293" y="212"/>
                  <a:pt x="293" y="212"/>
                </a:cubicBezTo>
                <a:cubicBezTo>
                  <a:pt x="293" y="17"/>
                  <a:pt x="293" y="17"/>
                  <a:pt x="293" y="17"/>
                </a:cubicBezTo>
                <a:cubicBezTo>
                  <a:pt x="293" y="17"/>
                  <a:pt x="293" y="17"/>
                  <a:pt x="293" y="17"/>
                </a:cubicBezTo>
                <a:cubicBezTo>
                  <a:pt x="293" y="15"/>
                  <a:pt x="292" y="13"/>
                  <a:pt x="292" y="11"/>
                </a:cubicBezTo>
                <a:cubicBezTo>
                  <a:pt x="289" y="5"/>
                  <a:pt x="283" y="0"/>
                  <a:pt x="276" y="0"/>
                </a:cubicBezTo>
                <a:cubicBezTo>
                  <a:pt x="146" y="0"/>
                  <a:pt x="146" y="0"/>
                  <a:pt x="146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9" y="0"/>
                  <a:pt x="3" y="5"/>
                  <a:pt x="1" y="11"/>
                </a:cubicBezTo>
                <a:cubicBezTo>
                  <a:pt x="0" y="13"/>
                  <a:pt x="0" y="15"/>
                  <a:pt x="0" y="18"/>
                </a:cubicBezTo>
                <a:cubicBezTo>
                  <a:pt x="0" y="211"/>
                  <a:pt x="0" y="211"/>
                  <a:pt x="0" y="211"/>
                </a:cubicBezTo>
                <a:cubicBezTo>
                  <a:pt x="0" y="213"/>
                  <a:pt x="0" y="215"/>
                  <a:pt x="1" y="217"/>
                </a:cubicBezTo>
                <a:cubicBezTo>
                  <a:pt x="3" y="224"/>
                  <a:pt x="9" y="228"/>
                  <a:pt x="16" y="228"/>
                </a:cubicBezTo>
                <a:cubicBezTo>
                  <a:pt x="146" y="228"/>
                  <a:pt x="146" y="228"/>
                  <a:pt x="146" y="228"/>
                </a:cubicBezTo>
                <a:cubicBezTo>
                  <a:pt x="276" y="228"/>
                  <a:pt x="276" y="228"/>
                  <a:pt x="276" y="228"/>
                </a:cubicBezTo>
                <a:cubicBezTo>
                  <a:pt x="283" y="228"/>
                  <a:pt x="289" y="224"/>
                  <a:pt x="292" y="217"/>
                </a:cubicBezTo>
                <a:cubicBezTo>
                  <a:pt x="292" y="216"/>
                  <a:pt x="292" y="214"/>
                  <a:pt x="293" y="213"/>
                </a:cubicBezTo>
                <a:cubicBezTo>
                  <a:pt x="293" y="213"/>
                  <a:pt x="293" y="213"/>
                  <a:pt x="293" y="213"/>
                </a:cubicBezTo>
                <a:cubicBezTo>
                  <a:pt x="293" y="212"/>
                  <a:pt x="293" y="212"/>
                  <a:pt x="293" y="212"/>
                </a:cubicBezTo>
                <a:close/>
                <a:moveTo>
                  <a:pt x="276" y="190"/>
                </a:moveTo>
                <a:cubicBezTo>
                  <a:pt x="222" y="145"/>
                  <a:pt x="222" y="145"/>
                  <a:pt x="222" y="145"/>
                </a:cubicBezTo>
                <a:cubicBezTo>
                  <a:pt x="185" y="114"/>
                  <a:pt x="185" y="114"/>
                  <a:pt x="185" y="114"/>
                </a:cubicBezTo>
                <a:cubicBezTo>
                  <a:pt x="222" y="84"/>
                  <a:pt x="222" y="84"/>
                  <a:pt x="222" y="84"/>
                </a:cubicBezTo>
                <a:cubicBezTo>
                  <a:pt x="276" y="38"/>
                  <a:pt x="276" y="38"/>
                  <a:pt x="276" y="38"/>
                </a:cubicBezTo>
                <a:lnTo>
                  <a:pt x="276" y="190"/>
                </a:lnTo>
                <a:close/>
                <a:moveTo>
                  <a:pt x="276" y="17"/>
                </a:moveTo>
                <a:cubicBezTo>
                  <a:pt x="211" y="71"/>
                  <a:pt x="211" y="71"/>
                  <a:pt x="211" y="71"/>
                </a:cubicBezTo>
                <a:cubicBezTo>
                  <a:pt x="169" y="106"/>
                  <a:pt x="169" y="106"/>
                  <a:pt x="169" y="106"/>
                </a:cubicBezTo>
                <a:cubicBezTo>
                  <a:pt x="163" y="112"/>
                  <a:pt x="155" y="116"/>
                  <a:pt x="146" y="116"/>
                </a:cubicBezTo>
                <a:cubicBezTo>
                  <a:pt x="137" y="116"/>
                  <a:pt x="129" y="112"/>
                  <a:pt x="123" y="106"/>
                </a:cubicBezTo>
                <a:cubicBezTo>
                  <a:pt x="81" y="71"/>
                  <a:pt x="81" y="71"/>
                  <a:pt x="81" y="71"/>
                </a:cubicBezTo>
                <a:cubicBezTo>
                  <a:pt x="16" y="17"/>
                  <a:pt x="16" y="17"/>
                  <a:pt x="16" y="17"/>
                </a:cubicBezTo>
                <a:cubicBezTo>
                  <a:pt x="16" y="17"/>
                  <a:pt x="16" y="17"/>
                  <a:pt x="16" y="17"/>
                </a:cubicBezTo>
                <a:cubicBezTo>
                  <a:pt x="146" y="17"/>
                  <a:pt x="146" y="17"/>
                  <a:pt x="146" y="17"/>
                </a:cubicBezTo>
                <a:lnTo>
                  <a:pt x="276" y="17"/>
                </a:lnTo>
                <a:close/>
                <a:moveTo>
                  <a:pt x="16" y="38"/>
                </a:moveTo>
                <a:cubicBezTo>
                  <a:pt x="71" y="84"/>
                  <a:pt x="71" y="84"/>
                  <a:pt x="71" y="84"/>
                </a:cubicBezTo>
                <a:cubicBezTo>
                  <a:pt x="107" y="114"/>
                  <a:pt x="107" y="114"/>
                  <a:pt x="107" y="114"/>
                </a:cubicBezTo>
                <a:cubicBezTo>
                  <a:pt x="71" y="145"/>
                  <a:pt x="71" y="145"/>
                  <a:pt x="71" y="145"/>
                </a:cubicBezTo>
                <a:cubicBezTo>
                  <a:pt x="16" y="190"/>
                  <a:pt x="16" y="190"/>
                  <a:pt x="16" y="190"/>
                </a:cubicBezTo>
                <a:lnTo>
                  <a:pt x="16" y="38"/>
                </a:lnTo>
                <a:close/>
                <a:moveTo>
                  <a:pt x="146" y="212"/>
                </a:moveTo>
                <a:cubicBezTo>
                  <a:pt x="16" y="212"/>
                  <a:pt x="16" y="212"/>
                  <a:pt x="16" y="212"/>
                </a:cubicBezTo>
                <a:cubicBezTo>
                  <a:pt x="16" y="212"/>
                  <a:pt x="16" y="212"/>
                  <a:pt x="16" y="212"/>
                </a:cubicBezTo>
                <a:cubicBezTo>
                  <a:pt x="81" y="158"/>
                  <a:pt x="81" y="158"/>
                  <a:pt x="81" y="158"/>
                </a:cubicBezTo>
                <a:cubicBezTo>
                  <a:pt x="120" y="125"/>
                  <a:pt x="120" y="125"/>
                  <a:pt x="120" y="125"/>
                </a:cubicBezTo>
                <a:cubicBezTo>
                  <a:pt x="128" y="130"/>
                  <a:pt x="137" y="133"/>
                  <a:pt x="146" y="133"/>
                </a:cubicBezTo>
                <a:cubicBezTo>
                  <a:pt x="155" y="133"/>
                  <a:pt x="164" y="130"/>
                  <a:pt x="172" y="125"/>
                </a:cubicBezTo>
                <a:cubicBezTo>
                  <a:pt x="211" y="158"/>
                  <a:pt x="211" y="158"/>
                  <a:pt x="211" y="158"/>
                </a:cubicBezTo>
                <a:cubicBezTo>
                  <a:pt x="276" y="212"/>
                  <a:pt x="276" y="212"/>
                  <a:pt x="276" y="212"/>
                </a:cubicBezTo>
                <a:lnTo>
                  <a:pt x="146" y="21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15" name="Group 24"/>
          <p:cNvGrpSpPr/>
          <p:nvPr/>
        </p:nvGrpSpPr>
        <p:grpSpPr>
          <a:xfrm>
            <a:off x="3027432" y="3842679"/>
            <a:ext cx="565054" cy="545792"/>
            <a:chOff x="5099140" y="1309474"/>
            <a:chExt cx="439257" cy="424283"/>
          </a:xfrm>
          <a:solidFill>
            <a:schemeClr val="tx1"/>
          </a:solidFill>
        </p:grpSpPr>
        <p:sp>
          <p:nvSpPr>
            <p:cNvPr id="16" name="Rectangle 18"/>
            <p:cNvSpPr>
              <a:spLocks noChangeArrowheads="1"/>
            </p:cNvSpPr>
            <p:nvPr/>
          </p:nvSpPr>
          <p:spPr bwMode="auto">
            <a:xfrm>
              <a:off x="5256374" y="1479187"/>
              <a:ext cx="47421" cy="4492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7" name="Rectangle 19"/>
            <p:cNvSpPr>
              <a:spLocks noChangeArrowheads="1"/>
            </p:cNvSpPr>
            <p:nvPr/>
          </p:nvSpPr>
          <p:spPr bwMode="auto">
            <a:xfrm>
              <a:off x="5331247" y="1479187"/>
              <a:ext cx="49916" cy="4492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8" name="Rectangle 20"/>
            <p:cNvSpPr>
              <a:spLocks noChangeArrowheads="1"/>
            </p:cNvSpPr>
            <p:nvPr/>
          </p:nvSpPr>
          <p:spPr bwMode="auto">
            <a:xfrm>
              <a:off x="5408617" y="1479187"/>
              <a:ext cx="49916" cy="4492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9" name="Rectangle 21"/>
            <p:cNvSpPr>
              <a:spLocks noChangeArrowheads="1"/>
            </p:cNvSpPr>
            <p:nvPr/>
          </p:nvSpPr>
          <p:spPr bwMode="auto">
            <a:xfrm>
              <a:off x="5256374" y="1546573"/>
              <a:ext cx="47421" cy="4742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0" name="Rectangle 22"/>
            <p:cNvSpPr>
              <a:spLocks noChangeArrowheads="1"/>
            </p:cNvSpPr>
            <p:nvPr/>
          </p:nvSpPr>
          <p:spPr bwMode="auto">
            <a:xfrm>
              <a:off x="5331247" y="1546573"/>
              <a:ext cx="49916" cy="4742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1" name="Rectangle 23"/>
            <p:cNvSpPr>
              <a:spLocks noChangeArrowheads="1"/>
            </p:cNvSpPr>
            <p:nvPr/>
          </p:nvSpPr>
          <p:spPr bwMode="auto">
            <a:xfrm>
              <a:off x="5408617" y="1546573"/>
              <a:ext cx="49916" cy="4742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2" name="Rectangle 24"/>
            <p:cNvSpPr>
              <a:spLocks noChangeArrowheads="1"/>
            </p:cNvSpPr>
            <p:nvPr/>
          </p:nvSpPr>
          <p:spPr bwMode="auto">
            <a:xfrm>
              <a:off x="5256374" y="1618951"/>
              <a:ext cx="47421" cy="4492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3" name="Rectangle 25"/>
            <p:cNvSpPr>
              <a:spLocks noChangeArrowheads="1"/>
            </p:cNvSpPr>
            <p:nvPr/>
          </p:nvSpPr>
          <p:spPr bwMode="auto">
            <a:xfrm>
              <a:off x="5179005" y="1546573"/>
              <a:ext cx="49916" cy="4742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4" name="Rectangle 26"/>
            <p:cNvSpPr>
              <a:spLocks noChangeArrowheads="1"/>
            </p:cNvSpPr>
            <p:nvPr/>
          </p:nvSpPr>
          <p:spPr bwMode="auto">
            <a:xfrm>
              <a:off x="5179005" y="1618951"/>
              <a:ext cx="49916" cy="4492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5" name="Rectangle 27"/>
            <p:cNvSpPr>
              <a:spLocks noChangeArrowheads="1"/>
            </p:cNvSpPr>
            <p:nvPr/>
          </p:nvSpPr>
          <p:spPr bwMode="auto">
            <a:xfrm>
              <a:off x="5331247" y="1618951"/>
              <a:ext cx="49916" cy="4492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6" name="Rectangle 28"/>
            <p:cNvSpPr>
              <a:spLocks noChangeArrowheads="1"/>
            </p:cNvSpPr>
            <p:nvPr/>
          </p:nvSpPr>
          <p:spPr bwMode="auto">
            <a:xfrm>
              <a:off x="5408617" y="1618951"/>
              <a:ext cx="49916" cy="4492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7" name="Freeform 29"/>
            <p:cNvSpPr>
              <a:spLocks noEditPoints="1"/>
            </p:cNvSpPr>
            <p:nvPr/>
          </p:nvSpPr>
          <p:spPr bwMode="auto">
            <a:xfrm>
              <a:off x="5099140" y="1339424"/>
              <a:ext cx="439257" cy="394333"/>
            </a:xfrm>
            <a:custGeom>
              <a:avLst/>
              <a:gdLst>
                <a:gd name="T0" fmla="*/ 174 w 176"/>
                <a:gd name="T1" fmla="*/ 0 h 158"/>
                <a:gd name="T2" fmla="*/ 150 w 176"/>
                <a:gd name="T3" fmla="*/ 0 h 158"/>
                <a:gd name="T4" fmla="*/ 150 w 176"/>
                <a:gd name="T5" fmla="*/ 16 h 158"/>
                <a:gd name="T6" fmla="*/ 126 w 176"/>
                <a:gd name="T7" fmla="*/ 16 h 158"/>
                <a:gd name="T8" fmla="*/ 126 w 176"/>
                <a:gd name="T9" fmla="*/ 0 h 158"/>
                <a:gd name="T10" fmla="*/ 52 w 176"/>
                <a:gd name="T11" fmla="*/ 0 h 158"/>
                <a:gd name="T12" fmla="*/ 52 w 176"/>
                <a:gd name="T13" fmla="*/ 16 h 158"/>
                <a:gd name="T14" fmla="*/ 28 w 176"/>
                <a:gd name="T15" fmla="*/ 16 h 158"/>
                <a:gd name="T16" fmla="*/ 28 w 176"/>
                <a:gd name="T17" fmla="*/ 0 h 158"/>
                <a:gd name="T18" fmla="*/ 0 w 176"/>
                <a:gd name="T19" fmla="*/ 0 h 158"/>
                <a:gd name="T20" fmla="*/ 0 w 176"/>
                <a:gd name="T21" fmla="*/ 158 h 158"/>
                <a:gd name="T22" fmla="*/ 13 w 176"/>
                <a:gd name="T23" fmla="*/ 158 h 158"/>
                <a:gd name="T24" fmla="*/ 162 w 176"/>
                <a:gd name="T25" fmla="*/ 158 h 158"/>
                <a:gd name="T26" fmla="*/ 176 w 176"/>
                <a:gd name="T27" fmla="*/ 158 h 158"/>
                <a:gd name="T28" fmla="*/ 174 w 176"/>
                <a:gd name="T29" fmla="*/ 0 h 158"/>
                <a:gd name="T30" fmla="*/ 162 w 176"/>
                <a:gd name="T31" fmla="*/ 144 h 158"/>
                <a:gd name="T32" fmla="*/ 13 w 176"/>
                <a:gd name="T33" fmla="*/ 144 h 158"/>
                <a:gd name="T34" fmla="*/ 13 w 176"/>
                <a:gd name="T35" fmla="*/ 44 h 158"/>
                <a:gd name="T36" fmla="*/ 162 w 176"/>
                <a:gd name="T37" fmla="*/ 44 h 158"/>
                <a:gd name="T38" fmla="*/ 162 w 176"/>
                <a:gd name="T39" fmla="*/ 144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76" h="158">
                  <a:moveTo>
                    <a:pt x="174" y="0"/>
                  </a:moveTo>
                  <a:lnTo>
                    <a:pt x="150" y="0"/>
                  </a:lnTo>
                  <a:lnTo>
                    <a:pt x="150" y="16"/>
                  </a:lnTo>
                  <a:lnTo>
                    <a:pt x="126" y="16"/>
                  </a:lnTo>
                  <a:lnTo>
                    <a:pt x="126" y="0"/>
                  </a:lnTo>
                  <a:lnTo>
                    <a:pt x="52" y="0"/>
                  </a:lnTo>
                  <a:lnTo>
                    <a:pt x="52" y="16"/>
                  </a:lnTo>
                  <a:lnTo>
                    <a:pt x="28" y="16"/>
                  </a:lnTo>
                  <a:lnTo>
                    <a:pt x="28" y="0"/>
                  </a:lnTo>
                  <a:lnTo>
                    <a:pt x="0" y="0"/>
                  </a:lnTo>
                  <a:lnTo>
                    <a:pt x="0" y="158"/>
                  </a:lnTo>
                  <a:lnTo>
                    <a:pt x="13" y="158"/>
                  </a:lnTo>
                  <a:lnTo>
                    <a:pt x="162" y="158"/>
                  </a:lnTo>
                  <a:lnTo>
                    <a:pt x="176" y="158"/>
                  </a:lnTo>
                  <a:lnTo>
                    <a:pt x="174" y="0"/>
                  </a:lnTo>
                  <a:close/>
                  <a:moveTo>
                    <a:pt x="162" y="144"/>
                  </a:moveTo>
                  <a:lnTo>
                    <a:pt x="13" y="144"/>
                  </a:lnTo>
                  <a:lnTo>
                    <a:pt x="13" y="44"/>
                  </a:lnTo>
                  <a:lnTo>
                    <a:pt x="162" y="44"/>
                  </a:lnTo>
                  <a:lnTo>
                    <a:pt x="162" y="1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8" name="Rectangle 30"/>
            <p:cNvSpPr>
              <a:spLocks noChangeArrowheads="1"/>
            </p:cNvSpPr>
            <p:nvPr/>
          </p:nvSpPr>
          <p:spPr bwMode="auto">
            <a:xfrm>
              <a:off x="5181500" y="1309474"/>
              <a:ext cx="37438" cy="5989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9" name="Rectangle 31"/>
            <p:cNvSpPr>
              <a:spLocks noChangeArrowheads="1"/>
            </p:cNvSpPr>
            <p:nvPr/>
          </p:nvSpPr>
          <p:spPr bwMode="auto">
            <a:xfrm>
              <a:off x="5428583" y="1309474"/>
              <a:ext cx="34941" cy="5989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30" name="Freeform 36"/>
          <p:cNvSpPr>
            <a:spLocks noEditPoints="1"/>
          </p:cNvSpPr>
          <p:nvPr/>
        </p:nvSpPr>
        <p:spPr bwMode="auto">
          <a:xfrm>
            <a:off x="3027432" y="2559984"/>
            <a:ext cx="502029" cy="545174"/>
          </a:xfrm>
          <a:custGeom>
            <a:avLst/>
            <a:gdLst/>
            <a:ahLst/>
            <a:cxnLst>
              <a:cxn ang="0">
                <a:pos x="55" y="64"/>
              </a:cxn>
              <a:cxn ang="0">
                <a:pos x="0" y="59"/>
              </a:cxn>
              <a:cxn ang="0">
                <a:pos x="4" y="9"/>
              </a:cxn>
              <a:cxn ang="0">
                <a:pos x="9" y="5"/>
              </a:cxn>
              <a:cxn ang="0">
                <a:pos x="17" y="0"/>
              </a:cxn>
              <a:cxn ang="0">
                <a:pos x="23" y="9"/>
              </a:cxn>
              <a:cxn ang="0">
                <a:pos x="36" y="5"/>
              </a:cxn>
              <a:cxn ang="0">
                <a:pos x="44" y="0"/>
              </a:cxn>
              <a:cxn ang="0">
                <a:pos x="50" y="9"/>
              </a:cxn>
              <a:cxn ang="0">
                <a:pos x="59" y="13"/>
              </a:cxn>
              <a:cxn ang="0">
                <a:pos x="15" y="33"/>
              </a:cxn>
              <a:cxn ang="0">
                <a:pos x="4" y="23"/>
              </a:cxn>
              <a:cxn ang="0">
                <a:pos x="15" y="33"/>
              </a:cxn>
              <a:cxn ang="0">
                <a:pos x="15" y="35"/>
              </a:cxn>
              <a:cxn ang="0">
                <a:pos x="4" y="47"/>
              </a:cxn>
              <a:cxn ang="0">
                <a:pos x="15" y="59"/>
              </a:cxn>
              <a:cxn ang="0">
                <a:pos x="4" y="49"/>
              </a:cxn>
              <a:cxn ang="0">
                <a:pos x="15" y="59"/>
              </a:cxn>
              <a:cxn ang="0">
                <a:pos x="17" y="4"/>
              </a:cxn>
              <a:cxn ang="0">
                <a:pos x="13" y="5"/>
              </a:cxn>
              <a:cxn ang="0">
                <a:pos x="15" y="17"/>
              </a:cxn>
              <a:cxn ang="0">
                <a:pos x="18" y="16"/>
              </a:cxn>
              <a:cxn ang="0">
                <a:pos x="28" y="33"/>
              </a:cxn>
              <a:cxn ang="0">
                <a:pos x="17" y="23"/>
              </a:cxn>
              <a:cxn ang="0">
                <a:pos x="28" y="33"/>
              </a:cxn>
              <a:cxn ang="0">
                <a:pos x="28" y="35"/>
              </a:cxn>
              <a:cxn ang="0">
                <a:pos x="17" y="47"/>
              </a:cxn>
              <a:cxn ang="0">
                <a:pos x="28" y="59"/>
              </a:cxn>
              <a:cxn ang="0">
                <a:pos x="17" y="49"/>
              </a:cxn>
              <a:cxn ang="0">
                <a:pos x="28" y="59"/>
              </a:cxn>
              <a:cxn ang="0">
                <a:pos x="42" y="23"/>
              </a:cxn>
              <a:cxn ang="0">
                <a:pos x="31" y="33"/>
              </a:cxn>
              <a:cxn ang="0">
                <a:pos x="42" y="47"/>
              </a:cxn>
              <a:cxn ang="0">
                <a:pos x="31" y="35"/>
              </a:cxn>
              <a:cxn ang="0">
                <a:pos x="42" y="47"/>
              </a:cxn>
              <a:cxn ang="0">
                <a:pos x="42" y="49"/>
              </a:cxn>
              <a:cxn ang="0">
                <a:pos x="31" y="59"/>
              </a:cxn>
              <a:cxn ang="0">
                <a:pos x="45" y="5"/>
              </a:cxn>
              <a:cxn ang="0">
                <a:pos x="42" y="4"/>
              </a:cxn>
              <a:cxn ang="0">
                <a:pos x="41" y="16"/>
              </a:cxn>
              <a:cxn ang="0">
                <a:pos x="44" y="17"/>
              </a:cxn>
              <a:cxn ang="0">
                <a:pos x="45" y="5"/>
              </a:cxn>
              <a:cxn ang="0">
                <a:pos x="55" y="23"/>
              </a:cxn>
              <a:cxn ang="0">
                <a:pos x="44" y="33"/>
              </a:cxn>
              <a:cxn ang="0">
                <a:pos x="55" y="47"/>
              </a:cxn>
              <a:cxn ang="0">
                <a:pos x="44" y="35"/>
              </a:cxn>
              <a:cxn ang="0">
                <a:pos x="55" y="47"/>
              </a:cxn>
              <a:cxn ang="0">
                <a:pos x="55" y="49"/>
              </a:cxn>
              <a:cxn ang="0">
                <a:pos x="44" y="59"/>
              </a:cxn>
            </a:cxnLst>
            <a:rect l="0" t="0" r="r" b="b"/>
            <a:pathLst>
              <a:path w="59" h="64">
                <a:moveTo>
                  <a:pt x="59" y="59"/>
                </a:moveTo>
                <a:cubicBezTo>
                  <a:pt x="59" y="62"/>
                  <a:pt x="57" y="64"/>
                  <a:pt x="55" y="64"/>
                </a:cubicBezTo>
                <a:cubicBezTo>
                  <a:pt x="4" y="64"/>
                  <a:pt x="4" y="64"/>
                  <a:pt x="4" y="64"/>
                </a:cubicBezTo>
                <a:cubicBezTo>
                  <a:pt x="2" y="64"/>
                  <a:pt x="0" y="62"/>
                  <a:pt x="0" y="59"/>
                </a:cubicBezTo>
                <a:cubicBezTo>
                  <a:pt x="0" y="13"/>
                  <a:pt x="0" y="13"/>
                  <a:pt x="0" y="13"/>
                </a:cubicBezTo>
                <a:cubicBezTo>
                  <a:pt x="0" y="11"/>
                  <a:pt x="2" y="9"/>
                  <a:pt x="4" y="9"/>
                </a:cubicBezTo>
                <a:cubicBezTo>
                  <a:pt x="9" y="9"/>
                  <a:pt x="9" y="9"/>
                  <a:pt x="9" y="9"/>
                </a:cubicBezTo>
                <a:cubicBezTo>
                  <a:pt x="9" y="5"/>
                  <a:pt x="9" y="5"/>
                  <a:pt x="9" y="5"/>
                </a:cubicBezTo>
                <a:cubicBezTo>
                  <a:pt x="9" y="2"/>
                  <a:pt x="11" y="0"/>
                  <a:pt x="15" y="0"/>
                </a:cubicBezTo>
                <a:cubicBezTo>
                  <a:pt x="17" y="0"/>
                  <a:pt x="17" y="0"/>
                  <a:pt x="17" y="0"/>
                </a:cubicBezTo>
                <a:cubicBezTo>
                  <a:pt x="20" y="0"/>
                  <a:pt x="23" y="2"/>
                  <a:pt x="23" y="5"/>
                </a:cubicBezTo>
                <a:cubicBezTo>
                  <a:pt x="23" y="9"/>
                  <a:pt x="23" y="9"/>
                  <a:pt x="23" y="9"/>
                </a:cubicBezTo>
                <a:cubicBezTo>
                  <a:pt x="36" y="9"/>
                  <a:pt x="36" y="9"/>
                  <a:pt x="36" y="9"/>
                </a:cubicBezTo>
                <a:cubicBezTo>
                  <a:pt x="36" y="5"/>
                  <a:pt x="36" y="5"/>
                  <a:pt x="36" y="5"/>
                </a:cubicBezTo>
                <a:cubicBezTo>
                  <a:pt x="36" y="2"/>
                  <a:pt x="39" y="0"/>
                  <a:pt x="42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47" y="0"/>
                  <a:pt x="50" y="2"/>
                  <a:pt x="50" y="5"/>
                </a:cubicBezTo>
                <a:cubicBezTo>
                  <a:pt x="50" y="9"/>
                  <a:pt x="50" y="9"/>
                  <a:pt x="50" y="9"/>
                </a:cubicBezTo>
                <a:cubicBezTo>
                  <a:pt x="55" y="9"/>
                  <a:pt x="55" y="9"/>
                  <a:pt x="55" y="9"/>
                </a:cubicBezTo>
                <a:cubicBezTo>
                  <a:pt x="57" y="9"/>
                  <a:pt x="59" y="11"/>
                  <a:pt x="59" y="13"/>
                </a:cubicBezTo>
                <a:lnTo>
                  <a:pt x="59" y="59"/>
                </a:lnTo>
                <a:close/>
                <a:moveTo>
                  <a:pt x="15" y="33"/>
                </a:moveTo>
                <a:cubicBezTo>
                  <a:pt x="15" y="23"/>
                  <a:pt x="15" y="23"/>
                  <a:pt x="15" y="23"/>
                </a:cubicBezTo>
                <a:cubicBezTo>
                  <a:pt x="4" y="23"/>
                  <a:pt x="4" y="23"/>
                  <a:pt x="4" y="23"/>
                </a:cubicBezTo>
                <a:cubicBezTo>
                  <a:pt x="4" y="33"/>
                  <a:pt x="4" y="33"/>
                  <a:pt x="4" y="33"/>
                </a:cubicBezTo>
                <a:lnTo>
                  <a:pt x="15" y="33"/>
                </a:lnTo>
                <a:close/>
                <a:moveTo>
                  <a:pt x="15" y="47"/>
                </a:moveTo>
                <a:cubicBezTo>
                  <a:pt x="15" y="35"/>
                  <a:pt x="15" y="35"/>
                  <a:pt x="15" y="35"/>
                </a:cubicBezTo>
                <a:cubicBezTo>
                  <a:pt x="4" y="35"/>
                  <a:pt x="4" y="35"/>
                  <a:pt x="4" y="35"/>
                </a:cubicBezTo>
                <a:cubicBezTo>
                  <a:pt x="4" y="47"/>
                  <a:pt x="4" y="47"/>
                  <a:pt x="4" y="47"/>
                </a:cubicBezTo>
                <a:lnTo>
                  <a:pt x="15" y="47"/>
                </a:lnTo>
                <a:close/>
                <a:moveTo>
                  <a:pt x="15" y="59"/>
                </a:moveTo>
                <a:cubicBezTo>
                  <a:pt x="15" y="49"/>
                  <a:pt x="15" y="49"/>
                  <a:pt x="15" y="49"/>
                </a:cubicBezTo>
                <a:cubicBezTo>
                  <a:pt x="4" y="49"/>
                  <a:pt x="4" y="49"/>
                  <a:pt x="4" y="49"/>
                </a:cubicBezTo>
                <a:cubicBezTo>
                  <a:pt x="4" y="59"/>
                  <a:pt x="4" y="59"/>
                  <a:pt x="4" y="59"/>
                </a:cubicBezTo>
                <a:lnTo>
                  <a:pt x="15" y="59"/>
                </a:lnTo>
                <a:close/>
                <a:moveTo>
                  <a:pt x="18" y="5"/>
                </a:moveTo>
                <a:cubicBezTo>
                  <a:pt x="18" y="5"/>
                  <a:pt x="18" y="4"/>
                  <a:pt x="17" y="4"/>
                </a:cubicBezTo>
                <a:cubicBezTo>
                  <a:pt x="15" y="4"/>
                  <a:pt x="15" y="4"/>
                  <a:pt x="15" y="4"/>
                </a:cubicBezTo>
                <a:cubicBezTo>
                  <a:pt x="14" y="4"/>
                  <a:pt x="13" y="5"/>
                  <a:pt x="13" y="5"/>
                </a:cubicBezTo>
                <a:cubicBezTo>
                  <a:pt x="13" y="16"/>
                  <a:pt x="13" y="16"/>
                  <a:pt x="13" y="16"/>
                </a:cubicBezTo>
                <a:cubicBezTo>
                  <a:pt x="13" y="16"/>
                  <a:pt x="14" y="17"/>
                  <a:pt x="15" y="17"/>
                </a:cubicBezTo>
                <a:cubicBezTo>
                  <a:pt x="17" y="17"/>
                  <a:pt x="17" y="17"/>
                  <a:pt x="17" y="17"/>
                </a:cubicBezTo>
                <a:cubicBezTo>
                  <a:pt x="18" y="17"/>
                  <a:pt x="18" y="16"/>
                  <a:pt x="18" y="16"/>
                </a:cubicBezTo>
                <a:lnTo>
                  <a:pt x="18" y="5"/>
                </a:lnTo>
                <a:close/>
                <a:moveTo>
                  <a:pt x="28" y="33"/>
                </a:moveTo>
                <a:cubicBezTo>
                  <a:pt x="28" y="23"/>
                  <a:pt x="28" y="23"/>
                  <a:pt x="28" y="23"/>
                </a:cubicBezTo>
                <a:cubicBezTo>
                  <a:pt x="17" y="23"/>
                  <a:pt x="17" y="23"/>
                  <a:pt x="17" y="23"/>
                </a:cubicBezTo>
                <a:cubicBezTo>
                  <a:pt x="17" y="33"/>
                  <a:pt x="17" y="33"/>
                  <a:pt x="17" y="33"/>
                </a:cubicBezTo>
                <a:lnTo>
                  <a:pt x="28" y="33"/>
                </a:lnTo>
                <a:close/>
                <a:moveTo>
                  <a:pt x="28" y="47"/>
                </a:moveTo>
                <a:cubicBezTo>
                  <a:pt x="28" y="35"/>
                  <a:pt x="28" y="35"/>
                  <a:pt x="28" y="35"/>
                </a:cubicBezTo>
                <a:cubicBezTo>
                  <a:pt x="17" y="35"/>
                  <a:pt x="17" y="35"/>
                  <a:pt x="17" y="35"/>
                </a:cubicBezTo>
                <a:cubicBezTo>
                  <a:pt x="17" y="47"/>
                  <a:pt x="17" y="47"/>
                  <a:pt x="17" y="47"/>
                </a:cubicBezTo>
                <a:lnTo>
                  <a:pt x="28" y="47"/>
                </a:lnTo>
                <a:close/>
                <a:moveTo>
                  <a:pt x="28" y="59"/>
                </a:moveTo>
                <a:cubicBezTo>
                  <a:pt x="28" y="49"/>
                  <a:pt x="28" y="49"/>
                  <a:pt x="28" y="49"/>
                </a:cubicBezTo>
                <a:cubicBezTo>
                  <a:pt x="17" y="49"/>
                  <a:pt x="17" y="49"/>
                  <a:pt x="17" y="49"/>
                </a:cubicBezTo>
                <a:cubicBezTo>
                  <a:pt x="17" y="59"/>
                  <a:pt x="17" y="59"/>
                  <a:pt x="17" y="59"/>
                </a:cubicBezTo>
                <a:lnTo>
                  <a:pt x="28" y="59"/>
                </a:lnTo>
                <a:close/>
                <a:moveTo>
                  <a:pt x="42" y="33"/>
                </a:moveTo>
                <a:cubicBezTo>
                  <a:pt x="42" y="23"/>
                  <a:pt x="42" y="23"/>
                  <a:pt x="42" y="23"/>
                </a:cubicBezTo>
                <a:cubicBezTo>
                  <a:pt x="31" y="23"/>
                  <a:pt x="31" y="23"/>
                  <a:pt x="31" y="23"/>
                </a:cubicBezTo>
                <a:cubicBezTo>
                  <a:pt x="31" y="33"/>
                  <a:pt x="31" y="33"/>
                  <a:pt x="31" y="33"/>
                </a:cubicBezTo>
                <a:lnTo>
                  <a:pt x="42" y="33"/>
                </a:lnTo>
                <a:close/>
                <a:moveTo>
                  <a:pt x="42" y="47"/>
                </a:moveTo>
                <a:cubicBezTo>
                  <a:pt x="42" y="35"/>
                  <a:pt x="42" y="35"/>
                  <a:pt x="42" y="35"/>
                </a:cubicBezTo>
                <a:cubicBezTo>
                  <a:pt x="31" y="35"/>
                  <a:pt x="31" y="35"/>
                  <a:pt x="31" y="35"/>
                </a:cubicBezTo>
                <a:cubicBezTo>
                  <a:pt x="31" y="47"/>
                  <a:pt x="31" y="47"/>
                  <a:pt x="31" y="47"/>
                </a:cubicBezTo>
                <a:lnTo>
                  <a:pt x="42" y="47"/>
                </a:lnTo>
                <a:close/>
                <a:moveTo>
                  <a:pt x="42" y="59"/>
                </a:moveTo>
                <a:cubicBezTo>
                  <a:pt x="42" y="49"/>
                  <a:pt x="42" y="49"/>
                  <a:pt x="42" y="49"/>
                </a:cubicBezTo>
                <a:cubicBezTo>
                  <a:pt x="31" y="49"/>
                  <a:pt x="31" y="49"/>
                  <a:pt x="31" y="49"/>
                </a:cubicBezTo>
                <a:cubicBezTo>
                  <a:pt x="31" y="59"/>
                  <a:pt x="31" y="59"/>
                  <a:pt x="31" y="59"/>
                </a:cubicBezTo>
                <a:lnTo>
                  <a:pt x="42" y="59"/>
                </a:lnTo>
                <a:close/>
                <a:moveTo>
                  <a:pt x="45" y="5"/>
                </a:moveTo>
                <a:cubicBezTo>
                  <a:pt x="45" y="5"/>
                  <a:pt x="45" y="4"/>
                  <a:pt x="44" y="4"/>
                </a:cubicBezTo>
                <a:cubicBezTo>
                  <a:pt x="42" y="4"/>
                  <a:pt x="42" y="4"/>
                  <a:pt x="42" y="4"/>
                </a:cubicBezTo>
                <a:cubicBezTo>
                  <a:pt x="41" y="4"/>
                  <a:pt x="41" y="5"/>
                  <a:pt x="41" y="5"/>
                </a:cubicBezTo>
                <a:cubicBezTo>
                  <a:pt x="41" y="16"/>
                  <a:pt x="41" y="16"/>
                  <a:pt x="41" y="16"/>
                </a:cubicBezTo>
                <a:cubicBezTo>
                  <a:pt x="41" y="16"/>
                  <a:pt x="41" y="17"/>
                  <a:pt x="42" y="17"/>
                </a:cubicBezTo>
                <a:cubicBezTo>
                  <a:pt x="44" y="17"/>
                  <a:pt x="44" y="17"/>
                  <a:pt x="44" y="17"/>
                </a:cubicBezTo>
                <a:cubicBezTo>
                  <a:pt x="45" y="17"/>
                  <a:pt x="45" y="16"/>
                  <a:pt x="45" y="16"/>
                </a:cubicBezTo>
                <a:lnTo>
                  <a:pt x="45" y="5"/>
                </a:lnTo>
                <a:close/>
                <a:moveTo>
                  <a:pt x="55" y="33"/>
                </a:moveTo>
                <a:cubicBezTo>
                  <a:pt x="55" y="23"/>
                  <a:pt x="55" y="23"/>
                  <a:pt x="55" y="23"/>
                </a:cubicBezTo>
                <a:cubicBezTo>
                  <a:pt x="44" y="23"/>
                  <a:pt x="44" y="23"/>
                  <a:pt x="44" y="23"/>
                </a:cubicBezTo>
                <a:cubicBezTo>
                  <a:pt x="44" y="33"/>
                  <a:pt x="44" y="33"/>
                  <a:pt x="44" y="33"/>
                </a:cubicBezTo>
                <a:lnTo>
                  <a:pt x="55" y="33"/>
                </a:lnTo>
                <a:close/>
                <a:moveTo>
                  <a:pt x="55" y="47"/>
                </a:moveTo>
                <a:cubicBezTo>
                  <a:pt x="55" y="35"/>
                  <a:pt x="55" y="35"/>
                  <a:pt x="55" y="35"/>
                </a:cubicBezTo>
                <a:cubicBezTo>
                  <a:pt x="44" y="35"/>
                  <a:pt x="44" y="35"/>
                  <a:pt x="44" y="35"/>
                </a:cubicBezTo>
                <a:cubicBezTo>
                  <a:pt x="44" y="47"/>
                  <a:pt x="44" y="47"/>
                  <a:pt x="44" y="47"/>
                </a:cubicBezTo>
                <a:lnTo>
                  <a:pt x="55" y="47"/>
                </a:lnTo>
                <a:close/>
                <a:moveTo>
                  <a:pt x="55" y="59"/>
                </a:moveTo>
                <a:cubicBezTo>
                  <a:pt x="55" y="49"/>
                  <a:pt x="55" y="49"/>
                  <a:pt x="55" y="49"/>
                </a:cubicBezTo>
                <a:cubicBezTo>
                  <a:pt x="44" y="49"/>
                  <a:pt x="44" y="49"/>
                  <a:pt x="44" y="49"/>
                </a:cubicBezTo>
                <a:cubicBezTo>
                  <a:pt x="44" y="59"/>
                  <a:pt x="44" y="59"/>
                  <a:pt x="44" y="59"/>
                </a:cubicBezTo>
                <a:lnTo>
                  <a:pt x="55" y="59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1" name="Freeform 86"/>
          <p:cNvSpPr>
            <a:spLocks noEditPoints="1"/>
          </p:cNvSpPr>
          <p:nvPr/>
        </p:nvSpPr>
        <p:spPr bwMode="auto">
          <a:xfrm>
            <a:off x="5090755" y="1420392"/>
            <a:ext cx="602537" cy="542281"/>
          </a:xfrm>
          <a:custGeom>
            <a:avLst/>
            <a:gdLst>
              <a:gd name="T0" fmla="*/ 327 w 327"/>
              <a:gd name="T1" fmla="*/ 130 h 294"/>
              <a:gd name="T2" fmla="*/ 163 w 327"/>
              <a:gd name="T3" fmla="*/ 0 h 294"/>
              <a:gd name="T4" fmla="*/ 0 w 327"/>
              <a:gd name="T5" fmla="*/ 130 h 294"/>
              <a:gd name="T6" fmla="*/ 163 w 327"/>
              <a:gd name="T7" fmla="*/ 260 h 294"/>
              <a:gd name="T8" fmla="*/ 219 w 327"/>
              <a:gd name="T9" fmla="*/ 253 h 294"/>
              <a:gd name="T10" fmla="*/ 267 w 327"/>
              <a:gd name="T11" fmla="*/ 292 h 294"/>
              <a:gd name="T12" fmla="*/ 271 w 327"/>
              <a:gd name="T13" fmla="*/ 294 h 294"/>
              <a:gd name="T14" fmla="*/ 273 w 327"/>
              <a:gd name="T15" fmla="*/ 292 h 294"/>
              <a:gd name="T16" fmla="*/ 270 w 327"/>
              <a:gd name="T17" fmla="*/ 229 h 294"/>
              <a:gd name="T18" fmla="*/ 327 w 327"/>
              <a:gd name="T19" fmla="*/ 130 h 294"/>
              <a:gd name="T20" fmla="*/ 228 w 327"/>
              <a:gd name="T21" fmla="*/ 186 h 294"/>
              <a:gd name="T22" fmla="*/ 101 w 327"/>
              <a:gd name="T23" fmla="*/ 186 h 294"/>
              <a:gd name="T24" fmla="*/ 89 w 327"/>
              <a:gd name="T25" fmla="*/ 174 h 294"/>
              <a:gd name="T26" fmla="*/ 101 w 327"/>
              <a:gd name="T27" fmla="*/ 163 h 294"/>
              <a:gd name="T28" fmla="*/ 228 w 327"/>
              <a:gd name="T29" fmla="*/ 163 h 294"/>
              <a:gd name="T30" fmla="*/ 240 w 327"/>
              <a:gd name="T31" fmla="*/ 174 h 294"/>
              <a:gd name="T32" fmla="*/ 228 w 327"/>
              <a:gd name="T33" fmla="*/ 186 h 294"/>
              <a:gd name="T34" fmla="*/ 228 w 327"/>
              <a:gd name="T35" fmla="*/ 137 h 294"/>
              <a:gd name="T36" fmla="*/ 101 w 327"/>
              <a:gd name="T37" fmla="*/ 137 h 294"/>
              <a:gd name="T38" fmla="*/ 89 w 327"/>
              <a:gd name="T39" fmla="*/ 125 h 294"/>
              <a:gd name="T40" fmla="*/ 101 w 327"/>
              <a:gd name="T41" fmla="*/ 114 h 294"/>
              <a:gd name="T42" fmla="*/ 228 w 327"/>
              <a:gd name="T43" fmla="*/ 114 h 294"/>
              <a:gd name="T44" fmla="*/ 240 w 327"/>
              <a:gd name="T45" fmla="*/ 125 h 294"/>
              <a:gd name="T46" fmla="*/ 228 w 327"/>
              <a:gd name="T47" fmla="*/ 137 h 294"/>
              <a:gd name="T48" fmla="*/ 228 w 327"/>
              <a:gd name="T49" fmla="*/ 88 h 294"/>
              <a:gd name="T50" fmla="*/ 101 w 327"/>
              <a:gd name="T51" fmla="*/ 88 h 294"/>
              <a:gd name="T52" fmla="*/ 89 w 327"/>
              <a:gd name="T53" fmla="*/ 76 h 294"/>
              <a:gd name="T54" fmla="*/ 101 w 327"/>
              <a:gd name="T55" fmla="*/ 65 h 294"/>
              <a:gd name="T56" fmla="*/ 228 w 327"/>
              <a:gd name="T57" fmla="*/ 65 h 294"/>
              <a:gd name="T58" fmla="*/ 240 w 327"/>
              <a:gd name="T59" fmla="*/ 76 h 294"/>
              <a:gd name="T60" fmla="*/ 228 w 327"/>
              <a:gd name="T61" fmla="*/ 88 h 2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327" h="294">
                <a:moveTo>
                  <a:pt x="327" y="130"/>
                </a:moveTo>
                <a:cubicBezTo>
                  <a:pt x="327" y="58"/>
                  <a:pt x="254" y="0"/>
                  <a:pt x="163" y="0"/>
                </a:cubicBezTo>
                <a:cubicBezTo>
                  <a:pt x="73" y="0"/>
                  <a:pt x="0" y="58"/>
                  <a:pt x="0" y="130"/>
                </a:cubicBezTo>
                <a:cubicBezTo>
                  <a:pt x="0" y="202"/>
                  <a:pt x="73" y="260"/>
                  <a:pt x="163" y="260"/>
                </a:cubicBezTo>
                <a:cubicBezTo>
                  <a:pt x="183" y="260"/>
                  <a:pt x="202" y="258"/>
                  <a:pt x="219" y="253"/>
                </a:cubicBezTo>
                <a:cubicBezTo>
                  <a:pt x="267" y="292"/>
                  <a:pt x="267" y="292"/>
                  <a:pt x="267" y="292"/>
                </a:cubicBezTo>
                <a:cubicBezTo>
                  <a:pt x="268" y="293"/>
                  <a:pt x="270" y="294"/>
                  <a:pt x="271" y="294"/>
                </a:cubicBezTo>
                <a:cubicBezTo>
                  <a:pt x="272" y="294"/>
                  <a:pt x="273" y="293"/>
                  <a:pt x="273" y="292"/>
                </a:cubicBezTo>
                <a:cubicBezTo>
                  <a:pt x="270" y="229"/>
                  <a:pt x="270" y="229"/>
                  <a:pt x="270" y="229"/>
                </a:cubicBezTo>
                <a:cubicBezTo>
                  <a:pt x="305" y="205"/>
                  <a:pt x="327" y="170"/>
                  <a:pt x="327" y="130"/>
                </a:cubicBezTo>
                <a:close/>
                <a:moveTo>
                  <a:pt x="228" y="186"/>
                </a:moveTo>
                <a:cubicBezTo>
                  <a:pt x="101" y="186"/>
                  <a:pt x="101" y="186"/>
                  <a:pt x="101" y="186"/>
                </a:cubicBezTo>
                <a:cubicBezTo>
                  <a:pt x="94" y="186"/>
                  <a:pt x="89" y="181"/>
                  <a:pt x="89" y="174"/>
                </a:cubicBezTo>
                <a:cubicBezTo>
                  <a:pt x="89" y="168"/>
                  <a:pt x="94" y="163"/>
                  <a:pt x="101" y="163"/>
                </a:cubicBezTo>
                <a:cubicBezTo>
                  <a:pt x="228" y="163"/>
                  <a:pt x="228" y="163"/>
                  <a:pt x="228" y="163"/>
                </a:cubicBezTo>
                <a:cubicBezTo>
                  <a:pt x="234" y="163"/>
                  <a:pt x="240" y="168"/>
                  <a:pt x="240" y="174"/>
                </a:cubicBezTo>
                <a:cubicBezTo>
                  <a:pt x="240" y="181"/>
                  <a:pt x="234" y="186"/>
                  <a:pt x="228" y="186"/>
                </a:cubicBezTo>
                <a:close/>
                <a:moveTo>
                  <a:pt x="228" y="137"/>
                </a:moveTo>
                <a:cubicBezTo>
                  <a:pt x="101" y="137"/>
                  <a:pt x="101" y="137"/>
                  <a:pt x="101" y="137"/>
                </a:cubicBezTo>
                <a:cubicBezTo>
                  <a:pt x="94" y="137"/>
                  <a:pt x="89" y="132"/>
                  <a:pt x="89" y="125"/>
                </a:cubicBezTo>
                <a:cubicBezTo>
                  <a:pt x="89" y="119"/>
                  <a:pt x="94" y="114"/>
                  <a:pt x="101" y="114"/>
                </a:cubicBezTo>
                <a:cubicBezTo>
                  <a:pt x="228" y="114"/>
                  <a:pt x="228" y="114"/>
                  <a:pt x="228" y="114"/>
                </a:cubicBezTo>
                <a:cubicBezTo>
                  <a:pt x="234" y="114"/>
                  <a:pt x="240" y="119"/>
                  <a:pt x="240" y="125"/>
                </a:cubicBezTo>
                <a:cubicBezTo>
                  <a:pt x="240" y="132"/>
                  <a:pt x="234" y="137"/>
                  <a:pt x="228" y="137"/>
                </a:cubicBezTo>
                <a:close/>
                <a:moveTo>
                  <a:pt x="228" y="88"/>
                </a:moveTo>
                <a:cubicBezTo>
                  <a:pt x="101" y="88"/>
                  <a:pt x="101" y="88"/>
                  <a:pt x="101" y="88"/>
                </a:cubicBezTo>
                <a:cubicBezTo>
                  <a:pt x="94" y="88"/>
                  <a:pt x="89" y="83"/>
                  <a:pt x="89" y="76"/>
                </a:cubicBezTo>
                <a:cubicBezTo>
                  <a:pt x="89" y="70"/>
                  <a:pt x="94" y="65"/>
                  <a:pt x="101" y="65"/>
                </a:cubicBezTo>
                <a:cubicBezTo>
                  <a:pt x="228" y="65"/>
                  <a:pt x="228" y="65"/>
                  <a:pt x="228" y="65"/>
                </a:cubicBezTo>
                <a:cubicBezTo>
                  <a:pt x="234" y="65"/>
                  <a:pt x="240" y="70"/>
                  <a:pt x="240" y="76"/>
                </a:cubicBezTo>
                <a:cubicBezTo>
                  <a:pt x="240" y="83"/>
                  <a:pt x="234" y="88"/>
                  <a:pt x="228" y="88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32" name="Group 52"/>
          <p:cNvGrpSpPr/>
          <p:nvPr/>
        </p:nvGrpSpPr>
        <p:grpSpPr>
          <a:xfrm>
            <a:off x="5099867" y="2574865"/>
            <a:ext cx="652175" cy="515413"/>
            <a:chOff x="3653259" y="3001930"/>
            <a:chExt cx="658286" cy="520242"/>
          </a:xfrm>
          <a:solidFill>
            <a:schemeClr val="tx1"/>
          </a:solidFill>
        </p:grpSpPr>
        <p:sp>
          <p:nvSpPr>
            <p:cNvPr id="33" name="Freeform 9"/>
            <p:cNvSpPr/>
            <p:nvPr/>
          </p:nvSpPr>
          <p:spPr bwMode="auto">
            <a:xfrm>
              <a:off x="3864446" y="3138944"/>
              <a:ext cx="447099" cy="342020"/>
            </a:xfrm>
            <a:custGeom>
              <a:avLst/>
              <a:gdLst>
                <a:gd name="T0" fmla="*/ 1511 w 1915"/>
                <a:gd name="T1" fmla="*/ 0 h 1465"/>
                <a:gd name="T2" fmla="*/ 1550 w 1915"/>
                <a:gd name="T3" fmla="*/ 238 h 1465"/>
                <a:gd name="T4" fmla="*/ 207 w 1915"/>
                <a:gd name="T5" fmla="*/ 1231 h 1465"/>
                <a:gd name="T6" fmla="*/ 0 w 1915"/>
                <a:gd name="T7" fmla="*/ 1219 h 1465"/>
                <a:gd name="T8" fmla="*/ 796 w 1915"/>
                <a:gd name="T9" fmla="*/ 1465 h 1465"/>
                <a:gd name="T10" fmla="*/ 1915 w 1915"/>
                <a:gd name="T11" fmla="*/ 637 h 1465"/>
                <a:gd name="T12" fmla="*/ 1511 w 1915"/>
                <a:gd name="T13" fmla="*/ 0 h 14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15" h="1465">
                  <a:moveTo>
                    <a:pt x="1511" y="0"/>
                  </a:moveTo>
                  <a:cubicBezTo>
                    <a:pt x="1536" y="76"/>
                    <a:pt x="1550" y="156"/>
                    <a:pt x="1550" y="238"/>
                  </a:cubicBezTo>
                  <a:cubicBezTo>
                    <a:pt x="1550" y="787"/>
                    <a:pt x="949" y="1231"/>
                    <a:pt x="207" y="1231"/>
                  </a:cubicBezTo>
                  <a:cubicBezTo>
                    <a:pt x="137" y="1231"/>
                    <a:pt x="67" y="1227"/>
                    <a:pt x="0" y="1219"/>
                  </a:cubicBezTo>
                  <a:cubicBezTo>
                    <a:pt x="203" y="1371"/>
                    <a:pt x="484" y="1465"/>
                    <a:pt x="796" y="1465"/>
                  </a:cubicBezTo>
                  <a:cubicBezTo>
                    <a:pt x="1414" y="1465"/>
                    <a:pt x="1915" y="1094"/>
                    <a:pt x="1915" y="637"/>
                  </a:cubicBezTo>
                  <a:cubicBezTo>
                    <a:pt x="1915" y="381"/>
                    <a:pt x="1758" y="152"/>
                    <a:pt x="151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th-TH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Cordia New" panose="020B0304020202020204" pitchFamily="34" charset="-34"/>
              </a:endParaRPr>
            </a:p>
          </p:txBody>
        </p:sp>
        <p:sp>
          <p:nvSpPr>
            <p:cNvPr id="34" name="Oval 10"/>
            <p:cNvSpPr>
              <a:spLocks noChangeArrowheads="1"/>
            </p:cNvSpPr>
            <p:nvPr/>
          </p:nvSpPr>
          <p:spPr bwMode="auto">
            <a:xfrm>
              <a:off x="3653259" y="3001930"/>
              <a:ext cx="522302" cy="387348"/>
            </a:xfrm>
            <a:prstGeom prst="ellipse">
              <a:avLst/>
            </a:pr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th-TH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Cordia New" panose="020B0304020202020204" pitchFamily="34" charset="-34"/>
              </a:endParaRPr>
            </a:p>
          </p:txBody>
        </p:sp>
        <p:sp>
          <p:nvSpPr>
            <p:cNvPr id="35" name="Freeform 11"/>
            <p:cNvSpPr/>
            <p:nvPr/>
          </p:nvSpPr>
          <p:spPr bwMode="auto">
            <a:xfrm>
              <a:off x="3671802" y="3262566"/>
              <a:ext cx="229730" cy="163799"/>
            </a:xfrm>
            <a:custGeom>
              <a:avLst/>
              <a:gdLst>
                <a:gd name="T0" fmla="*/ 407 w 981"/>
                <a:gd name="T1" fmla="*/ 157 h 703"/>
                <a:gd name="T2" fmla="*/ 69 w 981"/>
                <a:gd name="T3" fmla="*/ 611 h 703"/>
                <a:gd name="T4" fmla="*/ 107 w 981"/>
                <a:gd name="T5" fmla="*/ 699 h 703"/>
                <a:gd name="T6" fmla="*/ 764 w 981"/>
                <a:gd name="T7" fmla="*/ 330 h 703"/>
                <a:gd name="T8" fmla="*/ 407 w 981"/>
                <a:gd name="T9" fmla="*/ 157 h 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1" h="703">
                  <a:moveTo>
                    <a:pt x="407" y="157"/>
                  </a:moveTo>
                  <a:cubicBezTo>
                    <a:pt x="332" y="348"/>
                    <a:pt x="138" y="567"/>
                    <a:pt x="69" y="611"/>
                  </a:cubicBezTo>
                  <a:cubicBezTo>
                    <a:pt x="0" y="655"/>
                    <a:pt x="31" y="694"/>
                    <a:pt x="107" y="699"/>
                  </a:cubicBezTo>
                  <a:cubicBezTo>
                    <a:pt x="183" y="703"/>
                    <a:pt x="546" y="660"/>
                    <a:pt x="764" y="330"/>
                  </a:cubicBezTo>
                  <a:cubicBezTo>
                    <a:pt x="981" y="0"/>
                    <a:pt x="407" y="157"/>
                    <a:pt x="407" y="157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th-TH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Cordia New" panose="020B0304020202020204" pitchFamily="34" charset="-34"/>
              </a:endParaRPr>
            </a:p>
          </p:txBody>
        </p:sp>
        <p:sp>
          <p:nvSpPr>
            <p:cNvPr id="36" name="Freeform 12"/>
            <p:cNvSpPr/>
            <p:nvPr/>
          </p:nvSpPr>
          <p:spPr bwMode="auto">
            <a:xfrm>
              <a:off x="4061211" y="3363524"/>
              <a:ext cx="232821" cy="158648"/>
            </a:xfrm>
            <a:custGeom>
              <a:avLst/>
              <a:gdLst>
                <a:gd name="T0" fmla="*/ 578 w 999"/>
                <a:gd name="T1" fmla="*/ 142 h 680"/>
                <a:gd name="T2" fmla="*/ 929 w 999"/>
                <a:gd name="T3" fmla="*/ 585 h 680"/>
                <a:gd name="T4" fmla="*/ 893 w 999"/>
                <a:gd name="T5" fmla="*/ 674 h 680"/>
                <a:gd name="T6" fmla="*/ 226 w 999"/>
                <a:gd name="T7" fmla="*/ 324 h 680"/>
                <a:gd name="T8" fmla="*/ 578 w 999"/>
                <a:gd name="T9" fmla="*/ 142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9" h="680">
                  <a:moveTo>
                    <a:pt x="578" y="142"/>
                  </a:moveTo>
                  <a:cubicBezTo>
                    <a:pt x="659" y="330"/>
                    <a:pt x="859" y="544"/>
                    <a:pt x="929" y="585"/>
                  </a:cubicBezTo>
                  <a:cubicBezTo>
                    <a:pt x="999" y="627"/>
                    <a:pt x="969" y="668"/>
                    <a:pt x="893" y="674"/>
                  </a:cubicBezTo>
                  <a:cubicBezTo>
                    <a:pt x="817" y="680"/>
                    <a:pt x="453" y="648"/>
                    <a:pt x="226" y="324"/>
                  </a:cubicBezTo>
                  <a:cubicBezTo>
                    <a:pt x="0" y="0"/>
                    <a:pt x="578" y="142"/>
                    <a:pt x="578" y="14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th-TH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Cordia New" panose="020B0304020202020204" pitchFamily="34" charset="-34"/>
              </a:endParaRPr>
            </a:p>
          </p:txBody>
        </p:sp>
      </p:grpSp>
      <p:sp>
        <p:nvSpPr>
          <p:cNvPr id="37" name="Freeform 82"/>
          <p:cNvSpPr>
            <a:spLocks noEditPoints="1"/>
          </p:cNvSpPr>
          <p:nvPr/>
        </p:nvSpPr>
        <p:spPr bwMode="auto">
          <a:xfrm>
            <a:off x="6269470" y="2566539"/>
            <a:ext cx="450209" cy="532065"/>
          </a:xfrm>
          <a:custGeom>
            <a:avLst/>
            <a:gdLst/>
            <a:ahLst/>
            <a:cxnLst>
              <a:cxn ang="0">
                <a:pos x="61" y="26"/>
              </a:cxn>
              <a:cxn ang="0">
                <a:pos x="61" y="68"/>
              </a:cxn>
              <a:cxn ang="0">
                <a:pos x="58" y="72"/>
              </a:cxn>
              <a:cxn ang="0">
                <a:pos x="4" y="72"/>
              </a:cxn>
              <a:cxn ang="0">
                <a:pos x="0" y="68"/>
              </a:cxn>
              <a:cxn ang="0">
                <a:pos x="0" y="4"/>
              </a:cxn>
              <a:cxn ang="0">
                <a:pos x="4" y="0"/>
              </a:cxn>
              <a:cxn ang="0">
                <a:pos x="36" y="0"/>
              </a:cxn>
              <a:cxn ang="0">
                <a:pos x="36" y="22"/>
              </a:cxn>
              <a:cxn ang="0">
                <a:pos x="40" y="26"/>
              </a:cxn>
              <a:cxn ang="0">
                <a:pos x="61" y="26"/>
              </a:cxn>
              <a:cxn ang="0">
                <a:pos x="46" y="32"/>
              </a:cxn>
              <a:cxn ang="0">
                <a:pos x="45" y="31"/>
              </a:cxn>
              <a:cxn ang="0">
                <a:pos x="16" y="31"/>
              </a:cxn>
              <a:cxn ang="0">
                <a:pos x="15" y="32"/>
              </a:cxn>
              <a:cxn ang="0">
                <a:pos x="15" y="35"/>
              </a:cxn>
              <a:cxn ang="0">
                <a:pos x="16" y="36"/>
              </a:cxn>
              <a:cxn ang="0">
                <a:pos x="45" y="36"/>
              </a:cxn>
              <a:cxn ang="0">
                <a:pos x="46" y="35"/>
              </a:cxn>
              <a:cxn ang="0">
                <a:pos x="46" y="32"/>
              </a:cxn>
              <a:cxn ang="0">
                <a:pos x="46" y="43"/>
              </a:cxn>
              <a:cxn ang="0">
                <a:pos x="45" y="41"/>
              </a:cxn>
              <a:cxn ang="0">
                <a:pos x="16" y="41"/>
              </a:cxn>
              <a:cxn ang="0">
                <a:pos x="15" y="43"/>
              </a:cxn>
              <a:cxn ang="0">
                <a:pos x="15" y="45"/>
              </a:cxn>
              <a:cxn ang="0">
                <a:pos x="16" y="47"/>
              </a:cxn>
              <a:cxn ang="0">
                <a:pos x="45" y="47"/>
              </a:cxn>
              <a:cxn ang="0">
                <a:pos x="46" y="45"/>
              </a:cxn>
              <a:cxn ang="0">
                <a:pos x="46" y="43"/>
              </a:cxn>
              <a:cxn ang="0">
                <a:pos x="46" y="53"/>
              </a:cxn>
              <a:cxn ang="0">
                <a:pos x="45" y="52"/>
              </a:cxn>
              <a:cxn ang="0">
                <a:pos x="16" y="52"/>
              </a:cxn>
              <a:cxn ang="0">
                <a:pos x="15" y="53"/>
              </a:cxn>
              <a:cxn ang="0">
                <a:pos x="15" y="56"/>
              </a:cxn>
              <a:cxn ang="0">
                <a:pos x="16" y="57"/>
              </a:cxn>
              <a:cxn ang="0">
                <a:pos x="45" y="57"/>
              </a:cxn>
              <a:cxn ang="0">
                <a:pos x="46" y="56"/>
              </a:cxn>
              <a:cxn ang="0">
                <a:pos x="46" y="53"/>
              </a:cxn>
              <a:cxn ang="0">
                <a:pos x="60" y="21"/>
              </a:cxn>
              <a:cxn ang="0">
                <a:pos x="41" y="21"/>
              </a:cxn>
              <a:cxn ang="0">
                <a:pos x="41" y="2"/>
              </a:cxn>
              <a:cxn ang="0">
                <a:pos x="42" y="3"/>
              </a:cxn>
              <a:cxn ang="0">
                <a:pos x="59" y="19"/>
              </a:cxn>
              <a:cxn ang="0">
                <a:pos x="60" y="21"/>
              </a:cxn>
            </a:cxnLst>
            <a:rect l="0" t="0" r="r" b="b"/>
            <a:pathLst>
              <a:path w="61" h="72">
                <a:moveTo>
                  <a:pt x="61" y="26"/>
                </a:moveTo>
                <a:cubicBezTo>
                  <a:pt x="61" y="68"/>
                  <a:pt x="61" y="68"/>
                  <a:pt x="61" y="68"/>
                </a:cubicBezTo>
                <a:cubicBezTo>
                  <a:pt x="61" y="71"/>
                  <a:pt x="60" y="72"/>
                  <a:pt x="58" y="72"/>
                </a:cubicBezTo>
                <a:cubicBezTo>
                  <a:pt x="4" y="72"/>
                  <a:pt x="4" y="72"/>
                  <a:pt x="4" y="72"/>
                </a:cubicBezTo>
                <a:cubicBezTo>
                  <a:pt x="1" y="72"/>
                  <a:pt x="0" y="71"/>
                  <a:pt x="0" y="68"/>
                </a:cubicBezTo>
                <a:cubicBezTo>
                  <a:pt x="0" y="4"/>
                  <a:pt x="0" y="4"/>
                  <a:pt x="0" y="4"/>
                </a:cubicBezTo>
                <a:cubicBezTo>
                  <a:pt x="0" y="2"/>
                  <a:pt x="1" y="0"/>
                  <a:pt x="4" y="0"/>
                </a:cubicBezTo>
                <a:cubicBezTo>
                  <a:pt x="36" y="0"/>
                  <a:pt x="36" y="0"/>
                  <a:pt x="36" y="0"/>
                </a:cubicBezTo>
                <a:cubicBezTo>
                  <a:pt x="36" y="22"/>
                  <a:pt x="36" y="22"/>
                  <a:pt x="36" y="22"/>
                </a:cubicBezTo>
                <a:cubicBezTo>
                  <a:pt x="36" y="24"/>
                  <a:pt x="37" y="26"/>
                  <a:pt x="40" y="26"/>
                </a:cubicBezTo>
                <a:lnTo>
                  <a:pt x="61" y="26"/>
                </a:lnTo>
                <a:close/>
                <a:moveTo>
                  <a:pt x="46" y="32"/>
                </a:moveTo>
                <a:cubicBezTo>
                  <a:pt x="46" y="32"/>
                  <a:pt x="45" y="31"/>
                  <a:pt x="45" y="31"/>
                </a:cubicBezTo>
                <a:cubicBezTo>
                  <a:pt x="16" y="31"/>
                  <a:pt x="16" y="31"/>
                  <a:pt x="16" y="31"/>
                </a:cubicBezTo>
                <a:cubicBezTo>
                  <a:pt x="16" y="31"/>
                  <a:pt x="15" y="32"/>
                  <a:pt x="15" y="32"/>
                </a:cubicBezTo>
                <a:cubicBezTo>
                  <a:pt x="15" y="35"/>
                  <a:pt x="15" y="35"/>
                  <a:pt x="15" y="35"/>
                </a:cubicBezTo>
                <a:cubicBezTo>
                  <a:pt x="15" y="36"/>
                  <a:pt x="16" y="36"/>
                  <a:pt x="16" y="36"/>
                </a:cubicBezTo>
                <a:cubicBezTo>
                  <a:pt x="45" y="36"/>
                  <a:pt x="45" y="36"/>
                  <a:pt x="45" y="36"/>
                </a:cubicBezTo>
                <a:cubicBezTo>
                  <a:pt x="45" y="36"/>
                  <a:pt x="46" y="36"/>
                  <a:pt x="46" y="35"/>
                </a:cubicBezTo>
                <a:lnTo>
                  <a:pt x="46" y="32"/>
                </a:lnTo>
                <a:close/>
                <a:moveTo>
                  <a:pt x="46" y="43"/>
                </a:moveTo>
                <a:cubicBezTo>
                  <a:pt x="46" y="42"/>
                  <a:pt x="45" y="41"/>
                  <a:pt x="45" y="41"/>
                </a:cubicBezTo>
                <a:cubicBezTo>
                  <a:pt x="16" y="41"/>
                  <a:pt x="16" y="41"/>
                  <a:pt x="16" y="41"/>
                </a:cubicBezTo>
                <a:cubicBezTo>
                  <a:pt x="16" y="41"/>
                  <a:pt x="15" y="42"/>
                  <a:pt x="15" y="43"/>
                </a:cubicBezTo>
                <a:cubicBezTo>
                  <a:pt x="15" y="45"/>
                  <a:pt x="15" y="45"/>
                  <a:pt x="15" y="45"/>
                </a:cubicBezTo>
                <a:cubicBezTo>
                  <a:pt x="15" y="46"/>
                  <a:pt x="16" y="47"/>
                  <a:pt x="16" y="47"/>
                </a:cubicBezTo>
                <a:cubicBezTo>
                  <a:pt x="45" y="47"/>
                  <a:pt x="45" y="47"/>
                  <a:pt x="45" y="47"/>
                </a:cubicBezTo>
                <a:cubicBezTo>
                  <a:pt x="45" y="47"/>
                  <a:pt x="46" y="46"/>
                  <a:pt x="46" y="45"/>
                </a:cubicBezTo>
                <a:lnTo>
                  <a:pt x="46" y="43"/>
                </a:lnTo>
                <a:close/>
                <a:moveTo>
                  <a:pt x="46" y="53"/>
                </a:moveTo>
                <a:cubicBezTo>
                  <a:pt x="46" y="52"/>
                  <a:pt x="45" y="52"/>
                  <a:pt x="45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2"/>
                  <a:pt x="15" y="52"/>
                  <a:pt x="15" y="53"/>
                </a:cubicBezTo>
                <a:cubicBezTo>
                  <a:pt x="15" y="56"/>
                  <a:pt x="15" y="56"/>
                  <a:pt x="15" y="56"/>
                </a:cubicBezTo>
                <a:cubicBezTo>
                  <a:pt x="15" y="56"/>
                  <a:pt x="16" y="57"/>
                  <a:pt x="16" y="57"/>
                </a:cubicBezTo>
                <a:cubicBezTo>
                  <a:pt x="45" y="57"/>
                  <a:pt x="45" y="57"/>
                  <a:pt x="45" y="57"/>
                </a:cubicBezTo>
                <a:cubicBezTo>
                  <a:pt x="45" y="57"/>
                  <a:pt x="46" y="56"/>
                  <a:pt x="46" y="56"/>
                </a:cubicBezTo>
                <a:lnTo>
                  <a:pt x="46" y="53"/>
                </a:lnTo>
                <a:close/>
                <a:moveTo>
                  <a:pt x="60" y="21"/>
                </a:moveTo>
                <a:cubicBezTo>
                  <a:pt x="41" y="21"/>
                  <a:pt x="41" y="21"/>
                  <a:pt x="41" y="21"/>
                </a:cubicBezTo>
                <a:cubicBezTo>
                  <a:pt x="41" y="2"/>
                  <a:pt x="41" y="2"/>
                  <a:pt x="41" y="2"/>
                </a:cubicBezTo>
                <a:cubicBezTo>
                  <a:pt x="41" y="2"/>
                  <a:pt x="42" y="3"/>
                  <a:pt x="42" y="3"/>
                </a:cubicBezTo>
                <a:cubicBezTo>
                  <a:pt x="59" y="19"/>
                  <a:pt x="59" y="19"/>
                  <a:pt x="59" y="19"/>
                </a:cubicBezTo>
                <a:cubicBezTo>
                  <a:pt x="59" y="20"/>
                  <a:pt x="59" y="20"/>
                  <a:pt x="60" y="21"/>
                </a:cubicBezTo>
                <a:close/>
              </a:path>
            </a:pathLst>
          </a:custGeom>
          <a:solidFill>
            <a:schemeClr val="tx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38" name="Group 119"/>
          <p:cNvGrpSpPr/>
          <p:nvPr/>
        </p:nvGrpSpPr>
        <p:grpSpPr>
          <a:xfrm>
            <a:off x="6282257" y="1440924"/>
            <a:ext cx="485341" cy="501216"/>
            <a:chOff x="1227138" y="271463"/>
            <a:chExt cx="679450" cy="701675"/>
          </a:xfrm>
          <a:solidFill>
            <a:schemeClr val="tx1"/>
          </a:solidFill>
        </p:grpSpPr>
        <p:sp>
          <p:nvSpPr>
            <p:cNvPr id="39" name="Freeform 5"/>
            <p:cNvSpPr>
              <a:spLocks noEditPoints="1"/>
            </p:cNvSpPr>
            <p:nvPr/>
          </p:nvSpPr>
          <p:spPr bwMode="auto">
            <a:xfrm>
              <a:off x="1566863" y="584200"/>
              <a:ext cx="339725" cy="342900"/>
            </a:xfrm>
            <a:custGeom>
              <a:avLst/>
              <a:gdLst/>
              <a:ahLst/>
              <a:cxnLst>
                <a:cxn ang="0">
                  <a:pos x="89" y="73"/>
                </a:cxn>
                <a:cxn ang="0">
                  <a:pos x="69" y="52"/>
                </a:cxn>
                <a:cxn ang="0">
                  <a:pos x="62" y="13"/>
                </a:cxn>
                <a:cxn ang="0">
                  <a:pos x="13" y="13"/>
                </a:cxn>
                <a:cxn ang="0">
                  <a:pos x="13" y="63"/>
                </a:cxn>
                <a:cxn ang="0">
                  <a:pos x="52" y="70"/>
                </a:cxn>
                <a:cxn ang="0">
                  <a:pos x="72" y="90"/>
                </a:cxn>
                <a:cxn ang="0">
                  <a:pos x="89" y="73"/>
                </a:cxn>
                <a:cxn ang="0">
                  <a:pos x="54" y="54"/>
                </a:cxn>
                <a:cxn ang="0">
                  <a:pos x="22" y="54"/>
                </a:cxn>
                <a:cxn ang="0">
                  <a:pos x="22" y="22"/>
                </a:cxn>
                <a:cxn ang="0">
                  <a:pos x="54" y="22"/>
                </a:cxn>
                <a:cxn ang="0">
                  <a:pos x="54" y="54"/>
                </a:cxn>
                <a:cxn ang="0">
                  <a:pos x="54" y="54"/>
                </a:cxn>
                <a:cxn ang="0">
                  <a:pos x="54" y="54"/>
                </a:cxn>
              </a:cxnLst>
              <a:rect l="0" t="0" r="r" b="b"/>
              <a:pathLst>
                <a:path w="89" h="90">
                  <a:moveTo>
                    <a:pt x="89" y="73"/>
                  </a:moveTo>
                  <a:cubicBezTo>
                    <a:pt x="69" y="52"/>
                    <a:pt x="69" y="52"/>
                    <a:pt x="69" y="52"/>
                  </a:cubicBezTo>
                  <a:cubicBezTo>
                    <a:pt x="75" y="40"/>
                    <a:pt x="73" y="24"/>
                    <a:pt x="62" y="13"/>
                  </a:cubicBezTo>
                  <a:cubicBezTo>
                    <a:pt x="49" y="0"/>
                    <a:pt x="27" y="0"/>
                    <a:pt x="13" y="13"/>
                  </a:cubicBezTo>
                  <a:cubicBezTo>
                    <a:pt x="0" y="27"/>
                    <a:pt x="0" y="49"/>
                    <a:pt x="13" y="63"/>
                  </a:cubicBezTo>
                  <a:cubicBezTo>
                    <a:pt x="24" y="73"/>
                    <a:pt x="39" y="75"/>
                    <a:pt x="52" y="70"/>
                  </a:cubicBezTo>
                  <a:cubicBezTo>
                    <a:pt x="72" y="90"/>
                    <a:pt x="72" y="90"/>
                    <a:pt x="72" y="90"/>
                  </a:cubicBezTo>
                  <a:lnTo>
                    <a:pt x="89" y="73"/>
                  </a:lnTo>
                  <a:close/>
                  <a:moveTo>
                    <a:pt x="54" y="54"/>
                  </a:moveTo>
                  <a:cubicBezTo>
                    <a:pt x="45" y="63"/>
                    <a:pt x="31" y="63"/>
                    <a:pt x="22" y="54"/>
                  </a:cubicBezTo>
                  <a:cubicBezTo>
                    <a:pt x="13" y="45"/>
                    <a:pt x="13" y="31"/>
                    <a:pt x="22" y="22"/>
                  </a:cubicBezTo>
                  <a:cubicBezTo>
                    <a:pt x="31" y="13"/>
                    <a:pt x="45" y="13"/>
                    <a:pt x="54" y="22"/>
                  </a:cubicBezTo>
                  <a:cubicBezTo>
                    <a:pt x="62" y="31"/>
                    <a:pt x="62" y="45"/>
                    <a:pt x="54" y="54"/>
                  </a:cubicBezTo>
                  <a:close/>
                  <a:moveTo>
                    <a:pt x="54" y="54"/>
                  </a:moveTo>
                  <a:cubicBezTo>
                    <a:pt x="54" y="54"/>
                    <a:pt x="54" y="54"/>
                    <a:pt x="54" y="54"/>
                  </a:cubicBez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0" name="Freeform 6"/>
            <p:cNvSpPr>
              <a:spLocks noEditPoints="1"/>
            </p:cNvSpPr>
            <p:nvPr/>
          </p:nvSpPr>
          <p:spPr bwMode="auto">
            <a:xfrm>
              <a:off x="1227138" y="271463"/>
              <a:ext cx="565150" cy="701675"/>
            </a:xfrm>
            <a:custGeom>
              <a:avLst/>
              <a:gdLst/>
              <a:ahLst/>
              <a:cxnLst>
                <a:cxn ang="0">
                  <a:pos x="127" y="161"/>
                </a:cxn>
                <a:cxn ang="0">
                  <a:pos x="101" y="152"/>
                </a:cxn>
                <a:cxn ang="0">
                  <a:pos x="25" y="152"/>
                </a:cxn>
                <a:cxn ang="0">
                  <a:pos x="25" y="139"/>
                </a:cxn>
                <a:cxn ang="0">
                  <a:pos x="91" y="139"/>
                </a:cxn>
                <a:cxn ang="0">
                  <a:pos x="86" y="126"/>
                </a:cxn>
                <a:cxn ang="0">
                  <a:pos x="25" y="126"/>
                </a:cxn>
                <a:cxn ang="0">
                  <a:pos x="25" y="113"/>
                </a:cxn>
                <a:cxn ang="0">
                  <a:pos x="86" y="113"/>
                </a:cxn>
                <a:cxn ang="0">
                  <a:pos x="91" y="99"/>
                </a:cxn>
                <a:cxn ang="0">
                  <a:pos x="25" y="99"/>
                </a:cxn>
                <a:cxn ang="0">
                  <a:pos x="25" y="87"/>
                </a:cxn>
                <a:cxn ang="0">
                  <a:pos x="102" y="87"/>
                </a:cxn>
                <a:cxn ang="0">
                  <a:pos x="127" y="79"/>
                </a:cxn>
                <a:cxn ang="0">
                  <a:pos x="148" y="85"/>
                </a:cxn>
                <a:cxn ang="0">
                  <a:pos x="148" y="0"/>
                </a:cxn>
                <a:cxn ang="0">
                  <a:pos x="53" y="0"/>
                </a:cxn>
                <a:cxn ang="0">
                  <a:pos x="53" y="56"/>
                </a:cxn>
                <a:cxn ang="0">
                  <a:pos x="0" y="56"/>
                </a:cxn>
                <a:cxn ang="0">
                  <a:pos x="0" y="184"/>
                </a:cxn>
                <a:cxn ang="0">
                  <a:pos x="148" y="184"/>
                </a:cxn>
                <a:cxn ang="0">
                  <a:pos x="148" y="168"/>
                </a:cxn>
                <a:cxn ang="0">
                  <a:pos x="140" y="159"/>
                </a:cxn>
                <a:cxn ang="0">
                  <a:pos x="127" y="161"/>
                </a:cxn>
                <a:cxn ang="0">
                  <a:pos x="127" y="161"/>
                </a:cxn>
                <a:cxn ang="0">
                  <a:pos x="127" y="161"/>
                </a:cxn>
              </a:cxnLst>
              <a:rect l="0" t="0" r="r" b="b"/>
              <a:pathLst>
                <a:path w="148" h="184">
                  <a:moveTo>
                    <a:pt x="127" y="161"/>
                  </a:moveTo>
                  <a:cubicBezTo>
                    <a:pt x="117" y="161"/>
                    <a:pt x="108" y="158"/>
                    <a:pt x="101" y="152"/>
                  </a:cubicBezTo>
                  <a:cubicBezTo>
                    <a:pt x="25" y="152"/>
                    <a:pt x="25" y="152"/>
                    <a:pt x="25" y="152"/>
                  </a:cubicBezTo>
                  <a:cubicBezTo>
                    <a:pt x="25" y="139"/>
                    <a:pt x="25" y="139"/>
                    <a:pt x="25" y="139"/>
                  </a:cubicBezTo>
                  <a:cubicBezTo>
                    <a:pt x="91" y="139"/>
                    <a:pt x="91" y="139"/>
                    <a:pt x="91" y="139"/>
                  </a:cubicBezTo>
                  <a:cubicBezTo>
                    <a:pt x="88" y="135"/>
                    <a:pt x="87" y="130"/>
                    <a:pt x="86" y="126"/>
                  </a:cubicBezTo>
                  <a:cubicBezTo>
                    <a:pt x="25" y="126"/>
                    <a:pt x="25" y="126"/>
                    <a:pt x="25" y="126"/>
                  </a:cubicBezTo>
                  <a:cubicBezTo>
                    <a:pt x="25" y="113"/>
                    <a:pt x="25" y="113"/>
                    <a:pt x="25" y="113"/>
                  </a:cubicBezTo>
                  <a:cubicBezTo>
                    <a:pt x="86" y="113"/>
                    <a:pt x="86" y="113"/>
                    <a:pt x="86" y="113"/>
                  </a:cubicBezTo>
                  <a:cubicBezTo>
                    <a:pt x="87" y="108"/>
                    <a:pt x="89" y="104"/>
                    <a:pt x="91" y="99"/>
                  </a:cubicBezTo>
                  <a:cubicBezTo>
                    <a:pt x="25" y="99"/>
                    <a:pt x="25" y="99"/>
                    <a:pt x="25" y="99"/>
                  </a:cubicBezTo>
                  <a:cubicBezTo>
                    <a:pt x="25" y="87"/>
                    <a:pt x="25" y="87"/>
                    <a:pt x="25" y="87"/>
                  </a:cubicBezTo>
                  <a:cubicBezTo>
                    <a:pt x="102" y="87"/>
                    <a:pt x="102" y="87"/>
                    <a:pt x="102" y="87"/>
                  </a:cubicBezTo>
                  <a:cubicBezTo>
                    <a:pt x="109" y="82"/>
                    <a:pt x="118" y="79"/>
                    <a:pt x="127" y="79"/>
                  </a:cubicBezTo>
                  <a:cubicBezTo>
                    <a:pt x="135" y="79"/>
                    <a:pt x="142" y="81"/>
                    <a:pt x="148" y="85"/>
                  </a:cubicBezTo>
                  <a:cubicBezTo>
                    <a:pt x="148" y="0"/>
                    <a:pt x="148" y="0"/>
                    <a:pt x="148" y="0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53" y="56"/>
                    <a:pt x="53" y="56"/>
                    <a:pt x="53" y="56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184"/>
                    <a:pt x="0" y="184"/>
                    <a:pt x="0" y="184"/>
                  </a:cubicBezTo>
                  <a:cubicBezTo>
                    <a:pt x="148" y="184"/>
                    <a:pt x="148" y="184"/>
                    <a:pt x="148" y="184"/>
                  </a:cubicBezTo>
                  <a:cubicBezTo>
                    <a:pt x="148" y="168"/>
                    <a:pt x="148" y="168"/>
                    <a:pt x="148" y="168"/>
                  </a:cubicBezTo>
                  <a:cubicBezTo>
                    <a:pt x="140" y="159"/>
                    <a:pt x="140" y="159"/>
                    <a:pt x="140" y="159"/>
                  </a:cubicBezTo>
                  <a:cubicBezTo>
                    <a:pt x="136" y="160"/>
                    <a:pt x="131" y="161"/>
                    <a:pt x="127" y="161"/>
                  </a:cubicBezTo>
                  <a:close/>
                  <a:moveTo>
                    <a:pt x="127" y="161"/>
                  </a:moveTo>
                  <a:cubicBezTo>
                    <a:pt x="127" y="161"/>
                    <a:pt x="127" y="161"/>
                    <a:pt x="127" y="161"/>
                  </a:cubicBez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1" name="Freeform 7"/>
            <p:cNvSpPr>
              <a:spLocks noEditPoints="1"/>
            </p:cNvSpPr>
            <p:nvPr/>
          </p:nvSpPr>
          <p:spPr bwMode="auto">
            <a:xfrm>
              <a:off x="1246188" y="293688"/>
              <a:ext cx="141288" cy="144463"/>
            </a:xfrm>
            <a:custGeom>
              <a:avLst/>
              <a:gdLst/>
              <a:ahLst/>
              <a:cxnLst>
                <a:cxn ang="0">
                  <a:pos x="89" y="0"/>
                </a:cxn>
                <a:cxn ang="0">
                  <a:pos x="0" y="91"/>
                </a:cxn>
                <a:cxn ang="0">
                  <a:pos x="89" y="91"/>
                </a:cxn>
                <a:cxn ang="0">
                  <a:pos x="89" y="0"/>
                </a:cxn>
                <a:cxn ang="0">
                  <a:pos x="89" y="0"/>
                </a:cxn>
                <a:cxn ang="0">
                  <a:pos x="89" y="0"/>
                </a:cxn>
              </a:cxnLst>
              <a:rect l="0" t="0" r="r" b="b"/>
              <a:pathLst>
                <a:path w="89" h="91">
                  <a:moveTo>
                    <a:pt x="89" y="0"/>
                  </a:moveTo>
                  <a:lnTo>
                    <a:pt x="0" y="91"/>
                  </a:lnTo>
                  <a:lnTo>
                    <a:pt x="89" y="91"/>
                  </a:lnTo>
                  <a:lnTo>
                    <a:pt x="89" y="0"/>
                  </a:lnTo>
                  <a:close/>
                  <a:moveTo>
                    <a:pt x="89" y="0"/>
                  </a:moveTo>
                  <a:lnTo>
                    <a:pt x="89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2" name="Freeform 8"/>
            <p:cNvSpPr>
              <a:spLocks noEditPoints="1"/>
            </p:cNvSpPr>
            <p:nvPr/>
          </p:nvSpPr>
          <p:spPr bwMode="auto">
            <a:xfrm>
              <a:off x="1246188" y="293688"/>
              <a:ext cx="141288" cy="144463"/>
            </a:xfrm>
            <a:custGeom>
              <a:avLst/>
              <a:gdLst/>
              <a:ahLst/>
              <a:cxnLst>
                <a:cxn ang="0">
                  <a:pos x="89" y="0"/>
                </a:cxn>
                <a:cxn ang="0">
                  <a:pos x="0" y="91"/>
                </a:cxn>
                <a:cxn ang="0">
                  <a:pos x="89" y="91"/>
                </a:cxn>
                <a:cxn ang="0">
                  <a:pos x="89" y="0"/>
                </a:cxn>
                <a:cxn ang="0">
                  <a:pos x="89" y="0"/>
                </a:cxn>
                <a:cxn ang="0">
                  <a:pos x="89" y="0"/>
                </a:cxn>
              </a:cxnLst>
              <a:rect l="0" t="0" r="r" b="b"/>
              <a:pathLst>
                <a:path w="89" h="91">
                  <a:moveTo>
                    <a:pt x="89" y="0"/>
                  </a:moveTo>
                  <a:lnTo>
                    <a:pt x="0" y="91"/>
                  </a:lnTo>
                  <a:lnTo>
                    <a:pt x="89" y="91"/>
                  </a:lnTo>
                  <a:lnTo>
                    <a:pt x="89" y="0"/>
                  </a:lnTo>
                  <a:moveTo>
                    <a:pt x="89" y="0"/>
                  </a:moveTo>
                  <a:lnTo>
                    <a:pt x="89" y="0"/>
                  </a:ln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43" name="Group 15"/>
          <p:cNvGrpSpPr>
            <a:grpSpLocks noChangeAspect="1"/>
          </p:cNvGrpSpPr>
          <p:nvPr/>
        </p:nvGrpSpPr>
        <p:grpSpPr bwMode="auto">
          <a:xfrm>
            <a:off x="7224516" y="1338343"/>
            <a:ext cx="630611" cy="706378"/>
            <a:chOff x="3415" y="1072"/>
            <a:chExt cx="541" cy="606"/>
          </a:xfrm>
          <a:solidFill>
            <a:schemeClr val="tx1"/>
          </a:solidFill>
        </p:grpSpPr>
        <p:sp>
          <p:nvSpPr>
            <p:cNvPr id="44" name="Freeform 16"/>
            <p:cNvSpPr>
              <a:spLocks noEditPoints="1"/>
            </p:cNvSpPr>
            <p:nvPr/>
          </p:nvSpPr>
          <p:spPr bwMode="auto">
            <a:xfrm>
              <a:off x="3518" y="1151"/>
              <a:ext cx="335" cy="450"/>
            </a:xfrm>
            <a:custGeom>
              <a:avLst/>
              <a:gdLst>
                <a:gd name="T0" fmla="*/ 1129 w 1467"/>
                <a:gd name="T1" fmla="*/ 1975 h 1975"/>
                <a:gd name="T2" fmla="*/ 339 w 1467"/>
                <a:gd name="T3" fmla="*/ 1975 h 1975"/>
                <a:gd name="T4" fmla="*/ 282 w 1467"/>
                <a:gd name="T5" fmla="*/ 1919 h 1975"/>
                <a:gd name="T6" fmla="*/ 282 w 1467"/>
                <a:gd name="T7" fmla="*/ 1311 h 1975"/>
                <a:gd name="T8" fmla="*/ 0 w 1467"/>
                <a:gd name="T9" fmla="*/ 733 h 1975"/>
                <a:gd name="T10" fmla="*/ 734 w 1467"/>
                <a:gd name="T11" fmla="*/ 0 h 1975"/>
                <a:gd name="T12" fmla="*/ 1467 w 1467"/>
                <a:gd name="T13" fmla="*/ 733 h 1975"/>
                <a:gd name="T14" fmla="*/ 1185 w 1467"/>
                <a:gd name="T15" fmla="*/ 1311 h 1975"/>
                <a:gd name="T16" fmla="*/ 1185 w 1467"/>
                <a:gd name="T17" fmla="*/ 1919 h 1975"/>
                <a:gd name="T18" fmla="*/ 1129 w 1467"/>
                <a:gd name="T19" fmla="*/ 1975 h 1975"/>
                <a:gd name="T20" fmla="*/ 395 w 1467"/>
                <a:gd name="T21" fmla="*/ 1862 h 1975"/>
                <a:gd name="T22" fmla="*/ 1072 w 1467"/>
                <a:gd name="T23" fmla="*/ 1862 h 1975"/>
                <a:gd name="T24" fmla="*/ 1072 w 1467"/>
                <a:gd name="T25" fmla="*/ 1283 h 1975"/>
                <a:gd name="T26" fmla="*/ 1096 w 1467"/>
                <a:gd name="T27" fmla="*/ 1237 h 1975"/>
                <a:gd name="T28" fmla="*/ 1355 w 1467"/>
                <a:gd name="T29" fmla="*/ 733 h 1975"/>
                <a:gd name="T30" fmla="*/ 734 w 1467"/>
                <a:gd name="T31" fmla="*/ 113 h 1975"/>
                <a:gd name="T32" fmla="*/ 113 w 1467"/>
                <a:gd name="T33" fmla="*/ 733 h 1975"/>
                <a:gd name="T34" fmla="*/ 372 w 1467"/>
                <a:gd name="T35" fmla="*/ 1237 h 1975"/>
                <a:gd name="T36" fmla="*/ 395 w 1467"/>
                <a:gd name="T37" fmla="*/ 1283 h 1975"/>
                <a:gd name="T38" fmla="*/ 395 w 1467"/>
                <a:gd name="T39" fmla="*/ 1862 h 19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467" h="1975">
                  <a:moveTo>
                    <a:pt x="1129" y="1975"/>
                  </a:moveTo>
                  <a:lnTo>
                    <a:pt x="339" y="1975"/>
                  </a:lnTo>
                  <a:cubicBezTo>
                    <a:pt x="308" y="1975"/>
                    <a:pt x="282" y="1950"/>
                    <a:pt x="282" y="1919"/>
                  </a:cubicBezTo>
                  <a:lnTo>
                    <a:pt x="282" y="1311"/>
                  </a:lnTo>
                  <a:cubicBezTo>
                    <a:pt x="105" y="1172"/>
                    <a:pt x="0" y="958"/>
                    <a:pt x="0" y="733"/>
                  </a:cubicBezTo>
                  <a:cubicBezTo>
                    <a:pt x="0" y="329"/>
                    <a:pt x="329" y="0"/>
                    <a:pt x="734" y="0"/>
                  </a:cubicBezTo>
                  <a:cubicBezTo>
                    <a:pt x="1138" y="0"/>
                    <a:pt x="1467" y="329"/>
                    <a:pt x="1467" y="733"/>
                  </a:cubicBezTo>
                  <a:cubicBezTo>
                    <a:pt x="1467" y="958"/>
                    <a:pt x="1362" y="1172"/>
                    <a:pt x="1185" y="1311"/>
                  </a:cubicBezTo>
                  <a:lnTo>
                    <a:pt x="1185" y="1919"/>
                  </a:lnTo>
                  <a:cubicBezTo>
                    <a:pt x="1185" y="1950"/>
                    <a:pt x="1160" y="1975"/>
                    <a:pt x="1129" y="1975"/>
                  </a:cubicBezTo>
                  <a:close/>
                  <a:moveTo>
                    <a:pt x="395" y="1862"/>
                  </a:moveTo>
                  <a:lnTo>
                    <a:pt x="1072" y="1862"/>
                  </a:lnTo>
                  <a:lnTo>
                    <a:pt x="1072" y="1283"/>
                  </a:lnTo>
                  <a:cubicBezTo>
                    <a:pt x="1072" y="1264"/>
                    <a:pt x="1081" y="1247"/>
                    <a:pt x="1096" y="1237"/>
                  </a:cubicBezTo>
                  <a:cubicBezTo>
                    <a:pt x="1258" y="1120"/>
                    <a:pt x="1355" y="932"/>
                    <a:pt x="1355" y="733"/>
                  </a:cubicBezTo>
                  <a:cubicBezTo>
                    <a:pt x="1355" y="391"/>
                    <a:pt x="1076" y="113"/>
                    <a:pt x="734" y="113"/>
                  </a:cubicBezTo>
                  <a:cubicBezTo>
                    <a:pt x="391" y="113"/>
                    <a:pt x="113" y="391"/>
                    <a:pt x="113" y="733"/>
                  </a:cubicBezTo>
                  <a:cubicBezTo>
                    <a:pt x="113" y="932"/>
                    <a:pt x="209" y="1120"/>
                    <a:pt x="372" y="1237"/>
                  </a:cubicBezTo>
                  <a:cubicBezTo>
                    <a:pt x="386" y="1248"/>
                    <a:pt x="395" y="1264"/>
                    <a:pt x="395" y="1283"/>
                  </a:cubicBezTo>
                  <a:lnTo>
                    <a:pt x="395" y="186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th-TH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Cordia New" panose="020B0304020202020204" pitchFamily="34" charset="-34"/>
              </a:endParaRPr>
            </a:p>
          </p:txBody>
        </p:sp>
        <p:sp>
          <p:nvSpPr>
            <p:cNvPr id="45" name="Freeform 17"/>
            <p:cNvSpPr>
              <a:spLocks noEditPoints="1"/>
            </p:cNvSpPr>
            <p:nvPr/>
          </p:nvSpPr>
          <p:spPr bwMode="auto">
            <a:xfrm>
              <a:off x="3595" y="1575"/>
              <a:ext cx="180" cy="103"/>
            </a:xfrm>
            <a:custGeom>
              <a:avLst/>
              <a:gdLst>
                <a:gd name="T0" fmla="*/ 395 w 790"/>
                <a:gd name="T1" fmla="*/ 452 h 452"/>
                <a:gd name="T2" fmla="*/ 0 w 790"/>
                <a:gd name="T3" fmla="*/ 57 h 452"/>
                <a:gd name="T4" fmla="*/ 56 w 790"/>
                <a:gd name="T5" fmla="*/ 0 h 452"/>
                <a:gd name="T6" fmla="*/ 733 w 790"/>
                <a:gd name="T7" fmla="*/ 0 h 452"/>
                <a:gd name="T8" fmla="*/ 790 w 790"/>
                <a:gd name="T9" fmla="*/ 57 h 452"/>
                <a:gd name="T10" fmla="*/ 395 w 790"/>
                <a:gd name="T11" fmla="*/ 452 h 452"/>
                <a:gd name="T12" fmla="*/ 125 w 790"/>
                <a:gd name="T13" fmla="*/ 113 h 452"/>
                <a:gd name="T14" fmla="*/ 395 w 790"/>
                <a:gd name="T15" fmla="*/ 339 h 452"/>
                <a:gd name="T16" fmla="*/ 664 w 790"/>
                <a:gd name="T17" fmla="*/ 113 h 452"/>
                <a:gd name="T18" fmla="*/ 125 w 790"/>
                <a:gd name="T19" fmla="*/ 113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90" h="452">
                  <a:moveTo>
                    <a:pt x="395" y="452"/>
                  </a:moveTo>
                  <a:cubicBezTo>
                    <a:pt x="167" y="452"/>
                    <a:pt x="0" y="192"/>
                    <a:pt x="0" y="57"/>
                  </a:cubicBezTo>
                  <a:cubicBezTo>
                    <a:pt x="0" y="26"/>
                    <a:pt x="25" y="0"/>
                    <a:pt x="56" y="0"/>
                  </a:cubicBezTo>
                  <a:lnTo>
                    <a:pt x="733" y="0"/>
                  </a:lnTo>
                  <a:cubicBezTo>
                    <a:pt x="764" y="0"/>
                    <a:pt x="790" y="26"/>
                    <a:pt x="790" y="57"/>
                  </a:cubicBezTo>
                  <a:cubicBezTo>
                    <a:pt x="790" y="192"/>
                    <a:pt x="623" y="452"/>
                    <a:pt x="395" y="452"/>
                  </a:cubicBezTo>
                  <a:close/>
                  <a:moveTo>
                    <a:pt x="125" y="113"/>
                  </a:moveTo>
                  <a:cubicBezTo>
                    <a:pt x="161" y="206"/>
                    <a:pt x="267" y="339"/>
                    <a:pt x="395" y="339"/>
                  </a:cubicBezTo>
                  <a:cubicBezTo>
                    <a:pt x="522" y="339"/>
                    <a:pt x="628" y="206"/>
                    <a:pt x="664" y="113"/>
                  </a:cubicBezTo>
                  <a:lnTo>
                    <a:pt x="125" y="11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th-TH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Cordia New" panose="020B0304020202020204" pitchFamily="34" charset="-34"/>
              </a:endParaRPr>
            </a:p>
          </p:txBody>
        </p:sp>
        <p:sp>
          <p:nvSpPr>
            <p:cNvPr id="46" name="Freeform 18"/>
            <p:cNvSpPr/>
            <p:nvPr/>
          </p:nvSpPr>
          <p:spPr bwMode="auto">
            <a:xfrm>
              <a:off x="3595" y="1447"/>
              <a:ext cx="180" cy="25"/>
            </a:xfrm>
            <a:custGeom>
              <a:avLst/>
              <a:gdLst>
                <a:gd name="T0" fmla="*/ 733 w 790"/>
                <a:gd name="T1" fmla="*/ 113 h 113"/>
                <a:gd name="T2" fmla="*/ 56 w 790"/>
                <a:gd name="T3" fmla="*/ 113 h 113"/>
                <a:gd name="T4" fmla="*/ 0 w 790"/>
                <a:gd name="T5" fmla="*/ 56 h 113"/>
                <a:gd name="T6" fmla="*/ 56 w 790"/>
                <a:gd name="T7" fmla="*/ 0 h 113"/>
                <a:gd name="T8" fmla="*/ 733 w 790"/>
                <a:gd name="T9" fmla="*/ 0 h 113"/>
                <a:gd name="T10" fmla="*/ 790 w 790"/>
                <a:gd name="T11" fmla="*/ 56 h 113"/>
                <a:gd name="T12" fmla="*/ 733 w 790"/>
                <a:gd name="T13" fmla="*/ 113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90" h="113">
                  <a:moveTo>
                    <a:pt x="733" y="113"/>
                  </a:moveTo>
                  <a:lnTo>
                    <a:pt x="56" y="113"/>
                  </a:lnTo>
                  <a:cubicBezTo>
                    <a:pt x="25" y="113"/>
                    <a:pt x="0" y="87"/>
                    <a:pt x="0" y="56"/>
                  </a:cubicBezTo>
                  <a:cubicBezTo>
                    <a:pt x="0" y="25"/>
                    <a:pt x="25" y="0"/>
                    <a:pt x="56" y="0"/>
                  </a:cubicBezTo>
                  <a:lnTo>
                    <a:pt x="733" y="0"/>
                  </a:lnTo>
                  <a:cubicBezTo>
                    <a:pt x="764" y="0"/>
                    <a:pt x="790" y="25"/>
                    <a:pt x="790" y="56"/>
                  </a:cubicBezTo>
                  <a:cubicBezTo>
                    <a:pt x="790" y="87"/>
                    <a:pt x="764" y="113"/>
                    <a:pt x="733" y="11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th-TH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Cordia New" panose="020B0304020202020204" pitchFamily="34" charset="-34"/>
              </a:endParaRPr>
            </a:p>
          </p:txBody>
        </p:sp>
        <p:sp>
          <p:nvSpPr>
            <p:cNvPr id="47" name="Freeform 19"/>
            <p:cNvSpPr/>
            <p:nvPr/>
          </p:nvSpPr>
          <p:spPr bwMode="auto">
            <a:xfrm>
              <a:off x="3594" y="1458"/>
              <a:ext cx="182" cy="53"/>
            </a:xfrm>
            <a:custGeom>
              <a:avLst/>
              <a:gdLst>
                <a:gd name="T0" fmla="*/ 738 w 799"/>
                <a:gd name="T1" fmla="*/ 230 h 230"/>
                <a:gd name="T2" fmla="*/ 729 w 799"/>
                <a:gd name="T3" fmla="*/ 229 h 230"/>
                <a:gd name="T4" fmla="*/ 52 w 799"/>
                <a:gd name="T5" fmla="*/ 116 h 230"/>
                <a:gd name="T6" fmla="*/ 5 w 799"/>
                <a:gd name="T7" fmla="*/ 51 h 230"/>
                <a:gd name="T8" fmla="*/ 70 w 799"/>
                <a:gd name="T9" fmla="*/ 5 h 230"/>
                <a:gd name="T10" fmla="*/ 748 w 799"/>
                <a:gd name="T11" fmla="*/ 118 h 230"/>
                <a:gd name="T12" fmla="*/ 794 w 799"/>
                <a:gd name="T13" fmla="*/ 183 h 230"/>
                <a:gd name="T14" fmla="*/ 738 w 799"/>
                <a:gd name="T15" fmla="*/ 230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99" h="230">
                  <a:moveTo>
                    <a:pt x="738" y="230"/>
                  </a:moveTo>
                  <a:cubicBezTo>
                    <a:pt x="736" y="230"/>
                    <a:pt x="732" y="230"/>
                    <a:pt x="729" y="229"/>
                  </a:cubicBezTo>
                  <a:lnTo>
                    <a:pt x="52" y="116"/>
                  </a:lnTo>
                  <a:cubicBezTo>
                    <a:pt x="21" y="111"/>
                    <a:pt x="0" y="82"/>
                    <a:pt x="5" y="51"/>
                  </a:cubicBezTo>
                  <a:cubicBezTo>
                    <a:pt x="11" y="21"/>
                    <a:pt x="40" y="0"/>
                    <a:pt x="70" y="5"/>
                  </a:cubicBezTo>
                  <a:lnTo>
                    <a:pt x="748" y="118"/>
                  </a:lnTo>
                  <a:cubicBezTo>
                    <a:pt x="778" y="123"/>
                    <a:pt x="799" y="152"/>
                    <a:pt x="794" y="183"/>
                  </a:cubicBezTo>
                  <a:cubicBezTo>
                    <a:pt x="789" y="211"/>
                    <a:pt x="765" y="230"/>
                    <a:pt x="738" y="23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th-TH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Cordia New" panose="020B0304020202020204" pitchFamily="34" charset="-34"/>
              </a:endParaRPr>
            </a:p>
          </p:txBody>
        </p:sp>
        <p:sp>
          <p:nvSpPr>
            <p:cNvPr id="48" name="Freeform 20"/>
            <p:cNvSpPr/>
            <p:nvPr/>
          </p:nvSpPr>
          <p:spPr bwMode="auto">
            <a:xfrm>
              <a:off x="3594" y="1510"/>
              <a:ext cx="182" cy="52"/>
            </a:xfrm>
            <a:custGeom>
              <a:avLst/>
              <a:gdLst>
                <a:gd name="T0" fmla="*/ 738 w 799"/>
                <a:gd name="T1" fmla="*/ 230 h 230"/>
                <a:gd name="T2" fmla="*/ 729 w 799"/>
                <a:gd name="T3" fmla="*/ 229 h 230"/>
                <a:gd name="T4" fmla="*/ 52 w 799"/>
                <a:gd name="T5" fmla="*/ 116 h 230"/>
                <a:gd name="T6" fmla="*/ 5 w 799"/>
                <a:gd name="T7" fmla="*/ 51 h 230"/>
                <a:gd name="T8" fmla="*/ 70 w 799"/>
                <a:gd name="T9" fmla="*/ 5 h 230"/>
                <a:gd name="T10" fmla="*/ 748 w 799"/>
                <a:gd name="T11" fmla="*/ 118 h 230"/>
                <a:gd name="T12" fmla="*/ 794 w 799"/>
                <a:gd name="T13" fmla="*/ 183 h 230"/>
                <a:gd name="T14" fmla="*/ 738 w 799"/>
                <a:gd name="T15" fmla="*/ 230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99" h="230">
                  <a:moveTo>
                    <a:pt x="738" y="230"/>
                  </a:moveTo>
                  <a:cubicBezTo>
                    <a:pt x="736" y="230"/>
                    <a:pt x="732" y="230"/>
                    <a:pt x="729" y="229"/>
                  </a:cubicBezTo>
                  <a:lnTo>
                    <a:pt x="52" y="116"/>
                  </a:lnTo>
                  <a:cubicBezTo>
                    <a:pt x="21" y="111"/>
                    <a:pt x="0" y="82"/>
                    <a:pt x="5" y="51"/>
                  </a:cubicBezTo>
                  <a:cubicBezTo>
                    <a:pt x="11" y="20"/>
                    <a:pt x="40" y="0"/>
                    <a:pt x="70" y="5"/>
                  </a:cubicBezTo>
                  <a:lnTo>
                    <a:pt x="748" y="118"/>
                  </a:lnTo>
                  <a:cubicBezTo>
                    <a:pt x="778" y="123"/>
                    <a:pt x="799" y="152"/>
                    <a:pt x="794" y="183"/>
                  </a:cubicBezTo>
                  <a:cubicBezTo>
                    <a:pt x="789" y="210"/>
                    <a:pt x="765" y="230"/>
                    <a:pt x="738" y="23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th-TH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Cordia New" panose="020B0304020202020204" pitchFamily="34" charset="-34"/>
              </a:endParaRPr>
            </a:p>
          </p:txBody>
        </p:sp>
        <p:sp>
          <p:nvSpPr>
            <p:cNvPr id="49" name="Freeform 21"/>
            <p:cNvSpPr/>
            <p:nvPr/>
          </p:nvSpPr>
          <p:spPr bwMode="auto">
            <a:xfrm>
              <a:off x="3415" y="1318"/>
              <a:ext cx="77" cy="26"/>
            </a:xfrm>
            <a:custGeom>
              <a:avLst/>
              <a:gdLst>
                <a:gd name="T0" fmla="*/ 283 w 339"/>
                <a:gd name="T1" fmla="*/ 113 h 113"/>
                <a:gd name="T2" fmla="*/ 57 w 339"/>
                <a:gd name="T3" fmla="*/ 113 h 113"/>
                <a:gd name="T4" fmla="*/ 0 w 339"/>
                <a:gd name="T5" fmla="*/ 57 h 113"/>
                <a:gd name="T6" fmla="*/ 57 w 339"/>
                <a:gd name="T7" fmla="*/ 0 h 113"/>
                <a:gd name="T8" fmla="*/ 283 w 339"/>
                <a:gd name="T9" fmla="*/ 0 h 113"/>
                <a:gd name="T10" fmla="*/ 339 w 339"/>
                <a:gd name="T11" fmla="*/ 57 h 113"/>
                <a:gd name="T12" fmla="*/ 283 w 339"/>
                <a:gd name="T13" fmla="*/ 113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9" h="113">
                  <a:moveTo>
                    <a:pt x="283" y="113"/>
                  </a:moveTo>
                  <a:lnTo>
                    <a:pt x="57" y="113"/>
                  </a:lnTo>
                  <a:cubicBezTo>
                    <a:pt x="26" y="113"/>
                    <a:pt x="0" y="88"/>
                    <a:pt x="0" y="57"/>
                  </a:cubicBezTo>
                  <a:cubicBezTo>
                    <a:pt x="0" y="26"/>
                    <a:pt x="26" y="0"/>
                    <a:pt x="57" y="0"/>
                  </a:cubicBezTo>
                  <a:lnTo>
                    <a:pt x="283" y="0"/>
                  </a:lnTo>
                  <a:cubicBezTo>
                    <a:pt x="314" y="0"/>
                    <a:pt x="339" y="26"/>
                    <a:pt x="339" y="57"/>
                  </a:cubicBezTo>
                  <a:cubicBezTo>
                    <a:pt x="339" y="88"/>
                    <a:pt x="314" y="113"/>
                    <a:pt x="283" y="11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th-TH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Cordia New" panose="020B0304020202020204" pitchFamily="34" charset="-34"/>
              </a:endParaRPr>
            </a:p>
          </p:txBody>
        </p:sp>
        <p:sp>
          <p:nvSpPr>
            <p:cNvPr id="50" name="Freeform 22"/>
            <p:cNvSpPr/>
            <p:nvPr/>
          </p:nvSpPr>
          <p:spPr bwMode="auto">
            <a:xfrm>
              <a:off x="3878" y="1318"/>
              <a:ext cx="78" cy="26"/>
            </a:xfrm>
            <a:custGeom>
              <a:avLst/>
              <a:gdLst>
                <a:gd name="T0" fmla="*/ 283 w 339"/>
                <a:gd name="T1" fmla="*/ 113 h 113"/>
                <a:gd name="T2" fmla="*/ 57 w 339"/>
                <a:gd name="T3" fmla="*/ 113 h 113"/>
                <a:gd name="T4" fmla="*/ 0 w 339"/>
                <a:gd name="T5" fmla="*/ 57 h 113"/>
                <a:gd name="T6" fmla="*/ 57 w 339"/>
                <a:gd name="T7" fmla="*/ 0 h 113"/>
                <a:gd name="T8" fmla="*/ 283 w 339"/>
                <a:gd name="T9" fmla="*/ 0 h 113"/>
                <a:gd name="T10" fmla="*/ 339 w 339"/>
                <a:gd name="T11" fmla="*/ 57 h 113"/>
                <a:gd name="T12" fmla="*/ 283 w 339"/>
                <a:gd name="T13" fmla="*/ 113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9" h="113">
                  <a:moveTo>
                    <a:pt x="283" y="113"/>
                  </a:moveTo>
                  <a:lnTo>
                    <a:pt x="57" y="113"/>
                  </a:lnTo>
                  <a:cubicBezTo>
                    <a:pt x="26" y="113"/>
                    <a:pt x="0" y="88"/>
                    <a:pt x="0" y="57"/>
                  </a:cubicBezTo>
                  <a:cubicBezTo>
                    <a:pt x="0" y="26"/>
                    <a:pt x="26" y="0"/>
                    <a:pt x="57" y="0"/>
                  </a:cubicBezTo>
                  <a:lnTo>
                    <a:pt x="283" y="0"/>
                  </a:lnTo>
                  <a:cubicBezTo>
                    <a:pt x="314" y="0"/>
                    <a:pt x="339" y="26"/>
                    <a:pt x="339" y="57"/>
                  </a:cubicBezTo>
                  <a:cubicBezTo>
                    <a:pt x="339" y="88"/>
                    <a:pt x="314" y="113"/>
                    <a:pt x="283" y="11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th-TH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Cordia New" panose="020B0304020202020204" pitchFamily="34" charset="-34"/>
              </a:endParaRPr>
            </a:p>
          </p:txBody>
        </p:sp>
        <p:sp>
          <p:nvSpPr>
            <p:cNvPr id="51" name="Freeform 23"/>
            <p:cNvSpPr/>
            <p:nvPr/>
          </p:nvSpPr>
          <p:spPr bwMode="auto">
            <a:xfrm>
              <a:off x="3568" y="1072"/>
              <a:ext cx="55" cy="79"/>
            </a:xfrm>
            <a:custGeom>
              <a:avLst/>
              <a:gdLst>
                <a:gd name="T0" fmla="*/ 177 w 241"/>
                <a:gd name="T1" fmla="*/ 347 h 347"/>
                <a:gd name="T2" fmla="*/ 127 w 241"/>
                <a:gd name="T3" fmla="*/ 316 h 347"/>
                <a:gd name="T4" fmla="*/ 14 w 241"/>
                <a:gd name="T5" fmla="*/ 90 h 347"/>
                <a:gd name="T6" fmla="*/ 39 w 241"/>
                <a:gd name="T7" fmla="*/ 14 h 347"/>
                <a:gd name="T8" fmla="*/ 115 w 241"/>
                <a:gd name="T9" fmla="*/ 39 h 347"/>
                <a:gd name="T10" fmla="*/ 228 w 241"/>
                <a:gd name="T11" fmla="*/ 265 h 347"/>
                <a:gd name="T12" fmla="*/ 202 w 241"/>
                <a:gd name="T13" fmla="*/ 341 h 347"/>
                <a:gd name="T14" fmla="*/ 177 w 241"/>
                <a:gd name="T15" fmla="*/ 347 h 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1" h="347">
                  <a:moveTo>
                    <a:pt x="177" y="347"/>
                  </a:moveTo>
                  <a:cubicBezTo>
                    <a:pt x="156" y="347"/>
                    <a:pt x="136" y="335"/>
                    <a:pt x="127" y="316"/>
                  </a:cubicBezTo>
                  <a:lnTo>
                    <a:pt x="14" y="90"/>
                  </a:lnTo>
                  <a:cubicBezTo>
                    <a:pt x="0" y="62"/>
                    <a:pt x="11" y="28"/>
                    <a:pt x="39" y="14"/>
                  </a:cubicBezTo>
                  <a:cubicBezTo>
                    <a:pt x="67" y="0"/>
                    <a:pt x="101" y="12"/>
                    <a:pt x="115" y="39"/>
                  </a:cubicBezTo>
                  <a:lnTo>
                    <a:pt x="228" y="265"/>
                  </a:lnTo>
                  <a:cubicBezTo>
                    <a:pt x="241" y="293"/>
                    <a:pt x="230" y="327"/>
                    <a:pt x="202" y="341"/>
                  </a:cubicBezTo>
                  <a:cubicBezTo>
                    <a:pt x="194" y="345"/>
                    <a:pt x="185" y="347"/>
                    <a:pt x="177" y="347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th-TH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Cordia New" panose="020B0304020202020204" pitchFamily="34" charset="-34"/>
              </a:endParaRPr>
            </a:p>
          </p:txBody>
        </p:sp>
        <p:sp>
          <p:nvSpPr>
            <p:cNvPr id="52" name="Freeform 24"/>
            <p:cNvSpPr/>
            <p:nvPr/>
          </p:nvSpPr>
          <p:spPr bwMode="auto">
            <a:xfrm>
              <a:off x="3748" y="1072"/>
              <a:ext cx="55" cy="79"/>
            </a:xfrm>
            <a:custGeom>
              <a:avLst/>
              <a:gdLst>
                <a:gd name="T0" fmla="*/ 64 w 242"/>
                <a:gd name="T1" fmla="*/ 347 h 347"/>
                <a:gd name="T2" fmla="*/ 39 w 242"/>
                <a:gd name="T3" fmla="*/ 341 h 347"/>
                <a:gd name="T4" fmla="*/ 14 w 242"/>
                <a:gd name="T5" fmla="*/ 265 h 347"/>
                <a:gd name="T6" fmla="*/ 126 w 242"/>
                <a:gd name="T7" fmla="*/ 39 h 347"/>
                <a:gd name="T8" fmla="*/ 202 w 242"/>
                <a:gd name="T9" fmla="*/ 14 h 347"/>
                <a:gd name="T10" fmla="*/ 228 w 242"/>
                <a:gd name="T11" fmla="*/ 89 h 347"/>
                <a:gd name="T12" fmla="*/ 115 w 242"/>
                <a:gd name="T13" fmla="*/ 315 h 347"/>
                <a:gd name="T14" fmla="*/ 64 w 242"/>
                <a:gd name="T15" fmla="*/ 347 h 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2" h="347">
                  <a:moveTo>
                    <a:pt x="64" y="347"/>
                  </a:moveTo>
                  <a:cubicBezTo>
                    <a:pt x="56" y="347"/>
                    <a:pt x="47" y="345"/>
                    <a:pt x="39" y="341"/>
                  </a:cubicBezTo>
                  <a:cubicBezTo>
                    <a:pt x="11" y="327"/>
                    <a:pt x="0" y="293"/>
                    <a:pt x="14" y="265"/>
                  </a:cubicBezTo>
                  <a:lnTo>
                    <a:pt x="126" y="39"/>
                  </a:lnTo>
                  <a:cubicBezTo>
                    <a:pt x="141" y="11"/>
                    <a:pt x="175" y="0"/>
                    <a:pt x="202" y="14"/>
                  </a:cubicBezTo>
                  <a:cubicBezTo>
                    <a:pt x="230" y="28"/>
                    <a:pt x="242" y="62"/>
                    <a:pt x="228" y="89"/>
                  </a:cubicBezTo>
                  <a:lnTo>
                    <a:pt x="115" y="315"/>
                  </a:lnTo>
                  <a:cubicBezTo>
                    <a:pt x="105" y="335"/>
                    <a:pt x="85" y="347"/>
                    <a:pt x="64" y="347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th-TH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Cordia New" panose="020B0304020202020204" pitchFamily="34" charset="-34"/>
              </a:endParaRPr>
            </a:p>
          </p:txBody>
        </p:sp>
        <p:sp>
          <p:nvSpPr>
            <p:cNvPr id="53" name="Freeform 25"/>
            <p:cNvSpPr/>
            <p:nvPr/>
          </p:nvSpPr>
          <p:spPr bwMode="auto">
            <a:xfrm>
              <a:off x="3439" y="1175"/>
              <a:ext cx="81" cy="53"/>
            </a:xfrm>
            <a:custGeom>
              <a:avLst/>
              <a:gdLst>
                <a:gd name="T0" fmla="*/ 290 w 355"/>
                <a:gd name="T1" fmla="*/ 233 h 233"/>
                <a:gd name="T2" fmla="*/ 265 w 355"/>
                <a:gd name="T3" fmla="*/ 227 h 233"/>
                <a:gd name="T4" fmla="*/ 39 w 355"/>
                <a:gd name="T5" fmla="*/ 114 h 233"/>
                <a:gd name="T6" fmla="*/ 14 w 355"/>
                <a:gd name="T7" fmla="*/ 39 h 233"/>
                <a:gd name="T8" fmla="*/ 90 w 355"/>
                <a:gd name="T9" fmla="*/ 13 h 233"/>
                <a:gd name="T10" fmla="*/ 316 w 355"/>
                <a:gd name="T11" fmla="*/ 126 h 233"/>
                <a:gd name="T12" fmla="*/ 341 w 355"/>
                <a:gd name="T13" fmla="*/ 202 h 233"/>
                <a:gd name="T14" fmla="*/ 290 w 355"/>
                <a:gd name="T15" fmla="*/ 233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55" h="233">
                  <a:moveTo>
                    <a:pt x="290" y="233"/>
                  </a:moveTo>
                  <a:cubicBezTo>
                    <a:pt x="282" y="233"/>
                    <a:pt x="274" y="231"/>
                    <a:pt x="265" y="227"/>
                  </a:cubicBezTo>
                  <a:lnTo>
                    <a:pt x="39" y="114"/>
                  </a:lnTo>
                  <a:cubicBezTo>
                    <a:pt x="11" y="100"/>
                    <a:pt x="0" y="67"/>
                    <a:pt x="14" y="39"/>
                  </a:cubicBezTo>
                  <a:cubicBezTo>
                    <a:pt x="28" y="11"/>
                    <a:pt x="62" y="0"/>
                    <a:pt x="90" y="13"/>
                  </a:cubicBezTo>
                  <a:lnTo>
                    <a:pt x="316" y="126"/>
                  </a:lnTo>
                  <a:cubicBezTo>
                    <a:pt x="344" y="140"/>
                    <a:pt x="355" y="174"/>
                    <a:pt x="341" y="202"/>
                  </a:cubicBezTo>
                  <a:cubicBezTo>
                    <a:pt x="331" y="222"/>
                    <a:pt x="311" y="233"/>
                    <a:pt x="290" y="23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th-TH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Cordia New" panose="020B0304020202020204" pitchFamily="34" charset="-34"/>
              </a:endParaRPr>
            </a:p>
          </p:txBody>
        </p:sp>
        <p:sp>
          <p:nvSpPr>
            <p:cNvPr id="54" name="Freeform 26"/>
            <p:cNvSpPr/>
            <p:nvPr/>
          </p:nvSpPr>
          <p:spPr bwMode="auto">
            <a:xfrm>
              <a:off x="3851" y="1175"/>
              <a:ext cx="81" cy="53"/>
            </a:xfrm>
            <a:custGeom>
              <a:avLst/>
              <a:gdLst>
                <a:gd name="T0" fmla="*/ 64 w 354"/>
                <a:gd name="T1" fmla="*/ 233 h 233"/>
                <a:gd name="T2" fmla="*/ 13 w 354"/>
                <a:gd name="T3" fmla="*/ 202 h 233"/>
                <a:gd name="T4" fmla="*/ 39 w 354"/>
                <a:gd name="T5" fmla="*/ 126 h 233"/>
                <a:gd name="T6" fmla="*/ 265 w 354"/>
                <a:gd name="T7" fmla="*/ 13 h 233"/>
                <a:gd name="T8" fmla="*/ 340 w 354"/>
                <a:gd name="T9" fmla="*/ 39 h 233"/>
                <a:gd name="T10" fmla="*/ 315 w 354"/>
                <a:gd name="T11" fmla="*/ 115 h 233"/>
                <a:gd name="T12" fmla="*/ 89 w 354"/>
                <a:gd name="T13" fmla="*/ 228 h 233"/>
                <a:gd name="T14" fmla="*/ 64 w 354"/>
                <a:gd name="T15" fmla="*/ 233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54" h="233">
                  <a:moveTo>
                    <a:pt x="64" y="233"/>
                  </a:moveTo>
                  <a:cubicBezTo>
                    <a:pt x="43" y="233"/>
                    <a:pt x="23" y="222"/>
                    <a:pt x="13" y="202"/>
                  </a:cubicBezTo>
                  <a:cubicBezTo>
                    <a:pt x="0" y="174"/>
                    <a:pt x="11" y="140"/>
                    <a:pt x="39" y="126"/>
                  </a:cubicBezTo>
                  <a:lnTo>
                    <a:pt x="265" y="13"/>
                  </a:lnTo>
                  <a:cubicBezTo>
                    <a:pt x="292" y="0"/>
                    <a:pt x="326" y="11"/>
                    <a:pt x="340" y="39"/>
                  </a:cubicBezTo>
                  <a:cubicBezTo>
                    <a:pt x="354" y="67"/>
                    <a:pt x="343" y="101"/>
                    <a:pt x="315" y="115"/>
                  </a:cubicBezTo>
                  <a:lnTo>
                    <a:pt x="89" y="228"/>
                  </a:lnTo>
                  <a:cubicBezTo>
                    <a:pt x="81" y="231"/>
                    <a:pt x="72" y="233"/>
                    <a:pt x="64" y="23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th-TH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Cordia New" panose="020B0304020202020204" pitchFamily="34" charset="-34"/>
              </a:endParaRPr>
            </a:p>
          </p:txBody>
        </p:sp>
      </p:grpSp>
      <p:sp>
        <p:nvSpPr>
          <p:cNvPr id="55" name="Freeform 21"/>
          <p:cNvSpPr>
            <a:spLocks noEditPoints="1"/>
          </p:cNvSpPr>
          <p:nvPr/>
        </p:nvSpPr>
        <p:spPr bwMode="auto">
          <a:xfrm>
            <a:off x="7333677" y="2539194"/>
            <a:ext cx="401627" cy="586754"/>
          </a:xfrm>
          <a:custGeom>
            <a:avLst/>
            <a:gdLst/>
            <a:ahLst/>
            <a:cxnLst>
              <a:cxn ang="0">
                <a:pos x="35" y="0"/>
              </a:cxn>
              <a:cxn ang="0">
                <a:pos x="0" y="35"/>
              </a:cxn>
              <a:cxn ang="0">
                <a:pos x="16" y="74"/>
              </a:cxn>
              <a:cxn ang="0">
                <a:pos x="35" y="102"/>
              </a:cxn>
              <a:cxn ang="0">
                <a:pos x="54" y="74"/>
              </a:cxn>
              <a:cxn ang="0">
                <a:pos x="70" y="35"/>
              </a:cxn>
              <a:cxn ang="0">
                <a:pos x="35" y="0"/>
              </a:cxn>
              <a:cxn ang="0">
                <a:pos x="43" y="87"/>
              </a:cxn>
              <a:cxn ang="0">
                <a:pos x="27" y="89"/>
              </a:cxn>
              <a:cxn ang="0">
                <a:pos x="26" y="83"/>
              </a:cxn>
              <a:cxn ang="0">
                <a:pos x="26" y="83"/>
              </a:cxn>
              <a:cxn ang="0">
                <a:pos x="45" y="80"/>
              </a:cxn>
              <a:cxn ang="0">
                <a:pos x="44" y="83"/>
              </a:cxn>
              <a:cxn ang="0">
                <a:pos x="43" y="87"/>
              </a:cxn>
              <a:cxn ang="0">
                <a:pos x="25" y="79"/>
              </a:cxn>
              <a:cxn ang="0">
                <a:pos x="23" y="73"/>
              </a:cxn>
              <a:cxn ang="0">
                <a:pos x="47" y="73"/>
              </a:cxn>
              <a:cxn ang="0">
                <a:pos x="46" y="77"/>
              </a:cxn>
              <a:cxn ang="0">
                <a:pos x="25" y="79"/>
              </a:cxn>
              <a:cxn ang="0">
                <a:pos x="35" y="96"/>
              </a:cxn>
              <a:cxn ang="0">
                <a:pos x="29" y="92"/>
              </a:cxn>
              <a:cxn ang="0">
                <a:pos x="42" y="90"/>
              </a:cxn>
              <a:cxn ang="0">
                <a:pos x="35" y="96"/>
              </a:cxn>
              <a:cxn ang="0">
                <a:pos x="50" y="67"/>
              </a:cxn>
              <a:cxn ang="0">
                <a:pos x="20" y="67"/>
              </a:cxn>
              <a:cxn ang="0">
                <a:pos x="15" y="57"/>
              </a:cxn>
              <a:cxn ang="0">
                <a:pos x="6" y="35"/>
              </a:cxn>
              <a:cxn ang="0">
                <a:pos x="35" y="6"/>
              </a:cxn>
              <a:cxn ang="0">
                <a:pos x="64" y="35"/>
              </a:cxn>
              <a:cxn ang="0">
                <a:pos x="55" y="57"/>
              </a:cxn>
              <a:cxn ang="0">
                <a:pos x="50" y="67"/>
              </a:cxn>
              <a:cxn ang="0">
                <a:pos x="50" y="67"/>
              </a:cxn>
              <a:cxn ang="0">
                <a:pos x="50" y="67"/>
              </a:cxn>
            </a:cxnLst>
            <a:rect l="0" t="0" r="r" b="b"/>
            <a:pathLst>
              <a:path w="70" h="102">
                <a:moveTo>
                  <a:pt x="35" y="0"/>
                </a:moveTo>
                <a:cubicBezTo>
                  <a:pt x="16" y="0"/>
                  <a:pt x="0" y="16"/>
                  <a:pt x="0" y="35"/>
                </a:cubicBezTo>
                <a:cubicBezTo>
                  <a:pt x="0" y="48"/>
                  <a:pt x="12" y="62"/>
                  <a:pt x="16" y="74"/>
                </a:cubicBezTo>
                <a:cubicBezTo>
                  <a:pt x="22" y="91"/>
                  <a:pt x="22" y="102"/>
                  <a:pt x="35" y="102"/>
                </a:cubicBezTo>
                <a:cubicBezTo>
                  <a:pt x="49" y="102"/>
                  <a:pt x="48" y="92"/>
                  <a:pt x="54" y="74"/>
                </a:cubicBezTo>
                <a:cubicBezTo>
                  <a:pt x="58" y="62"/>
                  <a:pt x="70" y="48"/>
                  <a:pt x="70" y="35"/>
                </a:cubicBezTo>
                <a:cubicBezTo>
                  <a:pt x="70" y="16"/>
                  <a:pt x="54" y="0"/>
                  <a:pt x="35" y="0"/>
                </a:cubicBezTo>
                <a:close/>
                <a:moveTo>
                  <a:pt x="43" y="87"/>
                </a:moveTo>
                <a:cubicBezTo>
                  <a:pt x="27" y="89"/>
                  <a:pt x="27" y="89"/>
                  <a:pt x="27" y="89"/>
                </a:cubicBezTo>
                <a:cubicBezTo>
                  <a:pt x="27" y="87"/>
                  <a:pt x="26" y="85"/>
                  <a:pt x="26" y="83"/>
                </a:cubicBezTo>
                <a:cubicBezTo>
                  <a:pt x="26" y="83"/>
                  <a:pt x="26" y="83"/>
                  <a:pt x="26" y="83"/>
                </a:cubicBezTo>
                <a:cubicBezTo>
                  <a:pt x="45" y="80"/>
                  <a:pt x="45" y="80"/>
                  <a:pt x="45" y="80"/>
                </a:cubicBezTo>
                <a:cubicBezTo>
                  <a:pt x="45" y="81"/>
                  <a:pt x="45" y="82"/>
                  <a:pt x="44" y="83"/>
                </a:cubicBezTo>
                <a:cubicBezTo>
                  <a:pt x="44" y="84"/>
                  <a:pt x="44" y="86"/>
                  <a:pt x="43" y="87"/>
                </a:cubicBezTo>
                <a:close/>
                <a:moveTo>
                  <a:pt x="25" y="79"/>
                </a:moveTo>
                <a:cubicBezTo>
                  <a:pt x="24" y="78"/>
                  <a:pt x="23" y="76"/>
                  <a:pt x="23" y="73"/>
                </a:cubicBezTo>
                <a:cubicBezTo>
                  <a:pt x="47" y="73"/>
                  <a:pt x="47" y="73"/>
                  <a:pt x="47" y="73"/>
                </a:cubicBezTo>
                <a:cubicBezTo>
                  <a:pt x="47" y="75"/>
                  <a:pt x="47" y="76"/>
                  <a:pt x="46" y="77"/>
                </a:cubicBezTo>
                <a:lnTo>
                  <a:pt x="25" y="79"/>
                </a:lnTo>
                <a:close/>
                <a:moveTo>
                  <a:pt x="35" y="96"/>
                </a:moveTo>
                <a:cubicBezTo>
                  <a:pt x="32" y="96"/>
                  <a:pt x="30" y="95"/>
                  <a:pt x="29" y="92"/>
                </a:cubicBezTo>
                <a:cubicBezTo>
                  <a:pt x="42" y="90"/>
                  <a:pt x="42" y="90"/>
                  <a:pt x="42" y="90"/>
                </a:cubicBezTo>
                <a:cubicBezTo>
                  <a:pt x="40" y="95"/>
                  <a:pt x="39" y="96"/>
                  <a:pt x="35" y="96"/>
                </a:cubicBezTo>
                <a:close/>
                <a:moveTo>
                  <a:pt x="50" y="67"/>
                </a:moveTo>
                <a:cubicBezTo>
                  <a:pt x="20" y="67"/>
                  <a:pt x="20" y="67"/>
                  <a:pt x="20" y="67"/>
                </a:cubicBezTo>
                <a:cubicBezTo>
                  <a:pt x="19" y="64"/>
                  <a:pt x="17" y="60"/>
                  <a:pt x="15" y="57"/>
                </a:cubicBezTo>
                <a:cubicBezTo>
                  <a:pt x="11" y="49"/>
                  <a:pt x="6" y="41"/>
                  <a:pt x="6" y="35"/>
                </a:cubicBezTo>
                <a:cubicBezTo>
                  <a:pt x="6" y="19"/>
                  <a:pt x="19" y="6"/>
                  <a:pt x="35" y="6"/>
                </a:cubicBezTo>
                <a:cubicBezTo>
                  <a:pt x="51" y="6"/>
                  <a:pt x="64" y="19"/>
                  <a:pt x="64" y="35"/>
                </a:cubicBezTo>
                <a:cubicBezTo>
                  <a:pt x="64" y="41"/>
                  <a:pt x="60" y="49"/>
                  <a:pt x="55" y="57"/>
                </a:cubicBezTo>
                <a:cubicBezTo>
                  <a:pt x="53" y="60"/>
                  <a:pt x="52" y="64"/>
                  <a:pt x="50" y="67"/>
                </a:cubicBezTo>
                <a:close/>
                <a:moveTo>
                  <a:pt x="50" y="67"/>
                </a:moveTo>
                <a:cubicBezTo>
                  <a:pt x="50" y="67"/>
                  <a:pt x="50" y="67"/>
                  <a:pt x="50" y="67"/>
                </a:cubicBezTo>
              </a:path>
            </a:pathLst>
          </a:custGeom>
          <a:solidFill>
            <a:schemeClr val="tx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56" name="Group 12"/>
          <p:cNvGrpSpPr>
            <a:grpSpLocks noChangeAspect="1"/>
          </p:cNvGrpSpPr>
          <p:nvPr/>
        </p:nvGrpSpPr>
        <p:grpSpPr bwMode="auto">
          <a:xfrm>
            <a:off x="6139011" y="3782053"/>
            <a:ext cx="597590" cy="601349"/>
            <a:chOff x="-797" y="1468"/>
            <a:chExt cx="636" cy="640"/>
          </a:xfrm>
          <a:solidFill>
            <a:schemeClr val="tx1"/>
          </a:solidFill>
        </p:grpSpPr>
        <p:sp>
          <p:nvSpPr>
            <p:cNvPr id="57" name="Freeform 13"/>
            <p:cNvSpPr>
              <a:spLocks noEditPoints="1"/>
            </p:cNvSpPr>
            <p:nvPr/>
          </p:nvSpPr>
          <p:spPr bwMode="auto">
            <a:xfrm>
              <a:off x="-654" y="1468"/>
              <a:ext cx="493" cy="640"/>
            </a:xfrm>
            <a:custGeom>
              <a:avLst/>
              <a:gdLst>
                <a:gd name="T0" fmla="*/ 1372 w 2173"/>
                <a:gd name="T1" fmla="*/ 0 h 2822"/>
                <a:gd name="T2" fmla="*/ 621 w 2173"/>
                <a:gd name="T3" fmla="*/ 0 h 2822"/>
                <a:gd name="T4" fmla="*/ 762 w 2173"/>
                <a:gd name="T5" fmla="*/ 226 h 2822"/>
                <a:gd name="T6" fmla="*/ 1242 w 2173"/>
                <a:gd name="T7" fmla="*/ 226 h 2822"/>
                <a:gd name="T8" fmla="*/ 1242 w 2173"/>
                <a:gd name="T9" fmla="*/ 931 h 2822"/>
                <a:gd name="T10" fmla="*/ 1947 w 2173"/>
                <a:gd name="T11" fmla="*/ 931 h 2822"/>
                <a:gd name="T12" fmla="*/ 1947 w 2173"/>
                <a:gd name="T13" fmla="*/ 2596 h 2822"/>
                <a:gd name="T14" fmla="*/ 226 w 2173"/>
                <a:gd name="T15" fmla="*/ 2596 h 2822"/>
                <a:gd name="T16" fmla="*/ 226 w 2173"/>
                <a:gd name="T17" fmla="*/ 1217 h 2822"/>
                <a:gd name="T18" fmla="*/ 0 w 2173"/>
                <a:gd name="T19" fmla="*/ 1193 h 2822"/>
                <a:gd name="T20" fmla="*/ 0 w 2173"/>
                <a:gd name="T21" fmla="*/ 2822 h 2822"/>
                <a:gd name="T22" fmla="*/ 2173 w 2173"/>
                <a:gd name="T23" fmla="*/ 2822 h 2822"/>
                <a:gd name="T24" fmla="*/ 2173 w 2173"/>
                <a:gd name="T25" fmla="*/ 832 h 2822"/>
                <a:gd name="T26" fmla="*/ 1372 w 2173"/>
                <a:gd name="T27" fmla="*/ 0 h 2822"/>
                <a:gd name="T28" fmla="*/ 1411 w 2173"/>
                <a:gd name="T29" fmla="*/ 762 h 2822"/>
                <a:gd name="T30" fmla="*/ 1411 w 2173"/>
                <a:gd name="T31" fmla="*/ 377 h 2822"/>
                <a:gd name="T32" fmla="*/ 1783 w 2173"/>
                <a:gd name="T33" fmla="*/ 762 h 2822"/>
                <a:gd name="T34" fmla="*/ 1411 w 2173"/>
                <a:gd name="T35" fmla="*/ 762 h 2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173" h="2822">
                  <a:moveTo>
                    <a:pt x="1372" y="0"/>
                  </a:moveTo>
                  <a:lnTo>
                    <a:pt x="621" y="0"/>
                  </a:lnTo>
                  <a:lnTo>
                    <a:pt x="762" y="226"/>
                  </a:lnTo>
                  <a:lnTo>
                    <a:pt x="1242" y="226"/>
                  </a:lnTo>
                  <a:lnTo>
                    <a:pt x="1242" y="931"/>
                  </a:lnTo>
                  <a:lnTo>
                    <a:pt x="1947" y="931"/>
                  </a:lnTo>
                  <a:lnTo>
                    <a:pt x="1947" y="2596"/>
                  </a:lnTo>
                  <a:lnTo>
                    <a:pt x="226" y="2596"/>
                  </a:lnTo>
                  <a:lnTo>
                    <a:pt x="226" y="1217"/>
                  </a:lnTo>
                  <a:lnTo>
                    <a:pt x="0" y="1193"/>
                  </a:lnTo>
                  <a:lnTo>
                    <a:pt x="0" y="2822"/>
                  </a:lnTo>
                  <a:lnTo>
                    <a:pt x="2173" y="2822"/>
                  </a:lnTo>
                  <a:lnTo>
                    <a:pt x="2173" y="832"/>
                  </a:lnTo>
                  <a:lnTo>
                    <a:pt x="1372" y="0"/>
                  </a:lnTo>
                  <a:close/>
                  <a:moveTo>
                    <a:pt x="1411" y="762"/>
                  </a:moveTo>
                  <a:lnTo>
                    <a:pt x="1411" y="377"/>
                  </a:lnTo>
                  <a:lnTo>
                    <a:pt x="1783" y="762"/>
                  </a:lnTo>
                  <a:lnTo>
                    <a:pt x="1411" y="76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th-TH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Cordia New" panose="020B0304020202020204" pitchFamily="34" charset="-34"/>
              </a:endParaRPr>
            </a:p>
          </p:txBody>
        </p:sp>
        <p:sp>
          <p:nvSpPr>
            <p:cNvPr id="58" name="Rectangle 14"/>
            <p:cNvSpPr>
              <a:spLocks noChangeArrowheads="1"/>
            </p:cNvSpPr>
            <p:nvPr/>
          </p:nvSpPr>
          <p:spPr bwMode="auto">
            <a:xfrm>
              <a:off x="-551" y="1775"/>
              <a:ext cx="281" cy="26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th-TH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Cordia New" panose="020B0304020202020204" pitchFamily="34" charset="-34"/>
              </a:endParaRPr>
            </a:p>
          </p:txBody>
        </p:sp>
        <p:sp>
          <p:nvSpPr>
            <p:cNvPr id="59" name="Rectangle 15"/>
            <p:cNvSpPr>
              <a:spLocks noChangeArrowheads="1"/>
            </p:cNvSpPr>
            <p:nvPr/>
          </p:nvSpPr>
          <p:spPr bwMode="auto">
            <a:xfrm>
              <a:off x="-551" y="1865"/>
              <a:ext cx="281" cy="25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th-TH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Cordia New" panose="020B0304020202020204" pitchFamily="34" charset="-34"/>
              </a:endParaRPr>
            </a:p>
          </p:txBody>
        </p:sp>
        <p:sp>
          <p:nvSpPr>
            <p:cNvPr id="60" name="Rectangle 16"/>
            <p:cNvSpPr>
              <a:spLocks noChangeArrowheads="1"/>
            </p:cNvSpPr>
            <p:nvPr/>
          </p:nvSpPr>
          <p:spPr bwMode="auto">
            <a:xfrm>
              <a:off x="-551" y="1954"/>
              <a:ext cx="281" cy="26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th-TH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Cordia New" panose="020B0304020202020204" pitchFamily="34" charset="-34"/>
              </a:endParaRPr>
            </a:p>
          </p:txBody>
        </p:sp>
        <p:sp>
          <p:nvSpPr>
            <p:cNvPr id="61" name="Freeform 17"/>
            <p:cNvSpPr>
              <a:spLocks noEditPoints="1"/>
            </p:cNvSpPr>
            <p:nvPr/>
          </p:nvSpPr>
          <p:spPr bwMode="auto">
            <a:xfrm>
              <a:off x="-797" y="1480"/>
              <a:ext cx="301" cy="311"/>
            </a:xfrm>
            <a:custGeom>
              <a:avLst/>
              <a:gdLst>
                <a:gd name="T0" fmla="*/ 1193 w 1328"/>
                <a:gd name="T1" fmla="*/ 837 h 1373"/>
                <a:gd name="T2" fmla="*/ 1325 w 1328"/>
                <a:gd name="T3" fmla="*/ 485 h 1373"/>
                <a:gd name="T4" fmla="*/ 822 w 1328"/>
                <a:gd name="T5" fmla="*/ 7 h 1373"/>
                <a:gd name="T6" fmla="*/ 342 w 1328"/>
                <a:gd name="T7" fmla="*/ 509 h 1373"/>
                <a:gd name="T8" fmla="*/ 468 w 1328"/>
                <a:gd name="T9" fmla="*/ 828 h 1373"/>
                <a:gd name="T10" fmla="*/ 247 w 1328"/>
                <a:gd name="T11" fmla="*/ 924 h 1373"/>
                <a:gd name="T12" fmla="*/ 26 w 1328"/>
                <a:gd name="T13" fmla="*/ 1160 h 1373"/>
                <a:gd name="T14" fmla="*/ 1 w 1328"/>
                <a:gd name="T15" fmla="*/ 1240 h 1373"/>
                <a:gd name="T16" fmla="*/ 137 w 1328"/>
                <a:gd name="T17" fmla="*/ 1372 h 1373"/>
                <a:gd name="T18" fmla="*/ 216 w 1328"/>
                <a:gd name="T19" fmla="*/ 1343 h 1373"/>
                <a:gd name="T20" fmla="*/ 440 w 1328"/>
                <a:gd name="T21" fmla="*/ 1107 h 1373"/>
                <a:gd name="T22" fmla="*/ 525 w 1328"/>
                <a:gd name="T23" fmla="*/ 884 h 1373"/>
                <a:gd name="T24" fmla="*/ 848 w 1328"/>
                <a:gd name="T25" fmla="*/ 993 h 1373"/>
                <a:gd name="T26" fmla="*/ 1193 w 1328"/>
                <a:gd name="T27" fmla="*/ 837 h 1373"/>
                <a:gd name="T28" fmla="*/ 626 w 1328"/>
                <a:gd name="T29" fmla="*/ 720 h 1373"/>
                <a:gd name="T30" fmla="*/ 532 w 1328"/>
                <a:gd name="T31" fmla="*/ 506 h 1373"/>
                <a:gd name="T32" fmla="*/ 827 w 1328"/>
                <a:gd name="T33" fmla="*/ 197 h 1373"/>
                <a:gd name="T34" fmla="*/ 1135 w 1328"/>
                <a:gd name="T35" fmla="*/ 490 h 1373"/>
                <a:gd name="T36" fmla="*/ 843 w 1328"/>
                <a:gd name="T37" fmla="*/ 803 h 1373"/>
                <a:gd name="T38" fmla="*/ 626 w 1328"/>
                <a:gd name="T39" fmla="*/ 720 h 13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328" h="1373">
                  <a:moveTo>
                    <a:pt x="1193" y="837"/>
                  </a:moveTo>
                  <a:cubicBezTo>
                    <a:pt x="1285" y="740"/>
                    <a:pt x="1328" y="613"/>
                    <a:pt x="1325" y="485"/>
                  </a:cubicBezTo>
                  <a:cubicBezTo>
                    <a:pt x="1318" y="220"/>
                    <a:pt x="1087" y="0"/>
                    <a:pt x="822" y="7"/>
                  </a:cubicBezTo>
                  <a:cubicBezTo>
                    <a:pt x="554" y="15"/>
                    <a:pt x="335" y="241"/>
                    <a:pt x="342" y="509"/>
                  </a:cubicBezTo>
                  <a:cubicBezTo>
                    <a:pt x="345" y="624"/>
                    <a:pt x="388" y="737"/>
                    <a:pt x="468" y="828"/>
                  </a:cubicBezTo>
                  <a:lnTo>
                    <a:pt x="247" y="924"/>
                  </a:lnTo>
                  <a:lnTo>
                    <a:pt x="26" y="1160"/>
                  </a:lnTo>
                  <a:cubicBezTo>
                    <a:pt x="8" y="1183"/>
                    <a:pt x="0" y="1212"/>
                    <a:pt x="1" y="1240"/>
                  </a:cubicBezTo>
                  <a:cubicBezTo>
                    <a:pt x="3" y="1311"/>
                    <a:pt x="64" y="1373"/>
                    <a:pt x="137" y="1372"/>
                  </a:cubicBezTo>
                  <a:cubicBezTo>
                    <a:pt x="166" y="1371"/>
                    <a:pt x="192" y="1361"/>
                    <a:pt x="216" y="1343"/>
                  </a:cubicBezTo>
                  <a:lnTo>
                    <a:pt x="440" y="1107"/>
                  </a:lnTo>
                  <a:lnTo>
                    <a:pt x="525" y="884"/>
                  </a:lnTo>
                  <a:cubicBezTo>
                    <a:pt x="619" y="959"/>
                    <a:pt x="733" y="996"/>
                    <a:pt x="848" y="993"/>
                  </a:cubicBezTo>
                  <a:cubicBezTo>
                    <a:pt x="974" y="989"/>
                    <a:pt x="1098" y="937"/>
                    <a:pt x="1193" y="837"/>
                  </a:cubicBezTo>
                  <a:close/>
                  <a:moveTo>
                    <a:pt x="626" y="720"/>
                  </a:moveTo>
                  <a:cubicBezTo>
                    <a:pt x="565" y="662"/>
                    <a:pt x="534" y="585"/>
                    <a:pt x="532" y="506"/>
                  </a:cubicBezTo>
                  <a:cubicBezTo>
                    <a:pt x="528" y="345"/>
                    <a:pt x="661" y="202"/>
                    <a:pt x="827" y="197"/>
                  </a:cubicBezTo>
                  <a:cubicBezTo>
                    <a:pt x="988" y="193"/>
                    <a:pt x="1131" y="326"/>
                    <a:pt x="1135" y="490"/>
                  </a:cubicBezTo>
                  <a:cubicBezTo>
                    <a:pt x="1140" y="658"/>
                    <a:pt x="1006" y="798"/>
                    <a:pt x="843" y="803"/>
                  </a:cubicBezTo>
                  <a:cubicBezTo>
                    <a:pt x="765" y="805"/>
                    <a:pt x="687" y="776"/>
                    <a:pt x="626" y="72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th-TH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Cordia New" panose="020B0304020202020204" pitchFamily="34" charset="-34"/>
              </a:endParaRPr>
            </a:p>
          </p:txBody>
        </p:sp>
      </p:grpSp>
      <p:sp>
        <p:nvSpPr>
          <p:cNvPr id="62" name="Freeform 101"/>
          <p:cNvSpPr>
            <a:spLocks noEditPoints="1"/>
          </p:cNvSpPr>
          <p:nvPr/>
        </p:nvSpPr>
        <p:spPr bwMode="auto">
          <a:xfrm>
            <a:off x="1851743" y="2588883"/>
            <a:ext cx="735494" cy="487376"/>
          </a:xfrm>
          <a:custGeom>
            <a:avLst/>
            <a:gdLst/>
            <a:ahLst/>
            <a:cxnLst>
              <a:cxn ang="0">
                <a:pos x="77" y="43"/>
              </a:cxn>
              <a:cxn ang="0">
                <a:pos x="77" y="47"/>
              </a:cxn>
              <a:cxn ang="0">
                <a:pos x="70" y="51"/>
              </a:cxn>
              <a:cxn ang="0">
                <a:pos x="6" y="51"/>
              </a:cxn>
              <a:cxn ang="0">
                <a:pos x="0" y="47"/>
              </a:cxn>
              <a:cxn ang="0">
                <a:pos x="0" y="43"/>
              </a:cxn>
              <a:cxn ang="0">
                <a:pos x="6" y="43"/>
              </a:cxn>
              <a:cxn ang="0">
                <a:pos x="70" y="43"/>
              </a:cxn>
              <a:cxn ang="0">
                <a:pos x="77" y="43"/>
              </a:cxn>
              <a:cxn ang="0">
                <a:pos x="10" y="34"/>
              </a:cxn>
              <a:cxn ang="0">
                <a:pos x="10" y="6"/>
              </a:cxn>
              <a:cxn ang="0">
                <a:pos x="16" y="0"/>
              </a:cxn>
              <a:cxn ang="0">
                <a:pos x="60" y="0"/>
              </a:cxn>
              <a:cxn ang="0">
                <a:pos x="67" y="6"/>
              </a:cxn>
              <a:cxn ang="0">
                <a:pos x="67" y="34"/>
              </a:cxn>
              <a:cxn ang="0">
                <a:pos x="60" y="41"/>
              </a:cxn>
              <a:cxn ang="0">
                <a:pos x="16" y="41"/>
              </a:cxn>
              <a:cxn ang="0">
                <a:pos x="10" y="34"/>
              </a:cxn>
              <a:cxn ang="0">
                <a:pos x="15" y="34"/>
              </a:cxn>
              <a:cxn ang="0">
                <a:pos x="16" y="36"/>
              </a:cxn>
              <a:cxn ang="0">
                <a:pos x="60" y="36"/>
              </a:cxn>
              <a:cxn ang="0">
                <a:pos x="61" y="34"/>
              </a:cxn>
              <a:cxn ang="0">
                <a:pos x="61" y="6"/>
              </a:cxn>
              <a:cxn ang="0">
                <a:pos x="60" y="5"/>
              </a:cxn>
              <a:cxn ang="0">
                <a:pos x="16" y="5"/>
              </a:cxn>
              <a:cxn ang="0">
                <a:pos x="15" y="6"/>
              </a:cxn>
              <a:cxn ang="0">
                <a:pos x="15" y="34"/>
              </a:cxn>
              <a:cxn ang="0">
                <a:pos x="42" y="47"/>
              </a:cxn>
              <a:cxn ang="0">
                <a:pos x="42" y="46"/>
              </a:cxn>
              <a:cxn ang="0">
                <a:pos x="35" y="46"/>
              </a:cxn>
              <a:cxn ang="0">
                <a:pos x="34" y="47"/>
              </a:cxn>
              <a:cxn ang="0">
                <a:pos x="35" y="47"/>
              </a:cxn>
              <a:cxn ang="0">
                <a:pos x="42" y="47"/>
              </a:cxn>
              <a:cxn ang="0">
                <a:pos x="42" y="47"/>
              </a:cxn>
            </a:cxnLst>
            <a:rect l="0" t="0" r="r" b="b"/>
            <a:pathLst>
              <a:path w="77" h="51">
                <a:moveTo>
                  <a:pt x="77" y="43"/>
                </a:moveTo>
                <a:cubicBezTo>
                  <a:pt x="77" y="47"/>
                  <a:pt x="77" y="47"/>
                  <a:pt x="77" y="47"/>
                </a:cubicBezTo>
                <a:cubicBezTo>
                  <a:pt x="77" y="49"/>
                  <a:pt x="74" y="51"/>
                  <a:pt x="70" y="51"/>
                </a:cubicBezTo>
                <a:cubicBezTo>
                  <a:pt x="6" y="51"/>
                  <a:pt x="6" y="51"/>
                  <a:pt x="6" y="51"/>
                </a:cubicBezTo>
                <a:cubicBezTo>
                  <a:pt x="3" y="51"/>
                  <a:pt x="0" y="49"/>
                  <a:pt x="0" y="47"/>
                </a:cubicBezTo>
                <a:cubicBezTo>
                  <a:pt x="0" y="43"/>
                  <a:pt x="0" y="43"/>
                  <a:pt x="0" y="43"/>
                </a:cubicBezTo>
                <a:cubicBezTo>
                  <a:pt x="6" y="43"/>
                  <a:pt x="6" y="43"/>
                  <a:pt x="6" y="43"/>
                </a:cubicBezTo>
                <a:cubicBezTo>
                  <a:pt x="70" y="43"/>
                  <a:pt x="70" y="43"/>
                  <a:pt x="70" y="43"/>
                </a:cubicBezTo>
                <a:lnTo>
                  <a:pt x="77" y="43"/>
                </a:lnTo>
                <a:close/>
                <a:moveTo>
                  <a:pt x="10" y="34"/>
                </a:moveTo>
                <a:cubicBezTo>
                  <a:pt x="10" y="6"/>
                  <a:pt x="10" y="6"/>
                  <a:pt x="10" y="6"/>
                </a:cubicBezTo>
                <a:cubicBezTo>
                  <a:pt x="10" y="2"/>
                  <a:pt x="13" y="0"/>
                  <a:pt x="16" y="0"/>
                </a:cubicBezTo>
                <a:cubicBezTo>
                  <a:pt x="60" y="0"/>
                  <a:pt x="60" y="0"/>
                  <a:pt x="60" y="0"/>
                </a:cubicBezTo>
                <a:cubicBezTo>
                  <a:pt x="64" y="0"/>
                  <a:pt x="67" y="2"/>
                  <a:pt x="67" y="6"/>
                </a:cubicBezTo>
                <a:cubicBezTo>
                  <a:pt x="67" y="34"/>
                  <a:pt x="67" y="34"/>
                  <a:pt x="67" y="34"/>
                </a:cubicBezTo>
                <a:cubicBezTo>
                  <a:pt x="67" y="38"/>
                  <a:pt x="64" y="41"/>
                  <a:pt x="60" y="41"/>
                </a:cubicBezTo>
                <a:cubicBezTo>
                  <a:pt x="16" y="41"/>
                  <a:pt x="16" y="41"/>
                  <a:pt x="16" y="41"/>
                </a:cubicBezTo>
                <a:cubicBezTo>
                  <a:pt x="13" y="41"/>
                  <a:pt x="10" y="38"/>
                  <a:pt x="10" y="34"/>
                </a:cubicBezTo>
                <a:close/>
                <a:moveTo>
                  <a:pt x="15" y="34"/>
                </a:moveTo>
                <a:cubicBezTo>
                  <a:pt x="15" y="35"/>
                  <a:pt x="16" y="36"/>
                  <a:pt x="16" y="36"/>
                </a:cubicBezTo>
                <a:cubicBezTo>
                  <a:pt x="60" y="36"/>
                  <a:pt x="60" y="36"/>
                  <a:pt x="60" y="36"/>
                </a:cubicBezTo>
                <a:cubicBezTo>
                  <a:pt x="61" y="36"/>
                  <a:pt x="61" y="35"/>
                  <a:pt x="61" y="34"/>
                </a:cubicBezTo>
                <a:cubicBezTo>
                  <a:pt x="61" y="6"/>
                  <a:pt x="61" y="6"/>
                  <a:pt x="61" y="6"/>
                </a:cubicBezTo>
                <a:cubicBezTo>
                  <a:pt x="61" y="5"/>
                  <a:pt x="61" y="5"/>
                  <a:pt x="60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5" y="5"/>
                  <a:pt x="15" y="6"/>
                </a:cubicBezTo>
                <a:lnTo>
                  <a:pt x="15" y="34"/>
                </a:lnTo>
                <a:close/>
                <a:moveTo>
                  <a:pt x="42" y="47"/>
                </a:moveTo>
                <a:cubicBezTo>
                  <a:pt x="42" y="46"/>
                  <a:pt x="42" y="46"/>
                  <a:pt x="42" y="46"/>
                </a:cubicBezTo>
                <a:cubicBezTo>
                  <a:pt x="35" y="46"/>
                  <a:pt x="35" y="46"/>
                  <a:pt x="35" y="46"/>
                </a:cubicBezTo>
                <a:cubicBezTo>
                  <a:pt x="35" y="46"/>
                  <a:pt x="34" y="46"/>
                  <a:pt x="34" y="47"/>
                </a:cubicBezTo>
                <a:cubicBezTo>
                  <a:pt x="34" y="47"/>
                  <a:pt x="35" y="47"/>
                  <a:pt x="35" y="47"/>
                </a:cubicBezTo>
                <a:cubicBezTo>
                  <a:pt x="42" y="47"/>
                  <a:pt x="42" y="47"/>
                  <a:pt x="42" y="47"/>
                </a:cubicBezTo>
                <a:cubicBezTo>
                  <a:pt x="42" y="47"/>
                  <a:pt x="42" y="47"/>
                  <a:pt x="42" y="47"/>
                </a:cubicBezTo>
                <a:close/>
              </a:path>
            </a:pathLst>
          </a:custGeom>
          <a:solidFill>
            <a:schemeClr val="tx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3" name="Freeform 74"/>
          <p:cNvSpPr>
            <a:spLocks noEditPoints="1"/>
          </p:cNvSpPr>
          <p:nvPr/>
        </p:nvSpPr>
        <p:spPr bwMode="auto">
          <a:xfrm>
            <a:off x="4078527" y="2617570"/>
            <a:ext cx="554382" cy="430003"/>
          </a:xfrm>
          <a:custGeom>
            <a:avLst/>
            <a:gdLst/>
            <a:ahLst/>
            <a:cxnLst>
              <a:cxn ang="0">
                <a:pos x="66" y="17"/>
              </a:cxn>
              <a:cxn ang="0">
                <a:pos x="47" y="30"/>
              </a:cxn>
              <a:cxn ang="0">
                <a:pos x="37" y="36"/>
              </a:cxn>
              <a:cxn ang="0">
                <a:pos x="36" y="36"/>
              </a:cxn>
              <a:cxn ang="0">
                <a:pos x="36" y="36"/>
              </a:cxn>
              <a:cxn ang="0">
                <a:pos x="26" y="30"/>
              </a:cxn>
              <a:cxn ang="0">
                <a:pos x="7" y="17"/>
              </a:cxn>
              <a:cxn ang="0">
                <a:pos x="0" y="7"/>
              </a:cxn>
              <a:cxn ang="0">
                <a:pos x="7" y="0"/>
              </a:cxn>
              <a:cxn ang="0">
                <a:pos x="66" y="0"/>
              </a:cxn>
              <a:cxn ang="0">
                <a:pos x="72" y="6"/>
              </a:cxn>
              <a:cxn ang="0">
                <a:pos x="66" y="17"/>
              </a:cxn>
              <a:cxn ang="0">
                <a:pos x="72" y="50"/>
              </a:cxn>
              <a:cxn ang="0">
                <a:pos x="66" y="56"/>
              </a:cxn>
              <a:cxn ang="0">
                <a:pos x="7" y="56"/>
              </a:cxn>
              <a:cxn ang="0">
                <a:pos x="0" y="50"/>
              </a:cxn>
              <a:cxn ang="0">
                <a:pos x="0" y="18"/>
              </a:cxn>
              <a:cxn ang="0">
                <a:pos x="5" y="21"/>
              </a:cxn>
              <a:cxn ang="0">
                <a:pos x="24" y="35"/>
              </a:cxn>
              <a:cxn ang="0">
                <a:pos x="36" y="41"/>
              </a:cxn>
              <a:cxn ang="0">
                <a:pos x="36" y="41"/>
              </a:cxn>
              <a:cxn ang="0">
                <a:pos x="37" y="41"/>
              </a:cxn>
              <a:cxn ang="0">
                <a:pos x="48" y="35"/>
              </a:cxn>
              <a:cxn ang="0">
                <a:pos x="68" y="21"/>
              </a:cxn>
              <a:cxn ang="0">
                <a:pos x="72" y="18"/>
              </a:cxn>
              <a:cxn ang="0">
                <a:pos x="72" y="50"/>
              </a:cxn>
            </a:cxnLst>
            <a:rect l="0" t="0" r="r" b="b"/>
            <a:pathLst>
              <a:path w="72" h="56">
                <a:moveTo>
                  <a:pt x="66" y="17"/>
                </a:moveTo>
                <a:cubicBezTo>
                  <a:pt x="59" y="21"/>
                  <a:pt x="53" y="26"/>
                  <a:pt x="47" y="30"/>
                </a:cubicBezTo>
                <a:cubicBezTo>
                  <a:pt x="44" y="32"/>
                  <a:pt x="40" y="36"/>
                  <a:pt x="37" y="36"/>
                </a:cubicBezTo>
                <a:cubicBezTo>
                  <a:pt x="36" y="36"/>
                  <a:pt x="36" y="36"/>
                  <a:pt x="36" y="36"/>
                </a:cubicBezTo>
                <a:cubicBezTo>
                  <a:pt x="36" y="36"/>
                  <a:pt x="36" y="36"/>
                  <a:pt x="36" y="36"/>
                </a:cubicBezTo>
                <a:cubicBezTo>
                  <a:pt x="33" y="36"/>
                  <a:pt x="29" y="32"/>
                  <a:pt x="26" y="30"/>
                </a:cubicBezTo>
                <a:cubicBezTo>
                  <a:pt x="20" y="26"/>
                  <a:pt x="14" y="21"/>
                  <a:pt x="7" y="17"/>
                </a:cubicBezTo>
                <a:cubicBezTo>
                  <a:pt x="5" y="15"/>
                  <a:pt x="0" y="11"/>
                  <a:pt x="0" y="7"/>
                </a:cubicBezTo>
                <a:cubicBezTo>
                  <a:pt x="0" y="3"/>
                  <a:pt x="3" y="0"/>
                  <a:pt x="7" y="0"/>
                </a:cubicBezTo>
                <a:cubicBezTo>
                  <a:pt x="66" y="0"/>
                  <a:pt x="66" y="0"/>
                  <a:pt x="66" y="0"/>
                </a:cubicBezTo>
                <a:cubicBezTo>
                  <a:pt x="70" y="0"/>
                  <a:pt x="72" y="2"/>
                  <a:pt x="72" y="6"/>
                </a:cubicBezTo>
                <a:cubicBezTo>
                  <a:pt x="72" y="11"/>
                  <a:pt x="69" y="15"/>
                  <a:pt x="66" y="17"/>
                </a:cubicBezTo>
                <a:close/>
                <a:moveTo>
                  <a:pt x="72" y="50"/>
                </a:moveTo>
                <a:cubicBezTo>
                  <a:pt x="72" y="53"/>
                  <a:pt x="70" y="56"/>
                  <a:pt x="66" y="56"/>
                </a:cubicBezTo>
                <a:cubicBezTo>
                  <a:pt x="7" y="56"/>
                  <a:pt x="7" y="56"/>
                  <a:pt x="7" y="56"/>
                </a:cubicBezTo>
                <a:cubicBezTo>
                  <a:pt x="3" y="56"/>
                  <a:pt x="0" y="53"/>
                  <a:pt x="0" y="50"/>
                </a:cubicBezTo>
                <a:cubicBezTo>
                  <a:pt x="0" y="18"/>
                  <a:pt x="0" y="18"/>
                  <a:pt x="0" y="18"/>
                </a:cubicBezTo>
                <a:cubicBezTo>
                  <a:pt x="2" y="19"/>
                  <a:pt x="3" y="20"/>
                  <a:pt x="5" y="21"/>
                </a:cubicBezTo>
                <a:cubicBezTo>
                  <a:pt x="11" y="26"/>
                  <a:pt x="18" y="30"/>
                  <a:pt x="24" y="35"/>
                </a:cubicBezTo>
                <a:cubicBezTo>
                  <a:pt x="28" y="38"/>
                  <a:pt x="32" y="41"/>
                  <a:pt x="36" y="41"/>
                </a:cubicBezTo>
                <a:cubicBezTo>
                  <a:pt x="36" y="41"/>
                  <a:pt x="36" y="41"/>
                  <a:pt x="36" y="41"/>
                </a:cubicBezTo>
                <a:cubicBezTo>
                  <a:pt x="37" y="41"/>
                  <a:pt x="37" y="41"/>
                  <a:pt x="37" y="41"/>
                </a:cubicBezTo>
                <a:cubicBezTo>
                  <a:pt x="41" y="41"/>
                  <a:pt x="45" y="38"/>
                  <a:pt x="48" y="35"/>
                </a:cubicBezTo>
                <a:cubicBezTo>
                  <a:pt x="55" y="30"/>
                  <a:pt x="62" y="26"/>
                  <a:pt x="68" y="21"/>
                </a:cubicBezTo>
                <a:cubicBezTo>
                  <a:pt x="70" y="20"/>
                  <a:pt x="71" y="19"/>
                  <a:pt x="72" y="18"/>
                </a:cubicBezTo>
                <a:lnTo>
                  <a:pt x="72" y="50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64" name="Group 15"/>
          <p:cNvGrpSpPr/>
          <p:nvPr/>
        </p:nvGrpSpPr>
        <p:grpSpPr>
          <a:xfrm>
            <a:off x="6261880" y="5074630"/>
            <a:ext cx="663995" cy="566827"/>
            <a:chOff x="3440113" y="1050925"/>
            <a:chExt cx="390525" cy="333376"/>
          </a:xfrm>
          <a:solidFill>
            <a:schemeClr val="tx1"/>
          </a:solidFill>
        </p:grpSpPr>
        <p:sp>
          <p:nvSpPr>
            <p:cNvPr id="65" name="Freeform 8"/>
            <p:cNvSpPr/>
            <p:nvPr/>
          </p:nvSpPr>
          <p:spPr bwMode="auto">
            <a:xfrm>
              <a:off x="3563938" y="1244600"/>
              <a:ext cx="69850" cy="71438"/>
            </a:xfrm>
            <a:custGeom>
              <a:avLst/>
              <a:gdLst>
                <a:gd name="T0" fmla="*/ 44 w 44"/>
                <a:gd name="T1" fmla="*/ 25 h 45"/>
                <a:gd name="T2" fmla="*/ 19 w 44"/>
                <a:gd name="T3" fmla="*/ 0 h 45"/>
                <a:gd name="T4" fmla="*/ 19 w 44"/>
                <a:gd name="T5" fmla="*/ 0 h 45"/>
                <a:gd name="T6" fmla="*/ 0 w 44"/>
                <a:gd name="T7" fmla="*/ 45 h 45"/>
                <a:gd name="T8" fmla="*/ 44 w 44"/>
                <a:gd name="T9" fmla="*/ 2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5">
                  <a:moveTo>
                    <a:pt x="44" y="25"/>
                  </a:moveTo>
                  <a:lnTo>
                    <a:pt x="19" y="0"/>
                  </a:lnTo>
                  <a:lnTo>
                    <a:pt x="19" y="0"/>
                  </a:lnTo>
                  <a:lnTo>
                    <a:pt x="0" y="45"/>
                  </a:lnTo>
                  <a:lnTo>
                    <a:pt x="44" y="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6" name="Rectangle 9"/>
            <p:cNvSpPr>
              <a:spLocks noChangeArrowheads="1"/>
            </p:cNvSpPr>
            <p:nvPr/>
          </p:nvSpPr>
          <p:spPr bwMode="auto">
            <a:xfrm>
              <a:off x="3633788" y="1284288"/>
              <a:ext cx="1588" cy="15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7" name="Freeform 10"/>
            <p:cNvSpPr/>
            <p:nvPr/>
          </p:nvSpPr>
          <p:spPr bwMode="auto">
            <a:xfrm>
              <a:off x="3605213" y="1074738"/>
              <a:ext cx="176213" cy="176213"/>
            </a:xfrm>
            <a:custGeom>
              <a:avLst/>
              <a:gdLst>
                <a:gd name="T0" fmla="*/ 101 w 111"/>
                <a:gd name="T1" fmla="*/ 0 h 111"/>
                <a:gd name="T2" fmla="*/ 0 w 111"/>
                <a:gd name="T3" fmla="*/ 101 h 111"/>
                <a:gd name="T4" fmla="*/ 10 w 111"/>
                <a:gd name="T5" fmla="*/ 111 h 111"/>
                <a:gd name="T6" fmla="*/ 111 w 111"/>
                <a:gd name="T7" fmla="*/ 10 h 111"/>
                <a:gd name="T8" fmla="*/ 101 w 111"/>
                <a:gd name="T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111">
                  <a:moveTo>
                    <a:pt x="101" y="0"/>
                  </a:moveTo>
                  <a:lnTo>
                    <a:pt x="0" y="101"/>
                  </a:lnTo>
                  <a:lnTo>
                    <a:pt x="10" y="111"/>
                  </a:lnTo>
                  <a:lnTo>
                    <a:pt x="111" y="10"/>
                  </a:lnTo>
                  <a:lnTo>
                    <a:pt x="10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8" name="Freeform 11"/>
            <p:cNvSpPr/>
            <p:nvPr/>
          </p:nvSpPr>
          <p:spPr bwMode="auto">
            <a:xfrm>
              <a:off x="3629025" y="1098550"/>
              <a:ext cx="177800" cy="177800"/>
            </a:xfrm>
            <a:custGeom>
              <a:avLst/>
              <a:gdLst>
                <a:gd name="T0" fmla="*/ 0 w 112"/>
                <a:gd name="T1" fmla="*/ 102 h 112"/>
                <a:gd name="T2" fmla="*/ 10 w 112"/>
                <a:gd name="T3" fmla="*/ 112 h 112"/>
                <a:gd name="T4" fmla="*/ 112 w 112"/>
                <a:gd name="T5" fmla="*/ 12 h 112"/>
                <a:gd name="T6" fmla="*/ 102 w 112"/>
                <a:gd name="T7" fmla="*/ 0 h 112"/>
                <a:gd name="T8" fmla="*/ 0 w 112"/>
                <a:gd name="T9" fmla="*/ 10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112">
                  <a:moveTo>
                    <a:pt x="0" y="102"/>
                  </a:moveTo>
                  <a:lnTo>
                    <a:pt x="10" y="112"/>
                  </a:lnTo>
                  <a:lnTo>
                    <a:pt x="112" y="12"/>
                  </a:lnTo>
                  <a:lnTo>
                    <a:pt x="102" y="0"/>
                  </a:lnTo>
                  <a:lnTo>
                    <a:pt x="0" y="1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9" name="Freeform 12"/>
            <p:cNvSpPr/>
            <p:nvPr/>
          </p:nvSpPr>
          <p:spPr bwMode="auto">
            <a:xfrm>
              <a:off x="3775075" y="1050925"/>
              <a:ext cx="55563" cy="52388"/>
            </a:xfrm>
            <a:custGeom>
              <a:avLst/>
              <a:gdLst>
                <a:gd name="T0" fmla="*/ 14 w 21"/>
                <a:gd name="T1" fmla="*/ 6 h 20"/>
                <a:gd name="T2" fmla="*/ 0 w 21"/>
                <a:gd name="T3" fmla="*/ 6 h 20"/>
                <a:gd name="T4" fmla="*/ 15 w 21"/>
                <a:gd name="T5" fmla="*/ 20 h 20"/>
                <a:gd name="T6" fmla="*/ 14 w 21"/>
                <a:gd name="T7" fmla="*/ 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0">
                  <a:moveTo>
                    <a:pt x="14" y="6"/>
                  </a:moveTo>
                  <a:cubicBezTo>
                    <a:pt x="8" y="0"/>
                    <a:pt x="0" y="6"/>
                    <a:pt x="0" y="6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20"/>
                    <a:pt x="21" y="14"/>
                    <a:pt x="14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0" name="Freeform 13"/>
            <p:cNvSpPr/>
            <p:nvPr/>
          </p:nvSpPr>
          <p:spPr bwMode="auto">
            <a:xfrm>
              <a:off x="3440113" y="1058863"/>
              <a:ext cx="327025" cy="325438"/>
            </a:xfrm>
            <a:custGeom>
              <a:avLst/>
              <a:gdLst>
                <a:gd name="T0" fmla="*/ 182 w 206"/>
                <a:gd name="T1" fmla="*/ 180 h 205"/>
                <a:gd name="T2" fmla="*/ 25 w 206"/>
                <a:gd name="T3" fmla="*/ 180 h 205"/>
                <a:gd name="T4" fmla="*/ 25 w 206"/>
                <a:gd name="T5" fmla="*/ 25 h 205"/>
                <a:gd name="T6" fmla="*/ 172 w 206"/>
                <a:gd name="T7" fmla="*/ 25 h 205"/>
                <a:gd name="T8" fmla="*/ 198 w 206"/>
                <a:gd name="T9" fmla="*/ 0 h 205"/>
                <a:gd name="T10" fmla="*/ 0 w 206"/>
                <a:gd name="T11" fmla="*/ 0 h 205"/>
                <a:gd name="T12" fmla="*/ 0 w 206"/>
                <a:gd name="T13" fmla="*/ 205 h 205"/>
                <a:gd name="T14" fmla="*/ 206 w 206"/>
                <a:gd name="T15" fmla="*/ 205 h 205"/>
                <a:gd name="T16" fmla="*/ 206 w 206"/>
                <a:gd name="T17" fmla="*/ 76 h 205"/>
                <a:gd name="T18" fmla="*/ 182 w 206"/>
                <a:gd name="T19" fmla="*/ 101 h 205"/>
                <a:gd name="T20" fmla="*/ 182 w 206"/>
                <a:gd name="T21" fmla="*/ 18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6" h="205">
                  <a:moveTo>
                    <a:pt x="182" y="180"/>
                  </a:moveTo>
                  <a:lnTo>
                    <a:pt x="25" y="180"/>
                  </a:lnTo>
                  <a:lnTo>
                    <a:pt x="25" y="25"/>
                  </a:lnTo>
                  <a:lnTo>
                    <a:pt x="172" y="25"/>
                  </a:lnTo>
                  <a:lnTo>
                    <a:pt x="198" y="0"/>
                  </a:lnTo>
                  <a:lnTo>
                    <a:pt x="0" y="0"/>
                  </a:lnTo>
                  <a:lnTo>
                    <a:pt x="0" y="205"/>
                  </a:lnTo>
                  <a:lnTo>
                    <a:pt x="206" y="205"/>
                  </a:lnTo>
                  <a:lnTo>
                    <a:pt x="206" y="76"/>
                  </a:lnTo>
                  <a:lnTo>
                    <a:pt x="182" y="101"/>
                  </a:lnTo>
                  <a:lnTo>
                    <a:pt x="182" y="1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71" name="Group 44"/>
          <p:cNvGrpSpPr/>
          <p:nvPr/>
        </p:nvGrpSpPr>
        <p:grpSpPr>
          <a:xfrm>
            <a:off x="949410" y="2524088"/>
            <a:ext cx="542181" cy="616967"/>
            <a:chOff x="2927811" y="2108124"/>
            <a:chExt cx="361887" cy="411804"/>
          </a:xfrm>
          <a:solidFill>
            <a:schemeClr val="tx1"/>
          </a:solidFill>
        </p:grpSpPr>
        <p:sp>
          <p:nvSpPr>
            <p:cNvPr id="72" name="Freeform 68"/>
            <p:cNvSpPr>
              <a:spLocks noEditPoints="1"/>
            </p:cNvSpPr>
            <p:nvPr/>
          </p:nvSpPr>
          <p:spPr bwMode="auto">
            <a:xfrm>
              <a:off x="2927811" y="2108124"/>
              <a:ext cx="164722" cy="299494"/>
            </a:xfrm>
            <a:custGeom>
              <a:avLst/>
              <a:gdLst>
                <a:gd name="T0" fmla="*/ 50 w 50"/>
                <a:gd name="T1" fmla="*/ 83 h 90"/>
                <a:gd name="T2" fmla="*/ 50 w 50"/>
                <a:gd name="T3" fmla="*/ 7 h 90"/>
                <a:gd name="T4" fmla="*/ 44 w 50"/>
                <a:gd name="T5" fmla="*/ 0 h 90"/>
                <a:gd name="T6" fmla="*/ 6 w 50"/>
                <a:gd name="T7" fmla="*/ 0 h 90"/>
                <a:gd name="T8" fmla="*/ 0 w 50"/>
                <a:gd name="T9" fmla="*/ 7 h 90"/>
                <a:gd name="T10" fmla="*/ 0 w 50"/>
                <a:gd name="T11" fmla="*/ 83 h 90"/>
                <a:gd name="T12" fmla="*/ 6 w 50"/>
                <a:gd name="T13" fmla="*/ 90 h 90"/>
                <a:gd name="T14" fmla="*/ 44 w 50"/>
                <a:gd name="T15" fmla="*/ 90 h 90"/>
                <a:gd name="T16" fmla="*/ 50 w 50"/>
                <a:gd name="T17" fmla="*/ 83 h 90"/>
                <a:gd name="T18" fmla="*/ 39 w 50"/>
                <a:gd name="T19" fmla="*/ 5 h 90"/>
                <a:gd name="T20" fmla="*/ 41 w 50"/>
                <a:gd name="T21" fmla="*/ 6 h 90"/>
                <a:gd name="T22" fmla="*/ 39 w 50"/>
                <a:gd name="T23" fmla="*/ 8 h 90"/>
                <a:gd name="T24" fmla="*/ 38 w 50"/>
                <a:gd name="T25" fmla="*/ 6 h 90"/>
                <a:gd name="T26" fmla="*/ 39 w 50"/>
                <a:gd name="T27" fmla="*/ 5 h 90"/>
                <a:gd name="T28" fmla="*/ 16 w 50"/>
                <a:gd name="T29" fmla="*/ 5 h 90"/>
                <a:gd name="T30" fmla="*/ 34 w 50"/>
                <a:gd name="T31" fmla="*/ 5 h 90"/>
                <a:gd name="T32" fmla="*/ 34 w 50"/>
                <a:gd name="T33" fmla="*/ 7 h 90"/>
                <a:gd name="T34" fmla="*/ 16 w 50"/>
                <a:gd name="T35" fmla="*/ 7 h 90"/>
                <a:gd name="T36" fmla="*/ 16 w 50"/>
                <a:gd name="T37" fmla="*/ 5 h 90"/>
                <a:gd name="T38" fmla="*/ 5 w 50"/>
                <a:gd name="T39" fmla="*/ 69 h 90"/>
                <a:gd name="T40" fmla="*/ 5 w 50"/>
                <a:gd name="T41" fmla="*/ 11 h 90"/>
                <a:gd name="T42" fmla="*/ 45 w 50"/>
                <a:gd name="T43" fmla="*/ 11 h 90"/>
                <a:gd name="T44" fmla="*/ 45 w 50"/>
                <a:gd name="T45" fmla="*/ 69 h 90"/>
                <a:gd name="T46" fmla="*/ 5 w 50"/>
                <a:gd name="T47" fmla="*/ 69 h 90"/>
                <a:gd name="T48" fmla="*/ 25 w 50"/>
                <a:gd name="T49" fmla="*/ 83 h 90"/>
                <a:gd name="T50" fmla="*/ 21 w 50"/>
                <a:gd name="T51" fmla="*/ 79 h 90"/>
                <a:gd name="T52" fmla="*/ 25 w 50"/>
                <a:gd name="T53" fmla="*/ 75 h 90"/>
                <a:gd name="T54" fmla="*/ 29 w 50"/>
                <a:gd name="T55" fmla="*/ 79 h 90"/>
                <a:gd name="T56" fmla="*/ 25 w 50"/>
                <a:gd name="T57" fmla="*/ 83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0" h="90">
                  <a:moveTo>
                    <a:pt x="50" y="83"/>
                  </a:moveTo>
                  <a:cubicBezTo>
                    <a:pt x="50" y="7"/>
                    <a:pt x="50" y="7"/>
                    <a:pt x="50" y="7"/>
                  </a:cubicBezTo>
                  <a:cubicBezTo>
                    <a:pt x="50" y="3"/>
                    <a:pt x="47" y="0"/>
                    <a:pt x="44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83"/>
                    <a:pt x="0" y="83"/>
                    <a:pt x="0" y="83"/>
                  </a:cubicBezTo>
                  <a:cubicBezTo>
                    <a:pt x="0" y="87"/>
                    <a:pt x="3" y="90"/>
                    <a:pt x="6" y="90"/>
                  </a:cubicBezTo>
                  <a:cubicBezTo>
                    <a:pt x="44" y="90"/>
                    <a:pt x="44" y="90"/>
                    <a:pt x="44" y="90"/>
                  </a:cubicBezTo>
                  <a:cubicBezTo>
                    <a:pt x="47" y="90"/>
                    <a:pt x="50" y="87"/>
                    <a:pt x="50" y="83"/>
                  </a:cubicBezTo>
                  <a:close/>
                  <a:moveTo>
                    <a:pt x="39" y="5"/>
                  </a:moveTo>
                  <a:cubicBezTo>
                    <a:pt x="40" y="5"/>
                    <a:pt x="41" y="5"/>
                    <a:pt x="41" y="6"/>
                  </a:cubicBezTo>
                  <a:cubicBezTo>
                    <a:pt x="41" y="7"/>
                    <a:pt x="40" y="8"/>
                    <a:pt x="39" y="8"/>
                  </a:cubicBezTo>
                  <a:cubicBezTo>
                    <a:pt x="38" y="8"/>
                    <a:pt x="38" y="7"/>
                    <a:pt x="38" y="6"/>
                  </a:cubicBezTo>
                  <a:cubicBezTo>
                    <a:pt x="38" y="5"/>
                    <a:pt x="38" y="5"/>
                    <a:pt x="39" y="5"/>
                  </a:cubicBezTo>
                  <a:close/>
                  <a:moveTo>
                    <a:pt x="16" y="5"/>
                  </a:moveTo>
                  <a:cubicBezTo>
                    <a:pt x="34" y="5"/>
                    <a:pt x="34" y="5"/>
                    <a:pt x="34" y="5"/>
                  </a:cubicBezTo>
                  <a:cubicBezTo>
                    <a:pt x="34" y="7"/>
                    <a:pt x="34" y="7"/>
                    <a:pt x="34" y="7"/>
                  </a:cubicBezTo>
                  <a:cubicBezTo>
                    <a:pt x="16" y="7"/>
                    <a:pt x="16" y="7"/>
                    <a:pt x="16" y="7"/>
                  </a:cubicBezTo>
                  <a:lnTo>
                    <a:pt x="16" y="5"/>
                  </a:lnTo>
                  <a:close/>
                  <a:moveTo>
                    <a:pt x="5" y="69"/>
                  </a:moveTo>
                  <a:cubicBezTo>
                    <a:pt x="5" y="11"/>
                    <a:pt x="5" y="11"/>
                    <a:pt x="5" y="11"/>
                  </a:cubicBezTo>
                  <a:cubicBezTo>
                    <a:pt x="45" y="11"/>
                    <a:pt x="45" y="11"/>
                    <a:pt x="45" y="11"/>
                  </a:cubicBezTo>
                  <a:cubicBezTo>
                    <a:pt x="45" y="69"/>
                    <a:pt x="45" y="69"/>
                    <a:pt x="45" y="69"/>
                  </a:cubicBezTo>
                  <a:lnTo>
                    <a:pt x="5" y="69"/>
                  </a:lnTo>
                  <a:close/>
                  <a:moveTo>
                    <a:pt x="25" y="83"/>
                  </a:moveTo>
                  <a:cubicBezTo>
                    <a:pt x="23" y="83"/>
                    <a:pt x="21" y="81"/>
                    <a:pt x="21" y="79"/>
                  </a:cubicBezTo>
                  <a:cubicBezTo>
                    <a:pt x="21" y="77"/>
                    <a:pt x="23" y="75"/>
                    <a:pt x="25" y="75"/>
                  </a:cubicBezTo>
                  <a:cubicBezTo>
                    <a:pt x="27" y="75"/>
                    <a:pt x="29" y="77"/>
                    <a:pt x="29" y="79"/>
                  </a:cubicBezTo>
                  <a:cubicBezTo>
                    <a:pt x="29" y="81"/>
                    <a:pt x="27" y="83"/>
                    <a:pt x="25" y="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3" name="Freeform 69"/>
            <p:cNvSpPr>
              <a:spLocks noEditPoints="1"/>
            </p:cNvSpPr>
            <p:nvPr/>
          </p:nvSpPr>
          <p:spPr bwMode="auto">
            <a:xfrm>
              <a:off x="3119985" y="2220434"/>
              <a:ext cx="169713" cy="299494"/>
            </a:xfrm>
            <a:custGeom>
              <a:avLst/>
              <a:gdLst>
                <a:gd name="T0" fmla="*/ 44 w 51"/>
                <a:gd name="T1" fmla="*/ 0 h 90"/>
                <a:gd name="T2" fmla="*/ 7 w 51"/>
                <a:gd name="T3" fmla="*/ 0 h 90"/>
                <a:gd name="T4" fmla="*/ 0 w 51"/>
                <a:gd name="T5" fmla="*/ 7 h 90"/>
                <a:gd name="T6" fmla="*/ 0 w 51"/>
                <a:gd name="T7" fmla="*/ 83 h 90"/>
                <a:gd name="T8" fmla="*/ 7 w 51"/>
                <a:gd name="T9" fmla="*/ 90 h 90"/>
                <a:gd name="T10" fmla="*/ 44 w 51"/>
                <a:gd name="T11" fmla="*/ 90 h 90"/>
                <a:gd name="T12" fmla="*/ 51 w 51"/>
                <a:gd name="T13" fmla="*/ 83 h 90"/>
                <a:gd name="T14" fmla="*/ 51 w 51"/>
                <a:gd name="T15" fmla="*/ 7 h 90"/>
                <a:gd name="T16" fmla="*/ 44 w 51"/>
                <a:gd name="T17" fmla="*/ 0 h 90"/>
                <a:gd name="T18" fmla="*/ 40 w 51"/>
                <a:gd name="T19" fmla="*/ 5 h 90"/>
                <a:gd name="T20" fmla="*/ 42 w 51"/>
                <a:gd name="T21" fmla="*/ 6 h 90"/>
                <a:gd name="T22" fmla="*/ 40 w 51"/>
                <a:gd name="T23" fmla="*/ 8 h 90"/>
                <a:gd name="T24" fmla="*/ 38 w 51"/>
                <a:gd name="T25" fmla="*/ 6 h 90"/>
                <a:gd name="T26" fmla="*/ 40 w 51"/>
                <a:gd name="T27" fmla="*/ 5 h 90"/>
                <a:gd name="T28" fmla="*/ 17 w 51"/>
                <a:gd name="T29" fmla="*/ 5 h 90"/>
                <a:gd name="T30" fmla="*/ 34 w 51"/>
                <a:gd name="T31" fmla="*/ 5 h 90"/>
                <a:gd name="T32" fmla="*/ 34 w 51"/>
                <a:gd name="T33" fmla="*/ 7 h 90"/>
                <a:gd name="T34" fmla="*/ 17 w 51"/>
                <a:gd name="T35" fmla="*/ 7 h 90"/>
                <a:gd name="T36" fmla="*/ 17 w 51"/>
                <a:gd name="T37" fmla="*/ 5 h 90"/>
                <a:gd name="T38" fmla="*/ 26 w 51"/>
                <a:gd name="T39" fmla="*/ 83 h 90"/>
                <a:gd name="T40" fmla="*/ 21 w 51"/>
                <a:gd name="T41" fmla="*/ 79 h 90"/>
                <a:gd name="T42" fmla="*/ 26 w 51"/>
                <a:gd name="T43" fmla="*/ 75 h 90"/>
                <a:gd name="T44" fmla="*/ 30 w 51"/>
                <a:gd name="T45" fmla="*/ 79 h 90"/>
                <a:gd name="T46" fmla="*/ 26 w 51"/>
                <a:gd name="T47" fmla="*/ 83 h 90"/>
                <a:gd name="T48" fmla="*/ 46 w 51"/>
                <a:gd name="T49" fmla="*/ 69 h 90"/>
                <a:gd name="T50" fmla="*/ 5 w 51"/>
                <a:gd name="T51" fmla="*/ 69 h 90"/>
                <a:gd name="T52" fmla="*/ 5 w 51"/>
                <a:gd name="T53" fmla="*/ 11 h 90"/>
                <a:gd name="T54" fmla="*/ 46 w 51"/>
                <a:gd name="T55" fmla="*/ 11 h 90"/>
                <a:gd name="T56" fmla="*/ 46 w 51"/>
                <a:gd name="T57" fmla="*/ 69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1" h="90">
                  <a:moveTo>
                    <a:pt x="44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83"/>
                    <a:pt x="0" y="83"/>
                    <a:pt x="0" y="83"/>
                  </a:cubicBezTo>
                  <a:cubicBezTo>
                    <a:pt x="0" y="87"/>
                    <a:pt x="3" y="90"/>
                    <a:pt x="7" y="90"/>
                  </a:cubicBezTo>
                  <a:cubicBezTo>
                    <a:pt x="44" y="90"/>
                    <a:pt x="44" y="90"/>
                    <a:pt x="44" y="90"/>
                  </a:cubicBezTo>
                  <a:cubicBezTo>
                    <a:pt x="48" y="90"/>
                    <a:pt x="51" y="87"/>
                    <a:pt x="51" y="83"/>
                  </a:cubicBezTo>
                  <a:cubicBezTo>
                    <a:pt x="51" y="7"/>
                    <a:pt x="51" y="7"/>
                    <a:pt x="51" y="7"/>
                  </a:cubicBezTo>
                  <a:cubicBezTo>
                    <a:pt x="51" y="3"/>
                    <a:pt x="48" y="0"/>
                    <a:pt x="44" y="0"/>
                  </a:cubicBezTo>
                  <a:close/>
                  <a:moveTo>
                    <a:pt x="40" y="5"/>
                  </a:moveTo>
                  <a:cubicBezTo>
                    <a:pt x="41" y="5"/>
                    <a:pt x="42" y="5"/>
                    <a:pt x="42" y="6"/>
                  </a:cubicBezTo>
                  <a:cubicBezTo>
                    <a:pt x="42" y="7"/>
                    <a:pt x="41" y="8"/>
                    <a:pt x="40" y="8"/>
                  </a:cubicBezTo>
                  <a:cubicBezTo>
                    <a:pt x="39" y="8"/>
                    <a:pt x="38" y="7"/>
                    <a:pt x="38" y="6"/>
                  </a:cubicBezTo>
                  <a:cubicBezTo>
                    <a:pt x="38" y="5"/>
                    <a:pt x="39" y="5"/>
                    <a:pt x="40" y="5"/>
                  </a:cubicBezTo>
                  <a:close/>
                  <a:moveTo>
                    <a:pt x="17" y="5"/>
                  </a:moveTo>
                  <a:cubicBezTo>
                    <a:pt x="34" y="5"/>
                    <a:pt x="34" y="5"/>
                    <a:pt x="34" y="5"/>
                  </a:cubicBezTo>
                  <a:cubicBezTo>
                    <a:pt x="34" y="7"/>
                    <a:pt x="34" y="7"/>
                    <a:pt x="34" y="7"/>
                  </a:cubicBezTo>
                  <a:cubicBezTo>
                    <a:pt x="17" y="7"/>
                    <a:pt x="17" y="7"/>
                    <a:pt x="17" y="7"/>
                  </a:cubicBezTo>
                  <a:lnTo>
                    <a:pt x="17" y="5"/>
                  </a:lnTo>
                  <a:close/>
                  <a:moveTo>
                    <a:pt x="26" y="83"/>
                  </a:moveTo>
                  <a:cubicBezTo>
                    <a:pt x="23" y="83"/>
                    <a:pt x="21" y="81"/>
                    <a:pt x="21" y="79"/>
                  </a:cubicBezTo>
                  <a:cubicBezTo>
                    <a:pt x="21" y="77"/>
                    <a:pt x="23" y="75"/>
                    <a:pt x="26" y="75"/>
                  </a:cubicBezTo>
                  <a:cubicBezTo>
                    <a:pt x="28" y="75"/>
                    <a:pt x="30" y="77"/>
                    <a:pt x="30" y="79"/>
                  </a:cubicBezTo>
                  <a:cubicBezTo>
                    <a:pt x="30" y="81"/>
                    <a:pt x="28" y="83"/>
                    <a:pt x="26" y="83"/>
                  </a:cubicBezTo>
                  <a:close/>
                  <a:moveTo>
                    <a:pt x="46" y="69"/>
                  </a:moveTo>
                  <a:cubicBezTo>
                    <a:pt x="5" y="69"/>
                    <a:pt x="5" y="69"/>
                    <a:pt x="5" y="69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46" y="11"/>
                    <a:pt x="46" y="11"/>
                    <a:pt x="46" y="11"/>
                  </a:cubicBezTo>
                  <a:lnTo>
                    <a:pt x="46" y="6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4" name="Freeform 70"/>
            <p:cNvSpPr/>
            <p:nvPr/>
          </p:nvSpPr>
          <p:spPr bwMode="auto">
            <a:xfrm>
              <a:off x="3107507" y="2125594"/>
              <a:ext cx="99831" cy="82362"/>
            </a:xfrm>
            <a:custGeom>
              <a:avLst/>
              <a:gdLst>
                <a:gd name="T0" fmla="*/ 32 w 40"/>
                <a:gd name="T1" fmla="*/ 33 h 33"/>
                <a:gd name="T2" fmla="*/ 40 w 40"/>
                <a:gd name="T3" fmla="*/ 33 h 33"/>
                <a:gd name="T4" fmla="*/ 40 w 40"/>
                <a:gd name="T5" fmla="*/ 8 h 33"/>
                <a:gd name="T6" fmla="*/ 40 w 40"/>
                <a:gd name="T7" fmla="*/ 0 h 33"/>
                <a:gd name="T8" fmla="*/ 32 w 40"/>
                <a:gd name="T9" fmla="*/ 0 h 33"/>
                <a:gd name="T10" fmla="*/ 0 w 40"/>
                <a:gd name="T11" fmla="*/ 0 h 33"/>
                <a:gd name="T12" fmla="*/ 0 w 40"/>
                <a:gd name="T13" fmla="*/ 8 h 33"/>
                <a:gd name="T14" fmla="*/ 32 w 40"/>
                <a:gd name="T15" fmla="*/ 8 h 33"/>
                <a:gd name="T16" fmla="*/ 32 w 40"/>
                <a:gd name="T17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33">
                  <a:moveTo>
                    <a:pt x="32" y="33"/>
                  </a:moveTo>
                  <a:lnTo>
                    <a:pt x="40" y="33"/>
                  </a:lnTo>
                  <a:lnTo>
                    <a:pt x="40" y="8"/>
                  </a:lnTo>
                  <a:lnTo>
                    <a:pt x="40" y="0"/>
                  </a:lnTo>
                  <a:lnTo>
                    <a:pt x="32" y="0"/>
                  </a:lnTo>
                  <a:lnTo>
                    <a:pt x="0" y="0"/>
                  </a:lnTo>
                  <a:lnTo>
                    <a:pt x="0" y="8"/>
                  </a:lnTo>
                  <a:lnTo>
                    <a:pt x="32" y="8"/>
                  </a:lnTo>
                  <a:lnTo>
                    <a:pt x="32" y="3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5" name="Freeform 71"/>
            <p:cNvSpPr/>
            <p:nvPr/>
          </p:nvSpPr>
          <p:spPr bwMode="auto">
            <a:xfrm>
              <a:off x="3017659" y="2425088"/>
              <a:ext cx="82362" cy="82362"/>
            </a:xfrm>
            <a:custGeom>
              <a:avLst/>
              <a:gdLst>
                <a:gd name="T0" fmla="*/ 8 w 33"/>
                <a:gd name="T1" fmla="*/ 0 h 33"/>
                <a:gd name="T2" fmla="*/ 0 w 33"/>
                <a:gd name="T3" fmla="*/ 0 h 33"/>
                <a:gd name="T4" fmla="*/ 0 w 33"/>
                <a:gd name="T5" fmla="*/ 25 h 33"/>
                <a:gd name="T6" fmla="*/ 0 w 33"/>
                <a:gd name="T7" fmla="*/ 33 h 33"/>
                <a:gd name="T8" fmla="*/ 8 w 33"/>
                <a:gd name="T9" fmla="*/ 33 h 33"/>
                <a:gd name="T10" fmla="*/ 33 w 33"/>
                <a:gd name="T11" fmla="*/ 33 h 33"/>
                <a:gd name="T12" fmla="*/ 33 w 33"/>
                <a:gd name="T13" fmla="*/ 25 h 33"/>
                <a:gd name="T14" fmla="*/ 8 w 33"/>
                <a:gd name="T15" fmla="*/ 25 h 33"/>
                <a:gd name="T16" fmla="*/ 8 w 33"/>
                <a:gd name="T17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" h="33">
                  <a:moveTo>
                    <a:pt x="8" y="0"/>
                  </a:moveTo>
                  <a:lnTo>
                    <a:pt x="0" y="0"/>
                  </a:lnTo>
                  <a:lnTo>
                    <a:pt x="0" y="25"/>
                  </a:lnTo>
                  <a:lnTo>
                    <a:pt x="0" y="33"/>
                  </a:lnTo>
                  <a:lnTo>
                    <a:pt x="8" y="33"/>
                  </a:lnTo>
                  <a:lnTo>
                    <a:pt x="33" y="33"/>
                  </a:lnTo>
                  <a:lnTo>
                    <a:pt x="33" y="25"/>
                  </a:lnTo>
                  <a:lnTo>
                    <a:pt x="8" y="25"/>
                  </a:lnTo>
                  <a:lnTo>
                    <a:pt x="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76" name="Group 46"/>
          <p:cNvGrpSpPr/>
          <p:nvPr/>
        </p:nvGrpSpPr>
        <p:grpSpPr>
          <a:xfrm>
            <a:off x="1896335" y="5081813"/>
            <a:ext cx="633488" cy="552460"/>
            <a:chOff x="5368132" y="3540125"/>
            <a:chExt cx="465138" cy="435769"/>
          </a:xfrm>
          <a:solidFill>
            <a:schemeClr val="tx1"/>
          </a:solidFill>
        </p:grpSpPr>
        <p:sp>
          <p:nvSpPr>
            <p:cNvPr id="77" name="AutoShape 110"/>
            <p:cNvSpPr/>
            <p:nvPr/>
          </p:nvSpPr>
          <p:spPr bwMode="auto">
            <a:xfrm>
              <a:off x="5426869" y="3598069"/>
              <a:ext cx="347663" cy="2325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699" y="20255"/>
                  </a:moveTo>
                  <a:lnTo>
                    <a:pt x="899" y="20255"/>
                  </a:lnTo>
                  <a:lnTo>
                    <a:pt x="899" y="1350"/>
                  </a:lnTo>
                  <a:lnTo>
                    <a:pt x="20699" y="1350"/>
                  </a:lnTo>
                  <a:cubicBezTo>
                    <a:pt x="20699" y="1350"/>
                    <a:pt x="20699" y="20255"/>
                    <a:pt x="20699" y="20255"/>
                  </a:cubicBezTo>
                  <a:close/>
                  <a:moveTo>
                    <a:pt x="20699" y="0"/>
                  </a:moveTo>
                  <a:lnTo>
                    <a:pt x="899" y="5"/>
                  </a:lnTo>
                  <a:cubicBezTo>
                    <a:pt x="402" y="5"/>
                    <a:pt x="0" y="603"/>
                    <a:pt x="0" y="1350"/>
                  </a:cubicBezTo>
                  <a:lnTo>
                    <a:pt x="0" y="20249"/>
                  </a:lnTo>
                  <a:cubicBezTo>
                    <a:pt x="0" y="20996"/>
                    <a:pt x="402" y="21599"/>
                    <a:pt x="899" y="21599"/>
                  </a:cubicBezTo>
                  <a:lnTo>
                    <a:pt x="20699" y="21599"/>
                  </a:lnTo>
                  <a:cubicBezTo>
                    <a:pt x="21197" y="21599"/>
                    <a:pt x="21600" y="20996"/>
                    <a:pt x="21600" y="20249"/>
                  </a:cubicBezTo>
                  <a:lnTo>
                    <a:pt x="21600" y="1350"/>
                  </a:lnTo>
                  <a:cubicBezTo>
                    <a:pt x="21600" y="603"/>
                    <a:pt x="21197" y="0"/>
                    <a:pt x="20699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+mn-cs"/>
                <a:sym typeface="Gill Sans" charset="0"/>
              </a:endParaRPr>
            </a:p>
          </p:txBody>
        </p:sp>
        <p:sp>
          <p:nvSpPr>
            <p:cNvPr id="78" name="AutoShape 111"/>
            <p:cNvSpPr/>
            <p:nvPr/>
          </p:nvSpPr>
          <p:spPr bwMode="auto">
            <a:xfrm>
              <a:off x="5368132" y="3540125"/>
              <a:ext cx="465138" cy="4357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6562"/>
                  </a:moveTo>
                  <a:cubicBezTo>
                    <a:pt x="20249" y="16959"/>
                    <a:pt x="19946" y="17282"/>
                    <a:pt x="19575" y="17282"/>
                  </a:cubicBezTo>
                  <a:lnTo>
                    <a:pt x="13499" y="17282"/>
                  </a:lnTo>
                  <a:lnTo>
                    <a:pt x="8099" y="17282"/>
                  </a:lnTo>
                  <a:lnTo>
                    <a:pt x="2024" y="17282"/>
                  </a:lnTo>
                  <a:cubicBezTo>
                    <a:pt x="1651" y="17282"/>
                    <a:pt x="1349" y="16959"/>
                    <a:pt x="1349" y="16562"/>
                  </a:cubicBezTo>
                  <a:lnTo>
                    <a:pt x="1349" y="2160"/>
                  </a:lnTo>
                  <a:cubicBezTo>
                    <a:pt x="1349" y="1762"/>
                    <a:pt x="1651" y="1440"/>
                    <a:pt x="2024" y="1440"/>
                  </a:cubicBezTo>
                  <a:lnTo>
                    <a:pt x="19575" y="1440"/>
                  </a:lnTo>
                  <a:cubicBezTo>
                    <a:pt x="19946" y="1440"/>
                    <a:pt x="20249" y="1762"/>
                    <a:pt x="20249" y="2160"/>
                  </a:cubicBezTo>
                  <a:cubicBezTo>
                    <a:pt x="20249" y="2160"/>
                    <a:pt x="20249" y="16562"/>
                    <a:pt x="20249" y="16562"/>
                  </a:cubicBezTo>
                  <a:close/>
                  <a:moveTo>
                    <a:pt x="19575" y="0"/>
                  </a:moveTo>
                  <a:lnTo>
                    <a:pt x="2024" y="0"/>
                  </a:lnTo>
                  <a:cubicBezTo>
                    <a:pt x="905" y="0"/>
                    <a:pt x="0" y="966"/>
                    <a:pt x="0" y="2160"/>
                  </a:cubicBezTo>
                  <a:lnTo>
                    <a:pt x="0" y="16562"/>
                  </a:lnTo>
                  <a:cubicBezTo>
                    <a:pt x="0" y="17753"/>
                    <a:pt x="903" y="18718"/>
                    <a:pt x="2018" y="18721"/>
                  </a:cubicBezTo>
                  <a:lnTo>
                    <a:pt x="8774" y="18721"/>
                  </a:lnTo>
                  <a:lnTo>
                    <a:pt x="8774" y="19597"/>
                  </a:lnTo>
                  <a:lnTo>
                    <a:pt x="4561" y="20181"/>
                  </a:lnTo>
                  <a:cubicBezTo>
                    <a:pt x="4260" y="20262"/>
                    <a:pt x="4049" y="20549"/>
                    <a:pt x="4049" y="20879"/>
                  </a:cubicBezTo>
                  <a:cubicBezTo>
                    <a:pt x="4049" y="21277"/>
                    <a:pt x="4351" y="21599"/>
                    <a:pt x="4724" y="21599"/>
                  </a:cubicBezTo>
                  <a:lnTo>
                    <a:pt x="16874" y="21599"/>
                  </a:lnTo>
                  <a:cubicBezTo>
                    <a:pt x="17248" y="21599"/>
                    <a:pt x="17549" y="21277"/>
                    <a:pt x="17549" y="20879"/>
                  </a:cubicBezTo>
                  <a:cubicBezTo>
                    <a:pt x="17549" y="20549"/>
                    <a:pt x="17339" y="20262"/>
                    <a:pt x="17038" y="20181"/>
                  </a:cubicBezTo>
                  <a:lnTo>
                    <a:pt x="12824" y="19597"/>
                  </a:lnTo>
                  <a:lnTo>
                    <a:pt x="12824" y="18721"/>
                  </a:lnTo>
                  <a:lnTo>
                    <a:pt x="19581" y="18721"/>
                  </a:lnTo>
                  <a:cubicBezTo>
                    <a:pt x="20696" y="18718"/>
                    <a:pt x="21600" y="17753"/>
                    <a:pt x="21600" y="16562"/>
                  </a:cubicBezTo>
                  <a:lnTo>
                    <a:pt x="21600" y="2160"/>
                  </a:lnTo>
                  <a:cubicBezTo>
                    <a:pt x="21600" y="966"/>
                    <a:pt x="20692" y="0"/>
                    <a:pt x="19575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+mn-cs"/>
                <a:sym typeface="Gill Sans" charset="0"/>
              </a:endParaRPr>
            </a:p>
          </p:txBody>
        </p:sp>
      </p:grpSp>
      <p:grpSp>
        <p:nvGrpSpPr>
          <p:cNvPr id="79" name="Group 63"/>
          <p:cNvGrpSpPr/>
          <p:nvPr/>
        </p:nvGrpSpPr>
        <p:grpSpPr>
          <a:xfrm>
            <a:off x="3039904" y="5041867"/>
            <a:ext cx="563574" cy="617342"/>
            <a:chOff x="7287419" y="4435475"/>
            <a:chExt cx="464344" cy="465138"/>
          </a:xfrm>
          <a:solidFill>
            <a:schemeClr val="tx1"/>
          </a:solidFill>
        </p:grpSpPr>
        <p:sp>
          <p:nvSpPr>
            <p:cNvPr id="80" name="AutoShape 18"/>
            <p:cNvSpPr/>
            <p:nvPr/>
          </p:nvSpPr>
          <p:spPr bwMode="auto">
            <a:xfrm>
              <a:off x="7287419" y="4435475"/>
              <a:ext cx="464344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9799"/>
                  </a:moveTo>
                  <a:cubicBezTo>
                    <a:pt x="20249" y="20048"/>
                    <a:pt x="20048" y="20249"/>
                    <a:pt x="19799" y="20249"/>
                  </a:cubicBezTo>
                  <a:lnTo>
                    <a:pt x="1800" y="20249"/>
                  </a:lnTo>
                  <a:cubicBezTo>
                    <a:pt x="1551" y="20249"/>
                    <a:pt x="1349" y="20048"/>
                    <a:pt x="1349" y="19799"/>
                  </a:cubicBezTo>
                  <a:lnTo>
                    <a:pt x="1349" y="3824"/>
                  </a:lnTo>
                  <a:cubicBezTo>
                    <a:pt x="1349" y="3576"/>
                    <a:pt x="1551" y="3375"/>
                    <a:pt x="1800" y="3375"/>
                  </a:cubicBezTo>
                  <a:lnTo>
                    <a:pt x="4724" y="3375"/>
                  </a:lnTo>
                  <a:lnTo>
                    <a:pt x="4724" y="4725"/>
                  </a:lnTo>
                  <a:cubicBezTo>
                    <a:pt x="4724" y="5098"/>
                    <a:pt x="5027" y="5400"/>
                    <a:pt x="5399" y="5400"/>
                  </a:cubicBezTo>
                  <a:cubicBezTo>
                    <a:pt x="5772" y="5400"/>
                    <a:pt x="6074" y="5098"/>
                    <a:pt x="6074" y="4725"/>
                  </a:cubicBezTo>
                  <a:lnTo>
                    <a:pt x="6074" y="3375"/>
                  </a:lnTo>
                  <a:lnTo>
                    <a:pt x="10124" y="3375"/>
                  </a:lnTo>
                  <a:lnTo>
                    <a:pt x="10124" y="4725"/>
                  </a:lnTo>
                  <a:cubicBezTo>
                    <a:pt x="10124" y="5098"/>
                    <a:pt x="10427" y="5400"/>
                    <a:pt x="10800" y="5400"/>
                  </a:cubicBezTo>
                  <a:cubicBezTo>
                    <a:pt x="11172" y="5400"/>
                    <a:pt x="11474" y="5098"/>
                    <a:pt x="11474" y="4725"/>
                  </a:cubicBezTo>
                  <a:lnTo>
                    <a:pt x="11474" y="3375"/>
                  </a:lnTo>
                  <a:lnTo>
                    <a:pt x="15524" y="3375"/>
                  </a:lnTo>
                  <a:lnTo>
                    <a:pt x="15524" y="4725"/>
                  </a:lnTo>
                  <a:cubicBezTo>
                    <a:pt x="15524" y="5098"/>
                    <a:pt x="15827" y="5400"/>
                    <a:pt x="16199" y="5400"/>
                  </a:cubicBezTo>
                  <a:cubicBezTo>
                    <a:pt x="16572" y="5400"/>
                    <a:pt x="16874" y="5098"/>
                    <a:pt x="16874" y="4725"/>
                  </a:cubicBezTo>
                  <a:lnTo>
                    <a:pt x="16874" y="3375"/>
                  </a:lnTo>
                  <a:lnTo>
                    <a:pt x="19799" y="3375"/>
                  </a:lnTo>
                  <a:cubicBezTo>
                    <a:pt x="20048" y="3375"/>
                    <a:pt x="20249" y="3576"/>
                    <a:pt x="20249" y="3824"/>
                  </a:cubicBezTo>
                  <a:cubicBezTo>
                    <a:pt x="20249" y="3824"/>
                    <a:pt x="20249" y="19799"/>
                    <a:pt x="20249" y="19799"/>
                  </a:cubicBezTo>
                  <a:close/>
                  <a:moveTo>
                    <a:pt x="19799" y="2025"/>
                  </a:moveTo>
                  <a:lnTo>
                    <a:pt x="16874" y="2025"/>
                  </a:lnTo>
                  <a:lnTo>
                    <a:pt x="16874" y="675"/>
                  </a:lnTo>
                  <a:cubicBezTo>
                    <a:pt x="16874" y="301"/>
                    <a:pt x="16572" y="0"/>
                    <a:pt x="16199" y="0"/>
                  </a:cubicBezTo>
                  <a:cubicBezTo>
                    <a:pt x="15827" y="0"/>
                    <a:pt x="15524" y="301"/>
                    <a:pt x="15524" y="675"/>
                  </a:cubicBezTo>
                  <a:lnTo>
                    <a:pt x="15524" y="2025"/>
                  </a:lnTo>
                  <a:lnTo>
                    <a:pt x="11474" y="2025"/>
                  </a:lnTo>
                  <a:lnTo>
                    <a:pt x="11474" y="675"/>
                  </a:lnTo>
                  <a:cubicBezTo>
                    <a:pt x="11474" y="301"/>
                    <a:pt x="11172" y="0"/>
                    <a:pt x="10800" y="0"/>
                  </a:cubicBezTo>
                  <a:cubicBezTo>
                    <a:pt x="10427" y="0"/>
                    <a:pt x="10124" y="301"/>
                    <a:pt x="10124" y="675"/>
                  </a:cubicBezTo>
                  <a:lnTo>
                    <a:pt x="10124" y="2025"/>
                  </a:lnTo>
                  <a:lnTo>
                    <a:pt x="6074" y="2025"/>
                  </a:lnTo>
                  <a:lnTo>
                    <a:pt x="6074" y="675"/>
                  </a:lnTo>
                  <a:cubicBezTo>
                    <a:pt x="6074" y="301"/>
                    <a:pt x="5772" y="0"/>
                    <a:pt x="5399" y="0"/>
                  </a:cubicBezTo>
                  <a:cubicBezTo>
                    <a:pt x="5027" y="0"/>
                    <a:pt x="4724" y="301"/>
                    <a:pt x="4724" y="675"/>
                  </a:cubicBezTo>
                  <a:lnTo>
                    <a:pt x="4724" y="2025"/>
                  </a:lnTo>
                  <a:lnTo>
                    <a:pt x="1800" y="2025"/>
                  </a:lnTo>
                  <a:cubicBezTo>
                    <a:pt x="805" y="2025"/>
                    <a:pt x="0" y="2830"/>
                    <a:pt x="0" y="3824"/>
                  </a:cubicBezTo>
                  <a:lnTo>
                    <a:pt x="0" y="19799"/>
                  </a:lnTo>
                  <a:cubicBezTo>
                    <a:pt x="0" y="20793"/>
                    <a:pt x="805" y="21599"/>
                    <a:pt x="1800" y="21599"/>
                  </a:cubicBezTo>
                  <a:lnTo>
                    <a:pt x="19799" y="21599"/>
                  </a:lnTo>
                  <a:cubicBezTo>
                    <a:pt x="20794" y="21599"/>
                    <a:pt x="21600" y="20793"/>
                    <a:pt x="21600" y="19799"/>
                  </a:cubicBezTo>
                  <a:lnTo>
                    <a:pt x="21600" y="3824"/>
                  </a:lnTo>
                  <a:cubicBezTo>
                    <a:pt x="21600" y="2830"/>
                    <a:pt x="20794" y="2025"/>
                    <a:pt x="19799" y="2025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+mn-cs"/>
                <a:sym typeface="Gill Sans" charset="0"/>
              </a:endParaRPr>
            </a:p>
          </p:txBody>
        </p:sp>
        <p:sp>
          <p:nvSpPr>
            <p:cNvPr id="81" name="AutoShape 19"/>
            <p:cNvSpPr/>
            <p:nvPr/>
          </p:nvSpPr>
          <p:spPr bwMode="auto">
            <a:xfrm>
              <a:off x="7389019" y="4610100"/>
              <a:ext cx="57944" cy="4365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+mn-cs"/>
                <a:sym typeface="Gill Sans" charset="0"/>
              </a:endParaRPr>
            </a:p>
          </p:txBody>
        </p:sp>
        <p:sp>
          <p:nvSpPr>
            <p:cNvPr id="82" name="AutoShape 20"/>
            <p:cNvSpPr/>
            <p:nvPr/>
          </p:nvSpPr>
          <p:spPr bwMode="auto">
            <a:xfrm>
              <a:off x="7389019" y="4682332"/>
              <a:ext cx="57944" cy="436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+mn-cs"/>
                <a:sym typeface="Gill Sans" charset="0"/>
              </a:endParaRPr>
            </a:p>
          </p:txBody>
        </p:sp>
        <p:sp>
          <p:nvSpPr>
            <p:cNvPr id="83" name="AutoShape 21"/>
            <p:cNvSpPr/>
            <p:nvPr/>
          </p:nvSpPr>
          <p:spPr bwMode="auto">
            <a:xfrm>
              <a:off x="7389019" y="4755357"/>
              <a:ext cx="57944" cy="4286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+mn-cs"/>
                <a:sym typeface="Gill Sans" charset="0"/>
              </a:endParaRPr>
            </a:p>
          </p:txBody>
        </p:sp>
        <p:sp>
          <p:nvSpPr>
            <p:cNvPr id="84" name="AutoShape 22"/>
            <p:cNvSpPr/>
            <p:nvPr/>
          </p:nvSpPr>
          <p:spPr bwMode="auto">
            <a:xfrm>
              <a:off x="7490619" y="4755357"/>
              <a:ext cx="57944" cy="4286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+mn-cs"/>
                <a:sym typeface="Gill Sans" charset="0"/>
              </a:endParaRPr>
            </a:p>
          </p:txBody>
        </p:sp>
        <p:sp>
          <p:nvSpPr>
            <p:cNvPr id="85" name="AutoShape 23"/>
            <p:cNvSpPr/>
            <p:nvPr/>
          </p:nvSpPr>
          <p:spPr bwMode="auto">
            <a:xfrm>
              <a:off x="7490619" y="4682332"/>
              <a:ext cx="57944" cy="436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+mn-cs"/>
                <a:sym typeface="Gill Sans" charset="0"/>
              </a:endParaRPr>
            </a:p>
          </p:txBody>
        </p:sp>
        <p:sp>
          <p:nvSpPr>
            <p:cNvPr id="86" name="AutoShape 24"/>
            <p:cNvSpPr/>
            <p:nvPr/>
          </p:nvSpPr>
          <p:spPr bwMode="auto">
            <a:xfrm>
              <a:off x="7490619" y="4610100"/>
              <a:ext cx="57944" cy="4365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+mn-cs"/>
                <a:sym typeface="Gill Sans" charset="0"/>
              </a:endParaRPr>
            </a:p>
          </p:txBody>
        </p:sp>
        <p:sp>
          <p:nvSpPr>
            <p:cNvPr id="87" name="AutoShape 25"/>
            <p:cNvSpPr/>
            <p:nvPr/>
          </p:nvSpPr>
          <p:spPr bwMode="auto">
            <a:xfrm>
              <a:off x="7592219" y="4755357"/>
              <a:ext cx="57944" cy="4286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+mn-cs"/>
                <a:sym typeface="Gill Sans" charset="0"/>
              </a:endParaRPr>
            </a:p>
          </p:txBody>
        </p:sp>
        <p:sp>
          <p:nvSpPr>
            <p:cNvPr id="88" name="AutoShape 26"/>
            <p:cNvSpPr/>
            <p:nvPr/>
          </p:nvSpPr>
          <p:spPr bwMode="auto">
            <a:xfrm>
              <a:off x="7592219" y="4682332"/>
              <a:ext cx="57944" cy="436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+mn-cs"/>
                <a:sym typeface="Gill Sans" charset="0"/>
              </a:endParaRPr>
            </a:p>
          </p:txBody>
        </p:sp>
        <p:sp>
          <p:nvSpPr>
            <p:cNvPr id="89" name="AutoShape 27"/>
            <p:cNvSpPr/>
            <p:nvPr/>
          </p:nvSpPr>
          <p:spPr bwMode="auto">
            <a:xfrm>
              <a:off x="7592219" y="4610100"/>
              <a:ext cx="57944" cy="4365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+mn-cs"/>
                <a:sym typeface="Gill Sans" charset="0"/>
              </a:endParaRPr>
            </a:p>
          </p:txBody>
        </p:sp>
      </p:grpSp>
      <p:sp>
        <p:nvSpPr>
          <p:cNvPr id="90" name="AutoShape 83"/>
          <p:cNvSpPr/>
          <p:nvPr/>
        </p:nvSpPr>
        <p:spPr bwMode="auto">
          <a:xfrm>
            <a:off x="4089988" y="3921983"/>
            <a:ext cx="589850" cy="38718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1610" y="13990"/>
                </a:moveTo>
                <a:cubicBezTo>
                  <a:pt x="11373" y="14259"/>
                  <a:pt x="11093" y="14400"/>
                  <a:pt x="10800" y="14400"/>
                </a:cubicBezTo>
                <a:cubicBezTo>
                  <a:pt x="10505" y="14400"/>
                  <a:pt x="10225" y="14259"/>
                  <a:pt x="9990" y="13990"/>
                </a:cubicBezTo>
                <a:lnTo>
                  <a:pt x="7198" y="10800"/>
                </a:lnTo>
                <a:lnTo>
                  <a:pt x="6636" y="10157"/>
                </a:lnTo>
                <a:lnTo>
                  <a:pt x="1349" y="4115"/>
                </a:lnTo>
                <a:lnTo>
                  <a:pt x="1349" y="4114"/>
                </a:lnTo>
                <a:cubicBezTo>
                  <a:pt x="1349" y="2980"/>
                  <a:pt x="1955" y="2057"/>
                  <a:pt x="2699" y="2057"/>
                </a:cubicBezTo>
                <a:lnTo>
                  <a:pt x="18899" y="2057"/>
                </a:lnTo>
                <a:cubicBezTo>
                  <a:pt x="19643" y="2057"/>
                  <a:pt x="20249" y="2980"/>
                  <a:pt x="20249" y="4114"/>
                </a:cubicBezTo>
                <a:cubicBezTo>
                  <a:pt x="20249" y="4114"/>
                  <a:pt x="11610" y="13990"/>
                  <a:pt x="11610" y="13990"/>
                </a:cubicBezTo>
                <a:close/>
                <a:moveTo>
                  <a:pt x="20249" y="16198"/>
                </a:moveTo>
                <a:lnTo>
                  <a:pt x="15525" y="10800"/>
                </a:lnTo>
                <a:lnTo>
                  <a:pt x="20249" y="5399"/>
                </a:lnTo>
                <a:cubicBezTo>
                  <a:pt x="20249" y="5399"/>
                  <a:pt x="20249" y="16198"/>
                  <a:pt x="20249" y="16198"/>
                </a:cubicBezTo>
                <a:close/>
                <a:moveTo>
                  <a:pt x="20249" y="17484"/>
                </a:moveTo>
                <a:cubicBezTo>
                  <a:pt x="20249" y="18620"/>
                  <a:pt x="19643" y="19541"/>
                  <a:pt x="18899" y="19541"/>
                </a:cubicBezTo>
                <a:lnTo>
                  <a:pt x="2699" y="19541"/>
                </a:lnTo>
                <a:cubicBezTo>
                  <a:pt x="1955" y="19541"/>
                  <a:pt x="1349" y="18620"/>
                  <a:pt x="1349" y="17484"/>
                </a:cubicBezTo>
                <a:lnTo>
                  <a:pt x="6636" y="11442"/>
                </a:lnTo>
                <a:lnTo>
                  <a:pt x="9585" y="14813"/>
                </a:lnTo>
                <a:cubicBezTo>
                  <a:pt x="9945" y="15222"/>
                  <a:pt x="10372" y="15429"/>
                  <a:pt x="10800" y="15429"/>
                </a:cubicBezTo>
                <a:cubicBezTo>
                  <a:pt x="11228" y="15429"/>
                  <a:pt x="11654" y="15222"/>
                  <a:pt x="12015" y="14813"/>
                </a:cubicBezTo>
                <a:lnTo>
                  <a:pt x="14963" y="11442"/>
                </a:lnTo>
                <a:cubicBezTo>
                  <a:pt x="14963" y="11442"/>
                  <a:pt x="20249" y="17484"/>
                  <a:pt x="20249" y="17484"/>
                </a:cubicBezTo>
                <a:close/>
                <a:moveTo>
                  <a:pt x="1349" y="5399"/>
                </a:moveTo>
                <a:lnTo>
                  <a:pt x="6074" y="10800"/>
                </a:lnTo>
                <a:lnTo>
                  <a:pt x="1349" y="16198"/>
                </a:lnTo>
                <a:cubicBezTo>
                  <a:pt x="1349" y="16198"/>
                  <a:pt x="1349" y="5399"/>
                  <a:pt x="1349" y="5399"/>
                </a:cubicBezTo>
                <a:close/>
                <a:moveTo>
                  <a:pt x="18899" y="0"/>
                </a:moveTo>
                <a:lnTo>
                  <a:pt x="2699" y="0"/>
                </a:lnTo>
                <a:cubicBezTo>
                  <a:pt x="1208" y="0"/>
                  <a:pt x="0" y="1842"/>
                  <a:pt x="0" y="4114"/>
                </a:cubicBezTo>
                <a:lnTo>
                  <a:pt x="0" y="17484"/>
                </a:lnTo>
                <a:cubicBezTo>
                  <a:pt x="0" y="19756"/>
                  <a:pt x="1208" y="21600"/>
                  <a:pt x="2699" y="21600"/>
                </a:cubicBezTo>
                <a:lnTo>
                  <a:pt x="18899" y="21600"/>
                </a:lnTo>
                <a:cubicBezTo>
                  <a:pt x="20391" y="21600"/>
                  <a:pt x="21600" y="19756"/>
                  <a:pt x="21600" y="17484"/>
                </a:cubicBezTo>
                <a:lnTo>
                  <a:pt x="21600" y="4114"/>
                </a:lnTo>
                <a:cubicBezTo>
                  <a:pt x="21600" y="1842"/>
                  <a:pt x="20391" y="0"/>
                  <a:pt x="18899" y="0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marL="0" marR="0" lvl="0" indent="0" algn="ctr" defTabSz="2286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ea typeface="+mn-ea"/>
              <a:cs typeface="+mn-cs"/>
              <a:sym typeface="Gill Sans" charset="0"/>
            </a:endParaRPr>
          </a:p>
        </p:txBody>
      </p:sp>
      <p:sp>
        <p:nvSpPr>
          <p:cNvPr id="91" name="Freeform 217"/>
          <p:cNvSpPr>
            <a:spLocks noEditPoints="1"/>
          </p:cNvSpPr>
          <p:nvPr/>
        </p:nvSpPr>
        <p:spPr bwMode="auto">
          <a:xfrm>
            <a:off x="9220256" y="1494906"/>
            <a:ext cx="524336" cy="393252"/>
          </a:xfrm>
          <a:custGeom>
            <a:avLst/>
            <a:gdLst/>
            <a:ahLst/>
            <a:cxnLst>
              <a:cxn ang="0">
                <a:pos x="78" y="58"/>
              </a:cxn>
              <a:cxn ang="0">
                <a:pos x="0" y="58"/>
              </a:cxn>
              <a:cxn ang="0">
                <a:pos x="0" y="0"/>
              </a:cxn>
              <a:cxn ang="0">
                <a:pos x="5" y="0"/>
              </a:cxn>
              <a:cxn ang="0">
                <a:pos x="5" y="53"/>
              </a:cxn>
              <a:cxn ang="0">
                <a:pos x="78" y="53"/>
              </a:cxn>
              <a:cxn ang="0">
                <a:pos x="78" y="58"/>
              </a:cxn>
              <a:cxn ang="0">
                <a:pos x="73" y="22"/>
              </a:cxn>
              <a:cxn ang="0">
                <a:pos x="71" y="23"/>
              </a:cxn>
              <a:cxn ang="0">
                <a:pos x="66" y="18"/>
              </a:cxn>
              <a:cxn ang="0">
                <a:pos x="42" y="42"/>
              </a:cxn>
              <a:cxn ang="0">
                <a:pos x="40" y="42"/>
              </a:cxn>
              <a:cxn ang="0">
                <a:pos x="31" y="34"/>
              </a:cxn>
              <a:cxn ang="0">
                <a:pos x="16" y="49"/>
              </a:cxn>
              <a:cxn ang="0">
                <a:pos x="8" y="42"/>
              </a:cxn>
              <a:cxn ang="0">
                <a:pos x="30" y="20"/>
              </a:cxn>
              <a:cxn ang="0">
                <a:pos x="32" y="20"/>
              </a:cxn>
              <a:cxn ang="0">
                <a:pos x="41" y="29"/>
              </a:cxn>
              <a:cxn ang="0">
                <a:pos x="59" y="11"/>
              </a:cxn>
              <a:cxn ang="0">
                <a:pos x="54" y="6"/>
              </a:cxn>
              <a:cxn ang="0">
                <a:pos x="55" y="4"/>
              </a:cxn>
              <a:cxn ang="0">
                <a:pos x="71" y="4"/>
              </a:cxn>
              <a:cxn ang="0">
                <a:pos x="73" y="6"/>
              </a:cxn>
              <a:cxn ang="0">
                <a:pos x="73" y="22"/>
              </a:cxn>
            </a:cxnLst>
            <a:rect l="0" t="0" r="r" b="b"/>
            <a:pathLst>
              <a:path w="78" h="58">
                <a:moveTo>
                  <a:pt x="78" y="58"/>
                </a:moveTo>
                <a:cubicBezTo>
                  <a:pt x="0" y="58"/>
                  <a:pt x="0" y="58"/>
                  <a:pt x="0" y="58"/>
                </a:cubicBezTo>
                <a:cubicBezTo>
                  <a:pt x="0" y="0"/>
                  <a:pt x="0" y="0"/>
                  <a:pt x="0" y="0"/>
                </a:cubicBezTo>
                <a:cubicBezTo>
                  <a:pt x="5" y="0"/>
                  <a:pt x="5" y="0"/>
                  <a:pt x="5" y="0"/>
                </a:cubicBezTo>
                <a:cubicBezTo>
                  <a:pt x="5" y="53"/>
                  <a:pt x="5" y="53"/>
                  <a:pt x="5" y="53"/>
                </a:cubicBezTo>
                <a:cubicBezTo>
                  <a:pt x="78" y="53"/>
                  <a:pt x="78" y="53"/>
                  <a:pt x="78" y="53"/>
                </a:cubicBezTo>
                <a:lnTo>
                  <a:pt x="78" y="58"/>
                </a:lnTo>
                <a:close/>
                <a:moveTo>
                  <a:pt x="73" y="22"/>
                </a:moveTo>
                <a:cubicBezTo>
                  <a:pt x="73" y="23"/>
                  <a:pt x="71" y="24"/>
                  <a:pt x="71" y="23"/>
                </a:cubicBezTo>
                <a:cubicBezTo>
                  <a:pt x="66" y="18"/>
                  <a:pt x="66" y="18"/>
                  <a:pt x="66" y="18"/>
                </a:cubicBezTo>
                <a:cubicBezTo>
                  <a:pt x="42" y="42"/>
                  <a:pt x="42" y="42"/>
                  <a:pt x="42" y="42"/>
                </a:cubicBezTo>
                <a:cubicBezTo>
                  <a:pt x="41" y="43"/>
                  <a:pt x="41" y="43"/>
                  <a:pt x="40" y="42"/>
                </a:cubicBezTo>
                <a:cubicBezTo>
                  <a:pt x="31" y="34"/>
                  <a:pt x="31" y="34"/>
                  <a:pt x="31" y="34"/>
                </a:cubicBezTo>
                <a:cubicBezTo>
                  <a:pt x="16" y="49"/>
                  <a:pt x="16" y="49"/>
                  <a:pt x="16" y="49"/>
                </a:cubicBezTo>
                <a:cubicBezTo>
                  <a:pt x="8" y="42"/>
                  <a:pt x="8" y="42"/>
                  <a:pt x="8" y="42"/>
                </a:cubicBezTo>
                <a:cubicBezTo>
                  <a:pt x="30" y="20"/>
                  <a:pt x="30" y="20"/>
                  <a:pt x="30" y="20"/>
                </a:cubicBezTo>
                <a:cubicBezTo>
                  <a:pt x="31" y="19"/>
                  <a:pt x="32" y="19"/>
                  <a:pt x="32" y="20"/>
                </a:cubicBezTo>
                <a:cubicBezTo>
                  <a:pt x="41" y="29"/>
                  <a:pt x="41" y="29"/>
                  <a:pt x="41" y="29"/>
                </a:cubicBezTo>
                <a:cubicBezTo>
                  <a:pt x="59" y="11"/>
                  <a:pt x="59" y="11"/>
                  <a:pt x="59" y="11"/>
                </a:cubicBezTo>
                <a:cubicBezTo>
                  <a:pt x="54" y="6"/>
                  <a:pt x="54" y="6"/>
                  <a:pt x="54" y="6"/>
                </a:cubicBezTo>
                <a:cubicBezTo>
                  <a:pt x="53" y="6"/>
                  <a:pt x="54" y="4"/>
                  <a:pt x="55" y="4"/>
                </a:cubicBezTo>
                <a:cubicBezTo>
                  <a:pt x="71" y="4"/>
                  <a:pt x="71" y="4"/>
                  <a:pt x="71" y="4"/>
                </a:cubicBezTo>
                <a:cubicBezTo>
                  <a:pt x="72" y="4"/>
                  <a:pt x="73" y="5"/>
                  <a:pt x="73" y="6"/>
                </a:cubicBezTo>
                <a:lnTo>
                  <a:pt x="73" y="22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2" name="Freeform 178"/>
          <p:cNvSpPr>
            <a:spLocks noEditPoints="1"/>
          </p:cNvSpPr>
          <p:nvPr/>
        </p:nvSpPr>
        <p:spPr bwMode="auto">
          <a:xfrm>
            <a:off x="9126025" y="2597970"/>
            <a:ext cx="622974" cy="469202"/>
          </a:xfrm>
          <a:custGeom>
            <a:avLst/>
            <a:gdLst/>
            <a:ahLst/>
            <a:cxnLst>
              <a:cxn ang="0">
                <a:pos x="158" y="119"/>
              </a:cxn>
              <a:cxn ang="0">
                <a:pos x="0" y="119"/>
              </a:cxn>
              <a:cxn ang="0">
                <a:pos x="0" y="0"/>
              </a:cxn>
              <a:cxn ang="0">
                <a:pos x="9" y="0"/>
              </a:cxn>
              <a:cxn ang="0">
                <a:pos x="9" y="108"/>
              </a:cxn>
              <a:cxn ang="0">
                <a:pos x="158" y="108"/>
              </a:cxn>
              <a:cxn ang="0">
                <a:pos x="158" y="119"/>
              </a:cxn>
              <a:cxn ang="0">
                <a:pos x="50" y="99"/>
              </a:cxn>
              <a:cxn ang="0">
                <a:pos x="29" y="99"/>
              </a:cxn>
              <a:cxn ang="0">
                <a:pos x="29" y="60"/>
              </a:cxn>
              <a:cxn ang="0">
                <a:pos x="50" y="60"/>
              </a:cxn>
              <a:cxn ang="0">
                <a:pos x="50" y="99"/>
              </a:cxn>
              <a:cxn ang="0">
                <a:pos x="78" y="99"/>
              </a:cxn>
              <a:cxn ang="0">
                <a:pos x="59" y="99"/>
              </a:cxn>
              <a:cxn ang="0">
                <a:pos x="59" y="19"/>
              </a:cxn>
              <a:cxn ang="0">
                <a:pos x="78" y="19"/>
              </a:cxn>
              <a:cxn ang="0">
                <a:pos x="78" y="99"/>
              </a:cxn>
              <a:cxn ang="0">
                <a:pos x="109" y="99"/>
              </a:cxn>
              <a:cxn ang="0">
                <a:pos x="89" y="99"/>
              </a:cxn>
              <a:cxn ang="0">
                <a:pos x="89" y="39"/>
              </a:cxn>
              <a:cxn ang="0">
                <a:pos x="109" y="39"/>
              </a:cxn>
              <a:cxn ang="0">
                <a:pos x="109" y="99"/>
              </a:cxn>
              <a:cxn ang="0">
                <a:pos x="139" y="99"/>
              </a:cxn>
              <a:cxn ang="0">
                <a:pos x="119" y="99"/>
              </a:cxn>
              <a:cxn ang="0">
                <a:pos x="119" y="11"/>
              </a:cxn>
              <a:cxn ang="0">
                <a:pos x="139" y="11"/>
              </a:cxn>
              <a:cxn ang="0">
                <a:pos x="139" y="99"/>
              </a:cxn>
            </a:cxnLst>
            <a:rect l="0" t="0" r="r" b="b"/>
            <a:pathLst>
              <a:path w="158" h="119">
                <a:moveTo>
                  <a:pt x="158" y="119"/>
                </a:moveTo>
                <a:lnTo>
                  <a:pt x="0" y="119"/>
                </a:lnTo>
                <a:lnTo>
                  <a:pt x="0" y="0"/>
                </a:lnTo>
                <a:lnTo>
                  <a:pt x="9" y="0"/>
                </a:lnTo>
                <a:lnTo>
                  <a:pt x="9" y="108"/>
                </a:lnTo>
                <a:lnTo>
                  <a:pt x="158" y="108"/>
                </a:lnTo>
                <a:lnTo>
                  <a:pt x="158" y="119"/>
                </a:lnTo>
                <a:close/>
                <a:moveTo>
                  <a:pt x="50" y="99"/>
                </a:moveTo>
                <a:lnTo>
                  <a:pt x="29" y="99"/>
                </a:lnTo>
                <a:lnTo>
                  <a:pt x="29" y="60"/>
                </a:lnTo>
                <a:lnTo>
                  <a:pt x="50" y="60"/>
                </a:lnTo>
                <a:lnTo>
                  <a:pt x="50" y="99"/>
                </a:lnTo>
                <a:close/>
                <a:moveTo>
                  <a:pt x="78" y="99"/>
                </a:moveTo>
                <a:lnTo>
                  <a:pt x="59" y="99"/>
                </a:lnTo>
                <a:lnTo>
                  <a:pt x="59" y="19"/>
                </a:lnTo>
                <a:lnTo>
                  <a:pt x="78" y="19"/>
                </a:lnTo>
                <a:lnTo>
                  <a:pt x="78" y="99"/>
                </a:lnTo>
                <a:close/>
                <a:moveTo>
                  <a:pt x="109" y="99"/>
                </a:moveTo>
                <a:lnTo>
                  <a:pt x="89" y="99"/>
                </a:lnTo>
                <a:lnTo>
                  <a:pt x="89" y="39"/>
                </a:lnTo>
                <a:lnTo>
                  <a:pt x="109" y="39"/>
                </a:lnTo>
                <a:lnTo>
                  <a:pt x="109" y="99"/>
                </a:lnTo>
                <a:close/>
                <a:moveTo>
                  <a:pt x="139" y="99"/>
                </a:moveTo>
                <a:lnTo>
                  <a:pt x="119" y="99"/>
                </a:lnTo>
                <a:lnTo>
                  <a:pt x="119" y="11"/>
                </a:lnTo>
                <a:lnTo>
                  <a:pt x="139" y="11"/>
                </a:lnTo>
                <a:lnTo>
                  <a:pt x="139" y="99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3" name="Freeform 34"/>
          <p:cNvSpPr>
            <a:spLocks noEditPoints="1"/>
          </p:cNvSpPr>
          <p:nvPr/>
        </p:nvSpPr>
        <p:spPr bwMode="auto">
          <a:xfrm rot="5400000">
            <a:off x="9221201" y="3908343"/>
            <a:ext cx="525662" cy="414465"/>
          </a:xfrm>
          <a:custGeom>
            <a:avLst/>
            <a:gdLst/>
            <a:ahLst/>
            <a:cxnLst>
              <a:cxn ang="0">
                <a:pos x="72" y="54"/>
              </a:cxn>
              <a:cxn ang="0">
                <a:pos x="70" y="57"/>
              </a:cxn>
              <a:cxn ang="0">
                <a:pos x="3" y="57"/>
              </a:cxn>
              <a:cxn ang="0">
                <a:pos x="0" y="54"/>
              </a:cxn>
              <a:cxn ang="0">
                <a:pos x="0" y="49"/>
              </a:cxn>
              <a:cxn ang="0">
                <a:pos x="3" y="47"/>
              </a:cxn>
              <a:cxn ang="0">
                <a:pos x="70" y="47"/>
              </a:cxn>
              <a:cxn ang="0">
                <a:pos x="72" y="49"/>
              </a:cxn>
              <a:cxn ang="0">
                <a:pos x="72" y="54"/>
              </a:cxn>
              <a:cxn ang="0">
                <a:pos x="72" y="24"/>
              </a:cxn>
              <a:cxn ang="0">
                <a:pos x="70" y="26"/>
              </a:cxn>
              <a:cxn ang="0">
                <a:pos x="8" y="26"/>
              </a:cxn>
              <a:cxn ang="0">
                <a:pos x="6" y="24"/>
              </a:cxn>
              <a:cxn ang="0">
                <a:pos x="6" y="18"/>
              </a:cxn>
              <a:cxn ang="0">
                <a:pos x="8" y="16"/>
              </a:cxn>
              <a:cxn ang="0">
                <a:pos x="70" y="16"/>
              </a:cxn>
              <a:cxn ang="0">
                <a:pos x="72" y="18"/>
              </a:cxn>
              <a:cxn ang="0">
                <a:pos x="72" y="24"/>
              </a:cxn>
              <a:cxn ang="0">
                <a:pos x="72" y="39"/>
              </a:cxn>
              <a:cxn ang="0">
                <a:pos x="70" y="42"/>
              </a:cxn>
              <a:cxn ang="0">
                <a:pos x="18" y="42"/>
              </a:cxn>
              <a:cxn ang="0">
                <a:pos x="16" y="39"/>
              </a:cxn>
              <a:cxn ang="0">
                <a:pos x="16" y="34"/>
              </a:cxn>
              <a:cxn ang="0">
                <a:pos x="18" y="31"/>
              </a:cxn>
              <a:cxn ang="0">
                <a:pos x="70" y="31"/>
              </a:cxn>
              <a:cxn ang="0">
                <a:pos x="72" y="34"/>
              </a:cxn>
              <a:cxn ang="0">
                <a:pos x="72" y="39"/>
              </a:cxn>
              <a:cxn ang="0">
                <a:pos x="72" y="8"/>
              </a:cxn>
              <a:cxn ang="0">
                <a:pos x="70" y="11"/>
              </a:cxn>
              <a:cxn ang="0">
                <a:pos x="24" y="11"/>
              </a:cxn>
              <a:cxn ang="0">
                <a:pos x="21" y="8"/>
              </a:cxn>
              <a:cxn ang="0">
                <a:pos x="21" y="3"/>
              </a:cxn>
              <a:cxn ang="0">
                <a:pos x="24" y="0"/>
              </a:cxn>
              <a:cxn ang="0">
                <a:pos x="70" y="0"/>
              </a:cxn>
              <a:cxn ang="0">
                <a:pos x="72" y="3"/>
              </a:cxn>
              <a:cxn ang="0">
                <a:pos x="72" y="8"/>
              </a:cxn>
            </a:cxnLst>
            <a:rect l="0" t="0" r="r" b="b"/>
            <a:pathLst>
              <a:path w="72" h="57">
                <a:moveTo>
                  <a:pt x="72" y="54"/>
                </a:moveTo>
                <a:cubicBezTo>
                  <a:pt x="72" y="56"/>
                  <a:pt x="71" y="57"/>
                  <a:pt x="70" y="57"/>
                </a:cubicBezTo>
                <a:cubicBezTo>
                  <a:pt x="3" y="57"/>
                  <a:pt x="3" y="57"/>
                  <a:pt x="3" y="57"/>
                </a:cubicBezTo>
                <a:cubicBezTo>
                  <a:pt x="2" y="57"/>
                  <a:pt x="0" y="56"/>
                  <a:pt x="0" y="54"/>
                </a:cubicBezTo>
                <a:cubicBezTo>
                  <a:pt x="0" y="49"/>
                  <a:pt x="0" y="49"/>
                  <a:pt x="0" y="49"/>
                </a:cubicBezTo>
                <a:cubicBezTo>
                  <a:pt x="0" y="48"/>
                  <a:pt x="2" y="47"/>
                  <a:pt x="3" y="47"/>
                </a:cubicBezTo>
                <a:cubicBezTo>
                  <a:pt x="70" y="47"/>
                  <a:pt x="70" y="47"/>
                  <a:pt x="70" y="47"/>
                </a:cubicBezTo>
                <a:cubicBezTo>
                  <a:pt x="71" y="47"/>
                  <a:pt x="72" y="48"/>
                  <a:pt x="72" y="49"/>
                </a:cubicBezTo>
                <a:lnTo>
                  <a:pt x="72" y="54"/>
                </a:lnTo>
                <a:close/>
                <a:moveTo>
                  <a:pt x="72" y="24"/>
                </a:moveTo>
                <a:cubicBezTo>
                  <a:pt x="72" y="25"/>
                  <a:pt x="71" y="26"/>
                  <a:pt x="70" y="26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6"/>
                  <a:pt x="6" y="25"/>
                  <a:pt x="6" y="24"/>
                </a:cubicBezTo>
                <a:cubicBezTo>
                  <a:pt x="6" y="18"/>
                  <a:pt x="6" y="18"/>
                  <a:pt x="6" y="18"/>
                </a:cubicBezTo>
                <a:cubicBezTo>
                  <a:pt x="6" y="17"/>
                  <a:pt x="7" y="16"/>
                  <a:pt x="8" y="16"/>
                </a:cubicBezTo>
                <a:cubicBezTo>
                  <a:pt x="70" y="16"/>
                  <a:pt x="70" y="16"/>
                  <a:pt x="70" y="16"/>
                </a:cubicBezTo>
                <a:cubicBezTo>
                  <a:pt x="71" y="16"/>
                  <a:pt x="72" y="17"/>
                  <a:pt x="72" y="18"/>
                </a:cubicBezTo>
                <a:lnTo>
                  <a:pt x="72" y="24"/>
                </a:lnTo>
                <a:close/>
                <a:moveTo>
                  <a:pt x="72" y="39"/>
                </a:moveTo>
                <a:cubicBezTo>
                  <a:pt x="72" y="40"/>
                  <a:pt x="71" y="42"/>
                  <a:pt x="70" y="42"/>
                </a:cubicBezTo>
                <a:cubicBezTo>
                  <a:pt x="18" y="42"/>
                  <a:pt x="18" y="42"/>
                  <a:pt x="18" y="42"/>
                </a:cubicBezTo>
                <a:cubicBezTo>
                  <a:pt x="17" y="42"/>
                  <a:pt x="16" y="40"/>
                  <a:pt x="16" y="39"/>
                </a:cubicBezTo>
                <a:cubicBezTo>
                  <a:pt x="16" y="34"/>
                  <a:pt x="16" y="34"/>
                  <a:pt x="16" y="34"/>
                </a:cubicBezTo>
                <a:cubicBezTo>
                  <a:pt x="16" y="32"/>
                  <a:pt x="17" y="31"/>
                  <a:pt x="18" y="31"/>
                </a:cubicBezTo>
                <a:cubicBezTo>
                  <a:pt x="70" y="31"/>
                  <a:pt x="70" y="31"/>
                  <a:pt x="70" y="31"/>
                </a:cubicBezTo>
                <a:cubicBezTo>
                  <a:pt x="71" y="31"/>
                  <a:pt x="72" y="32"/>
                  <a:pt x="72" y="34"/>
                </a:cubicBezTo>
                <a:lnTo>
                  <a:pt x="72" y="39"/>
                </a:lnTo>
                <a:close/>
                <a:moveTo>
                  <a:pt x="72" y="8"/>
                </a:moveTo>
                <a:cubicBezTo>
                  <a:pt x="72" y="10"/>
                  <a:pt x="71" y="11"/>
                  <a:pt x="70" y="11"/>
                </a:cubicBezTo>
                <a:cubicBezTo>
                  <a:pt x="24" y="11"/>
                  <a:pt x="24" y="11"/>
                  <a:pt x="24" y="11"/>
                </a:cubicBezTo>
                <a:cubicBezTo>
                  <a:pt x="22" y="11"/>
                  <a:pt x="21" y="10"/>
                  <a:pt x="21" y="8"/>
                </a:cubicBezTo>
                <a:cubicBezTo>
                  <a:pt x="21" y="3"/>
                  <a:pt x="21" y="3"/>
                  <a:pt x="21" y="3"/>
                </a:cubicBezTo>
                <a:cubicBezTo>
                  <a:pt x="21" y="2"/>
                  <a:pt x="22" y="0"/>
                  <a:pt x="24" y="0"/>
                </a:cubicBezTo>
                <a:cubicBezTo>
                  <a:pt x="70" y="0"/>
                  <a:pt x="70" y="0"/>
                  <a:pt x="70" y="0"/>
                </a:cubicBezTo>
                <a:cubicBezTo>
                  <a:pt x="71" y="0"/>
                  <a:pt x="72" y="2"/>
                  <a:pt x="72" y="3"/>
                </a:cubicBezTo>
                <a:lnTo>
                  <a:pt x="72" y="8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94" name="Group 89"/>
          <p:cNvGrpSpPr/>
          <p:nvPr/>
        </p:nvGrpSpPr>
        <p:grpSpPr>
          <a:xfrm>
            <a:off x="7311428" y="3778318"/>
            <a:ext cx="401165" cy="674514"/>
            <a:chOff x="6627813" y="1292225"/>
            <a:chExt cx="503238" cy="846138"/>
          </a:xfrm>
          <a:solidFill>
            <a:schemeClr val="tx1"/>
          </a:solidFill>
        </p:grpSpPr>
        <p:sp>
          <p:nvSpPr>
            <p:cNvPr id="95" name="Freeform 17"/>
            <p:cNvSpPr>
              <a:spLocks noEditPoints="1"/>
            </p:cNvSpPr>
            <p:nvPr/>
          </p:nvSpPr>
          <p:spPr bwMode="auto">
            <a:xfrm>
              <a:off x="6740525" y="1900238"/>
              <a:ext cx="276225" cy="63500"/>
            </a:xfrm>
            <a:custGeom>
              <a:avLst/>
              <a:gdLst/>
              <a:ahLst/>
              <a:cxnLst>
                <a:cxn ang="0">
                  <a:pos x="131" y="0"/>
                </a:cxn>
                <a:cxn ang="0">
                  <a:pos x="21" y="0"/>
                </a:cxn>
                <a:cxn ang="0">
                  <a:pos x="0" y="17"/>
                </a:cxn>
                <a:cxn ang="0">
                  <a:pos x="21" y="34"/>
                </a:cxn>
                <a:cxn ang="0">
                  <a:pos x="131" y="34"/>
                </a:cxn>
                <a:cxn ang="0">
                  <a:pos x="151" y="17"/>
                </a:cxn>
                <a:cxn ang="0">
                  <a:pos x="131" y="0"/>
                </a:cxn>
                <a:cxn ang="0">
                  <a:pos x="131" y="0"/>
                </a:cxn>
                <a:cxn ang="0">
                  <a:pos x="131" y="0"/>
                </a:cxn>
              </a:cxnLst>
              <a:rect l="0" t="0" r="r" b="b"/>
              <a:pathLst>
                <a:path w="151" h="34">
                  <a:moveTo>
                    <a:pt x="131" y="0"/>
                  </a:moveTo>
                  <a:cubicBezTo>
                    <a:pt x="21" y="0"/>
                    <a:pt x="21" y="0"/>
                    <a:pt x="21" y="0"/>
                  </a:cubicBezTo>
                  <a:cubicBezTo>
                    <a:pt x="9" y="0"/>
                    <a:pt x="0" y="8"/>
                    <a:pt x="0" y="17"/>
                  </a:cubicBezTo>
                  <a:cubicBezTo>
                    <a:pt x="0" y="26"/>
                    <a:pt x="9" y="34"/>
                    <a:pt x="21" y="34"/>
                  </a:cubicBezTo>
                  <a:cubicBezTo>
                    <a:pt x="131" y="34"/>
                    <a:pt x="131" y="34"/>
                    <a:pt x="131" y="34"/>
                  </a:cubicBezTo>
                  <a:cubicBezTo>
                    <a:pt x="142" y="34"/>
                    <a:pt x="151" y="26"/>
                    <a:pt x="151" y="17"/>
                  </a:cubicBezTo>
                  <a:cubicBezTo>
                    <a:pt x="151" y="8"/>
                    <a:pt x="142" y="0"/>
                    <a:pt x="131" y="0"/>
                  </a:cubicBezTo>
                  <a:close/>
                  <a:moveTo>
                    <a:pt x="131" y="0"/>
                  </a:moveTo>
                  <a:cubicBezTo>
                    <a:pt x="131" y="0"/>
                    <a:pt x="131" y="0"/>
                    <a:pt x="131" y="0"/>
                  </a:cubicBez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6" name="Freeform 18"/>
            <p:cNvSpPr>
              <a:spLocks noEditPoints="1"/>
            </p:cNvSpPr>
            <p:nvPr/>
          </p:nvSpPr>
          <p:spPr bwMode="auto">
            <a:xfrm>
              <a:off x="6740525" y="1989138"/>
              <a:ext cx="276225" cy="61913"/>
            </a:xfrm>
            <a:custGeom>
              <a:avLst/>
              <a:gdLst/>
              <a:ahLst/>
              <a:cxnLst>
                <a:cxn ang="0">
                  <a:pos x="151" y="17"/>
                </a:cxn>
                <a:cxn ang="0">
                  <a:pos x="131" y="0"/>
                </a:cxn>
                <a:cxn ang="0">
                  <a:pos x="21" y="0"/>
                </a:cxn>
                <a:cxn ang="0">
                  <a:pos x="0" y="17"/>
                </a:cxn>
                <a:cxn ang="0">
                  <a:pos x="21" y="34"/>
                </a:cxn>
                <a:cxn ang="0">
                  <a:pos x="131" y="34"/>
                </a:cxn>
                <a:cxn ang="0">
                  <a:pos x="151" y="17"/>
                </a:cxn>
                <a:cxn ang="0">
                  <a:pos x="151" y="17"/>
                </a:cxn>
                <a:cxn ang="0">
                  <a:pos x="151" y="17"/>
                </a:cxn>
              </a:cxnLst>
              <a:rect l="0" t="0" r="r" b="b"/>
              <a:pathLst>
                <a:path w="151" h="34">
                  <a:moveTo>
                    <a:pt x="151" y="17"/>
                  </a:moveTo>
                  <a:cubicBezTo>
                    <a:pt x="151" y="8"/>
                    <a:pt x="142" y="0"/>
                    <a:pt x="131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9" y="0"/>
                    <a:pt x="0" y="8"/>
                    <a:pt x="0" y="17"/>
                  </a:cubicBezTo>
                  <a:cubicBezTo>
                    <a:pt x="0" y="26"/>
                    <a:pt x="9" y="34"/>
                    <a:pt x="21" y="34"/>
                  </a:cubicBezTo>
                  <a:cubicBezTo>
                    <a:pt x="131" y="34"/>
                    <a:pt x="131" y="34"/>
                    <a:pt x="131" y="34"/>
                  </a:cubicBezTo>
                  <a:cubicBezTo>
                    <a:pt x="142" y="34"/>
                    <a:pt x="151" y="26"/>
                    <a:pt x="151" y="17"/>
                  </a:cubicBezTo>
                  <a:close/>
                  <a:moveTo>
                    <a:pt x="151" y="17"/>
                  </a:moveTo>
                  <a:cubicBezTo>
                    <a:pt x="151" y="17"/>
                    <a:pt x="151" y="17"/>
                    <a:pt x="151" y="17"/>
                  </a:cubicBez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7" name="Freeform 19"/>
            <p:cNvSpPr>
              <a:spLocks noEditPoints="1"/>
            </p:cNvSpPr>
            <p:nvPr/>
          </p:nvSpPr>
          <p:spPr bwMode="auto">
            <a:xfrm>
              <a:off x="6770688" y="2078038"/>
              <a:ext cx="219075" cy="60325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0" y="17"/>
                </a:cxn>
                <a:cxn ang="0">
                  <a:pos x="20" y="33"/>
                </a:cxn>
                <a:cxn ang="0">
                  <a:pos x="99" y="33"/>
                </a:cxn>
                <a:cxn ang="0">
                  <a:pos x="120" y="17"/>
                </a:cxn>
                <a:cxn ang="0">
                  <a:pos x="99" y="0"/>
                </a:cxn>
                <a:cxn ang="0">
                  <a:pos x="20" y="0"/>
                </a:cxn>
                <a:cxn ang="0">
                  <a:pos x="20" y="0"/>
                </a:cxn>
                <a:cxn ang="0">
                  <a:pos x="20" y="0"/>
                </a:cxn>
              </a:cxnLst>
              <a:rect l="0" t="0" r="r" b="b"/>
              <a:pathLst>
                <a:path w="120" h="33">
                  <a:moveTo>
                    <a:pt x="20" y="0"/>
                  </a:moveTo>
                  <a:cubicBezTo>
                    <a:pt x="9" y="0"/>
                    <a:pt x="0" y="7"/>
                    <a:pt x="0" y="17"/>
                  </a:cubicBezTo>
                  <a:cubicBezTo>
                    <a:pt x="0" y="26"/>
                    <a:pt x="9" y="33"/>
                    <a:pt x="20" y="33"/>
                  </a:cubicBezTo>
                  <a:cubicBezTo>
                    <a:pt x="99" y="33"/>
                    <a:pt x="99" y="33"/>
                    <a:pt x="99" y="33"/>
                  </a:cubicBezTo>
                  <a:cubicBezTo>
                    <a:pt x="110" y="33"/>
                    <a:pt x="120" y="26"/>
                    <a:pt x="120" y="17"/>
                  </a:cubicBezTo>
                  <a:cubicBezTo>
                    <a:pt x="120" y="7"/>
                    <a:pt x="110" y="0"/>
                    <a:pt x="99" y="0"/>
                  </a:cubicBezTo>
                  <a:lnTo>
                    <a:pt x="20" y="0"/>
                  </a:lnTo>
                  <a:close/>
                  <a:moveTo>
                    <a:pt x="20" y="0"/>
                  </a:moveTo>
                  <a:cubicBezTo>
                    <a:pt x="20" y="0"/>
                    <a:pt x="20" y="0"/>
                    <a:pt x="20" y="0"/>
                  </a:cubicBez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8" name="Freeform 20"/>
            <p:cNvSpPr>
              <a:spLocks noEditPoints="1"/>
            </p:cNvSpPr>
            <p:nvPr/>
          </p:nvSpPr>
          <p:spPr bwMode="auto">
            <a:xfrm>
              <a:off x="6627813" y="1292225"/>
              <a:ext cx="503238" cy="581025"/>
            </a:xfrm>
            <a:custGeom>
              <a:avLst/>
              <a:gdLst/>
              <a:ahLst/>
              <a:cxnLst>
                <a:cxn ang="0">
                  <a:pos x="221" y="309"/>
                </a:cxn>
                <a:cxn ang="0">
                  <a:pos x="223" y="297"/>
                </a:cxn>
                <a:cxn ang="0">
                  <a:pos x="224" y="294"/>
                </a:cxn>
                <a:cxn ang="0">
                  <a:pos x="251" y="220"/>
                </a:cxn>
                <a:cxn ang="0">
                  <a:pos x="276" y="138"/>
                </a:cxn>
                <a:cxn ang="0">
                  <a:pos x="138" y="0"/>
                </a:cxn>
                <a:cxn ang="0">
                  <a:pos x="0" y="138"/>
                </a:cxn>
                <a:cxn ang="0">
                  <a:pos x="24" y="220"/>
                </a:cxn>
                <a:cxn ang="0">
                  <a:pos x="52" y="301"/>
                </a:cxn>
                <a:cxn ang="0">
                  <a:pos x="68" y="317"/>
                </a:cxn>
                <a:cxn ang="0">
                  <a:pos x="207" y="317"/>
                </a:cxn>
                <a:cxn ang="0">
                  <a:pos x="221" y="309"/>
                </a:cxn>
                <a:cxn ang="0">
                  <a:pos x="115" y="281"/>
                </a:cxn>
                <a:cxn ang="0">
                  <a:pos x="149" y="175"/>
                </a:cxn>
                <a:cxn ang="0">
                  <a:pos x="150" y="169"/>
                </a:cxn>
                <a:cxn ang="0">
                  <a:pos x="147" y="167"/>
                </a:cxn>
                <a:cxn ang="0">
                  <a:pos x="144" y="168"/>
                </a:cxn>
                <a:cxn ang="0">
                  <a:pos x="109" y="226"/>
                </a:cxn>
                <a:cxn ang="0">
                  <a:pos x="109" y="226"/>
                </a:cxn>
                <a:cxn ang="0">
                  <a:pos x="99" y="159"/>
                </a:cxn>
                <a:cxn ang="0">
                  <a:pos x="186" y="102"/>
                </a:cxn>
                <a:cxn ang="0">
                  <a:pos x="187" y="102"/>
                </a:cxn>
                <a:cxn ang="0">
                  <a:pos x="191" y="105"/>
                </a:cxn>
                <a:cxn ang="0">
                  <a:pos x="175" y="216"/>
                </a:cxn>
                <a:cxn ang="0">
                  <a:pos x="145" y="231"/>
                </a:cxn>
                <a:cxn ang="0">
                  <a:pos x="136" y="241"/>
                </a:cxn>
                <a:cxn ang="0">
                  <a:pos x="136" y="280"/>
                </a:cxn>
                <a:cxn ang="0">
                  <a:pos x="131" y="285"/>
                </a:cxn>
                <a:cxn ang="0">
                  <a:pos x="119" y="285"/>
                </a:cxn>
                <a:cxn ang="0">
                  <a:pos x="115" y="284"/>
                </a:cxn>
                <a:cxn ang="0">
                  <a:pos x="115" y="281"/>
                </a:cxn>
                <a:cxn ang="0">
                  <a:pos x="115" y="281"/>
                </a:cxn>
                <a:cxn ang="0">
                  <a:pos x="115" y="281"/>
                </a:cxn>
              </a:cxnLst>
              <a:rect l="0" t="0" r="r" b="b"/>
              <a:pathLst>
                <a:path w="276" h="317">
                  <a:moveTo>
                    <a:pt x="221" y="309"/>
                  </a:moveTo>
                  <a:cubicBezTo>
                    <a:pt x="223" y="306"/>
                    <a:pt x="223" y="301"/>
                    <a:pt x="223" y="297"/>
                  </a:cubicBezTo>
                  <a:cubicBezTo>
                    <a:pt x="224" y="296"/>
                    <a:pt x="224" y="295"/>
                    <a:pt x="224" y="294"/>
                  </a:cubicBezTo>
                  <a:cubicBezTo>
                    <a:pt x="228" y="260"/>
                    <a:pt x="240" y="240"/>
                    <a:pt x="251" y="220"/>
                  </a:cubicBezTo>
                  <a:cubicBezTo>
                    <a:pt x="264" y="198"/>
                    <a:pt x="276" y="177"/>
                    <a:pt x="276" y="138"/>
                  </a:cubicBezTo>
                  <a:cubicBezTo>
                    <a:pt x="276" y="62"/>
                    <a:pt x="214" y="0"/>
                    <a:pt x="138" y="0"/>
                  </a:cubicBezTo>
                  <a:cubicBezTo>
                    <a:pt x="62" y="0"/>
                    <a:pt x="0" y="62"/>
                    <a:pt x="0" y="138"/>
                  </a:cubicBezTo>
                  <a:cubicBezTo>
                    <a:pt x="0" y="177"/>
                    <a:pt x="12" y="198"/>
                    <a:pt x="24" y="220"/>
                  </a:cubicBezTo>
                  <a:cubicBezTo>
                    <a:pt x="36" y="241"/>
                    <a:pt x="48" y="263"/>
                    <a:pt x="52" y="301"/>
                  </a:cubicBezTo>
                  <a:cubicBezTo>
                    <a:pt x="52" y="310"/>
                    <a:pt x="60" y="317"/>
                    <a:pt x="68" y="317"/>
                  </a:cubicBezTo>
                  <a:cubicBezTo>
                    <a:pt x="207" y="317"/>
                    <a:pt x="207" y="317"/>
                    <a:pt x="207" y="317"/>
                  </a:cubicBezTo>
                  <a:cubicBezTo>
                    <a:pt x="213" y="317"/>
                    <a:pt x="218" y="314"/>
                    <a:pt x="221" y="309"/>
                  </a:cubicBezTo>
                  <a:close/>
                  <a:moveTo>
                    <a:pt x="115" y="281"/>
                  </a:moveTo>
                  <a:cubicBezTo>
                    <a:pt x="126" y="209"/>
                    <a:pt x="144" y="182"/>
                    <a:pt x="149" y="175"/>
                  </a:cubicBezTo>
                  <a:cubicBezTo>
                    <a:pt x="151" y="172"/>
                    <a:pt x="151" y="170"/>
                    <a:pt x="150" y="169"/>
                  </a:cubicBezTo>
                  <a:cubicBezTo>
                    <a:pt x="150" y="168"/>
                    <a:pt x="149" y="167"/>
                    <a:pt x="147" y="167"/>
                  </a:cubicBezTo>
                  <a:cubicBezTo>
                    <a:pt x="146" y="167"/>
                    <a:pt x="145" y="167"/>
                    <a:pt x="144" y="168"/>
                  </a:cubicBezTo>
                  <a:cubicBezTo>
                    <a:pt x="136" y="171"/>
                    <a:pt x="112" y="186"/>
                    <a:pt x="109" y="226"/>
                  </a:cubicBezTo>
                  <a:cubicBezTo>
                    <a:pt x="109" y="226"/>
                    <a:pt x="109" y="226"/>
                    <a:pt x="109" y="226"/>
                  </a:cubicBezTo>
                  <a:cubicBezTo>
                    <a:pt x="102" y="215"/>
                    <a:pt x="88" y="187"/>
                    <a:pt x="99" y="159"/>
                  </a:cubicBezTo>
                  <a:cubicBezTo>
                    <a:pt x="110" y="133"/>
                    <a:pt x="139" y="114"/>
                    <a:pt x="186" y="102"/>
                  </a:cubicBezTo>
                  <a:cubicBezTo>
                    <a:pt x="186" y="102"/>
                    <a:pt x="187" y="102"/>
                    <a:pt x="187" y="102"/>
                  </a:cubicBezTo>
                  <a:cubicBezTo>
                    <a:pt x="189" y="102"/>
                    <a:pt x="191" y="103"/>
                    <a:pt x="191" y="105"/>
                  </a:cubicBezTo>
                  <a:cubicBezTo>
                    <a:pt x="193" y="126"/>
                    <a:pt x="200" y="188"/>
                    <a:pt x="175" y="216"/>
                  </a:cubicBezTo>
                  <a:cubicBezTo>
                    <a:pt x="168" y="225"/>
                    <a:pt x="158" y="230"/>
                    <a:pt x="145" y="231"/>
                  </a:cubicBezTo>
                  <a:cubicBezTo>
                    <a:pt x="140" y="231"/>
                    <a:pt x="136" y="236"/>
                    <a:pt x="136" y="241"/>
                  </a:cubicBezTo>
                  <a:cubicBezTo>
                    <a:pt x="136" y="280"/>
                    <a:pt x="136" y="280"/>
                    <a:pt x="136" y="280"/>
                  </a:cubicBezTo>
                  <a:cubicBezTo>
                    <a:pt x="136" y="283"/>
                    <a:pt x="134" y="285"/>
                    <a:pt x="131" y="285"/>
                  </a:cubicBezTo>
                  <a:cubicBezTo>
                    <a:pt x="119" y="285"/>
                    <a:pt x="119" y="285"/>
                    <a:pt x="119" y="285"/>
                  </a:cubicBezTo>
                  <a:cubicBezTo>
                    <a:pt x="117" y="285"/>
                    <a:pt x="116" y="285"/>
                    <a:pt x="115" y="284"/>
                  </a:cubicBezTo>
                  <a:cubicBezTo>
                    <a:pt x="115" y="283"/>
                    <a:pt x="114" y="282"/>
                    <a:pt x="115" y="281"/>
                  </a:cubicBezTo>
                  <a:close/>
                  <a:moveTo>
                    <a:pt x="115" y="281"/>
                  </a:moveTo>
                  <a:cubicBezTo>
                    <a:pt x="115" y="281"/>
                    <a:pt x="115" y="281"/>
                    <a:pt x="115" y="281"/>
                  </a:cubicBez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99" name="组合 98"/>
          <p:cNvGrpSpPr/>
          <p:nvPr/>
        </p:nvGrpSpPr>
        <p:grpSpPr>
          <a:xfrm>
            <a:off x="9197812" y="5091919"/>
            <a:ext cx="661832" cy="484347"/>
            <a:chOff x="1848569" y="1794469"/>
            <a:chExt cx="490776" cy="359163"/>
          </a:xfrm>
          <a:solidFill>
            <a:schemeClr val="tx1"/>
          </a:solidFill>
        </p:grpSpPr>
        <p:sp>
          <p:nvSpPr>
            <p:cNvPr id="100" name="任意多边形 85"/>
            <p:cNvSpPr/>
            <p:nvPr/>
          </p:nvSpPr>
          <p:spPr>
            <a:xfrm>
              <a:off x="1863082" y="1857702"/>
              <a:ext cx="390290" cy="295930"/>
            </a:xfrm>
            <a:custGeom>
              <a:avLst/>
              <a:gdLst>
                <a:gd name="connsiteX0" fmla="*/ 96105 w 628567"/>
                <a:gd name="connsiteY0" fmla="*/ 192304 h 476598"/>
                <a:gd name="connsiteX1" fmla="*/ 96105 w 628567"/>
                <a:gd name="connsiteY1" fmla="*/ 476598 h 476598"/>
                <a:gd name="connsiteX2" fmla="*/ 0 w 628567"/>
                <a:gd name="connsiteY2" fmla="*/ 476598 h 476598"/>
                <a:gd name="connsiteX3" fmla="*/ 0 w 628567"/>
                <a:gd name="connsiteY3" fmla="*/ 267440 h 476598"/>
                <a:gd name="connsiteX4" fmla="*/ 451079 w 628567"/>
                <a:gd name="connsiteY4" fmla="*/ 149738 h 476598"/>
                <a:gd name="connsiteX5" fmla="*/ 451079 w 628567"/>
                <a:gd name="connsiteY5" fmla="*/ 476598 h 476598"/>
                <a:gd name="connsiteX6" fmla="*/ 354974 w 628567"/>
                <a:gd name="connsiteY6" fmla="*/ 476598 h 476598"/>
                <a:gd name="connsiteX7" fmla="*/ 354974 w 628567"/>
                <a:gd name="connsiteY7" fmla="*/ 196833 h 476598"/>
                <a:gd name="connsiteX8" fmla="*/ 357633 w 628567"/>
                <a:gd name="connsiteY8" fmla="*/ 200277 h 476598"/>
                <a:gd name="connsiteX9" fmla="*/ 359009 w 628567"/>
                <a:gd name="connsiteY9" fmla="*/ 199214 h 476598"/>
                <a:gd name="connsiteX10" fmla="*/ 372907 w 628567"/>
                <a:gd name="connsiteY10" fmla="*/ 215687 h 476598"/>
                <a:gd name="connsiteX11" fmla="*/ 255352 w 628567"/>
                <a:gd name="connsiteY11" fmla="*/ 67803 h 476598"/>
                <a:gd name="connsiteX12" fmla="*/ 273592 w 628567"/>
                <a:gd name="connsiteY12" fmla="*/ 91427 h 476598"/>
                <a:gd name="connsiteX13" fmla="*/ 273592 w 628567"/>
                <a:gd name="connsiteY13" fmla="*/ 476598 h 476598"/>
                <a:gd name="connsiteX14" fmla="*/ 177487 w 628567"/>
                <a:gd name="connsiteY14" fmla="*/ 476598 h 476598"/>
                <a:gd name="connsiteX15" fmla="*/ 177487 w 628567"/>
                <a:gd name="connsiteY15" fmla="*/ 128679 h 476598"/>
                <a:gd name="connsiteX16" fmla="*/ 628567 w 628567"/>
                <a:gd name="connsiteY16" fmla="*/ 0 h 476598"/>
                <a:gd name="connsiteX17" fmla="*/ 628567 w 628567"/>
                <a:gd name="connsiteY17" fmla="*/ 476598 h 476598"/>
                <a:gd name="connsiteX18" fmla="*/ 532462 w 628567"/>
                <a:gd name="connsiteY18" fmla="*/ 476598 h 476598"/>
                <a:gd name="connsiteX19" fmla="*/ 532462 w 628567"/>
                <a:gd name="connsiteY19" fmla="*/ 81079 h 4765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628567" h="476598">
                  <a:moveTo>
                    <a:pt x="96105" y="192304"/>
                  </a:moveTo>
                  <a:lnTo>
                    <a:pt x="96105" y="476598"/>
                  </a:lnTo>
                  <a:lnTo>
                    <a:pt x="0" y="476598"/>
                  </a:lnTo>
                  <a:lnTo>
                    <a:pt x="0" y="267440"/>
                  </a:lnTo>
                  <a:close/>
                  <a:moveTo>
                    <a:pt x="451079" y="149738"/>
                  </a:moveTo>
                  <a:lnTo>
                    <a:pt x="451079" y="476598"/>
                  </a:lnTo>
                  <a:lnTo>
                    <a:pt x="354974" y="476598"/>
                  </a:lnTo>
                  <a:lnTo>
                    <a:pt x="354974" y="196833"/>
                  </a:lnTo>
                  <a:lnTo>
                    <a:pt x="357633" y="200277"/>
                  </a:lnTo>
                  <a:lnTo>
                    <a:pt x="359009" y="199214"/>
                  </a:lnTo>
                  <a:lnTo>
                    <a:pt x="372907" y="215687"/>
                  </a:lnTo>
                  <a:close/>
                  <a:moveTo>
                    <a:pt x="255352" y="67803"/>
                  </a:moveTo>
                  <a:lnTo>
                    <a:pt x="273592" y="91427"/>
                  </a:lnTo>
                  <a:lnTo>
                    <a:pt x="273592" y="476598"/>
                  </a:lnTo>
                  <a:lnTo>
                    <a:pt x="177487" y="476598"/>
                  </a:lnTo>
                  <a:lnTo>
                    <a:pt x="177487" y="128679"/>
                  </a:lnTo>
                  <a:close/>
                  <a:moveTo>
                    <a:pt x="628567" y="0"/>
                  </a:moveTo>
                  <a:lnTo>
                    <a:pt x="628567" y="476598"/>
                  </a:lnTo>
                  <a:lnTo>
                    <a:pt x="532462" y="476598"/>
                  </a:lnTo>
                  <a:lnTo>
                    <a:pt x="532462" y="8107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01" name="任意多边形 86"/>
            <p:cNvSpPr/>
            <p:nvPr/>
          </p:nvSpPr>
          <p:spPr>
            <a:xfrm rot="13790841">
              <a:off x="1992773" y="1650265"/>
              <a:ext cx="202367" cy="490776"/>
            </a:xfrm>
            <a:custGeom>
              <a:avLst/>
              <a:gdLst>
                <a:gd name="connsiteX0" fmla="*/ 97660 w 325915"/>
                <a:gd name="connsiteY0" fmla="*/ 790400 h 790400"/>
                <a:gd name="connsiteX1" fmla="*/ 0 w 325915"/>
                <a:gd name="connsiteY1" fmla="*/ 664808 h 790400"/>
                <a:gd name="connsiteX2" fmla="*/ 70970 w 325915"/>
                <a:gd name="connsiteY2" fmla="*/ 664808 h 790400"/>
                <a:gd name="connsiteX3" fmla="*/ 70970 w 325915"/>
                <a:gd name="connsiteY3" fmla="*/ 320500 h 790400"/>
                <a:gd name="connsiteX4" fmla="*/ 92523 w 325915"/>
                <a:gd name="connsiteY4" fmla="*/ 320500 h 790400"/>
                <a:gd name="connsiteX5" fmla="*/ 92598 w 325915"/>
                <a:gd name="connsiteY5" fmla="*/ 318763 h 790400"/>
                <a:gd name="connsiteX6" fmla="*/ 259805 w 325915"/>
                <a:gd name="connsiteY6" fmla="*/ 326009 h 790400"/>
                <a:gd name="connsiteX7" fmla="*/ 271953 w 325915"/>
                <a:gd name="connsiteY7" fmla="*/ 0 h 790400"/>
                <a:gd name="connsiteX8" fmla="*/ 325915 w 325915"/>
                <a:gd name="connsiteY8" fmla="*/ 2011 h 790400"/>
                <a:gd name="connsiteX9" fmla="*/ 311729 w 325915"/>
                <a:gd name="connsiteY9" fmla="*/ 382747 h 790400"/>
                <a:gd name="connsiteX10" fmla="*/ 257766 w 325915"/>
                <a:gd name="connsiteY10" fmla="*/ 380736 h 790400"/>
                <a:gd name="connsiteX11" fmla="*/ 257794 w 325915"/>
                <a:gd name="connsiteY11" fmla="*/ 379973 h 790400"/>
                <a:gd name="connsiteX12" fmla="*/ 124349 w 325915"/>
                <a:gd name="connsiteY12" fmla="*/ 374190 h 790400"/>
                <a:gd name="connsiteX13" fmla="*/ 124349 w 325915"/>
                <a:gd name="connsiteY13" fmla="*/ 664808 h 790400"/>
                <a:gd name="connsiteX14" fmla="*/ 195319 w 325915"/>
                <a:gd name="connsiteY14" fmla="*/ 664808 h 790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25915" h="790400">
                  <a:moveTo>
                    <a:pt x="97660" y="790400"/>
                  </a:moveTo>
                  <a:lnTo>
                    <a:pt x="0" y="664808"/>
                  </a:lnTo>
                  <a:lnTo>
                    <a:pt x="70970" y="664808"/>
                  </a:lnTo>
                  <a:lnTo>
                    <a:pt x="70970" y="320500"/>
                  </a:lnTo>
                  <a:lnTo>
                    <a:pt x="92523" y="320500"/>
                  </a:lnTo>
                  <a:lnTo>
                    <a:pt x="92598" y="318763"/>
                  </a:lnTo>
                  <a:lnTo>
                    <a:pt x="259805" y="326009"/>
                  </a:lnTo>
                  <a:lnTo>
                    <a:pt x="271953" y="0"/>
                  </a:lnTo>
                  <a:lnTo>
                    <a:pt x="325915" y="2011"/>
                  </a:lnTo>
                  <a:lnTo>
                    <a:pt x="311729" y="382747"/>
                  </a:lnTo>
                  <a:lnTo>
                    <a:pt x="257766" y="380736"/>
                  </a:lnTo>
                  <a:lnTo>
                    <a:pt x="257794" y="379973"/>
                  </a:lnTo>
                  <a:lnTo>
                    <a:pt x="124349" y="374190"/>
                  </a:lnTo>
                  <a:lnTo>
                    <a:pt x="124349" y="664808"/>
                  </a:lnTo>
                  <a:lnTo>
                    <a:pt x="195319" y="664808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102" name="Freeform 148"/>
          <p:cNvSpPr>
            <a:spLocks noEditPoints="1"/>
          </p:cNvSpPr>
          <p:nvPr/>
        </p:nvSpPr>
        <p:spPr bwMode="auto">
          <a:xfrm>
            <a:off x="8153058" y="1404556"/>
            <a:ext cx="493872" cy="476105"/>
          </a:xfrm>
          <a:custGeom>
            <a:avLst/>
            <a:gdLst/>
            <a:ahLst/>
            <a:cxnLst>
              <a:cxn ang="0">
                <a:pos x="16" y="54"/>
              </a:cxn>
              <a:cxn ang="0">
                <a:pos x="14" y="57"/>
              </a:cxn>
              <a:cxn ang="0">
                <a:pos x="2" y="57"/>
              </a:cxn>
              <a:cxn ang="0">
                <a:pos x="0" y="54"/>
              </a:cxn>
              <a:cxn ang="0">
                <a:pos x="0" y="29"/>
              </a:cxn>
              <a:cxn ang="0">
                <a:pos x="2" y="26"/>
              </a:cxn>
              <a:cxn ang="0">
                <a:pos x="14" y="26"/>
              </a:cxn>
              <a:cxn ang="0">
                <a:pos x="16" y="29"/>
              </a:cxn>
              <a:cxn ang="0">
                <a:pos x="16" y="54"/>
              </a:cxn>
              <a:cxn ang="0">
                <a:pos x="7" y="47"/>
              </a:cxn>
              <a:cxn ang="0">
                <a:pos x="5" y="49"/>
              </a:cxn>
              <a:cxn ang="0">
                <a:pos x="7" y="52"/>
              </a:cxn>
              <a:cxn ang="0">
                <a:pos x="10" y="49"/>
              </a:cxn>
              <a:cxn ang="0">
                <a:pos x="7" y="47"/>
              </a:cxn>
              <a:cxn ang="0">
                <a:pos x="62" y="35"/>
              </a:cxn>
              <a:cxn ang="0">
                <a:pos x="62" y="38"/>
              </a:cxn>
              <a:cxn ang="0">
                <a:pos x="61" y="43"/>
              </a:cxn>
              <a:cxn ang="0">
                <a:pos x="61" y="48"/>
              </a:cxn>
              <a:cxn ang="0">
                <a:pos x="59" y="52"/>
              </a:cxn>
              <a:cxn ang="0">
                <a:pos x="57" y="59"/>
              </a:cxn>
              <a:cxn ang="0">
                <a:pos x="49" y="62"/>
              </a:cxn>
              <a:cxn ang="0">
                <a:pos x="47" y="62"/>
              </a:cxn>
              <a:cxn ang="0">
                <a:pos x="44" y="62"/>
              </a:cxn>
              <a:cxn ang="0">
                <a:pos x="43" y="62"/>
              </a:cxn>
              <a:cxn ang="0">
                <a:pos x="28" y="59"/>
              </a:cxn>
              <a:cxn ang="0">
                <a:pos x="22" y="57"/>
              </a:cxn>
              <a:cxn ang="0">
                <a:pos x="19" y="54"/>
              </a:cxn>
              <a:cxn ang="0">
                <a:pos x="19" y="29"/>
              </a:cxn>
              <a:cxn ang="0">
                <a:pos x="21" y="26"/>
              </a:cxn>
              <a:cxn ang="0">
                <a:pos x="29" y="19"/>
              </a:cxn>
              <a:cxn ang="0">
                <a:pos x="33" y="14"/>
              </a:cxn>
              <a:cxn ang="0">
                <a:pos x="35" y="8"/>
              </a:cxn>
              <a:cxn ang="0">
                <a:pos x="38" y="1"/>
              </a:cxn>
              <a:cxn ang="0">
                <a:pos x="40" y="0"/>
              </a:cxn>
              <a:cxn ang="0">
                <a:pos x="49" y="11"/>
              </a:cxn>
              <a:cxn ang="0">
                <a:pos x="46" y="18"/>
              </a:cxn>
              <a:cxn ang="0">
                <a:pos x="45" y="21"/>
              </a:cxn>
              <a:cxn ang="0">
                <a:pos x="56" y="21"/>
              </a:cxn>
              <a:cxn ang="0">
                <a:pos x="64" y="29"/>
              </a:cxn>
              <a:cxn ang="0">
                <a:pos x="62" y="35"/>
              </a:cxn>
            </a:cxnLst>
            <a:rect l="0" t="0" r="r" b="b"/>
            <a:pathLst>
              <a:path w="64" h="62">
                <a:moveTo>
                  <a:pt x="16" y="54"/>
                </a:moveTo>
                <a:cubicBezTo>
                  <a:pt x="16" y="56"/>
                  <a:pt x="15" y="57"/>
                  <a:pt x="14" y="57"/>
                </a:cubicBezTo>
                <a:cubicBezTo>
                  <a:pt x="2" y="57"/>
                  <a:pt x="2" y="57"/>
                  <a:pt x="2" y="57"/>
                </a:cubicBezTo>
                <a:cubicBezTo>
                  <a:pt x="1" y="57"/>
                  <a:pt x="0" y="56"/>
                  <a:pt x="0" y="54"/>
                </a:cubicBezTo>
                <a:cubicBezTo>
                  <a:pt x="0" y="29"/>
                  <a:pt x="0" y="29"/>
                  <a:pt x="0" y="29"/>
                </a:cubicBezTo>
                <a:cubicBezTo>
                  <a:pt x="0" y="27"/>
                  <a:pt x="1" y="26"/>
                  <a:pt x="2" y="26"/>
                </a:cubicBezTo>
                <a:cubicBezTo>
                  <a:pt x="14" y="26"/>
                  <a:pt x="14" y="26"/>
                  <a:pt x="14" y="26"/>
                </a:cubicBezTo>
                <a:cubicBezTo>
                  <a:pt x="15" y="26"/>
                  <a:pt x="16" y="27"/>
                  <a:pt x="16" y="29"/>
                </a:cubicBezTo>
                <a:lnTo>
                  <a:pt x="16" y="54"/>
                </a:lnTo>
                <a:close/>
                <a:moveTo>
                  <a:pt x="7" y="47"/>
                </a:moveTo>
                <a:cubicBezTo>
                  <a:pt x="6" y="47"/>
                  <a:pt x="5" y="48"/>
                  <a:pt x="5" y="49"/>
                </a:cubicBezTo>
                <a:cubicBezTo>
                  <a:pt x="5" y="51"/>
                  <a:pt x="6" y="52"/>
                  <a:pt x="7" y="52"/>
                </a:cubicBezTo>
                <a:cubicBezTo>
                  <a:pt x="9" y="52"/>
                  <a:pt x="10" y="51"/>
                  <a:pt x="10" y="49"/>
                </a:cubicBezTo>
                <a:cubicBezTo>
                  <a:pt x="10" y="48"/>
                  <a:pt x="9" y="47"/>
                  <a:pt x="7" y="47"/>
                </a:cubicBezTo>
                <a:close/>
                <a:moveTo>
                  <a:pt x="62" y="35"/>
                </a:moveTo>
                <a:cubicBezTo>
                  <a:pt x="62" y="36"/>
                  <a:pt x="62" y="37"/>
                  <a:pt x="62" y="38"/>
                </a:cubicBezTo>
                <a:cubicBezTo>
                  <a:pt x="62" y="40"/>
                  <a:pt x="62" y="42"/>
                  <a:pt x="61" y="43"/>
                </a:cubicBezTo>
                <a:cubicBezTo>
                  <a:pt x="61" y="45"/>
                  <a:pt x="61" y="46"/>
                  <a:pt x="61" y="48"/>
                </a:cubicBezTo>
                <a:cubicBezTo>
                  <a:pt x="60" y="49"/>
                  <a:pt x="60" y="51"/>
                  <a:pt x="59" y="52"/>
                </a:cubicBezTo>
                <a:cubicBezTo>
                  <a:pt x="59" y="55"/>
                  <a:pt x="58" y="57"/>
                  <a:pt x="57" y="59"/>
                </a:cubicBezTo>
                <a:cubicBezTo>
                  <a:pt x="55" y="61"/>
                  <a:pt x="52" y="62"/>
                  <a:pt x="49" y="62"/>
                </a:cubicBezTo>
                <a:cubicBezTo>
                  <a:pt x="48" y="62"/>
                  <a:pt x="48" y="62"/>
                  <a:pt x="47" y="62"/>
                </a:cubicBezTo>
                <a:cubicBezTo>
                  <a:pt x="44" y="62"/>
                  <a:pt x="44" y="62"/>
                  <a:pt x="44" y="62"/>
                </a:cubicBezTo>
                <a:cubicBezTo>
                  <a:pt x="43" y="62"/>
                  <a:pt x="43" y="62"/>
                  <a:pt x="43" y="62"/>
                </a:cubicBezTo>
                <a:cubicBezTo>
                  <a:pt x="38" y="62"/>
                  <a:pt x="32" y="60"/>
                  <a:pt x="28" y="59"/>
                </a:cubicBezTo>
                <a:cubicBezTo>
                  <a:pt x="25" y="58"/>
                  <a:pt x="23" y="57"/>
                  <a:pt x="22" y="57"/>
                </a:cubicBezTo>
                <a:cubicBezTo>
                  <a:pt x="20" y="57"/>
                  <a:pt x="19" y="56"/>
                  <a:pt x="19" y="54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7"/>
                  <a:pt x="20" y="26"/>
                  <a:pt x="21" y="26"/>
                </a:cubicBezTo>
                <a:cubicBezTo>
                  <a:pt x="23" y="26"/>
                  <a:pt x="27" y="21"/>
                  <a:pt x="29" y="19"/>
                </a:cubicBezTo>
                <a:cubicBezTo>
                  <a:pt x="30" y="17"/>
                  <a:pt x="31" y="15"/>
                  <a:pt x="33" y="14"/>
                </a:cubicBezTo>
                <a:cubicBezTo>
                  <a:pt x="34" y="13"/>
                  <a:pt x="35" y="10"/>
                  <a:pt x="35" y="8"/>
                </a:cubicBezTo>
                <a:cubicBezTo>
                  <a:pt x="36" y="5"/>
                  <a:pt x="36" y="3"/>
                  <a:pt x="38" y="1"/>
                </a:cubicBezTo>
                <a:cubicBezTo>
                  <a:pt x="38" y="1"/>
                  <a:pt x="39" y="0"/>
                  <a:pt x="40" y="0"/>
                </a:cubicBezTo>
                <a:cubicBezTo>
                  <a:pt x="49" y="0"/>
                  <a:pt x="49" y="8"/>
                  <a:pt x="49" y="11"/>
                </a:cubicBezTo>
                <a:cubicBezTo>
                  <a:pt x="49" y="14"/>
                  <a:pt x="47" y="16"/>
                  <a:pt x="46" y="18"/>
                </a:cubicBezTo>
                <a:cubicBezTo>
                  <a:pt x="46" y="19"/>
                  <a:pt x="46" y="20"/>
                  <a:pt x="45" y="21"/>
                </a:cubicBezTo>
                <a:cubicBezTo>
                  <a:pt x="56" y="21"/>
                  <a:pt x="56" y="21"/>
                  <a:pt x="56" y="21"/>
                </a:cubicBezTo>
                <a:cubicBezTo>
                  <a:pt x="60" y="21"/>
                  <a:pt x="64" y="25"/>
                  <a:pt x="64" y="29"/>
                </a:cubicBezTo>
                <a:cubicBezTo>
                  <a:pt x="64" y="31"/>
                  <a:pt x="63" y="33"/>
                  <a:pt x="62" y="35"/>
                </a:cubicBezTo>
                <a:close/>
              </a:path>
            </a:pathLst>
          </a:custGeom>
          <a:solidFill>
            <a:schemeClr val="tx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3" name="AutoShape 81"/>
          <p:cNvSpPr/>
          <p:nvPr/>
        </p:nvSpPr>
        <p:spPr bwMode="auto">
          <a:xfrm>
            <a:off x="8115237" y="2515948"/>
            <a:ext cx="535398" cy="53539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35" y="9811"/>
                </a:moveTo>
                <a:cubicBezTo>
                  <a:pt x="20220" y="10144"/>
                  <a:pt x="20081" y="10800"/>
                  <a:pt x="18899" y="10800"/>
                </a:cubicBezTo>
                <a:lnTo>
                  <a:pt x="17549" y="10800"/>
                </a:lnTo>
                <a:cubicBezTo>
                  <a:pt x="17363" y="10800"/>
                  <a:pt x="17212" y="10950"/>
                  <a:pt x="17212" y="11137"/>
                </a:cubicBezTo>
                <a:cubicBezTo>
                  <a:pt x="17212" y="11324"/>
                  <a:pt x="17363" y="11475"/>
                  <a:pt x="17549" y="11475"/>
                </a:cubicBezTo>
                <a:lnTo>
                  <a:pt x="18858" y="11475"/>
                </a:lnTo>
                <a:cubicBezTo>
                  <a:pt x="19870" y="11475"/>
                  <a:pt x="20003" y="12314"/>
                  <a:pt x="19938" y="12719"/>
                </a:cubicBezTo>
                <a:cubicBezTo>
                  <a:pt x="19855" y="13223"/>
                  <a:pt x="19618" y="14175"/>
                  <a:pt x="18478" y="14175"/>
                </a:cubicBezTo>
                <a:lnTo>
                  <a:pt x="16874" y="14175"/>
                </a:lnTo>
                <a:cubicBezTo>
                  <a:pt x="16688" y="14175"/>
                  <a:pt x="16537" y="14325"/>
                  <a:pt x="16537" y="14512"/>
                </a:cubicBezTo>
                <a:cubicBezTo>
                  <a:pt x="16537" y="14699"/>
                  <a:pt x="16688" y="14850"/>
                  <a:pt x="16874" y="14850"/>
                </a:cubicBezTo>
                <a:lnTo>
                  <a:pt x="18203" y="14850"/>
                </a:lnTo>
                <a:cubicBezTo>
                  <a:pt x="19343" y="14850"/>
                  <a:pt x="19243" y="15718"/>
                  <a:pt x="19079" y="16237"/>
                </a:cubicBezTo>
                <a:cubicBezTo>
                  <a:pt x="18864" y="16918"/>
                  <a:pt x="18732" y="17549"/>
                  <a:pt x="17297" y="17549"/>
                </a:cubicBezTo>
                <a:lnTo>
                  <a:pt x="16196" y="17549"/>
                </a:lnTo>
                <a:cubicBezTo>
                  <a:pt x="16009" y="17549"/>
                  <a:pt x="15859" y="17700"/>
                  <a:pt x="15859" y="17887"/>
                </a:cubicBezTo>
                <a:cubicBezTo>
                  <a:pt x="15859" y="18073"/>
                  <a:pt x="16009" y="18225"/>
                  <a:pt x="16196" y="18225"/>
                </a:cubicBezTo>
                <a:lnTo>
                  <a:pt x="17255" y="18225"/>
                </a:lnTo>
                <a:cubicBezTo>
                  <a:pt x="17993" y="18225"/>
                  <a:pt x="18027" y="18923"/>
                  <a:pt x="17950" y="19174"/>
                </a:cubicBezTo>
                <a:cubicBezTo>
                  <a:pt x="17866" y="19448"/>
                  <a:pt x="17767" y="19651"/>
                  <a:pt x="17762" y="19660"/>
                </a:cubicBezTo>
                <a:cubicBezTo>
                  <a:pt x="17558" y="20028"/>
                  <a:pt x="17229" y="20249"/>
                  <a:pt x="16534" y="20249"/>
                </a:cubicBezTo>
                <a:lnTo>
                  <a:pt x="12844" y="20249"/>
                </a:lnTo>
                <a:cubicBezTo>
                  <a:pt x="10990" y="20249"/>
                  <a:pt x="9151" y="19829"/>
                  <a:pt x="9104" y="19818"/>
                </a:cubicBezTo>
                <a:cubicBezTo>
                  <a:pt x="6299" y="19172"/>
                  <a:pt x="6152" y="19122"/>
                  <a:pt x="5976" y="19072"/>
                </a:cubicBezTo>
                <a:cubicBezTo>
                  <a:pt x="5976" y="19072"/>
                  <a:pt x="5405" y="18976"/>
                  <a:pt x="5405" y="18478"/>
                </a:cubicBezTo>
                <a:lnTo>
                  <a:pt x="5399" y="9155"/>
                </a:lnTo>
                <a:cubicBezTo>
                  <a:pt x="5399" y="8839"/>
                  <a:pt x="5601" y="8552"/>
                  <a:pt x="5935" y="8452"/>
                </a:cubicBezTo>
                <a:cubicBezTo>
                  <a:pt x="5977" y="8435"/>
                  <a:pt x="6034" y="8419"/>
                  <a:pt x="6074" y="8401"/>
                </a:cubicBezTo>
                <a:cubicBezTo>
                  <a:pt x="9158" y="7125"/>
                  <a:pt x="10097" y="4324"/>
                  <a:pt x="10124" y="2025"/>
                </a:cubicBezTo>
                <a:cubicBezTo>
                  <a:pt x="10128" y="1702"/>
                  <a:pt x="10378" y="1350"/>
                  <a:pt x="10800" y="1350"/>
                </a:cubicBezTo>
                <a:cubicBezTo>
                  <a:pt x="11514" y="1350"/>
                  <a:pt x="12774" y="2782"/>
                  <a:pt x="12774" y="4554"/>
                </a:cubicBezTo>
                <a:cubicBezTo>
                  <a:pt x="12774" y="6155"/>
                  <a:pt x="12711" y="6432"/>
                  <a:pt x="12149" y="8100"/>
                </a:cubicBezTo>
                <a:cubicBezTo>
                  <a:pt x="18899" y="8100"/>
                  <a:pt x="18852" y="8196"/>
                  <a:pt x="19448" y="8353"/>
                </a:cubicBezTo>
                <a:cubicBezTo>
                  <a:pt x="20187" y="8564"/>
                  <a:pt x="20249" y="9175"/>
                  <a:pt x="20249" y="9386"/>
                </a:cubicBezTo>
                <a:cubicBezTo>
                  <a:pt x="20249" y="9618"/>
                  <a:pt x="20243" y="9584"/>
                  <a:pt x="20235" y="9811"/>
                </a:cubicBezTo>
                <a:moveTo>
                  <a:pt x="4724" y="19575"/>
                </a:moveTo>
                <a:cubicBezTo>
                  <a:pt x="4724" y="19948"/>
                  <a:pt x="4423" y="20249"/>
                  <a:pt x="4049" y="20249"/>
                </a:cubicBezTo>
                <a:lnTo>
                  <a:pt x="2024" y="20249"/>
                </a:lnTo>
                <a:cubicBezTo>
                  <a:pt x="1652" y="20249"/>
                  <a:pt x="1349" y="19948"/>
                  <a:pt x="1349" y="19575"/>
                </a:cubicBezTo>
                <a:lnTo>
                  <a:pt x="1349" y="8774"/>
                </a:lnTo>
                <a:cubicBezTo>
                  <a:pt x="1349" y="8401"/>
                  <a:pt x="1652" y="8100"/>
                  <a:pt x="2024" y="8100"/>
                </a:cubicBezTo>
                <a:lnTo>
                  <a:pt x="4049" y="8100"/>
                </a:lnTo>
                <a:cubicBezTo>
                  <a:pt x="4423" y="8100"/>
                  <a:pt x="4724" y="8401"/>
                  <a:pt x="4724" y="8774"/>
                </a:cubicBezTo>
                <a:cubicBezTo>
                  <a:pt x="4724" y="8774"/>
                  <a:pt x="4724" y="19575"/>
                  <a:pt x="4724" y="19575"/>
                </a:cubicBezTo>
                <a:close/>
                <a:moveTo>
                  <a:pt x="19686" y="7069"/>
                </a:moveTo>
                <a:cubicBezTo>
                  <a:pt x="18842" y="6846"/>
                  <a:pt x="16858" y="6849"/>
                  <a:pt x="13956" y="6773"/>
                </a:cubicBezTo>
                <a:cubicBezTo>
                  <a:pt x="14093" y="6139"/>
                  <a:pt x="14124" y="5568"/>
                  <a:pt x="14124" y="4554"/>
                </a:cubicBezTo>
                <a:cubicBezTo>
                  <a:pt x="14124" y="2133"/>
                  <a:pt x="12361" y="0"/>
                  <a:pt x="10800" y="0"/>
                </a:cubicBezTo>
                <a:cubicBezTo>
                  <a:pt x="9698" y="0"/>
                  <a:pt x="8789" y="901"/>
                  <a:pt x="8774" y="2009"/>
                </a:cubicBezTo>
                <a:cubicBezTo>
                  <a:pt x="8760" y="3368"/>
                  <a:pt x="8340" y="5716"/>
                  <a:pt x="6074" y="6906"/>
                </a:cubicBezTo>
                <a:cubicBezTo>
                  <a:pt x="5908" y="6994"/>
                  <a:pt x="5433" y="7228"/>
                  <a:pt x="5364" y="7259"/>
                </a:cubicBezTo>
                <a:lnTo>
                  <a:pt x="5399" y="7289"/>
                </a:lnTo>
                <a:cubicBezTo>
                  <a:pt x="5045" y="6984"/>
                  <a:pt x="4554" y="6750"/>
                  <a:pt x="4049" y="6750"/>
                </a:cubicBezTo>
                <a:lnTo>
                  <a:pt x="2024" y="6750"/>
                </a:lnTo>
                <a:cubicBezTo>
                  <a:pt x="908" y="6750"/>
                  <a:pt x="0" y="7658"/>
                  <a:pt x="0" y="8774"/>
                </a:cubicBezTo>
                <a:lnTo>
                  <a:pt x="0" y="19575"/>
                </a:lnTo>
                <a:cubicBezTo>
                  <a:pt x="0" y="20691"/>
                  <a:pt x="908" y="21599"/>
                  <a:pt x="2024" y="21599"/>
                </a:cubicBezTo>
                <a:lnTo>
                  <a:pt x="4049" y="21599"/>
                </a:lnTo>
                <a:cubicBezTo>
                  <a:pt x="4853" y="21599"/>
                  <a:pt x="5525" y="21114"/>
                  <a:pt x="5850" y="20434"/>
                </a:cubicBezTo>
                <a:cubicBezTo>
                  <a:pt x="5859" y="20437"/>
                  <a:pt x="5873" y="20441"/>
                  <a:pt x="5882" y="20442"/>
                </a:cubicBezTo>
                <a:cubicBezTo>
                  <a:pt x="5927" y="20454"/>
                  <a:pt x="5979" y="20467"/>
                  <a:pt x="6044" y="20485"/>
                </a:cubicBezTo>
                <a:cubicBezTo>
                  <a:pt x="6056" y="20487"/>
                  <a:pt x="6062" y="20488"/>
                  <a:pt x="6074" y="20492"/>
                </a:cubicBezTo>
                <a:cubicBezTo>
                  <a:pt x="6464" y="20588"/>
                  <a:pt x="7212" y="20768"/>
                  <a:pt x="8812" y="21135"/>
                </a:cubicBezTo>
                <a:cubicBezTo>
                  <a:pt x="9155" y="21213"/>
                  <a:pt x="10966" y="21599"/>
                  <a:pt x="12844" y="21599"/>
                </a:cubicBezTo>
                <a:lnTo>
                  <a:pt x="16534" y="21599"/>
                </a:lnTo>
                <a:cubicBezTo>
                  <a:pt x="17659" y="21599"/>
                  <a:pt x="18469" y="21167"/>
                  <a:pt x="18952" y="20298"/>
                </a:cubicBezTo>
                <a:cubicBezTo>
                  <a:pt x="18958" y="20285"/>
                  <a:pt x="19114" y="19982"/>
                  <a:pt x="19240" y="19572"/>
                </a:cubicBezTo>
                <a:cubicBezTo>
                  <a:pt x="19336" y="19263"/>
                  <a:pt x="19371" y="18827"/>
                  <a:pt x="19256" y="18384"/>
                </a:cubicBezTo>
                <a:cubicBezTo>
                  <a:pt x="19981" y="17886"/>
                  <a:pt x="20214" y="17133"/>
                  <a:pt x="20366" y="16643"/>
                </a:cubicBezTo>
                <a:cubicBezTo>
                  <a:pt x="20620" y="15838"/>
                  <a:pt x="20544" y="15235"/>
                  <a:pt x="20367" y="14803"/>
                </a:cubicBezTo>
                <a:cubicBezTo>
                  <a:pt x="20775" y="14418"/>
                  <a:pt x="21122" y="13831"/>
                  <a:pt x="21269" y="12935"/>
                </a:cubicBezTo>
                <a:cubicBezTo>
                  <a:pt x="21361" y="12380"/>
                  <a:pt x="21263" y="11809"/>
                  <a:pt x="21007" y="11334"/>
                </a:cubicBezTo>
                <a:cubicBezTo>
                  <a:pt x="21389" y="10905"/>
                  <a:pt x="21564" y="10365"/>
                  <a:pt x="21583" y="9865"/>
                </a:cubicBezTo>
                <a:lnTo>
                  <a:pt x="21591" y="9724"/>
                </a:lnTo>
                <a:cubicBezTo>
                  <a:pt x="21596" y="9635"/>
                  <a:pt x="21600" y="9581"/>
                  <a:pt x="21600" y="9386"/>
                </a:cubicBezTo>
                <a:cubicBezTo>
                  <a:pt x="21600" y="8533"/>
                  <a:pt x="21010" y="7446"/>
                  <a:pt x="19686" y="7069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marL="0" marR="0" lvl="0" indent="0" algn="ctr" defTabSz="2286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ea typeface="+mn-ea"/>
              <a:cs typeface="+mn-cs"/>
              <a:sym typeface="Gill Sans" charset="0"/>
            </a:endParaRPr>
          </a:p>
        </p:txBody>
      </p:sp>
      <p:sp>
        <p:nvSpPr>
          <p:cNvPr id="104" name="Freeform 13"/>
          <p:cNvSpPr>
            <a:spLocks noEditPoints="1"/>
          </p:cNvSpPr>
          <p:nvPr/>
        </p:nvSpPr>
        <p:spPr bwMode="auto">
          <a:xfrm>
            <a:off x="8153058" y="3811892"/>
            <a:ext cx="569202" cy="509519"/>
          </a:xfrm>
          <a:custGeom>
            <a:avLst/>
            <a:gdLst/>
            <a:ahLst/>
            <a:cxnLst>
              <a:cxn ang="0">
                <a:pos x="205" y="90"/>
              </a:cxn>
              <a:cxn ang="0">
                <a:pos x="170" y="67"/>
              </a:cxn>
              <a:cxn ang="0">
                <a:pos x="149" y="67"/>
              </a:cxn>
              <a:cxn ang="0">
                <a:pos x="156" y="35"/>
              </a:cxn>
              <a:cxn ang="0">
                <a:pos x="155" y="23"/>
              </a:cxn>
              <a:cxn ang="0">
                <a:pos x="126" y="1"/>
              </a:cxn>
              <a:cxn ang="0">
                <a:pos x="113" y="21"/>
              </a:cxn>
              <a:cxn ang="0">
                <a:pos x="95" y="61"/>
              </a:cxn>
              <a:cxn ang="0">
                <a:pos x="68" y="82"/>
              </a:cxn>
              <a:cxn ang="0">
                <a:pos x="68" y="81"/>
              </a:cxn>
              <a:cxn ang="0">
                <a:pos x="0" y="81"/>
              </a:cxn>
              <a:cxn ang="0">
                <a:pos x="0" y="179"/>
              </a:cxn>
              <a:cxn ang="0">
                <a:pos x="68" y="179"/>
              </a:cxn>
              <a:cxn ang="0">
                <a:pos x="68" y="174"/>
              </a:cxn>
              <a:cxn ang="0">
                <a:pos x="86" y="174"/>
              </a:cxn>
              <a:cxn ang="0">
                <a:pos x="99" y="181"/>
              </a:cxn>
              <a:cxn ang="0">
                <a:pos x="108" y="187"/>
              </a:cxn>
              <a:cxn ang="0">
                <a:pos x="172" y="189"/>
              </a:cxn>
              <a:cxn ang="0">
                <a:pos x="198" y="169"/>
              </a:cxn>
              <a:cxn ang="0">
                <a:pos x="205" y="90"/>
              </a:cxn>
              <a:cxn ang="0">
                <a:pos x="186" y="165"/>
              </a:cxn>
              <a:cxn ang="0">
                <a:pos x="170" y="176"/>
              </a:cxn>
              <a:cxn ang="0">
                <a:pos x="114" y="175"/>
              </a:cxn>
              <a:cxn ang="0">
                <a:pos x="106" y="170"/>
              </a:cxn>
              <a:cxn ang="0">
                <a:pos x="91" y="162"/>
              </a:cxn>
              <a:cxn ang="0">
                <a:pos x="68" y="161"/>
              </a:cxn>
              <a:cxn ang="0">
                <a:pos x="68" y="96"/>
              </a:cxn>
              <a:cxn ang="0">
                <a:pos x="106" y="68"/>
              </a:cxn>
              <a:cxn ang="0">
                <a:pos x="126" y="26"/>
              </a:cxn>
              <a:cxn ang="0">
                <a:pos x="130" y="14"/>
              </a:cxn>
              <a:cxn ang="0">
                <a:pos x="142" y="26"/>
              </a:cxn>
              <a:cxn ang="0">
                <a:pos x="143" y="35"/>
              </a:cxn>
              <a:cxn ang="0">
                <a:pos x="133" y="70"/>
              </a:cxn>
              <a:cxn ang="0">
                <a:pos x="126" y="80"/>
              </a:cxn>
              <a:cxn ang="0">
                <a:pos x="170" y="80"/>
              </a:cxn>
              <a:cxn ang="0">
                <a:pos x="193" y="94"/>
              </a:cxn>
              <a:cxn ang="0">
                <a:pos x="186" y="165"/>
              </a:cxn>
              <a:cxn ang="0">
                <a:pos x="186" y="165"/>
              </a:cxn>
              <a:cxn ang="0">
                <a:pos x="186" y="165"/>
              </a:cxn>
            </a:cxnLst>
            <a:rect l="0" t="0" r="r" b="b"/>
            <a:pathLst>
              <a:path w="215" h="192">
                <a:moveTo>
                  <a:pt x="205" y="90"/>
                </a:moveTo>
                <a:cubicBezTo>
                  <a:pt x="199" y="75"/>
                  <a:pt x="187" y="67"/>
                  <a:pt x="170" y="67"/>
                </a:cubicBezTo>
                <a:cubicBezTo>
                  <a:pt x="149" y="67"/>
                  <a:pt x="149" y="67"/>
                  <a:pt x="149" y="67"/>
                </a:cubicBezTo>
                <a:cubicBezTo>
                  <a:pt x="153" y="59"/>
                  <a:pt x="156" y="48"/>
                  <a:pt x="156" y="35"/>
                </a:cubicBezTo>
                <a:cubicBezTo>
                  <a:pt x="156" y="31"/>
                  <a:pt x="156" y="27"/>
                  <a:pt x="155" y="23"/>
                </a:cubicBezTo>
                <a:cubicBezTo>
                  <a:pt x="153" y="8"/>
                  <a:pt x="142" y="0"/>
                  <a:pt x="126" y="1"/>
                </a:cubicBezTo>
                <a:cubicBezTo>
                  <a:pt x="120" y="2"/>
                  <a:pt x="118" y="8"/>
                  <a:pt x="113" y="21"/>
                </a:cubicBezTo>
                <a:cubicBezTo>
                  <a:pt x="109" y="33"/>
                  <a:pt x="103" y="48"/>
                  <a:pt x="95" y="61"/>
                </a:cubicBezTo>
                <a:cubicBezTo>
                  <a:pt x="88" y="70"/>
                  <a:pt x="77" y="78"/>
                  <a:pt x="68" y="82"/>
                </a:cubicBezTo>
                <a:cubicBezTo>
                  <a:pt x="68" y="81"/>
                  <a:pt x="68" y="81"/>
                  <a:pt x="68" y="81"/>
                </a:cubicBezTo>
                <a:cubicBezTo>
                  <a:pt x="0" y="81"/>
                  <a:pt x="0" y="81"/>
                  <a:pt x="0" y="81"/>
                </a:cubicBezTo>
                <a:cubicBezTo>
                  <a:pt x="0" y="179"/>
                  <a:pt x="0" y="179"/>
                  <a:pt x="0" y="179"/>
                </a:cubicBezTo>
                <a:cubicBezTo>
                  <a:pt x="68" y="179"/>
                  <a:pt x="68" y="179"/>
                  <a:pt x="68" y="179"/>
                </a:cubicBezTo>
                <a:cubicBezTo>
                  <a:pt x="68" y="174"/>
                  <a:pt x="68" y="174"/>
                  <a:pt x="68" y="174"/>
                </a:cubicBezTo>
                <a:cubicBezTo>
                  <a:pt x="79" y="174"/>
                  <a:pt x="85" y="174"/>
                  <a:pt x="86" y="174"/>
                </a:cubicBezTo>
                <a:cubicBezTo>
                  <a:pt x="99" y="181"/>
                  <a:pt x="99" y="181"/>
                  <a:pt x="99" y="181"/>
                </a:cubicBezTo>
                <a:cubicBezTo>
                  <a:pt x="108" y="187"/>
                  <a:pt x="108" y="187"/>
                  <a:pt x="108" y="187"/>
                </a:cubicBezTo>
                <a:cubicBezTo>
                  <a:pt x="116" y="191"/>
                  <a:pt x="155" y="192"/>
                  <a:pt x="172" y="189"/>
                </a:cubicBezTo>
                <a:cubicBezTo>
                  <a:pt x="193" y="186"/>
                  <a:pt x="198" y="169"/>
                  <a:pt x="198" y="169"/>
                </a:cubicBezTo>
                <a:cubicBezTo>
                  <a:pt x="200" y="163"/>
                  <a:pt x="215" y="112"/>
                  <a:pt x="205" y="90"/>
                </a:cubicBezTo>
                <a:close/>
                <a:moveTo>
                  <a:pt x="186" y="165"/>
                </a:moveTo>
                <a:cubicBezTo>
                  <a:pt x="186" y="165"/>
                  <a:pt x="182" y="175"/>
                  <a:pt x="170" y="176"/>
                </a:cubicBezTo>
                <a:cubicBezTo>
                  <a:pt x="152" y="179"/>
                  <a:pt x="119" y="177"/>
                  <a:pt x="114" y="175"/>
                </a:cubicBezTo>
                <a:cubicBezTo>
                  <a:pt x="114" y="175"/>
                  <a:pt x="106" y="170"/>
                  <a:pt x="106" y="170"/>
                </a:cubicBezTo>
                <a:cubicBezTo>
                  <a:pt x="91" y="162"/>
                  <a:pt x="91" y="162"/>
                  <a:pt x="91" y="162"/>
                </a:cubicBezTo>
                <a:cubicBezTo>
                  <a:pt x="87" y="161"/>
                  <a:pt x="79" y="161"/>
                  <a:pt x="68" y="161"/>
                </a:cubicBezTo>
                <a:cubicBezTo>
                  <a:pt x="68" y="96"/>
                  <a:pt x="68" y="96"/>
                  <a:pt x="68" y="96"/>
                </a:cubicBezTo>
                <a:cubicBezTo>
                  <a:pt x="79" y="92"/>
                  <a:pt x="96" y="83"/>
                  <a:pt x="106" y="68"/>
                </a:cubicBezTo>
                <a:cubicBezTo>
                  <a:pt x="115" y="54"/>
                  <a:pt x="121" y="38"/>
                  <a:pt x="126" y="26"/>
                </a:cubicBezTo>
                <a:cubicBezTo>
                  <a:pt x="126" y="26"/>
                  <a:pt x="129" y="16"/>
                  <a:pt x="130" y="14"/>
                </a:cubicBezTo>
                <a:cubicBezTo>
                  <a:pt x="137" y="14"/>
                  <a:pt x="141" y="18"/>
                  <a:pt x="142" y="26"/>
                </a:cubicBezTo>
                <a:cubicBezTo>
                  <a:pt x="143" y="29"/>
                  <a:pt x="143" y="32"/>
                  <a:pt x="143" y="35"/>
                </a:cubicBezTo>
                <a:cubicBezTo>
                  <a:pt x="143" y="54"/>
                  <a:pt x="133" y="70"/>
                  <a:pt x="133" y="70"/>
                </a:cubicBezTo>
                <a:cubicBezTo>
                  <a:pt x="126" y="80"/>
                  <a:pt x="126" y="80"/>
                  <a:pt x="126" y="80"/>
                </a:cubicBezTo>
                <a:cubicBezTo>
                  <a:pt x="170" y="80"/>
                  <a:pt x="170" y="80"/>
                  <a:pt x="170" y="80"/>
                </a:cubicBezTo>
                <a:cubicBezTo>
                  <a:pt x="181" y="80"/>
                  <a:pt x="189" y="84"/>
                  <a:pt x="193" y="94"/>
                </a:cubicBezTo>
                <a:cubicBezTo>
                  <a:pt x="199" y="110"/>
                  <a:pt x="190" y="151"/>
                  <a:pt x="186" y="165"/>
                </a:cubicBezTo>
                <a:close/>
                <a:moveTo>
                  <a:pt x="186" y="165"/>
                </a:moveTo>
                <a:cubicBezTo>
                  <a:pt x="186" y="165"/>
                  <a:pt x="186" y="165"/>
                  <a:pt x="186" y="165"/>
                </a:cubicBezTo>
              </a:path>
            </a:pathLst>
          </a:custGeom>
          <a:solidFill>
            <a:schemeClr val="tx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5" name="Freeform 120"/>
          <p:cNvSpPr>
            <a:spLocks noEditPoints="1"/>
          </p:cNvSpPr>
          <p:nvPr/>
        </p:nvSpPr>
        <p:spPr bwMode="auto">
          <a:xfrm>
            <a:off x="10223873" y="1465713"/>
            <a:ext cx="526913" cy="451639"/>
          </a:xfrm>
          <a:custGeom>
            <a:avLst/>
            <a:gdLst/>
            <a:ahLst/>
            <a:cxnLst>
              <a:cxn ang="0">
                <a:pos x="11" y="58"/>
              </a:cxn>
              <a:cxn ang="0">
                <a:pos x="9" y="58"/>
              </a:cxn>
              <a:cxn ang="0">
                <a:pos x="0" y="49"/>
              </a:cxn>
              <a:cxn ang="0">
                <a:pos x="0" y="18"/>
              </a:cxn>
              <a:cxn ang="0">
                <a:pos x="9" y="9"/>
              </a:cxn>
              <a:cxn ang="0">
                <a:pos x="11" y="9"/>
              </a:cxn>
              <a:cxn ang="0">
                <a:pos x="11" y="58"/>
              </a:cxn>
              <a:cxn ang="0">
                <a:pos x="54" y="58"/>
              </a:cxn>
              <a:cxn ang="0">
                <a:pos x="15" y="58"/>
              </a:cxn>
              <a:cxn ang="0">
                <a:pos x="15" y="9"/>
              </a:cxn>
              <a:cxn ang="0">
                <a:pos x="20" y="9"/>
              </a:cxn>
              <a:cxn ang="0">
                <a:pos x="20" y="3"/>
              </a:cxn>
              <a:cxn ang="0">
                <a:pos x="24" y="0"/>
              </a:cxn>
              <a:cxn ang="0">
                <a:pos x="45" y="0"/>
              </a:cxn>
              <a:cxn ang="0">
                <a:pos x="49" y="3"/>
              </a:cxn>
              <a:cxn ang="0">
                <a:pos x="49" y="9"/>
              </a:cxn>
              <a:cxn ang="0">
                <a:pos x="54" y="9"/>
              </a:cxn>
              <a:cxn ang="0">
                <a:pos x="54" y="58"/>
              </a:cxn>
              <a:cxn ang="0">
                <a:pos x="44" y="9"/>
              </a:cxn>
              <a:cxn ang="0">
                <a:pos x="44" y="4"/>
              </a:cxn>
              <a:cxn ang="0">
                <a:pos x="25" y="4"/>
              </a:cxn>
              <a:cxn ang="0">
                <a:pos x="25" y="9"/>
              </a:cxn>
              <a:cxn ang="0">
                <a:pos x="44" y="9"/>
              </a:cxn>
              <a:cxn ang="0">
                <a:pos x="68" y="49"/>
              </a:cxn>
              <a:cxn ang="0">
                <a:pos x="60" y="58"/>
              </a:cxn>
              <a:cxn ang="0">
                <a:pos x="58" y="58"/>
              </a:cxn>
              <a:cxn ang="0">
                <a:pos x="58" y="9"/>
              </a:cxn>
              <a:cxn ang="0">
                <a:pos x="60" y="9"/>
              </a:cxn>
              <a:cxn ang="0">
                <a:pos x="68" y="18"/>
              </a:cxn>
              <a:cxn ang="0">
                <a:pos x="68" y="49"/>
              </a:cxn>
            </a:cxnLst>
            <a:rect l="0" t="0" r="r" b="b"/>
            <a:pathLst>
              <a:path w="68" h="58">
                <a:moveTo>
                  <a:pt x="11" y="58"/>
                </a:moveTo>
                <a:cubicBezTo>
                  <a:pt x="9" y="58"/>
                  <a:pt x="9" y="58"/>
                  <a:pt x="9" y="58"/>
                </a:cubicBezTo>
                <a:cubicBezTo>
                  <a:pt x="4" y="58"/>
                  <a:pt x="0" y="54"/>
                  <a:pt x="0" y="49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13"/>
                  <a:pt x="4" y="9"/>
                  <a:pt x="9" y="9"/>
                </a:cubicBezTo>
                <a:cubicBezTo>
                  <a:pt x="11" y="9"/>
                  <a:pt x="11" y="9"/>
                  <a:pt x="11" y="9"/>
                </a:cubicBezTo>
                <a:lnTo>
                  <a:pt x="11" y="58"/>
                </a:lnTo>
                <a:close/>
                <a:moveTo>
                  <a:pt x="54" y="58"/>
                </a:moveTo>
                <a:cubicBezTo>
                  <a:pt x="15" y="58"/>
                  <a:pt x="15" y="58"/>
                  <a:pt x="15" y="58"/>
                </a:cubicBezTo>
                <a:cubicBezTo>
                  <a:pt x="15" y="9"/>
                  <a:pt x="15" y="9"/>
                  <a:pt x="15" y="9"/>
                </a:cubicBezTo>
                <a:cubicBezTo>
                  <a:pt x="20" y="9"/>
                  <a:pt x="20" y="9"/>
                  <a:pt x="20" y="9"/>
                </a:cubicBezTo>
                <a:cubicBezTo>
                  <a:pt x="20" y="3"/>
                  <a:pt x="20" y="3"/>
                  <a:pt x="20" y="3"/>
                </a:cubicBezTo>
                <a:cubicBezTo>
                  <a:pt x="20" y="1"/>
                  <a:pt x="22" y="0"/>
                  <a:pt x="24" y="0"/>
                </a:cubicBezTo>
                <a:cubicBezTo>
                  <a:pt x="45" y="0"/>
                  <a:pt x="45" y="0"/>
                  <a:pt x="45" y="0"/>
                </a:cubicBezTo>
                <a:cubicBezTo>
                  <a:pt x="47" y="0"/>
                  <a:pt x="49" y="1"/>
                  <a:pt x="49" y="3"/>
                </a:cubicBezTo>
                <a:cubicBezTo>
                  <a:pt x="49" y="9"/>
                  <a:pt x="49" y="9"/>
                  <a:pt x="49" y="9"/>
                </a:cubicBezTo>
                <a:cubicBezTo>
                  <a:pt x="54" y="9"/>
                  <a:pt x="54" y="9"/>
                  <a:pt x="54" y="9"/>
                </a:cubicBezTo>
                <a:lnTo>
                  <a:pt x="54" y="58"/>
                </a:lnTo>
                <a:close/>
                <a:moveTo>
                  <a:pt x="44" y="9"/>
                </a:moveTo>
                <a:cubicBezTo>
                  <a:pt x="44" y="4"/>
                  <a:pt x="44" y="4"/>
                  <a:pt x="44" y="4"/>
                </a:cubicBezTo>
                <a:cubicBezTo>
                  <a:pt x="25" y="4"/>
                  <a:pt x="25" y="4"/>
                  <a:pt x="25" y="4"/>
                </a:cubicBezTo>
                <a:cubicBezTo>
                  <a:pt x="25" y="9"/>
                  <a:pt x="25" y="9"/>
                  <a:pt x="25" y="9"/>
                </a:cubicBezTo>
                <a:lnTo>
                  <a:pt x="44" y="9"/>
                </a:lnTo>
                <a:close/>
                <a:moveTo>
                  <a:pt x="68" y="49"/>
                </a:moveTo>
                <a:cubicBezTo>
                  <a:pt x="68" y="54"/>
                  <a:pt x="65" y="58"/>
                  <a:pt x="60" y="58"/>
                </a:cubicBezTo>
                <a:cubicBezTo>
                  <a:pt x="58" y="58"/>
                  <a:pt x="58" y="58"/>
                  <a:pt x="58" y="58"/>
                </a:cubicBezTo>
                <a:cubicBezTo>
                  <a:pt x="58" y="9"/>
                  <a:pt x="58" y="9"/>
                  <a:pt x="58" y="9"/>
                </a:cubicBezTo>
                <a:cubicBezTo>
                  <a:pt x="60" y="9"/>
                  <a:pt x="60" y="9"/>
                  <a:pt x="60" y="9"/>
                </a:cubicBezTo>
                <a:cubicBezTo>
                  <a:pt x="65" y="9"/>
                  <a:pt x="68" y="13"/>
                  <a:pt x="68" y="18"/>
                </a:cubicBezTo>
                <a:lnTo>
                  <a:pt x="68" y="49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6" name="Freeform 158"/>
          <p:cNvSpPr>
            <a:spLocks noEditPoints="1"/>
          </p:cNvSpPr>
          <p:nvPr/>
        </p:nvSpPr>
        <p:spPr bwMode="auto">
          <a:xfrm>
            <a:off x="10224387" y="2607192"/>
            <a:ext cx="525885" cy="450758"/>
          </a:xfrm>
          <a:custGeom>
            <a:avLst/>
            <a:gdLst/>
            <a:ahLst/>
            <a:cxnLst>
              <a:cxn ang="0">
                <a:pos x="68" y="30"/>
              </a:cxn>
              <a:cxn ang="0">
                <a:pos x="0" y="30"/>
              </a:cxn>
              <a:cxn ang="0">
                <a:pos x="0" y="15"/>
              </a:cxn>
              <a:cxn ang="0">
                <a:pos x="7" y="9"/>
              </a:cxn>
              <a:cxn ang="0">
                <a:pos x="20" y="9"/>
              </a:cxn>
              <a:cxn ang="0">
                <a:pos x="20" y="3"/>
              </a:cxn>
              <a:cxn ang="0">
                <a:pos x="24" y="0"/>
              </a:cxn>
              <a:cxn ang="0">
                <a:pos x="45" y="0"/>
              </a:cxn>
              <a:cxn ang="0">
                <a:pos x="49" y="3"/>
              </a:cxn>
              <a:cxn ang="0">
                <a:pos x="49" y="9"/>
              </a:cxn>
              <a:cxn ang="0">
                <a:pos x="62" y="9"/>
              </a:cxn>
              <a:cxn ang="0">
                <a:pos x="68" y="15"/>
              </a:cxn>
              <a:cxn ang="0">
                <a:pos x="68" y="30"/>
              </a:cxn>
              <a:cxn ang="0">
                <a:pos x="68" y="52"/>
              </a:cxn>
              <a:cxn ang="0">
                <a:pos x="62" y="58"/>
              </a:cxn>
              <a:cxn ang="0">
                <a:pos x="7" y="58"/>
              </a:cxn>
              <a:cxn ang="0">
                <a:pos x="0" y="52"/>
              </a:cxn>
              <a:cxn ang="0">
                <a:pos x="0" y="34"/>
              </a:cxn>
              <a:cxn ang="0">
                <a:pos x="26" y="34"/>
              </a:cxn>
              <a:cxn ang="0">
                <a:pos x="26" y="40"/>
              </a:cxn>
              <a:cxn ang="0">
                <a:pos x="28" y="42"/>
              </a:cxn>
              <a:cxn ang="0">
                <a:pos x="41" y="42"/>
              </a:cxn>
              <a:cxn ang="0">
                <a:pos x="43" y="40"/>
              </a:cxn>
              <a:cxn ang="0">
                <a:pos x="43" y="34"/>
              </a:cxn>
              <a:cxn ang="0">
                <a:pos x="68" y="34"/>
              </a:cxn>
              <a:cxn ang="0">
                <a:pos x="68" y="52"/>
              </a:cxn>
              <a:cxn ang="0">
                <a:pos x="44" y="9"/>
              </a:cxn>
              <a:cxn ang="0">
                <a:pos x="44" y="5"/>
              </a:cxn>
              <a:cxn ang="0">
                <a:pos x="25" y="5"/>
              </a:cxn>
              <a:cxn ang="0">
                <a:pos x="25" y="9"/>
              </a:cxn>
              <a:cxn ang="0">
                <a:pos x="44" y="9"/>
              </a:cxn>
              <a:cxn ang="0">
                <a:pos x="39" y="39"/>
              </a:cxn>
              <a:cxn ang="0">
                <a:pos x="30" y="39"/>
              </a:cxn>
              <a:cxn ang="0">
                <a:pos x="30" y="34"/>
              </a:cxn>
              <a:cxn ang="0">
                <a:pos x="39" y="34"/>
              </a:cxn>
              <a:cxn ang="0">
                <a:pos x="39" y="39"/>
              </a:cxn>
            </a:cxnLst>
            <a:rect l="0" t="0" r="r" b="b"/>
            <a:pathLst>
              <a:path w="68" h="58">
                <a:moveTo>
                  <a:pt x="68" y="30"/>
                </a:moveTo>
                <a:cubicBezTo>
                  <a:pt x="0" y="30"/>
                  <a:pt x="0" y="30"/>
                  <a:pt x="0" y="30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12"/>
                  <a:pt x="3" y="9"/>
                  <a:pt x="7" y="9"/>
                </a:cubicBezTo>
                <a:cubicBezTo>
                  <a:pt x="20" y="9"/>
                  <a:pt x="20" y="9"/>
                  <a:pt x="20" y="9"/>
                </a:cubicBezTo>
                <a:cubicBezTo>
                  <a:pt x="20" y="3"/>
                  <a:pt x="20" y="3"/>
                  <a:pt x="20" y="3"/>
                </a:cubicBezTo>
                <a:cubicBezTo>
                  <a:pt x="20" y="1"/>
                  <a:pt x="22" y="0"/>
                  <a:pt x="24" y="0"/>
                </a:cubicBezTo>
                <a:cubicBezTo>
                  <a:pt x="45" y="0"/>
                  <a:pt x="45" y="0"/>
                  <a:pt x="45" y="0"/>
                </a:cubicBezTo>
                <a:cubicBezTo>
                  <a:pt x="47" y="0"/>
                  <a:pt x="49" y="1"/>
                  <a:pt x="49" y="3"/>
                </a:cubicBezTo>
                <a:cubicBezTo>
                  <a:pt x="49" y="9"/>
                  <a:pt x="49" y="9"/>
                  <a:pt x="49" y="9"/>
                </a:cubicBezTo>
                <a:cubicBezTo>
                  <a:pt x="62" y="9"/>
                  <a:pt x="62" y="9"/>
                  <a:pt x="62" y="9"/>
                </a:cubicBezTo>
                <a:cubicBezTo>
                  <a:pt x="66" y="9"/>
                  <a:pt x="68" y="12"/>
                  <a:pt x="68" y="15"/>
                </a:cubicBezTo>
                <a:lnTo>
                  <a:pt x="68" y="30"/>
                </a:lnTo>
                <a:close/>
                <a:moveTo>
                  <a:pt x="68" y="52"/>
                </a:moveTo>
                <a:cubicBezTo>
                  <a:pt x="68" y="55"/>
                  <a:pt x="66" y="58"/>
                  <a:pt x="62" y="58"/>
                </a:cubicBezTo>
                <a:cubicBezTo>
                  <a:pt x="7" y="58"/>
                  <a:pt x="7" y="58"/>
                  <a:pt x="7" y="58"/>
                </a:cubicBezTo>
                <a:cubicBezTo>
                  <a:pt x="3" y="58"/>
                  <a:pt x="0" y="55"/>
                  <a:pt x="0" y="52"/>
                </a:cubicBezTo>
                <a:cubicBezTo>
                  <a:pt x="0" y="34"/>
                  <a:pt x="0" y="34"/>
                  <a:pt x="0" y="34"/>
                </a:cubicBezTo>
                <a:cubicBezTo>
                  <a:pt x="26" y="34"/>
                  <a:pt x="26" y="34"/>
                  <a:pt x="26" y="34"/>
                </a:cubicBezTo>
                <a:cubicBezTo>
                  <a:pt x="26" y="40"/>
                  <a:pt x="26" y="40"/>
                  <a:pt x="26" y="40"/>
                </a:cubicBezTo>
                <a:cubicBezTo>
                  <a:pt x="26" y="41"/>
                  <a:pt x="27" y="42"/>
                  <a:pt x="28" y="42"/>
                </a:cubicBezTo>
                <a:cubicBezTo>
                  <a:pt x="41" y="42"/>
                  <a:pt x="41" y="42"/>
                  <a:pt x="41" y="42"/>
                </a:cubicBezTo>
                <a:cubicBezTo>
                  <a:pt x="42" y="42"/>
                  <a:pt x="43" y="41"/>
                  <a:pt x="43" y="40"/>
                </a:cubicBezTo>
                <a:cubicBezTo>
                  <a:pt x="43" y="34"/>
                  <a:pt x="43" y="34"/>
                  <a:pt x="43" y="34"/>
                </a:cubicBezTo>
                <a:cubicBezTo>
                  <a:pt x="68" y="34"/>
                  <a:pt x="68" y="34"/>
                  <a:pt x="68" y="34"/>
                </a:cubicBezTo>
                <a:lnTo>
                  <a:pt x="68" y="52"/>
                </a:lnTo>
                <a:close/>
                <a:moveTo>
                  <a:pt x="44" y="9"/>
                </a:moveTo>
                <a:cubicBezTo>
                  <a:pt x="44" y="5"/>
                  <a:pt x="44" y="5"/>
                  <a:pt x="44" y="5"/>
                </a:cubicBezTo>
                <a:cubicBezTo>
                  <a:pt x="25" y="5"/>
                  <a:pt x="25" y="5"/>
                  <a:pt x="25" y="5"/>
                </a:cubicBezTo>
                <a:cubicBezTo>
                  <a:pt x="25" y="9"/>
                  <a:pt x="25" y="9"/>
                  <a:pt x="25" y="9"/>
                </a:cubicBezTo>
                <a:lnTo>
                  <a:pt x="44" y="9"/>
                </a:lnTo>
                <a:close/>
                <a:moveTo>
                  <a:pt x="39" y="39"/>
                </a:moveTo>
                <a:cubicBezTo>
                  <a:pt x="30" y="39"/>
                  <a:pt x="30" y="39"/>
                  <a:pt x="30" y="39"/>
                </a:cubicBezTo>
                <a:cubicBezTo>
                  <a:pt x="30" y="34"/>
                  <a:pt x="30" y="34"/>
                  <a:pt x="30" y="34"/>
                </a:cubicBezTo>
                <a:cubicBezTo>
                  <a:pt x="39" y="34"/>
                  <a:pt x="39" y="34"/>
                  <a:pt x="39" y="34"/>
                </a:cubicBezTo>
                <a:lnTo>
                  <a:pt x="39" y="39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107" name="Group 36"/>
          <p:cNvGrpSpPr/>
          <p:nvPr/>
        </p:nvGrpSpPr>
        <p:grpSpPr>
          <a:xfrm>
            <a:off x="7302720" y="5027156"/>
            <a:ext cx="443823" cy="661775"/>
            <a:chOff x="4669866" y="3800264"/>
            <a:chExt cx="279527" cy="416797"/>
          </a:xfrm>
          <a:solidFill>
            <a:schemeClr val="tx1"/>
          </a:solidFill>
        </p:grpSpPr>
        <p:sp>
          <p:nvSpPr>
            <p:cNvPr id="108" name="Freeform 141"/>
            <p:cNvSpPr>
              <a:spLocks noEditPoints="1"/>
            </p:cNvSpPr>
            <p:nvPr/>
          </p:nvSpPr>
          <p:spPr bwMode="auto">
            <a:xfrm>
              <a:off x="4669866" y="3800264"/>
              <a:ext cx="279527" cy="316965"/>
            </a:xfrm>
            <a:custGeom>
              <a:avLst/>
              <a:gdLst>
                <a:gd name="T0" fmla="*/ 84 w 84"/>
                <a:gd name="T1" fmla="*/ 42 h 95"/>
                <a:gd name="T2" fmla="*/ 42 w 84"/>
                <a:gd name="T3" fmla="*/ 0 h 95"/>
                <a:gd name="T4" fmla="*/ 0 w 84"/>
                <a:gd name="T5" fmla="*/ 42 h 95"/>
                <a:gd name="T6" fmla="*/ 28 w 84"/>
                <a:gd name="T7" fmla="*/ 81 h 95"/>
                <a:gd name="T8" fmla="*/ 25 w 84"/>
                <a:gd name="T9" fmla="*/ 81 h 95"/>
                <a:gd name="T10" fmla="*/ 25 w 84"/>
                <a:gd name="T11" fmla="*/ 95 h 95"/>
                <a:gd name="T12" fmla="*/ 60 w 84"/>
                <a:gd name="T13" fmla="*/ 95 h 95"/>
                <a:gd name="T14" fmla="*/ 60 w 84"/>
                <a:gd name="T15" fmla="*/ 81 h 95"/>
                <a:gd name="T16" fmla="*/ 57 w 84"/>
                <a:gd name="T17" fmla="*/ 81 h 95"/>
                <a:gd name="T18" fmla="*/ 84 w 84"/>
                <a:gd name="T19" fmla="*/ 42 h 95"/>
                <a:gd name="T20" fmla="*/ 42 w 84"/>
                <a:gd name="T21" fmla="*/ 77 h 95"/>
                <a:gd name="T22" fmla="*/ 7 w 84"/>
                <a:gd name="T23" fmla="*/ 42 h 95"/>
                <a:gd name="T24" fmla="*/ 42 w 84"/>
                <a:gd name="T25" fmla="*/ 7 h 95"/>
                <a:gd name="T26" fmla="*/ 77 w 84"/>
                <a:gd name="T27" fmla="*/ 42 h 95"/>
                <a:gd name="T28" fmla="*/ 42 w 84"/>
                <a:gd name="T29" fmla="*/ 77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4" h="95">
                  <a:moveTo>
                    <a:pt x="84" y="42"/>
                  </a:moveTo>
                  <a:cubicBezTo>
                    <a:pt x="84" y="19"/>
                    <a:pt x="65" y="0"/>
                    <a:pt x="42" y="0"/>
                  </a:cubicBezTo>
                  <a:cubicBezTo>
                    <a:pt x="19" y="0"/>
                    <a:pt x="0" y="19"/>
                    <a:pt x="0" y="42"/>
                  </a:cubicBezTo>
                  <a:cubicBezTo>
                    <a:pt x="0" y="60"/>
                    <a:pt x="12" y="75"/>
                    <a:pt x="28" y="81"/>
                  </a:cubicBezTo>
                  <a:cubicBezTo>
                    <a:pt x="25" y="81"/>
                    <a:pt x="25" y="81"/>
                    <a:pt x="25" y="81"/>
                  </a:cubicBezTo>
                  <a:cubicBezTo>
                    <a:pt x="25" y="95"/>
                    <a:pt x="25" y="95"/>
                    <a:pt x="25" y="95"/>
                  </a:cubicBezTo>
                  <a:cubicBezTo>
                    <a:pt x="60" y="95"/>
                    <a:pt x="60" y="95"/>
                    <a:pt x="60" y="95"/>
                  </a:cubicBezTo>
                  <a:cubicBezTo>
                    <a:pt x="60" y="81"/>
                    <a:pt x="60" y="81"/>
                    <a:pt x="60" y="81"/>
                  </a:cubicBezTo>
                  <a:cubicBezTo>
                    <a:pt x="57" y="81"/>
                    <a:pt x="57" y="81"/>
                    <a:pt x="57" y="81"/>
                  </a:cubicBezTo>
                  <a:cubicBezTo>
                    <a:pt x="73" y="75"/>
                    <a:pt x="84" y="60"/>
                    <a:pt x="84" y="42"/>
                  </a:cubicBezTo>
                  <a:close/>
                  <a:moveTo>
                    <a:pt x="42" y="77"/>
                  </a:moveTo>
                  <a:cubicBezTo>
                    <a:pt x="23" y="77"/>
                    <a:pt x="7" y="61"/>
                    <a:pt x="7" y="42"/>
                  </a:cubicBezTo>
                  <a:cubicBezTo>
                    <a:pt x="7" y="23"/>
                    <a:pt x="23" y="7"/>
                    <a:pt x="42" y="7"/>
                  </a:cubicBezTo>
                  <a:cubicBezTo>
                    <a:pt x="62" y="7"/>
                    <a:pt x="77" y="23"/>
                    <a:pt x="77" y="42"/>
                  </a:cubicBezTo>
                  <a:cubicBezTo>
                    <a:pt x="77" y="61"/>
                    <a:pt x="62" y="77"/>
                    <a:pt x="42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9" name="Rectangle 142"/>
            <p:cNvSpPr>
              <a:spLocks noChangeArrowheads="1"/>
            </p:cNvSpPr>
            <p:nvPr/>
          </p:nvSpPr>
          <p:spPr bwMode="auto">
            <a:xfrm>
              <a:off x="4752226" y="4127210"/>
              <a:ext cx="117302" cy="424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0" name="Freeform 143"/>
            <p:cNvSpPr/>
            <p:nvPr/>
          </p:nvSpPr>
          <p:spPr bwMode="auto">
            <a:xfrm>
              <a:off x="4752226" y="4179623"/>
              <a:ext cx="117302" cy="37438"/>
            </a:xfrm>
            <a:custGeom>
              <a:avLst/>
              <a:gdLst>
                <a:gd name="T0" fmla="*/ 0 w 47"/>
                <a:gd name="T1" fmla="*/ 9 h 15"/>
                <a:gd name="T2" fmla="*/ 16 w 47"/>
                <a:gd name="T3" fmla="*/ 9 h 15"/>
                <a:gd name="T4" fmla="*/ 16 w 47"/>
                <a:gd name="T5" fmla="*/ 15 h 15"/>
                <a:gd name="T6" fmla="*/ 31 w 47"/>
                <a:gd name="T7" fmla="*/ 15 h 15"/>
                <a:gd name="T8" fmla="*/ 31 w 47"/>
                <a:gd name="T9" fmla="*/ 9 h 15"/>
                <a:gd name="T10" fmla="*/ 47 w 47"/>
                <a:gd name="T11" fmla="*/ 9 h 15"/>
                <a:gd name="T12" fmla="*/ 47 w 47"/>
                <a:gd name="T13" fmla="*/ 0 h 15"/>
                <a:gd name="T14" fmla="*/ 0 w 47"/>
                <a:gd name="T15" fmla="*/ 0 h 15"/>
                <a:gd name="T16" fmla="*/ 0 w 47"/>
                <a:gd name="T17" fmla="*/ 9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15">
                  <a:moveTo>
                    <a:pt x="0" y="9"/>
                  </a:moveTo>
                  <a:lnTo>
                    <a:pt x="16" y="9"/>
                  </a:lnTo>
                  <a:lnTo>
                    <a:pt x="16" y="15"/>
                  </a:lnTo>
                  <a:lnTo>
                    <a:pt x="31" y="15"/>
                  </a:lnTo>
                  <a:lnTo>
                    <a:pt x="31" y="9"/>
                  </a:lnTo>
                  <a:lnTo>
                    <a:pt x="47" y="9"/>
                  </a:lnTo>
                  <a:lnTo>
                    <a:pt x="47" y="0"/>
                  </a:lnTo>
                  <a:lnTo>
                    <a:pt x="0" y="0"/>
                  </a:lnTo>
                  <a:lnTo>
                    <a:pt x="0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1" name="Freeform 144"/>
            <p:cNvSpPr>
              <a:spLocks noEditPoints="1"/>
            </p:cNvSpPr>
            <p:nvPr/>
          </p:nvSpPr>
          <p:spPr bwMode="auto">
            <a:xfrm>
              <a:off x="4769697" y="3890112"/>
              <a:ext cx="82362" cy="162227"/>
            </a:xfrm>
            <a:custGeom>
              <a:avLst/>
              <a:gdLst>
                <a:gd name="T0" fmla="*/ 32 w 33"/>
                <a:gd name="T1" fmla="*/ 3 h 65"/>
                <a:gd name="T2" fmla="*/ 28 w 33"/>
                <a:gd name="T3" fmla="*/ 0 h 65"/>
                <a:gd name="T4" fmla="*/ 16 w 33"/>
                <a:gd name="T5" fmla="*/ 5 h 65"/>
                <a:gd name="T6" fmla="*/ 4 w 33"/>
                <a:gd name="T7" fmla="*/ 0 h 65"/>
                <a:gd name="T8" fmla="*/ 0 w 33"/>
                <a:gd name="T9" fmla="*/ 3 h 65"/>
                <a:gd name="T10" fmla="*/ 0 w 33"/>
                <a:gd name="T11" fmla="*/ 3 h 65"/>
                <a:gd name="T12" fmla="*/ 0 w 33"/>
                <a:gd name="T13" fmla="*/ 3 h 65"/>
                <a:gd name="T14" fmla="*/ 15 w 33"/>
                <a:gd name="T15" fmla="*/ 65 h 65"/>
                <a:gd name="T16" fmla="*/ 19 w 33"/>
                <a:gd name="T17" fmla="*/ 65 h 65"/>
                <a:gd name="T18" fmla="*/ 33 w 33"/>
                <a:gd name="T19" fmla="*/ 3 h 65"/>
                <a:gd name="T20" fmla="*/ 33 w 33"/>
                <a:gd name="T21" fmla="*/ 3 h 65"/>
                <a:gd name="T22" fmla="*/ 33 w 33"/>
                <a:gd name="T23" fmla="*/ 3 h 65"/>
                <a:gd name="T24" fmla="*/ 33 w 33"/>
                <a:gd name="T25" fmla="*/ 3 h 65"/>
                <a:gd name="T26" fmla="*/ 32 w 33"/>
                <a:gd name="T27" fmla="*/ 3 h 65"/>
                <a:gd name="T28" fmla="*/ 16 w 33"/>
                <a:gd name="T29" fmla="*/ 57 h 65"/>
                <a:gd name="T30" fmla="*/ 4 w 33"/>
                <a:gd name="T31" fmla="*/ 4 h 65"/>
                <a:gd name="T32" fmla="*/ 16 w 33"/>
                <a:gd name="T33" fmla="*/ 8 h 65"/>
                <a:gd name="T34" fmla="*/ 29 w 33"/>
                <a:gd name="T35" fmla="*/ 4 h 65"/>
                <a:gd name="T36" fmla="*/ 16 w 33"/>
                <a:gd name="T37" fmla="*/ 57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3" h="65">
                  <a:moveTo>
                    <a:pt x="32" y="3"/>
                  </a:moveTo>
                  <a:lnTo>
                    <a:pt x="28" y="0"/>
                  </a:lnTo>
                  <a:lnTo>
                    <a:pt x="16" y="5"/>
                  </a:lnTo>
                  <a:lnTo>
                    <a:pt x="4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15" y="65"/>
                  </a:lnTo>
                  <a:lnTo>
                    <a:pt x="19" y="65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2" y="3"/>
                  </a:lnTo>
                  <a:close/>
                  <a:moveTo>
                    <a:pt x="16" y="57"/>
                  </a:moveTo>
                  <a:lnTo>
                    <a:pt x="4" y="4"/>
                  </a:lnTo>
                  <a:lnTo>
                    <a:pt x="16" y="8"/>
                  </a:lnTo>
                  <a:lnTo>
                    <a:pt x="29" y="4"/>
                  </a:lnTo>
                  <a:lnTo>
                    <a:pt x="16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112" name="Group 102"/>
          <p:cNvGrpSpPr/>
          <p:nvPr/>
        </p:nvGrpSpPr>
        <p:grpSpPr>
          <a:xfrm>
            <a:off x="1008391" y="3834489"/>
            <a:ext cx="424219" cy="562173"/>
            <a:chOff x="5441157" y="4440238"/>
            <a:chExt cx="319088" cy="465138"/>
          </a:xfrm>
          <a:solidFill>
            <a:schemeClr val="tx1"/>
          </a:solidFill>
        </p:grpSpPr>
        <p:sp>
          <p:nvSpPr>
            <p:cNvPr id="113" name="AutoShape 97"/>
            <p:cNvSpPr/>
            <p:nvPr/>
          </p:nvSpPr>
          <p:spPr bwMode="auto">
            <a:xfrm>
              <a:off x="5441157" y="4440238"/>
              <a:ext cx="319088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636" y="3374"/>
                  </a:moveTo>
                  <a:lnTo>
                    <a:pt x="1963" y="3375"/>
                  </a:lnTo>
                  <a:lnTo>
                    <a:pt x="1963" y="2025"/>
                  </a:lnTo>
                  <a:cubicBezTo>
                    <a:pt x="1963" y="1653"/>
                    <a:pt x="2402" y="1350"/>
                    <a:pt x="2945" y="1350"/>
                  </a:cubicBezTo>
                  <a:lnTo>
                    <a:pt x="18654" y="1349"/>
                  </a:lnTo>
                  <a:cubicBezTo>
                    <a:pt x="19195" y="1349"/>
                    <a:pt x="19636" y="1652"/>
                    <a:pt x="19636" y="2024"/>
                  </a:cubicBezTo>
                  <a:cubicBezTo>
                    <a:pt x="19636" y="2024"/>
                    <a:pt x="19636" y="3374"/>
                    <a:pt x="19636" y="3374"/>
                  </a:cubicBezTo>
                  <a:close/>
                  <a:moveTo>
                    <a:pt x="19636" y="17546"/>
                  </a:moveTo>
                  <a:lnTo>
                    <a:pt x="1963" y="17547"/>
                  </a:lnTo>
                  <a:lnTo>
                    <a:pt x="1963" y="4050"/>
                  </a:lnTo>
                  <a:lnTo>
                    <a:pt x="19636" y="4049"/>
                  </a:lnTo>
                  <a:cubicBezTo>
                    <a:pt x="19636" y="4049"/>
                    <a:pt x="19636" y="17546"/>
                    <a:pt x="19636" y="17546"/>
                  </a:cubicBezTo>
                  <a:close/>
                  <a:moveTo>
                    <a:pt x="19636" y="19574"/>
                  </a:moveTo>
                  <a:cubicBezTo>
                    <a:pt x="19636" y="19946"/>
                    <a:pt x="19195" y="20249"/>
                    <a:pt x="18654" y="20249"/>
                  </a:cubicBezTo>
                  <a:lnTo>
                    <a:pt x="2945" y="20250"/>
                  </a:lnTo>
                  <a:cubicBezTo>
                    <a:pt x="2402" y="20250"/>
                    <a:pt x="1963" y="19947"/>
                    <a:pt x="1963" y="19575"/>
                  </a:cubicBezTo>
                  <a:lnTo>
                    <a:pt x="1963" y="18222"/>
                  </a:lnTo>
                  <a:lnTo>
                    <a:pt x="19636" y="18221"/>
                  </a:lnTo>
                  <a:cubicBezTo>
                    <a:pt x="19636" y="18221"/>
                    <a:pt x="19636" y="19574"/>
                    <a:pt x="19636" y="19574"/>
                  </a:cubicBezTo>
                  <a:close/>
                  <a:moveTo>
                    <a:pt x="18654" y="0"/>
                  </a:moveTo>
                  <a:lnTo>
                    <a:pt x="2945" y="0"/>
                  </a:lnTo>
                  <a:cubicBezTo>
                    <a:pt x="1317" y="0"/>
                    <a:pt x="0" y="907"/>
                    <a:pt x="0" y="2025"/>
                  </a:cubicBezTo>
                  <a:lnTo>
                    <a:pt x="0" y="19575"/>
                  </a:lnTo>
                  <a:cubicBezTo>
                    <a:pt x="0" y="20693"/>
                    <a:pt x="1317" y="21600"/>
                    <a:pt x="2945" y="21600"/>
                  </a:cubicBezTo>
                  <a:lnTo>
                    <a:pt x="18654" y="21599"/>
                  </a:lnTo>
                  <a:cubicBezTo>
                    <a:pt x="20280" y="21599"/>
                    <a:pt x="21600" y="20693"/>
                    <a:pt x="21600" y="19574"/>
                  </a:cubicBezTo>
                  <a:lnTo>
                    <a:pt x="21600" y="2024"/>
                  </a:lnTo>
                  <a:cubicBezTo>
                    <a:pt x="21600" y="906"/>
                    <a:pt x="20280" y="0"/>
                    <a:pt x="18654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+mn-cs"/>
                <a:sym typeface="Gill Sans" charset="0"/>
              </a:endParaRPr>
            </a:p>
          </p:txBody>
        </p:sp>
        <p:sp>
          <p:nvSpPr>
            <p:cNvPr id="114" name="AutoShape 98"/>
            <p:cNvSpPr/>
            <p:nvPr/>
          </p:nvSpPr>
          <p:spPr bwMode="auto">
            <a:xfrm>
              <a:off x="5571332" y="4483894"/>
              <a:ext cx="58738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10800"/>
                  </a:moveTo>
                  <a:cubicBezTo>
                    <a:pt x="21600" y="16758"/>
                    <a:pt x="20387" y="21599"/>
                    <a:pt x="18899" y="21599"/>
                  </a:cubicBezTo>
                  <a:lnTo>
                    <a:pt x="2699" y="21599"/>
                  </a:lnTo>
                  <a:cubicBezTo>
                    <a:pt x="1202" y="21599"/>
                    <a:pt x="0" y="16758"/>
                    <a:pt x="0" y="10800"/>
                  </a:cubicBezTo>
                  <a:cubicBezTo>
                    <a:pt x="0" y="4841"/>
                    <a:pt x="1202" y="0"/>
                    <a:pt x="2699" y="0"/>
                  </a:cubicBezTo>
                  <a:lnTo>
                    <a:pt x="18899" y="0"/>
                  </a:lnTo>
                  <a:cubicBezTo>
                    <a:pt x="20387" y="0"/>
                    <a:pt x="21600" y="4841"/>
                    <a:pt x="21600" y="1080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+mn-cs"/>
                <a:sym typeface="Gill Sans" charset="0"/>
              </a:endParaRPr>
            </a:p>
          </p:txBody>
        </p:sp>
        <p:sp>
          <p:nvSpPr>
            <p:cNvPr id="115" name="AutoShape 99"/>
            <p:cNvSpPr/>
            <p:nvPr/>
          </p:nvSpPr>
          <p:spPr bwMode="auto">
            <a:xfrm>
              <a:off x="5586413" y="4847432"/>
              <a:ext cx="28575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10800"/>
                  </a:moveTo>
                  <a:cubicBezTo>
                    <a:pt x="21600" y="16769"/>
                    <a:pt x="19174" y="21599"/>
                    <a:pt x="16199" y="21599"/>
                  </a:cubicBezTo>
                  <a:lnTo>
                    <a:pt x="5399" y="21599"/>
                  </a:lnTo>
                  <a:cubicBezTo>
                    <a:pt x="2404" y="21599"/>
                    <a:pt x="0" y="16769"/>
                    <a:pt x="0" y="10800"/>
                  </a:cubicBezTo>
                  <a:cubicBezTo>
                    <a:pt x="0" y="4830"/>
                    <a:pt x="2404" y="0"/>
                    <a:pt x="5399" y="0"/>
                  </a:cubicBezTo>
                  <a:lnTo>
                    <a:pt x="16199" y="0"/>
                  </a:lnTo>
                  <a:cubicBezTo>
                    <a:pt x="19174" y="0"/>
                    <a:pt x="21600" y="4830"/>
                    <a:pt x="21600" y="1080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+mn-cs"/>
                <a:sym typeface="Gill Sans" charset="0"/>
              </a:endParaRPr>
            </a:p>
          </p:txBody>
        </p:sp>
      </p:grpSp>
      <p:sp>
        <p:nvSpPr>
          <p:cNvPr id="116" name="Freeform 17"/>
          <p:cNvSpPr>
            <a:spLocks noEditPoints="1"/>
          </p:cNvSpPr>
          <p:nvPr/>
        </p:nvSpPr>
        <p:spPr bwMode="auto">
          <a:xfrm>
            <a:off x="4151313" y="5085661"/>
            <a:ext cx="525221" cy="544764"/>
          </a:xfrm>
          <a:custGeom>
            <a:avLst/>
            <a:gdLst>
              <a:gd name="T0" fmla="*/ 109 w 215"/>
              <a:gd name="T1" fmla="*/ 0 h 223"/>
              <a:gd name="T2" fmla="*/ 0 w 215"/>
              <a:gd name="T3" fmla="*/ 78 h 223"/>
              <a:gd name="T4" fmla="*/ 0 w 215"/>
              <a:gd name="T5" fmla="*/ 223 h 223"/>
              <a:gd name="T6" fmla="*/ 215 w 215"/>
              <a:gd name="T7" fmla="*/ 223 h 223"/>
              <a:gd name="T8" fmla="*/ 215 w 215"/>
              <a:gd name="T9" fmla="*/ 78 h 223"/>
              <a:gd name="T10" fmla="*/ 109 w 215"/>
              <a:gd name="T11" fmla="*/ 0 h 223"/>
              <a:gd name="T12" fmla="*/ 195 w 215"/>
              <a:gd name="T13" fmla="*/ 214 h 223"/>
              <a:gd name="T14" fmla="*/ 140 w 215"/>
              <a:gd name="T15" fmla="*/ 159 h 223"/>
              <a:gd name="T16" fmla="*/ 75 w 215"/>
              <a:gd name="T17" fmla="*/ 159 h 223"/>
              <a:gd name="T18" fmla="*/ 20 w 215"/>
              <a:gd name="T19" fmla="*/ 214 h 223"/>
              <a:gd name="T20" fmla="*/ 9 w 215"/>
              <a:gd name="T21" fmla="*/ 214 h 223"/>
              <a:gd name="T22" fmla="*/ 75 w 215"/>
              <a:gd name="T23" fmla="*/ 150 h 223"/>
              <a:gd name="T24" fmla="*/ 9 w 215"/>
              <a:gd name="T25" fmla="*/ 85 h 223"/>
              <a:gd name="T26" fmla="*/ 9 w 215"/>
              <a:gd name="T27" fmla="*/ 83 h 223"/>
              <a:gd name="T28" fmla="*/ 109 w 215"/>
              <a:gd name="T29" fmla="*/ 13 h 223"/>
              <a:gd name="T30" fmla="*/ 207 w 215"/>
              <a:gd name="T31" fmla="*/ 83 h 223"/>
              <a:gd name="T32" fmla="*/ 207 w 215"/>
              <a:gd name="T33" fmla="*/ 85 h 223"/>
              <a:gd name="T34" fmla="*/ 142 w 215"/>
              <a:gd name="T35" fmla="*/ 150 h 223"/>
              <a:gd name="T36" fmla="*/ 207 w 215"/>
              <a:gd name="T37" fmla="*/ 214 h 223"/>
              <a:gd name="T38" fmla="*/ 207 w 215"/>
              <a:gd name="T39" fmla="*/ 214 h 223"/>
              <a:gd name="T40" fmla="*/ 195 w 215"/>
              <a:gd name="T41" fmla="*/ 214 h 2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215" h="223">
                <a:moveTo>
                  <a:pt x="109" y="0"/>
                </a:moveTo>
                <a:lnTo>
                  <a:pt x="0" y="78"/>
                </a:lnTo>
                <a:lnTo>
                  <a:pt x="0" y="223"/>
                </a:lnTo>
                <a:lnTo>
                  <a:pt x="215" y="223"/>
                </a:lnTo>
                <a:lnTo>
                  <a:pt x="215" y="78"/>
                </a:lnTo>
                <a:lnTo>
                  <a:pt x="109" y="0"/>
                </a:lnTo>
                <a:close/>
                <a:moveTo>
                  <a:pt x="195" y="214"/>
                </a:moveTo>
                <a:lnTo>
                  <a:pt x="140" y="159"/>
                </a:lnTo>
                <a:lnTo>
                  <a:pt x="75" y="159"/>
                </a:lnTo>
                <a:lnTo>
                  <a:pt x="20" y="214"/>
                </a:lnTo>
                <a:lnTo>
                  <a:pt x="9" y="214"/>
                </a:lnTo>
                <a:lnTo>
                  <a:pt x="75" y="150"/>
                </a:lnTo>
                <a:lnTo>
                  <a:pt x="9" y="85"/>
                </a:lnTo>
                <a:lnTo>
                  <a:pt x="9" y="83"/>
                </a:lnTo>
                <a:lnTo>
                  <a:pt x="109" y="13"/>
                </a:lnTo>
                <a:lnTo>
                  <a:pt x="207" y="83"/>
                </a:lnTo>
                <a:lnTo>
                  <a:pt x="207" y="85"/>
                </a:lnTo>
                <a:lnTo>
                  <a:pt x="142" y="150"/>
                </a:lnTo>
                <a:lnTo>
                  <a:pt x="207" y="214"/>
                </a:lnTo>
                <a:lnTo>
                  <a:pt x="207" y="214"/>
                </a:lnTo>
                <a:lnTo>
                  <a:pt x="195" y="21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117" name="Group 84"/>
          <p:cNvGrpSpPr/>
          <p:nvPr/>
        </p:nvGrpSpPr>
        <p:grpSpPr>
          <a:xfrm>
            <a:off x="8213234" y="5006270"/>
            <a:ext cx="373519" cy="703546"/>
            <a:chOff x="8085138" y="1274763"/>
            <a:chExt cx="463550" cy="873125"/>
          </a:xfrm>
          <a:solidFill>
            <a:schemeClr val="tx1"/>
          </a:solidFill>
        </p:grpSpPr>
        <p:sp>
          <p:nvSpPr>
            <p:cNvPr id="118" name="Freeform 13"/>
            <p:cNvSpPr>
              <a:spLocks noEditPoints="1"/>
            </p:cNvSpPr>
            <p:nvPr/>
          </p:nvSpPr>
          <p:spPr bwMode="auto">
            <a:xfrm>
              <a:off x="8085138" y="1543050"/>
              <a:ext cx="463550" cy="604838"/>
            </a:xfrm>
            <a:custGeom>
              <a:avLst/>
              <a:gdLst/>
              <a:ahLst/>
              <a:cxnLst>
                <a:cxn ang="0">
                  <a:pos x="229" y="3"/>
                </a:cxn>
                <a:cxn ang="0">
                  <a:pos x="16" y="60"/>
                </a:cxn>
                <a:cxn ang="0">
                  <a:pos x="3" y="83"/>
                </a:cxn>
                <a:cxn ang="0">
                  <a:pos x="21" y="97"/>
                </a:cxn>
                <a:cxn ang="0">
                  <a:pos x="26" y="96"/>
                </a:cxn>
                <a:cxn ang="0">
                  <a:pos x="56" y="88"/>
                </a:cxn>
                <a:cxn ang="0">
                  <a:pos x="56" y="111"/>
                </a:cxn>
                <a:cxn ang="0">
                  <a:pos x="32" y="111"/>
                </a:cxn>
                <a:cxn ang="0">
                  <a:pos x="21" y="121"/>
                </a:cxn>
                <a:cxn ang="0">
                  <a:pos x="21" y="174"/>
                </a:cxn>
                <a:cxn ang="0">
                  <a:pos x="27" y="193"/>
                </a:cxn>
                <a:cxn ang="0">
                  <a:pos x="46" y="219"/>
                </a:cxn>
                <a:cxn ang="0">
                  <a:pos x="53" y="238"/>
                </a:cxn>
                <a:cxn ang="0">
                  <a:pos x="53" y="259"/>
                </a:cxn>
                <a:cxn ang="0">
                  <a:pos x="63" y="270"/>
                </a:cxn>
                <a:cxn ang="0">
                  <a:pos x="74" y="270"/>
                </a:cxn>
                <a:cxn ang="0">
                  <a:pos x="76" y="274"/>
                </a:cxn>
                <a:cxn ang="0">
                  <a:pos x="74" y="283"/>
                </a:cxn>
                <a:cxn ang="0">
                  <a:pos x="76" y="291"/>
                </a:cxn>
                <a:cxn ang="0">
                  <a:pos x="74" y="300"/>
                </a:cxn>
                <a:cxn ang="0">
                  <a:pos x="83" y="313"/>
                </a:cxn>
                <a:cxn ang="0">
                  <a:pos x="99" y="313"/>
                </a:cxn>
                <a:cxn ang="0">
                  <a:pos x="99" y="317"/>
                </a:cxn>
                <a:cxn ang="0">
                  <a:pos x="108" y="330"/>
                </a:cxn>
                <a:cxn ang="0">
                  <a:pos x="146" y="330"/>
                </a:cxn>
                <a:cxn ang="0">
                  <a:pos x="156" y="317"/>
                </a:cxn>
                <a:cxn ang="0">
                  <a:pos x="155" y="313"/>
                </a:cxn>
                <a:cxn ang="0">
                  <a:pos x="171" y="313"/>
                </a:cxn>
                <a:cxn ang="0">
                  <a:pos x="181" y="300"/>
                </a:cxn>
                <a:cxn ang="0">
                  <a:pos x="178" y="291"/>
                </a:cxn>
                <a:cxn ang="0">
                  <a:pos x="181" y="283"/>
                </a:cxn>
                <a:cxn ang="0">
                  <a:pos x="178" y="274"/>
                </a:cxn>
                <a:cxn ang="0">
                  <a:pos x="180" y="270"/>
                </a:cxn>
                <a:cxn ang="0">
                  <a:pos x="191" y="270"/>
                </a:cxn>
                <a:cxn ang="0">
                  <a:pos x="202" y="259"/>
                </a:cxn>
                <a:cxn ang="0">
                  <a:pos x="202" y="238"/>
                </a:cxn>
                <a:cxn ang="0">
                  <a:pos x="208" y="219"/>
                </a:cxn>
                <a:cxn ang="0">
                  <a:pos x="227" y="193"/>
                </a:cxn>
                <a:cxn ang="0">
                  <a:pos x="233" y="174"/>
                </a:cxn>
                <a:cxn ang="0">
                  <a:pos x="233" y="121"/>
                </a:cxn>
                <a:cxn ang="0">
                  <a:pos x="223" y="111"/>
                </a:cxn>
                <a:cxn ang="0">
                  <a:pos x="198" y="111"/>
                </a:cxn>
                <a:cxn ang="0">
                  <a:pos x="199" y="109"/>
                </a:cxn>
                <a:cxn ang="0">
                  <a:pos x="199" y="50"/>
                </a:cxn>
                <a:cxn ang="0">
                  <a:pos x="238" y="39"/>
                </a:cxn>
                <a:cxn ang="0">
                  <a:pos x="252" y="16"/>
                </a:cxn>
                <a:cxn ang="0">
                  <a:pos x="229" y="3"/>
                </a:cxn>
                <a:cxn ang="0">
                  <a:pos x="87" y="80"/>
                </a:cxn>
                <a:cxn ang="0">
                  <a:pos x="167" y="58"/>
                </a:cxn>
                <a:cxn ang="0">
                  <a:pos x="167" y="109"/>
                </a:cxn>
                <a:cxn ang="0">
                  <a:pos x="168" y="111"/>
                </a:cxn>
                <a:cxn ang="0">
                  <a:pos x="87" y="111"/>
                </a:cxn>
                <a:cxn ang="0">
                  <a:pos x="87" y="80"/>
                </a:cxn>
                <a:cxn ang="0">
                  <a:pos x="87" y="80"/>
                </a:cxn>
                <a:cxn ang="0">
                  <a:pos x="87" y="80"/>
                </a:cxn>
              </a:cxnLst>
              <a:rect l="0" t="0" r="r" b="b"/>
              <a:pathLst>
                <a:path w="254" h="330">
                  <a:moveTo>
                    <a:pt x="229" y="3"/>
                  </a:moveTo>
                  <a:cubicBezTo>
                    <a:pt x="16" y="60"/>
                    <a:pt x="16" y="60"/>
                    <a:pt x="16" y="60"/>
                  </a:cubicBezTo>
                  <a:cubicBezTo>
                    <a:pt x="6" y="62"/>
                    <a:pt x="0" y="73"/>
                    <a:pt x="3" y="83"/>
                  </a:cubicBezTo>
                  <a:cubicBezTo>
                    <a:pt x="5" y="91"/>
                    <a:pt x="13" y="97"/>
                    <a:pt x="21" y="97"/>
                  </a:cubicBezTo>
                  <a:cubicBezTo>
                    <a:pt x="23" y="97"/>
                    <a:pt x="24" y="97"/>
                    <a:pt x="26" y="96"/>
                  </a:cubicBezTo>
                  <a:cubicBezTo>
                    <a:pt x="56" y="88"/>
                    <a:pt x="56" y="88"/>
                    <a:pt x="56" y="88"/>
                  </a:cubicBezTo>
                  <a:cubicBezTo>
                    <a:pt x="56" y="111"/>
                    <a:pt x="56" y="111"/>
                    <a:pt x="56" y="111"/>
                  </a:cubicBezTo>
                  <a:cubicBezTo>
                    <a:pt x="32" y="111"/>
                    <a:pt x="32" y="111"/>
                    <a:pt x="32" y="111"/>
                  </a:cubicBezTo>
                  <a:cubicBezTo>
                    <a:pt x="26" y="111"/>
                    <a:pt x="21" y="115"/>
                    <a:pt x="21" y="121"/>
                  </a:cubicBezTo>
                  <a:cubicBezTo>
                    <a:pt x="21" y="174"/>
                    <a:pt x="21" y="174"/>
                    <a:pt x="21" y="174"/>
                  </a:cubicBezTo>
                  <a:cubicBezTo>
                    <a:pt x="21" y="180"/>
                    <a:pt x="24" y="189"/>
                    <a:pt x="27" y="193"/>
                  </a:cubicBezTo>
                  <a:cubicBezTo>
                    <a:pt x="46" y="219"/>
                    <a:pt x="46" y="219"/>
                    <a:pt x="46" y="219"/>
                  </a:cubicBezTo>
                  <a:cubicBezTo>
                    <a:pt x="50" y="224"/>
                    <a:pt x="53" y="232"/>
                    <a:pt x="53" y="238"/>
                  </a:cubicBezTo>
                  <a:cubicBezTo>
                    <a:pt x="53" y="259"/>
                    <a:pt x="53" y="259"/>
                    <a:pt x="53" y="259"/>
                  </a:cubicBezTo>
                  <a:cubicBezTo>
                    <a:pt x="53" y="265"/>
                    <a:pt x="58" y="270"/>
                    <a:pt x="63" y="270"/>
                  </a:cubicBezTo>
                  <a:cubicBezTo>
                    <a:pt x="74" y="270"/>
                    <a:pt x="74" y="270"/>
                    <a:pt x="74" y="270"/>
                  </a:cubicBezTo>
                  <a:cubicBezTo>
                    <a:pt x="75" y="271"/>
                    <a:pt x="75" y="273"/>
                    <a:pt x="76" y="274"/>
                  </a:cubicBezTo>
                  <a:cubicBezTo>
                    <a:pt x="75" y="276"/>
                    <a:pt x="74" y="279"/>
                    <a:pt x="74" y="283"/>
                  </a:cubicBezTo>
                  <a:cubicBezTo>
                    <a:pt x="74" y="286"/>
                    <a:pt x="75" y="289"/>
                    <a:pt x="76" y="291"/>
                  </a:cubicBezTo>
                  <a:cubicBezTo>
                    <a:pt x="75" y="294"/>
                    <a:pt x="74" y="297"/>
                    <a:pt x="74" y="300"/>
                  </a:cubicBezTo>
                  <a:cubicBezTo>
                    <a:pt x="74" y="307"/>
                    <a:pt x="78" y="313"/>
                    <a:pt x="83" y="313"/>
                  </a:cubicBezTo>
                  <a:cubicBezTo>
                    <a:pt x="99" y="313"/>
                    <a:pt x="99" y="313"/>
                    <a:pt x="99" y="313"/>
                  </a:cubicBezTo>
                  <a:cubicBezTo>
                    <a:pt x="99" y="314"/>
                    <a:pt x="99" y="316"/>
                    <a:pt x="99" y="317"/>
                  </a:cubicBezTo>
                  <a:cubicBezTo>
                    <a:pt x="99" y="324"/>
                    <a:pt x="103" y="330"/>
                    <a:pt x="108" y="330"/>
                  </a:cubicBezTo>
                  <a:cubicBezTo>
                    <a:pt x="146" y="330"/>
                    <a:pt x="146" y="330"/>
                    <a:pt x="146" y="330"/>
                  </a:cubicBezTo>
                  <a:cubicBezTo>
                    <a:pt x="151" y="330"/>
                    <a:pt x="156" y="324"/>
                    <a:pt x="156" y="317"/>
                  </a:cubicBezTo>
                  <a:cubicBezTo>
                    <a:pt x="156" y="316"/>
                    <a:pt x="155" y="314"/>
                    <a:pt x="155" y="313"/>
                  </a:cubicBezTo>
                  <a:cubicBezTo>
                    <a:pt x="171" y="313"/>
                    <a:pt x="171" y="313"/>
                    <a:pt x="171" y="313"/>
                  </a:cubicBezTo>
                  <a:cubicBezTo>
                    <a:pt x="177" y="313"/>
                    <a:pt x="181" y="307"/>
                    <a:pt x="181" y="300"/>
                  </a:cubicBezTo>
                  <a:cubicBezTo>
                    <a:pt x="181" y="297"/>
                    <a:pt x="180" y="294"/>
                    <a:pt x="178" y="291"/>
                  </a:cubicBezTo>
                  <a:cubicBezTo>
                    <a:pt x="180" y="289"/>
                    <a:pt x="181" y="286"/>
                    <a:pt x="181" y="283"/>
                  </a:cubicBezTo>
                  <a:cubicBezTo>
                    <a:pt x="181" y="279"/>
                    <a:pt x="180" y="276"/>
                    <a:pt x="178" y="274"/>
                  </a:cubicBezTo>
                  <a:cubicBezTo>
                    <a:pt x="179" y="273"/>
                    <a:pt x="180" y="271"/>
                    <a:pt x="180" y="270"/>
                  </a:cubicBezTo>
                  <a:cubicBezTo>
                    <a:pt x="191" y="270"/>
                    <a:pt x="191" y="270"/>
                    <a:pt x="191" y="270"/>
                  </a:cubicBezTo>
                  <a:cubicBezTo>
                    <a:pt x="197" y="270"/>
                    <a:pt x="202" y="265"/>
                    <a:pt x="202" y="259"/>
                  </a:cubicBezTo>
                  <a:cubicBezTo>
                    <a:pt x="202" y="238"/>
                    <a:pt x="202" y="238"/>
                    <a:pt x="202" y="238"/>
                  </a:cubicBezTo>
                  <a:cubicBezTo>
                    <a:pt x="202" y="232"/>
                    <a:pt x="204" y="224"/>
                    <a:pt x="208" y="219"/>
                  </a:cubicBezTo>
                  <a:cubicBezTo>
                    <a:pt x="227" y="193"/>
                    <a:pt x="227" y="193"/>
                    <a:pt x="227" y="193"/>
                  </a:cubicBezTo>
                  <a:cubicBezTo>
                    <a:pt x="231" y="189"/>
                    <a:pt x="233" y="180"/>
                    <a:pt x="233" y="174"/>
                  </a:cubicBezTo>
                  <a:cubicBezTo>
                    <a:pt x="233" y="121"/>
                    <a:pt x="233" y="121"/>
                    <a:pt x="233" y="121"/>
                  </a:cubicBezTo>
                  <a:cubicBezTo>
                    <a:pt x="233" y="115"/>
                    <a:pt x="229" y="111"/>
                    <a:pt x="223" y="111"/>
                  </a:cubicBezTo>
                  <a:cubicBezTo>
                    <a:pt x="198" y="111"/>
                    <a:pt x="198" y="111"/>
                    <a:pt x="198" y="111"/>
                  </a:cubicBezTo>
                  <a:cubicBezTo>
                    <a:pt x="198" y="110"/>
                    <a:pt x="199" y="109"/>
                    <a:pt x="199" y="109"/>
                  </a:cubicBezTo>
                  <a:cubicBezTo>
                    <a:pt x="199" y="50"/>
                    <a:pt x="199" y="50"/>
                    <a:pt x="199" y="50"/>
                  </a:cubicBezTo>
                  <a:cubicBezTo>
                    <a:pt x="238" y="39"/>
                    <a:pt x="238" y="39"/>
                    <a:pt x="238" y="39"/>
                  </a:cubicBezTo>
                  <a:cubicBezTo>
                    <a:pt x="248" y="37"/>
                    <a:pt x="254" y="26"/>
                    <a:pt x="252" y="16"/>
                  </a:cubicBezTo>
                  <a:cubicBezTo>
                    <a:pt x="249" y="6"/>
                    <a:pt x="239" y="0"/>
                    <a:pt x="229" y="3"/>
                  </a:cubicBezTo>
                  <a:close/>
                  <a:moveTo>
                    <a:pt x="87" y="80"/>
                  </a:moveTo>
                  <a:cubicBezTo>
                    <a:pt x="167" y="58"/>
                    <a:pt x="167" y="58"/>
                    <a:pt x="167" y="58"/>
                  </a:cubicBezTo>
                  <a:cubicBezTo>
                    <a:pt x="167" y="109"/>
                    <a:pt x="167" y="109"/>
                    <a:pt x="167" y="109"/>
                  </a:cubicBezTo>
                  <a:cubicBezTo>
                    <a:pt x="167" y="109"/>
                    <a:pt x="167" y="110"/>
                    <a:pt x="168" y="111"/>
                  </a:cubicBezTo>
                  <a:cubicBezTo>
                    <a:pt x="87" y="111"/>
                    <a:pt x="87" y="111"/>
                    <a:pt x="87" y="111"/>
                  </a:cubicBezTo>
                  <a:lnTo>
                    <a:pt x="87" y="80"/>
                  </a:lnTo>
                  <a:close/>
                  <a:moveTo>
                    <a:pt x="87" y="80"/>
                  </a:moveTo>
                  <a:cubicBezTo>
                    <a:pt x="87" y="80"/>
                    <a:pt x="87" y="80"/>
                    <a:pt x="87" y="80"/>
                  </a:cubicBez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9" name="Freeform 14"/>
            <p:cNvSpPr>
              <a:spLocks noEditPoints="1"/>
            </p:cNvSpPr>
            <p:nvPr/>
          </p:nvSpPr>
          <p:spPr bwMode="auto">
            <a:xfrm>
              <a:off x="8085138" y="1436688"/>
              <a:ext cx="463550" cy="177800"/>
            </a:xfrm>
            <a:custGeom>
              <a:avLst/>
              <a:gdLst/>
              <a:ahLst/>
              <a:cxnLst>
                <a:cxn ang="0">
                  <a:pos x="229" y="2"/>
                </a:cxn>
                <a:cxn ang="0">
                  <a:pos x="16" y="59"/>
                </a:cxn>
                <a:cxn ang="0">
                  <a:pos x="3" y="83"/>
                </a:cxn>
                <a:cxn ang="0">
                  <a:pos x="21" y="97"/>
                </a:cxn>
                <a:cxn ang="0">
                  <a:pos x="26" y="96"/>
                </a:cxn>
                <a:cxn ang="0">
                  <a:pos x="238" y="39"/>
                </a:cxn>
                <a:cxn ang="0">
                  <a:pos x="252" y="16"/>
                </a:cxn>
                <a:cxn ang="0">
                  <a:pos x="229" y="2"/>
                </a:cxn>
                <a:cxn ang="0">
                  <a:pos x="229" y="2"/>
                </a:cxn>
                <a:cxn ang="0">
                  <a:pos x="229" y="2"/>
                </a:cxn>
              </a:cxnLst>
              <a:rect l="0" t="0" r="r" b="b"/>
              <a:pathLst>
                <a:path w="254" h="97">
                  <a:moveTo>
                    <a:pt x="229" y="2"/>
                  </a:moveTo>
                  <a:cubicBezTo>
                    <a:pt x="16" y="59"/>
                    <a:pt x="16" y="59"/>
                    <a:pt x="16" y="59"/>
                  </a:cubicBezTo>
                  <a:cubicBezTo>
                    <a:pt x="6" y="62"/>
                    <a:pt x="0" y="72"/>
                    <a:pt x="3" y="83"/>
                  </a:cubicBezTo>
                  <a:cubicBezTo>
                    <a:pt x="5" y="91"/>
                    <a:pt x="13" y="97"/>
                    <a:pt x="21" y="97"/>
                  </a:cubicBezTo>
                  <a:cubicBezTo>
                    <a:pt x="23" y="97"/>
                    <a:pt x="24" y="96"/>
                    <a:pt x="26" y="96"/>
                  </a:cubicBezTo>
                  <a:cubicBezTo>
                    <a:pt x="238" y="39"/>
                    <a:pt x="238" y="39"/>
                    <a:pt x="238" y="39"/>
                  </a:cubicBezTo>
                  <a:cubicBezTo>
                    <a:pt x="248" y="36"/>
                    <a:pt x="254" y="26"/>
                    <a:pt x="252" y="16"/>
                  </a:cubicBezTo>
                  <a:cubicBezTo>
                    <a:pt x="249" y="6"/>
                    <a:pt x="239" y="0"/>
                    <a:pt x="229" y="2"/>
                  </a:cubicBezTo>
                  <a:close/>
                  <a:moveTo>
                    <a:pt x="229" y="2"/>
                  </a:moveTo>
                  <a:cubicBezTo>
                    <a:pt x="229" y="2"/>
                    <a:pt x="229" y="2"/>
                    <a:pt x="229" y="2"/>
                  </a:cubicBez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0" name="Freeform 15"/>
            <p:cNvSpPr>
              <a:spLocks noEditPoints="1"/>
            </p:cNvSpPr>
            <p:nvPr/>
          </p:nvSpPr>
          <p:spPr bwMode="auto">
            <a:xfrm>
              <a:off x="8085138" y="1328738"/>
              <a:ext cx="463550" cy="177800"/>
            </a:xfrm>
            <a:custGeom>
              <a:avLst/>
              <a:gdLst/>
              <a:ahLst/>
              <a:cxnLst>
                <a:cxn ang="0">
                  <a:pos x="3" y="83"/>
                </a:cxn>
                <a:cxn ang="0">
                  <a:pos x="21" y="97"/>
                </a:cxn>
                <a:cxn ang="0">
                  <a:pos x="26" y="97"/>
                </a:cxn>
                <a:cxn ang="0">
                  <a:pos x="238" y="40"/>
                </a:cxn>
                <a:cxn ang="0">
                  <a:pos x="252" y="16"/>
                </a:cxn>
                <a:cxn ang="0">
                  <a:pos x="229" y="3"/>
                </a:cxn>
                <a:cxn ang="0">
                  <a:pos x="16" y="60"/>
                </a:cxn>
                <a:cxn ang="0">
                  <a:pos x="3" y="83"/>
                </a:cxn>
                <a:cxn ang="0">
                  <a:pos x="3" y="83"/>
                </a:cxn>
                <a:cxn ang="0">
                  <a:pos x="3" y="83"/>
                </a:cxn>
              </a:cxnLst>
              <a:rect l="0" t="0" r="r" b="b"/>
              <a:pathLst>
                <a:path w="254" h="97">
                  <a:moveTo>
                    <a:pt x="3" y="83"/>
                  </a:moveTo>
                  <a:cubicBezTo>
                    <a:pt x="5" y="92"/>
                    <a:pt x="13" y="97"/>
                    <a:pt x="21" y="97"/>
                  </a:cubicBezTo>
                  <a:cubicBezTo>
                    <a:pt x="23" y="97"/>
                    <a:pt x="24" y="97"/>
                    <a:pt x="26" y="97"/>
                  </a:cubicBezTo>
                  <a:cubicBezTo>
                    <a:pt x="238" y="40"/>
                    <a:pt x="238" y="40"/>
                    <a:pt x="238" y="40"/>
                  </a:cubicBezTo>
                  <a:cubicBezTo>
                    <a:pt x="248" y="37"/>
                    <a:pt x="254" y="26"/>
                    <a:pt x="252" y="16"/>
                  </a:cubicBezTo>
                  <a:cubicBezTo>
                    <a:pt x="249" y="6"/>
                    <a:pt x="239" y="0"/>
                    <a:pt x="229" y="3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6" y="63"/>
                    <a:pt x="0" y="73"/>
                    <a:pt x="3" y="83"/>
                  </a:cubicBezTo>
                  <a:close/>
                  <a:moveTo>
                    <a:pt x="3" y="83"/>
                  </a:moveTo>
                  <a:cubicBezTo>
                    <a:pt x="3" y="83"/>
                    <a:pt x="3" y="83"/>
                    <a:pt x="3" y="83"/>
                  </a:cubicBez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1" name="Freeform 16"/>
            <p:cNvSpPr>
              <a:spLocks noEditPoints="1"/>
            </p:cNvSpPr>
            <p:nvPr/>
          </p:nvSpPr>
          <p:spPr bwMode="auto">
            <a:xfrm>
              <a:off x="8085138" y="1274763"/>
              <a:ext cx="273050" cy="125413"/>
            </a:xfrm>
            <a:custGeom>
              <a:avLst/>
              <a:gdLst/>
              <a:ahLst/>
              <a:cxnLst>
                <a:cxn ang="0">
                  <a:pos x="21" y="69"/>
                </a:cxn>
                <a:cxn ang="0">
                  <a:pos x="26" y="68"/>
                </a:cxn>
                <a:cxn ang="0">
                  <a:pos x="134" y="39"/>
                </a:cxn>
                <a:cxn ang="0">
                  <a:pos x="147" y="16"/>
                </a:cxn>
                <a:cxn ang="0">
                  <a:pos x="124" y="3"/>
                </a:cxn>
                <a:cxn ang="0">
                  <a:pos x="16" y="32"/>
                </a:cxn>
                <a:cxn ang="0">
                  <a:pos x="3" y="55"/>
                </a:cxn>
                <a:cxn ang="0">
                  <a:pos x="21" y="69"/>
                </a:cxn>
                <a:cxn ang="0">
                  <a:pos x="21" y="69"/>
                </a:cxn>
                <a:cxn ang="0">
                  <a:pos x="21" y="69"/>
                </a:cxn>
              </a:cxnLst>
              <a:rect l="0" t="0" r="r" b="b"/>
              <a:pathLst>
                <a:path w="150" h="69">
                  <a:moveTo>
                    <a:pt x="21" y="69"/>
                  </a:moveTo>
                  <a:cubicBezTo>
                    <a:pt x="23" y="69"/>
                    <a:pt x="24" y="69"/>
                    <a:pt x="26" y="68"/>
                  </a:cubicBezTo>
                  <a:cubicBezTo>
                    <a:pt x="134" y="39"/>
                    <a:pt x="134" y="39"/>
                    <a:pt x="134" y="39"/>
                  </a:cubicBezTo>
                  <a:cubicBezTo>
                    <a:pt x="144" y="36"/>
                    <a:pt x="150" y="26"/>
                    <a:pt x="147" y="16"/>
                  </a:cubicBezTo>
                  <a:cubicBezTo>
                    <a:pt x="144" y="6"/>
                    <a:pt x="134" y="0"/>
                    <a:pt x="124" y="3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6" y="34"/>
                    <a:pt x="0" y="45"/>
                    <a:pt x="3" y="55"/>
                  </a:cubicBezTo>
                  <a:cubicBezTo>
                    <a:pt x="5" y="63"/>
                    <a:pt x="13" y="69"/>
                    <a:pt x="21" y="69"/>
                  </a:cubicBezTo>
                  <a:close/>
                  <a:moveTo>
                    <a:pt x="21" y="69"/>
                  </a:moveTo>
                  <a:cubicBezTo>
                    <a:pt x="21" y="69"/>
                    <a:pt x="21" y="69"/>
                    <a:pt x="21" y="69"/>
                  </a:cubicBez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122" name="Group 23"/>
          <p:cNvGrpSpPr/>
          <p:nvPr/>
        </p:nvGrpSpPr>
        <p:grpSpPr>
          <a:xfrm rot="5400000">
            <a:off x="5167383" y="5113221"/>
            <a:ext cx="489644" cy="489644"/>
            <a:chOff x="7287419" y="2577307"/>
            <a:chExt cx="464344" cy="464344"/>
          </a:xfrm>
          <a:solidFill>
            <a:schemeClr val="tx1"/>
          </a:solidFill>
        </p:grpSpPr>
        <p:sp>
          <p:nvSpPr>
            <p:cNvPr id="123" name="AutoShape 56"/>
            <p:cNvSpPr/>
            <p:nvPr/>
          </p:nvSpPr>
          <p:spPr bwMode="auto">
            <a:xfrm>
              <a:off x="7287419" y="2577307"/>
              <a:ext cx="145256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88" y="7316"/>
                  </a:moveTo>
                  <a:cubicBezTo>
                    <a:pt x="16954" y="7352"/>
                    <a:pt x="16923" y="7387"/>
                    <a:pt x="16883" y="7423"/>
                  </a:cubicBezTo>
                  <a:cubicBezTo>
                    <a:pt x="16677" y="7601"/>
                    <a:pt x="16414" y="7770"/>
                    <a:pt x="16066" y="7920"/>
                  </a:cubicBezTo>
                  <a:cubicBezTo>
                    <a:pt x="16057" y="7924"/>
                    <a:pt x="16044" y="7927"/>
                    <a:pt x="16038" y="7931"/>
                  </a:cubicBezTo>
                  <a:cubicBezTo>
                    <a:pt x="15662" y="8092"/>
                    <a:pt x="15214" y="8234"/>
                    <a:pt x="14705" y="8354"/>
                  </a:cubicBezTo>
                  <a:cubicBezTo>
                    <a:pt x="14697" y="8357"/>
                    <a:pt x="14692" y="8358"/>
                    <a:pt x="14686" y="8359"/>
                  </a:cubicBezTo>
                  <a:cubicBezTo>
                    <a:pt x="14163" y="8482"/>
                    <a:pt x="13584" y="8581"/>
                    <a:pt x="12960" y="8649"/>
                  </a:cubicBezTo>
                  <a:cubicBezTo>
                    <a:pt x="12279" y="8726"/>
                    <a:pt x="11560" y="8774"/>
                    <a:pt x="10800" y="8774"/>
                  </a:cubicBezTo>
                  <a:cubicBezTo>
                    <a:pt x="10037" y="8774"/>
                    <a:pt x="9318" y="8726"/>
                    <a:pt x="8640" y="8649"/>
                  </a:cubicBezTo>
                  <a:cubicBezTo>
                    <a:pt x="8016" y="8581"/>
                    <a:pt x="7435" y="8482"/>
                    <a:pt x="6914" y="8359"/>
                  </a:cubicBezTo>
                  <a:cubicBezTo>
                    <a:pt x="6908" y="8358"/>
                    <a:pt x="6901" y="8357"/>
                    <a:pt x="6893" y="8354"/>
                  </a:cubicBezTo>
                  <a:cubicBezTo>
                    <a:pt x="6385" y="8234"/>
                    <a:pt x="5937" y="8092"/>
                    <a:pt x="5562" y="7931"/>
                  </a:cubicBezTo>
                  <a:cubicBezTo>
                    <a:pt x="5553" y="7927"/>
                    <a:pt x="5541" y="7924"/>
                    <a:pt x="5531" y="7920"/>
                  </a:cubicBezTo>
                  <a:cubicBezTo>
                    <a:pt x="5184" y="7770"/>
                    <a:pt x="4921" y="7601"/>
                    <a:pt x="4715" y="7423"/>
                  </a:cubicBezTo>
                  <a:cubicBezTo>
                    <a:pt x="4676" y="7387"/>
                    <a:pt x="4644" y="7352"/>
                    <a:pt x="4612" y="7316"/>
                  </a:cubicBezTo>
                  <a:cubicBezTo>
                    <a:pt x="4437" y="7136"/>
                    <a:pt x="4320" y="6947"/>
                    <a:pt x="4320" y="6750"/>
                  </a:cubicBezTo>
                  <a:cubicBezTo>
                    <a:pt x="4320" y="6550"/>
                    <a:pt x="4437" y="6362"/>
                    <a:pt x="4612" y="6181"/>
                  </a:cubicBezTo>
                  <a:cubicBezTo>
                    <a:pt x="4644" y="6146"/>
                    <a:pt x="4676" y="6110"/>
                    <a:pt x="4715" y="6076"/>
                  </a:cubicBezTo>
                  <a:cubicBezTo>
                    <a:pt x="4921" y="5898"/>
                    <a:pt x="5184" y="5729"/>
                    <a:pt x="5531" y="5577"/>
                  </a:cubicBezTo>
                  <a:cubicBezTo>
                    <a:pt x="5541" y="5574"/>
                    <a:pt x="5553" y="5571"/>
                    <a:pt x="5562" y="5567"/>
                  </a:cubicBezTo>
                  <a:cubicBezTo>
                    <a:pt x="5937" y="5407"/>
                    <a:pt x="6385" y="5264"/>
                    <a:pt x="6893" y="5144"/>
                  </a:cubicBezTo>
                  <a:cubicBezTo>
                    <a:pt x="6901" y="5142"/>
                    <a:pt x="6908" y="5140"/>
                    <a:pt x="6914" y="5138"/>
                  </a:cubicBezTo>
                  <a:cubicBezTo>
                    <a:pt x="7435" y="5017"/>
                    <a:pt x="8016" y="4918"/>
                    <a:pt x="8640" y="4848"/>
                  </a:cubicBezTo>
                  <a:cubicBezTo>
                    <a:pt x="9318" y="4773"/>
                    <a:pt x="10037" y="4725"/>
                    <a:pt x="10800" y="4725"/>
                  </a:cubicBezTo>
                  <a:cubicBezTo>
                    <a:pt x="11560" y="4725"/>
                    <a:pt x="12279" y="4773"/>
                    <a:pt x="12960" y="4848"/>
                  </a:cubicBezTo>
                  <a:cubicBezTo>
                    <a:pt x="13584" y="4918"/>
                    <a:pt x="14163" y="5017"/>
                    <a:pt x="14686" y="5138"/>
                  </a:cubicBezTo>
                  <a:cubicBezTo>
                    <a:pt x="14692" y="5140"/>
                    <a:pt x="14697" y="5142"/>
                    <a:pt x="14705" y="5144"/>
                  </a:cubicBezTo>
                  <a:cubicBezTo>
                    <a:pt x="15214" y="5264"/>
                    <a:pt x="15662" y="5407"/>
                    <a:pt x="16038" y="5567"/>
                  </a:cubicBezTo>
                  <a:cubicBezTo>
                    <a:pt x="16044" y="5571"/>
                    <a:pt x="16057" y="5574"/>
                    <a:pt x="16066" y="5577"/>
                  </a:cubicBezTo>
                  <a:cubicBezTo>
                    <a:pt x="16414" y="5729"/>
                    <a:pt x="16677" y="5898"/>
                    <a:pt x="16883" y="6076"/>
                  </a:cubicBezTo>
                  <a:cubicBezTo>
                    <a:pt x="16923" y="6110"/>
                    <a:pt x="16954" y="6146"/>
                    <a:pt x="16988" y="6181"/>
                  </a:cubicBezTo>
                  <a:cubicBezTo>
                    <a:pt x="17161" y="6362"/>
                    <a:pt x="17280" y="6550"/>
                    <a:pt x="17280" y="6750"/>
                  </a:cubicBezTo>
                  <a:cubicBezTo>
                    <a:pt x="17280" y="6947"/>
                    <a:pt x="17161" y="7136"/>
                    <a:pt x="16988" y="7316"/>
                  </a:cubicBezTo>
                  <a:moveTo>
                    <a:pt x="12960" y="19575"/>
                  </a:moveTo>
                  <a:cubicBezTo>
                    <a:pt x="12960" y="19948"/>
                    <a:pt x="11992" y="20249"/>
                    <a:pt x="10800" y="20249"/>
                  </a:cubicBezTo>
                  <a:cubicBezTo>
                    <a:pt x="9606" y="20249"/>
                    <a:pt x="8640" y="19948"/>
                    <a:pt x="8640" y="19575"/>
                  </a:cubicBezTo>
                  <a:lnTo>
                    <a:pt x="8640" y="10056"/>
                  </a:lnTo>
                  <a:cubicBezTo>
                    <a:pt x="9338" y="10101"/>
                    <a:pt x="10059" y="10124"/>
                    <a:pt x="10800" y="10124"/>
                  </a:cubicBezTo>
                  <a:cubicBezTo>
                    <a:pt x="11541" y="10124"/>
                    <a:pt x="12262" y="10101"/>
                    <a:pt x="12960" y="10056"/>
                  </a:cubicBezTo>
                  <a:cubicBezTo>
                    <a:pt x="12960" y="10056"/>
                    <a:pt x="12960" y="19575"/>
                    <a:pt x="12960" y="19575"/>
                  </a:cubicBezTo>
                  <a:close/>
                  <a:moveTo>
                    <a:pt x="8640" y="2025"/>
                  </a:moveTo>
                  <a:cubicBezTo>
                    <a:pt x="8640" y="1651"/>
                    <a:pt x="9606" y="1350"/>
                    <a:pt x="10800" y="1350"/>
                  </a:cubicBezTo>
                  <a:cubicBezTo>
                    <a:pt x="11992" y="1350"/>
                    <a:pt x="12960" y="1651"/>
                    <a:pt x="12960" y="2025"/>
                  </a:cubicBezTo>
                  <a:lnTo>
                    <a:pt x="12960" y="3442"/>
                  </a:lnTo>
                  <a:cubicBezTo>
                    <a:pt x="12262" y="3398"/>
                    <a:pt x="11541" y="3375"/>
                    <a:pt x="10800" y="3375"/>
                  </a:cubicBezTo>
                  <a:cubicBezTo>
                    <a:pt x="10059" y="3375"/>
                    <a:pt x="9338" y="3398"/>
                    <a:pt x="8640" y="3442"/>
                  </a:cubicBezTo>
                  <a:cubicBezTo>
                    <a:pt x="8640" y="3442"/>
                    <a:pt x="8640" y="2025"/>
                    <a:pt x="8640" y="2025"/>
                  </a:cubicBezTo>
                  <a:close/>
                  <a:moveTo>
                    <a:pt x="17280" y="4064"/>
                  </a:moveTo>
                  <a:lnTo>
                    <a:pt x="17280" y="2025"/>
                  </a:lnTo>
                  <a:cubicBezTo>
                    <a:pt x="17280" y="908"/>
                    <a:pt x="14373" y="0"/>
                    <a:pt x="10800" y="0"/>
                  </a:cubicBezTo>
                  <a:cubicBezTo>
                    <a:pt x="7225" y="0"/>
                    <a:pt x="4320" y="908"/>
                    <a:pt x="4320" y="2025"/>
                  </a:cubicBezTo>
                  <a:lnTo>
                    <a:pt x="4320" y="4064"/>
                  </a:lnTo>
                  <a:cubicBezTo>
                    <a:pt x="1710" y="4681"/>
                    <a:pt x="0" y="5649"/>
                    <a:pt x="0" y="6750"/>
                  </a:cubicBezTo>
                  <a:cubicBezTo>
                    <a:pt x="0" y="7850"/>
                    <a:pt x="1710" y="8818"/>
                    <a:pt x="4320" y="9434"/>
                  </a:cubicBezTo>
                  <a:lnTo>
                    <a:pt x="4320" y="19575"/>
                  </a:lnTo>
                  <a:cubicBezTo>
                    <a:pt x="4320" y="20691"/>
                    <a:pt x="7225" y="21599"/>
                    <a:pt x="10800" y="21599"/>
                  </a:cubicBezTo>
                  <a:cubicBezTo>
                    <a:pt x="14373" y="21599"/>
                    <a:pt x="17280" y="20691"/>
                    <a:pt x="17280" y="19575"/>
                  </a:cubicBezTo>
                  <a:lnTo>
                    <a:pt x="17280" y="9434"/>
                  </a:lnTo>
                  <a:cubicBezTo>
                    <a:pt x="19889" y="8818"/>
                    <a:pt x="21600" y="7850"/>
                    <a:pt x="21600" y="6750"/>
                  </a:cubicBezTo>
                  <a:cubicBezTo>
                    <a:pt x="21600" y="5649"/>
                    <a:pt x="19889" y="4681"/>
                    <a:pt x="17280" y="4064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+mn-cs"/>
                <a:sym typeface="Gill Sans" charset="0"/>
              </a:endParaRPr>
            </a:p>
          </p:txBody>
        </p:sp>
        <p:sp>
          <p:nvSpPr>
            <p:cNvPr id="124" name="AutoShape 57"/>
            <p:cNvSpPr/>
            <p:nvPr/>
          </p:nvSpPr>
          <p:spPr bwMode="auto">
            <a:xfrm>
              <a:off x="7606507" y="2577307"/>
              <a:ext cx="145256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88" y="7316"/>
                  </a:moveTo>
                  <a:cubicBezTo>
                    <a:pt x="16954" y="7352"/>
                    <a:pt x="16923" y="7387"/>
                    <a:pt x="16883" y="7423"/>
                  </a:cubicBezTo>
                  <a:cubicBezTo>
                    <a:pt x="16677" y="7601"/>
                    <a:pt x="16414" y="7770"/>
                    <a:pt x="16066" y="7920"/>
                  </a:cubicBezTo>
                  <a:cubicBezTo>
                    <a:pt x="16057" y="7924"/>
                    <a:pt x="16044" y="7927"/>
                    <a:pt x="16038" y="7931"/>
                  </a:cubicBezTo>
                  <a:cubicBezTo>
                    <a:pt x="15662" y="8092"/>
                    <a:pt x="15214" y="8234"/>
                    <a:pt x="14705" y="8354"/>
                  </a:cubicBezTo>
                  <a:cubicBezTo>
                    <a:pt x="14697" y="8357"/>
                    <a:pt x="14692" y="8358"/>
                    <a:pt x="14686" y="8359"/>
                  </a:cubicBezTo>
                  <a:cubicBezTo>
                    <a:pt x="14163" y="8482"/>
                    <a:pt x="13584" y="8581"/>
                    <a:pt x="12960" y="8649"/>
                  </a:cubicBezTo>
                  <a:cubicBezTo>
                    <a:pt x="12279" y="8726"/>
                    <a:pt x="11560" y="8774"/>
                    <a:pt x="10800" y="8774"/>
                  </a:cubicBezTo>
                  <a:cubicBezTo>
                    <a:pt x="10037" y="8774"/>
                    <a:pt x="9318" y="8726"/>
                    <a:pt x="8640" y="8649"/>
                  </a:cubicBezTo>
                  <a:cubicBezTo>
                    <a:pt x="8016" y="8581"/>
                    <a:pt x="7435" y="8482"/>
                    <a:pt x="6914" y="8359"/>
                  </a:cubicBezTo>
                  <a:cubicBezTo>
                    <a:pt x="6908" y="8358"/>
                    <a:pt x="6901" y="8357"/>
                    <a:pt x="6893" y="8354"/>
                  </a:cubicBezTo>
                  <a:cubicBezTo>
                    <a:pt x="6385" y="8234"/>
                    <a:pt x="5937" y="8092"/>
                    <a:pt x="5562" y="7931"/>
                  </a:cubicBezTo>
                  <a:cubicBezTo>
                    <a:pt x="5553" y="7927"/>
                    <a:pt x="5541" y="7924"/>
                    <a:pt x="5531" y="7920"/>
                  </a:cubicBezTo>
                  <a:cubicBezTo>
                    <a:pt x="5184" y="7770"/>
                    <a:pt x="4921" y="7601"/>
                    <a:pt x="4715" y="7423"/>
                  </a:cubicBezTo>
                  <a:cubicBezTo>
                    <a:pt x="4676" y="7387"/>
                    <a:pt x="4644" y="7352"/>
                    <a:pt x="4612" y="7316"/>
                  </a:cubicBezTo>
                  <a:cubicBezTo>
                    <a:pt x="4437" y="7136"/>
                    <a:pt x="4320" y="6947"/>
                    <a:pt x="4320" y="6750"/>
                  </a:cubicBezTo>
                  <a:cubicBezTo>
                    <a:pt x="4320" y="6550"/>
                    <a:pt x="4437" y="6362"/>
                    <a:pt x="4612" y="6181"/>
                  </a:cubicBezTo>
                  <a:cubicBezTo>
                    <a:pt x="4644" y="6146"/>
                    <a:pt x="4676" y="6110"/>
                    <a:pt x="4715" y="6076"/>
                  </a:cubicBezTo>
                  <a:cubicBezTo>
                    <a:pt x="4921" y="5898"/>
                    <a:pt x="5184" y="5729"/>
                    <a:pt x="5531" y="5577"/>
                  </a:cubicBezTo>
                  <a:cubicBezTo>
                    <a:pt x="5541" y="5574"/>
                    <a:pt x="5553" y="5571"/>
                    <a:pt x="5562" y="5567"/>
                  </a:cubicBezTo>
                  <a:cubicBezTo>
                    <a:pt x="5937" y="5407"/>
                    <a:pt x="6385" y="5264"/>
                    <a:pt x="6893" y="5144"/>
                  </a:cubicBezTo>
                  <a:cubicBezTo>
                    <a:pt x="6901" y="5142"/>
                    <a:pt x="6908" y="5140"/>
                    <a:pt x="6914" y="5138"/>
                  </a:cubicBezTo>
                  <a:cubicBezTo>
                    <a:pt x="7435" y="5017"/>
                    <a:pt x="8016" y="4918"/>
                    <a:pt x="8640" y="4848"/>
                  </a:cubicBezTo>
                  <a:cubicBezTo>
                    <a:pt x="9318" y="4773"/>
                    <a:pt x="10037" y="4725"/>
                    <a:pt x="10800" y="4725"/>
                  </a:cubicBezTo>
                  <a:cubicBezTo>
                    <a:pt x="11560" y="4725"/>
                    <a:pt x="12279" y="4773"/>
                    <a:pt x="12960" y="4848"/>
                  </a:cubicBezTo>
                  <a:cubicBezTo>
                    <a:pt x="13584" y="4918"/>
                    <a:pt x="14163" y="5017"/>
                    <a:pt x="14686" y="5138"/>
                  </a:cubicBezTo>
                  <a:cubicBezTo>
                    <a:pt x="14692" y="5140"/>
                    <a:pt x="14697" y="5142"/>
                    <a:pt x="14705" y="5144"/>
                  </a:cubicBezTo>
                  <a:cubicBezTo>
                    <a:pt x="15214" y="5264"/>
                    <a:pt x="15662" y="5407"/>
                    <a:pt x="16038" y="5567"/>
                  </a:cubicBezTo>
                  <a:cubicBezTo>
                    <a:pt x="16044" y="5571"/>
                    <a:pt x="16057" y="5574"/>
                    <a:pt x="16066" y="5577"/>
                  </a:cubicBezTo>
                  <a:cubicBezTo>
                    <a:pt x="16414" y="5729"/>
                    <a:pt x="16677" y="5898"/>
                    <a:pt x="16883" y="6076"/>
                  </a:cubicBezTo>
                  <a:cubicBezTo>
                    <a:pt x="16923" y="6110"/>
                    <a:pt x="16954" y="6146"/>
                    <a:pt x="16988" y="6181"/>
                  </a:cubicBezTo>
                  <a:cubicBezTo>
                    <a:pt x="17161" y="6362"/>
                    <a:pt x="17280" y="6550"/>
                    <a:pt x="17280" y="6750"/>
                  </a:cubicBezTo>
                  <a:cubicBezTo>
                    <a:pt x="17280" y="6947"/>
                    <a:pt x="17161" y="7136"/>
                    <a:pt x="16988" y="7316"/>
                  </a:cubicBezTo>
                  <a:moveTo>
                    <a:pt x="12960" y="19575"/>
                  </a:moveTo>
                  <a:cubicBezTo>
                    <a:pt x="12960" y="19948"/>
                    <a:pt x="11992" y="20249"/>
                    <a:pt x="10800" y="20249"/>
                  </a:cubicBezTo>
                  <a:cubicBezTo>
                    <a:pt x="9606" y="20249"/>
                    <a:pt x="8640" y="19948"/>
                    <a:pt x="8640" y="19575"/>
                  </a:cubicBezTo>
                  <a:lnTo>
                    <a:pt x="8640" y="10056"/>
                  </a:lnTo>
                  <a:cubicBezTo>
                    <a:pt x="9338" y="10101"/>
                    <a:pt x="10059" y="10124"/>
                    <a:pt x="10800" y="10124"/>
                  </a:cubicBezTo>
                  <a:cubicBezTo>
                    <a:pt x="11541" y="10124"/>
                    <a:pt x="12262" y="10101"/>
                    <a:pt x="12960" y="10056"/>
                  </a:cubicBezTo>
                  <a:cubicBezTo>
                    <a:pt x="12960" y="10056"/>
                    <a:pt x="12960" y="19575"/>
                    <a:pt x="12960" y="19575"/>
                  </a:cubicBezTo>
                  <a:close/>
                  <a:moveTo>
                    <a:pt x="8640" y="2025"/>
                  </a:moveTo>
                  <a:cubicBezTo>
                    <a:pt x="8640" y="1651"/>
                    <a:pt x="9606" y="1350"/>
                    <a:pt x="10800" y="1350"/>
                  </a:cubicBezTo>
                  <a:cubicBezTo>
                    <a:pt x="11992" y="1350"/>
                    <a:pt x="12960" y="1651"/>
                    <a:pt x="12960" y="2025"/>
                  </a:cubicBezTo>
                  <a:lnTo>
                    <a:pt x="12960" y="3442"/>
                  </a:lnTo>
                  <a:cubicBezTo>
                    <a:pt x="12262" y="3398"/>
                    <a:pt x="11541" y="3375"/>
                    <a:pt x="10800" y="3375"/>
                  </a:cubicBezTo>
                  <a:cubicBezTo>
                    <a:pt x="10059" y="3375"/>
                    <a:pt x="9338" y="3398"/>
                    <a:pt x="8640" y="3442"/>
                  </a:cubicBezTo>
                  <a:cubicBezTo>
                    <a:pt x="8640" y="3442"/>
                    <a:pt x="8640" y="2025"/>
                    <a:pt x="8640" y="2025"/>
                  </a:cubicBezTo>
                  <a:close/>
                  <a:moveTo>
                    <a:pt x="17280" y="4064"/>
                  </a:moveTo>
                  <a:lnTo>
                    <a:pt x="17280" y="2025"/>
                  </a:lnTo>
                  <a:cubicBezTo>
                    <a:pt x="17280" y="908"/>
                    <a:pt x="14373" y="0"/>
                    <a:pt x="10800" y="0"/>
                  </a:cubicBezTo>
                  <a:cubicBezTo>
                    <a:pt x="7225" y="0"/>
                    <a:pt x="4320" y="908"/>
                    <a:pt x="4320" y="2025"/>
                  </a:cubicBezTo>
                  <a:lnTo>
                    <a:pt x="4320" y="4064"/>
                  </a:lnTo>
                  <a:cubicBezTo>
                    <a:pt x="1710" y="4681"/>
                    <a:pt x="0" y="5649"/>
                    <a:pt x="0" y="6750"/>
                  </a:cubicBezTo>
                  <a:cubicBezTo>
                    <a:pt x="0" y="7850"/>
                    <a:pt x="1710" y="8818"/>
                    <a:pt x="4320" y="9434"/>
                  </a:cubicBezTo>
                  <a:lnTo>
                    <a:pt x="4320" y="19575"/>
                  </a:lnTo>
                  <a:cubicBezTo>
                    <a:pt x="4320" y="20691"/>
                    <a:pt x="7225" y="21599"/>
                    <a:pt x="10800" y="21599"/>
                  </a:cubicBezTo>
                  <a:cubicBezTo>
                    <a:pt x="14373" y="21599"/>
                    <a:pt x="17280" y="20691"/>
                    <a:pt x="17280" y="19575"/>
                  </a:cubicBezTo>
                  <a:lnTo>
                    <a:pt x="17280" y="9434"/>
                  </a:lnTo>
                  <a:cubicBezTo>
                    <a:pt x="19889" y="8818"/>
                    <a:pt x="21600" y="7850"/>
                    <a:pt x="21600" y="6750"/>
                  </a:cubicBezTo>
                  <a:cubicBezTo>
                    <a:pt x="21600" y="5649"/>
                    <a:pt x="19889" y="4681"/>
                    <a:pt x="17280" y="4064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+mn-cs"/>
                <a:sym typeface="Gill Sans" charset="0"/>
              </a:endParaRPr>
            </a:p>
          </p:txBody>
        </p:sp>
        <p:sp>
          <p:nvSpPr>
            <p:cNvPr id="125" name="AutoShape 58"/>
            <p:cNvSpPr/>
            <p:nvPr/>
          </p:nvSpPr>
          <p:spPr bwMode="auto">
            <a:xfrm>
              <a:off x="7446963" y="2577307"/>
              <a:ext cx="145257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88" y="15416"/>
                  </a:moveTo>
                  <a:cubicBezTo>
                    <a:pt x="16954" y="15452"/>
                    <a:pt x="16923" y="15487"/>
                    <a:pt x="16883" y="15523"/>
                  </a:cubicBezTo>
                  <a:cubicBezTo>
                    <a:pt x="16677" y="15701"/>
                    <a:pt x="16414" y="15870"/>
                    <a:pt x="16066" y="16020"/>
                  </a:cubicBezTo>
                  <a:cubicBezTo>
                    <a:pt x="16057" y="16024"/>
                    <a:pt x="16044" y="16027"/>
                    <a:pt x="16038" y="16031"/>
                  </a:cubicBezTo>
                  <a:cubicBezTo>
                    <a:pt x="15662" y="16192"/>
                    <a:pt x="15214" y="16334"/>
                    <a:pt x="14705" y="16454"/>
                  </a:cubicBezTo>
                  <a:cubicBezTo>
                    <a:pt x="14697" y="16457"/>
                    <a:pt x="14692" y="16458"/>
                    <a:pt x="14686" y="16459"/>
                  </a:cubicBezTo>
                  <a:cubicBezTo>
                    <a:pt x="14163" y="16582"/>
                    <a:pt x="13584" y="16681"/>
                    <a:pt x="12960" y="16749"/>
                  </a:cubicBezTo>
                  <a:cubicBezTo>
                    <a:pt x="12279" y="16826"/>
                    <a:pt x="11560" y="16875"/>
                    <a:pt x="10800" y="16875"/>
                  </a:cubicBezTo>
                  <a:cubicBezTo>
                    <a:pt x="10037" y="16875"/>
                    <a:pt x="9318" y="16826"/>
                    <a:pt x="8640" y="16749"/>
                  </a:cubicBezTo>
                  <a:cubicBezTo>
                    <a:pt x="8016" y="16681"/>
                    <a:pt x="7435" y="16582"/>
                    <a:pt x="6914" y="16459"/>
                  </a:cubicBezTo>
                  <a:cubicBezTo>
                    <a:pt x="6908" y="16458"/>
                    <a:pt x="6901" y="16457"/>
                    <a:pt x="6893" y="16454"/>
                  </a:cubicBezTo>
                  <a:cubicBezTo>
                    <a:pt x="6385" y="16334"/>
                    <a:pt x="5937" y="16192"/>
                    <a:pt x="5562" y="16031"/>
                  </a:cubicBezTo>
                  <a:cubicBezTo>
                    <a:pt x="5553" y="16027"/>
                    <a:pt x="5541" y="16024"/>
                    <a:pt x="5531" y="16020"/>
                  </a:cubicBezTo>
                  <a:cubicBezTo>
                    <a:pt x="5184" y="15870"/>
                    <a:pt x="4921" y="15701"/>
                    <a:pt x="4715" y="15523"/>
                  </a:cubicBezTo>
                  <a:cubicBezTo>
                    <a:pt x="4676" y="15487"/>
                    <a:pt x="4644" y="15452"/>
                    <a:pt x="4612" y="15416"/>
                  </a:cubicBezTo>
                  <a:cubicBezTo>
                    <a:pt x="4437" y="15236"/>
                    <a:pt x="4320" y="15047"/>
                    <a:pt x="4320" y="14850"/>
                  </a:cubicBezTo>
                  <a:cubicBezTo>
                    <a:pt x="4320" y="14650"/>
                    <a:pt x="4437" y="14462"/>
                    <a:pt x="4612" y="14281"/>
                  </a:cubicBezTo>
                  <a:cubicBezTo>
                    <a:pt x="4644" y="14246"/>
                    <a:pt x="4676" y="14210"/>
                    <a:pt x="4715" y="14176"/>
                  </a:cubicBezTo>
                  <a:cubicBezTo>
                    <a:pt x="4921" y="13998"/>
                    <a:pt x="5184" y="13829"/>
                    <a:pt x="5531" y="13677"/>
                  </a:cubicBezTo>
                  <a:cubicBezTo>
                    <a:pt x="5541" y="13674"/>
                    <a:pt x="5553" y="13671"/>
                    <a:pt x="5562" y="13667"/>
                  </a:cubicBezTo>
                  <a:cubicBezTo>
                    <a:pt x="5937" y="13507"/>
                    <a:pt x="6385" y="13364"/>
                    <a:pt x="6893" y="13244"/>
                  </a:cubicBezTo>
                  <a:cubicBezTo>
                    <a:pt x="6901" y="13242"/>
                    <a:pt x="6908" y="13240"/>
                    <a:pt x="6914" y="13238"/>
                  </a:cubicBezTo>
                  <a:cubicBezTo>
                    <a:pt x="7435" y="13117"/>
                    <a:pt x="8016" y="13018"/>
                    <a:pt x="8640" y="12948"/>
                  </a:cubicBezTo>
                  <a:cubicBezTo>
                    <a:pt x="9318" y="12873"/>
                    <a:pt x="10037" y="12825"/>
                    <a:pt x="10800" y="12825"/>
                  </a:cubicBezTo>
                  <a:cubicBezTo>
                    <a:pt x="11560" y="12825"/>
                    <a:pt x="12279" y="12873"/>
                    <a:pt x="12960" y="12948"/>
                  </a:cubicBezTo>
                  <a:cubicBezTo>
                    <a:pt x="13584" y="13018"/>
                    <a:pt x="14163" y="13117"/>
                    <a:pt x="14686" y="13238"/>
                  </a:cubicBezTo>
                  <a:cubicBezTo>
                    <a:pt x="14692" y="13240"/>
                    <a:pt x="14697" y="13242"/>
                    <a:pt x="14705" y="13244"/>
                  </a:cubicBezTo>
                  <a:cubicBezTo>
                    <a:pt x="15214" y="13364"/>
                    <a:pt x="15662" y="13507"/>
                    <a:pt x="16038" y="13667"/>
                  </a:cubicBezTo>
                  <a:cubicBezTo>
                    <a:pt x="16044" y="13671"/>
                    <a:pt x="16057" y="13674"/>
                    <a:pt x="16066" y="13677"/>
                  </a:cubicBezTo>
                  <a:cubicBezTo>
                    <a:pt x="16414" y="13829"/>
                    <a:pt x="16677" y="13998"/>
                    <a:pt x="16883" y="14176"/>
                  </a:cubicBezTo>
                  <a:cubicBezTo>
                    <a:pt x="16923" y="14210"/>
                    <a:pt x="16954" y="14246"/>
                    <a:pt x="16988" y="14281"/>
                  </a:cubicBezTo>
                  <a:cubicBezTo>
                    <a:pt x="17161" y="14462"/>
                    <a:pt x="17280" y="14650"/>
                    <a:pt x="17280" y="14850"/>
                  </a:cubicBezTo>
                  <a:cubicBezTo>
                    <a:pt x="17280" y="15047"/>
                    <a:pt x="17161" y="15236"/>
                    <a:pt x="16988" y="15416"/>
                  </a:cubicBezTo>
                  <a:moveTo>
                    <a:pt x="12960" y="19575"/>
                  </a:moveTo>
                  <a:cubicBezTo>
                    <a:pt x="12960" y="19948"/>
                    <a:pt x="11992" y="20249"/>
                    <a:pt x="10800" y="20249"/>
                  </a:cubicBezTo>
                  <a:cubicBezTo>
                    <a:pt x="9606" y="20249"/>
                    <a:pt x="8640" y="19948"/>
                    <a:pt x="8640" y="19575"/>
                  </a:cubicBezTo>
                  <a:lnTo>
                    <a:pt x="8640" y="18156"/>
                  </a:lnTo>
                  <a:cubicBezTo>
                    <a:pt x="9338" y="18201"/>
                    <a:pt x="10059" y="18225"/>
                    <a:pt x="10800" y="18225"/>
                  </a:cubicBezTo>
                  <a:cubicBezTo>
                    <a:pt x="11541" y="18225"/>
                    <a:pt x="12262" y="18201"/>
                    <a:pt x="12960" y="18156"/>
                  </a:cubicBezTo>
                  <a:cubicBezTo>
                    <a:pt x="12960" y="18156"/>
                    <a:pt x="12960" y="19575"/>
                    <a:pt x="12960" y="19575"/>
                  </a:cubicBezTo>
                  <a:close/>
                  <a:moveTo>
                    <a:pt x="8640" y="2025"/>
                  </a:moveTo>
                  <a:cubicBezTo>
                    <a:pt x="8640" y="1651"/>
                    <a:pt x="9606" y="1350"/>
                    <a:pt x="10800" y="1350"/>
                  </a:cubicBezTo>
                  <a:cubicBezTo>
                    <a:pt x="11992" y="1350"/>
                    <a:pt x="12960" y="1651"/>
                    <a:pt x="12960" y="2025"/>
                  </a:cubicBezTo>
                  <a:lnTo>
                    <a:pt x="12960" y="11542"/>
                  </a:lnTo>
                  <a:cubicBezTo>
                    <a:pt x="12262" y="11498"/>
                    <a:pt x="11541" y="11475"/>
                    <a:pt x="10800" y="11475"/>
                  </a:cubicBezTo>
                  <a:cubicBezTo>
                    <a:pt x="10059" y="11475"/>
                    <a:pt x="9338" y="11498"/>
                    <a:pt x="8640" y="11542"/>
                  </a:cubicBezTo>
                  <a:cubicBezTo>
                    <a:pt x="8640" y="11542"/>
                    <a:pt x="8640" y="2025"/>
                    <a:pt x="8640" y="2025"/>
                  </a:cubicBezTo>
                  <a:close/>
                  <a:moveTo>
                    <a:pt x="17280" y="12164"/>
                  </a:moveTo>
                  <a:lnTo>
                    <a:pt x="17280" y="2025"/>
                  </a:lnTo>
                  <a:cubicBezTo>
                    <a:pt x="17280" y="908"/>
                    <a:pt x="14373" y="0"/>
                    <a:pt x="10800" y="0"/>
                  </a:cubicBezTo>
                  <a:cubicBezTo>
                    <a:pt x="7225" y="0"/>
                    <a:pt x="4320" y="908"/>
                    <a:pt x="4320" y="2025"/>
                  </a:cubicBezTo>
                  <a:lnTo>
                    <a:pt x="4320" y="12164"/>
                  </a:lnTo>
                  <a:cubicBezTo>
                    <a:pt x="1710" y="12781"/>
                    <a:pt x="0" y="13749"/>
                    <a:pt x="0" y="14850"/>
                  </a:cubicBezTo>
                  <a:cubicBezTo>
                    <a:pt x="0" y="15950"/>
                    <a:pt x="1710" y="16918"/>
                    <a:pt x="4320" y="17534"/>
                  </a:cubicBezTo>
                  <a:lnTo>
                    <a:pt x="4320" y="19575"/>
                  </a:lnTo>
                  <a:cubicBezTo>
                    <a:pt x="4320" y="20691"/>
                    <a:pt x="7225" y="21599"/>
                    <a:pt x="10800" y="21599"/>
                  </a:cubicBezTo>
                  <a:cubicBezTo>
                    <a:pt x="14373" y="21599"/>
                    <a:pt x="17280" y="20691"/>
                    <a:pt x="17280" y="19575"/>
                  </a:cubicBezTo>
                  <a:lnTo>
                    <a:pt x="17280" y="17534"/>
                  </a:lnTo>
                  <a:cubicBezTo>
                    <a:pt x="19889" y="16918"/>
                    <a:pt x="21600" y="15950"/>
                    <a:pt x="21600" y="14850"/>
                  </a:cubicBezTo>
                  <a:cubicBezTo>
                    <a:pt x="21600" y="13749"/>
                    <a:pt x="19889" y="12781"/>
                    <a:pt x="17280" y="12164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+mn-cs"/>
                <a:sym typeface="Gill Sans" charset="0"/>
              </a:endParaRPr>
            </a:p>
          </p:txBody>
        </p:sp>
      </p:grpSp>
      <p:sp>
        <p:nvSpPr>
          <p:cNvPr id="126" name="Freeform 11"/>
          <p:cNvSpPr/>
          <p:nvPr/>
        </p:nvSpPr>
        <p:spPr bwMode="auto">
          <a:xfrm>
            <a:off x="925565" y="5015720"/>
            <a:ext cx="556140" cy="554824"/>
          </a:xfrm>
          <a:custGeom>
            <a:avLst/>
            <a:gdLst>
              <a:gd name="T0" fmla="*/ 208 w 358"/>
              <a:gd name="T1" fmla="*/ 207 h 357"/>
              <a:gd name="T2" fmla="*/ 126 w 358"/>
              <a:gd name="T3" fmla="*/ 255 h 357"/>
              <a:gd name="T4" fmla="*/ 46 w 358"/>
              <a:gd name="T5" fmla="*/ 253 h 357"/>
              <a:gd name="T6" fmla="*/ 56 w 358"/>
              <a:gd name="T7" fmla="*/ 334 h 357"/>
              <a:gd name="T8" fmla="*/ 251 w 358"/>
              <a:gd name="T9" fmla="*/ 250 h 357"/>
              <a:gd name="T10" fmla="*/ 335 w 358"/>
              <a:gd name="T11" fmla="*/ 55 h 357"/>
              <a:gd name="T12" fmla="*/ 254 w 358"/>
              <a:gd name="T13" fmla="*/ 45 h 357"/>
              <a:gd name="T14" fmla="*/ 256 w 358"/>
              <a:gd name="T15" fmla="*/ 125 h 357"/>
              <a:gd name="T16" fmla="*/ 208 w 358"/>
              <a:gd name="T17" fmla="*/ 207 h 3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58" h="357">
                <a:moveTo>
                  <a:pt x="208" y="207"/>
                </a:moveTo>
                <a:cubicBezTo>
                  <a:pt x="177" y="239"/>
                  <a:pt x="140" y="269"/>
                  <a:pt x="126" y="255"/>
                </a:cubicBezTo>
                <a:cubicBezTo>
                  <a:pt x="105" y="234"/>
                  <a:pt x="92" y="216"/>
                  <a:pt x="46" y="253"/>
                </a:cubicBezTo>
                <a:cubicBezTo>
                  <a:pt x="0" y="290"/>
                  <a:pt x="36" y="314"/>
                  <a:pt x="56" y="334"/>
                </a:cubicBezTo>
                <a:cubicBezTo>
                  <a:pt x="79" y="357"/>
                  <a:pt x="165" y="335"/>
                  <a:pt x="251" y="250"/>
                </a:cubicBezTo>
                <a:cubicBezTo>
                  <a:pt x="336" y="165"/>
                  <a:pt x="358" y="78"/>
                  <a:pt x="335" y="55"/>
                </a:cubicBezTo>
                <a:cubicBezTo>
                  <a:pt x="315" y="35"/>
                  <a:pt x="290" y="0"/>
                  <a:pt x="254" y="45"/>
                </a:cubicBezTo>
                <a:cubicBezTo>
                  <a:pt x="217" y="91"/>
                  <a:pt x="235" y="104"/>
                  <a:pt x="256" y="125"/>
                </a:cubicBezTo>
                <a:cubicBezTo>
                  <a:pt x="270" y="139"/>
                  <a:pt x="240" y="176"/>
                  <a:pt x="208" y="207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7" name="Freeform 116"/>
          <p:cNvSpPr>
            <a:spLocks noEditPoints="1"/>
          </p:cNvSpPr>
          <p:nvPr/>
        </p:nvSpPr>
        <p:spPr bwMode="auto">
          <a:xfrm>
            <a:off x="10188987" y="5117445"/>
            <a:ext cx="596685" cy="481197"/>
          </a:xfrm>
          <a:custGeom>
            <a:avLst/>
            <a:gdLst/>
            <a:ahLst/>
            <a:cxnLst>
              <a:cxn ang="0">
                <a:pos x="55" y="27"/>
              </a:cxn>
              <a:cxn ang="0">
                <a:pos x="54" y="27"/>
              </a:cxn>
              <a:cxn ang="0">
                <a:pos x="54" y="27"/>
              </a:cxn>
              <a:cxn ang="0">
                <a:pos x="53" y="27"/>
              </a:cxn>
              <a:cxn ang="0">
                <a:pos x="28" y="6"/>
              </a:cxn>
              <a:cxn ang="0">
                <a:pos x="4" y="27"/>
              </a:cxn>
              <a:cxn ang="0">
                <a:pos x="3" y="27"/>
              </a:cxn>
              <a:cxn ang="0">
                <a:pos x="2" y="27"/>
              </a:cxn>
              <a:cxn ang="0">
                <a:pos x="0" y="24"/>
              </a:cxn>
              <a:cxn ang="0">
                <a:pos x="0" y="23"/>
              </a:cxn>
              <a:cxn ang="0">
                <a:pos x="26" y="1"/>
              </a:cxn>
              <a:cxn ang="0">
                <a:pos x="31" y="1"/>
              </a:cxn>
              <a:cxn ang="0">
                <a:pos x="40" y="8"/>
              </a:cxn>
              <a:cxn ang="0">
                <a:pos x="40" y="1"/>
              </a:cxn>
              <a:cxn ang="0">
                <a:pos x="41" y="0"/>
              </a:cxn>
              <a:cxn ang="0">
                <a:pos x="48" y="0"/>
              </a:cxn>
              <a:cxn ang="0">
                <a:pos x="49" y="1"/>
              </a:cxn>
              <a:cxn ang="0">
                <a:pos x="49" y="16"/>
              </a:cxn>
              <a:cxn ang="0">
                <a:pos x="57" y="23"/>
              </a:cxn>
              <a:cxn ang="0">
                <a:pos x="57" y="24"/>
              </a:cxn>
              <a:cxn ang="0">
                <a:pos x="55" y="27"/>
              </a:cxn>
              <a:cxn ang="0">
                <a:pos x="49" y="44"/>
              </a:cxn>
              <a:cxn ang="0">
                <a:pos x="47" y="46"/>
              </a:cxn>
              <a:cxn ang="0">
                <a:pos x="33" y="46"/>
              </a:cxn>
              <a:cxn ang="0">
                <a:pos x="33" y="32"/>
              </a:cxn>
              <a:cxn ang="0">
                <a:pos x="24" y="32"/>
              </a:cxn>
              <a:cxn ang="0">
                <a:pos x="24" y="46"/>
              </a:cxn>
              <a:cxn ang="0">
                <a:pos x="10" y="46"/>
              </a:cxn>
              <a:cxn ang="0">
                <a:pos x="8" y="44"/>
              </a:cxn>
              <a:cxn ang="0">
                <a:pos x="8" y="27"/>
              </a:cxn>
              <a:cxn ang="0">
                <a:pos x="8" y="26"/>
              </a:cxn>
              <a:cxn ang="0">
                <a:pos x="28" y="9"/>
              </a:cxn>
              <a:cxn ang="0">
                <a:pos x="49" y="26"/>
              </a:cxn>
              <a:cxn ang="0">
                <a:pos x="49" y="27"/>
              </a:cxn>
              <a:cxn ang="0">
                <a:pos x="49" y="44"/>
              </a:cxn>
            </a:cxnLst>
            <a:rect l="0" t="0" r="r" b="b"/>
            <a:pathLst>
              <a:path w="57" h="46">
                <a:moveTo>
                  <a:pt x="55" y="27"/>
                </a:moveTo>
                <a:cubicBezTo>
                  <a:pt x="55" y="27"/>
                  <a:pt x="54" y="27"/>
                  <a:pt x="54" y="27"/>
                </a:cubicBezTo>
                <a:cubicBezTo>
                  <a:pt x="54" y="27"/>
                  <a:pt x="54" y="27"/>
                  <a:pt x="54" y="27"/>
                </a:cubicBezTo>
                <a:cubicBezTo>
                  <a:pt x="54" y="27"/>
                  <a:pt x="53" y="27"/>
                  <a:pt x="53" y="27"/>
                </a:cubicBezTo>
                <a:cubicBezTo>
                  <a:pt x="28" y="6"/>
                  <a:pt x="28" y="6"/>
                  <a:pt x="28" y="6"/>
                </a:cubicBezTo>
                <a:cubicBezTo>
                  <a:pt x="4" y="27"/>
                  <a:pt x="4" y="27"/>
                  <a:pt x="4" y="27"/>
                </a:cubicBezTo>
                <a:cubicBezTo>
                  <a:pt x="4" y="27"/>
                  <a:pt x="3" y="27"/>
                  <a:pt x="3" y="27"/>
                </a:cubicBezTo>
                <a:cubicBezTo>
                  <a:pt x="3" y="27"/>
                  <a:pt x="2" y="27"/>
                  <a:pt x="2" y="27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4"/>
                  <a:pt x="0" y="23"/>
                  <a:pt x="0" y="23"/>
                </a:cubicBezTo>
                <a:cubicBezTo>
                  <a:pt x="26" y="1"/>
                  <a:pt x="26" y="1"/>
                  <a:pt x="26" y="1"/>
                </a:cubicBezTo>
                <a:cubicBezTo>
                  <a:pt x="27" y="0"/>
                  <a:pt x="30" y="0"/>
                  <a:pt x="31" y="1"/>
                </a:cubicBezTo>
                <a:cubicBezTo>
                  <a:pt x="40" y="8"/>
                  <a:pt x="40" y="8"/>
                  <a:pt x="40" y="8"/>
                </a:cubicBezTo>
                <a:cubicBezTo>
                  <a:pt x="40" y="1"/>
                  <a:pt x="40" y="1"/>
                  <a:pt x="40" y="1"/>
                </a:cubicBezTo>
                <a:cubicBezTo>
                  <a:pt x="40" y="1"/>
                  <a:pt x="40" y="0"/>
                  <a:pt x="41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49" y="0"/>
                  <a:pt x="49" y="1"/>
                  <a:pt x="49" y="1"/>
                </a:cubicBezTo>
                <a:cubicBezTo>
                  <a:pt x="49" y="16"/>
                  <a:pt x="49" y="16"/>
                  <a:pt x="49" y="16"/>
                </a:cubicBezTo>
                <a:cubicBezTo>
                  <a:pt x="57" y="23"/>
                  <a:pt x="57" y="23"/>
                  <a:pt x="57" y="23"/>
                </a:cubicBezTo>
                <a:cubicBezTo>
                  <a:pt x="57" y="23"/>
                  <a:pt x="57" y="24"/>
                  <a:pt x="57" y="24"/>
                </a:cubicBezTo>
                <a:lnTo>
                  <a:pt x="55" y="27"/>
                </a:lnTo>
                <a:close/>
                <a:moveTo>
                  <a:pt x="49" y="44"/>
                </a:moveTo>
                <a:cubicBezTo>
                  <a:pt x="49" y="45"/>
                  <a:pt x="48" y="46"/>
                  <a:pt x="47" y="46"/>
                </a:cubicBezTo>
                <a:cubicBezTo>
                  <a:pt x="33" y="46"/>
                  <a:pt x="33" y="46"/>
                  <a:pt x="33" y="46"/>
                </a:cubicBezTo>
                <a:cubicBezTo>
                  <a:pt x="33" y="32"/>
                  <a:pt x="33" y="32"/>
                  <a:pt x="33" y="32"/>
                </a:cubicBezTo>
                <a:cubicBezTo>
                  <a:pt x="24" y="32"/>
                  <a:pt x="24" y="32"/>
                  <a:pt x="24" y="32"/>
                </a:cubicBezTo>
                <a:cubicBezTo>
                  <a:pt x="24" y="46"/>
                  <a:pt x="24" y="46"/>
                  <a:pt x="24" y="46"/>
                </a:cubicBezTo>
                <a:cubicBezTo>
                  <a:pt x="10" y="46"/>
                  <a:pt x="10" y="46"/>
                  <a:pt x="10" y="46"/>
                </a:cubicBezTo>
                <a:cubicBezTo>
                  <a:pt x="9" y="46"/>
                  <a:pt x="8" y="45"/>
                  <a:pt x="8" y="44"/>
                </a:cubicBezTo>
                <a:cubicBezTo>
                  <a:pt x="8" y="27"/>
                  <a:pt x="8" y="27"/>
                  <a:pt x="8" y="27"/>
                </a:cubicBezTo>
                <a:cubicBezTo>
                  <a:pt x="8" y="27"/>
                  <a:pt x="8" y="26"/>
                  <a:pt x="8" y="26"/>
                </a:cubicBezTo>
                <a:cubicBezTo>
                  <a:pt x="28" y="9"/>
                  <a:pt x="28" y="9"/>
                  <a:pt x="28" y="9"/>
                </a:cubicBezTo>
                <a:cubicBezTo>
                  <a:pt x="49" y="26"/>
                  <a:pt x="49" y="26"/>
                  <a:pt x="49" y="26"/>
                </a:cubicBezTo>
                <a:cubicBezTo>
                  <a:pt x="49" y="26"/>
                  <a:pt x="49" y="27"/>
                  <a:pt x="49" y="27"/>
                </a:cubicBezTo>
                <a:lnTo>
                  <a:pt x="49" y="44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128" name="Group 12"/>
          <p:cNvGrpSpPr>
            <a:grpSpLocks noChangeAspect="1"/>
          </p:cNvGrpSpPr>
          <p:nvPr/>
        </p:nvGrpSpPr>
        <p:grpSpPr bwMode="auto">
          <a:xfrm>
            <a:off x="10188767" y="3775243"/>
            <a:ext cx="597124" cy="541640"/>
            <a:chOff x="2535" y="1120"/>
            <a:chExt cx="635" cy="576"/>
          </a:xfrm>
          <a:solidFill>
            <a:schemeClr val="tx1"/>
          </a:solidFill>
        </p:grpSpPr>
        <p:sp>
          <p:nvSpPr>
            <p:cNvPr id="129" name="Freeform 13"/>
            <p:cNvSpPr/>
            <p:nvPr/>
          </p:nvSpPr>
          <p:spPr bwMode="auto">
            <a:xfrm>
              <a:off x="2535" y="1626"/>
              <a:ext cx="635" cy="70"/>
            </a:xfrm>
            <a:custGeom>
              <a:avLst/>
              <a:gdLst>
                <a:gd name="T0" fmla="*/ 136 w 136"/>
                <a:gd name="T1" fmla="*/ 7 h 15"/>
                <a:gd name="T2" fmla="*/ 128 w 136"/>
                <a:gd name="T3" fmla="*/ 15 h 15"/>
                <a:gd name="T4" fmla="*/ 8 w 136"/>
                <a:gd name="T5" fmla="*/ 15 h 15"/>
                <a:gd name="T6" fmla="*/ 0 w 136"/>
                <a:gd name="T7" fmla="*/ 7 h 15"/>
                <a:gd name="T8" fmla="*/ 0 w 136"/>
                <a:gd name="T9" fmla="*/ 7 h 15"/>
                <a:gd name="T10" fmla="*/ 8 w 136"/>
                <a:gd name="T11" fmla="*/ 0 h 15"/>
                <a:gd name="T12" fmla="*/ 128 w 136"/>
                <a:gd name="T13" fmla="*/ 0 h 15"/>
                <a:gd name="T14" fmla="*/ 136 w 136"/>
                <a:gd name="T15" fmla="*/ 7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6" h="15">
                  <a:moveTo>
                    <a:pt x="136" y="7"/>
                  </a:moveTo>
                  <a:cubicBezTo>
                    <a:pt x="136" y="12"/>
                    <a:pt x="133" y="15"/>
                    <a:pt x="128" y="15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3" y="15"/>
                    <a:pt x="0" y="12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8" y="0"/>
                  </a:cubicBezTo>
                  <a:cubicBezTo>
                    <a:pt x="128" y="0"/>
                    <a:pt x="128" y="0"/>
                    <a:pt x="128" y="0"/>
                  </a:cubicBezTo>
                  <a:cubicBezTo>
                    <a:pt x="133" y="0"/>
                    <a:pt x="136" y="3"/>
                    <a:pt x="136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30" name="Freeform 14"/>
            <p:cNvSpPr/>
            <p:nvPr/>
          </p:nvSpPr>
          <p:spPr bwMode="auto">
            <a:xfrm>
              <a:off x="2614" y="1369"/>
              <a:ext cx="75" cy="220"/>
            </a:xfrm>
            <a:custGeom>
              <a:avLst/>
              <a:gdLst>
                <a:gd name="T0" fmla="*/ 8 w 16"/>
                <a:gd name="T1" fmla="*/ 47 h 47"/>
                <a:gd name="T2" fmla="*/ 0 w 16"/>
                <a:gd name="T3" fmla="*/ 39 h 47"/>
                <a:gd name="T4" fmla="*/ 0 w 16"/>
                <a:gd name="T5" fmla="*/ 8 h 47"/>
                <a:gd name="T6" fmla="*/ 8 w 16"/>
                <a:gd name="T7" fmla="*/ 0 h 47"/>
                <a:gd name="T8" fmla="*/ 8 w 16"/>
                <a:gd name="T9" fmla="*/ 0 h 47"/>
                <a:gd name="T10" fmla="*/ 16 w 16"/>
                <a:gd name="T11" fmla="*/ 8 h 47"/>
                <a:gd name="T12" fmla="*/ 16 w 16"/>
                <a:gd name="T13" fmla="*/ 39 h 47"/>
                <a:gd name="T14" fmla="*/ 8 w 16"/>
                <a:gd name="T15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" h="47">
                  <a:moveTo>
                    <a:pt x="8" y="47"/>
                  </a:moveTo>
                  <a:cubicBezTo>
                    <a:pt x="4" y="47"/>
                    <a:pt x="0" y="44"/>
                    <a:pt x="0" y="39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6" y="44"/>
                    <a:pt x="12" y="47"/>
                    <a:pt x="8" y="4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31" name="Freeform 15"/>
            <p:cNvSpPr/>
            <p:nvPr/>
          </p:nvSpPr>
          <p:spPr bwMode="auto">
            <a:xfrm>
              <a:off x="2750" y="1369"/>
              <a:ext cx="70" cy="220"/>
            </a:xfrm>
            <a:custGeom>
              <a:avLst/>
              <a:gdLst>
                <a:gd name="T0" fmla="*/ 8 w 15"/>
                <a:gd name="T1" fmla="*/ 47 h 47"/>
                <a:gd name="T2" fmla="*/ 0 w 15"/>
                <a:gd name="T3" fmla="*/ 39 h 47"/>
                <a:gd name="T4" fmla="*/ 0 w 15"/>
                <a:gd name="T5" fmla="*/ 8 h 47"/>
                <a:gd name="T6" fmla="*/ 8 w 15"/>
                <a:gd name="T7" fmla="*/ 0 h 47"/>
                <a:gd name="T8" fmla="*/ 8 w 15"/>
                <a:gd name="T9" fmla="*/ 0 h 47"/>
                <a:gd name="T10" fmla="*/ 15 w 15"/>
                <a:gd name="T11" fmla="*/ 8 h 47"/>
                <a:gd name="T12" fmla="*/ 15 w 15"/>
                <a:gd name="T13" fmla="*/ 39 h 47"/>
                <a:gd name="T14" fmla="*/ 8 w 15"/>
                <a:gd name="T15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47">
                  <a:moveTo>
                    <a:pt x="8" y="47"/>
                  </a:moveTo>
                  <a:cubicBezTo>
                    <a:pt x="3" y="47"/>
                    <a:pt x="0" y="44"/>
                    <a:pt x="0" y="39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2" y="0"/>
                    <a:pt x="15" y="4"/>
                    <a:pt x="15" y="8"/>
                  </a:cubicBezTo>
                  <a:cubicBezTo>
                    <a:pt x="15" y="39"/>
                    <a:pt x="15" y="39"/>
                    <a:pt x="15" y="39"/>
                  </a:cubicBezTo>
                  <a:cubicBezTo>
                    <a:pt x="15" y="44"/>
                    <a:pt x="12" y="47"/>
                    <a:pt x="8" y="4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32" name="Freeform 16"/>
            <p:cNvSpPr/>
            <p:nvPr/>
          </p:nvSpPr>
          <p:spPr bwMode="auto">
            <a:xfrm>
              <a:off x="2885" y="1369"/>
              <a:ext cx="70" cy="220"/>
            </a:xfrm>
            <a:custGeom>
              <a:avLst/>
              <a:gdLst>
                <a:gd name="T0" fmla="*/ 7 w 15"/>
                <a:gd name="T1" fmla="*/ 47 h 47"/>
                <a:gd name="T2" fmla="*/ 0 w 15"/>
                <a:gd name="T3" fmla="*/ 39 h 47"/>
                <a:gd name="T4" fmla="*/ 0 w 15"/>
                <a:gd name="T5" fmla="*/ 8 h 47"/>
                <a:gd name="T6" fmla="*/ 7 w 15"/>
                <a:gd name="T7" fmla="*/ 0 h 47"/>
                <a:gd name="T8" fmla="*/ 7 w 15"/>
                <a:gd name="T9" fmla="*/ 0 h 47"/>
                <a:gd name="T10" fmla="*/ 15 w 15"/>
                <a:gd name="T11" fmla="*/ 8 h 47"/>
                <a:gd name="T12" fmla="*/ 15 w 15"/>
                <a:gd name="T13" fmla="*/ 39 h 47"/>
                <a:gd name="T14" fmla="*/ 7 w 15"/>
                <a:gd name="T15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47">
                  <a:moveTo>
                    <a:pt x="7" y="47"/>
                  </a:moveTo>
                  <a:cubicBezTo>
                    <a:pt x="3" y="47"/>
                    <a:pt x="0" y="44"/>
                    <a:pt x="0" y="39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12" y="0"/>
                    <a:pt x="15" y="4"/>
                    <a:pt x="15" y="8"/>
                  </a:cubicBezTo>
                  <a:cubicBezTo>
                    <a:pt x="15" y="39"/>
                    <a:pt x="15" y="39"/>
                    <a:pt x="15" y="39"/>
                  </a:cubicBezTo>
                  <a:cubicBezTo>
                    <a:pt x="15" y="44"/>
                    <a:pt x="12" y="47"/>
                    <a:pt x="7" y="4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33" name="Freeform 17"/>
            <p:cNvSpPr/>
            <p:nvPr/>
          </p:nvSpPr>
          <p:spPr bwMode="auto">
            <a:xfrm>
              <a:off x="3016" y="1369"/>
              <a:ext cx="74" cy="220"/>
            </a:xfrm>
            <a:custGeom>
              <a:avLst/>
              <a:gdLst>
                <a:gd name="T0" fmla="*/ 8 w 16"/>
                <a:gd name="T1" fmla="*/ 47 h 47"/>
                <a:gd name="T2" fmla="*/ 0 w 16"/>
                <a:gd name="T3" fmla="*/ 39 h 47"/>
                <a:gd name="T4" fmla="*/ 0 w 16"/>
                <a:gd name="T5" fmla="*/ 8 h 47"/>
                <a:gd name="T6" fmla="*/ 8 w 16"/>
                <a:gd name="T7" fmla="*/ 0 h 47"/>
                <a:gd name="T8" fmla="*/ 8 w 16"/>
                <a:gd name="T9" fmla="*/ 0 h 47"/>
                <a:gd name="T10" fmla="*/ 16 w 16"/>
                <a:gd name="T11" fmla="*/ 8 h 47"/>
                <a:gd name="T12" fmla="*/ 16 w 16"/>
                <a:gd name="T13" fmla="*/ 39 h 47"/>
                <a:gd name="T14" fmla="*/ 8 w 16"/>
                <a:gd name="T15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" h="47">
                  <a:moveTo>
                    <a:pt x="8" y="47"/>
                  </a:moveTo>
                  <a:cubicBezTo>
                    <a:pt x="4" y="47"/>
                    <a:pt x="0" y="44"/>
                    <a:pt x="0" y="39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6" y="44"/>
                    <a:pt x="12" y="47"/>
                    <a:pt x="8" y="4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34" name="Freeform 18"/>
            <p:cNvSpPr/>
            <p:nvPr/>
          </p:nvSpPr>
          <p:spPr bwMode="auto">
            <a:xfrm>
              <a:off x="2656" y="1120"/>
              <a:ext cx="392" cy="117"/>
            </a:xfrm>
            <a:custGeom>
              <a:avLst/>
              <a:gdLst>
                <a:gd name="T0" fmla="*/ 84 w 84"/>
                <a:gd name="T1" fmla="*/ 25 h 25"/>
                <a:gd name="T2" fmla="*/ 52 w 84"/>
                <a:gd name="T3" fmla="*/ 4 h 25"/>
                <a:gd name="T4" fmla="*/ 32 w 84"/>
                <a:gd name="T5" fmla="*/ 4 h 25"/>
                <a:gd name="T6" fmla="*/ 18 w 84"/>
                <a:gd name="T7" fmla="*/ 13 h 25"/>
                <a:gd name="T8" fmla="*/ 0 w 84"/>
                <a:gd name="T9" fmla="*/ 25 h 25"/>
                <a:gd name="T10" fmla="*/ 84 w 84"/>
                <a:gd name="T11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4" h="25">
                  <a:moveTo>
                    <a:pt x="84" y="25"/>
                  </a:moveTo>
                  <a:cubicBezTo>
                    <a:pt x="52" y="4"/>
                    <a:pt x="52" y="4"/>
                    <a:pt x="52" y="4"/>
                  </a:cubicBezTo>
                  <a:cubicBezTo>
                    <a:pt x="46" y="0"/>
                    <a:pt x="38" y="0"/>
                    <a:pt x="32" y="4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84" y="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35" name="Freeform 19"/>
            <p:cNvSpPr/>
            <p:nvPr/>
          </p:nvSpPr>
          <p:spPr bwMode="auto">
            <a:xfrm>
              <a:off x="2572" y="1275"/>
              <a:ext cx="560" cy="75"/>
            </a:xfrm>
            <a:custGeom>
              <a:avLst/>
              <a:gdLst>
                <a:gd name="T0" fmla="*/ 120 w 120"/>
                <a:gd name="T1" fmla="*/ 8 h 16"/>
                <a:gd name="T2" fmla="*/ 112 w 120"/>
                <a:gd name="T3" fmla="*/ 16 h 16"/>
                <a:gd name="T4" fmla="*/ 8 w 120"/>
                <a:gd name="T5" fmla="*/ 16 h 16"/>
                <a:gd name="T6" fmla="*/ 0 w 120"/>
                <a:gd name="T7" fmla="*/ 8 h 16"/>
                <a:gd name="T8" fmla="*/ 0 w 120"/>
                <a:gd name="T9" fmla="*/ 8 h 16"/>
                <a:gd name="T10" fmla="*/ 8 w 120"/>
                <a:gd name="T11" fmla="*/ 0 h 16"/>
                <a:gd name="T12" fmla="*/ 112 w 120"/>
                <a:gd name="T13" fmla="*/ 0 h 16"/>
                <a:gd name="T14" fmla="*/ 120 w 120"/>
                <a:gd name="T15" fmla="*/ 8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0" h="16">
                  <a:moveTo>
                    <a:pt x="120" y="8"/>
                  </a:moveTo>
                  <a:cubicBezTo>
                    <a:pt x="120" y="12"/>
                    <a:pt x="116" y="16"/>
                    <a:pt x="112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3"/>
                    <a:pt x="4" y="0"/>
                    <a:pt x="8" y="0"/>
                  </a:cubicBezTo>
                  <a:cubicBezTo>
                    <a:pt x="112" y="0"/>
                    <a:pt x="112" y="0"/>
                    <a:pt x="112" y="0"/>
                  </a:cubicBezTo>
                  <a:cubicBezTo>
                    <a:pt x="116" y="0"/>
                    <a:pt x="120" y="3"/>
                    <a:pt x="12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136" name="Freeform 110"/>
          <p:cNvSpPr>
            <a:spLocks noEditPoints="1"/>
          </p:cNvSpPr>
          <p:nvPr/>
        </p:nvSpPr>
        <p:spPr bwMode="auto">
          <a:xfrm>
            <a:off x="5177340" y="3842994"/>
            <a:ext cx="499615" cy="463642"/>
          </a:xfrm>
          <a:custGeom>
            <a:avLst/>
            <a:gdLst/>
            <a:ahLst/>
            <a:cxnLst>
              <a:cxn ang="0">
                <a:pos x="8" y="10"/>
              </a:cxn>
              <a:cxn ang="0">
                <a:pos x="0" y="10"/>
              </a:cxn>
              <a:cxn ang="0">
                <a:pos x="0" y="5"/>
              </a:cxn>
              <a:cxn ang="0">
                <a:pos x="8" y="5"/>
              </a:cxn>
              <a:cxn ang="0">
                <a:pos x="8" y="10"/>
              </a:cxn>
              <a:cxn ang="0">
                <a:pos x="33" y="30"/>
              </a:cxn>
              <a:cxn ang="0">
                <a:pos x="0" y="30"/>
              </a:cxn>
              <a:cxn ang="0">
                <a:pos x="0" y="25"/>
              </a:cxn>
              <a:cxn ang="0">
                <a:pos x="33" y="25"/>
              </a:cxn>
              <a:cxn ang="0">
                <a:pos x="33" y="30"/>
              </a:cxn>
              <a:cxn ang="0">
                <a:pos x="13" y="49"/>
              </a:cxn>
              <a:cxn ang="0">
                <a:pos x="0" y="49"/>
              </a:cxn>
              <a:cxn ang="0">
                <a:pos x="0" y="44"/>
              </a:cxn>
              <a:cxn ang="0">
                <a:pos x="13" y="44"/>
              </a:cxn>
              <a:cxn ang="0">
                <a:pos x="13" y="49"/>
              </a:cxn>
              <a:cxn ang="0">
                <a:pos x="24" y="3"/>
              </a:cxn>
              <a:cxn ang="0">
                <a:pos x="24" y="13"/>
              </a:cxn>
              <a:cxn ang="0">
                <a:pos x="22" y="15"/>
              </a:cxn>
              <a:cxn ang="0">
                <a:pos x="12" y="15"/>
              </a:cxn>
              <a:cxn ang="0">
                <a:pos x="9" y="13"/>
              </a:cxn>
              <a:cxn ang="0">
                <a:pos x="9" y="3"/>
              </a:cxn>
              <a:cxn ang="0">
                <a:pos x="12" y="0"/>
              </a:cxn>
              <a:cxn ang="0">
                <a:pos x="22" y="0"/>
              </a:cxn>
              <a:cxn ang="0">
                <a:pos x="24" y="3"/>
              </a:cxn>
              <a:cxn ang="0">
                <a:pos x="29" y="42"/>
              </a:cxn>
              <a:cxn ang="0">
                <a:pos x="29" y="51"/>
              </a:cxn>
              <a:cxn ang="0">
                <a:pos x="26" y="54"/>
              </a:cxn>
              <a:cxn ang="0">
                <a:pos x="17" y="54"/>
              </a:cxn>
              <a:cxn ang="0">
                <a:pos x="14" y="51"/>
              </a:cxn>
              <a:cxn ang="0">
                <a:pos x="14" y="42"/>
              </a:cxn>
              <a:cxn ang="0">
                <a:pos x="17" y="39"/>
              </a:cxn>
              <a:cxn ang="0">
                <a:pos x="26" y="39"/>
              </a:cxn>
              <a:cxn ang="0">
                <a:pos x="29" y="42"/>
              </a:cxn>
              <a:cxn ang="0">
                <a:pos x="58" y="10"/>
              </a:cxn>
              <a:cxn ang="0">
                <a:pos x="25" y="10"/>
              </a:cxn>
              <a:cxn ang="0">
                <a:pos x="25" y="5"/>
              </a:cxn>
              <a:cxn ang="0">
                <a:pos x="58" y="5"/>
              </a:cxn>
              <a:cxn ang="0">
                <a:pos x="58" y="10"/>
              </a:cxn>
              <a:cxn ang="0">
                <a:pos x="58" y="49"/>
              </a:cxn>
              <a:cxn ang="0">
                <a:pos x="30" y="49"/>
              </a:cxn>
              <a:cxn ang="0">
                <a:pos x="30" y="44"/>
              </a:cxn>
              <a:cxn ang="0">
                <a:pos x="58" y="44"/>
              </a:cxn>
              <a:cxn ang="0">
                <a:pos x="58" y="49"/>
              </a:cxn>
              <a:cxn ang="0">
                <a:pos x="48" y="22"/>
              </a:cxn>
              <a:cxn ang="0">
                <a:pos x="48" y="32"/>
              </a:cxn>
              <a:cxn ang="0">
                <a:pos x="46" y="34"/>
              </a:cxn>
              <a:cxn ang="0">
                <a:pos x="36" y="34"/>
              </a:cxn>
              <a:cxn ang="0">
                <a:pos x="34" y="32"/>
              </a:cxn>
              <a:cxn ang="0">
                <a:pos x="34" y="22"/>
              </a:cxn>
              <a:cxn ang="0">
                <a:pos x="36" y="20"/>
              </a:cxn>
              <a:cxn ang="0">
                <a:pos x="46" y="20"/>
              </a:cxn>
              <a:cxn ang="0">
                <a:pos x="48" y="22"/>
              </a:cxn>
              <a:cxn ang="0">
                <a:pos x="58" y="30"/>
              </a:cxn>
              <a:cxn ang="0">
                <a:pos x="50" y="30"/>
              </a:cxn>
              <a:cxn ang="0">
                <a:pos x="50" y="25"/>
              </a:cxn>
              <a:cxn ang="0">
                <a:pos x="58" y="25"/>
              </a:cxn>
              <a:cxn ang="0">
                <a:pos x="58" y="30"/>
              </a:cxn>
            </a:cxnLst>
            <a:rect l="0" t="0" r="r" b="b"/>
            <a:pathLst>
              <a:path w="58" h="54">
                <a:moveTo>
                  <a:pt x="8" y="10"/>
                </a:move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0" y="5"/>
                  <a:pt x="0" y="5"/>
                </a:cubicBezTo>
                <a:cubicBezTo>
                  <a:pt x="8" y="5"/>
                  <a:pt x="8" y="5"/>
                  <a:pt x="8" y="5"/>
                </a:cubicBezTo>
                <a:lnTo>
                  <a:pt x="8" y="10"/>
                </a:lnTo>
                <a:close/>
                <a:moveTo>
                  <a:pt x="33" y="30"/>
                </a:moveTo>
                <a:cubicBezTo>
                  <a:pt x="0" y="30"/>
                  <a:pt x="0" y="30"/>
                  <a:pt x="0" y="30"/>
                </a:cubicBezTo>
                <a:cubicBezTo>
                  <a:pt x="0" y="25"/>
                  <a:pt x="0" y="25"/>
                  <a:pt x="0" y="25"/>
                </a:cubicBezTo>
                <a:cubicBezTo>
                  <a:pt x="33" y="25"/>
                  <a:pt x="33" y="25"/>
                  <a:pt x="33" y="25"/>
                </a:cubicBezTo>
                <a:lnTo>
                  <a:pt x="33" y="30"/>
                </a:lnTo>
                <a:close/>
                <a:moveTo>
                  <a:pt x="13" y="49"/>
                </a:moveTo>
                <a:cubicBezTo>
                  <a:pt x="0" y="49"/>
                  <a:pt x="0" y="49"/>
                  <a:pt x="0" y="49"/>
                </a:cubicBezTo>
                <a:cubicBezTo>
                  <a:pt x="0" y="44"/>
                  <a:pt x="0" y="44"/>
                  <a:pt x="0" y="44"/>
                </a:cubicBezTo>
                <a:cubicBezTo>
                  <a:pt x="13" y="44"/>
                  <a:pt x="13" y="44"/>
                  <a:pt x="13" y="44"/>
                </a:cubicBezTo>
                <a:lnTo>
                  <a:pt x="13" y="49"/>
                </a:lnTo>
                <a:close/>
                <a:moveTo>
                  <a:pt x="24" y="3"/>
                </a:moveTo>
                <a:cubicBezTo>
                  <a:pt x="24" y="13"/>
                  <a:pt x="24" y="13"/>
                  <a:pt x="24" y="13"/>
                </a:cubicBezTo>
                <a:cubicBezTo>
                  <a:pt x="24" y="14"/>
                  <a:pt x="23" y="15"/>
                  <a:pt x="22" y="15"/>
                </a:cubicBezTo>
                <a:cubicBezTo>
                  <a:pt x="12" y="15"/>
                  <a:pt x="12" y="15"/>
                  <a:pt x="12" y="15"/>
                </a:cubicBezTo>
                <a:cubicBezTo>
                  <a:pt x="11" y="15"/>
                  <a:pt x="9" y="14"/>
                  <a:pt x="9" y="13"/>
                </a:cubicBezTo>
                <a:cubicBezTo>
                  <a:pt x="9" y="3"/>
                  <a:pt x="9" y="3"/>
                  <a:pt x="9" y="3"/>
                </a:cubicBezTo>
                <a:cubicBezTo>
                  <a:pt x="9" y="2"/>
                  <a:pt x="11" y="0"/>
                  <a:pt x="12" y="0"/>
                </a:cubicBezTo>
                <a:cubicBezTo>
                  <a:pt x="22" y="0"/>
                  <a:pt x="22" y="0"/>
                  <a:pt x="22" y="0"/>
                </a:cubicBezTo>
                <a:cubicBezTo>
                  <a:pt x="23" y="0"/>
                  <a:pt x="24" y="2"/>
                  <a:pt x="24" y="3"/>
                </a:cubicBezTo>
                <a:close/>
                <a:moveTo>
                  <a:pt x="29" y="42"/>
                </a:moveTo>
                <a:cubicBezTo>
                  <a:pt x="29" y="51"/>
                  <a:pt x="29" y="51"/>
                  <a:pt x="29" y="51"/>
                </a:cubicBezTo>
                <a:cubicBezTo>
                  <a:pt x="29" y="53"/>
                  <a:pt x="28" y="54"/>
                  <a:pt x="26" y="54"/>
                </a:cubicBezTo>
                <a:cubicBezTo>
                  <a:pt x="17" y="54"/>
                  <a:pt x="17" y="54"/>
                  <a:pt x="17" y="54"/>
                </a:cubicBezTo>
                <a:cubicBezTo>
                  <a:pt x="15" y="54"/>
                  <a:pt x="14" y="53"/>
                  <a:pt x="14" y="51"/>
                </a:cubicBezTo>
                <a:cubicBezTo>
                  <a:pt x="14" y="42"/>
                  <a:pt x="14" y="42"/>
                  <a:pt x="14" y="42"/>
                </a:cubicBezTo>
                <a:cubicBezTo>
                  <a:pt x="14" y="40"/>
                  <a:pt x="15" y="39"/>
                  <a:pt x="17" y="39"/>
                </a:cubicBezTo>
                <a:cubicBezTo>
                  <a:pt x="26" y="39"/>
                  <a:pt x="26" y="39"/>
                  <a:pt x="26" y="39"/>
                </a:cubicBezTo>
                <a:cubicBezTo>
                  <a:pt x="28" y="39"/>
                  <a:pt x="29" y="40"/>
                  <a:pt x="29" y="42"/>
                </a:cubicBezTo>
                <a:close/>
                <a:moveTo>
                  <a:pt x="58" y="10"/>
                </a:moveTo>
                <a:cubicBezTo>
                  <a:pt x="25" y="10"/>
                  <a:pt x="25" y="10"/>
                  <a:pt x="25" y="10"/>
                </a:cubicBezTo>
                <a:cubicBezTo>
                  <a:pt x="25" y="5"/>
                  <a:pt x="25" y="5"/>
                  <a:pt x="25" y="5"/>
                </a:cubicBezTo>
                <a:cubicBezTo>
                  <a:pt x="58" y="5"/>
                  <a:pt x="58" y="5"/>
                  <a:pt x="58" y="5"/>
                </a:cubicBezTo>
                <a:lnTo>
                  <a:pt x="58" y="10"/>
                </a:lnTo>
                <a:close/>
                <a:moveTo>
                  <a:pt x="58" y="49"/>
                </a:moveTo>
                <a:cubicBezTo>
                  <a:pt x="30" y="49"/>
                  <a:pt x="30" y="49"/>
                  <a:pt x="30" y="49"/>
                </a:cubicBezTo>
                <a:cubicBezTo>
                  <a:pt x="30" y="44"/>
                  <a:pt x="30" y="44"/>
                  <a:pt x="30" y="44"/>
                </a:cubicBezTo>
                <a:cubicBezTo>
                  <a:pt x="58" y="44"/>
                  <a:pt x="58" y="44"/>
                  <a:pt x="58" y="44"/>
                </a:cubicBezTo>
                <a:lnTo>
                  <a:pt x="58" y="49"/>
                </a:lnTo>
                <a:close/>
                <a:moveTo>
                  <a:pt x="48" y="22"/>
                </a:moveTo>
                <a:cubicBezTo>
                  <a:pt x="48" y="32"/>
                  <a:pt x="48" y="32"/>
                  <a:pt x="48" y="32"/>
                </a:cubicBezTo>
                <a:cubicBezTo>
                  <a:pt x="48" y="33"/>
                  <a:pt x="47" y="34"/>
                  <a:pt x="46" y="34"/>
                </a:cubicBezTo>
                <a:cubicBezTo>
                  <a:pt x="36" y="34"/>
                  <a:pt x="36" y="34"/>
                  <a:pt x="36" y="34"/>
                </a:cubicBezTo>
                <a:cubicBezTo>
                  <a:pt x="35" y="34"/>
                  <a:pt x="34" y="33"/>
                  <a:pt x="34" y="32"/>
                </a:cubicBezTo>
                <a:cubicBezTo>
                  <a:pt x="34" y="22"/>
                  <a:pt x="34" y="22"/>
                  <a:pt x="34" y="22"/>
                </a:cubicBezTo>
                <a:cubicBezTo>
                  <a:pt x="34" y="21"/>
                  <a:pt x="35" y="20"/>
                  <a:pt x="36" y="20"/>
                </a:cubicBezTo>
                <a:cubicBezTo>
                  <a:pt x="46" y="20"/>
                  <a:pt x="46" y="20"/>
                  <a:pt x="46" y="20"/>
                </a:cubicBezTo>
                <a:cubicBezTo>
                  <a:pt x="47" y="20"/>
                  <a:pt x="48" y="21"/>
                  <a:pt x="48" y="22"/>
                </a:cubicBezTo>
                <a:close/>
                <a:moveTo>
                  <a:pt x="58" y="30"/>
                </a:moveTo>
                <a:cubicBezTo>
                  <a:pt x="50" y="30"/>
                  <a:pt x="50" y="30"/>
                  <a:pt x="50" y="30"/>
                </a:cubicBezTo>
                <a:cubicBezTo>
                  <a:pt x="50" y="25"/>
                  <a:pt x="50" y="25"/>
                  <a:pt x="50" y="25"/>
                </a:cubicBezTo>
                <a:cubicBezTo>
                  <a:pt x="58" y="25"/>
                  <a:pt x="58" y="25"/>
                  <a:pt x="58" y="25"/>
                </a:cubicBezTo>
                <a:lnTo>
                  <a:pt x="58" y="30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椭圆 2"/>
          <p:cNvSpPr/>
          <p:nvPr/>
        </p:nvSpPr>
        <p:spPr>
          <a:xfrm>
            <a:off x="393225" y="307760"/>
            <a:ext cx="979720" cy="97972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cxnSp>
        <p:nvCxnSpPr>
          <p:cNvPr id="4" name="直接连接符 3"/>
          <p:cNvCxnSpPr/>
          <p:nvPr/>
        </p:nvCxnSpPr>
        <p:spPr>
          <a:xfrm>
            <a:off x="883085" y="422061"/>
            <a:ext cx="0" cy="75111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组合 4"/>
          <p:cNvGrpSpPr/>
          <p:nvPr/>
        </p:nvGrpSpPr>
        <p:grpSpPr>
          <a:xfrm>
            <a:off x="757894" y="495942"/>
            <a:ext cx="250381" cy="603356"/>
            <a:chOff x="4357989" y="3015568"/>
            <a:chExt cx="333840" cy="804470"/>
          </a:xfrm>
          <a:solidFill>
            <a:schemeClr val="bg1"/>
          </a:solidFill>
        </p:grpSpPr>
        <p:sp>
          <p:nvSpPr>
            <p:cNvPr id="50" name="任意多边形: 形状 49"/>
            <p:cNvSpPr/>
            <p:nvPr/>
          </p:nvSpPr>
          <p:spPr>
            <a:xfrm>
              <a:off x="4447129" y="3015568"/>
              <a:ext cx="231623" cy="90687"/>
            </a:xfrm>
            <a:custGeom>
              <a:avLst/>
              <a:gdLst/>
              <a:ahLst/>
              <a:cxnLst/>
              <a:rect l="l" t="t" r="r" b="b"/>
              <a:pathLst>
                <a:path w="231623" h="90687">
                  <a:moveTo>
                    <a:pt x="118564" y="0"/>
                  </a:moveTo>
                  <a:cubicBezTo>
                    <a:pt x="119482" y="3671"/>
                    <a:pt x="121146" y="10267"/>
                    <a:pt x="123555" y="19789"/>
                  </a:cubicBezTo>
                  <a:cubicBezTo>
                    <a:pt x="126193" y="29770"/>
                    <a:pt x="128029" y="36940"/>
                    <a:pt x="129061" y="41299"/>
                  </a:cubicBezTo>
                  <a:lnTo>
                    <a:pt x="231623" y="41299"/>
                  </a:lnTo>
                  <a:lnTo>
                    <a:pt x="231623" y="90687"/>
                  </a:lnTo>
                  <a:lnTo>
                    <a:pt x="213210" y="90687"/>
                  </a:lnTo>
                  <a:lnTo>
                    <a:pt x="213210" y="57131"/>
                  </a:lnTo>
                  <a:lnTo>
                    <a:pt x="18412" y="57131"/>
                  </a:lnTo>
                  <a:lnTo>
                    <a:pt x="18412" y="90687"/>
                  </a:lnTo>
                  <a:lnTo>
                    <a:pt x="0" y="90687"/>
                  </a:lnTo>
                  <a:lnTo>
                    <a:pt x="0" y="41299"/>
                  </a:lnTo>
                  <a:lnTo>
                    <a:pt x="109616" y="41299"/>
                  </a:lnTo>
                  <a:cubicBezTo>
                    <a:pt x="106748" y="27992"/>
                    <a:pt x="103593" y="15544"/>
                    <a:pt x="100152" y="3957"/>
                  </a:cubicBezTo>
                  <a:lnTo>
                    <a:pt x="118564" y="0"/>
                  </a:ln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1" name="任意多边形: 形状 50"/>
            <p:cNvSpPr/>
            <p:nvPr/>
          </p:nvSpPr>
          <p:spPr>
            <a:xfrm>
              <a:off x="4375714" y="3025548"/>
              <a:ext cx="59541" cy="54895"/>
            </a:xfrm>
            <a:custGeom>
              <a:avLst/>
              <a:gdLst/>
              <a:ahLst/>
              <a:cxnLst/>
              <a:rect l="l" t="t" r="r" b="b"/>
              <a:pathLst>
                <a:path w="59541" h="54895">
                  <a:moveTo>
                    <a:pt x="13767" y="0"/>
                  </a:moveTo>
                  <a:cubicBezTo>
                    <a:pt x="26960" y="11473"/>
                    <a:pt x="42218" y="25698"/>
                    <a:pt x="59541" y="42677"/>
                  </a:cubicBezTo>
                  <a:lnTo>
                    <a:pt x="45086" y="54895"/>
                  </a:lnTo>
                  <a:cubicBezTo>
                    <a:pt x="33843" y="42734"/>
                    <a:pt x="18815" y="28165"/>
                    <a:pt x="0" y="11186"/>
                  </a:cubicBezTo>
                  <a:lnTo>
                    <a:pt x="13767" y="0"/>
                  </a:ln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2" name="任意多边形: 形状 51"/>
            <p:cNvSpPr/>
            <p:nvPr/>
          </p:nvSpPr>
          <p:spPr>
            <a:xfrm>
              <a:off x="4463475" y="3105566"/>
              <a:ext cx="199444" cy="171910"/>
            </a:xfrm>
            <a:custGeom>
              <a:avLst/>
              <a:gdLst/>
              <a:ahLst/>
              <a:cxnLst/>
              <a:rect l="l" t="t" r="r" b="b"/>
              <a:pathLst>
                <a:path w="199444" h="171910">
                  <a:moveTo>
                    <a:pt x="19618" y="0"/>
                  </a:moveTo>
                  <a:lnTo>
                    <a:pt x="180687" y="0"/>
                  </a:lnTo>
                  <a:lnTo>
                    <a:pt x="180687" y="15487"/>
                  </a:lnTo>
                  <a:lnTo>
                    <a:pt x="108412" y="15487"/>
                  </a:lnTo>
                  <a:lnTo>
                    <a:pt x="108412" y="49215"/>
                  </a:lnTo>
                  <a:lnTo>
                    <a:pt x="199444" y="49215"/>
                  </a:lnTo>
                  <a:lnTo>
                    <a:pt x="199444" y="171910"/>
                  </a:lnTo>
                  <a:lnTo>
                    <a:pt x="0" y="171910"/>
                  </a:lnTo>
                  <a:lnTo>
                    <a:pt x="0" y="49215"/>
                  </a:lnTo>
                  <a:lnTo>
                    <a:pt x="90516" y="49215"/>
                  </a:lnTo>
                  <a:lnTo>
                    <a:pt x="90516" y="15487"/>
                  </a:lnTo>
                  <a:lnTo>
                    <a:pt x="19618" y="15487"/>
                  </a:lnTo>
                  <a:lnTo>
                    <a:pt x="19618" y="0"/>
                  </a:lnTo>
                  <a:close/>
                  <a:moveTo>
                    <a:pt x="17897" y="64875"/>
                  </a:moveTo>
                  <a:lnTo>
                    <a:pt x="17897" y="102905"/>
                  </a:lnTo>
                  <a:lnTo>
                    <a:pt x="90516" y="102905"/>
                  </a:lnTo>
                  <a:lnTo>
                    <a:pt x="90516" y="64875"/>
                  </a:lnTo>
                  <a:lnTo>
                    <a:pt x="17897" y="64875"/>
                  </a:lnTo>
                  <a:close/>
                  <a:moveTo>
                    <a:pt x="108412" y="64875"/>
                  </a:moveTo>
                  <a:lnTo>
                    <a:pt x="108412" y="102905"/>
                  </a:lnTo>
                  <a:lnTo>
                    <a:pt x="181375" y="102905"/>
                  </a:lnTo>
                  <a:lnTo>
                    <a:pt x="181375" y="64875"/>
                  </a:lnTo>
                  <a:lnTo>
                    <a:pt x="108412" y="64875"/>
                  </a:lnTo>
                  <a:close/>
                  <a:moveTo>
                    <a:pt x="17897" y="118048"/>
                  </a:moveTo>
                  <a:lnTo>
                    <a:pt x="17897" y="156423"/>
                  </a:lnTo>
                  <a:lnTo>
                    <a:pt x="90516" y="156423"/>
                  </a:lnTo>
                  <a:lnTo>
                    <a:pt x="90516" y="118048"/>
                  </a:lnTo>
                  <a:lnTo>
                    <a:pt x="17897" y="118048"/>
                  </a:lnTo>
                  <a:close/>
                  <a:moveTo>
                    <a:pt x="108412" y="118048"/>
                  </a:moveTo>
                  <a:lnTo>
                    <a:pt x="108412" y="156423"/>
                  </a:lnTo>
                  <a:lnTo>
                    <a:pt x="181375" y="156423"/>
                  </a:lnTo>
                  <a:lnTo>
                    <a:pt x="181375" y="118048"/>
                  </a:lnTo>
                  <a:lnTo>
                    <a:pt x="108412" y="118048"/>
                  </a:ln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3" name="任意多边形: 形状 52"/>
            <p:cNvSpPr/>
            <p:nvPr/>
          </p:nvSpPr>
          <p:spPr>
            <a:xfrm>
              <a:off x="4361258" y="3113654"/>
              <a:ext cx="61262" cy="55582"/>
            </a:xfrm>
            <a:custGeom>
              <a:avLst/>
              <a:gdLst/>
              <a:ahLst/>
              <a:cxnLst/>
              <a:rect l="l" t="t" r="r" b="b"/>
              <a:pathLst>
                <a:path w="61262" h="55582">
                  <a:moveTo>
                    <a:pt x="12562" y="0"/>
                  </a:moveTo>
                  <a:cubicBezTo>
                    <a:pt x="31377" y="15716"/>
                    <a:pt x="47610" y="29942"/>
                    <a:pt x="61262" y="42676"/>
                  </a:cubicBezTo>
                  <a:lnTo>
                    <a:pt x="46463" y="55582"/>
                  </a:lnTo>
                  <a:cubicBezTo>
                    <a:pt x="28910" y="38145"/>
                    <a:pt x="13423" y="23460"/>
                    <a:pt x="0" y="11529"/>
                  </a:cubicBezTo>
                  <a:lnTo>
                    <a:pt x="12562" y="0"/>
                  </a:ln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4" name="任意多边形: 形状 53"/>
            <p:cNvSpPr/>
            <p:nvPr/>
          </p:nvSpPr>
          <p:spPr>
            <a:xfrm>
              <a:off x="4364700" y="3208815"/>
              <a:ext cx="58508" cy="136634"/>
            </a:xfrm>
            <a:custGeom>
              <a:avLst/>
              <a:gdLst/>
              <a:ahLst/>
              <a:cxnLst/>
              <a:rect l="l" t="t" r="r" b="b"/>
              <a:pathLst>
                <a:path w="58508" h="136634">
                  <a:moveTo>
                    <a:pt x="39923" y="0"/>
                  </a:moveTo>
                  <a:cubicBezTo>
                    <a:pt x="44168" y="2524"/>
                    <a:pt x="50363" y="5335"/>
                    <a:pt x="58508" y="8432"/>
                  </a:cubicBezTo>
                  <a:cubicBezTo>
                    <a:pt x="42906" y="58336"/>
                    <a:pt x="30114" y="101070"/>
                    <a:pt x="20134" y="136634"/>
                  </a:cubicBezTo>
                  <a:lnTo>
                    <a:pt x="0" y="129750"/>
                  </a:lnTo>
                  <a:cubicBezTo>
                    <a:pt x="13422" y="91892"/>
                    <a:pt x="26730" y="48642"/>
                    <a:pt x="39923" y="0"/>
                  </a:cubicBez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5" name="任意多边形: 形状 54"/>
            <p:cNvSpPr/>
            <p:nvPr/>
          </p:nvSpPr>
          <p:spPr>
            <a:xfrm>
              <a:off x="4432329" y="3290211"/>
              <a:ext cx="106175" cy="59197"/>
            </a:xfrm>
            <a:custGeom>
              <a:avLst/>
              <a:gdLst/>
              <a:ahLst/>
              <a:cxnLst/>
              <a:rect l="l" t="t" r="r" b="b"/>
              <a:pathLst>
                <a:path w="106175" h="59197">
                  <a:moveTo>
                    <a:pt x="94818" y="0"/>
                  </a:moveTo>
                  <a:lnTo>
                    <a:pt x="106175" y="15144"/>
                  </a:lnTo>
                  <a:cubicBezTo>
                    <a:pt x="70612" y="32696"/>
                    <a:pt x="38891" y="47380"/>
                    <a:pt x="11014" y="59197"/>
                  </a:cubicBezTo>
                  <a:cubicBezTo>
                    <a:pt x="6884" y="52887"/>
                    <a:pt x="3213" y="47610"/>
                    <a:pt x="0" y="43365"/>
                  </a:cubicBezTo>
                  <a:cubicBezTo>
                    <a:pt x="32467" y="30287"/>
                    <a:pt x="64072" y="15832"/>
                    <a:pt x="94818" y="0"/>
                  </a:cubicBez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6" name="任意多边形: 形状 55"/>
            <p:cNvSpPr/>
            <p:nvPr/>
          </p:nvSpPr>
          <p:spPr>
            <a:xfrm>
              <a:off x="4584277" y="3290555"/>
              <a:ext cx="103250" cy="56099"/>
            </a:xfrm>
            <a:custGeom>
              <a:avLst/>
              <a:gdLst/>
              <a:ahLst/>
              <a:cxnLst/>
              <a:rect l="l" t="t" r="r" b="b"/>
              <a:pathLst>
                <a:path w="103250" h="56099">
                  <a:moveTo>
                    <a:pt x="9809" y="0"/>
                  </a:moveTo>
                  <a:cubicBezTo>
                    <a:pt x="51109" y="16750"/>
                    <a:pt x="82256" y="30000"/>
                    <a:pt x="103250" y="39752"/>
                  </a:cubicBezTo>
                  <a:lnTo>
                    <a:pt x="92753" y="56099"/>
                  </a:lnTo>
                  <a:cubicBezTo>
                    <a:pt x="67399" y="43709"/>
                    <a:pt x="36482" y="30058"/>
                    <a:pt x="0" y="15144"/>
                  </a:cubicBezTo>
                  <a:lnTo>
                    <a:pt x="9809" y="0"/>
                  </a:ln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7" name="任意多边形: 形状 56"/>
            <p:cNvSpPr/>
            <p:nvPr/>
          </p:nvSpPr>
          <p:spPr>
            <a:xfrm>
              <a:off x="4396879" y="3516314"/>
              <a:ext cx="257264" cy="18585"/>
            </a:xfrm>
            <a:custGeom>
              <a:avLst/>
              <a:gdLst/>
              <a:ahLst/>
              <a:cxnLst/>
              <a:rect l="l" t="t" r="r" b="b"/>
              <a:pathLst>
                <a:path w="257264" h="18585">
                  <a:moveTo>
                    <a:pt x="0" y="0"/>
                  </a:moveTo>
                  <a:lnTo>
                    <a:pt x="257264" y="0"/>
                  </a:lnTo>
                  <a:lnTo>
                    <a:pt x="257264" y="18585"/>
                  </a:lnTo>
                  <a:lnTo>
                    <a:pt x="0" y="18585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8" name="任意多边形: 形状 57"/>
            <p:cNvSpPr/>
            <p:nvPr/>
          </p:nvSpPr>
          <p:spPr>
            <a:xfrm>
              <a:off x="4357989" y="3614228"/>
              <a:ext cx="333840" cy="205810"/>
            </a:xfrm>
            <a:custGeom>
              <a:avLst/>
              <a:gdLst/>
              <a:ahLst/>
              <a:cxnLst/>
              <a:rect l="l" t="t" r="r" b="b"/>
              <a:pathLst>
                <a:path w="333840" h="205810">
                  <a:moveTo>
                    <a:pt x="0" y="0"/>
                  </a:moveTo>
                  <a:lnTo>
                    <a:pt x="333840" y="0"/>
                  </a:lnTo>
                  <a:lnTo>
                    <a:pt x="333840" y="19101"/>
                  </a:lnTo>
                  <a:lnTo>
                    <a:pt x="181203" y="19101"/>
                  </a:lnTo>
                  <a:lnTo>
                    <a:pt x="181203" y="162446"/>
                  </a:lnTo>
                  <a:cubicBezTo>
                    <a:pt x="182235" y="190667"/>
                    <a:pt x="169444" y="204893"/>
                    <a:pt x="142828" y="205122"/>
                  </a:cubicBezTo>
                  <a:cubicBezTo>
                    <a:pt x="135601" y="205466"/>
                    <a:pt x="128718" y="205638"/>
                    <a:pt x="122178" y="205638"/>
                  </a:cubicBezTo>
                  <a:cubicBezTo>
                    <a:pt x="118966" y="205753"/>
                    <a:pt x="115352" y="205810"/>
                    <a:pt x="111337" y="205810"/>
                  </a:cubicBezTo>
                  <a:cubicBezTo>
                    <a:pt x="108010" y="205810"/>
                    <a:pt x="102389" y="205810"/>
                    <a:pt x="94473" y="205810"/>
                  </a:cubicBezTo>
                  <a:cubicBezTo>
                    <a:pt x="93670" y="199042"/>
                    <a:pt x="92408" y="191986"/>
                    <a:pt x="90687" y="184644"/>
                  </a:cubicBezTo>
                  <a:cubicBezTo>
                    <a:pt x="105142" y="185562"/>
                    <a:pt x="119712" y="186021"/>
                    <a:pt x="134396" y="186021"/>
                  </a:cubicBezTo>
                  <a:cubicBezTo>
                    <a:pt x="144606" y="186136"/>
                    <a:pt x="151662" y="184243"/>
                    <a:pt x="155562" y="180342"/>
                  </a:cubicBezTo>
                  <a:cubicBezTo>
                    <a:pt x="159578" y="176786"/>
                    <a:pt x="161528" y="170247"/>
                    <a:pt x="161413" y="160725"/>
                  </a:cubicBezTo>
                  <a:lnTo>
                    <a:pt x="161413" y="19101"/>
                  </a:lnTo>
                  <a:lnTo>
                    <a:pt x="0" y="1910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9" name="任意多边形: 形状 58"/>
            <p:cNvSpPr/>
            <p:nvPr/>
          </p:nvSpPr>
          <p:spPr>
            <a:xfrm>
              <a:off x="4358333" y="3671359"/>
              <a:ext cx="92064" cy="123728"/>
            </a:xfrm>
            <a:custGeom>
              <a:avLst/>
              <a:gdLst/>
              <a:ahLst/>
              <a:cxnLst/>
              <a:rect l="l" t="t" r="r" b="b"/>
              <a:pathLst>
                <a:path w="92064" h="123728">
                  <a:moveTo>
                    <a:pt x="73651" y="0"/>
                  </a:moveTo>
                  <a:lnTo>
                    <a:pt x="92064" y="9809"/>
                  </a:lnTo>
                  <a:cubicBezTo>
                    <a:pt x="66940" y="52256"/>
                    <a:pt x="42160" y="90229"/>
                    <a:pt x="17724" y="123728"/>
                  </a:cubicBezTo>
                  <a:cubicBezTo>
                    <a:pt x="11988" y="119139"/>
                    <a:pt x="6080" y="115009"/>
                    <a:pt x="0" y="111338"/>
                  </a:cubicBezTo>
                  <a:cubicBezTo>
                    <a:pt x="26615" y="77036"/>
                    <a:pt x="51166" y="39923"/>
                    <a:pt x="73651" y="0"/>
                  </a:cubicBez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0" name="任意多边形: 形状 59"/>
            <p:cNvSpPr/>
            <p:nvPr/>
          </p:nvSpPr>
          <p:spPr>
            <a:xfrm>
              <a:off x="4597011" y="3671360"/>
              <a:ext cx="94130" cy="115295"/>
            </a:xfrm>
            <a:custGeom>
              <a:avLst/>
              <a:gdLst/>
              <a:ahLst/>
              <a:cxnLst/>
              <a:rect l="l" t="t" r="r" b="b"/>
              <a:pathLst>
                <a:path w="94130" h="115295">
                  <a:moveTo>
                    <a:pt x="16520" y="0"/>
                  </a:moveTo>
                  <a:cubicBezTo>
                    <a:pt x="39465" y="29139"/>
                    <a:pt x="65334" y="63441"/>
                    <a:pt x="94130" y="102906"/>
                  </a:cubicBezTo>
                  <a:lnTo>
                    <a:pt x="76061" y="115295"/>
                  </a:lnTo>
                  <a:cubicBezTo>
                    <a:pt x="51396" y="79273"/>
                    <a:pt x="26042" y="44455"/>
                    <a:pt x="0" y="10841"/>
                  </a:cubicBezTo>
                  <a:lnTo>
                    <a:pt x="16520" y="0"/>
                  </a:ln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  <p:cxnSp>
        <p:nvCxnSpPr>
          <p:cNvPr id="6" name="直接连接符 5"/>
          <p:cNvCxnSpPr/>
          <p:nvPr/>
        </p:nvCxnSpPr>
        <p:spPr>
          <a:xfrm>
            <a:off x="1615092" y="415392"/>
            <a:ext cx="0" cy="76445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组合 8"/>
          <p:cNvGrpSpPr/>
          <p:nvPr/>
        </p:nvGrpSpPr>
        <p:grpSpPr>
          <a:xfrm>
            <a:off x="1942734" y="594266"/>
            <a:ext cx="1056373" cy="418389"/>
            <a:chOff x="5000395" y="1050638"/>
            <a:chExt cx="1056373" cy="418389"/>
          </a:xfrm>
        </p:grpSpPr>
        <p:sp>
          <p:nvSpPr>
            <p:cNvPr id="208" name="任意多边形: 形状 207"/>
            <p:cNvSpPr/>
            <p:nvPr/>
          </p:nvSpPr>
          <p:spPr>
            <a:xfrm>
              <a:off x="5629483" y="1050638"/>
              <a:ext cx="427285" cy="418389"/>
            </a:xfrm>
            <a:custGeom>
              <a:avLst/>
              <a:gdLst/>
              <a:ahLst/>
              <a:cxnLst/>
              <a:rect l="l" t="t" r="r" b="b"/>
              <a:pathLst>
                <a:path w="427285" h="418389">
                  <a:moveTo>
                    <a:pt x="142651" y="0"/>
                  </a:moveTo>
                  <a:lnTo>
                    <a:pt x="166762" y="6920"/>
                  </a:lnTo>
                  <a:cubicBezTo>
                    <a:pt x="157981" y="20464"/>
                    <a:pt x="147935" y="34305"/>
                    <a:pt x="136624" y="48443"/>
                  </a:cubicBezTo>
                  <a:lnTo>
                    <a:pt x="317673" y="48443"/>
                  </a:lnTo>
                  <a:lnTo>
                    <a:pt x="317673" y="71884"/>
                  </a:lnTo>
                  <a:lnTo>
                    <a:pt x="258737" y="136401"/>
                  </a:lnTo>
                  <a:lnTo>
                    <a:pt x="378395" y="136401"/>
                  </a:lnTo>
                  <a:lnTo>
                    <a:pt x="378395" y="273918"/>
                  </a:lnTo>
                  <a:lnTo>
                    <a:pt x="73446" y="273918"/>
                  </a:lnTo>
                  <a:lnTo>
                    <a:pt x="73446" y="353839"/>
                  </a:lnTo>
                  <a:cubicBezTo>
                    <a:pt x="71809" y="382711"/>
                    <a:pt x="87362" y="396478"/>
                    <a:pt x="120104" y="395138"/>
                  </a:cubicBezTo>
                  <a:lnTo>
                    <a:pt x="335533" y="395138"/>
                  </a:lnTo>
                  <a:cubicBezTo>
                    <a:pt x="371400" y="396924"/>
                    <a:pt x="391343" y="384423"/>
                    <a:pt x="395362" y="357634"/>
                  </a:cubicBezTo>
                  <a:cubicBezTo>
                    <a:pt x="398933" y="342007"/>
                    <a:pt x="401836" y="326008"/>
                    <a:pt x="404068" y="309637"/>
                  </a:cubicBezTo>
                  <a:cubicBezTo>
                    <a:pt x="412105" y="312762"/>
                    <a:pt x="419844" y="315367"/>
                    <a:pt x="427285" y="317450"/>
                  </a:cubicBezTo>
                  <a:cubicBezTo>
                    <a:pt x="424457" y="337691"/>
                    <a:pt x="421630" y="354285"/>
                    <a:pt x="418802" y="367233"/>
                  </a:cubicBezTo>
                  <a:cubicBezTo>
                    <a:pt x="411807" y="402208"/>
                    <a:pt x="385390" y="419249"/>
                    <a:pt x="339551" y="418356"/>
                  </a:cubicBezTo>
                  <a:lnTo>
                    <a:pt x="111398" y="418356"/>
                  </a:lnTo>
                  <a:cubicBezTo>
                    <a:pt x="69130" y="418951"/>
                    <a:pt x="48294" y="398859"/>
                    <a:pt x="48890" y="358080"/>
                  </a:cubicBezTo>
                  <a:lnTo>
                    <a:pt x="48890" y="139973"/>
                  </a:lnTo>
                  <a:cubicBezTo>
                    <a:pt x="43532" y="144586"/>
                    <a:pt x="34974" y="151507"/>
                    <a:pt x="23217" y="160734"/>
                  </a:cubicBezTo>
                  <a:cubicBezTo>
                    <a:pt x="20389" y="162818"/>
                    <a:pt x="18231" y="164455"/>
                    <a:pt x="16743" y="165646"/>
                  </a:cubicBezTo>
                  <a:cubicBezTo>
                    <a:pt x="12576" y="160139"/>
                    <a:pt x="6995" y="153888"/>
                    <a:pt x="0" y="146893"/>
                  </a:cubicBezTo>
                  <a:cubicBezTo>
                    <a:pt x="62061" y="101649"/>
                    <a:pt x="109612" y="52685"/>
                    <a:pt x="142651" y="0"/>
                  </a:cubicBezTo>
                  <a:close/>
                  <a:moveTo>
                    <a:pt x="117872" y="70991"/>
                  </a:moveTo>
                  <a:cubicBezTo>
                    <a:pt x="98375" y="93613"/>
                    <a:pt x="76572" y="115416"/>
                    <a:pt x="52462" y="136401"/>
                  </a:cubicBezTo>
                  <a:lnTo>
                    <a:pt x="227483" y="136401"/>
                  </a:lnTo>
                  <a:lnTo>
                    <a:pt x="287982" y="70991"/>
                  </a:lnTo>
                  <a:lnTo>
                    <a:pt x="117872" y="70991"/>
                  </a:lnTo>
                  <a:close/>
                  <a:moveTo>
                    <a:pt x="73446" y="158725"/>
                  </a:moveTo>
                  <a:lnTo>
                    <a:pt x="73446" y="251594"/>
                  </a:lnTo>
                  <a:lnTo>
                    <a:pt x="201587" y="251594"/>
                  </a:lnTo>
                  <a:lnTo>
                    <a:pt x="201587" y="158725"/>
                  </a:lnTo>
                  <a:lnTo>
                    <a:pt x="73446" y="158725"/>
                  </a:lnTo>
                  <a:close/>
                  <a:moveTo>
                    <a:pt x="225698" y="158725"/>
                  </a:moveTo>
                  <a:lnTo>
                    <a:pt x="225698" y="251594"/>
                  </a:lnTo>
                  <a:lnTo>
                    <a:pt x="353839" y="251594"/>
                  </a:lnTo>
                  <a:lnTo>
                    <a:pt x="353839" y="158725"/>
                  </a:lnTo>
                  <a:lnTo>
                    <a:pt x="225698" y="158725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grpSp>
          <p:nvGrpSpPr>
            <p:cNvPr id="8" name="组合 7"/>
            <p:cNvGrpSpPr/>
            <p:nvPr/>
          </p:nvGrpSpPr>
          <p:grpSpPr>
            <a:xfrm>
              <a:off x="5000395" y="1060812"/>
              <a:ext cx="423937" cy="398041"/>
              <a:chOff x="5178087" y="1081445"/>
              <a:chExt cx="423937" cy="398041"/>
            </a:xfrm>
            <a:solidFill>
              <a:schemeClr val="tx1"/>
            </a:solidFill>
          </p:grpSpPr>
          <p:sp>
            <p:nvSpPr>
              <p:cNvPr id="207" name="任意多边形: 形状 206"/>
              <p:cNvSpPr/>
              <p:nvPr/>
            </p:nvSpPr>
            <p:spPr>
              <a:xfrm>
                <a:off x="5428118" y="1081445"/>
                <a:ext cx="173906" cy="388093"/>
              </a:xfrm>
              <a:custGeom>
                <a:avLst/>
                <a:gdLst/>
                <a:ahLst/>
                <a:cxnLst/>
                <a:rect l="l" t="t" r="r" b="b"/>
                <a:pathLst>
                  <a:path w="173906" h="388093">
                    <a:moveTo>
                      <a:pt x="0" y="0"/>
                    </a:moveTo>
                    <a:lnTo>
                      <a:pt x="147340" y="0"/>
                    </a:lnTo>
                    <a:lnTo>
                      <a:pt x="147340" y="173236"/>
                    </a:lnTo>
                    <a:lnTo>
                      <a:pt x="30808" y="173236"/>
                    </a:lnTo>
                    <a:lnTo>
                      <a:pt x="30808" y="329059"/>
                    </a:lnTo>
                    <a:cubicBezTo>
                      <a:pt x="30659" y="344091"/>
                      <a:pt x="33412" y="354062"/>
                      <a:pt x="39068" y="358974"/>
                    </a:cubicBezTo>
                    <a:cubicBezTo>
                      <a:pt x="44425" y="364183"/>
                      <a:pt x="55215" y="366713"/>
                      <a:pt x="71438" y="366564"/>
                    </a:cubicBezTo>
                    <a:lnTo>
                      <a:pt x="98004" y="366564"/>
                    </a:lnTo>
                    <a:cubicBezTo>
                      <a:pt x="125388" y="367903"/>
                      <a:pt x="140792" y="355848"/>
                      <a:pt x="144215" y="330399"/>
                    </a:cubicBezTo>
                    <a:cubicBezTo>
                      <a:pt x="147489" y="312390"/>
                      <a:pt x="150019" y="292447"/>
                      <a:pt x="151805" y="270570"/>
                    </a:cubicBezTo>
                    <a:cubicBezTo>
                      <a:pt x="159395" y="273993"/>
                      <a:pt x="166762" y="276597"/>
                      <a:pt x="173906" y="278383"/>
                    </a:cubicBezTo>
                    <a:cubicBezTo>
                      <a:pt x="171525" y="301005"/>
                      <a:pt x="169069" y="319757"/>
                      <a:pt x="166539" y="334640"/>
                    </a:cubicBezTo>
                    <a:cubicBezTo>
                      <a:pt x="162967" y="354732"/>
                      <a:pt x="156270" y="368573"/>
                      <a:pt x="146447" y="376163"/>
                    </a:cubicBezTo>
                    <a:cubicBezTo>
                      <a:pt x="136773" y="384200"/>
                      <a:pt x="121221" y="388144"/>
                      <a:pt x="99789" y="387995"/>
                    </a:cubicBezTo>
                    <a:lnTo>
                      <a:pt x="64964" y="387995"/>
                    </a:lnTo>
                    <a:cubicBezTo>
                      <a:pt x="25227" y="389632"/>
                      <a:pt x="6177" y="370880"/>
                      <a:pt x="7814" y="331738"/>
                    </a:cubicBezTo>
                    <a:lnTo>
                      <a:pt x="7814" y="151582"/>
                    </a:lnTo>
                    <a:lnTo>
                      <a:pt x="124569" y="151582"/>
                    </a:lnTo>
                    <a:lnTo>
                      <a:pt x="124569" y="21431"/>
                    </a:lnTo>
                    <a:lnTo>
                      <a:pt x="0" y="2143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206" name="任意多边形: 形状 205"/>
              <p:cNvSpPr/>
              <p:nvPr/>
            </p:nvSpPr>
            <p:spPr>
              <a:xfrm>
                <a:off x="5178087" y="1082338"/>
                <a:ext cx="218554" cy="397148"/>
              </a:xfrm>
              <a:custGeom>
                <a:avLst/>
                <a:gdLst/>
                <a:ahLst/>
                <a:cxnLst/>
                <a:rect l="l" t="t" r="r" b="b"/>
                <a:pathLst>
                  <a:path w="218554" h="397148">
                    <a:moveTo>
                      <a:pt x="0" y="0"/>
                    </a:moveTo>
                    <a:lnTo>
                      <a:pt x="218554" y="0"/>
                    </a:lnTo>
                    <a:lnTo>
                      <a:pt x="218554" y="20092"/>
                    </a:lnTo>
                    <a:lnTo>
                      <a:pt x="147786" y="20092"/>
                    </a:lnTo>
                    <a:lnTo>
                      <a:pt x="147786" y="88181"/>
                    </a:lnTo>
                    <a:lnTo>
                      <a:pt x="209401" y="88181"/>
                    </a:lnTo>
                    <a:lnTo>
                      <a:pt x="209401" y="396255"/>
                    </a:lnTo>
                    <a:lnTo>
                      <a:pt x="187970" y="396255"/>
                    </a:lnTo>
                    <a:lnTo>
                      <a:pt x="187970" y="368350"/>
                    </a:lnTo>
                    <a:lnTo>
                      <a:pt x="30584" y="368350"/>
                    </a:lnTo>
                    <a:lnTo>
                      <a:pt x="30584" y="397148"/>
                    </a:lnTo>
                    <a:lnTo>
                      <a:pt x="9153" y="397148"/>
                    </a:lnTo>
                    <a:lnTo>
                      <a:pt x="9153" y="88181"/>
                    </a:lnTo>
                    <a:lnTo>
                      <a:pt x="68535" y="88181"/>
                    </a:lnTo>
                    <a:lnTo>
                      <a:pt x="68535" y="20092"/>
                    </a:lnTo>
                    <a:lnTo>
                      <a:pt x="0" y="20092"/>
                    </a:lnTo>
                    <a:lnTo>
                      <a:pt x="0" y="0"/>
                    </a:lnTo>
                    <a:close/>
                    <a:moveTo>
                      <a:pt x="90190" y="20092"/>
                    </a:moveTo>
                    <a:lnTo>
                      <a:pt x="90190" y="88181"/>
                    </a:lnTo>
                    <a:lnTo>
                      <a:pt x="126132" y="88181"/>
                    </a:lnTo>
                    <a:lnTo>
                      <a:pt x="126132" y="20092"/>
                    </a:lnTo>
                    <a:lnTo>
                      <a:pt x="90190" y="20092"/>
                    </a:lnTo>
                    <a:close/>
                    <a:moveTo>
                      <a:pt x="30584" y="107380"/>
                    </a:moveTo>
                    <a:lnTo>
                      <a:pt x="30584" y="267891"/>
                    </a:lnTo>
                    <a:lnTo>
                      <a:pt x="187970" y="267891"/>
                    </a:lnTo>
                    <a:lnTo>
                      <a:pt x="187970" y="215652"/>
                    </a:lnTo>
                    <a:lnTo>
                      <a:pt x="162297" y="215652"/>
                    </a:lnTo>
                    <a:cubicBezTo>
                      <a:pt x="137740" y="216099"/>
                      <a:pt x="125685" y="203597"/>
                      <a:pt x="126132" y="178147"/>
                    </a:cubicBezTo>
                    <a:lnTo>
                      <a:pt x="126132" y="107380"/>
                    </a:lnTo>
                    <a:lnTo>
                      <a:pt x="90190" y="107380"/>
                    </a:lnTo>
                    <a:lnTo>
                      <a:pt x="90190" y="125239"/>
                    </a:lnTo>
                    <a:cubicBezTo>
                      <a:pt x="90339" y="156195"/>
                      <a:pt x="88106" y="178594"/>
                      <a:pt x="83493" y="192435"/>
                    </a:cubicBezTo>
                    <a:cubicBezTo>
                      <a:pt x="79325" y="206722"/>
                      <a:pt x="69503" y="222573"/>
                      <a:pt x="54025" y="239986"/>
                    </a:cubicBezTo>
                    <a:cubicBezTo>
                      <a:pt x="46881" y="234330"/>
                      <a:pt x="40630" y="230014"/>
                      <a:pt x="35272" y="227038"/>
                    </a:cubicBezTo>
                    <a:cubicBezTo>
                      <a:pt x="50006" y="211411"/>
                      <a:pt x="59085" y="197644"/>
                      <a:pt x="62508" y="185738"/>
                    </a:cubicBezTo>
                    <a:cubicBezTo>
                      <a:pt x="66824" y="174278"/>
                      <a:pt x="68833" y="154409"/>
                      <a:pt x="68535" y="126132"/>
                    </a:cubicBezTo>
                    <a:lnTo>
                      <a:pt x="68535" y="107380"/>
                    </a:lnTo>
                    <a:lnTo>
                      <a:pt x="30584" y="107380"/>
                    </a:lnTo>
                    <a:close/>
                    <a:moveTo>
                      <a:pt x="147786" y="107380"/>
                    </a:moveTo>
                    <a:lnTo>
                      <a:pt x="147786" y="173236"/>
                    </a:lnTo>
                    <a:cubicBezTo>
                      <a:pt x="146745" y="190054"/>
                      <a:pt x="154484" y="197942"/>
                      <a:pt x="171004" y="196900"/>
                    </a:cubicBezTo>
                    <a:lnTo>
                      <a:pt x="187970" y="196900"/>
                    </a:lnTo>
                    <a:lnTo>
                      <a:pt x="187970" y="107380"/>
                    </a:lnTo>
                    <a:lnTo>
                      <a:pt x="147786" y="107380"/>
                    </a:lnTo>
                    <a:close/>
                    <a:moveTo>
                      <a:pt x="30584" y="287090"/>
                    </a:moveTo>
                    <a:lnTo>
                      <a:pt x="30584" y="348258"/>
                    </a:lnTo>
                    <a:lnTo>
                      <a:pt x="187970" y="348258"/>
                    </a:lnTo>
                    <a:lnTo>
                      <a:pt x="187970" y="287090"/>
                    </a:lnTo>
                    <a:lnTo>
                      <a:pt x="30584" y="28709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</p:grpSp>
      </p:grpSp>
      <p:sp>
        <p:nvSpPr>
          <p:cNvPr id="218" name="椭圆 217"/>
          <p:cNvSpPr/>
          <p:nvPr/>
        </p:nvSpPr>
        <p:spPr>
          <a:xfrm>
            <a:off x="5208508" y="2847094"/>
            <a:ext cx="1774985" cy="1774985"/>
          </a:xfrm>
          <a:prstGeom prst="ellipse">
            <a:avLst/>
          </a:prstGeom>
          <a:solidFill>
            <a:srgbClr val="2E5740"/>
          </a:solidFill>
          <a:ln>
            <a:noFill/>
          </a:ln>
          <a:effectLst>
            <a:outerShdw blurRad="63500" sx="107000" sy="107000" algn="ctr" rotWithShape="0">
              <a:prstClr val="black">
                <a:alpha val="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9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Prism" panose="00000500000000000000" pitchFamily="50" charset="0"/>
              <a:ea typeface="等线" panose="02010600030101010101" pitchFamily="2" charset="-122"/>
              <a:cs typeface="Aharoni" panose="02010803020104030203" pitchFamily="2" charset="-79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4276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26985" y="3198168"/>
            <a:ext cx="4138031" cy="923925"/>
          </a:xfrm>
          <a:prstGeom prst="rect">
            <a:avLst/>
          </a:prstGeom>
        </p:spPr>
      </p:pic>
      <p:grpSp>
        <p:nvGrpSpPr>
          <p:cNvPr id="4" name="组合 3"/>
          <p:cNvGrpSpPr/>
          <p:nvPr/>
        </p:nvGrpSpPr>
        <p:grpSpPr>
          <a:xfrm>
            <a:off x="5437981" y="1475732"/>
            <a:ext cx="1316038" cy="1781175"/>
            <a:chOff x="5299076" y="2298700"/>
            <a:chExt cx="1316038" cy="1781175"/>
          </a:xfrm>
        </p:grpSpPr>
        <p:sp>
          <p:nvSpPr>
            <p:cNvPr id="5" name="Freeform 44"/>
            <p:cNvSpPr>
              <a:spLocks noEditPoints="1"/>
            </p:cNvSpPr>
            <p:nvPr/>
          </p:nvSpPr>
          <p:spPr bwMode="auto">
            <a:xfrm>
              <a:off x="5838826" y="2643187"/>
              <a:ext cx="301625" cy="282575"/>
            </a:xfrm>
            <a:custGeom>
              <a:avLst/>
              <a:gdLst>
                <a:gd name="T0" fmla="*/ 101 w 123"/>
                <a:gd name="T1" fmla="*/ 37 h 115"/>
                <a:gd name="T2" fmla="*/ 65 w 123"/>
                <a:gd name="T3" fmla="*/ 12 h 115"/>
                <a:gd name="T4" fmla="*/ 30 w 123"/>
                <a:gd name="T5" fmla="*/ 7 h 115"/>
                <a:gd name="T6" fmla="*/ 27 w 123"/>
                <a:gd name="T7" fmla="*/ 20 h 115"/>
                <a:gd name="T8" fmla="*/ 25 w 123"/>
                <a:gd name="T9" fmla="*/ 20 h 115"/>
                <a:gd name="T10" fmla="*/ 28 w 123"/>
                <a:gd name="T11" fmla="*/ 75 h 115"/>
                <a:gd name="T12" fmla="*/ 93 w 123"/>
                <a:gd name="T13" fmla="*/ 104 h 115"/>
                <a:gd name="T14" fmla="*/ 101 w 123"/>
                <a:gd name="T15" fmla="*/ 37 h 115"/>
                <a:gd name="T16" fmla="*/ 86 w 123"/>
                <a:gd name="T17" fmla="*/ 78 h 115"/>
                <a:gd name="T18" fmla="*/ 33 w 123"/>
                <a:gd name="T19" fmla="*/ 28 h 115"/>
                <a:gd name="T20" fmla="*/ 33 w 123"/>
                <a:gd name="T21" fmla="*/ 25 h 115"/>
                <a:gd name="T22" fmla="*/ 45 w 123"/>
                <a:gd name="T23" fmla="*/ 29 h 115"/>
                <a:gd name="T24" fmla="*/ 69 w 123"/>
                <a:gd name="T25" fmla="*/ 42 h 115"/>
                <a:gd name="T26" fmla="*/ 86 w 123"/>
                <a:gd name="T27" fmla="*/ 78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3" h="115">
                  <a:moveTo>
                    <a:pt x="101" y="37"/>
                  </a:moveTo>
                  <a:cubicBezTo>
                    <a:pt x="92" y="26"/>
                    <a:pt x="78" y="18"/>
                    <a:pt x="65" y="12"/>
                  </a:cubicBezTo>
                  <a:cubicBezTo>
                    <a:pt x="56" y="7"/>
                    <a:pt x="40" y="0"/>
                    <a:pt x="30" y="7"/>
                  </a:cubicBezTo>
                  <a:cubicBezTo>
                    <a:pt x="26" y="10"/>
                    <a:pt x="24" y="16"/>
                    <a:pt x="27" y="20"/>
                  </a:cubicBezTo>
                  <a:cubicBezTo>
                    <a:pt x="26" y="20"/>
                    <a:pt x="26" y="20"/>
                    <a:pt x="25" y="20"/>
                  </a:cubicBezTo>
                  <a:cubicBezTo>
                    <a:pt x="0" y="27"/>
                    <a:pt x="19" y="63"/>
                    <a:pt x="28" y="75"/>
                  </a:cubicBezTo>
                  <a:cubicBezTo>
                    <a:pt x="42" y="96"/>
                    <a:pt x="67" y="115"/>
                    <a:pt x="93" y="104"/>
                  </a:cubicBezTo>
                  <a:cubicBezTo>
                    <a:pt x="123" y="91"/>
                    <a:pt x="118" y="57"/>
                    <a:pt x="101" y="37"/>
                  </a:cubicBezTo>
                  <a:close/>
                  <a:moveTo>
                    <a:pt x="86" y="78"/>
                  </a:moveTo>
                  <a:cubicBezTo>
                    <a:pt x="67" y="100"/>
                    <a:pt x="27" y="48"/>
                    <a:pt x="33" y="28"/>
                  </a:cubicBezTo>
                  <a:cubicBezTo>
                    <a:pt x="33" y="27"/>
                    <a:pt x="33" y="26"/>
                    <a:pt x="33" y="25"/>
                  </a:cubicBezTo>
                  <a:cubicBezTo>
                    <a:pt x="37" y="27"/>
                    <a:pt x="41" y="28"/>
                    <a:pt x="45" y="29"/>
                  </a:cubicBezTo>
                  <a:cubicBezTo>
                    <a:pt x="54" y="32"/>
                    <a:pt x="62" y="37"/>
                    <a:pt x="69" y="42"/>
                  </a:cubicBezTo>
                  <a:cubicBezTo>
                    <a:pt x="80" y="49"/>
                    <a:pt x="97" y="65"/>
                    <a:pt x="86" y="78"/>
                  </a:cubicBez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" name="Freeform 45"/>
            <p:cNvSpPr/>
            <p:nvPr/>
          </p:nvSpPr>
          <p:spPr bwMode="auto">
            <a:xfrm>
              <a:off x="5927726" y="2979737"/>
              <a:ext cx="209550" cy="242888"/>
            </a:xfrm>
            <a:custGeom>
              <a:avLst/>
              <a:gdLst>
                <a:gd name="T0" fmla="*/ 82 w 86"/>
                <a:gd name="T1" fmla="*/ 60 h 99"/>
                <a:gd name="T2" fmla="*/ 44 w 86"/>
                <a:gd name="T3" fmla="*/ 15 h 99"/>
                <a:gd name="T4" fmla="*/ 38 w 86"/>
                <a:gd name="T5" fmla="*/ 30 h 99"/>
                <a:gd name="T6" fmla="*/ 53 w 86"/>
                <a:gd name="T7" fmla="*/ 75 h 99"/>
                <a:gd name="T8" fmla="*/ 26 w 86"/>
                <a:gd name="T9" fmla="*/ 13 h 99"/>
                <a:gd name="T10" fmla="*/ 19 w 86"/>
                <a:gd name="T11" fmla="*/ 4 h 99"/>
                <a:gd name="T12" fmla="*/ 5 w 86"/>
                <a:gd name="T13" fmla="*/ 59 h 99"/>
                <a:gd name="T14" fmla="*/ 56 w 86"/>
                <a:gd name="T15" fmla="*/ 97 h 99"/>
                <a:gd name="T16" fmla="*/ 82 w 86"/>
                <a:gd name="T17" fmla="*/ 6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6" h="99">
                  <a:moveTo>
                    <a:pt x="82" y="60"/>
                  </a:moveTo>
                  <a:cubicBezTo>
                    <a:pt x="79" y="40"/>
                    <a:pt x="62" y="23"/>
                    <a:pt x="44" y="15"/>
                  </a:cubicBezTo>
                  <a:cubicBezTo>
                    <a:pt x="35" y="12"/>
                    <a:pt x="31" y="25"/>
                    <a:pt x="38" y="30"/>
                  </a:cubicBezTo>
                  <a:cubicBezTo>
                    <a:pt x="46" y="36"/>
                    <a:pt x="76" y="74"/>
                    <a:pt x="53" y="75"/>
                  </a:cubicBezTo>
                  <a:cubicBezTo>
                    <a:pt x="24" y="78"/>
                    <a:pt x="9" y="33"/>
                    <a:pt x="26" y="13"/>
                  </a:cubicBezTo>
                  <a:cubicBezTo>
                    <a:pt x="29" y="8"/>
                    <a:pt x="25" y="0"/>
                    <a:pt x="19" y="4"/>
                  </a:cubicBezTo>
                  <a:cubicBezTo>
                    <a:pt x="2" y="17"/>
                    <a:pt x="0" y="39"/>
                    <a:pt x="5" y="59"/>
                  </a:cubicBezTo>
                  <a:cubicBezTo>
                    <a:pt x="11" y="83"/>
                    <a:pt x="31" y="99"/>
                    <a:pt x="56" y="97"/>
                  </a:cubicBezTo>
                  <a:cubicBezTo>
                    <a:pt x="76" y="96"/>
                    <a:pt x="86" y="79"/>
                    <a:pt x="82" y="60"/>
                  </a:cubicBez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" name="Freeform 46"/>
            <p:cNvSpPr>
              <a:spLocks noEditPoints="1"/>
            </p:cNvSpPr>
            <p:nvPr/>
          </p:nvSpPr>
          <p:spPr bwMode="auto">
            <a:xfrm>
              <a:off x="5753101" y="3097212"/>
              <a:ext cx="212725" cy="269875"/>
            </a:xfrm>
            <a:custGeom>
              <a:avLst/>
              <a:gdLst>
                <a:gd name="T0" fmla="*/ 12 w 87"/>
                <a:gd name="T1" fmla="*/ 16 h 110"/>
                <a:gd name="T2" fmla="*/ 11 w 87"/>
                <a:gd name="T3" fmla="*/ 16 h 110"/>
                <a:gd name="T4" fmla="*/ 10 w 87"/>
                <a:gd name="T5" fmla="*/ 6 h 110"/>
                <a:gd name="T6" fmla="*/ 0 w 87"/>
                <a:gd name="T7" fmla="*/ 6 h 110"/>
                <a:gd name="T8" fmla="*/ 79 w 87"/>
                <a:gd name="T9" fmla="*/ 96 h 110"/>
                <a:gd name="T10" fmla="*/ 87 w 87"/>
                <a:gd name="T11" fmla="*/ 86 h 110"/>
                <a:gd name="T12" fmla="*/ 12 w 87"/>
                <a:gd name="T13" fmla="*/ 16 h 110"/>
                <a:gd name="T14" fmla="*/ 16 w 87"/>
                <a:gd name="T15" fmla="*/ 33 h 110"/>
                <a:gd name="T16" fmla="*/ 44 w 87"/>
                <a:gd name="T17" fmla="*/ 50 h 110"/>
                <a:gd name="T18" fmla="*/ 63 w 87"/>
                <a:gd name="T19" fmla="*/ 77 h 110"/>
                <a:gd name="T20" fmla="*/ 16 w 87"/>
                <a:gd name="T21" fmla="*/ 33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7" h="110">
                  <a:moveTo>
                    <a:pt x="12" y="16"/>
                  </a:moveTo>
                  <a:cubicBezTo>
                    <a:pt x="11" y="16"/>
                    <a:pt x="11" y="16"/>
                    <a:pt x="11" y="16"/>
                  </a:cubicBezTo>
                  <a:cubicBezTo>
                    <a:pt x="10" y="13"/>
                    <a:pt x="10" y="9"/>
                    <a:pt x="10" y="6"/>
                  </a:cubicBezTo>
                  <a:cubicBezTo>
                    <a:pt x="10" y="0"/>
                    <a:pt x="0" y="0"/>
                    <a:pt x="0" y="6"/>
                  </a:cubicBezTo>
                  <a:cubicBezTo>
                    <a:pt x="0" y="50"/>
                    <a:pt x="25" y="110"/>
                    <a:pt x="79" y="96"/>
                  </a:cubicBezTo>
                  <a:cubicBezTo>
                    <a:pt x="84" y="95"/>
                    <a:pt x="87" y="91"/>
                    <a:pt x="87" y="86"/>
                  </a:cubicBezTo>
                  <a:cubicBezTo>
                    <a:pt x="87" y="51"/>
                    <a:pt x="48" y="11"/>
                    <a:pt x="12" y="16"/>
                  </a:cubicBezTo>
                  <a:close/>
                  <a:moveTo>
                    <a:pt x="16" y="33"/>
                  </a:moveTo>
                  <a:cubicBezTo>
                    <a:pt x="25" y="39"/>
                    <a:pt x="36" y="42"/>
                    <a:pt x="44" y="50"/>
                  </a:cubicBezTo>
                  <a:cubicBezTo>
                    <a:pt x="53" y="57"/>
                    <a:pt x="60" y="66"/>
                    <a:pt x="63" y="77"/>
                  </a:cubicBezTo>
                  <a:cubicBezTo>
                    <a:pt x="41" y="78"/>
                    <a:pt x="24" y="56"/>
                    <a:pt x="16" y="33"/>
                  </a:cubicBez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" name="Freeform 47"/>
            <p:cNvSpPr>
              <a:spLocks noEditPoints="1"/>
            </p:cNvSpPr>
            <p:nvPr/>
          </p:nvSpPr>
          <p:spPr bwMode="auto">
            <a:xfrm>
              <a:off x="5299076" y="2298700"/>
              <a:ext cx="1316038" cy="1781175"/>
            </a:xfrm>
            <a:custGeom>
              <a:avLst/>
              <a:gdLst>
                <a:gd name="T0" fmla="*/ 332 w 537"/>
                <a:gd name="T1" fmla="*/ 50 h 727"/>
                <a:gd name="T2" fmla="*/ 271 w 537"/>
                <a:gd name="T3" fmla="*/ 7 h 727"/>
                <a:gd name="T4" fmla="*/ 252 w 537"/>
                <a:gd name="T5" fmla="*/ 32 h 727"/>
                <a:gd name="T6" fmla="*/ 205 w 537"/>
                <a:gd name="T7" fmla="*/ 51 h 727"/>
                <a:gd name="T8" fmla="*/ 251 w 537"/>
                <a:gd name="T9" fmla="*/ 60 h 727"/>
                <a:gd name="T10" fmla="*/ 101 w 537"/>
                <a:gd name="T11" fmla="*/ 123 h 727"/>
                <a:gd name="T12" fmla="*/ 213 w 537"/>
                <a:gd name="T13" fmla="*/ 494 h 727"/>
                <a:gd name="T14" fmla="*/ 212 w 537"/>
                <a:gd name="T15" fmla="*/ 530 h 727"/>
                <a:gd name="T16" fmla="*/ 156 w 537"/>
                <a:gd name="T17" fmla="*/ 525 h 727"/>
                <a:gd name="T18" fmla="*/ 209 w 537"/>
                <a:gd name="T19" fmla="*/ 554 h 727"/>
                <a:gd name="T20" fmla="*/ 197 w 537"/>
                <a:gd name="T21" fmla="*/ 606 h 727"/>
                <a:gd name="T22" fmla="*/ 78 w 537"/>
                <a:gd name="T23" fmla="*/ 706 h 727"/>
                <a:gd name="T24" fmla="*/ 373 w 537"/>
                <a:gd name="T25" fmla="*/ 678 h 727"/>
                <a:gd name="T26" fmla="*/ 227 w 537"/>
                <a:gd name="T27" fmla="*/ 598 h 727"/>
                <a:gd name="T28" fmla="*/ 236 w 537"/>
                <a:gd name="T29" fmla="*/ 552 h 727"/>
                <a:gd name="T30" fmla="*/ 526 w 537"/>
                <a:gd name="T31" fmla="*/ 310 h 727"/>
                <a:gd name="T32" fmla="*/ 35 w 537"/>
                <a:gd name="T33" fmla="*/ 285 h 727"/>
                <a:gd name="T34" fmla="*/ 169 w 537"/>
                <a:gd name="T35" fmla="*/ 196 h 727"/>
                <a:gd name="T36" fmla="*/ 201 w 537"/>
                <a:gd name="T37" fmla="*/ 254 h 727"/>
                <a:gd name="T38" fmla="*/ 106 w 537"/>
                <a:gd name="T39" fmla="*/ 272 h 727"/>
                <a:gd name="T40" fmla="*/ 87 w 537"/>
                <a:gd name="T41" fmla="*/ 290 h 727"/>
                <a:gd name="T42" fmla="*/ 73 w 537"/>
                <a:gd name="T43" fmla="*/ 205 h 727"/>
                <a:gd name="T44" fmla="*/ 132 w 537"/>
                <a:gd name="T45" fmla="*/ 301 h 727"/>
                <a:gd name="T46" fmla="*/ 161 w 537"/>
                <a:gd name="T47" fmla="*/ 257 h 727"/>
                <a:gd name="T48" fmla="*/ 235 w 537"/>
                <a:gd name="T49" fmla="*/ 223 h 727"/>
                <a:gd name="T50" fmla="*/ 163 w 537"/>
                <a:gd name="T51" fmla="*/ 164 h 727"/>
                <a:gd name="T52" fmla="*/ 162 w 537"/>
                <a:gd name="T53" fmla="*/ 125 h 727"/>
                <a:gd name="T54" fmla="*/ 248 w 537"/>
                <a:gd name="T55" fmla="*/ 125 h 727"/>
                <a:gd name="T56" fmla="*/ 406 w 537"/>
                <a:gd name="T57" fmla="*/ 230 h 727"/>
                <a:gd name="T58" fmla="*/ 318 w 537"/>
                <a:gd name="T59" fmla="*/ 276 h 727"/>
                <a:gd name="T60" fmla="*/ 415 w 537"/>
                <a:gd name="T61" fmla="*/ 292 h 727"/>
                <a:gd name="T62" fmla="*/ 344 w 537"/>
                <a:gd name="T63" fmla="*/ 285 h 727"/>
                <a:gd name="T64" fmla="*/ 415 w 537"/>
                <a:gd name="T65" fmla="*/ 256 h 727"/>
                <a:gd name="T66" fmla="*/ 226 w 537"/>
                <a:gd name="T67" fmla="*/ 468 h 727"/>
                <a:gd name="T68" fmla="*/ 318 w 537"/>
                <a:gd name="T69" fmla="*/ 675 h 727"/>
                <a:gd name="T70" fmla="*/ 211 w 537"/>
                <a:gd name="T71" fmla="*/ 621 h 727"/>
                <a:gd name="T72" fmla="*/ 214 w 537"/>
                <a:gd name="T73" fmla="*/ 620 h 727"/>
                <a:gd name="T74" fmla="*/ 318 w 537"/>
                <a:gd name="T75" fmla="*/ 675 h 727"/>
                <a:gd name="T76" fmla="*/ 353 w 537"/>
                <a:gd name="T77" fmla="*/ 505 h 727"/>
                <a:gd name="T78" fmla="*/ 234 w 537"/>
                <a:gd name="T79" fmla="*/ 529 h 727"/>
                <a:gd name="T80" fmla="*/ 444 w 537"/>
                <a:gd name="T81" fmla="*/ 337 h 727"/>
                <a:gd name="T82" fmla="*/ 442 w 537"/>
                <a:gd name="T83" fmla="*/ 254 h 727"/>
                <a:gd name="T84" fmla="*/ 433 w 537"/>
                <a:gd name="T85" fmla="*/ 233 h 727"/>
                <a:gd name="T86" fmla="*/ 274 w 537"/>
                <a:gd name="T87" fmla="*/ 65 h 727"/>
                <a:gd name="T88" fmla="*/ 304 w 537"/>
                <a:gd name="T89" fmla="*/ 69 h 727"/>
                <a:gd name="T90" fmla="*/ 501 w 537"/>
                <a:gd name="T91" fmla="*/ 292 h 7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537" h="727">
                  <a:moveTo>
                    <a:pt x="437" y="105"/>
                  </a:moveTo>
                  <a:cubicBezTo>
                    <a:pt x="405" y="80"/>
                    <a:pt x="369" y="63"/>
                    <a:pt x="332" y="50"/>
                  </a:cubicBezTo>
                  <a:cubicBezTo>
                    <a:pt x="315" y="44"/>
                    <a:pt x="296" y="39"/>
                    <a:pt x="276" y="35"/>
                  </a:cubicBezTo>
                  <a:cubicBezTo>
                    <a:pt x="277" y="26"/>
                    <a:pt x="275" y="16"/>
                    <a:pt x="271" y="7"/>
                  </a:cubicBezTo>
                  <a:cubicBezTo>
                    <a:pt x="268" y="0"/>
                    <a:pt x="258" y="3"/>
                    <a:pt x="256" y="9"/>
                  </a:cubicBezTo>
                  <a:cubicBezTo>
                    <a:pt x="254" y="16"/>
                    <a:pt x="253" y="24"/>
                    <a:pt x="252" y="32"/>
                  </a:cubicBezTo>
                  <a:cubicBezTo>
                    <a:pt x="236" y="30"/>
                    <a:pt x="219" y="31"/>
                    <a:pt x="205" y="34"/>
                  </a:cubicBezTo>
                  <a:cubicBezTo>
                    <a:pt x="195" y="35"/>
                    <a:pt x="196" y="49"/>
                    <a:pt x="205" y="51"/>
                  </a:cubicBezTo>
                  <a:cubicBezTo>
                    <a:pt x="220" y="55"/>
                    <a:pt x="235" y="58"/>
                    <a:pt x="251" y="60"/>
                  </a:cubicBezTo>
                  <a:cubicBezTo>
                    <a:pt x="251" y="60"/>
                    <a:pt x="251" y="60"/>
                    <a:pt x="251" y="60"/>
                  </a:cubicBezTo>
                  <a:cubicBezTo>
                    <a:pt x="250" y="72"/>
                    <a:pt x="247" y="87"/>
                    <a:pt x="248" y="101"/>
                  </a:cubicBezTo>
                  <a:cubicBezTo>
                    <a:pt x="202" y="75"/>
                    <a:pt x="142" y="95"/>
                    <a:pt x="101" y="123"/>
                  </a:cubicBezTo>
                  <a:cubicBezTo>
                    <a:pt x="54" y="155"/>
                    <a:pt x="16" y="205"/>
                    <a:pt x="11" y="262"/>
                  </a:cubicBezTo>
                  <a:cubicBezTo>
                    <a:pt x="0" y="381"/>
                    <a:pt x="97" y="484"/>
                    <a:pt x="213" y="494"/>
                  </a:cubicBezTo>
                  <a:cubicBezTo>
                    <a:pt x="213" y="494"/>
                    <a:pt x="213" y="494"/>
                    <a:pt x="214" y="494"/>
                  </a:cubicBezTo>
                  <a:cubicBezTo>
                    <a:pt x="214" y="506"/>
                    <a:pt x="213" y="518"/>
                    <a:pt x="212" y="530"/>
                  </a:cubicBezTo>
                  <a:cubicBezTo>
                    <a:pt x="195" y="529"/>
                    <a:pt x="177" y="525"/>
                    <a:pt x="167" y="515"/>
                  </a:cubicBezTo>
                  <a:cubicBezTo>
                    <a:pt x="160" y="508"/>
                    <a:pt x="151" y="518"/>
                    <a:pt x="156" y="525"/>
                  </a:cubicBezTo>
                  <a:cubicBezTo>
                    <a:pt x="169" y="541"/>
                    <a:pt x="189" y="547"/>
                    <a:pt x="209" y="550"/>
                  </a:cubicBezTo>
                  <a:cubicBezTo>
                    <a:pt x="209" y="551"/>
                    <a:pt x="209" y="553"/>
                    <a:pt x="209" y="554"/>
                  </a:cubicBezTo>
                  <a:cubicBezTo>
                    <a:pt x="205" y="570"/>
                    <a:pt x="200" y="587"/>
                    <a:pt x="202" y="604"/>
                  </a:cubicBezTo>
                  <a:cubicBezTo>
                    <a:pt x="200" y="604"/>
                    <a:pt x="198" y="605"/>
                    <a:pt x="197" y="606"/>
                  </a:cubicBezTo>
                  <a:cubicBezTo>
                    <a:pt x="158" y="637"/>
                    <a:pt x="109" y="649"/>
                    <a:pt x="72" y="683"/>
                  </a:cubicBezTo>
                  <a:cubicBezTo>
                    <a:pt x="65" y="690"/>
                    <a:pt x="68" y="704"/>
                    <a:pt x="78" y="706"/>
                  </a:cubicBezTo>
                  <a:cubicBezTo>
                    <a:pt x="174" y="727"/>
                    <a:pt x="270" y="693"/>
                    <a:pt x="366" y="704"/>
                  </a:cubicBezTo>
                  <a:cubicBezTo>
                    <a:pt x="381" y="706"/>
                    <a:pt x="383" y="685"/>
                    <a:pt x="373" y="678"/>
                  </a:cubicBezTo>
                  <a:cubicBezTo>
                    <a:pt x="331" y="647"/>
                    <a:pt x="280" y="608"/>
                    <a:pt x="228" y="598"/>
                  </a:cubicBezTo>
                  <a:cubicBezTo>
                    <a:pt x="227" y="598"/>
                    <a:pt x="227" y="598"/>
                    <a:pt x="227" y="598"/>
                  </a:cubicBezTo>
                  <a:cubicBezTo>
                    <a:pt x="230" y="583"/>
                    <a:pt x="231" y="566"/>
                    <a:pt x="232" y="551"/>
                  </a:cubicBezTo>
                  <a:cubicBezTo>
                    <a:pt x="233" y="551"/>
                    <a:pt x="234" y="552"/>
                    <a:pt x="236" y="552"/>
                  </a:cubicBezTo>
                  <a:cubicBezTo>
                    <a:pt x="275" y="552"/>
                    <a:pt x="316" y="545"/>
                    <a:pt x="354" y="532"/>
                  </a:cubicBezTo>
                  <a:cubicBezTo>
                    <a:pt x="445" y="500"/>
                    <a:pt x="512" y="403"/>
                    <a:pt x="526" y="310"/>
                  </a:cubicBezTo>
                  <a:cubicBezTo>
                    <a:pt x="537" y="229"/>
                    <a:pt x="501" y="154"/>
                    <a:pt x="437" y="105"/>
                  </a:cubicBezTo>
                  <a:close/>
                  <a:moveTo>
                    <a:pt x="35" y="285"/>
                  </a:moveTo>
                  <a:cubicBezTo>
                    <a:pt x="33" y="221"/>
                    <a:pt x="77" y="165"/>
                    <a:pt x="134" y="137"/>
                  </a:cubicBezTo>
                  <a:cubicBezTo>
                    <a:pt x="126" y="160"/>
                    <a:pt x="148" y="182"/>
                    <a:pt x="169" y="196"/>
                  </a:cubicBezTo>
                  <a:cubicBezTo>
                    <a:pt x="185" y="205"/>
                    <a:pt x="204" y="212"/>
                    <a:pt x="214" y="228"/>
                  </a:cubicBezTo>
                  <a:cubicBezTo>
                    <a:pt x="219" y="237"/>
                    <a:pt x="212" y="257"/>
                    <a:pt x="201" y="254"/>
                  </a:cubicBezTo>
                  <a:cubicBezTo>
                    <a:pt x="190" y="252"/>
                    <a:pt x="181" y="243"/>
                    <a:pt x="172" y="237"/>
                  </a:cubicBezTo>
                  <a:cubicBezTo>
                    <a:pt x="136" y="213"/>
                    <a:pt x="105" y="227"/>
                    <a:pt x="106" y="272"/>
                  </a:cubicBezTo>
                  <a:cubicBezTo>
                    <a:pt x="106" y="283"/>
                    <a:pt x="108" y="295"/>
                    <a:pt x="106" y="306"/>
                  </a:cubicBezTo>
                  <a:cubicBezTo>
                    <a:pt x="104" y="322"/>
                    <a:pt x="88" y="295"/>
                    <a:pt x="87" y="290"/>
                  </a:cubicBezTo>
                  <a:cubicBezTo>
                    <a:pt x="81" y="265"/>
                    <a:pt x="82" y="234"/>
                    <a:pt x="86" y="209"/>
                  </a:cubicBezTo>
                  <a:cubicBezTo>
                    <a:pt x="87" y="201"/>
                    <a:pt x="75" y="197"/>
                    <a:pt x="73" y="205"/>
                  </a:cubicBezTo>
                  <a:cubicBezTo>
                    <a:pt x="62" y="242"/>
                    <a:pt x="46" y="326"/>
                    <a:pt x="99" y="335"/>
                  </a:cubicBezTo>
                  <a:cubicBezTo>
                    <a:pt x="122" y="339"/>
                    <a:pt x="131" y="320"/>
                    <a:pt x="132" y="301"/>
                  </a:cubicBezTo>
                  <a:cubicBezTo>
                    <a:pt x="133" y="288"/>
                    <a:pt x="132" y="275"/>
                    <a:pt x="132" y="262"/>
                  </a:cubicBezTo>
                  <a:cubicBezTo>
                    <a:pt x="132" y="241"/>
                    <a:pt x="148" y="249"/>
                    <a:pt x="161" y="257"/>
                  </a:cubicBezTo>
                  <a:cubicBezTo>
                    <a:pt x="175" y="266"/>
                    <a:pt x="198" y="285"/>
                    <a:pt x="217" y="274"/>
                  </a:cubicBezTo>
                  <a:cubicBezTo>
                    <a:pt x="233" y="265"/>
                    <a:pt x="241" y="241"/>
                    <a:pt x="235" y="223"/>
                  </a:cubicBezTo>
                  <a:cubicBezTo>
                    <a:pt x="229" y="204"/>
                    <a:pt x="208" y="192"/>
                    <a:pt x="192" y="183"/>
                  </a:cubicBezTo>
                  <a:cubicBezTo>
                    <a:pt x="182" y="177"/>
                    <a:pt x="172" y="171"/>
                    <a:pt x="163" y="164"/>
                  </a:cubicBezTo>
                  <a:cubicBezTo>
                    <a:pt x="150" y="153"/>
                    <a:pt x="155" y="143"/>
                    <a:pt x="161" y="130"/>
                  </a:cubicBezTo>
                  <a:cubicBezTo>
                    <a:pt x="162" y="128"/>
                    <a:pt x="162" y="127"/>
                    <a:pt x="162" y="125"/>
                  </a:cubicBezTo>
                  <a:cubicBezTo>
                    <a:pt x="189" y="117"/>
                    <a:pt x="217" y="115"/>
                    <a:pt x="244" y="120"/>
                  </a:cubicBezTo>
                  <a:cubicBezTo>
                    <a:pt x="244" y="122"/>
                    <a:pt x="245" y="124"/>
                    <a:pt x="248" y="125"/>
                  </a:cubicBezTo>
                  <a:cubicBezTo>
                    <a:pt x="298" y="137"/>
                    <a:pt x="340" y="151"/>
                    <a:pt x="377" y="189"/>
                  </a:cubicBezTo>
                  <a:cubicBezTo>
                    <a:pt x="389" y="201"/>
                    <a:pt x="399" y="215"/>
                    <a:pt x="406" y="230"/>
                  </a:cubicBezTo>
                  <a:cubicBezTo>
                    <a:pt x="393" y="230"/>
                    <a:pt x="379" y="232"/>
                    <a:pt x="368" y="234"/>
                  </a:cubicBezTo>
                  <a:cubicBezTo>
                    <a:pt x="344" y="237"/>
                    <a:pt x="325" y="253"/>
                    <a:pt x="318" y="276"/>
                  </a:cubicBezTo>
                  <a:cubicBezTo>
                    <a:pt x="304" y="323"/>
                    <a:pt x="410" y="340"/>
                    <a:pt x="418" y="296"/>
                  </a:cubicBezTo>
                  <a:cubicBezTo>
                    <a:pt x="418" y="295"/>
                    <a:pt x="417" y="292"/>
                    <a:pt x="415" y="292"/>
                  </a:cubicBezTo>
                  <a:cubicBezTo>
                    <a:pt x="399" y="289"/>
                    <a:pt x="383" y="296"/>
                    <a:pt x="367" y="295"/>
                  </a:cubicBezTo>
                  <a:cubicBezTo>
                    <a:pt x="359" y="294"/>
                    <a:pt x="350" y="290"/>
                    <a:pt x="344" y="285"/>
                  </a:cubicBezTo>
                  <a:cubicBezTo>
                    <a:pt x="339" y="280"/>
                    <a:pt x="353" y="266"/>
                    <a:pt x="356" y="264"/>
                  </a:cubicBezTo>
                  <a:cubicBezTo>
                    <a:pt x="373" y="252"/>
                    <a:pt x="395" y="255"/>
                    <a:pt x="415" y="256"/>
                  </a:cubicBezTo>
                  <a:cubicBezTo>
                    <a:pt x="422" y="280"/>
                    <a:pt x="422" y="305"/>
                    <a:pt x="417" y="330"/>
                  </a:cubicBezTo>
                  <a:cubicBezTo>
                    <a:pt x="400" y="417"/>
                    <a:pt x="310" y="468"/>
                    <a:pt x="226" y="468"/>
                  </a:cubicBezTo>
                  <a:cubicBezTo>
                    <a:pt x="127" y="469"/>
                    <a:pt x="39" y="384"/>
                    <a:pt x="35" y="285"/>
                  </a:cubicBezTo>
                  <a:close/>
                  <a:moveTo>
                    <a:pt x="318" y="675"/>
                  </a:moveTo>
                  <a:cubicBezTo>
                    <a:pt x="250" y="677"/>
                    <a:pt x="183" y="693"/>
                    <a:pt x="116" y="685"/>
                  </a:cubicBezTo>
                  <a:cubicBezTo>
                    <a:pt x="148" y="664"/>
                    <a:pt x="183" y="648"/>
                    <a:pt x="211" y="621"/>
                  </a:cubicBezTo>
                  <a:cubicBezTo>
                    <a:pt x="211" y="621"/>
                    <a:pt x="211" y="621"/>
                    <a:pt x="211" y="621"/>
                  </a:cubicBezTo>
                  <a:cubicBezTo>
                    <a:pt x="212" y="621"/>
                    <a:pt x="213" y="620"/>
                    <a:pt x="214" y="620"/>
                  </a:cubicBezTo>
                  <a:cubicBezTo>
                    <a:pt x="215" y="621"/>
                    <a:pt x="216" y="622"/>
                    <a:pt x="217" y="622"/>
                  </a:cubicBezTo>
                  <a:cubicBezTo>
                    <a:pt x="252" y="639"/>
                    <a:pt x="286" y="655"/>
                    <a:pt x="318" y="675"/>
                  </a:cubicBezTo>
                  <a:close/>
                  <a:moveTo>
                    <a:pt x="501" y="292"/>
                  </a:moveTo>
                  <a:cubicBezTo>
                    <a:pt x="497" y="381"/>
                    <a:pt x="432" y="467"/>
                    <a:pt x="353" y="505"/>
                  </a:cubicBezTo>
                  <a:cubicBezTo>
                    <a:pt x="324" y="519"/>
                    <a:pt x="288" y="524"/>
                    <a:pt x="256" y="527"/>
                  </a:cubicBezTo>
                  <a:cubicBezTo>
                    <a:pt x="249" y="528"/>
                    <a:pt x="242" y="529"/>
                    <a:pt x="234" y="529"/>
                  </a:cubicBezTo>
                  <a:cubicBezTo>
                    <a:pt x="234" y="518"/>
                    <a:pt x="233" y="506"/>
                    <a:pt x="231" y="495"/>
                  </a:cubicBezTo>
                  <a:cubicBezTo>
                    <a:pt x="327" y="495"/>
                    <a:pt x="420" y="432"/>
                    <a:pt x="444" y="337"/>
                  </a:cubicBezTo>
                  <a:cubicBezTo>
                    <a:pt x="451" y="309"/>
                    <a:pt x="449" y="281"/>
                    <a:pt x="441" y="254"/>
                  </a:cubicBezTo>
                  <a:cubicBezTo>
                    <a:pt x="442" y="254"/>
                    <a:pt x="442" y="254"/>
                    <a:pt x="442" y="254"/>
                  </a:cubicBezTo>
                  <a:cubicBezTo>
                    <a:pt x="452" y="251"/>
                    <a:pt x="452" y="238"/>
                    <a:pt x="442" y="235"/>
                  </a:cubicBezTo>
                  <a:cubicBezTo>
                    <a:pt x="439" y="234"/>
                    <a:pt x="436" y="233"/>
                    <a:pt x="433" y="233"/>
                  </a:cubicBezTo>
                  <a:cubicBezTo>
                    <a:pt x="404" y="167"/>
                    <a:pt x="336" y="114"/>
                    <a:pt x="265" y="113"/>
                  </a:cubicBezTo>
                  <a:cubicBezTo>
                    <a:pt x="272" y="99"/>
                    <a:pt x="272" y="80"/>
                    <a:pt x="274" y="65"/>
                  </a:cubicBezTo>
                  <a:cubicBezTo>
                    <a:pt x="274" y="65"/>
                    <a:pt x="274" y="64"/>
                    <a:pt x="274" y="63"/>
                  </a:cubicBezTo>
                  <a:cubicBezTo>
                    <a:pt x="284" y="65"/>
                    <a:pt x="294" y="67"/>
                    <a:pt x="304" y="69"/>
                  </a:cubicBezTo>
                  <a:cubicBezTo>
                    <a:pt x="340" y="79"/>
                    <a:pt x="373" y="94"/>
                    <a:pt x="404" y="114"/>
                  </a:cubicBezTo>
                  <a:cubicBezTo>
                    <a:pt x="465" y="153"/>
                    <a:pt x="503" y="218"/>
                    <a:pt x="501" y="292"/>
                  </a:cubicBez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9" name="文本框 8"/>
          <p:cNvSpPr txBox="1"/>
          <p:nvPr/>
        </p:nvSpPr>
        <p:spPr>
          <a:xfrm>
            <a:off x="5743509" y="3526720"/>
            <a:ext cx="7049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3200">
                <a:ln>
                  <a:solidFill>
                    <a:schemeClr val="bg1"/>
                  </a:solidFill>
                </a:ln>
                <a:noFill/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endParaRPr lang="zh-CN" altLang="en-US" sz="3200" dirty="0">
              <a:ln>
                <a:solidFill>
                  <a:schemeClr val="bg1"/>
                </a:solidFill>
              </a:ln>
              <a:noFill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4171247" y="4242616"/>
            <a:ext cx="38495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3600" b="1">
                <a:ln w="21590">
                  <a:solidFill>
                    <a:schemeClr val="bg1"/>
                  </a:solidFill>
                </a:ln>
                <a:noFill/>
                <a:latin typeface="微软雅黑" panose="020B0503020204020204" pitchFamily="34" charset="-122"/>
                <a:ea typeface="微软雅黑" panose="020B0503020204020204" pitchFamily="34" charset="-122"/>
              </a:rPr>
              <a:t>添加您的标题</a:t>
            </a:r>
            <a:endParaRPr lang="zh-CN" altLang="en-US" sz="3600" b="1" dirty="0">
              <a:ln w="21590">
                <a:solidFill>
                  <a:schemeClr val="bg1"/>
                </a:solidFill>
              </a:ln>
              <a:noFill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3052082" y="4920604"/>
            <a:ext cx="608783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2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This PPT template for the rice husk designer pencil demo works, focusing on the production of high-end</a:t>
            </a:r>
            <a:endParaRPr lang="zh-CN" altLang="en-US" sz="12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39899" y="498511"/>
            <a:ext cx="4138031" cy="923925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5656423" y="827063"/>
            <a:ext cx="7049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3200">
                <a:ln>
                  <a:solidFill>
                    <a:schemeClr val="bg1"/>
                  </a:solidFill>
                </a:ln>
                <a:noFill/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endParaRPr lang="zh-CN" altLang="en-US" sz="3200" dirty="0">
              <a:ln>
                <a:solidFill>
                  <a:schemeClr val="bg1"/>
                </a:solidFill>
              </a:ln>
              <a:noFill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矩形: 圆角 5"/>
          <p:cNvSpPr/>
          <p:nvPr/>
        </p:nvSpPr>
        <p:spPr>
          <a:xfrm>
            <a:off x="1276039" y="2090057"/>
            <a:ext cx="2689625" cy="3846286"/>
          </a:xfrm>
          <a:prstGeom prst="roundRect">
            <a:avLst>
              <a:gd name="adj" fmla="val 14482"/>
            </a:avLst>
          </a:prstGeom>
          <a:noFill/>
          <a:ln w="57150">
            <a:solidFill>
              <a:schemeClr val="bg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: 圆角 6"/>
          <p:cNvSpPr/>
          <p:nvPr/>
        </p:nvSpPr>
        <p:spPr>
          <a:xfrm>
            <a:off x="4751188" y="2090057"/>
            <a:ext cx="2689625" cy="3846286"/>
          </a:xfrm>
          <a:prstGeom prst="roundRect">
            <a:avLst>
              <a:gd name="adj" fmla="val 14482"/>
            </a:avLst>
          </a:prstGeom>
          <a:noFill/>
          <a:ln w="57150">
            <a:solidFill>
              <a:schemeClr val="bg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: 圆角 9"/>
          <p:cNvSpPr/>
          <p:nvPr/>
        </p:nvSpPr>
        <p:spPr>
          <a:xfrm>
            <a:off x="8226337" y="2090057"/>
            <a:ext cx="2689625" cy="3846286"/>
          </a:xfrm>
          <a:prstGeom prst="roundRect">
            <a:avLst>
              <a:gd name="adj" fmla="val 14482"/>
            </a:avLst>
          </a:prstGeom>
          <a:noFill/>
          <a:ln w="57150">
            <a:solidFill>
              <a:schemeClr val="bg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Freeform 167"/>
          <p:cNvSpPr>
            <a:spLocks noEditPoints="1"/>
          </p:cNvSpPr>
          <p:nvPr/>
        </p:nvSpPr>
        <p:spPr bwMode="auto">
          <a:xfrm>
            <a:off x="2112851" y="2633043"/>
            <a:ext cx="1016000" cy="736600"/>
          </a:xfrm>
          <a:custGeom>
            <a:avLst/>
            <a:gdLst>
              <a:gd name="T0" fmla="*/ 422 w 436"/>
              <a:gd name="T1" fmla="*/ 130 h 316"/>
              <a:gd name="T2" fmla="*/ 411 w 436"/>
              <a:gd name="T3" fmla="*/ 116 h 316"/>
              <a:gd name="T4" fmla="*/ 389 w 436"/>
              <a:gd name="T5" fmla="*/ 102 h 316"/>
              <a:gd name="T6" fmla="*/ 349 w 436"/>
              <a:gd name="T7" fmla="*/ 48 h 316"/>
              <a:gd name="T8" fmla="*/ 295 w 436"/>
              <a:gd name="T9" fmla="*/ 5 h 316"/>
              <a:gd name="T10" fmla="*/ 8 w 436"/>
              <a:gd name="T11" fmla="*/ 160 h 316"/>
              <a:gd name="T12" fmla="*/ 8 w 436"/>
              <a:gd name="T13" fmla="*/ 167 h 316"/>
              <a:gd name="T14" fmla="*/ 3 w 436"/>
              <a:gd name="T15" fmla="*/ 196 h 316"/>
              <a:gd name="T16" fmla="*/ 198 w 436"/>
              <a:gd name="T17" fmla="*/ 286 h 316"/>
              <a:gd name="T18" fmla="*/ 304 w 436"/>
              <a:gd name="T19" fmla="*/ 215 h 316"/>
              <a:gd name="T20" fmla="*/ 161 w 436"/>
              <a:gd name="T21" fmla="*/ 88 h 316"/>
              <a:gd name="T22" fmla="*/ 265 w 436"/>
              <a:gd name="T23" fmla="*/ 33 h 316"/>
              <a:gd name="T24" fmla="*/ 272 w 436"/>
              <a:gd name="T25" fmla="*/ 45 h 316"/>
              <a:gd name="T26" fmla="*/ 215 w 436"/>
              <a:gd name="T27" fmla="*/ 115 h 316"/>
              <a:gd name="T28" fmla="*/ 288 w 436"/>
              <a:gd name="T29" fmla="*/ 70 h 316"/>
              <a:gd name="T30" fmla="*/ 295 w 436"/>
              <a:gd name="T31" fmla="*/ 80 h 316"/>
              <a:gd name="T32" fmla="*/ 254 w 436"/>
              <a:gd name="T33" fmla="*/ 148 h 316"/>
              <a:gd name="T34" fmla="*/ 320 w 436"/>
              <a:gd name="T35" fmla="*/ 111 h 316"/>
              <a:gd name="T36" fmla="*/ 316 w 436"/>
              <a:gd name="T37" fmla="*/ 127 h 316"/>
              <a:gd name="T38" fmla="*/ 289 w 436"/>
              <a:gd name="T39" fmla="*/ 183 h 316"/>
              <a:gd name="T40" fmla="*/ 362 w 436"/>
              <a:gd name="T41" fmla="*/ 148 h 316"/>
              <a:gd name="T42" fmla="*/ 360 w 436"/>
              <a:gd name="T43" fmla="*/ 169 h 316"/>
              <a:gd name="T44" fmla="*/ 313 w 436"/>
              <a:gd name="T45" fmla="*/ 216 h 316"/>
              <a:gd name="T46" fmla="*/ 434 w 436"/>
              <a:gd name="T47" fmla="*/ 155 h 316"/>
              <a:gd name="T48" fmla="*/ 43 w 436"/>
              <a:gd name="T49" fmla="*/ 155 h 316"/>
              <a:gd name="T50" fmla="*/ 14 w 436"/>
              <a:gd name="T51" fmla="*/ 165 h 316"/>
              <a:gd name="T52" fmla="*/ 60 w 436"/>
              <a:gd name="T53" fmla="*/ 178 h 316"/>
              <a:gd name="T54" fmla="*/ 75 w 436"/>
              <a:gd name="T55" fmla="*/ 194 h 316"/>
              <a:gd name="T56" fmla="*/ 93 w 436"/>
              <a:gd name="T57" fmla="*/ 217 h 316"/>
              <a:gd name="T58" fmla="*/ 45 w 436"/>
              <a:gd name="T59" fmla="*/ 185 h 316"/>
              <a:gd name="T60" fmla="*/ 55 w 436"/>
              <a:gd name="T61" fmla="*/ 172 h 316"/>
              <a:gd name="T62" fmla="*/ 184 w 436"/>
              <a:gd name="T63" fmla="*/ 284 h 316"/>
              <a:gd name="T64" fmla="*/ 12 w 436"/>
              <a:gd name="T65" fmla="*/ 171 h 316"/>
              <a:gd name="T66" fmla="*/ 24 w 436"/>
              <a:gd name="T67" fmla="*/ 185 h 316"/>
              <a:gd name="T68" fmla="*/ 41 w 436"/>
              <a:gd name="T69" fmla="*/ 195 h 316"/>
              <a:gd name="T70" fmla="*/ 171 w 436"/>
              <a:gd name="T71" fmla="*/ 278 h 316"/>
              <a:gd name="T72" fmla="*/ 99 w 436"/>
              <a:gd name="T73" fmla="*/ 221 h 316"/>
              <a:gd name="T74" fmla="*/ 124 w 436"/>
              <a:gd name="T75" fmla="*/ 237 h 316"/>
              <a:gd name="T76" fmla="*/ 130 w 436"/>
              <a:gd name="T77" fmla="*/ 239 h 316"/>
              <a:gd name="T78" fmla="*/ 129 w 436"/>
              <a:gd name="T79" fmla="*/ 241 h 316"/>
              <a:gd name="T80" fmla="*/ 154 w 436"/>
              <a:gd name="T81" fmla="*/ 261 h 316"/>
              <a:gd name="T82" fmla="*/ 167 w 436"/>
              <a:gd name="T83" fmla="*/ 260 h 316"/>
              <a:gd name="T84" fmla="*/ 253 w 436"/>
              <a:gd name="T85" fmla="*/ 202 h 316"/>
              <a:gd name="T86" fmla="*/ 138 w 436"/>
              <a:gd name="T87" fmla="*/ 230 h 316"/>
              <a:gd name="T88" fmla="*/ 132 w 436"/>
              <a:gd name="T89" fmla="*/ 226 h 316"/>
              <a:gd name="T90" fmla="*/ 215 w 436"/>
              <a:gd name="T91" fmla="*/ 153 h 316"/>
              <a:gd name="T92" fmla="*/ 176 w 436"/>
              <a:gd name="T93" fmla="*/ 141 h 316"/>
              <a:gd name="T94" fmla="*/ 67 w 436"/>
              <a:gd name="T95" fmla="*/ 171 h 316"/>
              <a:gd name="T96" fmla="*/ 61 w 436"/>
              <a:gd name="T97" fmla="*/ 166 h 316"/>
              <a:gd name="T98" fmla="*/ 134 w 436"/>
              <a:gd name="T99" fmla="*/ 97 h 316"/>
              <a:gd name="T100" fmla="*/ 73 w 436"/>
              <a:gd name="T101" fmla="*/ 110 h 316"/>
              <a:gd name="T102" fmla="*/ 292 w 436"/>
              <a:gd name="T103" fmla="*/ 210 h 316"/>
              <a:gd name="T104" fmla="*/ 295 w 436"/>
              <a:gd name="T105" fmla="*/ 17 h 316"/>
              <a:gd name="T106" fmla="*/ 288 w 436"/>
              <a:gd name="T107" fmla="*/ 54 h 316"/>
              <a:gd name="T108" fmla="*/ 307 w 436"/>
              <a:gd name="T109" fmla="*/ 35 h 316"/>
              <a:gd name="T110" fmla="*/ 316 w 436"/>
              <a:gd name="T111" fmla="*/ 88 h 316"/>
              <a:gd name="T112" fmla="*/ 343 w 436"/>
              <a:gd name="T113" fmla="*/ 78 h 316"/>
              <a:gd name="T114" fmla="*/ 323 w 436"/>
              <a:gd name="T115" fmla="*/ 96 h 316"/>
              <a:gd name="T116" fmla="*/ 357 w 436"/>
              <a:gd name="T117" fmla="*/ 92 h 316"/>
              <a:gd name="T118" fmla="*/ 365 w 436"/>
              <a:gd name="T119" fmla="*/ 99 h 316"/>
              <a:gd name="T120" fmla="*/ 339 w 436"/>
              <a:gd name="T121" fmla="*/ 113 h 316"/>
              <a:gd name="T122" fmla="*/ 385 w 436"/>
              <a:gd name="T123" fmla="*/ 114 h 3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436" h="316">
                <a:moveTo>
                  <a:pt x="434" y="155"/>
                </a:moveTo>
                <a:cubicBezTo>
                  <a:pt x="429" y="147"/>
                  <a:pt x="425" y="139"/>
                  <a:pt x="418" y="133"/>
                </a:cubicBezTo>
                <a:cubicBezTo>
                  <a:pt x="419" y="132"/>
                  <a:pt x="421" y="131"/>
                  <a:pt x="422" y="130"/>
                </a:cubicBezTo>
                <a:cubicBezTo>
                  <a:pt x="427" y="127"/>
                  <a:pt x="425" y="121"/>
                  <a:pt x="420" y="121"/>
                </a:cubicBezTo>
                <a:cubicBezTo>
                  <a:pt x="418" y="121"/>
                  <a:pt x="416" y="121"/>
                  <a:pt x="413" y="121"/>
                </a:cubicBezTo>
                <a:cubicBezTo>
                  <a:pt x="414" y="119"/>
                  <a:pt x="413" y="117"/>
                  <a:pt x="411" y="116"/>
                </a:cubicBezTo>
                <a:cubicBezTo>
                  <a:pt x="405" y="113"/>
                  <a:pt x="400" y="110"/>
                  <a:pt x="395" y="106"/>
                </a:cubicBezTo>
                <a:cubicBezTo>
                  <a:pt x="395" y="104"/>
                  <a:pt x="392" y="102"/>
                  <a:pt x="390" y="102"/>
                </a:cubicBezTo>
                <a:cubicBezTo>
                  <a:pt x="389" y="102"/>
                  <a:pt x="389" y="102"/>
                  <a:pt x="389" y="102"/>
                </a:cubicBezTo>
                <a:cubicBezTo>
                  <a:pt x="372" y="90"/>
                  <a:pt x="356" y="76"/>
                  <a:pt x="341" y="60"/>
                </a:cubicBezTo>
                <a:cubicBezTo>
                  <a:pt x="344" y="59"/>
                  <a:pt x="347" y="58"/>
                  <a:pt x="350" y="57"/>
                </a:cubicBezTo>
                <a:cubicBezTo>
                  <a:pt x="355" y="55"/>
                  <a:pt x="354" y="48"/>
                  <a:pt x="349" y="48"/>
                </a:cubicBezTo>
                <a:cubicBezTo>
                  <a:pt x="344" y="49"/>
                  <a:pt x="338" y="50"/>
                  <a:pt x="332" y="51"/>
                </a:cubicBezTo>
                <a:cubicBezTo>
                  <a:pt x="321" y="38"/>
                  <a:pt x="310" y="25"/>
                  <a:pt x="299" y="12"/>
                </a:cubicBezTo>
                <a:cubicBezTo>
                  <a:pt x="300" y="9"/>
                  <a:pt x="298" y="6"/>
                  <a:pt x="295" y="5"/>
                </a:cubicBezTo>
                <a:cubicBezTo>
                  <a:pt x="269" y="0"/>
                  <a:pt x="233" y="12"/>
                  <a:pt x="209" y="23"/>
                </a:cubicBezTo>
                <a:cubicBezTo>
                  <a:pt x="183" y="35"/>
                  <a:pt x="158" y="54"/>
                  <a:pt x="154" y="84"/>
                </a:cubicBezTo>
                <a:cubicBezTo>
                  <a:pt x="107" y="48"/>
                  <a:pt x="29" y="124"/>
                  <a:pt x="8" y="160"/>
                </a:cubicBezTo>
                <a:cubicBezTo>
                  <a:pt x="7" y="161"/>
                  <a:pt x="7" y="162"/>
                  <a:pt x="8" y="163"/>
                </a:cubicBezTo>
                <a:cubicBezTo>
                  <a:pt x="7" y="164"/>
                  <a:pt x="7" y="165"/>
                  <a:pt x="8" y="166"/>
                </a:cubicBezTo>
                <a:cubicBezTo>
                  <a:pt x="8" y="166"/>
                  <a:pt x="8" y="166"/>
                  <a:pt x="8" y="167"/>
                </a:cubicBezTo>
                <a:cubicBezTo>
                  <a:pt x="7" y="167"/>
                  <a:pt x="6" y="168"/>
                  <a:pt x="6" y="169"/>
                </a:cubicBezTo>
                <a:cubicBezTo>
                  <a:pt x="5" y="173"/>
                  <a:pt x="3" y="185"/>
                  <a:pt x="1" y="189"/>
                </a:cubicBezTo>
                <a:cubicBezTo>
                  <a:pt x="0" y="191"/>
                  <a:pt x="1" y="195"/>
                  <a:pt x="3" y="196"/>
                </a:cubicBezTo>
                <a:cubicBezTo>
                  <a:pt x="35" y="217"/>
                  <a:pt x="65" y="240"/>
                  <a:pt x="93" y="264"/>
                </a:cubicBezTo>
                <a:cubicBezTo>
                  <a:pt x="112" y="280"/>
                  <a:pt x="128" y="301"/>
                  <a:pt x="151" y="310"/>
                </a:cubicBezTo>
                <a:cubicBezTo>
                  <a:pt x="167" y="316"/>
                  <a:pt x="188" y="295"/>
                  <a:pt x="198" y="286"/>
                </a:cubicBezTo>
                <a:cubicBezTo>
                  <a:pt x="229" y="261"/>
                  <a:pt x="261" y="236"/>
                  <a:pt x="300" y="223"/>
                </a:cubicBezTo>
                <a:cubicBezTo>
                  <a:pt x="302" y="222"/>
                  <a:pt x="303" y="220"/>
                  <a:pt x="303" y="218"/>
                </a:cubicBezTo>
                <a:cubicBezTo>
                  <a:pt x="304" y="217"/>
                  <a:pt x="304" y="216"/>
                  <a:pt x="304" y="215"/>
                </a:cubicBezTo>
                <a:cubicBezTo>
                  <a:pt x="304" y="213"/>
                  <a:pt x="304" y="212"/>
                  <a:pt x="303" y="211"/>
                </a:cubicBezTo>
                <a:cubicBezTo>
                  <a:pt x="258" y="166"/>
                  <a:pt x="213" y="124"/>
                  <a:pt x="160" y="89"/>
                </a:cubicBezTo>
                <a:cubicBezTo>
                  <a:pt x="160" y="88"/>
                  <a:pt x="160" y="88"/>
                  <a:pt x="161" y="88"/>
                </a:cubicBezTo>
                <a:cubicBezTo>
                  <a:pt x="171" y="57"/>
                  <a:pt x="197" y="41"/>
                  <a:pt x="226" y="31"/>
                </a:cubicBezTo>
                <a:cubicBezTo>
                  <a:pt x="237" y="27"/>
                  <a:pt x="248" y="26"/>
                  <a:pt x="260" y="24"/>
                </a:cubicBezTo>
                <a:cubicBezTo>
                  <a:pt x="262" y="27"/>
                  <a:pt x="263" y="30"/>
                  <a:pt x="265" y="33"/>
                </a:cubicBezTo>
                <a:cubicBezTo>
                  <a:pt x="231" y="43"/>
                  <a:pt x="197" y="68"/>
                  <a:pt x="184" y="95"/>
                </a:cubicBezTo>
                <a:cubicBezTo>
                  <a:pt x="183" y="98"/>
                  <a:pt x="187" y="100"/>
                  <a:pt x="188" y="98"/>
                </a:cubicBezTo>
                <a:cubicBezTo>
                  <a:pt x="210" y="67"/>
                  <a:pt x="239" y="53"/>
                  <a:pt x="272" y="45"/>
                </a:cubicBezTo>
                <a:cubicBezTo>
                  <a:pt x="274" y="49"/>
                  <a:pt x="277" y="53"/>
                  <a:pt x="279" y="57"/>
                </a:cubicBezTo>
                <a:cubicBezTo>
                  <a:pt x="251" y="67"/>
                  <a:pt x="224" y="89"/>
                  <a:pt x="211" y="112"/>
                </a:cubicBezTo>
                <a:cubicBezTo>
                  <a:pt x="210" y="115"/>
                  <a:pt x="213" y="117"/>
                  <a:pt x="215" y="115"/>
                </a:cubicBezTo>
                <a:cubicBezTo>
                  <a:pt x="228" y="97"/>
                  <a:pt x="246" y="84"/>
                  <a:pt x="266" y="74"/>
                </a:cubicBezTo>
                <a:cubicBezTo>
                  <a:pt x="272" y="71"/>
                  <a:pt x="279" y="69"/>
                  <a:pt x="286" y="67"/>
                </a:cubicBezTo>
                <a:cubicBezTo>
                  <a:pt x="287" y="68"/>
                  <a:pt x="288" y="69"/>
                  <a:pt x="288" y="70"/>
                </a:cubicBezTo>
                <a:cubicBezTo>
                  <a:pt x="261" y="87"/>
                  <a:pt x="238" y="111"/>
                  <a:pt x="230" y="135"/>
                </a:cubicBezTo>
                <a:cubicBezTo>
                  <a:pt x="229" y="138"/>
                  <a:pt x="234" y="140"/>
                  <a:pt x="235" y="137"/>
                </a:cubicBezTo>
                <a:cubicBezTo>
                  <a:pt x="247" y="110"/>
                  <a:pt x="270" y="93"/>
                  <a:pt x="295" y="80"/>
                </a:cubicBezTo>
                <a:cubicBezTo>
                  <a:pt x="298" y="85"/>
                  <a:pt x="302" y="89"/>
                  <a:pt x="305" y="93"/>
                </a:cubicBezTo>
                <a:cubicBezTo>
                  <a:pt x="298" y="97"/>
                  <a:pt x="291" y="102"/>
                  <a:pt x="285" y="106"/>
                </a:cubicBezTo>
                <a:cubicBezTo>
                  <a:pt x="271" y="116"/>
                  <a:pt x="254" y="130"/>
                  <a:pt x="254" y="148"/>
                </a:cubicBezTo>
                <a:cubicBezTo>
                  <a:pt x="254" y="150"/>
                  <a:pt x="258" y="151"/>
                  <a:pt x="259" y="148"/>
                </a:cubicBezTo>
                <a:cubicBezTo>
                  <a:pt x="266" y="125"/>
                  <a:pt x="288" y="111"/>
                  <a:pt x="311" y="101"/>
                </a:cubicBezTo>
                <a:cubicBezTo>
                  <a:pt x="314" y="104"/>
                  <a:pt x="317" y="108"/>
                  <a:pt x="320" y="111"/>
                </a:cubicBezTo>
                <a:cubicBezTo>
                  <a:pt x="300" y="125"/>
                  <a:pt x="282" y="143"/>
                  <a:pt x="266" y="160"/>
                </a:cubicBezTo>
                <a:cubicBezTo>
                  <a:pt x="263" y="163"/>
                  <a:pt x="268" y="168"/>
                  <a:pt x="272" y="165"/>
                </a:cubicBezTo>
                <a:cubicBezTo>
                  <a:pt x="286" y="152"/>
                  <a:pt x="300" y="138"/>
                  <a:pt x="316" y="127"/>
                </a:cubicBezTo>
                <a:cubicBezTo>
                  <a:pt x="319" y="124"/>
                  <a:pt x="323" y="122"/>
                  <a:pt x="327" y="119"/>
                </a:cubicBezTo>
                <a:cubicBezTo>
                  <a:pt x="330" y="122"/>
                  <a:pt x="334" y="125"/>
                  <a:pt x="337" y="128"/>
                </a:cubicBezTo>
                <a:cubicBezTo>
                  <a:pt x="317" y="143"/>
                  <a:pt x="299" y="163"/>
                  <a:pt x="289" y="183"/>
                </a:cubicBezTo>
                <a:cubicBezTo>
                  <a:pt x="287" y="186"/>
                  <a:pt x="291" y="188"/>
                  <a:pt x="293" y="185"/>
                </a:cubicBezTo>
                <a:cubicBezTo>
                  <a:pt x="308" y="164"/>
                  <a:pt x="326" y="149"/>
                  <a:pt x="346" y="136"/>
                </a:cubicBezTo>
                <a:cubicBezTo>
                  <a:pt x="351" y="141"/>
                  <a:pt x="356" y="145"/>
                  <a:pt x="362" y="148"/>
                </a:cubicBezTo>
                <a:cubicBezTo>
                  <a:pt x="340" y="168"/>
                  <a:pt x="322" y="195"/>
                  <a:pt x="306" y="213"/>
                </a:cubicBezTo>
                <a:cubicBezTo>
                  <a:pt x="303" y="217"/>
                  <a:pt x="307" y="221"/>
                  <a:pt x="310" y="218"/>
                </a:cubicBezTo>
                <a:cubicBezTo>
                  <a:pt x="328" y="203"/>
                  <a:pt x="343" y="186"/>
                  <a:pt x="360" y="169"/>
                </a:cubicBezTo>
                <a:cubicBezTo>
                  <a:pt x="375" y="154"/>
                  <a:pt x="391" y="147"/>
                  <a:pt x="408" y="138"/>
                </a:cubicBezTo>
                <a:cubicBezTo>
                  <a:pt x="413" y="143"/>
                  <a:pt x="417" y="149"/>
                  <a:pt x="421" y="155"/>
                </a:cubicBezTo>
                <a:cubicBezTo>
                  <a:pt x="383" y="171"/>
                  <a:pt x="343" y="186"/>
                  <a:pt x="313" y="216"/>
                </a:cubicBezTo>
                <a:cubicBezTo>
                  <a:pt x="311" y="219"/>
                  <a:pt x="314" y="223"/>
                  <a:pt x="317" y="220"/>
                </a:cubicBezTo>
                <a:cubicBezTo>
                  <a:pt x="350" y="192"/>
                  <a:pt x="393" y="179"/>
                  <a:pt x="432" y="162"/>
                </a:cubicBezTo>
                <a:cubicBezTo>
                  <a:pt x="435" y="161"/>
                  <a:pt x="436" y="157"/>
                  <a:pt x="434" y="155"/>
                </a:cubicBezTo>
                <a:close/>
                <a:moveTo>
                  <a:pt x="14" y="165"/>
                </a:moveTo>
                <a:cubicBezTo>
                  <a:pt x="20" y="157"/>
                  <a:pt x="27" y="150"/>
                  <a:pt x="34" y="143"/>
                </a:cubicBezTo>
                <a:cubicBezTo>
                  <a:pt x="37" y="147"/>
                  <a:pt x="40" y="151"/>
                  <a:pt x="43" y="155"/>
                </a:cubicBezTo>
                <a:cubicBezTo>
                  <a:pt x="37" y="161"/>
                  <a:pt x="32" y="168"/>
                  <a:pt x="28" y="174"/>
                </a:cubicBezTo>
                <a:cubicBezTo>
                  <a:pt x="23" y="171"/>
                  <a:pt x="18" y="168"/>
                  <a:pt x="13" y="165"/>
                </a:cubicBezTo>
                <a:cubicBezTo>
                  <a:pt x="14" y="165"/>
                  <a:pt x="14" y="165"/>
                  <a:pt x="14" y="165"/>
                </a:cubicBezTo>
                <a:close/>
                <a:moveTo>
                  <a:pt x="63" y="197"/>
                </a:moveTo>
                <a:cubicBezTo>
                  <a:pt x="58" y="194"/>
                  <a:pt x="54" y="191"/>
                  <a:pt x="49" y="187"/>
                </a:cubicBezTo>
                <a:cubicBezTo>
                  <a:pt x="52" y="184"/>
                  <a:pt x="56" y="181"/>
                  <a:pt x="60" y="178"/>
                </a:cubicBezTo>
                <a:cubicBezTo>
                  <a:pt x="63" y="182"/>
                  <a:pt x="67" y="186"/>
                  <a:pt x="70" y="189"/>
                </a:cubicBezTo>
                <a:cubicBezTo>
                  <a:pt x="68" y="192"/>
                  <a:pt x="66" y="194"/>
                  <a:pt x="63" y="197"/>
                </a:cubicBezTo>
                <a:close/>
                <a:moveTo>
                  <a:pt x="75" y="194"/>
                </a:moveTo>
                <a:cubicBezTo>
                  <a:pt x="82" y="201"/>
                  <a:pt x="89" y="207"/>
                  <a:pt x="96" y="213"/>
                </a:cubicBezTo>
                <a:cubicBezTo>
                  <a:pt x="95" y="215"/>
                  <a:pt x="94" y="216"/>
                  <a:pt x="93" y="217"/>
                </a:cubicBezTo>
                <a:cubicBezTo>
                  <a:pt x="93" y="217"/>
                  <a:pt x="93" y="217"/>
                  <a:pt x="93" y="217"/>
                </a:cubicBezTo>
                <a:cubicBezTo>
                  <a:pt x="85" y="211"/>
                  <a:pt x="77" y="206"/>
                  <a:pt x="69" y="201"/>
                </a:cubicBezTo>
                <a:cubicBezTo>
                  <a:pt x="71" y="199"/>
                  <a:pt x="73" y="196"/>
                  <a:pt x="75" y="194"/>
                </a:cubicBezTo>
                <a:close/>
                <a:moveTo>
                  <a:pt x="45" y="185"/>
                </a:moveTo>
                <a:cubicBezTo>
                  <a:pt x="41" y="182"/>
                  <a:pt x="36" y="179"/>
                  <a:pt x="32" y="177"/>
                </a:cubicBezTo>
                <a:cubicBezTo>
                  <a:pt x="37" y="172"/>
                  <a:pt x="42" y="167"/>
                  <a:pt x="47" y="162"/>
                </a:cubicBezTo>
                <a:cubicBezTo>
                  <a:pt x="50" y="165"/>
                  <a:pt x="53" y="169"/>
                  <a:pt x="55" y="172"/>
                </a:cubicBezTo>
                <a:cubicBezTo>
                  <a:pt x="52" y="176"/>
                  <a:pt x="48" y="181"/>
                  <a:pt x="45" y="185"/>
                </a:cubicBezTo>
                <a:close/>
                <a:moveTo>
                  <a:pt x="217" y="256"/>
                </a:moveTo>
                <a:cubicBezTo>
                  <a:pt x="206" y="265"/>
                  <a:pt x="195" y="274"/>
                  <a:pt x="184" y="284"/>
                </a:cubicBezTo>
                <a:cubicBezTo>
                  <a:pt x="165" y="299"/>
                  <a:pt x="156" y="304"/>
                  <a:pt x="135" y="288"/>
                </a:cubicBezTo>
                <a:cubicBezTo>
                  <a:pt x="113" y="270"/>
                  <a:pt x="94" y="250"/>
                  <a:pt x="72" y="232"/>
                </a:cubicBezTo>
                <a:cubicBezTo>
                  <a:pt x="48" y="213"/>
                  <a:pt x="18" y="201"/>
                  <a:pt x="12" y="171"/>
                </a:cubicBezTo>
                <a:cubicBezTo>
                  <a:pt x="15" y="174"/>
                  <a:pt x="19" y="178"/>
                  <a:pt x="23" y="181"/>
                </a:cubicBezTo>
                <a:cubicBezTo>
                  <a:pt x="23" y="182"/>
                  <a:pt x="22" y="183"/>
                  <a:pt x="22" y="183"/>
                </a:cubicBezTo>
                <a:cubicBezTo>
                  <a:pt x="21" y="185"/>
                  <a:pt x="23" y="186"/>
                  <a:pt x="24" y="185"/>
                </a:cubicBezTo>
                <a:cubicBezTo>
                  <a:pt x="25" y="185"/>
                  <a:pt x="25" y="184"/>
                  <a:pt x="26" y="184"/>
                </a:cubicBezTo>
                <a:cubicBezTo>
                  <a:pt x="30" y="187"/>
                  <a:pt x="34" y="190"/>
                  <a:pt x="39" y="193"/>
                </a:cubicBezTo>
                <a:cubicBezTo>
                  <a:pt x="39" y="195"/>
                  <a:pt x="40" y="196"/>
                  <a:pt x="41" y="195"/>
                </a:cubicBezTo>
                <a:cubicBezTo>
                  <a:pt x="51" y="202"/>
                  <a:pt x="62" y="208"/>
                  <a:pt x="71" y="214"/>
                </a:cubicBezTo>
                <a:cubicBezTo>
                  <a:pt x="104" y="236"/>
                  <a:pt x="135" y="257"/>
                  <a:pt x="164" y="282"/>
                </a:cubicBezTo>
                <a:cubicBezTo>
                  <a:pt x="167" y="285"/>
                  <a:pt x="172" y="282"/>
                  <a:pt x="171" y="278"/>
                </a:cubicBezTo>
                <a:cubicBezTo>
                  <a:pt x="198" y="253"/>
                  <a:pt x="227" y="235"/>
                  <a:pt x="260" y="227"/>
                </a:cubicBezTo>
                <a:cubicBezTo>
                  <a:pt x="245" y="235"/>
                  <a:pt x="230" y="245"/>
                  <a:pt x="217" y="256"/>
                </a:cubicBezTo>
                <a:close/>
                <a:moveTo>
                  <a:pt x="99" y="221"/>
                </a:moveTo>
                <a:cubicBezTo>
                  <a:pt x="100" y="220"/>
                  <a:pt x="101" y="219"/>
                  <a:pt x="102" y="219"/>
                </a:cubicBezTo>
                <a:cubicBezTo>
                  <a:pt x="110" y="225"/>
                  <a:pt x="117" y="231"/>
                  <a:pt x="125" y="236"/>
                </a:cubicBezTo>
                <a:cubicBezTo>
                  <a:pt x="124" y="236"/>
                  <a:pt x="124" y="237"/>
                  <a:pt x="124" y="237"/>
                </a:cubicBezTo>
                <a:cubicBezTo>
                  <a:pt x="116" y="232"/>
                  <a:pt x="108" y="226"/>
                  <a:pt x="99" y="221"/>
                </a:cubicBezTo>
                <a:close/>
                <a:moveTo>
                  <a:pt x="129" y="241"/>
                </a:moveTo>
                <a:cubicBezTo>
                  <a:pt x="129" y="240"/>
                  <a:pt x="129" y="240"/>
                  <a:pt x="130" y="239"/>
                </a:cubicBezTo>
                <a:cubicBezTo>
                  <a:pt x="138" y="244"/>
                  <a:pt x="145" y="249"/>
                  <a:pt x="153" y="253"/>
                </a:cubicBezTo>
                <a:cubicBezTo>
                  <a:pt x="152" y="255"/>
                  <a:pt x="151" y="256"/>
                  <a:pt x="150" y="257"/>
                </a:cubicBezTo>
                <a:cubicBezTo>
                  <a:pt x="143" y="252"/>
                  <a:pt x="136" y="246"/>
                  <a:pt x="129" y="241"/>
                </a:cubicBezTo>
                <a:close/>
                <a:moveTo>
                  <a:pt x="292" y="210"/>
                </a:moveTo>
                <a:cubicBezTo>
                  <a:pt x="241" y="208"/>
                  <a:pt x="199" y="235"/>
                  <a:pt x="166" y="272"/>
                </a:cubicBezTo>
                <a:cubicBezTo>
                  <a:pt x="162" y="268"/>
                  <a:pt x="158" y="265"/>
                  <a:pt x="154" y="261"/>
                </a:cubicBezTo>
                <a:cubicBezTo>
                  <a:pt x="154" y="261"/>
                  <a:pt x="155" y="261"/>
                  <a:pt x="155" y="261"/>
                </a:cubicBezTo>
                <a:cubicBezTo>
                  <a:pt x="156" y="259"/>
                  <a:pt x="157" y="258"/>
                  <a:pt x="158" y="256"/>
                </a:cubicBezTo>
                <a:cubicBezTo>
                  <a:pt x="161" y="258"/>
                  <a:pt x="164" y="259"/>
                  <a:pt x="167" y="260"/>
                </a:cubicBezTo>
                <a:cubicBezTo>
                  <a:pt x="172" y="263"/>
                  <a:pt x="175" y="257"/>
                  <a:pt x="171" y="254"/>
                </a:cubicBezTo>
                <a:cubicBezTo>
                  <a:pt x="169" y="252"/>
                  <a:pt x="167" y="250"/>
                  <a:pt x="164" y="249"/>
                </a:cubicBezTo>
                <a:cubicBezTo>
                  <a:pt x="187" y="224"/>
                  <a:pt x="220" y="209"/>
                  <a:pt x="253" y="202"/>
                </a:cubicBezTo>
                <a:cubicBezTo>
                  <a:pt x="256" y="201"/>
                  <a:pt x="255" y="196"/>
                  <a:pt x="252" y="196"/>
                </a:cubicBezTo>
                <a:cubicBezTo>
                  <a:pt x="218" y="195"/>
                  <a:pt x="180" y="217"/>
                  <a:pt x="159" y="245"/>
                </a:cubicBezTo>
                <a:cubicBezTo>
                  <a:pt x="152" y="240"/>
                  <a:pt x="145" y="235"/>
                  <a:pt x="138" y="230"/>
                </a:cubicBezTo>
                <a:cubicBezTo>
                  <a:pt x="162" y="205"/>
                  <a:pt x="193" y="197"/>
                  <a:pt x="225" y="182"/>
                </a:cubicBezTo>
                <a:cubicBezTo>
                  <a:pt x="229" y="181"/>
                  <a:pt x="226" y="175"/>
                  <a:pt x="222" y="176"/>
                </a:cubicBezTo>
                <a:cubicBezTo>
                  <a:pt x="188" y="183"/>
                  <a:pt x="155" y="200"/>
                  <a:pt x="132" y="226"/>
                </a:cubicBezTo>
                <a:cubicBezTo>
                  <a:pt x="125" y="221"/>
                  <a:pt x="119" y="216"/>
                  <a:pt x="112" y="211"/>
                </a:cubicBezTo>
                <a:cubicBezTo>
                  <a:pt x="144" y="187"/>
                  <a:pt x="177" y="169"/>
                  <a:pt x="217" y="161"/>
                </a:cubicBezTo>
                <a:cubicBezTo>
                  <a:pt x="221" y="160"/>
                  <a:pt x="220" y="153"/>
                  <a:pt x="215" y="153"/>
                </a:cubicBezTo>
                <a:cubicBezTo>
                  <a:pt x="175" y="157"/>
                  <a:pt x="136" y="178"/>
                  <a:pt x="105" y="205"/>
                </a:cubicBezTo>
                <a:cubicBezTo>
                  <a:pt x="98" y="199"/>
                  <a:pt x="90" y="193"/>
                  <a:pt x="83" y="187"/>
                </a:cubicBezTo>
                <a:cubicBezTo>
                  <a:pt x="111" y="166"/>
                  <a:pt x="144" y="156"/>
                  <a:pt x="176" y="141"/>
                </a:cubicBezTo>
                <a:cubicBezTo>
                  <a:pt x="180" y="139"/>
                  <a:pt x="177" y="133"/>
                  <a:pt x="173" y="134"/>
                </a:cubicBezTo>
                <a:cubicBezTo>
                  <a:pt x="140" y="147"/>
                  <a:pt x="105" y="159"/>
                  <a:pt x="78" y="182"/>
                </a:cubicBezTo>
                <a:cubicBezTo>
                  <a:pt x="74" y="179"/>
                  <a:pt x="70" y="175"/>
                  <a:pt x="67" y="171"/>
                </a:cubicBezTo>
                <a:cubicBezTo>
                  <a:pt x="95" y="148"/>
                  <a:pt x="126" y="132"/>
                  <a:pt x="167" y="127"/>
                </a:cubicBezTo>
                <a:cubicBezTo>
                  <a:pt x="172" y="126"/>
                  <a:pt x="172" y="120"/>
                  <a:pt x="167" y="119"/>
                </a:cubicBezTo>
                <a:cubicBezTo>
                  <a:pt x="127" y="117"/>
                  <a:pt x="89" y="138"/>
                  <a:pt x="61" y="166"/>
                </a:cubicBezTo>
                <a:cubicBezTo>
                  <a:pt x="59" y="163"/>
                  <a:pt x="56" y="160"/>
                  <a:pt x="53" y="157"/>
                </a:cubicBezTo>
                <a:cubicBezTo>
                  <a:pt x="78" y="136"/>
                  <a:pt x="106" y="121"/>
                  <a:pt x="137" y="105"/>
                </a:cubicBezTo>
                <a:cubicBezTo>
                  <a:pt x="142" y="103"/>
                  <a:pt x="139" y="96"/>
                  <a:pt x="134" y="97"/>
                </a:cubicBezTo>
                <a:cubicBezTo>
                  <a:pt x="103" y="107"/>
                  <a:pt x="71" y="126"/>
                  <a:pt x="47" y="151"/>
                </a:cubicBezTo>
                <a:cubicBezTo>
                  <a:pt x="44" y="147"/>
                  <a:pt x="41" y="143"/>
                  <a:pt x="38" y="139"/>
                </a:cubicBezTo>
                <a:cubicBezTo>
                  <a:pt x="49" y="129"/>
                  <a:pt x="61" y="119"/>
                  <a:pt x="73" y="110"/>
                </a:cubicBezTo>
                <a:cubicBezTo>
                  <a:pt x="100" y="93"/>
                  <a:pt x="122" y="90"/>
                  <a:pt x="152" y="94"/>
                </a:cubicBezTo>
                <a:cubicBezTo>
                  <a:pt x="153" y="94"/>
                  <a:pt x="154" y="94"/>
                  <a:pt x="155" y="94"/>
                </a:cubicBezTo>
                <a:cubicBezTo>
                  <a:pt x="202" y="131"/>
                  <a:pt x="247" y="170"/>
                  <a:pt x="292" y="210"/>
                </a:cubicBezTo>
                <a:close/>
                <a:moveTo>
                  <a:pt x="272" y="31"/>
                </a:moveTo>
                <a:cubicBezTo>
                  <a:pt x="271" y="29"/>
                  <a:pt x="269" y="26"/>
                  <a:pt x="267" y="23"/>
                </a:cubicBezTo>
                <a:cubicBezTo>
                  <a:pt x="276" y="22"/>
                  <a:pt x="286" y="20"/>
                  <a:pt x="295" y="17"/>
                </a:cubicBezTo>
                <a:cubicBezTo>
                  <a:pt x="298" y="21"/>
                  <a:pt x="300" y="25"/>
                  <a:pt x="303" y="29"/>
                </a:cubicBezTo>
                <a:cubicBezTo>
                  <a:pt x="293" y="28"/>
                  <a:pt x="283" y="29"/>
                  <a:pt x="272" y="31"/>
                </a:cubicBezTo>
                <a:close/>
                <a:moveTo>
                  <a:pt x="288" y="54"/>
                </a:moveTo>
                <a:cubicBezTo>
                  <a:pt x="286" y="50"/>
                  <a:pt x="283" y="46"/>
                  <a:pt x="280" y="42"/>
                </a:cubicBezTo>
                <a:cubicBezTo>
                  <a:pt x="288" y="41"/>
                  <a:pt x="296" y="39"/>
                  <a:pt x="304" y="37"/>
                </a:cubicBezTo>
                <a:cubicBezTo>
                  <a:pt x="305" y="37"/>
                  <a:pt x="306" y="36"/>
                  <a:pt x="307" y="35"/>
                </a:cubicBezTo>
                <a:cubicBezTo>
                  <a:pt x="311" y="40"/>
                  <a:pt x="315" y="46"/>
                  <a:pt x="319" y="51"/>
                </a:cubicBezTo>
                <a:cubicBezTo>
                  <a:pt x="309" y="50"/>
                  <a:pt x="299" y="51"/>
                  <a:pt x="288" y="54"/>
                </a:cubicBezTo>
                <a:close/>
                <a:moveTo>
                  <a:pt x="316" y="88"/>
                </a:moveTo>
                <a:cubicBezTo>
                  <a:pt x="312" y="84"/>
                  <a:pt x="309" y="79"/>
                  <a:pt x="305" y="75"/>
                </a:cubicBezTo>
                <a:cubicBezTo>
                  <a:pt x="314" y="71"/>
                  <a:pt x="322" y="68"/>
                  <a:pt x="330" y="65"/>
                </a:cubicBezTo>
                <a:cubicBezTo>
                  <a:pt x="334" y="69"/>
                  <a:pt x="338" y="74"/>
                  <a:pt x="343" y="78"/>
                </a:cubicBezTo>
                <a:cubicBezTo>
                  <a:pt x="334" y="80"/>
                  <a:pt x="325" y="84"/>
                  <a:pt x="316" y="88"/>
                </a:cubicBezTo>
                <a:close/>
                <a:moveTo>
                  <a:pt x="331" y="104"/>
                </a:moveTo>
                <a:cubicBezTo>
                  <a:pt x="328" y="101"/>
                  <a:pt x="325" y="99"/>
                  <a:pt x="323" y="96"/>
                </a:cubicBezTo>
                <a:cubicBezTo>
                  <a:pt x="331" y="92"/>
                  <a:pt x="339" y="89"/>
                  <a:pt x="346" y="85"/>
                </a:cubicBezTo>
                <a:cubicBezTo>
                  <a:pt x="347" y="85"/>
                  <a:pt x="348" y="84"/>
                  <a:pt x="348" y="84"/>
                </a:cubicBezTo>
                <a:cubicBezTo>
                  <a:pt x="351" y="87"/>
                  <a:pt x="354" y="89"/>
                  <a:pt x="357" y="92"/>
                </a:cubicBezTo>
                <a:cubicBezTo>
                  <a:pt x="348" y="95"/>
                  <a:pt x="339" y="99"/>
                  <a:pt x="331" y="104"/>
                </a:cubicBezTo>
                <a:close/>
                <a:moveTo>
                  <a:pt x="339" y="113"/>
                </a:moveTo>
                <a:cubicBezTo>
                  <a:pt x="347" y="108"/>
                  <a:pt x="356" y="104"/>
                  <a:pt x="365" y="99"/>
                </a:cubicBezTo>
                <a:cubicBezTo>
                  <a:pt x="369" y="102"/>
                  <a:pt x="372" y="104"/>
                  <a:pt x="375" y="107"/>
                </a:cubicBezTo>
                <a:cubicBezTo>
                  <a:pt x="365" y="111"/>
                  <a:pt x="356" y="116"/>
                  <a:pt x="347" y="121"/>
                </a:cubicBezTo>
                <a:cubicBezTo>
                  <a:pt x="344" y="119"/>
                  <a:pt x="341" y="116"/>
                  <a:pt x="339" y="113"/>
                </a:cubicBezTo>
                <a:close/>
                <a:moveTo>
                  <a:pt x="368" y="143"/>
                </a:moveTo>
                <a:cubicBezTo>
                  <a:pt x="363" y="139"/>
                  <a:pt x="359" y="135"/>
                  <a:pt x="355" y="131"/>
                </a:cubicBezTo>
                <a:cubicBezTo>
                  <a:pt x="365" y="125"/>
                  <a:pt x="375" y="119"/>
                  <a:pt x="385" y="114"/>
                </a:cubicBezTo>
                <a:cubicBezTo>
                  <a:pt x="390" y="117"/>
                  <a:pt x="395" y="121"/>
                  <a:pt x="401" y="124"/>
                </a:cubicBezTo>
                <a:cubicBezTo>
                  <a:pt x="389" y="127"/>
                  <a:pt x="378" y="134"/>
                  <a:pt x="368" y="143"/>
                </a:cubicBezTo>
                <a:close/>
              </a:path>
            </a:pathLst>
          </a:custGeom>
          <a:solidFill>
            <a:srgbClr val="F5F5F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13" name="组合 12"/>
          <p:cNvGrpSpPr/>
          <p:nvPr/>
        </p:nvGrpSpPr>
        <p:grpSpPr>
          <a:xfrm>
            <a:off x="9166337" y="2565574"/>
            <a:ext cx="809625" cy="871538"/>
            <a:chOff x="7466013" y="3325812"/>
            <a:chExt cx="809625" cy="871538"/>
          </a:xfrm>
        </p:grpSpPr>
        <p:sp>
          <p:nvSpPr>
            <p:cNvPr id="14" name="Freeform 146"/>
            <p:cNvSpPr>
              <a:spLocks noEditPoints="1"/>
            </p:cNvSpPr>
            <p:nvPr/>
          </p:nvSpPr>
          <p:spPr bwMode="auto">
            <a:xfrm>
              <a:off x="7466013" y="3325812"/>
              <a:ext cx="809625" cy="871538"/>
            </a:xfrm>
            <a:custGeom>
              <a:avLst/>
              <a:gdLst>
                <a:gd name="T0" fmla="*/ 255 w 348"/>
                <a:gd name="T1" fmla="*/ 92 h 374"/>
                <a:gd name="T2" fmla="*/ 285 w 348"/>
                <a:gd name="T3" fmla="*/ 49 h 374"/>
                <a:gd name="T4" fmla="*/ 68 w 348"/>
                <a:gd name="T5" fmla="*/ 47 h 374"/>
                <a:gd name="T6" fmla="*/ 5 w 348"/>
                <a:gd name="T7" fmla="*/ 110 h 374"/>
                <a:gd name="T8" fmla="*/ 94 w 348"/>
                <a:gd name="T9" fmla="*/ 255 h 374"/>
                <a:gd name="T10" fmla="*/ 68 w 348"/>
                <a:gd name="T11" fmla="*/ 61 h 374"/>
                <a:gd name="T12" fmla="*/ 124 w 348"/>
                <a:gd name="T13" fmla="*/ 105 h 374"/>
                <a:gd name="T14" fmla="*/ 93 w 348"/>
                <a:gd name="T15" fmla="*/ 106 h 374"/>
                <a:gd name="T16" fmla="*/ 73 w 348"/>
                <a:gd name="T17" fmla="*/ 112 h 374"/>
                <a:gd name="T18" fmla="*/ 90 w 348"/>
                <a:gd name="T19" fmla="*/ 226 h 374"/>
                <a:gd name="T20" fmla="*/ 240 w 348"/>
                <a:gd name="T21" fmla="*/ 337 h 374"/>
                <a:gd name="T22" fmla="*/ 345 w 348"/>
                <a:gd name="T23" fmla="*/ 257 h 374"/>
                <a:gd name="T24" fmla="*/ 134 w 348"/>
                <a:gd name="T25" fmla="*/ 82 h 374"/>
                <a:gd name="T26" fmla="*/ 83 w 348"/>
                <a:gd name="T27" fmla="*/ 49 h 374"/>
                <a:gd name="T28" fmla="*/ 234 w 348"/>
                <a:gd name="T29" fmla="*/ 13 h 374"/>
                <a:gd name="T30" fmla="*/ 192 w 348"/>
                <a:gd name="T31" fmla="*/ 108 h 374"/>
                <a:gd name="T32" fmla="*/ 134 w 348"/>
                <a:gd name="T33" fmla="*/ 82 h 374"/>
                <a:gd name="T34" fmla="*/ 110 w 348"/>
                <a:gd name="T35" fmla="*/ 259 h 374"/>
                <a:gd name="T36" fmla="*/ 115 w 348"/>
                <a:gd name="T37" fmla="*/ 237 h 374"/>
                <a:gd name="T38" fmla="*/ 137 w 348"/>
                <a:gd name="T39" fmla="*/ 315 h 374"/>
                <a:gd name="T40" fmla="*/ 132 w 348"/>
                <a:gd name="T41" fmla="*/ 289 h 374"/>
                <a:gd name="T42" fmla="*/ 146 w 348"/>
                <a:gd name="T43" fmla="*/ 319 h 374"/>
                <a:gd name="T44" fmla="*/ 161 w 348"/>
                <a:gd name="T45" fmla="*/ 334 h 374"/>
                <a:gd name="T46" fmla="*/ 174 w 348"/>
                <a:gd name="T47" fmla="*/ 345 h 374"/>
                <a:gd name="T48" fmla="*/ 174 w 348"/>
                <a:gd name="T49" fmla="*/ 347 h 374"/>
                <a:gd name="T50" fmla="*/ 291 w 348"/>
                <a:gd name="T51" fmla="*/ 301 h 374"/>
                <a:gd name="T52" fmla="*/ 180 w 348"/>
                <a:gd name="T53" fmla="*/ 347 h 374"/>
                <a:gd name="T54" fmla="*/ 180 w 348"/>
                <a:gd name="T55" fmla="*/ 341 h 374"/>
                <a:gd name="T56" fmla="*/ 185 w 348"/>
                <a:gd name="T57" fmla="*/ 332 h 374"/>
                <a:gd name="T58" fmla="*/ 178 w 348"/>
                <a:gd name="T59" fmla="*/ 332 h 374"/>
                <a:gd name="T60" fmla="*/ 158 w 348"/>
                <a:gd name="T61" fmla="*/ 303 h 374"/>
                <a:gd name="T62" fmla="*/ 139 w 348"/>
                <a:gd name="T63" fmla="*/ 250 h 374"/>
                <a:gd name="T64" fmla="*/ 127 w 348"/>
                <a:gd name="T65" fmla="*/ 260 h 374"/>
                <a:gd name="T66" fmla="*/ 110 w 348"/>
                <a:gd name="T67" fmla="*/ 210 h 374"/>
                <a:gd name="T68" fmla="*/ 94 w 348"/>
                <a:gd name="T69" fmla="*/ 154 h 374"/>
                <a:gd name="T70" fmla="*/ 89 w 348"/>
                <a:gd name="T71" fmla="*/ 195 h 374"/>
                <a:gd name="T72" fmla="*/ 103 w 348"/>
                <a:gd name="T73" fmla="*/ 138 h 374"/>
                <a:gd name="T74" fmla="*/ 189 w 348"/>
                <a:gd name="T75" fmla="*/ 328 h 374"/>
                <a:gd name="T76" fmla="*/ 291 w 348"/>
                <a:gd name="T77" fmla="*/ 301 h 374"/>
                <a:gd name="T78" fmla="*/ 323 w 348"/>
                <a:gd name="T79" fmla="*/ 259 h 374"/>
                <a:gd name="T80" fmla="*/ 313 w 348"/>
                <a:gd name="T81" fmla="*/ 268 h 374"/>
                <a:gd name="T82" fmla="*/ 201 w 348"/>
                <a:gd name="T83" fmla="*/ 315 h 374"/>
                <a:gd name="T84" fmla="*/ 109 w 348"/>
                <a:gd name="T85" fmla="*/ 137 h 374"/>
                <a:gd name="T86" fmla="*/ 112 w 348"/>
                <a:gd name="T87" fmla="*/ 138 h 374"/>
                <a:gd name="T88" fmla="*/ 247 w 348"/>
                <a:gd name="T89" fmla="*/ 96 h 374"/>
                <a:gd name="T90" fmla="*/ 312 w 348"/>
                <a:gd name="T91" fmla="*/ 219 h 374"/>
                <a:gd name="T92" fmla="*/ 329 w 348"/>
                <a:gd name="T93" fmla="*/ 256 h 3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48" h="374">
                  <a:moveTo>
                    <a:pt x="346" y="249"/>
                  </a:moveTo>
                  <a:cubicBezTo>
                    <a:pt x="311" y="200"/>
                    <a:pt x="284" y="145"/>
                    <a:pt x="255" y="92"/>
                  </a:cubicBezTo>
                  <a:cubicBezTo>
                    <a:pt x="255" y="92"/>
                    <a:pt x="255" y="92"/>
                    <a:pt x="254" y="92"/>
                  </a:cubicBezTo>
                  <a:cubicBezTo>
                    <a:pt x="270" y="81"/>
                    <a:pt x="284" y="68"/>
                    <a:pt x="285" y="49"/>
                  </a:cubicBezTo>
                  <a:cubicBezTo>
                    <a:pt x="288" y="13"/>
                    <a:pt x="242" y="0"/>
                    <a:pt x="216" y="2"/>
                  </a:cubicBezTo>
                  <a:cubicBezTo>
                    <a:pt x="166" y="5"/>
                    <a:pt x="113" y="28"/>
                    <a:pt x="68" y="47"/>
                  </a:cubicBezTo>
                  <a:cubicBezTo>
                    <a:pt x="66" y="47"/>
                    <a:pt x="66" y="48"/>
                    <a:pt x="65" y="49"/>
                  </a:cubicBezTo>
                  <a:cubicBezTo>
                    <a:pt x="33" y="53"/>
                    <a:pt x="0" y="76"/>
                    <a:pt x="5" y="110"/>
                  </a:cubicBezTo>
                  <a:cubicBezTo>
                    <a:pt x="15" y="166"/>
                    <a:pt x="83" y="197"/>
                    <a:pt x="83" y="255"/>
                  </a:cubicBezTo>
                  <a:cubicBezTo>
                    <a:pt x="82" y="262"/>
                    <a:pt x="93" y="262"/>
                    <a:pt x="94" y="255"/>
                  </a:cubicBezTo>
                  <a:cubicBezTo>
                    <a:pt x="94" y="206"/>
                    <a:pt x="48" y="170"/>
                    <a:pt x="25" y="132"/>
                  </a:cubicBezTo>
                  <a:cubicBezTo>
                    <a:pt x="4" y="96"/>
                    <a:pt x="30" y="63"/>
                    <a:pt x="68" y="61"/>
                  </a:cubicBezTo>
                  <a:cubicBezTo>
                    <a:pt x="84" y="60"/>
                    <a:pt x="102" y="64"/>
                    <a:pt x="115" y="75"/>
                  </a:cubicBezTo>
                  <a:cubicBezTo>
                    <a:pt x="124" y="83"/>
                    <a:pt x="126" y="94"/>
                    <a:pt x="124" y="105"/>
                  </a:cubicBezTo>
                  <a:cubicBezTo>
                    <a:pt x="120" y="120"/>
                    <a:pt x="112" y="127"/>
                    <a:pt x="99" y="127"/>
                  </a:cubicBezTo>
                  <a:cubicBezTo>
                    <a:pt x="85" y="127"/>
                    <a:pt x="83" y="119"/>
                    <a:pt x="93" y="106"/>
                  </a:cubicBezTo>
                  <a:cubicBezTo>
                    <a:pt x="98" y="102"/>
                    <a:pt x="94" y="95"/>
                    <a:pt x="88" y="98"/>
                  </a:cubicBezTo>
                  <a:cubicBezTo>
                    <a:pt x="79" y="102"/>
                    <a:pt x="74" y="107"/>
                    <a:pt x="73" y="112"/>
                  </a:cubicBezTo>
                  <a:cubicBezTo>
                    <a:pt x="72" y="111"/>
                    <a:pt x="69" y="112"/>
                    <a:pt x="69" y="114"/>
                  </a:cubicBezTo>
                  <a:cubicBezTo>
                    <a:pt x="66" y="150"/>
                    <a:pt x="79" y="191"/>
                    <a:pt x="90" y="226"/>
                  </a:cubicBezTo>
                  <a:cubicBezTo>
                    <a:pt x="101" y="266"/>
                    <a:pt x="116" y="311"/>
                    <a:pt x="143" y="344"/>
                  </a:cubicBezTo>
                  <a:cubicBezTo>
                    <a:pt x="168" y="374"/>
                    <a:pt x="212" y="350"/>
                    <a:pt x="240" y="337"/>
                  </a:cubicBezTo>
                  <a:cubicBezTo>
                    <a:pt x="281" y="317"/>
                    <a:pt x="315" y="310"/>
                    <a:pt x="334" y="267"/>
                  </a:cubicBezTo>
                  <a:cubicBezTo>
                    <a:pt x="338" y="264"/>
                    <a:pt x="342" y="260"/>
                    <a:pt x="345" y="257"/>
                  </a:cubicBezTo>
                  <a:cubicBezTo>
                    <a:pt x="347" y="255"/>
                    <a:pt x="348" y="252"/>
                    <a:pt x="346" y="249"/>
                  </a:cubicBezTo>
                  <a:close/>
                  <a:moveTo>
                    <a:pt x="134" y="82"/>
                  </a:moveTo>
                  <a:cubicBezTo>
                    <a:pt x="128" y="63"/>
                    <a:pt x="106" y="54"/>
                    <a:pt x="88" y="50"/>
                  </a:cubicBezTo>
                  <a:cubicBezTo>
                    <a:pt x="87" y="50"/>
                    <a:pt x="85" y="50"/>
                    <a:pt x="83" y="49"/>
                  </a:cubicBezTo>
                  <a:cubicBezTo>
                    <a:pt x="113" y="39"/>
                    <a:pt x="143" y="29"/>
                    <a:pt x="174" y="21"/>
                  </a:cubicBezTo>
                  <a:cubicBezTo>
                    <a:pt x="193" y="16"/>
                    <a:pt x="214" y="13"/>
                    <a:pt x="234" y="13"/>
                  </a:cubicBezTo>
                  <a:cubicBezTo>
                    <a:pt x="253" y="13"/>
                    <a:pt x="278" y="34"/>
                    <a:pt x="273" y="55"/>
                  </a:cubicBezTo>
                  <a:cubicBezTo>
                    <a:pt x="267" y="83"/>
                    <a:pt x="216" y="100"/>
                    <a:pt x="192" y="108"/>
                  </a:cubicBezTo>
                  <a:cubicBezTo>
                    <a:pt x="170" y="117"/>
                    <a:pt x="146" y="124"/>
                    <a:pt x="123" y="130"/>
                  </a:cubicBezTo>
                  <a:cubicBezTo>
                    <a:pt x="136" y="119"/>
                    <a:pt x="139" y="97"/>
                    <a:pt x="134" y="82"/>
                  </a:cubicBezTo>
                  <a:close/>
                  <a:moveTo>
                    <a:pt x="121" y="284"/>
                  </a:moveTo>
                  <a:cubicBezTo>
                    <a:pt x="117" y="276"/>
                    <a:pt x="114" y="268"/>
                    <a:pt x="110" y="259"/>
                  </a:cubicBezTo>
                  <a:cubicBezTo>
                    <a:pt x="111" y="258"/>
                    <a:pt x="112" y="258"/>
                    <a:pt x="112" y="256"/>
                  </a:cubicBezTo>
                  <a:cubicBezTo>
                    <a:pt x="113" y="250"/>
                    <a:pt x="114" y="244"/>
                    <a:pt x="115" y="237"/>
                  </a:cubicBezTo>
                  <a:cubicBezTo>
                    <a:pt x="117" y="253"/>
                    <a:pt x="118" y="269"/>
                    <a:pt x="121" y="284"/>
                  </a:cubicBezTo>
                  <a:close/>
                  <a:moveTo>
                    <a:pt x="137" y="315"/>
                  </a:moveTo>
                  <a:cubicBezTo>
                    <a:pt x="133" y="308"/>
                    <a:pt x="129" y="301"/>
                    <a:pt x="125" y="294"/>
                  </a:cubicBezTo>
                  <a:cubicBezTo>
                    <a:pt x="128" y="294"/>
                    <a:pt x="132" y="292"/>
                    <a:pt x="132" y="289"/>
                  </a:cubicBezTo>
                  <a:cubicBezTo>
                    <a:pt x="133" y="283"/>
                    <a:pt x="134" y="277"/>
                    <a:pt x="135" y="271"/>
                  </a:cubicBezTo>
                  <a:cubicBezTo>
                    <a:pt x="139" y="287"/>
                    <a:pt x="142" y="303"/>
                    <a:pt x="146" y="319"/>
                  </a:cubicBezTo>
                  <a:cubicBezTo>
                    <a:pt x="147" y="323"/>
                    <a:pt x="153" y="324"/>
                    <a:pt x="155" y="322"/>
                  </a:cubicBezTo>
                  <a:cubicBezTo>
                    <a:pt x="157" y="326"/>
                    <a:pt x="159" y="330"/>
                    <a:pt x="161" y="334"/>
                  </a:cubicBezTo>
                  <a:cubicBezTo>
                    <a:pt x="163" y="339"/>
                    <a:pt x="171" y="339"/>
                    <a:pt x="171" y="333"/>
                  </a:cubicBezTo>
                  <a:cubicBezTo>
                    <a:pt x="171" y="337"/>
                    <a:pt x="172" y="341"/>
                    <a:pt x="174" y="345"/>
                  </a:cubicBezTo>
                  <a:cubicBezTo>
                    <a:pt x="175" y="346"/>
                    <a:pt x="176" y="347"/>
                    <a:pt x="177" y="347"/>
                  </a:cubicBezTo>
                  <a:cubicBezTo>
                    <a:pt x="176" y="347"/>
                    <a:pt x="175" y="347"/>
                    <a:pt x="174" y="347"/>
                  </a:cubicBezTo>
                  <a:cubicBezTo>
                    <a:pt x="156" y="349"/>
                    <a:pt x="145" y="328"/>
                    <a:pt x="137" y="315"/>
                  </a:cubicBezTo>
                  <a:close/>
                  <a:moveTo>
                    <a:pt x="291" y="301"/>
                  </a:moveTo>
                  <a:cubicBezTo>
                    <a:pt x="275" y="310"/>
                    <a:pt x="257" y="315"/>
                    <a:pt x="241" y="323"/>
                  </a:cubicBezTo>
                  <a:cubicBezTo>
                    <a:pt x="221" y="333"/>
                    <a:pt x="202" y="343"/>
                    <a:pt x="180" y="347"/>
                  </a:cubicBezTo>
                  <a:cubicBezTo>
                    <a:pt x="181" y="346"/>
                    <a:pt x="182" y="345"/>
                    <a:pt x="183" y="344"/>
                  </a:cubicBezTo>
                  <a:cubicBezTo>
                    <a:pt x="180" y="341"/>
                    <a:pt x="180" y="341"/>
                    <a:pt x="180" y="341"/>
                  </a:cubicBezTo>
                  <a:cubicBezTo>
                    <a:pt x="184" y="346"/>
                    <a:pt x="190" y="339"/>
                    <a:pt x="186" y="334"/>
                  </a:cubicBezTo>
                  <a:cubicBezTo>
                    <a:pt x="186" y="333"/>
                    <a:pt x="185" y="333"/>
                    <a:pt x="185" y="332"/>
                  </a:cubicBezTo>
                  <a:cubicBezTo>
                    <a:pt x="183" y="331"/>
                    <a:pt x="181" y="330"/>
                    <a:pt x="179" y="331"/>
                  </a:cubicBezTo>
                  <a:cubicBezTo>
                    <a:pt x="179" y="332"/>
                    <a:pt x="178" y="332"/>
                    <a:pt x="178" y="332"/>
                  </a:cubicBezTo>
                  <a:cubicBezTo>
                    <a:pt x="176" y="327"/>
                    <a:pt x="172" y="323"/>
                    <a:pt x="167" y="323"/>
                  </a:cubicBezTo>
                  <a:cubicBezTo>
                    <a:pt x="165" y="316"/>
                    <a:pt x="161" y="310"/>
                    <a:pt x="158" y="303"/>
                  </a:cubicBezTo>
                  <a:cubicBezTo>
                    <a:pt x="157" y="301"/>
                    <a:pt x="155" y="300"/>
                    <a:pt x="152" y="301"/>
                  </a:cubicBezTo>
                  <a:cubicBezTo>
                    <a:pt x="149" y="284"/>
                    <a:pt x="146" y="266"/>
                    <a:pt x="139" y="250"/>
                  </a:cubicBezTo>
                  <a:cubicBezTo>
                    <a:pt x="137" y="246"/>
                    <a:pt x="130" y="247"/>
                    <a:pt x="129" y="251"/>
                  </a:cubicBezTo>
                  <a:cubicBezTo>
                    <a:pt x="129" y="254"/>
                    <a:pt x="128" y="257"/>
                    <a:pt x="127" y="260"/>
                  </a:cubicBezTo>
                  <a:cubicBezTo>
                    <a:pt x="125" y="243"/>
                    <a:pt x="123" y="226"/>
                    <a:pt x="119" y="210"/>
                  </a:cubicBezTo>
                  <a:cubicBezTo>
                    <a:pt x="118" y="205"/>
                    <a:pt x="111" y="205"/>
                    <a:pt x="110" y="210"/>
                  </a:cubicBezTo>
                  <a:cubicBezTo>
                    <a:pt x="109" y="216"/>
                    <a:pt x="107" y="222"/>
                    <a:pt x="106" y="228"/>
                  </a:cubicBezTo>
                  <a:cubicBezTo>
                    <a:pt x="102" y="203"/>
                    <a:pt x="99" y="179"/>
                    <a:pt x="94" y="154"/>
                  </a:cubicBezTo>
                  <a:cubicBezTo>
                    <a:pt x="93" y="150"/>
                    <a:pt x="86" y="151"/>
                    <a:pt x="87" y="155"/>
                  </a:cubicBezTo>
                  <a:cubicBezTo>
                    <a:pt x="87" y="168"/>
                    <a:pt x="88" y="182"/>
                    <a:pt x="89" y="195"/>
                  </a:cubicBezTo>
                  <a:cubicBezTo>
                    <a:pt x="83" y="172"/>
                    <a:pt x="79" y="148"/>
                    <a:pt x="75" y="126"/>
                  </a:cubicBezTo>
                  <a:cubicBezTo>
                    <a:pt x="80" y="133"/>
                    <a:pt x="91" y="139"/>
                    <a:pt x="103" y="138"/>
                  </a:cubicBezTo>
                  <a:cubicBezTo>
                    <a:pt x="108" y="208"/>
                    <a:pt x="151" y="265"/>
                    <a:pt x="183" y="326"/>
                  </a:cubicBezTo>
                  <a:cubicBezTo>
                    <a:pt x="184" y="328"/>
                    <a:pt x="187" y="329"/>
                    <a:pt x="189" y="328"/>
                  </a:cubicBezTo>
                  <a:cubicBezTo>
                    <a:pt x="230" y="317"/>
                    <a:pt x="273" y="306"/>
                    <a:pt x="310" y="284"/>
                  </a:cubicBezTo>
                  <a:cubicBezTo>
                    <a:pt x="305" y="290"/>
                    <a:pt x="299" y="296"/>
                    <a:pt x="291" y="301"/>
                  </a:cubicBezTo>
                  <a:close/>
                  <a:moveTo>
                    <a:pt x="329" y="256"/>
                  </a:moveTo>
                  <a:cubicBezTo>
                    <a:pt x="327" y="256"/>
                    <a:pt x="325" y="256"/>
                    <a:pt x="323" y="259"/>
                  </a:cubicBezTo>
                  <a:cubicBezTo>
                    <a:pt x="323" y="260"/>
                    <a:pt x="322" y="261"/>
                    <a:pt x="322" y="263"/>
                  </a:cubicBezTo>
                  <a:cubicBezTo>
                    <a:pt x="319" y="265"/>
                    <a:pt x="315" y="266"/>
                    <a:pt x="313" y="268"/>
                  </a:cubicBezTo>
                  <a:cubicBezTo>
                    <a:pt x="294" y="281"/>
                    <a:pt x="272" y="291"/>
                    <a:pt x="251" y="300"/>
                  </a:cubicBezTo>
                  <a:cubicBezTo>
                    <a:pt x="235" y="306"/>
                    <a:pt x="218" y="311"/>
                    <a:pt x="201" y="315"/>
                  </a:cubicBezTo>
                  <a:cubicBezTo>
                    <a:pt x="184" y="319"/>
                    <a:pt x="171" y="279"/>
                    <a:pt x="163" y="266"/>
                  </a:cubicBezTo>
                  <a:cubicBezTo>
                    <a:pt x="140" y="225"/>
                    <a:pt x="117" y="184"/>
                    <a:pt x="109" y="137"/>
                  </a:cubicBezTo>
                  <a:cubicBezTo>
                    <a:pt x="109" y="137"/>
                    <a:pt x="110" y="137"/>
                    <a:pt x="110" y="137"/>
                  </a:cubicBezTo>
                  <a:cubicBezTo>
                    <a:pt x="110" y="138"/>
                    <a:pt x="111" y="139"/>
                    <a:pt x="112" y="138"/>
                  </a:cubicBezTo>
                  <a:cubicBezTo>
                    <a:pt x="149" y="134"/>
                    <a:pt x="185" y="124"/>
                    <a:pt x="218" y="110"/>
                  </a:cubicBezTo>
                  <a:cubicBezTo>
                    <a:pt x="227" y="106"/>
                    <a:pt x="238" y="102"/>
                    <a:pt x="247" y="96"/>
                  </a:cubicBezTo>
                  <a:cubicBezTo>
                    <a:pt x="247" y="96"/>
                    <a:pt x="247" y="96"/>
                    <a:pt x="247" y="96"/>
                  </a:cubicBezTo>
                  <a:cubicBezTo>
                    <a:pt x="269" y="137"/>
                    <a:pt x="288" y="179"/>
                    <a:pt x="312" y="219"/>
                  </a:cubicBezTo>
                  <a:cubicBezTo>
                    <a:pt x="317" y="228"/>
                    <a:pt x="324" y="237"/>
                    <a:pt x="330" y="247"/>
                  </a:cubicBezTo>
                  <a:cubicBezTo>
                    <a:pt x="332" y="250"/>
                    <a:pt x="331" y="253"/>
                    <a:pt x="329" y="256"/>
                  </a:cubicBez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" name="Freeform 147"/>
            <p:cNvSpPr/>
            <p:nvPr/>
          </p:nvSpPr>
          <p:spPr bwMode="auto">
            <a:xfrm>
              <a:off x="7785101" y="3621087"/>
              <a:ext cx="249238" cy="85725"/>
            </a:xfrm>
            <a:custGeom>
              <a:avLst/>
              <a:gdLst>
                <a:gd name="T0" fmla="*/ 101 w 107"/>
                <a:gd name="T1" fmla="*/ 1 h 37"/>
                <a:gd name="T2" fmla="*/ 4 w 107"/>
                <a:gd name="T3" fmla="*/ 30 h 37"/>
                <a:gd name="T4" fmla="*/ 5 w 107"/>
                <a:gd name="T5" fmla="*/ 36 h 37"/>
                <a:gd name="T6" fmla="*/ 104 w 107"/>
                <a:gd name="T7" fmla="*/ 7 h 37"/>
                <a:gd name="T8" fmla="*/ 101 w 107"/>
                <a:gd name="T9" fmla="*/ 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7" h="37">
                  <a:moveTo>
                    <a:pt x="101" y="1"/>
                  </a:moveTo>
                  <a:cubicBezTo>
                    <a:pt x="68" y="7"/>
                    <a:pt x="37" y="22"/>
                    <a:pt x="4" y="30"/>
                  </a:cubicBezTo>
                  <a:cubicBezTo>
                    <a:pt x="0" y="31"/>
                    <a:pt x="2" y="37"/>
                    <a:pt x="5" y="36"/>
                  </a:cubicBezTo>
                  <a:cubicBezTo>
                    <a:pt x="38" y="29"/>
                    <a:pt x="73" y="20"/>
                    <a:pt x="104" y="7"/>
                  </a:cubicBezTo>
                  <a:cubicBezTo>
                    <a:pt x="107" y="5"/>
                    <a:pt x="104" y="0"/>
                    <a:pt x="101" y="1"/>
                  </a:cubicBez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" name="Freeform 148"/>
            <p:cNvSpPr/>
            <p:nvPr/>
          </p:nvSpPr>
          <p:spPr bwMode="auto">
            <a:xfrm>
              <a:off x="7797801" y="3681412"/>
              <a:ext cx="254000" cy="107950"/>
            </a:xfrm>
            <a:custGeom>
              <a:avLst/>
              <a:gdLst>
                <a:gd name="T0" fmla="*/ 103 w 109"/>
                <a:gd name="T1" fmla="*/ 0 h 46"/>
                <a:gd name="T2" fmla="*/ 5 w 109"/>
                <a:gd name="T3" fmla="*/ 37 h 46"/>
                <a:gd name="T4" fmla="*/ 7 w 109"/>
                <a:gd name="T5" fmla="*/ 45 h 46"/>
                <a:gd name="T6" fmla="*/ 104 w 109"/>
                <a:gd name="T7" fmla="*/ 9 h 46"/>
                <a:gd name="T8" fmla="*/ 103 w 109"/>
                <a:gd name="T9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9" h="46">
                  <a:moveTo>
                    <a:pt x="103" y="0"/>
                  </a:moveTo>
                  <a:cubicBezTo>
                    <a:pt x="69" y="5"/>
                    <a:pt x="37" y="25"/>
                    <a:pt x="5" y="37"/>
                  </a:cubicBezTo>
                  <a:cubicBezTo>
                    <a:pt x="0" y="39"/>
                    <a:pt x="2" y="46"/>
                    <a:pt x="7" y="45"/>
                  </a:cubicBezTo>
                  <a:cubicBezTo>
                    <a:pt x="40" y="33"/>
                    <a:pt x="72" y="20"/>
                    <a:pt x="104" y="9"/>
                  </a:cubicBezTo>
                  <a:cubicBezTo>
                    <a:pt x="109" y="7"/>
                    <a:pt x="108" y="0"/>
                    <a:pt x="103" y="0"/>
                  </a:cubicBez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" name="Freeform 149"/>
            <p:cNvSpPr/>
            <p:nvPr/>
          </p:nvSpPr>
          <p:spPr bwMode="auto">
            <a:xfrm>
              <a:off x="7864476" y="3746500"/>
              <a:ext cx="241300" cy="119063"/>
            </a:xfrm>
            <a:custGeom>
              <a:avLst/>
              <a:gdLst>
                <a:gd name="T0" fmla="*/ 95 w 104"/>
                <a:gd name="T1" fmla="*/ 2 h 51"/>
                <a:gd name="T2" fmla="*/ 40 w 104"/>
                <a:gd name="T3" fmla="*/ 25 h 51"/>
                <a:gd name="T4" fmla="*/ 2 w 104"/>
                <a:gd name="T5" fmla="*/ 46 h 51"/>
                <a:gd name="T6" fmla="*/ 7 w 104"/>
                <a:gd name="T7" fmla="*/ 49 h 51"/>
                <a:gd name="T8" fmla="*/ 48 w 104"/>
                <a:gd name="T9" fmla="*/ 32 h 51"/>
                <a:gd name="T10" fmla="*/ 99 w 104"/>
                <a:gd name="T11" fmla="*/ 9 h 51"/>
                <a:gd name="T12" fmla="*/ 95 w 104"/>
                <a:gd name="T13" fmla="*/ 2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4" h="51">
                  <a:moveTo>
                    <a:pt x="95" y="2"/>
                  </a:moveTo>
                  <a:cubicBezTo>
                    <a:pt x="77" y="10"/>
                    <a:pt x="58" y="17"/>
                    <a:pt x="40" y="25"/>
                  </a:cubicBezTo>
                  <a:cubicBezTo>
                    <a:pt x="28" y="30"/>
                    <a:pt x="10" y="34"/>
                    <a:pt x="2" y="46"/>
                  </a:cubicBezTo>
                  <a:cubicBezTo>
                    <a:pt x="0" y="48"/>
                    <a:pt x="4" y="51"/>
                    <a:pt x="7" y="49"/>
                  </a:cubicBezTo>
                  <a:cubicBezTo>
                    <a:pt x="17" y="41"/>
                    <a:pt x="36" y="37"/>
                    <a:pt x="48" y="32"/>
                  </a:cubicBezTo>
                  <a:cubicBezTo>
                    <a:pt x="65" y="25"/>
                    <a:pt x="83" y="19"/>
                    <a:pt x="99" y="9"/>
                  </a:cubicBezTo>
                  <a:cubicBezTo>
                    <a:pt x="104" y="6"/>
                    <a:pt x="100" y="0"/>
                    <a:pt x="95" y="2"/>
                  </a:cubicBez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" name="Freeform 150"/>
            <p:cNvSpPr/>
            <p:nvPr/>
          </p:nvSpPr>
          <p:spPr bwMode="auto">
            <a:xfrm>
              <a:off x="7877176" y="3835400"/>
              <a:ext cx="247650" cy="117475"/>
            </a:xfrm>
            <a:custGeom>
              <a:avLst/>
              <a:gdLst>
                <a:gd name="T0" fmla="*/ 96 w 106"/>
                <a:gd name="T1" fmla="*/ 3 h 50"/>
                <a:gd name="T2" fmla="*/ 5 w 106"/>
                <a:gd name="T3" fmla="*/ 42 h 50"/>
                <a:gd name="T4" fmla="*/ 7 w 106"/>
                <a:gd name="T5" fmla="*/ 49 h 50"/>
                <a:gd name="T6" fmla="*/ 101 w 106"/>
                <a:gd name="T7" fmla="*/ 11 h 50"/>
                <a:gd name="T8" fmla="*/ 96 w 106"/>
                <a:gd name="T9" fmla="*/ 3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" h="50">
                  <a:moveTo>
                    <a:pt x="96" y="3"/>
                  </a:moveTo>
                  <a:cubicBezTo>
                    <a:pt x="65" y="16"/>
                    <a:pt x="37" y="32"/>
                    <a:pt x="5" y="42"/>
                  </a:cubicBezTo>
                  <a:cubicBezTo>
                    <a:pt x="0" y="43"/>
                    <a:pt x="2" y="50"/>
                    <a:pt x="7" y="49"/>
                  </a:cubicBezTo>
                  <a:cubicBezTo>
                    <a:pt x="39" y="42"/>
                    <a:pt x="72" y="27"/>
                    <a:pt x="101" y="11"/>
                  </a:cubicBezTo>
                  <a:cubicBezTo>
                    <a:pt x="106" y="8"/>
                    <a:pt x="101" y="0"/>
                    <a:pt x="96" y="3"/>
                  </a:cubicBez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" name="Freeform 151"/>
            <p:cNvSpPr/>
            <p:nvPr/>
          </p:nvSpPr>
          <p:spPr bwMode="auto">
            <a:xfrm>
              <a:off x="7929563" y="3913187"/>
              <a:ext cx="230188" cy="120650"/>
            </a:xfrm>
            <a:custGeom>
              <a:avLst/>
              <a:gdLst>
                <a:gd name="T0" fmla="*/ 92 w 99"/>
                <a:gd name="T1" fmla="*/ 1 h 52"/>
                <a:gd name="T2" fmla="*/ 52 w 99"/>
                <a:gd name="T3" fmla="*/ 19 h 52"/>
                <a:gd name="T4" fmla="*/ 4 w 99"/>
                <a:gd name="T5" fmla="*/ 43 h 52"/>
                <a:gd name="T6" fmla="*/ 8 w 99"/>
                <a:gd name="T7" fmla="*/ 50 h 52"/>
                <a:gd name="T8" fmla="*/ 55 w 99"/>
                <a:gd name="T9" fmla="*/ 27 h 52"/>
                <a:gd name="T10" fmla="*/ 95 w 99"/>
                <a:gd name="T11" fmla="*/ 9 h 52"/>
                <a:gd name="T12" fmla="*/ 92 w 99"/>
                <a:gd name="T13" fmla="*/ 1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9" h="52">
                  <a:moveTo>
                    <a:pt x="92" y="1"/>
                  </a:moveTo>
                  <a:cubicBezTo>
                    <a:pt x="78" y="5"/>
                    <a:pt x="65" y="13"/>
                    <a:pt x="52" y="19"/>
                  </a:cubicBezTo>
                  <a:cubicBezTo>
                    <a:pt x="36" y="26"/>
                    <a:pt x="19" y="34"/>
                    <a:pt x="4" y="43"/>
                  </a:cubicBezTo>
                  <a:cubicBezTo>
                    <a:pt x="0" y="46"/>
                    <a:pt x="4" y="52"/>
                    <a:pt x="8" y="50"/>
                  </a:cubicBezTo>
                  <a:cubicBezTo>
                    <a:pt x="23" y="41"/>
                    <a:pt x="39" y="33"/>
                    <a:pt x="55" y="27"/>
                  </a:cubicBezTo>
                  <a:cubicBezTo>
                    <a:pt x="69" y="22"/>
                    <a:pt x="84" y="17"/>
                    <a:pt x="95" y="9"/>
                  </a:cubicBezTo>
                  <a:cubicBezTo>
                    <a:pt x="99" y="6"/>
                    <a:pt x="97" y="0"/>
                    <a:pt x="92" y="1"/>
                  </a:cubicBez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5511800" y="2627487"/>
            <a:ext cx="1168400" cy="747713"/>
            <a:chOff x="7269163" y="1214437"/>
            <a:chExt cx="1168400" cy="747713"/>
          </a:xfrm>
        </p:grpSpPr>
        <p:sp>
          <p:nvSpPr>
            <p:cNvPr id="21" name="Freeform 229"/>
            <p:cNvSpPr>
              <a:spLocks noEditPoints="1"/>
            </p:cNvSpPr>
            <p:nvPr/>
          </p:nvSpPr>
          <p:spPr bwMode="auto">
            <a:xfrm>
              <a:off x="7269163" y="1214437"/>
              <a:ext cx="1168400" cy="747713"/>
            </a:xfrm>
            <a:custGeom>
              <a:avLst/>
              <a:gdLst>
                <a:gd name="T0" fmla="*/ 483 w 501"/>
                <a:gd name="T1" fmla="*/ 181 h 321"/>
                <a:gd name="T2" fmla="*/ 477 w 501"/>
                <a:gd name="T3" fmla="*/ 177 h 321"/>
                <a:gd name="T4" fmla="*/ 359 w 501"/>
                <a:gd name="T5" fmla="*/ 113 h 321"/>
                <a:gd name="T6" fmla="*/ 260 w 501"/>
                <a:gd name="T7" fmla="*/ 15 h 321"/>
                <a:gd name="T8" fmla="*/ 201 w 501"/>
                <a:gd name="T9" fmla="*/ 12 h 321"/>
                <a:gd name="T10" fmla="*/ 73 w 501"/>
                <a:gd name="T11" fmla="*/ 90 h 321"/>
                <a:gd name="T12" fmla="*/ 72 w 501"/>
                <a:gd name="T13" fmla="*/ 91 h 321"/>
                <a:gd name="T14" fmla="*/ 72 w 501"/>
                <a:gd name="T15" fmla="*/ 91 h 321"/>
                <a:gd name="T16" fmla="*/ 70 w 501"/>
                <a:gd name="T17" fmla="*/ 97 h 321"/>
                <a:gd name="T18" fmla="*/ 69 w 501"/>
                <a:gd name="T19" fmla="*/ 98 h 321"/>
                <a:gd name="T20" fmla="*/ 234 w 501"/>
                <a:gd name="T21" fmla="*/ 291 h 321"/>
                <a:gd name="T22" fmla="*/ 309 w 501"/>
                <a:gd name="T23" fmla="*/ 317 h 321"/>
                <a:gd name="T24" fmla="*/ 393 w 501"/>
                <a:gd name="T25" fmla="*/ 287 h 321"/>
                <a:gd name="T26" fmla="*/ 483 w 501"/>
                <a:gd name="T27" fmla="*/ 181 h 321"/>
                <a:gd name="T28" fmla="*/ 467 w 501"/>
                <a:gd name="T29" fmla="*/ 179 h 321"/>
                <a:gd name="T30" fmla="*/ 465 w 501"/>
                <a:gd name="T31" fmla="*/ 182 h 321"/>
                <a:gd name="T32" fmla="*/ 322 w 501"/>
                <a:gd name="T33" fmla="*/ 296 h 321"/>
                <a:gd name="T34" fmla="*/ 322 w 501"/>
                <a:gd name="T35" fmla="*/ 296 h 321"/>
                <a:gd name="T36" fmla="*/ 322 w 501"/>
                <a:gd name="T37" fmla="*/ 296 h 321"/>
                <a:gd name="T38" fmla="*/ 156 w 501"/>
                <a:gd name="T39" fmla="*/ 212 h 321"/>
                <a:gd name="T40" fmla="*/ 142 w 501"/>
                <a:gd name="T41" fmla="*/ 199 h 321"/>
                <a:gd name="T42" fmla="*/ 311 w 501"/>
                <a:gd name="T43" fmla="*/ 94 h 321"/>
                <a:gd name="T44" fmla="*/ 313 w 501"/>
                <a:gd name="T45" fmla="*/ 92 h 321"/>
                <a:gd name="T46" fmla="*/ 467 w 501"/>
                <a:gd name="T47" fmla="*/ 179 h 321"/>
                <a:gd name="T48" fmla="*/ 185 w 501"/>
                <a:gd name="T49" fmla="*/ 32 h 321"/>
                <a:gd name="T50" fmla="*/ 232 w 501"/>
                <a:gd name="T51" fmla="*/ 15 h 321"/>
                <a:gd name="T52" fmla="*/ 283 w 501"/>
                <a:gd name="T53" fmla="*/ 59 h 321"/>
                <a:gd name="T54" fmla="*/ 303 w 501"/>
                <a:gd name="T55" fmla="*/ 82 h 321"/>
                <a:gd name="T56" fmla="*/ 136 w 501"/>
                <a:gd name="T57" fmla="*/ 192 h 321"/>
                <a:gd name="T58" fmla="*/ 77 w 501"/>
                <a:gd name="T59" fmla="*/ 98 h 321"/>
                <a:gd name="T60" fmla="*/ 185 w 501"/>
                <a:gd name="T61" fmla="*/ 32 h 321"/>
                <a:gd name="T62" fmla="*/ 378 w 501"/>
                <a:gd name="T63" fmla="*/ 283 h 321"/>
                <a:gd name="T64" fmla="*/ 297 w 501"/>
                <a:gd name="T65" fmla="*/ 305 h 321"/>
                <a:gd name="T66" fmla="*/ 230 w 501"/>
                <a:gd name="T67" fmla="*/ 279 h 321"/>
                <a:gd name="T68" fmla="*/ 70 w 501"/>
                <a:gd name="T69" fmla="*/ 111 h 321"/>
                <a:gd name="T70" fmla="*/ 128 w 501"/>
                <a:gd name="T71" fmla="*/ 196 h 321"/>
                <a:gd name="T72" fmla="*/ 131 w 501"/>
                <a:gd name="T73" fmla="*/ 203 h 321"/>
                <a:gd name="T74" fmla="*/ 134 w 501"/>
                <a:gd name="T75" fmla="*/ 202 h 321"/>
                <a:gd name="T76" fmla="*/ 142 w 501"/>
                <a:gd name="T77" fmla="*/ 211 h 321"/>
                <a:gd name="T78" fmla="*/ 318 w 501"/>
                <a:gd name="T79" fmla="*/ 303 h 321"/>
                <a:gd name="T80" fmla="*/ 322 w 501"/>
                <a:gd name="T81" fmla="*/ 303 h 321"/>
                <a:gd name="T82" fmla="*/ 325 w 501"/>
                <a:gd name="T83" fmla="*/ 303 h 321"/>
                <a:gd name="T84" fmla="*/ 474 w 501"/>
                <a:gd name="T85" fmla="*/ 193 h 321"/>
                <a:gd name="T86" fmla="*/ 378 w 501"/>
                <a:gd name="T87" fmla="*/ 283 h 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501" h="321">
                  <a:moveTo>
                    <a:pt x="483" y="181"/>
                  </a:moveTo>
                  <a:cubicBezTo>
                    <a:pt x="482" y="178"/>
                    <a:pt x="479" y="176"/>
                    <a:pt x="477" y="177"/>
                  </a:cubicBezTo>
                  <a:cubicBezTo>
                    <a:pt x="441" y="151"/>
                    <a:pt x="398" y="133"/>
                    <a:pt x="359" y="113"/>
                  </a:cubicBezTo>
                  <a:cubicBezTo>
                    <a:pt x="314" y="90"/>
                    <a:pt x="297" y="47"/>
                    <a:pt x="260" y="15"/>
                  </a:cubicBezTo>
                  <a:cubicBezTo>
                    <a:pt x="242" y="0"/>
                    <a:pt x="221" y="3"/>
                    <a:pt x="201" y="12"/>
                  </a:cubicBezTo>
                  <a:cubicBezTo>
                    <a:pt x="155" y="32"/>
                    <a:pt x="118" y="68"/>
                    <a:pt x="73" y="90"/>
                  </a:cubicBezTo>
                  <a:cubicBezTo>
                    <a:pt x="73" y="90"/>
                    <a:pt x="72" y="90"/>
                    <a:pt x="72" y="91"/>
                  </a:cubicBezTo>
                  <a:cubicBezTo>
                    <a:pt x="72" y="91"/>
                    <a:pt x="72" y="91"/>
                    <a:pt x="72" y="91"/>
                  </a:cubicBezTo>
                  <a:cubicBezTo>
                    <a:pt x="69" y="92"/>
                    <a:pt x="69" y="95"/>
                    <a:pt x="70" y="97"/>
                  </a:cubicBezTo>
                  <a:cubicBezTo>
                    <a:pt x="70" y="97"/>
                    <a:pt x="69" y="97"/>
                    <a:pt x="69" y="98"/>
                  </a:cubicBezTo>
                  <a:cubicBezTo>
                    <a:pt x="0" y="178"/>
                    <a:pt x="183" y="266"/>
                    <a:pt x="234" y="291"/>
                  </a:cubicBezTo>
                  <a:cubicBezTo>
                    <a:pt x="258" y="303"/>
                    <a:pt x="283" y="314"/>
                    <a:pt x="309" y="317"/>
                  </a:cubicBezTo>
                  <a:cubicBezTo>
                    <a:pt x="340" y="321"/>
                    <a:pt x="368" y="302"/>
                    <a:pt x="393" y="287"/>
                  </a:cubicBezTo>
                  <a:cubicBezTo>
                    <a:pt x="430" y="265"/>
                    <a:pt x="501" y="236"/>
                    <a:pt x="483" y="181"/>
                  </a:cubicBezTo>
                  <a:close/>
                  <a:moveTo>
                    <a:pt x="467" y="179"/>
                  </a:moveTo>
                  <a:cubicBezTo>
                    <a:pt x="466" y="180"/>
                    <a:pt x="465" y="181"/>
                    <a:pt x="465" y="182"/>
                  </a:cubicBezTo>
                  <a:cubicBezTo>
                    <a:pt x="436" y="239"/>
                    <a:pt x="376" y="266"/>
                    <a:pt x="322" y="296"/>
                  </a:cubicBezTo>
                  <a:cubicBezTo>
                    <a:pt x="322" y="296"/>
                    <a:pt x="322" y="296"/>
                    <a:pt x="322" y="296"/>
                  </a:cubicBezTo>
                  <a:cubicBezTo>
                    <a:pt x="322" y="296"/>
                    <a:pt x="322" y="296"/>
                    <a:pt x="322" y="296"/>
                  </a:cubicBezTo>
                  <a:cubicBezTo>
                    <a:pt x="267" y="269"/>
                    <a:pt x="201" y="255"/>
                    <a:pt x="156" y="212"/>
                  </a:cubicBezTo>
                  <a:cubicBezTo>
                    <a:pt x="152" y="208"/>
                    <a:pt x="147" y="204"/>
                    <a:pt x="142" y="199"/>
                  </a:cubicBezTo>
                  <a:cubicBezTo>
                    <a:pt x="204" y="173"/>
                    <a:pt x="251" y="123"/>
                    <a:pt x="311" y="94"/>
                  </a:cubicBezTo>
                  <a:cubicBezTo>
                    <a:pt x="312" y="93"/>
                    <a:pt x="313" y="92"/>
                    <a:pt x="313" y="92"/>
                  </a:cubicBezTo>
                  <a:cubicBezTo>
                    <a:pt x="357" y="130"/>
                    <a:pt x="415" y="152"/>
                    <a:pt x="467" y="179"/>
                  </a:cubicBezTo>
                  <a:close/>
                  <a:moveTo>
                    <a:pt x="185" y="32"/>
                  </a:moveTo>
                  <a:cubicBezTo>
                    <a:pt x="200" y="24"/>
                    <a:pt x="215" y="16"/>
                    <a:pt x="232" y="15"/>
                  </a:cubicBezTo>
                  <a:cubicBezTo>
                    <a:pt x="254" y="15"/>
                    <a:pt x="272" y="44"/>
                    <a:pt x="283" y="59"/>
                  </a:cubicBezTo>
                  <a:cubicBezTo>
                    <a:pt x="289" y="67"/>
                    <a:pt x="296" y="75"/>
                    <a:pt x="303" y="82"/>
                  </a:cubicBezTo>
                  <a:cubicBezTo>
                    <a:pt x="242" y="111"/>
                    <a:pt x="195" y="161"/>
                    <a:pt x="136" y="192"/>
                  </a:cubicBezTo>
                  <a:cubicBezTo>
                    <a:pt x="110" y="165"/>
                    <a:pt x="82" y="131"/>
                    <a:pt x="77" y="98"/>
                  </a:cubicBezTo>
                  <a:cubicBezTo>
                    <a:pt x="116" y="81"/>
                    <a:pt x="147" y="52"/>
                    <a:pt x="185" y="32"/>
                  </a:cubicBezTo>
                  <a:close/>
                  <a:moveTo>
                    <a:pt x="378" y="283"/>
                  </a:moveTo>
                  <a:cubicBezTo>
                    <a:pt x="352" y="300"/>
                    <a:pt x="327" y="311"/>
                    <a:pt x="297" y="305"/>
                  </a:cubicBezTo>
                  <a:cubicBezTo>
                    <a:pt x="273" y="301"/>
                    <a:pt x="251" y="289"/>
                    <a:pt x="230" y="279"/>
                  </a:cubicBezTo>
                  <a:cubicBezTo>
                    <a:pt x="174" y="251"/>
                    <a:pt x="43" y="190"/>
                    <a:pt x="70" y="111"/>
                  </a:cubicBezTo>
                  <a:cubicBezTo>
                    <a:pt x="75" y="140"/>
                    <a:pt x="106" y="173"/>
                    <a:pt x="128" y="196"/>
                  </a:cubicBezTo>
                  <a:cubicBezTo>
                    <a:pt x="124" y="198"/>
                    <a:pt x="127" y="205"/>
                    <a:pt x="131" y="203"/>
                  </a:cubicBezTo>
                  <a:cubicBezTo>
                    <a:pt x="132" y="203"/>
                    <a:pt x="133" y="203"/>
                    <a:pt x="134" y="202"/>
                  </a:cubicBezTo>
                  <a:cubicBezTo>
                    <a:pt x="137" y="206"/>
                    <a:pt x="140" y="209"/>
                    <a:pt x="142" y="211"/>
                  </a:cubicBezTo>
                  <a:cubicBezTo>
                    <a:pt x="187" y="259"/>
                    <a:pt x="259" y="280"/>
                    <a:pt x="318" y="303"/>
                  </a:cubicBezTo>
                  <a:cubicBezTo>
                    <a:pt x="320" y="304"/>
                    <a:pt x="321" y="304"/>
                    <a:pt x="322" y="303"/>
                  </a:cubicBezTo>
                  <a:cubicBezTo>
                    <a:pt x="323" y="303"/>
                    <a:pt x="324" y="304"/>
                    <a:pt x="325" y="303"/>
                  </a:cubicBezTo>
                  <a:cubicBezTo>
                    <a:pt x="380" y="285"/>
                    <a:pt x="447" y="247"/>
                    <a:pt x="474" y="193"/>
                  </a:cubicBezTo>
                  <a:cubicBezTo>
                    <a:pt x="479" y="237"/>
                    <a:pt x="409" y="264"/>
                    <a:pt x="378" y="283"/>
                  </a:cubicBez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" name="Freeform 230"/>
            <p:cNvSpPr>
              <a:spLocks noEditPoints="1"/>
            </p:cNvSpPr>
            <p:nvPr/>
          </p:nvSpPr>
          <p:spPr bwMode="auto">
            <a:xfrm>
              <a:off x="7504113" y="1293812"/>
              <a:ext cx="385763" cy="295275"/>
            </a:xfrm>
            <a:custGeom>
              <a:avLst/>
              <a:gdLst>
                <a:gd name="T0" fmla="*/ 160 w 165"/>
                <a:gd name="T1" fmla="*/ 34 h 127"/>
                <a:gd name="T2" fmla="*/ 160 w 165"/>
                <a:gd name="T3" fmla="*/ 33 h 127"/>
                <a:gd name="T4" fmla="*/ 142 w 165"/>
                <a:gd name="T5" fmla="*/ 4 h 127"/>
                <a:gd name="T6" fmla="*/ 134 w 165"/>
                <a:gd name="T7" fmla="*/ 1 h 127"/>
                <a:gd name="T8" fmla="*/ 4 w 165"/>
                <a:gd name="T9" fmla="*/ 73 h 127"/>
                <a:gd name="T10" fmla="*/ 2 w 165"/>
                <a:gd name="T11" fmla="*/ 81 h 127"/>
                <a:gd name="T12" fmla="*/ 29 w 165"/>
                <a:gd name="T13" fmla="*/ 115 h 127"/>
                <a:gd name="T14" fmla="*/ 30 w 165"/>
                <a:gd name="T15" fmla="*/ 116 h 127"/>
                <a:gd name="T16" fmla="*/ 26 w 165"/>
                <a:gd name="T17" fmla="*/ 119 h 127"/>
                <a:gd name="T18" fmla="*/ 31 w 165"/>
                <a:gd name="T19" fmla="*/ 125 h 127"/>
                <a:gd name="T20" fmla="*/ 90 w 165"/>
                <a:gd name="T21" fmla="*/ 82 h 127"/>
                <a:gd name="T22" fmla="*/ 161 w 165"/>
                <a:gd name="T23" fmla="*/ 44 h 127"/>
                <a:gd name="T24" fmla="*/ 160 w 165"/>
                <a:gd name="T25" fmla="*/ 34 h 127"/>
                <a:gd name="T26" fmla="*/ 35 w 165"/>
                <a:gd name="T27" fmla="*/ 112 h 127"/>
                <a:gd name="T28" fmla="*/ 34 w 165"/>
                <a:gd name="T29" fmla="*/ 109 h 127"/>
                <a:gd name="T30" fmla="*/ 15 w 165"/>
                <a:gd name="T31" fmla="*/ 80 h 127"/>
                <a:gd name="T32" fmla="*/ 82 w 165"/>
                <a:gd name="T33" fmla="*/ 40 h 127"/>
                <a:gd name="T34" fmla="*/ 128 w 165"/>
                <a:gd name="T35" fmla="*/ 18 h 127"/>
                <a:gd name="T36" fmla="*/ 150 w 165"/>
                <a:gd name="T37" fmla="*/ 35 h 127"/>
                <a:gd name="T38" fmla="*/ 35 w 165"/>
                <a:gd name="T39" fmla="*/ 112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65" h="127">
                  <a:moveTo>
                    <a:pt x="160" y="34"/>
                  </a:moveTo>
                  <a:cubicBezTo>
                    <a:pt x="160" y="34"/>
                    <a:pt x="160" y="33"/>
                    <a:pt x="160" y="33"/>
                  </a:cubicBezTo>
                  <a:cubicBezTo>
                    <a:pt x="156" y="21"/>
                    <a:pt x="148" y="15"/>
                    <a:pt x="142" y="4"/>
                  </a:cubicBezTo>
                  <a:cubicBezTo>
                    <a:pt x="140" y="1"/>
                    <a:pt x="137" y="0"/>
                    <a:pt x="134" y="1"/>
                  </a:cubicBezTo>
                  <a:cubicBezTo>
                    <a:pt x="87" y="19"/>
                    <a:pt x="45" y="45"/>
                    <a:pt x="4" y="73"/>
                  </a:cubicBezTo>
                  <a:cubicBezTo>
                    <a:pt x="1" y="75"/>
                    <a:pt x="0" y="78"/>
                    <a:pt x="2" y="81"/>
                  </a:cubicBezTo>
                  <a:cubicBezTo>
                    <a:pt x="9" y="95"/>
                    <a:pt x="17" y="104"/>
                    <a:pt x="29" y="115"/>
                  </a:cubicBezTo>
                  <a:cubicBezTo>
                    <a:pt x="29" y="115"/>
                    <a:pt x="30" y="115"/>
                    <a:pt x="30" y="116"/>
                  </a:cubicBezTo>
                  <a:cubicBezTo>
                    <a:pt x="29" y="117"/>
                    <a:pt x="28" y="118"/>
                    <a:pt x="26" y="119"/>
                  </a:cubicBezTo>
                  <a:cubicBezTo>
                    <a:pt x="24" y="122"/>
                    <a:pt x="27" y="127"/>
                    <a:pt x="31" y="125"/>
                  </a:cubicBezTo>
                  <a:cubicBezTo>
                    <a:pt x="51" y="111"/>
                    <a:pt x="70" y="96"/>
                    <a:pt x="90" y="82"/>
                  </a:cubicBezTo>
                  <a:cubicBezTo>
                    <a:pt x="113" y="67"/>
                    <a:pt x="137" y="57"/>
                    <a:pt x="161" y="44"/>
                  </a:cubicBezTo>
                  <a:cubicBezTo>
                    <a:pt x="165" y="41"/>
                    <a:pt x="164" y="36"/>
                    <a:pt x="160" y="34"/>
                  </a:cubicBezTo>
                  <a:close/>
                  <a:moveTo>
                    <a:pt x="35" y="112"/>
                  </a:moveTo>
                  <a:cubicBezTo>
                    <a:pt x="35" y="111"/>
                    <a:pt x="34" y="110"/>
                    <a:pt x="34" y="109"/>
                  </a:cubicBezTo>
                  <a:cubicBezTo>
                    <a:pt x="26" y="99"/>
                    <a:pt x="20" y="91"/>
                    <a:pt x="15" y="80"/>
                  </a:cubicBezTo>
                  <a:cubicBezTo>
                    <a:pt x="37" y="66"/>
                    <a:pt x="59" y="52"/>
                    <a:pt x="82" y="40"/>
                  </a:cubicBezTo>
                  <a:cubicBezTo>
                    <a:pt x="97" y="32"/>
                    <a:pt x="112" y="24"/>
                    <a:pt x="128" y="18"/>
                  </a:cubicBezTo>
                  <a:cubicBezTo>
                    <a:pt x="136" y="15"/>
                    <a:pt x="144" y="28"/>
                    <a:pt x="150" y="35"/>
                  </a:cubicBezTo>
                  <a:cubicBezTo>
                    <a:pt x="108" y="45"/>
                    <a:pt x="66" y="82"/>
                    <a:pt x="35" y="112"/>
                  </a:cubicBez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" name="Freeform 231"/>
            <p:cNvSpPr>
              <a:spLocks noEditPoints="1"/>
            </p:cNvSpPr>
            <p:nvPr/>
          </p:nvSpPr>
          <p:spPr bwMode="auto">
            <a:xfrm>
              <a:off x="7766051" y="1484312"/>
              <a:ext cx="528638" cy="387350"/>
            </a:xfrm>
            <a:custGeom>
              <a:avLst/>
              <a:gdLst>
                <a:gd name="T0" fmla="*/ 117 w 227"/>
                <a:gd name="T1" fmla="*/ 6 h 166"/>
                <a:gd name="T2" fmla="*/ 71 w 227"/>
                <a:gd name="T3" fmla="*/ 23 h 166"/>
                <a:gd name="T4" fmla="*/ 38 w 227"/>
                <a:gd name="T5" fmla="*/ 73 h 166"/>
                <a:gd name="T6" fmla="*/ 51 w 227"/>
                <a:gd name="T7" fmla="*/ 123 h 166"/>
                <a:gd name="T8" fmla="*/ 85 w 227"/>
                <a:gd name="T9" fmla="*/ 139 h 166"/>
                <a:gd name="T10" fmla="*/ 113 w 227"/>
                <a:gd name="T11" fmla="*/ 155 h 166"/>
                <a:gd name="T12" fmla="*/ 114 w 227"/>
                <a:gd name="T13" fmla="*/ 165 h 166"/>
                <a:gd name="T14" fmla="*/ 148 w 227"/>
                <a:gd name="T15" fmla="*/ 129 h 166"/>
                <a:gd name="T16" fmla="*/ 141 w 227"/>
                <a:gd name="T17" fmla="*/ 125 h 166"/>
                <a:gd name="T18" fmla="*/ 112 w 227"/>
                <a:gd name="T19" fmla="*/ 121 h 166"/>
                <a:gd name="T20" fmla="*/ 121 w 227"/>
                <a:gd name="T21" fmla="*/ 98 h 166"/>
                <a:gd name="T22" fmla="*/ 135 w 227"/>
                <a:gd name="T23" fmla="*/ 98 h 166"/>
                <a:gd name="T24" fmla="*/ 194 w 227"/>
                <a:gd name="T25" fmla="*/ 85 h 166"/>
                <a:gd name="T26" fmla="*/ 224 w 227"/>
                <a:gd name="T27" fmla="*/ 54 h 166"/>
                <a:gd name="T28" fmla="*/ 16 w 227"/>
                <a:gd name="T29" fmla="*/ 103 h 166"/>
                <a:gd name="T30" fmla="*/ 50 w 227"/>
                <a:gd name="T31" fmla="*/ 116 h 166"/>
                <a:gd name="T32" fmla="*/ 46 w 227"/>
                <a:gd name="T33" fmla="*/ 68 h 166"/>
                <a:gd name="T34" fmla="*/ 47 w 227"/>
                <a:gd name="T35" fmla="*/ 58 h 166"/>
                <a:gd name="T36" fmla="*/ 48 w 227"/>
                <a:gd name="T37" fmla="*/ 57 h 166"/>
                <a:gd name="T38" fmla="*/ 54 w 227"/>
                <a:gd name="T39" fmla="*/ 56 h 166"/>
                <a:gd name="T40" fmla="*/ 70 w 227"/>
                <a:gd name="T41" fmla="*/ 86 h 166"/>
                <a:gd name="T42" fmla="*/ 81 w 227"/>
                <a:gd name="T43" fmla="*/ 128 h 166"/>
                <a:gd name="T44" fmla="*/ 68 w 227"/>
                <a:gd name="T45" fmla="*/ 101 h 166"/>
                <a:gd name="T46" fmla="*/ 111 w 227"/>
                <a:gd name="T47" fmla="*/ 101 h 166"/>
                <a:gd name="T48" fmla="*/ 93 w 227"/>
                <a:gd name="T49" fmla="*/ 85 h 166"/>
                <a:gd name="T50" fmla="*/ 139 w 227"/>
                <a:gd name="T51" fmla="*/ 81 h 166"/>
                <a:gd name="T52" fmla="*/ 112 w 227"/>
                <a:gd name="T53" fmla="*/ 76 h 166"/>
                <a:gd name="T54" fmla="*/ 134 w 227"/>
                <a:gd name="T55" fmla="*/ 69 h 166"/>
                <a:gd name="T56" fmla="*/ 143 w 227"/>
                <a:gd name="T57" fmla="*/ 97 h 166"/>
                <a:gd name="T58" fmla="*/ 147 w 227"/>
                <a:gd name="T59" fmla="*/ 89 h 166"/>
                <a:gd name="T60" fmla="*/ 117 w 227"/>
                <a:gd name="T61" fmla="*/ 54 h 166"/>
                <a:gd name="T62" fmla="*/ 97 w 227"/>
                <a:gd name="T63" fmla="*/ 73 h 166"/>
                <a:gd name="T64" fmla="*/ 90 w 227"/>
                <a:gd name="T65" fmla="*/ 64 h 166"/>
                <a:gd name="T66" fmla="*/ 67 w 227"/>
                <a:gd name="T67" fmla="*/ 47 h 166"/>
                <a:gd name="T68" fmla="*/ 121 w 227"/>
                <a:gd name="T69" fmla="*/ 45 h 166"/>
                <a:gd name="T70" fmla="*/ 112 w 227"/>
                <a:gd name="T71" fmla="*/ 34 h 166"/>
                <a:gd name="T72" fmla="*/ 119 w 227"/>
                <a:gd name="T73" fmla="*/ 21 h 166"/>
                <a:gd name="T74" fmla="*/ 128 w 227"/>
                <a:gd name="T75" fmla="*/ 41 h 166"/>
                <a:gd name="T76" fmla="*/ 159 w 227"/>
                <a:gd name="T77" fmla="*/ 76 h 166"/>
                <a:gd name="T78" fmla="*/ 141 w 227"/>
                <a:gd name="T79" fmla="*/ 60 h 166"/>
                <a:gd name="T80" fmla="*/ 160 w 227"/>
                <a:gd name="T81" fmla="*/ 88 h 166"/>
                <a:gd name="T82" fmla="*/ 131 w 227"/>
                <a:gd name="T83" fmla="*/ 42 h 166"/>
                <a:gd name="T84" fmla="*/ 143 w 227"/>
                <a:gd name="T85" fmla="*/ 37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27" h="166">
                  <a:moveTo>
                    <a:pt x="224" y="54"/>
                  </a:moveTo>
                  <a:cubicBezTo>
                    <a:pt x="213" y="49"/>
                    <a:pt x="164" y="19"/>
                    <a:pt x="140" y="23"/>
                  </a:cubicBezTo>
                  <a:cubicBezTo>
                    <a:pt x="134" y="16"/>
                    <a:pt x="124" y="9"/>
                    <a:pt x="117" y="6"/>
                  </a:cubicBezTo>
                  <a:cubicBezTo>
                    <a:pt x="104" y="0"/>
                    <a:pt x="95" y="7"/>
                    <a:pt x="87" y="18"/>
                  </a:cubicBezTo>
                  <a:cubicBezTo>
                    <a:pt x="87" y="19"/>
                    <a:pt x="87" y="20"/>
                    <a:pt x="87" y="21"/>
                  </a:cubicBezTo>
                  <a:cubicBezTo>
                    <a:pt x="82" y="20"/>
                    <a:pt x="76" y="21"/>
                    <a:pt x="71" y="23"/>
                  </a:cubicBezTo>
                  <a:cubicBezTo>
                    <a:pt x="65" y="26"/>
                    <a:pt x="54" y="39"/>
                    <a:pt x="54" y="47"/>
                  </a:cubicBezTo>
                  <a:cubicBezTo>
                    <a:pt x="47" y="46"/>
                    <a:pt x="41" y="48"/>
                    <a:pt x="37" y="57"/>
                  </a:cubicBezTo>
                  <a:cubicBezTo>
                    <a:pt x="36" y="62"/>
                    <a:pt x="36" y="68"/>
                    <a:pt x="38" y="73"/>
                  </a:cubicBezTo>
                  <a:cubicBezTo>
                    <a:pt x="33" y="68"/>
                    <a:pt x="30" y="64"/>
                    <a:pt x="22" y="67"/>
                  </a:cubicBezTo>
                  <a:cubicBezTo>
                    <a:pt x="11" y="71"/>
                    <a:pt x="2" y="79"/>
                    <a:pt x="1" y="91"/>
                  </a:cubicBezTo>
                  <a:cubicBezTo>
                    <a:pt x="0" y="115"/>
                    <a:pt x="32" y="129"/>
                    <a:pt x="51" y="123"/>
                  </a:cubicBezTo>
                  <a:cubicBezTo>
                    <a:pt x="51" y="123"/>
                    <a:pt x="52" y="123"/>
                    <a:pt x="52" y="123"/>
                  </a:cubicBezTo>
                  <a:cubicBezTo>
                    <a:pt x="54" y="128"/>
                    <a:pt x="58" y="133"/>
                    <a:pt x="63" y="137"/>
                  </a:cubicBezTo>
                  <a:cubicBezTo>
                    <a:pt x="69" y="141"/>
                    <a:pt x="78" y="142"/>
                    <a:pt x="85" y="139"/>
                  </a:cubicBezTo>
                  <a:cubicBezTo>
                    <a:pt x="90" y="137"/>
                    <a:pt x="96" y="131"/>
                    <a:pt x="99" y="124"/>
                  </a:cubicBezTo>
                  <a:cubicBezTo>
                    <a:pt x="106" y="131"/>
                    <a:pt x="116" y="135"/>
                    <a:pt x="125" y="140"/>
                  </a:cubicBezTo>
                  <a:cubicBezTo>
                    <a:pt x="123" y="147"/>
                    <a:pt x="120" y="153"/>
                    <a:pt x="113" y="155"/>
                  </a:cubicBezTo>
                  <a:cubicBezTo>
                    <a:pt x="104" y="158"/>
                    <a:pt x="97" y="148"/>
                    <a:pt x="92" y="142"/>
                  </a:cubicBezTo>
                  <a:cubicBezTo>
                    <a:pt x="89" y="139"/>
                    <a:pt x="85" y="143"/>
                    <a:pt x="87" y="146"/>
                  </a:cubicBezTo>
                  <a:cubicBezTo>
                    <a:pt x="91" y="156"/>
                    <a:pt x="102" y="166"/>
                    <a:pt x="114" y="165"/>
                  </a:cubicBezTo>
                  <a:cubicBezTo>
                    <a:pt x="126" y="163"/>
                    <a:pt x="133" y="151"/>
                    <a:pt x="135" y="140"/>
                  </a:cubicBezTo>
                  <a:cubicBezTo>
                    <a:pt x="137" y="141"/>
                    <a:pt x="140" y="142"/>
                    <a:pt x="142" y="139"/>
                  </a:cubicBezTo>
                  <a:cubicBezTo>
                    <a:pt x="144" y="136"/>
                    <a:pt x="146" y="132"/>
                    <a:pt x="148" y="129"/>
                  </a:cubicBezTo>
                  <a:cubicBezTo>
                    <a:pt x="150" y="126"/>
                    <a:pt x="153" y="122"/>
                    <a:pt x="154" y="119"/>
                  </a:cubicBezTo>
                  <a:cubicBezTo>
                    <a:pt x="156" y="114"/>
                    <a:pt x="150" y="112"/>
                    <a:pt x="147" y="115"/>
                  </a:cubicBezTo>
                  <a:cubicBezTo>
                    <a:pt x="144" y="117"/>
                    <a:pt x="143" y="121"/>
                    <a:pt x="141" y="125"/>
                  </a:cubicBezTo>
                  <a:cubicBezTo>
                    <a:pt x="139" y="128"/>
                    <a:pt x="137" y="131"/>
                    <a:pt x="135" y="134"/>
                  </a:cubicBezTo>
                  <a:cubicBezTo>
                    <a:pt x="135" y="134"/>
                    <a:pt x="134" y="133"/>
                    <a:pt x="133" y="133"/>
                  </a:cubicBezTo>
                  <a:cubicBezTo>
                    <a:pt x="126" y="129"/>
                    <a:pt x="119" y="125"/>
                    <a:pt x="112" y="121"/>
                  </a:cubicBezTo>
                  <a:cubicBezTo>
                    <a:pt x="110" y="119"/>
                    <a:pt x="108" y="118"/>
                    <a:pt x="105" y="117"/>
                  </a:cubicBezTo>
                  <a:cubicBezTo>
                    <a:pt x="114" y="116"/>
                    <a:pt x="120" y="111"/>
                    <a:pt x="121" y="98"/>
                  </a:cubicBezTo>
                  <a:cubicBezTo>
                    <a:pt x="121" y="98"/>
                    <a:pt x="121" y="98"/>
                    <a:pt x="121" y="98"/>
                  </a:cubicBezTo>
                  <a:cubicBezTo>
                    <a:pt x="121" y="98"/>
                    <a:pt x="122" y="98"/>
                    <a:pt x="122" y="98"/>
                  </a:cubicBezTo>
                  <a:cubicBezTo>
                    <a:pt x="123" y="100"/>
                    <a:pt x="125" y="101"/>
                    <a:pt x="127" y="101"/>
                  </a:cubicBezTo>
                  <a:cubicBezTo>
                    <a:pt x="130" y="100"/>
                    <a:pt x="132" y="99"/>
                    <a:pt x="135" y="98"/>
                  </a:cubicBezTo>
                  <a:cubicBezTo>
                    <a:pt x="135" y="99"/>
                    <a:pt x="135" y="100"/>
                    <a:pt x="136" y="101"/>
                  </a:cubicBezTo>
                  <a:cubicBezTo>
                    <a:pt x="144" y="111"/>
                    <a:pt x="158" y="118"/>
                    <a:pt x="171" y="116"/>
                  </a:cubicBezTo>
                  <a:cubicBezTo>
                    <a:pt x="185" y="113"/>
                    <a:pt x="192" y="97"/>
                    <a:pt x="194" y="85"/>
                  </a:cubicBezTo>
                  <a:cubicBezTo>
                    <a:pt x="194" y="84"/>
                    <a:pt x="194" y="84"/>
                    <a:pt x="194" y="83"/>
                  </a:cubicBezTo>
                  <a:cubicBezTo>
                    <a:pt x="207" y="84"/>
                    <a:pt x="219" y="78"/>
                    <a:pt x="226" y="61"/>
                  </a:cubicBezTo>
                  <a:cubicBezTo>
                    <a:pt x="227" y="59"/>
                    <a:pt x="226" y="55"/>
                    <a:pt x="224" y="54"/>
                  </a:cubicBezTo>
                  <a:close/>
                  <a:moveTo>
                    <a:pt x="50" y="116"/>
                  </a:moveTo>
                  <a:cubicBezTo>
                    <a:pt x="50" y="116"/>
                    <a:pt x="50" y="117"/>
                    <a:pt x="50" y="117"/>
                  </a:cubicBezTo>
                  <a:cubicBezTo>
                    <a:pt x="37" y="118"/>
                    <a:pt x="24" y="113"/>
                    <a:pt x="16" y="103"/>
                  </a:cubicBezTo>
                  <a:cubicBezTo>
                    <a:pt x="3" y="89"/>
                    <a:pt x="16" y="79"/>
                    <a:pt x="28" y="73"/>
                  </a:cubicBezTo>
                  <a:cubicBezTo>
                    <a:pt x="37" y="82"/>
                    <a:pt x="46" y="91"/>
                    <a:pt x="56" y="98"/>
                  </a:cubicBezTo>
                  <a:cubicBezTo>
                    <a:pt x="52" y="103"/>
                    <a:pt x="50" y="109"/>
                    <a:pt x="50" y="116"/>
                  </a:cubicBezTo>
                  <a:close/>
                  <a:moveTo>
                    <a:pt x="56" y="81"/>
                  </a:moveTo>
                  <a:cubicBezTo>
                    <a:pt x="54" y="79"/>
                    <a:pt x="51" y="77"/>
                    <a:pt x="49" y="75"/>
                  </a:cubicBezTo>
                  <a:cubicBezTo>
                    <a:pt x="47" y="72"/>
                    <a:pt x="46" y="71"/>
                    <a:pt x="46" y="68"/>
                  </a:cubicBezTo>
                  <a:cubicBezTo>
                    <a:pt x="45" y="65"/>
                    <a:pt x="45" y="63"/>
                    <a:pt x="46" y="61"/>
                  </a:cubicBezTo>
                  <a:cubicBezTo>
                    <a:pt x="46" y="61"/>
                    <a:pt x="46" y="60"/>
                    <a:pt x="46" y="59"/>
                  </a:cubicBezTo>
                  <a:cubicBezTo>
                    <a:pt x="46" y="61"/>
                    <a:pt x="47" y="59"/>
                    <a:pt x="47" y="58"/>
                  </a:cubicBezTo>
                  <a:cubicBezTo>
                    <a:pt x="47" y="58"/>
                    <a:pt x="47" y="58"/>
                    <a:pt x="47" y="58"/>
                  </a:cubicBezTo>
                  <a:cubicBezTo>
                    <a:pt x="47" y="58"/>
                    <a:pt x="47" y="58"/>
                    <a:pt x="47" y="58"/>
                  </a:cubicBezTo>
                  <a:cubicBezTo>
                    <a:pt x="48" y="58"/>
                    <a:pt x="48" y="57"/>
                    <a:pt x="48" y="57"/>
                  </a:cubicBezTo>
                  <a:cubicBezTo>
                    <a:pt x="48" y="57"/>
                    <a:pt x="48" y="57"/>
                    <a:pt x="48" y="57"/>
                  </a:cubicBezTo>
                  <a:cubicBezTo>
                    <a:pt x="48" y="57"/>
                    <a:pt x="48" y="57"/>
                    <a:pt x="48" y="57"/>
                  </a:cubicBezTo>
                  <a:cubicBezTo>
                    <a:pt x="50" y="56"/>
                    <a:pt x="52" y="56"/>
                    <a:pt x="54" y="56"/>
                  </a:cubicBezTo>
                  <a:cubicBezTo>
                    <a:pt x="56" y="56"/>
                    <a:pt x="57" y="57"/>
                    <a:pt x="59" y="57"/>
                  </a:cubicBezTo>
                  <a:cubicBezTo>
                    <a:pt x="65" y="66"/>
                    <a:pt x="75" y="73"/>
                    <a:pt x="82" y="77"/>
                  </a:cubicBezTo>
                  <a:cubicBezTo>
                    <a:pt x="78" y="80"/>
                    <a:pt x="73" y="82"/>
                    <a:pt x="70" y="86"/>
                  </a:cubicBezTo>
                  <a:cubicBezTo>
                    <a:pt x="70" y="84"/>
                    <a:pt x="69" y="83"/>
                    <a:pt x="68" y="83"/>
                  </a:cubicBezTo>
                  <a:cubicBezTo>
                    <a:pt x="64" y="83"/>
                    <a:pt x="60" y="82"/>
                    <a:pt x="56" y="81"/>
                  </a:cubicBezTo>
                  <a:close/>
                  <a:moveTo>
                    <a:pt x="81" y="128"/>
                  </a:moveTo>
                  <a:cubicBezTo>
                    <a:pt x="77" y="130"/>
                    <a:pt x="73" y="129"/>
                    <a:pt x="69" y="127"/>
                  </a:cubicBezTo>
                  <a:cubicBezTo>
                    <a:pt x="60" y="122"/>
                    <a:pt x="60" y="111"/>
                    <a:pt x="63" y="102"/>
                  </a:cubicBezTo>
                  <a:cubicBezTo>
                    <a:pt x="65" y="103"/>
                    <a:pt x="67" y="102"/>
                    <a:pt x="68" y="101"/>
                  </a:cubicBezTo>
                  <a:cubicBezTo>
                    <a:pt x="74" y="106"/>
                    <a:pt x="83" y="111"/>
                    <a:pt x="91" y="115"/>
                  </a:cubicBezTo>
                  <a:cubicBezTo>
                    <a:pt x="87" y="118"/>
                    <a:pt x="86" y="125"/>
                    <a:pt x="81" y="128"/>
                  </a:cubicBezTo>
                  <a:close/>
                  <a:moveTo>
                    <a:pt x="111" y="101"/>
                  </a:moveTo>
                  <a:cubicBezTo>
                    <a:pt x="108" y="117"/>
                    <a:pt x="86" y="105"/>
                    <a:pt x="75" y="97"/>
                  </a:cubicBezTo>
                  <a:cubicBezTo>
                    <a:pt x="77" y="96"/>
                    <a:pt x="79" y="93"/>
                    <a:pt x="81" y="91"/>
                  </a:cubicBezTo>
                  <a:cubicBezTo>
                    <a:pt x="84" y="88"/>
                    <a:pt x="89" y="86"/>
                    <a:pt x="93" y="85"/>
                  </a:cubicBezTo>
                  <a:cubicBezTo>
                    <a:pt x="105" y="81"/>
                    <a:pt x="113" y="89"/>
                    <a:pt x="111" y="101"/>
                  </a:cubicBezTo>
                  <a:close/>
                  <a:moveTo>
                    <a:pt x="140" y="79"/>
                  </a:moveTo>
                  <a:cubicBezTo>
                    <a:pt x="140" y="78"/>
                    <a:pt x="139" y="81"/>
                    <a:pt x="139" y="81"/>
                  </a:cubicBezTo>
                  <a:cubicBezTo>
                    <a:pt x="138" y="82"/>
                    <a:pt x="137" y="83"/>
                    <a:pt x="136" y="85"/>
                  </a:cubicBezTo>
                  <a:cubicBezTo>
                    <a:pt x="134" y="87"/>
                    <a:pt x="131" y="88"/>
                    <a:pt x="128" y="90"/>
                  </a:cubicBezTo>
                  <a:cubicBezTo>
                    <a:pt x="123" y="84"/>
                    <a:pt x="117" y="81"/>
                    <a:pt x="112" y="76"/>
                  </a:cubicBezTo>
                  <a:cubicBezTo>
                    <a:pt x="112" y="73"/>
                    <a:pt x="113" y="70"/>
                    <a:pt x="115" y="68"/>
                  </a:cubicBezTo>
                  <a:cubicBezTo>
                    <a:pt x="116" y="66"/>
                    <a:pt x="118" y="65"/>
                    <a:pt x="119" y="65"/>
                  </a:cubicBezTo>
                  <a:cubicBezTo>
                    <a:pt x="125" y="64"/>
                    <a:pt x="129" y="66"/>
                    <a:pt x="134" y="69"/>
                  </a:cubicBezTo>
                  <a:cubicBezTo>
                    <a:pt x="135" y="70"/>
                    <a:pt x="137" y="72"/>
                    <a:pt x="138" y="74"/>
                  </a:cubicBezTo>
                  <a:cubicBezTo>
                    <a:pt x="139" y="76"/>
                    <a:pt x="140" y="77"/>
                    <a:pt x="140" y="79"/>
                  </a:cubicBezTo>
                  <a:close/>
                  <a:moveTo>
                    <a:pt x="143" y="97"/>
                  </a:moveTo>
                  <a:cubicBezTo>
                    <a:pt x="142" y="97"/>
                    <a:pt x="141" y="96"/>
                    <a:pt x="140" y="95"/>
                  </a:cubicBezTo>
                  <a:cubicBezTo>
                    <a:pt x="140" y="95"/>
                    <a:pt x="140" y="95"/>
                    <a:pt x="140" y="95"/>
                  </a:cubicBezTo>
                  <a:cubicBezTo>
                    <a:pt x="142" y="93"/>
                    <a:pt x="145" y="92"/>
                    <a:pt x="147" y="89"/>
                  </a:cubicBezTo>
                  <a:cubicBezTo>
                    <a:pt x="145" y="92"/>
                    <a:pt x="144" y="95"/>
                    <a:pt x="143" y="97"/>
                  </a:cubicBezTo>
                  <a:close/>
                  <a:moveTo>
                    <a:pt x="141" y="60"/>
                  </a:moveTo>
                  <a:cubicBezTo>
                    <a:pt x="135" y="55"/>
                    <a:pt x="126" y="51"/>
                    <a:pt x="117" y="54"/>
                  </a:cubicBezTo>
                  <a:cubicBezTo>
                    <a:pt x="110" y="57"/>
                    <a:pt x="104" y="63"/>
                    <a:pt x="102" y="71"/>
                  </a:cubicBezTo>
                  <a:cubicBezTo>
                    <a:pt x="102" y="71"/>
                    <a:pt x="101" y="72"/>
                    <a:pt x="101" y="73"/>
                  </a:cubicBezTo>
                  <a:cubicBezTo>
                    <a:pt x="100" y="73"/>
                    <a:pt x="98" y="72"/>
                    <a:pt x="97" y="73"/>
                  </a:cubicBezTo>
                  <a:cubicBezTo>
                    <a:pt x="95" y="73"/>
                    <a:pt x="92" y="73"/>
                    <a:pt x="90" y="74"/>
                  </a:cubicBezTo>
                  <a:cubicBezTo>
                    <a:pt x="91" y="72"/>
                    <a:pt x="93" y="70"/>
                    <a:pt x="94" y="68"/>
                  </a:cubicBezTo>
                  <a:cubicBezTo>
                    <a:pt x="96" y="66"/>
                    <a:pt x="93" y="62"/>
                    <a:pt x="90" y="64"/>
                  </a:cubicBezTo>
                  <a:cubicBezTo>
                    <a:pt x="89" y="65"/>
                    <a:pt x="88" y="66"/>
                    <a:pt x="87" y="67"/>
                  </a:cubicBezTo>
                  <a:cubicBezTo>
                    <a:pt x="83" y="63"/>
                    <a:pt x="78" y="58"/>
                    <a:pt x="73" y="54"/>
                  </a:cubicBezTo>
                  <a:cubicBezTo>
                    <a:pt x="71" y="52"/>
                    <a:pt x="69" y="49"/>
                    <a:pt x="67" y="47"/>
                  </a:cubicBezTo>
                  <a:cubicBezTo>
                    <a:pt x="72" y="38"/>
                    <a:pt x="78" y="29"/>
                    <a:pt x="89" y="33"/>
                  </a:cubicBezTo>
                  <a:cubicBezTo>
                    <a:pt x="99" y="36"/>
                    <a:pt x="105" y="46"/>
                    <a:pt x="114" y="51"/>
                  </a:cubicBezTo>
                  <a:cubicBezTo>
                    <a:pt x="118" y="54"/>
                    <a:pt x="123" y="49"/>
                    <a:pt x="121" y="45"/>
                  </a:cubicBezTo>
                  <a:cubicBezTo>
                    <a:pt x="120" y="44"/>
                    <a:pt x="120" y="43"/>
                    <a:pt x="119" y="42"/>
                  </a:cubicBezTo>
                  <a:cubicBezTo>
                    <a:pt x="122" y="42"/>
                    <a:pt x="122" y="38"/>
                    <a:pt x="119" y="37"/>
                  </a:cubicBezTo>
                  <a:cubicBezTo>
                    <a:pt x="117" y="36"/>
                    <a:pt x="114" y="35"/>
                    <a:pt x="112" y="34"/>
                  </a:cubicBezTo>
                  <a:cubicBezTo>
                    <a:pt x="110" y="31"/>
                    <a:pt x="107" y="29"/>
                    <a:pt x="105" y="28"/>
                  </a:cubicBezTo>
                  <a:cubicBezTo>
                    <a:pt x="102" y="26"/>
                    <a:pt x="101" y="23"/>
                    <a:pt x="99" y="21"/>
                  </a:cubicBezTo>
                  <a:cubicBezTo>
                    <a:pt x="105" y="14"/>
                    <a:pt x="111" y="14"/>
                    <a:pt x="119" y="21"/>
                  </a:cubicBezTo>
                  <a:cubicBezTo>
                    <a:pt x="123" y="24"/>
                    <a:pt x="126" y="27"/>
                    <a:pt x="129" y="30"/>
                  </a:cubicBezTo>
                  <a:cubicBezTo>
                    <a:pt x="128" y="32"/>
                    <a:pt x="127" y="34"/>
                    <a:pt x="126" y="36"/>
                  </a:cubicBezTo>
                  <a:cubicBezTo>
                    <a:pt x="126" y="38"/>
                    <a:pt x="127" y="40"/>
                    <a:pt x="128" y="41"/>
                  </a:cubicBezTo>
                  <a:cubicBezTo>
                    <a:pt x="125" y="41"/>
                    <a:pt x="124" y="45"/>
                    <a:pt x="127" y="48"/>
                  </a:cubicBezTo>
                  <a:cubicBezTo>
                    <a:pt x="136" y="55"/>
                    <a:pt x="151" y="66"/>
                    <a:pt x="165" y="74"/>
                  </a:cubicBezTo>
                  <a:cubicBezTo>
                    <a:pt x="163" y="74"/>
                    <a:pt x="161" y="75"/>
                    <a:pt x="159" y="76"/>
                  </a:cubicBezTo>
                  <a:cubicBezTo>
                    <a:pt x="156" y="78"/>
                    <a:pt x="152" y="81"/>
                    <a:pt x="149" y="85"/>
                  </a:cubicBezTo>
                  <a:cubicBezTo>
                    <a:pt x="150" y="84"/>
                    <a:pt x="150" y="83"/>
                    <a:pt x="151" y="81"/>
                  </a:cubicBezTo>
                  <a:cubicBezTo>
                    <a:pt x="152" y="73"/>
                    <a:pt x="148" y="65"/>
                    <a:pt x="141" y="60"/>
                  </a:cubicBezTo>
                  <a:close/>
                  <a:moveTo>
                    <a:pt x="169" y="106"/>
                  </a:moveTo>
                  <a:cubicBezTo>
                    <a:pt x="163" y="108"/>
                    <a:pt x="156" y="106"/>
                    <a:pt x="150" y="103"/>
                  </a:cubicBezTo>
                  <a:cubicBezTo>
                    <a:pt x="153" y="98"/>
                    <a:pt x="156" y="93"/>
                    <a:pt x="160" y="88"/>
                  </a:cubicBezTo>
                  <a:cubicBezTo>
                    <a:pt x="167" y="81"/>
                    <a:pt x="176" y="82"/>
                    <a:pt x="184" y="86"/>
                  </a:cubicBezTo>
                  <a:cubicBezTo>
                    <a:pt x="182" y="95"/>
                    <a:pt x="178" y="103"/>
                    <a:pt x="169" y="106"/>
                  </a:cubicBezTo>
                  <a:close/>
                  <a:moveTo>
                    <a:pt x="131" y="42"/>
                  </a:moveTo>
                  <a:cubicBezTo>
                    <a:pt x="132" y="42"/>
                    <a:pt x="132" y="42"/>
                    <a:pt x="133" y="41"/>
                  </a:cubicBezTo>
                  <a:cubicBezTo>
                    <a:pt x="136" y="40"/>
                    <a:pt x="138" y="38"/>
                    <a:pt x="141" y="38"/>
                  </a:cubicBezTo>
                  <a:cubicBezTo>
                    <a:pt x="142" y="38"/>
                    <a:pt x="143" y="37"/>
                    <a:pt x="143" y="37"/>
                  </a:cubicBezTo>
                  <a:cubicBezTo>
                    <a:pt x="165" y="32"/>
                    <a:pt x="193" y="51"/>
                    <a:pt x="214" y="62"/>
                  </a:cubicBezTo>
                  <a:cubicBezTo>
                    <a:pt x="197" y="92"/>
                    <a:pt x="151" y="55"/>
                    <a:pt x="131" y="42"/>
                  </a:cubicBez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24" name="文本框 23"/>
          <p:cNvSpPr txBox="1"/>
          <p:nvPr/>
        </p:nvSpPr>
        <p:spPr>
          <a:xfrm>
            <a:off x="1682606" y="3437112"/>
            <a:ext cx="18764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800" b="1">
                <a:ln w="21590">
                  <a:solidFill>
                    <a:schemeClr val="bg1"/>
                  </a:solidFill>
                </a:ln>
                <a:noFill/>
                <a:latin typeface="微软雅黑" panose="020B0503020204020204" pitchFamily="34" charset="-122"/>
                <a:ea typeface="微软雅黑" panose="020B0503020204020204" pitchFamily="34" charset="-122"/>
              </a:rPr>
              <a:t>说课课件</a:t>
            </a:r>
            <a:endParaRPr lang="zh-CN" altLang="en-US" sz="2800" b="1" dirty="0">
              <a:ln w="21590">
                <a:solidFill>
                  <a:schemeClr val="bg1"/>
                </a:solidFill>
              </a:ln>
              <a:noFill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6" name="直接连接符 25"/>
          <p:cNvCxnSpPr/>
          <p:nvPr/>
        </p:nvCxnSpPr>
        <p:spPr>
          <a:xfrm>
            <a:off x="2363734" y="4115611"/>
            <a:ext cx="514235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矩形 26"/>
          <p:cNvSpPr/>
          <p:nvPr/>
        </p:nvSpPr>
        <p:spPr>
          <a:xfrm>
            <a:off x="1401932" y="4267413"/>
            <a:ext cx="2437837" cy="13618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14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This PPT template for the rice husk designer pencil demo works, focusing on the production of high-end design templates</a:t>
            </a:r>
            <a:r>
              <a:rPr lang="en-US" altLang="zh-CN" sz="140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, I</a:t>
            </a:r>
            <a:endParaRPr lang="zh-CN" altLang="en-US" sz="14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5186338" y="3437112"/>
            <a:ext cx="18764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800" b="1">
                <a:ln w="21590">
                  <a:solidFill>
                    <a:schemeClr val="bg1"/>
                  </a:solidFill>
                </a:ln>
                <a:noFill/>
                <a:latin typeface="微软雅黑" panose="020B0503020204020204" pitchFamily="34" charset="-122"/>
                <a:ea typeface="微软雅黑" panose="020B0503020204020204" pitchFamily="34" charset="-122"/>
              </a:rPr>
              <a:t>说课课件</a:t>
            </a:r>
            <a:endParaRPr lang="zh-CN" altLang="en-US" sz="2800" b="1" dirty="0">
              <a:ln w="21590">
                <a:solidFill>
                  <a:schemeClr val="bg1"/>
                </a:solidFill>
              </a:ln>
              <a:noFill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9" name="直接连接符 28"/>
          <p:cNvCxnSpPr/>
          <p:nvPr/>
        </p:nvCxnSpPr>
        <p:spPr>
          <a:xfrm>
            <a:off x="5867466" y="4115611"/>
            <a:ext cx="514235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矩形 29"/>
          <p:cNvSpPr/>
          <p:nvPr/>
        </p:nvSpPr>
        <p:spPr>
          <a:xfrm>
            <a:off x="4905664" y="4267413"/>
            <a:ext cx="2437837" cy="13618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14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This PPT template for the rice husk designer pencil demo works, focusing on the production of high-end design templates</a:t>
            </a:r>
            <a:r>
              <a:rPr lang="en-US" altLang="zh-CN" sz="140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, I</a:t>
            </a:r>
            <a:endParaRPr lang="zh-CN" altLang="en-US" sz="14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8626555" y="3437112"/>
            <a:ext cx="18764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800" b="1">
                <a:ln w="21590">
                  <a:solidFill>
                    <a:schemeClr val="bg1"/>
                  </a:solidFill>
                </a:ln>
                <a:noFill/>
                <a:latin typeface="微软雅黑" panose="020B0503020204020204" pitchFamily="34" charset="-122"/>
                <a:ea typeface="微软雅黑" panose="020B0503020204020204" pitchFamily="34" charset="-122"/>
              </a:rPr>
              <a:t>说课课件</a:t>
            </a:r>
            <a:endParaRPr lang="zh-CN" altLang="en-US" sz="2800" b="1" dirty="0">
              <a:ln w="21590">
                <a:solidFill>
                  <a:schemeClr val="bg1"/>
                </a:solidFill>
              </a:ln>
              <a:noFill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2" name="直接连接符 31"/>
          <p:cNvCxnSpPr/>
          <p:nvPr/>
        </p:nvCxnSpPr>
        <p:spPr>
          <a:xfrm>
            <a:off x="9307683" y="4115611"/>
            <a:ext cx="514235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矩形 32"/>
          <p:cNvSpPr/>
          <p:nvPr/>
        </p:nvSpPr>
        <p:spPr>
          <a:xfrm>
            <a:off x="8345881" y="4267413"/>
            <a:ext cx="2437837" cy="13618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14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This PPT template for the rice husk designer pencil demo works, focusing on the production of high-end design templates</a:t>
            </a:r>
            <a:r>
              <a:rPr lang="en-US" altLang="zh-CN" sz="140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, I</a:t>
            </a:r>
            <a:endParaRPr lang="zh-CN" altLang="en-US" sz="14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4276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39899" y="498511"/>
            <a:ext cx="4138031" cy="923925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5656423" y="827063"/>
            <a:ext cx="7049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3200">
                <a:ln>
                  <a:solidFill>
                    <a:schemeClr val="bg1"/>
                  </a:solidFill>
                </a:ln>
                <a:noFill/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endParaRPr lang="zh-CN" altLang="en-US" sz="3200" dirty="0">
              <a:ln>
                <a:solidFill>
                  <a:schemeClr val="bg1"/>
                </a:solidFill>
              </a:ln>
              <a:noFill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4"/>
          <a:srcRect t="14260"/>
          <a:stretch>
            <a:fillRect/>
          </a:stretch>
        </p:blipFill>
        <p:spPr>
          <a:xfrm>
            <a:off x="627743" y="2014829"/>
            <a:ext cx="5468257" cy="2813101"/>
          </a:xfrm>
          <a:prstGeom prst="rect">
            <a:avLst/>
          </a:prstGeom>
        </p:spPr>
      </p:pic>
      <p:sp>
        <p:nvSpPr>
          <p:cNvPr id="6" name="矩形: 圆角 5"/>
          <p:cNvSpPr/>
          <p:nvPr/>
        </p:nvSpPr>
        <p:spPr>
          <a:xfrm>
            <a:off x="6123813" y="2014829"/>
            <a:ext cx="5589216" cy="2813101"/>
          </a:xfrm>
          <a:prstGeom prst="roundRect">
            <a:avLst>
              <a:gd name="adj" fmla="val 0"/>
            </a:avLst>
          </a:prstGeom>
          <a:noFill/>
          <a:ln w="57150">
            <a:solidFill>
              <a:schemeClr val="bg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7980176" y="2334027"/>
            <a:ext cx="18764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800" b="1">
                <a:ln w="21590">
                  <a:solidFill>
                    <a:schemeClr val="bg1"/>
                  </a:solidFill>
                </a:ln>
                <a:noFill/>
                <a:latin typeface="微软雅黑" panose="020B0503020204020204" pitchFamily="34" charset="-122"/>
                <a:ea typeface="微软雅黑" panose="020B0503020204020204" pitchFamily="34" charset="-122"/>
              </a:rPr>
              <a:t>说课课件</a:t>
            </a:r>
            <a:endParaRPr lang="zh-CN" altLang="en-US" sz="2800" b="1" dirty="0">
              <a:ln w="21590">
                <a:solidFill>
                  <a:schemeClr val="bg1"/>
                </a:solidFill>
              </a:ln>
              <a:noFill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9" name="直接连接符 8"/>
          <p:cNvCxnSpPr/>
          <p:nvPr/>
        </p:nvCxnSpPr>
        <p:spPr>
          <a:xfrm>
            <a:off x="8526536" y="2989946"/>
            <a:ext cx="783771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矩形 9"/>
          <p:cNvSpPr/>
          <p:nvPr/>
        </p:nvSpPr>
        <p:spPr>
          <a:xfrm>
            <a:off x="6361405" y="3148375"/>
            <a:ext cx="5003281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14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This PPT template for the rice husk designer pencil demo works, focusing on the production of high-end design templates</a:t>
            </a:r>
            <a:r>
              <a:rPr lang="en-US" altLang="zh-CN" sz="140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, I</a:t>
            </a:r>
            <a:endParaRPr lang="zh-CN" altLang="en-US" sz="14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09869" y="4123125"/>
            <a:ext cx="1217103" cy="597984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5286193" y="5104014"/>
            <a:ext cx="16196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dist">
              <a:defRPr sz="2800" b="1">
                <a:ln w="21590">
                  <a:solidFill>
                    <a:schemeClr val="bg1"/>
                  </a:solidFill>
                </a:ln>
                <a:noFill/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2400" dirty="0"/>
              <a:t>课件内容</a:t>
            </a:r>
          </a:p>
        </p:txBody>
      </p:sp>
      <p:cxnSp>
        <p:nvCxnSpPr>
          <p:cNvPr id="13" name="直接连接符 12"/>
          <p:cNvCxnSpPr/>
          <p:nvPr/>
        </p:nvCxnSpPr>
        <p:spPr>
          <a:xfrm>
            <a:off x="5809568" y="5617027"/>
            <a:ext cx="572865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矩形 13"/>
          <p:cNvSpPr/>
          <p:nvPr/>
        </p:nvSpPr>
        <p:spPr>
          <a:xfrm>
            <a:off x="900281" y="5668376"/>
            <a:ext cx="10464405" cy="3139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12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This PPT template for the rice husk designer pencil demo works, focusing on the production of high-end design templates, I hope</a:t>
            </a:r>
            <a:endParaRPr lang="zh-CN" altLang="en-US" sz="12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4276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39899" y="498511"/>
            <a:ext cx="4138031" cy="923925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5656423" y="827063"/>
            <a:ext cx="7049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3200">
                <a:ln>
                  <a:solidFill>
                    <a:schemeClr val="bg1"/>
                  </a:solidFill>
                </a:ln>
                <a:noFill/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endParaRPr lang="zh-CN" altLang="en-US" sz="3200" dirty="0">
              <a:ln>
                <a:solidFill>
                  <a:schemeClr val="bg1"/>
                </a:solidFill>
              </a:ln>
              <a:noFill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1290719" y="2244991"/>
            <a:ext cx="2869254" cy="3493975"/>
            <a:chOff x="2733676" y="95250"/>
            <a:chExt cx="1020763" cy="1243013"/>
          </a:xfrm>
        </p:grpSpPr>
        <p:sp>
          <p:nvSpPr>
            <p:cNvPr id="6" name="Freeform 5"/>
            <p:cNvSpPr/>
            <p:nvPr/>
          </p:nvSpPr>
          <p:spPr bwMode="auto">
            <a:xfrm>
              <a:off x="3005138" y="312737"/>
              <a:ext cx="1588" cy="1588"/>
            </a:xfrm>
            <a:custGeom>
              <a:avLst/>
              <a:gdLst>
                <a:gd name="T0" fmla="*/ 1 w 1"/>
                <a:gd name="T1" fmla="*/ 0 h 1"/>
                <a:gd name="T2" fmla="*/ 1 w 1"/>
                <a:gd name="T3" fmla="*/ 1 h 1"/>
                <a:gd name="T4" fmla="*/ 1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0" y="0"/>
                    <a:pt x="0" y="1"/>
                    <a:pt x="1" y="1"/>
                  </a:cubicBezTo>
                  <a:cubicBezTo>
                    <a:pt x="1" y="1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" name="Freeform 6"/>
            <p:cNvSpPr>
              <a:spLocks noEditPoints="1"/>
            </p:cNvSpPr>
            <p:nvPr/>
          </p:nvSpPr>
          <p:spPr bwMode="auto">
            <a:xfrm>
              <a:off x="2733676" y="95250"/>
              <a:ext cx="1020763" cy="1190625"/>
            </a:xfrm>
            <a:custGeom>
              <a:avLst/>
              <a:gdLst>
                <a:gd name="T0" fmla="*/ 307 w 438"/>
                <a:gd name="T1" fmla="*/ 26 h 511"/>
                <a:gd name="T2" fmla="*/ 148 w 438"/>
                <a:gd name="T3" fmla="*/ 7 h 511"/>
                <a:gd name="T4" fmla="*/ 68 w 438"/>
                <a:gd name="T5" fmla="*/ 331 h 511"/>
                <a:gd name="T6" fmla="*/ 89 w 438"/>
                <a:gd name="T7" fmla="*/ 342 h 511"/>
                <a:gd name="T8" fmla="*/ 329 w 438"/>
                <a:gd name="T9" fmla="*/ 49 h 511"/>
                <a:gd name="T10" fmla="*/ 156 w 438"/>
                <a:gd name="T11" fmla="*/ 392 h 511"/>
                <a:gd name="T12" fmla="*/ 151 w 438"/>
                <a:gd name="T13" fmla="*/ 404 h 511"/>
                <a:gd name="T14" fmla="*/ 228 w 438"/>
                <a:gd name="T15" fmla="*/ 481 h 511"/>
                <a:gd name="T16" fmla="*/ 369 w 438"/>
                <a:gd name="T17" fmla="*/ 321 h 511"/>
                <a:gd name="T18" fmla="*/ 314 w 438"/>
                <a:gd name="T19" fmla="*/ 40 h 511"/>
                <a:gd name="T20" fmla="*/ 312 w 438"/>
                <a:gd name="T21" fmla="*/ 55 h 511"/>
                <a:gd name="T22" fmla="*/ 215 w 438"/>
                <a:gd name="T23" fmla="*/ 22 h 511"/>
                <a:gd name="T24" fmla="*/ 278 w 438"/>
                <a:gd name="T25" fmla="*/ 75 h 511"/>
                <a:gd name="T26" fmla="*/ 343 w 438"/>
                <a:gd name="T27" fmla="*/ 184 h 511"/>
                <a:gd name="T28" fmla="*/ 278 w 438"/>
                <a:gd name="T29" fmla="*/ 273 h 511"/>
                <a:gd name="T30" fmla="*/ 133 w 438"/>
                <a:gd name="T31" fmla="*/ 153 h 511"/>
                <a:gd name="T32" fmla="*/ 210 w 438"/>
                <a:gd name="T33" fmla="*/ 138 h 511"/>
                <a:gd name="T34" fmla="*/ 253 w 438"/>
                <a:gd name="T35" fmla="*/ 102 h 511"/>
                <a:gd name="T36" fmla="*/ 268 w 438"/>
                <a:gd name="T37" fmla="*/ 55 h 511"/>
                <a:gd name="T38" fmla="*/ 245 w 438"/>
                <a:gd name="T39" fmla="*/ 83 h 511"/>
                <a:gd name="T40" fmla="*/ 198 w 438"/>
                <a:gd name="T41" fmla="*/ 133 h 511"/>
                <a:gd name="T42" fmla="*/ 126 w 438"/>
                <a:gd name="T43" fmla="*/ 157 h 511"/>
                <a:gd name="T44" fmla="*/ 167 w 438"/>
                <a:gd name="T45" fmla="*/ 213 h 511"/>
                <a:gd name="T46" fmla="*/ 109 w 438"/>
                <a:gd name="T47" fmla="*/ 153 h 511"/>
                <a:gd name="T48" fmla="*/ 118 w 438"/>
                <a:gd name="T49" fmla="*/ 121 h 511"/>
                <a:gd name="T50" fmla="*/ 111 w 438"/>
                <a:gd name="T51" fmla="*/ 115 h 511"/>
                <a:gd name="T52" fmla="*/ 115 w 438"/>
                <a:gd name="T53" fmla="*/ 92 h 511"/>
                <a:gd name="T54" fmla="*/ 121 w 438"/>
                <a:gd name="T55" fmla="*/ 65 h 511"/>
                <a:gd name="T56" fmla="*/ 262 w 438"/>
                <a:gd name="T57" fmla="*/ 326 h 511"/>
                <a:gd name="T58" fmla="*/ 108 w 438"/>
                <a:gd name="T59" fmla="*/ 320 h 511"/>
                <a:gd name="T60" fmla="*/ 134 w 438"/>
                <a:gd name="T61" fmla="*/ 249 h 511"/>
                <a:gd name="T62" fmla="*/ 178 w 438"/>
                <a:gd name="T63" fmla="*/ 233 h 511"/>
                <a:gd name="T64" fmla="*/ 258 w 438"/>
                <a:gd name="T65" fmla="*/ 307 h 511"/>
                <a:gd name="T66" fmla="*/ 102 w 438"/>
                <a:gd name="T67" fmla="*/ 169 h 511"/>
                <a:gd name="T68" fmla="*/ 130 w 438"/>
                <a:gd name="T69" fmla="*/ 235 h 511"/>
                <a:gd name="T70" fmla="*/ 110 w 438"/>
                <a:gd name="T71" fmla="*/ 309 h 511"/>
                <a:gd name="T72" fmla="*/ 286 w 438"/>
                <a:gd name="T73" fmla="*/ 286 h 511"/>
                <a:gd name="T74" fmla="*/ 282 w 438"/>
                <a:gd name="T75" fmla="*/ 297 h 511"/>
                <a:gd name="T76" fmla="*/ 342 w 438"/>
                <a:gd name="T77" fmla="*/ 193 h 511"/>
                <a:gd name="T78" fmla="*/ 288 w 438"/>
                <a:gd name="T79" fmla="*/ 276 h 511"/>
                <a:gd name="T80" fmla="*/ 90 w 438"/>
                <a:gd name="T81" fmla="*/ 79 h 511"/>
                <a:gd name="T82" fmla="*/ 144 w 438"/>
                <a:gd name="T83" fmla="*/ 21 h 511"/>
                <a:gd name="T84" fmla="*/ 68 w 438"/>
                <a:gd name="T85" fmla="*/ 67 h 511"/>
                <a:gd name="T86" fmla="*/ 80 w 438"/>
                <a:gd name="T87" fmla="*/ 289 h 511"/>
                <a:gd name="T88" fmla="*/ 87 w 438"/>
                <a:gd name="T89" fmla="*/ 334 h 511"/>
                <a:gd name="T90" fmla="*/ 83 w 438"/>
                <a:gd name="T91" fmla="*/ 322 h 511"/>
                <a:gd name="T92" fmla="*/ 377 w 438"/>
                <a:gd name="T93" fmla="*/ 184 h 511"/>
                <a:gd name="T94" fmla="*/ 92 w 438"/>
                <a:gd name="T95" fmla="*/ 338 h 511"/>
                <a:gd name="T96" fmla="*/ 154 w 438"/>
                <a:gd name="T97" fmla="*/ 349 h 511"/>
                <a:gd name="T98" fmla="*/ 316 w 438"/>
                <a:gd name="T99" fmla="*/ 67 h 511"/>
                <a:gd name="T100" fmla="*/ 141 w 438"/>
                <a:gd name="T101" fmla="*/ 495 h 511"/>
                <a:gd name="T102" fmla="*/ 220 w 438"/>
                <a:gd name="T103" fmla="*/ 467 h 511"/>
                <a:gd name="T104" fmla="*/ 217 w 438"/>
                <a:gd name="T105" fmla="*/ 455 h 511"/>
                <a:gd name="T106" fmla="*/ 160 w 438"/>
                <a:gd name="T107" fmla="*/ 406 h 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38" h="511">
                  <a:moveTo>
                    <a:pt x="327" y="34"/>
                  </a:moveTo>
                  <a:cubicBezTo>
                    <a:pt x="324" y="29"/>
                    <a:pt x="320" y="25"/>
                    <a:pt x="313" y="23"/>
                  </a:cubicBezTo>
                  <a:cubicBezTo>
                    <a:pt x="310" y="21"/>
                    <a:pt x="308" y="23"/>
                    <a:pt x="307" y="26"/>
                  </a:cubicBezTo>
                  <a:cubicBezTo>
                    <a:pt x="306" y="26"/>
                    <a:pt x="306" y="26"/>
                    <a:pt x="306" y="27"/>
                  </a:cubicBezTo>
                  <a:cubicBezTo>
                    <a:pt x="301" y="32"/>
                    <a:pt x="295" y="37"/>
                    <a:pt x="290" y="41"/>
                  </a:cubicBezTo>
                  <a:cubicBezTo>
                    <a:pt x="255" y="6"/>
                    <a:pt x="194" y="0"/>
                    <a:pt x="148" y="7"/>
                  </a:cubicBezTo>
                  <a:cubicBezTo>
                    <a:pt x="93" y="16"/>
                    <a:pt x="52" y="53"/>
                    <a:pt x="31" y="103"/>
                  </a:cubicBezTo>
                  <a:cubicBezTo>
                    <a:pt x="0" y="175"/>
                    <a:pt x="19" y="270"/>
                    <a:pt x="78" y="318"/>
                  </a:cubicBezTo>
                  <a:cubicBezTo>
                    <a:pt x="74" y="322"/>
                    <a:pt x="68" y="325"/>
                    <a:pt x="68" y="331"/>
                  </a:cubicBezTo>
                  <a:cubicBezTo>
                    <a:pt x="68" y="334"/>
                    <a:pt x="68" y="338"/>
                    <a:pt x="70" y="340"/>
                  </a:cubicBezTo>
                  <a:cubicBezTo>
                    <a:pt x="72" y="342"/>
                    <a:pt x="77" y="343"/>
                    <a:pt x="80" y="343"/>
                  </a:cubicBezTo>
                  <a:cubicBezTo>
                    <a:pt x="83" y="344"/>
                    <a:pt x="86" y="343"/>
                    <a:pt x="89" y="342"/>
                  </a:cubicBezTo>
                  <a:cubicBezTo>
                    <a:pt x="177" y="395"/>
                    <a:pt x="280" y="399"/>
                    <a:pt x="350" y="314"/>
                  </a:cubicBezTo>
                  <a:cubicBezTo>
                    <a:pt x="410" y="240"/>
                    <a:pt x="401" y="116"/>
                    <a:pt x="326" y="56"/>
                  </a:cubicBezTo>
                  <a:cubicBezTo>
                    <a:pt x="327" y="53"/>
                    <a:pt x="328" y="51"/>
                    <a:pt x="329" y="49"/>
                  </a:cubicBezTo>
                  <a:cubicBezTo>
                    <a:pt x="414" y="109"/>
                    <a:pt x="421" y="221"/>
                    <a:pt x="365" y="308"/>
                  </a:cubicBezTo>
                  <a:cubicBezTo>
                    <a:pt x="321" y="375"/>
                    <a:pt x="233" y="409"/>
                    <a:pt x="157" y="392"/>
                  </a:cubicBezTo>
                  <a:cubicBezTo>
                    <a:pt x="157" y="392"/>
                    <a:pt x="156" y="392"/>
                    <a:pt x="156" y="392"/>
                  </a:cubicBezTo>
                  <a:cubicBezTo>
                    <a:pt x="126" y="384"/>
                    <a:pt x="98" y="369"/>
                    <a:pt x="76" y="344"/>
                  </a:cubicBezTo>
                  <a:cubicBezTo>
                    <a:pt x="73" y="341"/>
                    <a:pt x="68" y="345"/>
                    <a:pt x="70" y="348"/>
                  </a:cubicBezTo>
                  <a:cubicBezTo>
                    <a:pt x="91" y="379"/>
                    <a:pt x="120" y="397"/>
                    <a:pt x="151" y="404"/>
                  </a:cubicBezTo>
                  <a:cubicBezTo>
                    <a:pt x="146" y="428"/>
                    <a:pt x="117" y="445"/>
                    <a:pt x="108" y="467"/>
                  </a:cubicBezTo>
                  <a:cubicBezTo>
                    <a:pt x="97" y="493"/>
                    <a:pt x="128" y="506"/>
                    <a:pt x="149" y="508"/>
                  </a:cubicBezTo>
                  <a:cubicBezTo>
                    <a:pt x="176" y="511"/>
                    <a:pt x="212" y="507"/>
                    <a:pt x="228" y="481"/>
                  </a:cubicBezTo>
                  <a:cubicBezTo>
                    <a:pt x="235" y="471"/>
                    <a:pt x="234" y="457"/>
                    <a:pt x="226" y="448"/>
                  </a:cubicBezTo>
                  <a:cubicBezTo>
                    <a:pt x="215" y="433"/>
                    <a:pt x="199" y="423"/>
                    <a:pt x="187" y="408"/>
                  </a:cubicBezTo>
                  <a:cubicBezTo>
                    <a:pt x="255" y="409"/>
                    <a:pt x="329" y="371"/>
                    <a:pt x="369" y="321"/>
                  </a:cubicBezTo>
                  <a:cubicBezTo>
                    <a:pt x="438" y="234"/>
                    <a:pt x="430" y="89"/>
                    <a:pt x="327" y="34"/>
                  </a:cubicBezTo>
                  <a:close/>
                  <a:moveTo>
                    <a:pt x="311" y="35"/>
                  </a:moveTo>
                  <a:cubicBezTo>
                    <a:pt x="311" y="37"/>
                    <a:pt x="312" y="39"/>
                    <a:pt x="314" y="40"/>
                  </a:cubicBezTo>
                  <a:cubicBezTo>
                    <a:pt x="315" y="41"/>
                    <a:pt x="317" y="42"/>
                    <a:pt x="319" y="43"/>
                  </a:cubicBezTo>
                  <a:cubicBezTo>
                    <a:pt x="319" y="43"/>
                    <a:pt x="319" y="43"/>
                    <a:pt x="319" y="43"/>
                  </a:cubicBezTo>
                  <a:cubicBezTo>
                    <a:pt x="319" y="48"/>
                    <a:pt x="315" y="52"/>
                    <a:pt x="312" y="55"/>
                  </a:cubicBezTo>
                  <a:cubicBezTo>
                    <a:pt x="306" y="61"/>
                    <a:pt x="297" y="65"/>
                    <a:pt x="288" y="65"/>
                  </a:cubicBezTo>
                  <a:cubicBezTo>
                    <a:pt x="293" y="53"/>
                    <a:pt x="303" y="45"/>
                    <a:pt x="311" y="35"/>
                  </a:cubicBezTo>
                  <a:close/>
                  <a:moveTo>
                    <a:pt x="215" y="22"/>
                  </a:moveTo>
                  <a:cubicBezTo>
                    <a:pt x="238" y="28"/>
                    <a:pt x="259" y="38"/>
                    <a:pt x="281" y="51"/>
                  </a:cubicBezTo>
                  <a:cubicBezTo>
                    <a:pt x="278" y="55"/>
                    <a:pt x="275" y="61"/>
                    <a:pt x="274" y="68"/>
                  </a:cubicBezTo>
                  <a:cubicBezTo>
                    <a:pt x="274" y="71"/>
                    <a:pt x="275" y="74"/>
                    <a:pt x="278" y="75"/>
                  </a:cubicBezTo>
                  <a:cubicBezTo>
                    <a:pt x="288" y="78"/>
                    <a:pt x="298" y="76"/>
                    <a:pt x="307" y="72"/>
                  </a:cubicBezTo>
                  <a:cubicBezTo>
                    <a:pt x="306" y="74"/>
                    <a:pt x="307" y="76"/>
                    <a:pt x="308" y="78"/>
                  </a:cubicBezTo>
                  <a:cubicBezTo>
                    <a:pt x="331" y="110"/>
                    <a:pt x="343" y="147"/>
                    <a:pt x="343" y="184"/>
                  </a:cubicBezTo>
                  <a:cubicBezTo>
                    <a:pt x="341" y="183"/>
                    <a:pt x="339" y="183"/>
                    <a:pt x="337" y="185"/>
                  </a:cubicBezTo>
                  <a:cubicBezTo>
                    <a:pt x="313" y="214"/>
                    <a:pt x="280" y="217"/>
                    <a:pt x="277" y="259"/>
                  </a:cubicBezTo>
                  <a:cubicBezTo>
                    <a:pt x="277" y="265"/>
                    <a:pt x="278" y="269"/>
                    <a:pt x="278" y="273"/>
                  </a:cubicBezTo>
                  <a:cubicBezTo>
                    <a:pt x="242" y="263"/>
                    <a:pt x="209" y="242"/>
                    <a:pt x="179" y="221"/>
                  </a:cubicBezTo>
                  <a:cubicBezTo>
                    <a:pt x="177" y="212"/>
                    <a:pt x="172" y="204"/>
                    <a:pt x="166" y="195"/>
                  </a:cubicBezTo>
                  <a:cubicBezTo>
                    <a:pt x="157" y="181"/>
                    <a:pt x="146" y="163"/>
                    <a:pt x="133" y="153"/>
                  </a:cubicBezTo>
                  <a:cubicBezTo>
                    <a:pt x="136" y="153"/>
                    <a:pt x="138" y="151"/>
                    <a:pt x="137" y="148"/>
                  </a:cubicBezTo>
                  <a:cubicBezTo>
                    <a:pt x="132" y="136"/>
                    <a:pt x="178" y="142"/>
                    <a:pt x="181" y="143"/>
                  </a:cubicBezTo>
                  <a:cubicBezTo>
                    <a:pt x="191" y="145"/>
                    <a:pt x="200" y="142"/>
                    <a:pt x="210" y="138"/>
                  </a:cubicBezTo>
                  <a:cubicBezTo>
                    <a:pt x="215" y="136"/>
                    <a:pt x="218" y="131"/>
                    <a:pt x="219" y="126"/>
                  </a:cubicBezTo>
                  <a:cubicBezTo>
                    <a:pt x="221" y="121"/>
                    <a:pt x="241" y="104"/>
                    <a:pt x="247" y="105"/>
                  </a:cubicBezTo>
                  <a:cubicBezTo>
                    <a:pt x="250" y="106"/>
                    <a:pt x="252" y="105"/>
                    <a:pt x="253" y="102"/>
                  </a:cubicBezTo>
                  <a:cubicBezTo>
                    <a:pt x="257" y="90"/>
                    <a:pt x="252" y="87"/>
                    <a:pt x="252" y="76"/>
                  </a:cubicBezTo>
                  <a:cubicBezTo>
                    <a:pt x="252" y="74"/>
                    <a:pt x="251" y="72"/>
                    <a:pt x="250" y="70"/>
                  </a:cubicBezTo>
                  <a:cubicBezTo>
                    <a:pt x="245" y="58"/>
                    <a:pt x="257" y="56"/>
                    <a:pt x="268" y="55"/>
                  </a:cubicBezTo>
                  <a:cubicBezTo>
                    <a:pt x="271" y="55"/>
                    <a:pt x="272" y="50"/>
                    <a:pt x="269" y="49"/>
                  </a:cubicBezTo>
                  <a:cubicBezTo>
                    <a:pt x="259" y="47"/>
                    <a:pt x="235" y="45"/>
                    <a:pt x="240" y="62"/>
                  </a:cubicBezTo>
                  <a:cubicBezTo>
                    <a:pt x="241" y="69"/>
                    <a:pt x="243" y="76"/>
                    <a:pt x="245" y="83"/>
                  </a:cubicBezTo>
                  <a:cubicBezTo>
                    <a:pt x="249" y="100"/>
                    <a:pt x="247" y="95"/>
                    <a:pt x="233" y="102"/>
                  </a:cubicBezTo>
                  <a:cubicBezTo>
                    <a:pt x="228" y="105"/>
                    <a:pt x="217" y="110"/>
                    <a:pt x="213" y="116"/>
                  </a:cubicBezTo>
                  <a:cubicBezTo>
                    <a:pt x="209" y="124"/>
                    <a:pt x="210" y="128"/>
                    <a:pt x="198" y="133"/>
                  </a:cubicBezTo>
                  <a:cubicBezTo>
                    <a:pt x="190" y="136"/>
                    <a:pt x="170" y="130"/>
                    <a:pt x="158" y="130"/>
                  </a:cubicBezTo>
                  <a:cubicBezTo>
                    <a:pt x="147" y="130"/>
                    <a:pt x="114" y="135"/>
                    <a:pt x="131" y="151"/>
                  </a:cubicBezTo>
                  <a:cubicBezTo>
                    <a:pt x="127" y="149"/>
                    <a:pt x="124" y="154"/>
                    <a:pt x="126" y="157"/>
                  </a:cubicBezTo>
                  <a:cubicBezTo>
                    <a:pt x="137" y="168"/>
                    <a:pt x="146" y="181"/>
                    <a:pt x="155" y="194"/>
                  </a:cubicBezTo>
                  <a:cubicBezTo>
                    <a:pt x="159" y="200"/>
                    <a:pt x="163" y="206"/>
                    <a:pt x="166" y="212"/>
                  </a:cubicBezTo>
                  <a:cubicBezTo>
                    <a:pt x="166" y="213"/>
                    <a:pt x="167" y="213"/>
                    <a:pt x="167" y="213"/>
                  </a:cubicBezTo>
                  <a:cubicBezTo>
                    <a:pt x="166" y="213"/>
                    <a:pt x="166" y="213"/>
                    <a:pt x="166" y="212"/>
                  </a:cubicBezTo>
                  <a:cubicBezTo>
                    <a:pt x="142" y="195"/>
                    <a:pt x="123" y="175"/>
                    <a:pt x="109" y="153"/>
                  </a:cubicBezTo>
                  <a:cubicBezTo>
                    <a:pt x="109" y="153"/>
                    <a:pt x="109" y="153"/>
                    <a:pt x="109" y="153"/>
                  </a:cubicBezTo>
                  <a:cubicBezTo>
                    <a:pt x="109" y="153"/>
                    <a:pt x="110" y="152"/>
                    <a:pt x="110" y="152"/>
                  </a:cubicBezTo>
                  <a:cubicBezTo>
                    <a:pt x="115" y="148"/>
                    <a:pt x="117" y="142"/>
                    <a:pt x="118" y="136"/>
                  </a:cubicBezTo>
                  <a:cubicBezTo>
                    <a:pt x="119" y="131"/>
                    <a:pt x="118" y="126"/>
                    <a:pt x="118" y="121"/>
                  </a:cubicBezTo>
                  <a:cubicBezTo>
                    <a:pt x="117" y="113"/>
                    <a:pt x="119" y="106"/>
                    <a:pt x="121" y="99"/>
                  </a:cubicBezTo>
                  <a:cubicBezTo>
                    <a:pt x="122" y="97"/>
                    <a:pt x="119" y="96"/>
                    <a:pt x="118" y="97"/>
                  </a:cubicBezTo>
                  <a:cubicBezTo>
                    <a:pt x="113" y="102"/>
                    <a:pt x="112" y="108"/>
                    <a:pt x="111" y="115"/>
                  </a:cubicBezTo>
                  <a:cubicBezTo>
                    <a:pt x="111" y="123"/>
                    <a:pt x="114" y="142"/>
                    <a:pt x="104" y="146"/>
                  </a:cubicBezTo>
                  <a:cubicBezTo>
                    <a:pt x="97" y="133"/>
                    <a:pt x="91" y="120"/>
                    <a:pt x="87" y="106"/>
                  </a:cubicBezTo>
                  <a:cubicBezTo>
                    <a:pt x="97" y="108"/>
                    <a:pt x="108" y="98"/>
                    <a:pt x="115" y="92"/>
                  </a:cubicBezTo>
                  <a:cubicBezTo>
                    <a:pt x="116" y="91"/>
                    <a:pt x="115" y="90"/>
                    <a:pt x="114" y="90"/>
                  </a:cubicBezTo>
                  <a:cubicBezTo>
                    <a:pt x="100" y="102"/>
                    <a:pt x="78" y="102"/>
                    <a:pt x="97" y="85"/>
                  </a:cubicBezTo>
                  <a:cubicBezTo>
                    <a:pt x="104" y="78"/>
                    <a:pt x="113" y="71"/>
                    <a:pt x="121" y="65"/>
                  </a:cubicBezTo>
                  <a:cubicBezTo>
                    <a:pt x="149" y="46"/>
                    <a:pt x="185" y="39"/>
                    <a:pt x="214" y="22"/>
                  </a:cubicBezTo>
                  <a:cubicBezTo>
                    <a:pt x="215" y="22"/>
                    <a:pt x="215" y="22"/>
                    <a:pt x="215" y="22"/>
                  </a:cubicBezTo>
                  <a:close/>
                  <a:moveTo>
                    <a:pt x="262" y="326"/>
                  </a:moveTo>
                  <a:cubicBezTo>
                    <a:pt x="231" y="343"/>
                    <a:pt x="194" y="347"/>
                    <a:pt x="157" y="341"/>
                  </a:cubicBezTo>
                  <a:cubicBezTo>
                    <a:pt x="156" y="340"/>
                    <a:pt x="155" y="340"/>
                    <a:pt x="155" y="340"/>
                  </a:cubicBezTo>
                  <a:cubicBezTo>
                    <a:pt x="138" y="334"/>
                    <a:pt x="122" y="328"/>
                    <a:pt x="108" y="320"/>
                  </a:cubicBezTo>
                  <a:cubicBezTo>
                    <a:pt x="119" y="318"/>
                    <a:pt x="127" y="306"/>
                    <a:pt x="130" y="296"/>
                  </a:cubicBezTo>
                  <a:cubicBezTo>
                    <a:pt x="133" y="287"/>
                    <a:pt x="133" y="277"/>
                    <a:pt x="134" y="268"/>
                  </a:cubicBezTo>
                  <a:cubicBezTo>
                    <a:pt x="134" y="262"/>
                    <a:pt x="134" y="255"/>
                    <a:pt x="134" y="249"/>
                  </a:cubicBezTo>
                  <a:cubicBezTo>
                    <a:pt x="133" y="241"/>
                    <a:pt x="134" y="245"/>
                    <a:pt x="142" y="246"/>
                  </a:cubicBezTo>
                  <a:cubicBezTo>
                    <a:pt x="152" y="247"/>
                    <a:pt x="174" y="250"/>
                    <a:pt x="178" y="236"/>
                  </a:cubicBezTo>
                  <a:cubicBezTo>
                    <a:pt x="178" y="235"/>
                    <a:pt x="178" y="234"/>
                    <a:pt x="178" y="233"/>
                  </a:cubicBezTo>
                  <a:cubicBezTo>
                    <a:pt x="209" y="254"/>
                    <a:pt x="243" y="274"/>
                    <a:pt x="278" y="284"/>
                  </a:cubicBezTo>
                  <a:cubicBezTo>
                    <a:pt x="277" y="287"/>
                    <a:pt x="275" y="291"/>
                    <a:pt x="272" y="295"/>
                  </a:cubicBezTo>
                  <a:cubicBezTo>
                    <a:pt x="268" y="299"/>
                    <a:pt x="260" y="302"/>
                    <a:pt x="258" y="307"/>
                  </a:cubicBezTo>
                  <a:cubicBezTo>
                    <a:pt x="255" y="315"/>
                    <a:pt x="257" y="320"/>
                    <a:pt x="262" y="326"/>
                  </a:cubicBezTo>
                  <a:close/>
                  <a:moveTo>
                    <a:pt x="87" y="276"/>
                  </a:moveTo>
                  <a:cubicBezTo>
                    <a:pt x="85" y="244"/>
                    <a:pt x="85" y="199"/>
                    <a:pt x="102" y="169"/>
                  </a:cubicBezTo>
                  <a:cubicBezTo>
                    <a:pt x="113" y="184"/>
                    <a:pt x="126" y="196"/>
                    <a:pt x="141" y="207"/>
                  </a:cubicBezTo>
                  <a:cubicBezTo>
                    <a:pt x="150" y="214"/>
                    <a:pt x="160" y="221"/>
                    <a:pt x="171" y="228"/>
                  </a:cubicBezTo>
                  <a:cubicBezTo>
                    <a:pt x="168" y="242"/>
                    <a:pt x="138" y="237"/>
                    <a:pt x="130" y="235"/>
                  </a:cubicBezTo>
                  <a:cubicBezTo>
                    <a:pt x="127" y="235"/>
                    <a:pt x="125" y="236"/>
                    <a:pt x="125" y="239"/>
                  </a:cubicBezTo>
                  <a:cubicBezTo>
                    <a:pt x="125" y="251"/>
                    <a:pt x="125" y="263"/>
                    <a:pt x="124" y="275"/>
                  </a:cubicBezTo>
                  <a:cubicBezTo>
                    <a:pt x="124" y="288"/>
                    <a:pt x="122" y="300"/>
                    <a:pt x="110" y="309"/>
                  </a:cubicBezTo>
                  <a:cubicBezTo>
                    <a:pt x="90" y="324"/>
                    <a:pt x="87" y="282"/>
                    <a:pt x="87" y="276"/>
                  </a:cubicBezTo>
                  <a:close/>
                  <a:moveTo>
                    <a:pt x="282" y="297"/>
                  </a:moveTo>
                  <a:cubicBezTo>
                    <a:pt x="284" y="294"/>
                    <a:pt x="285" y="290"/>
                    <a:pt x="286" y="286"/>
                  </a:cubicBezTo>
                  <a:cubicBezTo>
                    <a:pt x="293" y="287"/>
                    <a:pt x="299" y="289"/>
                    <a:pt x="306" y="289"/>
                  </a:cubicBezTo>
                  <a:cubicBezTo>
                    <a:pt x="295" y="303"/>
                    <a:pt x="283" y="314"/>
                    <a:pt x="269" y="322"/>
                  </a:cubicBezTo>
                  <a:cubicBezTo>
                    <a:pt x="260" y="307"/>
                    <a:pt x="277" y="308"/>
                    <a:pt x="282" y="297"/>
                  </a:cubicBezTo>
                  <a:close/>
                  <a:moveTo>
                    <a:pt x="288" y="276"/>
                  </a:moveTo>
                  <a:cubicBezTo>
                    <a:pt x="288" y="274"/>
                    <a:pt x="288" y="272"/>
                    <a:pt x="287" y="270"/>
                  </a:cubicBezTo>
                  <a:cubicBezTo>
                    <a:pt x="281" y="226"/>
                    <a:pt x="319" y="219"/>
                    <a:pt x="342" y="193"/>
                  </a:cubicBezTo>
                  <a:cubicBezTo>
                    <a:pt x="341" y="217"/>
                    <a:pt x="334" y="241"/>
                    <a:pt x="322" y="264"/>
                  </a:cubicBezTo>
                  <a:cubicBezTo>
                    <a:pt x="319" y="270"/>
                    <a:pt x="316" y="275"/>
                    <a:pt x="312" y="280"/>
                  </a:cubicBezTo>
                  <a:cubicBezTo>
                    <a:pt x="304" y="280"/>
                    <a:pt x="296" y="278"/>
                    <a:pt x="288" y="276"/>
                  </a:cubicBezTo>
                  <a:close/>
                  <a:moveTo>
                    <a:pt x="144" y="21"/>
                  </a:moveTo>
                  <a:cubicBezTo>
                    <a:pt x="164" y="16"/>
                    <a:pt x="183" y="16"/>
                    <a:pt x="201" y="19"/>
                  </a:cubicBezTo>
                  <a:cubicBezTo>
                    <a:pt x="163" y="39"/>
                    <a:pt x="123" y="50"/>
                    <a:pt x="90" y="79"/>
                  </a:cubicBezTo>
                  <a:cubicBezTo>
                    <a:pt x="89" y="81"/>
                    <a:pt x="85" y="84"/>
                    <a:pt x="82" y="88"/>
                  </a:cubicBezTo>
                  <a:cubicBezTo>
                    <a:pt x="80" y="78"/>
                    <a:pt x="78" y="68"/>
                    <a:pt x="77" y="57"/>
                  </a:cubicBezTo>
                  <a:cubicBezTo>
                    <a:pt x="95" y="40"/>
                    <a:pt x="118" y="27"/>
                    <a:pt x="144" y="21"/>
                  </a:cubicBezTo>
                  <a:close/>
                  <a:moveTo>
                    <a:pt x="46" y="256"/>
                  </a:moveTo>
                  <a:cubicBezTo>
                    <a:pt x="24" y="213"/>
                    <a:pt x="27" y="161"/>
                    <a:pt x="41" y="116"/>
                  </a:cubicBezTo>
                  <a:cubicBezTo>
                    <a:pt x="47" y="97"/>
                    <a:pt x="56" y="81"/>
                    <a:pt x="68" y="67"/>
                  </a:cubicBezTo>
                  <a:cubicBezTo>
                    <a:pt x="67" y="101"/>
                    <a:pt x="78" y="135"/>
                    <a:pt x="98" y="163"/>
                  </a:cubicBezTo>
                  <a:cubicBezTo>
                    <a:pt x="86" y="177"/>
                    <a:pt x="83" y="195"/>
                    <a:pt x="81" y="214"/>
                  </a:cubicBezTo>
                  <a:cubicBezTo>
                    <a:pt x="78" y="237"/>
                    <a:pt x="76" y="266"/>
                    <a:pt x="80" y="289"/>
                  </a:cubicBezTo>
                  <a:cubicBezTo>
                    <a:pt x="80" y="294"/>
                    <a:pt x="81" y="299"/>
                    <a:pt x="83" y="303"/>
                  </a:cubicBezTo>
                  <a:cubicBezTo>
                    <a:pt x="68" y="291"/>
                    <a:pt x="56" y="276"/>
                    <a:pt x="46" y="256"/>
                  </a:cubicBezTo>
                  <a:close/>
                  <a:moveTo>
                    <a:pt x="87" y="334"/>
                  </a:moveTo>
                  <a:cubicBezTo>
                    <a:pt x="84" y="337"/>
                    <a:pt x="80" y="336"/>
                    <a:pt x="77" y="334"/>
                  </a:cubicBezTo>
                  <a:cubicBezTo>
                    <a:pt x="77" y="332"/>
                    <a:pt x="77" y="330"/>
                    <a:pt x="78" y="328"/>
                  </a:cubicBezTo>
                  <a:cubicBezTo>
                    <a:pt x="80" y="326"/>
                    <a:pt x="81" y="324"/>
                    <a:pt x="83" y="322"/>
                  </a:cubicBezTo>
                  <a:cubicBezTo>
                    <a:pt x="85" y="324"/>
                    <a:pt x="87" y="326"/>
                    <a:pt x="90" y="327"/>
                  </a:cubicBezTo>
                  <a:cubicBezTo>
                    <a:pt x="89" y="329"/>
                    <a:pt x="88" y="332"/>
                    <a:pt x="87" y="334"/>
                  </a:cubicBezTo>
                  <a:close/>
                  <a:moveTo>
                    <a:pt x="377" y="184"/>
                  </a:moveTo>
                  <a:cubicBezTo>
                    <a:pt x="381" y="231"/>
                    <a:pt x="364" y="278"/>
                    <a:pt x="335" y="314"/>
                  </a:cubicBezTo>
                  <a:cubicBezTo>
                    <a:pt x="270" y="396"/>
                    <a:pt x="174" y="379"/>
                    <a:pt x="91" y="339"/>
                  </a:cubicBezTo>
                  <a:cubicBezTo>
                    <a:pt x="92" y="339"/>
                    <a:pt x="92" y="339"/>
                    <a:pt x="92" y="338"/>
                  </a:cubicBezTo>
                  <a:cubicBezTo>
                    <a:pt x="93" y="337"/>
                    <a:pt x="95" y="334"/>
                    <a:pt x="96" y="331"/>
                  </a:cubicBezTo>
                  <a:cubicBezTo>
                    <a:pt x="113" y="341"/>
                    <a:pt x="132" y="347"/>
                    <a:pt x="153" y="349"/>
                  </a:cubicBezTo>
                  <a:cubicBezTo>
                    <a:pt x="154" y="349"/>
                    <a:pt x="154" y="349"/>
                    <a:pt x="154" y="349"/>
                  </a:cubicBezTo>
                  <a:cubicBezTo>
                    <a:pt x="224" y="370"/>
                    <a:pt x="293" y="339"/>
                    <a:pt x="332" y="277"/>
                  </a:cubicBezTo>
                  <a:cubicBezTo>
                    <a:pt x="372" y="213"/>
                    <a:pt x="366" y="128"/>
                    <a:pt x="319" y="69"/>
                  </a:cubicBezTo>
                  <a:cubicBezTo>
                    <a:pt x="318" y="68"/>
                    <a:pt x="317" y="67"/>
                    <a:pt x="316" y="67"/>
                  </a:cubicBezTo>
                  <a:cubicBezTo>
                    <a:pt x="317" y="66"/>
                    <a:pt x="319" y="64"/>
                    <a:pt x="320" y="63"/>
                  </a:cubicBezTo>
                  <a:cubicBezTo>
                    <a:pt x="350" y="100"/>
                    <a:pt x="372" y="135"/>
                    <a:pt x="377" y="184"/>
                  </a:cubicBezTo>
                  <a:close/>
                  <a:moveTo>
                    <a:pt x="141" y="495"/>
                  </a:moveTo>
                  <a:cubicBezTo>
                    <a:pt x="128" y="492"/>
                    <a:pt x="112" y="485"/>
                    <a:pt x="121" y="469"/>
                  </a:cubicBezTo>
                  <a:cubicBezTo>
                    <a:pt x="121" y="468"/>
                    <a:pt x="122" y="468"/>
                    <a:pt x="122" y="467"/>
                  </a:cubicBezTo>
                  <a:cubicBezTo>
                    <a:pt x="151" y="486"/>
                    <a:pt x="189" y="479"/>
                    <a:pt x="220" y="467"/>
                  </a:cubicBezTo>
                  <a:cubicBezTo>
                    <a:pt x="220" y="467"/>
                    <a:pt x="220" y="467"/>
                    <a:pt x="220" y="467"/>
                  </a:cubicBezTo>
                  <a:cubicBezTo>
                    <a:pt x="221" y="499"/>
                    <a:pt x="162" y="501"/>
                    <a:pt x="141" y="495"/>
                  </a:cubicBezTo>
                  <a:close/>
                  <a:moveTo>
                    <a:pt x="217" y="455"/>
                  </a:moveTo>
                  <a:cubicBezTo>
                    <a:pt x="188" y="466"/>
                    <a:pt x="155" y="475"/>
                    <a:pt x="127" y="461"/>
                  </a:cubicBezTo>
                  <a:cubicBezTo>
                    <a:pt x="132" y="455"/>
                    <a:pt x="137" y="449"/>
                    <a:pt x="142" y="443"/>
                  </a:cubicBezTo>
                  <a:cubicBezTo>
                    <a:pt x="151" y="432"/>
                    <a:pt x="160" y="420"/>
                    <a:pt x="160" y="406"/>
                  </a:cubicBezTo>
                  <a:cubicBezTo>
                    <a:pt x="166" y="407"/>
                    <a:pt x="171" y="407"/>
                    <a:pt x="176" y="408"/>
                  </a:cubicBezTo>
                  <a:cubicBezTo>
                    <a:pt x="178" y="431"/>
                    <a:pt x="207" y="438"/>
                    <a:pt x="217" y="455"/>
                  </a:cubicBez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" name="Freeform 7"/>
            <p:cNvSpPr/>
            <p:nvPr/>
          </p:nvSpPr>
          <p:spPr bwMode="auto">
            <a:xfrm>
              <a:off x="3365501" y="293687"/>
              <a:ext cx="93663" cy="150813"/>
            </a:xfrm>
            <a:custGeom>
              <a:avLst/>
              <a:gdLst>
                <a:gd name="T0" fmla="*/ 30 w 40"/>
                <a:gd name="T1" fmla="*/ 2 h 65"/>
                <a:gd name="T2" fmla="*/ 26 w 40"/>
                <a:gd name="T3" fmla="*/ 4 h 65"/>
                <a:gd name="T4" fmla="*/ 31 w 40"/>
                <a:gd name="T5" fmla="*/ 32 h 65"/>
                <a:gd name="T6" fmla="*/ 15 w 40"/>
                <a:gd name="T7" fmla="*/ 54 h 65"/>
                <a:gd name="T8" fmla="*/ 22 w 40"/>
                <a:gd name="T9" fmla="*/ 16 h 65"/>
                <a:gd name="T10" fmla="*/ 16 w 40"/>
                <a:gd name="T11" fmla="*/ 10 h 65"/>
                <a:gd name="T12" fmla="*/ 6 w 40"/>
                <a:gd name="T13" fmla="*/ 61 h 65"/>
                <a:gd name="T14" fmla="*/ 11 w 40"/>
                <a:gd name="T15" fmla="*/ 65 h 65"/>
                <a:gd name="T16" fmla="*/ 36 w 40"/>
                <a:gd name="T17" fmla="*/ 42 h 65"/>
                <a:gd name="T18" fmla="*/ 30 w 40"/>
                <a:gd name="T19" fmla="*/ 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0" h="65">
                  <a:moveTo>
                    <a:pt x="30" y="2"/>
                  </a:moveTo>
                  <a:cubicBezTo>
                    <a:pt x="28" y="0"/>
                    <a:pt x="25" y="2"/>
                    <a:pt x="26" y="4"/>
                  </a:cubicBezTo>
                  <a:cubicBezTo>
                    <a:pt x="28" y="14"/>
                    <a:pt x="32" y="21"/>
                    <a:pt x="31" y="32"/>
                  </a:cubicBezTo>
                  <a:cubicBezTo>
                    <a:pt x="31" y="42"/>
                    <a:pt x="25" y="52"/>
                    <a:pt x="15" y="54"/>
                  </a:cubicBezTo>
                  <a:cubicBezTo>
                    <a:pt x="13" y="41"/>
                    <a:pt x="15" y="27"/>
                    <a:pt x="22" y="16"/>
                  </a:cubicBezTo>
                  <a:cubicBezTo>
                    <a:pt x="25" y="11"/>
                    <a:pt x="19" y="6"/>
                    <a:pt x="16" y="10"/>
                  </a:cubicBezTo>
                  <a:cubicBezTo>
                    <a:pt x="4" y="24"/>
                    <a:pt x="0" y="44"/>
                    <a:pt x="6" y="61"/>
                  </a:cubicBezTo>
                  <a:cubicBezTo>
                    <a:pt x="7" y="63"/>
                    <a:pt x="9" y="65"/>
                    <a:pt x="11" y="65"/>
                  </a:cubicBezTo>
                  <a:cubicBezTo>
                    <a:pt x="24" y="63"/>
                    <a:pt x="33" y="54"/>
                    <a:pt x="36" y="42"/>
                  </a:cubicBezTo>
                  <a:cubicBezTo>
                    <a:pt x="40" y="31"/>
                    <a:pt x="40" y="10"/>
                    <a:pt x="30" y="2"/>
                  </a:cubicBez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" name="Freeform 13"/>
            <p:cNvSpPr/>
            <p:nvPr/>
          </p:nvSpPr>
          <p:spPr bwMode="auto">
            <a:xfrm>
              <a:off x="3422651" y="1323975"/>
              <a:ext cx="60325" cy="14288"/>
            </a:xfrm>
            <a:custGeom>
              <a:avLst/>
              <a:gdLst>
                <a:gd name="T0" fmla="*/ 24 w 26"/>
                <a:gd name="T1" fmla="*/ 0 h 6"/>
                <a:gd name="T2" fmla="*/ 2 w 26"/>
                <a:gd name="T3" fmla="*/ 3 h 6"/>
                <a:gd name="T4" fmla="*/ 2 w 26"/>
                <a:gd name="T5" fmla="*/ 6 h 6"/>
                <a:gd name="T6" fmla="*/ 25 w 26"/>
                <a:gd name="T7" fmla="*/ 3 h 6"/>
                <a:gd name="T8" fmla="*/ 24 w 26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6">
                  <a:moveTo>
                    <a:pt x="24" y="0"/>
                  </a:moveTo>
                  <a:cubicBezTo>
                    <a:pt x="17" y="3"/>
                    <a:pt x="9" y="3"/>
                    <a:pt x="2" y="3"/>
                  </a:cubicBezTo>
                  <a:cubicBezTo>
                    <a:pt x="0" y="3"/>
                    <a:pt x="0" y="6"/>
                    <a:pt x="2" y="6"/>
                  </a:cubicBezTo>
                  <a:cubicBezTo>
                    <a:pt x="10" y="6"/>
                    <a:pt x="18" y="6"/>
                    <a:pt x="25" y="3"/>
                  </a:cubicBezTo>
                  <a:cubicBezTo>
                    <a:pt x="26" y="2"/>
                    <a:pt x="25" y="0"/>
                    <a:pt x="24" y="0"/>
                  </a:cubicBez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aphicFrame>
        <p:nvGraphicFramePr>
          <p:cNvPr id="10" name="图表 9"/>
          <p:cNvGraphicFramePr/>
          <p:nvPr/>
        </p:nvGraphicFramePr>
        <p:xfrm>
          <a:off x="4835197" y="2124148"/>
          <a:ext cx="6094060" cy="30284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1" name="文本框 10"/>
          <p:cNvSpPr txBox="1"/>
          <p:nvPr/>
        </p:nvSpPr>
        <p:spPr>
          <a:xfrm>
            <a:off x="7027907" y="5174604"/>
            <a:ext cx="16196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dist">
              <a:defRPr sz="2800" b="1">
                <a:ln w="21590">
                  <a:solidFill>
                    <a:schemeClr val="bg1"/>
                  </a:solidFill>
                </a:ln>
                <a:noFill/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2400" dirty="0"/>
              <a:t>课件内容</a:t>
            </a:r>
          </a:p>
        </p:txBody>
      </p:sp>
      <p:cxnSp>
        <p:nvCxnSpPr>
          <p:cNvPr id="12" name="直接连接符 11"/>
          <p:cNvCxnSpPr/>
          <p:nvPr/>
        </p:nvCxnSpPr>
        <p:spPr>
          <a:xfrm>
            <a:off x="7551282" y="5687617"/>
            <a:ext cx="572865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矩形 12"/>
          <p:cNvSpPr/>
          <p:nvPr/>
        </p:nvSpPr>
        <p:spPr>
          <a:xfrm>
            <a:off x="5119746" y="5738966"/>
            <a:ext cx="5435935" cy="3139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12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This PPT template for the rice husk designer pencil demo works</a:t>
            </a:r>
            <a:r>
              <a:rPr lang="en-US" altLang="zh-CN" sz="120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, focusing</a:t>
            </a:r>
            <a:endParaRPr lang="zh-CN" altLang="en-US" sz="12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4276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26985" y="3198168"/>
            <a:ext cx="4138031" cy="923925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5743509" y="3526720"/>
            <a:ext cx="7049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3200">
                <a:ln>
                  <a:solidFill>
                    <a:schemeClr val="bg1"/>
                  </a:solidFill>
                </a:ln>
                <a:noFill/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endParaRPr lang="zh-CN" altLang="en-US" sz="3200" dirty="0">
              <a:ln>
                <a:solidFill>
                  <a:schemeClr val="bg1"/>
                </a:solidFill>
              </a:ln>
              <a:noFill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4171247" y="4242616"/>
            <a:ext cx="38495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3600" b="1">
                <a:ln w="21590">
                  <a:solidFill>
                    <a:schemeClr val="bg1"/>
                  </a:solidFill>
                </a:ln>
                <a:noFill/>
                <a:latin typeface="微软雅黑" panose="020B0503020204020204" pitchFamily="34" charset="-122"/>
                <a:ea typeface="微软雅黑" panose="020B0503020204020204" pitchFamily="34" charset="-122"/>
              </a:rPr>
              <a:t>添加您的标题</a:t>
            </a:r>
            <a:endParaRPr lang="zh-CN" altLang="en-US" sz="3600" b="1" dirty="0">
              <a:ln w="21590">
                <a:solidFill>
                  <a:schemeClr val="bg1"/>
                </a:solidFill>
              </a:ln>
              <a:noFill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3052082" y="4920604"/>
            <a:ext cx="608783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2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This PPT template for the rice husk designer pencil demo works, focusing on the production of high-end</a:t>
            </a:r>
            <a:endParaRPr lang="zh-CN" altLang="en-US" sz="12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5172925" y="1409207"/>
            <a:ext cx="1846150" cy="1788961"/>
            <a:chOff x="2663826" y="4929187"/>
            <a:chExt cx="1998663" cy="1936750"/>
          </a:xfrm>
        </p:grpSpPr>
        <p:sp>
          <p:nvSpPr>
            <p:cNvPr id="13" name="Freeform 20"/>
            <p:cNvSpPr>
              <a:spLocks noEditPoints="1"/>
            </p:cNvSpPr>
            <p:nvPr/>
          </p:nvSpPr>
          <p:spPr bwMode="auto">
            <a:xfrm>
              <a:off x="2663826" y="4929187"/>
              <a:ext cx="1998663" cy="1936750"/>
            </a:xfrm>
            <a:custGeom>
              <a:avLst/>
              <a:gdLst>
                <a:gd name="T0" fmla="*/ 764 w 816"/>
                <a:gd name="T1" fmla="*/ 515 h 790"/>
                <a:gd name="T2" fmla="*/ 726 w 816"/>
                <a:gd name="T3" fmla="*/ 397 h 790"/>
                <a:gd name="T4" fmla="*/ 583 w 816"/>
                <a:gd name="T5" fmla="*/ 207 h 790"/>
                <a:gd name="T6" fmla="*/ 363 w 816"/>
                <a:gd name="T7" fmla="*/ 15 h 790"/>
                <a:gd name="T8" fmla="*/ 133 w 816"/>
                <a:gd name="T9" fmla="*/ 195 h 790"/>
                <a:gd name="T10" fmla="*/ 81 w 816"/>
                <a:gd name="T11" fmla="*/ 466 h 790"/>
                <a:gd name="T12" fmla="*/ 224 w 816"/>
                <a:gd name="T13" fmla="*/ 623 h 790"/>
                <a:gd name="T14" fmla="*/ 345 w 816"/>
                <a:gd name="T15" fmla="*/ 749 h 790"/>
                <a:gd name="T16" fmla="*/ 70 w 816"/>
                <a:gd name="T17" fmla="*/ 412 h 790"/>
                <a:gd name="T18" fmla="*/ 104 w 816"/>
                <a:gd name="T19" fmla="*/ 247 h 790"/>
                <a:gd name="T20" fmla="*/ 342 w 816"/>
                <a:gd name="T21" fmla="*/ 60 h 790"/>
                <a:gd name="T22" fmla="*/ 457 w 816"/>
                <a:gd name="T23" fmla="*/ 85 h 790"/>
                <a:gd name="T24" fmla="*/ 697 w 816"/>
                <a:gd name="T25" fmla="*/ 389 h 790"/>
                <a:gd name="T26" fmla="*/ 535 w 816"/>
                <a:gd name="T27" fmla="*/ 455 h 790"/>
                <a:gd name="T28" fmla="*/ 343 w 816"/>
                <a:gd name="T29" fmla="*/ 594 h 790"/>
                <a:gd name="T30" fmla="*/ 83 w 816"/>
                <a:gd name="T31" fmla="*/ 321 h 790"/>
                <a:gd name="T32" fmla="*/ 331 w 816"/>
                <a:gd name="T33" fmla="*/ 659 h 790"/>
                <a:gd name="T34" fmla="*/ 409 w 816"/>
                <a:gd name="T35" fmla="*/ 780 h 790"/>
                <a:gd name="T36" fmla="*/ 602 w 816"/>
                <a:gd name="T37" fmla="*/ 668 h 790"/>
                <a:gd name="T38" fmla="*/ 805 w 816"/>
                <a:gd name="T39" fmla="*/ 520 h 790"/>
                <a:gd name="T40" fmla="*/ 685 w 816"/>
                <a:gd name="T41" fmla="*/ 571 h 790"/>
                <a:gd name="T42" fmla="*/ 460 w 816"/>
                <a:gd name="T43" fmla="*/ 711 h 790"/>
                <a:gd name="T44" fmla="*/ 361 w 816"/>
                <a:gd name="T45" fmla="*/ 637 h 790"/>
                <a:gd name="T46" fmla="*/ 628 w 816"/>
                <a:gd name="T47" fmla="*/ 441 h 790"/>
                <a:gd name="T48" fmla="*/ 688 w 816"/>
                <a:gd name="T49" fmla="*/ 452 h 790"/>
                <a:gd name="T50" fmla="*/ 528 w 816"/>
                <a:gd name="T51" fmla="*/ 531 h 790"/>
                <a:gd name="T52" fmla="*/ 379 w 816"/>
                <a:gd name="T53" fmla="*/ 636 h 790"/>
                <a:gd name="T54" fmla="*/ 691 w 816"/>
                <a:gd name="T55" fmla="*/ 473 h 790"/>
                <a:gd name="T56" fmla="*/ 697 w 816"/>
                <a:gd name="T57" fmla="*/ 473 h 790"/>
                <a:gd name="T58" fmla="*/ 435 w 816"/>
                <a:gd name="T59" fmla="*/ 621 h 790"/>
                <a:gd name="T60" fmla="*/ 410 w 816"/>
                <a:gd name="T61" fmla="*/ 662 h 790"/>
                <a:gd name="T62" fmla="*/ 563 w 816"/>
                <a:gd name="T63" fmla="*/ 576 h 790"/>
                <a:gd name="T64" fmla="*/ 719 w 816"/>
                <a:gd name="T65" fmla="*/ 505 h 790"/>
                <a:gd name="T66" fmla="*/ 433 w 816"/>
                <a:gd name="T67" fmla="*/ 676 h 790"/>
                <a:gd name="T68" fmla="*/ 587 w 816"/>
                <a:gd name="T69" fmla="*/ 623 h 790"/>
                <a:gd name="T70" fmla="*/ 740 w 816"/>
                <a:gd name="T71" fmla="*/ 522 h 790"/>
                <a:gd name="T72" fmla="*/ 685 w 816"/>
                <a:gd name="T73" fmla="*/ 571 h 7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816" h="790">
                  <a:moveTo>
                    <a:pt x="789" y="500"/>
                  </a:moveTo>
                  <a:cubicBezTo>
                    <a:pt x="781" y="504"/>
                    <a:pt x="772" y="509"/>
                    <a:pt x="764" y="515"/>
                  </a:cubicBezTo>
                  <a:cubicBezTo>
                    <a:pt x="737" y="480"/>
                    <a:pt x="695" y="443"/>
                    <a:pt x="725" y="399"/>
                  </a:cubicBezTo>
                  <a:cubicBezTo>
                    <a:pt x="726" y="398"/>
                    <a:pt x="726" y="397"/>
                    <a:pt x="726" y="397"/>
                  </a:cubicBezTo>
                  <a:cubicBezTo>
                    <a:pt x="732" y="391"/>
                    <a:pt x="735" y="383"/>
                    <a:pt x="727" y="375"/>
                  </a:cubicBezTo>
                  <a:cubicBezTo>
                    <a:pt x="674" y="325"/>
                    <a:pt x="623" y="268"/>
                    <a:pt x="583" y="207"/>
                  </a:cubicBezTo>
                  <a:cubicBezTo>
                    <a:pt x="549" y="155"/>
                    <a:pt x="518" y="102"/>
                    <a:pt x="475" y="57"/>
                  </a:cubicBezTo>
                  <a:cubicBezTo>
                    <a:pt x="445" y="25"/>
                    <a:pt x="407" y="0"/>
                    <a:pt x="363" y="15"/>
                  </a:cubicBezTo>
                  <a:cubicBezTo>
                    <a:pt x="316" y="31"/>
                    <a:pt x="277" y="69"/>
                    <a:pt x="242" y="100"/>
                  </a:cubicBezTo>
                  <a:cubicBezTo>
                    <a:pt x="207" y="132"/>
                    <a:pt x="173" y="170"/>
                    <a:pt x="133" y="195"/>
                  </a:cubicBezTo>
                  <a:cubicBezTo>
                    <a:pt x="87" y="223"/>
                    <a:pt x="35" y="257"/>
                    <a:pt x="18" y="311"/>
                  </a:cubicBezTo>
                  <a:cubicBezTo>
                    <a:pt x="0" y="369"/>
                    <a:pt x="45" y="426"/>
                    <a:pt x="81" y="466"/>
                  </a:cubicBezTo>
                  <a:cubicBezTo>
                    <a:pt x="103" y="490"/>
                    <a:pt x="127" y="513"/>
                    <a:pt x="151" y="537"/>
                  </a:cubicBezTo>
                  <a:cubicBezTo>
                    <a:pt x="177" y="564"/>
                    <a:pt x="200" y="594"/>
                    <a:pt x="224" y="623"/>
                  </a:cubicBezTo>
                  <a:cubicBezTo>
                    <a:pt x="261" y="668"/>
                    <a:pt x="299" y="712"/>
                    <a:pt x="334" y="757"/>
                  </a:cubicBezTo>
                  <a:cubicBezTo>
                    <a:pt x="339" y="763"/>
                    <a:pt x="348" y="755"/>
                    <a:pt x="345" y="749"/>
                  </a:cubicBezTo>
                  <a:cubicBezTo>
                    <a:pt x="306" y="679"/>
                    <a:pt x="252" y="621"/>
                    <a:pt x="203" y="558"/>
                  </a:cubicBezTo>
                  <a:cubicBezTo>
                    <a:pt x="162" y="506"/>
                    <a:pt x="109" y="466"/>
                    <a:pt x="70" y="412"/>
                  </a:cubicBezTo>
                  <a:cubicBezTo>
                    <a:pt x="50" y="385"/>
                    <a:pt x="36" y="352"/>
                    <a:pt x="44" y="318"/>
                  </a:cubicBezTo>
                  <a:cubicBezTo>
                    <a:pt x="51" y="287"/>
                    <a:pt x="80" y="264"/>
                    <a:pt x="104" y="247"/>
                  </a:cubicBezTo>
                  <a:cubicBezTo>
                    <a:pt x="144" y="219"/>
                    <a:pt x="182" y="194"/>
                    <a:pt x="218" y="162"/>
                  </a:cubicBezTo>
                  <a:cubicBezTo>
                    <a:pt x="258" y="126"/>
                    <a:pt x="296" y="89"/>
                    <a:pt x="342" y="60"/>
                  </a:cubicBezTo>
                  <a:cubicBezTo>
                    <a:pt x="358" y="50"/>
                    <a:pt x="376" y="41"/>
                    <a:pt x="396" y="42"/>
                  </a:cubicBezTo>
                  <a:cubicBezTo>
                    <a:pt x="419" y="43"/>
                    <a:pt x="442" y="70"/>
                    <a:pt x="457" y="85"/>
                  </a:cubicBezTo>
                  <a:cubicBezTo>
                    <a:pt x="499" y="129"/>
                    <a:pt x="528" y="184"/>
                    <a:pt x="562" y="235"/>
                  </a:cubicBezTo>
                  <a:cubicBezTo>
                    <a:pt x="599" y="290"/>
                    <a:pt x="646" y="345"/>
                    <a:pt x="697" y="389"/>
                  </a:cubicBezTo>
                  <a:cubicBezTo>
                    <a:pt x="685" y="402"/>
                    <a:pt x="642" y="405"/>
                    <a:pt x="629" y="408"/>
                  </a:cubicBezTo>
                  <a:cubicBezTo>
                    <a:pt x="595" y="418"/>
                    <a:pt x="564" y="436"/>
                    <a:pt x="535" y="455"/>
                  </a:cubicBezTo>
                  <a:cubicBezTo>
                    <a:pt x="485" y="487"/>
                    <a:pt x="431" y="514"/>
                    <a:pt x="384" y="551"/>
                  </a:cubicBezTo>
                  <a:cubicBezTo>
                    <a:pt x="367" y="564"/>
                    <a:pt x="353" y="578"/>
                    <a:pt x="343" y="594"/>
                  </a:cubicBezTo>
                  <a:cubicBezTo>
                    <a:pt x="262" y="498"/>
                    <a:pt x="188" y="392"/>
                    <a:pt x="95" y="309"/>
                  </a:cubicBezTo>
                  <a:cubicBezTo>
                    <a:pt x="86" y="302"/>
                    <a:pt x="76" y="313"/>
                    <a:pt x="83" y="321"/>
                  </a:cubicBezTo>
                  <a:cubicBezTo>
                    <a:pt x="162" y="423"/>
                    <a:pt x="243" y="527"/>
                    <a:pt x="332" y="621"/>
                  </a:cubicBezTo>
                  <a:cubicBezTo>
                    <a:pt x="329" y="632"/>
                    <a:pt x="329" y="645"/>
                    <a:pt x="331" y="659"/>
                  </a:cubicBezTo>
                  <a:cubicBezTo>
                    <a:pt x="337" y="699"/>
                    <a:pt x="351" y="756"/>
                    <a:pt x="385" y="783"/>
                  </a:cubicBezTo>
                  <a:cubicBezTo>
                    <a:pt x="393" y="790"/>
                    <a:pt x="403" y="789"/>
                    <a:pt x="409" y="780"/>
                  </a:cubicBezTo>
                  <a:cubicBezTo>
                    <a:pt x="429" y="753"/>
                    <a:pt x="466" y="742"/>
                    <a:pt x="496" y="729"/>
                  </a:cubicBezTo>
                  <a:cubicBezTo>
                    <a:pt x="533" y="713"/>
                    <a:pt x="568" y="690"/>
                    <a:pt x="602" y="668"/>
                  </a:cubicBezTo>
                  <a:cubicBezTo>
                    <a:pt x="639" y="644"/>
                    <a:pt x="673" y="618"/>
                    <a:pt x="709" y="593"/>
                  </a:cubicBezTo>
                  <a:cubicBezTo>
                    <a:pt x="741" y="570"/>
                    <a:pt x="778" y="549"/>
                    <a:pt x="805" y="520"/>
                  </a:cubicBezTo>
                  <a:cubicBezTo>
                    <a:pt x="816" y="509"/>
                    <a:pt x="803" y="493"/>
                    <a:pt x="789" y="500"/>
                  </a:cubicBezTo>
                  <a:close/>
                  <a:moveTo>
                    <a:pt x="685" y="571"/>
                  </a:moveTo>
                  <a:cubicBezTo>
                    <a:pt x="646" y="598"/>
                    <a:pt x="609" y="627"/>
                    <a:pt x="569" y="652"/>
                  </a:cubicBezTo>
                  <a:cubicBezTo>
                    <a:pt x="534" y="674"/>
                    <a:pt x="498" y="694"/>
                    <a:pt x="460" y="711"/>
                  </a:cubicBezTo>
                  <a:cubicBezTo>
                    <a:pt x="436" y="721"/>
                    <a:pt x="413" y="732"/>
                    <a:pt x="395" y="750"/>
                  </a:cubicBezTo>
                  <a:cubicBezTo>
                    <a:pt x="371" y="721"/>
                    <a:pt x="361" y="671"/>
                    <a:pt x="361" y="637"/>
                  </a:cubicBezTo>
                  <a:cubicBezTo>
                    <a:pt x="360" y="588"/>
                    <a:pt x="435" y="553"/>
                    <a:pt x="470" y="532"/>
                  </a:cubicBezTo>
                  <a:cubicBezTo>
                    <a:pt x="523" y="502"/>
                    <a:pt x="572" y="464"/>
                    <a:pt x="628" y="441"/>
                  </a:cubicBezTo>
                  <a:cubicBezTo>
                    <a:pt x="641" y="436"/>
                    <a:pt x="665" y="432"/>
                    <a:pt x="684" y="425"/>
                  </a:cubicBezTo>
                  <a:cubicBezTo>
                    <a:pt x="684" y="434"/>
                    <a:pt x="686" y="443"/>
                    <a:pt x="688" y="452"/>
                  </a:cubicBezTo>
                  <a:cubicBezTo>
                    <a:pt x="686" y="452"/>
                    <a:pt x="683" y="452"/>
                    <a:pt x="680" y="453"/>
                  </a:cubicBezTo>
                  <a:cubicBezTo>
                    <a:pt x="628" y="476"/>
                    <a:pt x="578" y="504"/>
                    <a:pt x="528" y="531"/>
                  </a:cubicBezTo>
                  <a:cubicBezTo>
                    <a:pt x="475" y="561"/>
                    <a:pt x="422" y="590"/>
                    <a:pt x="372" y="625"/>
                  </a:cubicBezTo>
                  <a:cubicBezTo>
                    <a:pt x="366" y="630"/>
                    <a:pt x="371" y="639"/>
                    <a:pt x="379" y="636"/>
                  </a:cubicBezTo>
                  <a:cubicBezTo>
                    <a:pt x="431" y="613"/>
                    <a:pt x="481" y="585"/>
                    <a:pt x="531" y="557"/>
                  </a:cubicBezTo>
                  <a:cubicBezTo>
                    <a:pt x="584" y="528"/>
                    <a:pt x="638" y="501"/>
                    <a:pt x="691" y="473"/>
                  </a:cubicBezTo>
                  <a:cubicBezTo>
                    <a:pt x="693" y="472"/>
                    <a:pt x="694" y="470"/>
                    <a:pt x="695" y="469"/>
                  </a:cubicBezTo>
                  <a:cubicBezTo>
                    <a:pt x="696" y="471"/>
                    <a:pt x="696" y="472"/>
                    <a:pt x="697" y="473"/>
                  </a:cubicBezTo>
                  <a:cubicBezTo>
                    <a:pt x="645" y="505"/>
                    <a:pt x="590" y="530"/>
                    <a:pt x="537" y="560"/>
                  </a:cubicBezTo>
                  <a:cubicBezTo>
                    <a:pt x="502" y="580"/>
                    <a:pt x="468" y="599"/>
                    <a:pt x="435" y="621"/>
                  </a:cubicBezTo>
                  <a:cubicBezTo>
                    <a:pt x="425" y="628"/>
                    <a:pt x="392" y="647"/>
                    <a:pt x="399" y="663"/>
                  </a:cubicBezTo>
                  <a:cubicBezTo>
                    <a:pt x="401" y="669"/>
                    <a:pt x="409" y="668"/>
                    <a:pt x="410" y="662"/>
                  </a:cubicBezTo>
                  <a:cubicBezTo>
                    <a:pt x="410" y="655"/>
                    <a:pt x="462" y="631"/>
                    <a:pt x="471" y="626"/>
                  </a:cubicBezTo>
                  <a:cubicBezTo>
                    <a:pt x="501" y="609"/>
                    <a:pt x="532" y="593"/>
                    <a:pt x="563" y="576"/>
                  </a:cubicBezTo>
                  <a:cubicBezTo>
                    <a:pt x="612" y="549"/>
                    <a:pt x="664" y="526"/>
                    <a:pt x="712" y="496"/>
                  </a:cubicBezTo>
                  <a:cubicBezTo>
                    <a:pt x="714" y="499"/>
                    <a:pt x="717" y="502"/>
                    <a:pt x="719" y="505"/>
                  </a:cubicBezTo>
                  <a:cubicBezTo>
                    <a:pt x="673" y="534"/>
                    <a:pt x="625" y="561"/>
                    <a:pt x="581" y="594"/>
                  </a:cubicBezTo>
                  <a:cubicBezTo>
                    <a:pt x="535" y="627"/>
                    <a:pt x="486" y="657"/>
                    <a:pt x="433" y="676"/>
                  </a:cubicBezTo>
                  <a:cubicBezTo>
                    <a:pt x="423" y="680"/>
                    <a:pt x="427" y="695"/>
                    <a:pt x="438" y="693"/>
                  </a:cubicBezTo>
                  <a:cubicBezTo>
                    <a:pt x="492" y="683"/>
                    <a:pt x="543" y="653"/>
                    <a:pt x="587" y="623"/>
                  </a:cubicBezTo>
                  <a:cubicBezTo>
                    <a:pt x="614" y="605"/>
                    <a:pt x="639" y="587"/>
                    <a:pt x="666" y="571"/>
                  </a:cubicBezTo>
                  <a:cubicBezTo>
                    <a:pt x="691" y="555"/>
                    <a:pt x="717" y="541"/>
                    <a:pt x="740" y="522"/>
                  </a:cubicBezTo>
                  <a:cubicBezTo>
                    <a:pt x="742" y="524"/>
                    <a:pt x="745" y="525"/>
                    <a:pt x="747" y="526"/>
                  </a:cubicBezTo>
                  <a:cubicBezTo>
                    <a:pt x="726" y="541"/>
                    <a:pt x="705" y="557"/>
                    <a:pt x="685" y="571"/>
                  </a:cubicBez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" name="Freeform 21"/>
            <p:cNvSpPr>
              <a:spLocks noEditPoints="1"/>
            </p:cNvSpPr>
            <p:nvPr/>
          </p:nvSpPr>
          <p:spPr bwMode="auto">
            <a:xfrm>
              <a:off x="3067051" y="5245100"/>
              <a:ext cx="819150" cy="715963"/>
            </a:xfrm>
            <a:custGeom>
              <a:avLst/>
              <a:gdLst>
                <a:gd name="T0" fmla="*/ 327 w 334"/>
                <a:gd name="T1" fmla="*/ 95 h 292"/>
                <a:gd name="T2" fmla="*/ 247 w 334"/>
                <a:gd name="T3" fmla="*/ 19 h 292"/>
                <a:gd name="T4" fmla="*/ 163 w 334"/>
                <a:gd name="T5" fmla="*/ 38 h 292"/>
                <a:gd name="T6" fmla="*/ 72 w 334"/>
                <a:gd name="T7" fmla="*/ 93 h 292"/>
                <a:gd name="T8" fmla="*/ 12 w 334"/>
                <a:gd name="T9" fmla="*/ 142 h 292"/>
                <a:gd name="T10" fmla="*/ 13 w 334"/>
                <a:gd name="T11" fmla="*/ 152 h 292"/>
                <a:gd name="T12" fmla="*/ 3 w 334"/>
                <a:gd name="T13" fmla="*/ 161 h 292"/>
                <a:gd name="T14" fmla="*/ 127 w 334"/>
                <a:gd name="T15" fmla="*/ 254 h 292"/>
                <a:gd name="T16" fmla="*/ 327 w 334"/>
                <a:gd name="T17" fmla="*/ 118 h 292"/>
                <a:gd name="T18" fmla="*/ 327 w 334"/>
                <a:gd name="T19" fmla="*/ 95 h 292"/>
                <a:gd name="T20" fmla="*/ 118 w 334"/>
                <a:gd name="T21" fmla="*/ 225 h 292"/>
                <a:gd name="T22" fmla="*/ 84 w 334"/>
                <a:gd name="T23" fmla="*/ 228 h 292"/>
                <a:gd name="T24" fmla="*/ 17 w 334"/>
                <a:gd name="T25" fmla="*/ 157 h 292"/>
                <a:gd name="T26" fmla="*/ 36 w 334"/>
                <a:gd name="T27" fmla="*/ 156 h 292"/>
                <a:gd name="T28" fmla="*/ 160 w 334"/>
                <a:gd name="T29" fmla="*/ 81 h 292"/>
                <a:gd name="T30" fmla="*/ 186 w 334"/>
                <a:gd name="T31" fmla="*/ 61 h 292"/>
                <a:gd name="T32" fmla="*/ 237 w 334"/>
                <a:gd name="T33" fmla="*/ 50 h 292"/>
                <a:gd name="T34" fmla="*/ 293 w 334"/>
                <a:gd name="T35" fmla="*/ 107 h 292"/>
                <a:gd name="T36" fmla="*/ 152 w 334"/>
                <a:gd name="T37" fmla="*/ 202 h 292"/>
                <a:gd name="T38" fmla="*/ 118 w 334"/>
                <a:gd name="T39" fmla="*/ 225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34" h="292">
                  <a:moveTo>
                    <a:pt x="327" y="95"/>
                  </a:moveTo>
                  <a:cubicBezTo>
                    <a:pt x="299" y="71"/>
                    <a:pt x="280" y="38"/>
                    <a:pt x="247" y="19"/>
                  </a:cubicBezTo>
                  <a:cubicBezTo>
                    <a:pt x="213" y="0"/>
                    <a:pt x="190" y="16"/>
                    <a:pt x="163" y="38"/>
                  </a:cubicBezTo>
                  <a:cubicBezTo>
                    <a:pt x="136" y="61"/>
                    <a:pt x="103" y="76"/>
                    <a:pt x="72" y="93"/>
                  </a:cubicBezTo>
                  <a:cubicBezTo>
                    <a:pt x="51" y="104"/>
                    <a:pt x="19" y="118"/>
                    <a:pt x="12" y="142"/>
                  </a:cubicBezTo>
                  <a:cubicBezTo>
                    <a:pt x="11" y="146"/>
                    <a:pt x="12" y="149"/>
                    <a:pt x="13" y="152"/>
                  </a:cubicBezTo>
                  <a:cubicBezTo>
                    <a:pt x="7" y="148"/>
                    <a:pt x="0" y="154"/>
                    <a:pt x="3" y="161"/>
                  </a:cubicBezTo>
                  <a:cubicBezTo>
                    <a:pt x="20" y="200"/>
                    <a:pt x="74" y="292"/>
                    <a:pt x="127" y="254"/>
                  </a:cubicBezTo>
                  <a:cubicBezTo>
                    <a:pt x="192" y="207"/>
                    <a:pt x="273" y="180"/>
                    <a:pt x="327" y="118"/>
                  </a:cubicBezTo>
                  <a:cubicBezTo>
                    <a:pt x="332" y="112"/>
                    <a:pt x="334" y="101"/>
                    <a:pt x="327" y="95"/>
                  </a:cubicBezTo>
                  <a:close/>
                  <a:moveTo>
                    <a:pt x="118" y="225"/>
                  </a:moveTo>
                  <a:cubicBezTo>
                    <a:pt x="103" y="236"/>
                    <a:pt x="103" y="237"/>
                    <a:pt x="84" y="228"/>
                  </a:cubicBezTo>
                  <a:cubicBezTo>
                    <a:pt x="57" y="216"/>
                    <a:pt x="34" y="181"/>
                    <a:pt x="17" y="157"/>
                  </a:cubicBezTo>
                  <a:cubicBezTo>
                    <a:pt x="22" y="161"/>
                    <a:pt x="30" y="161"/>
                    <a:pt x="36" y="156"/>
                  </a:cubicBezTo>
                  <a:cubicBezTo>
                    <a:pt x="74" y="125"/>
                    <a:pt x="119" y="108"/>
                    <a:pt x="160" y="81"/>
                  </a:cubicBezTo>
                  <a:cubicBezTo>
                    <a:pt x="169" y="75"/>
                    <a:pt x="177" y="68"/>
                    <a:pt x="186" y="61"/>
                  </a:cubicBezTo>
                  <a:cubicBezTo>
                    <a:pt x="205" y="46"/>
                    <a:pt x="213" y="36"/>
                    <a:pt x="237" y="50"/>
                  </a:cubicBezTo>
                  <a:cubicBezTo>
                    <a:pt x="260" y="63"/>
                    <a:pt x="275" y="88"/>
                    <a:pt x="293" y="107"/>
                  </a:cubicBezTo>
                  <a:cubicBezTo>
                    <a:pt x="253" y="147"/>
                    <a:pt x="200" y="173"/>
                    <a:pt x="152" y="202"/>
                  </a:cubicBezTo>
                  <a:cubicBezTo>
                    <a:pt x="141" y="209"/>
                    <a:pt x="129" y="217"/>
                    <a:pt x="118" y="225"/>
                  </a:cubicBez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4276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39899" y="498511"/>
            <a:ext cx="4138031" cy="923925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5656423" y="827063"/>
            <a:ext cx="7049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3200">
                <a:ln>
                  <a:solidFill>
                    <a:schemeClr val="bg1"/>
                  </a:solidFill>
                </a:ln>
                <a:noFill/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endParaRPr lang="zh-CN" altLang="en-US" sz="3200" dirty="0">
              <a:ln>
                <a:solidFill>
                  <a:schemeClr val="bg1"/>
                </a:solidFill>
              </a:ln>
              <a:noFill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1124857" y="2191658"/>
            <a:ext cx="2154280" cy="2154280"/>
          </a:xfrm>
          <a:prstGeom prst="ellipse">
            <a:avLst/>
          </a:prstGeom>
          <a:noFill/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椭圆 5"/>
          <p:cNvSpPr/>
          <p:nvPr/>
        </p:nvSpPr>
        <p:spPr>
          <a:xfrm>
            <a:off x="3720859" y="2191658"/>
            <a:ext cx="2154280" cy="2154280"/>
          </a:xfrm>
          <a:prstGeom prst="ellipse">
            <a:avLst/>
          </a:prstGeom>
          <a:noFill/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/>
          <p:cNvSpPr/>
          <p:nvPr/>
        </p:nvSpPr>
        <p:spPr>
          <a:xfrm>
            <a:off x="6316861" y="2191658"/>
            <a:ext cx="2154280" cy="2154280"/>
          </a:xfrm>
          <a:prstGeom prst="ellipse">
            <a:avLst/>
          </a:prstGeom>
          <a:noFill/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8912863" y="2191658"/>
            <a:ext cx="2154280" cy="2154280"/>
          </a:xfrm>
          <a:prstGeom prst="ellipse">
            <a:avLst/>
          </a:prstGeom>
          <a:noFill/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Freeform 43"/>
          <p:cNvSpPr>
            <a:spLocks noEditPoints="1"/>
          </p:cNvSpPr>
          <p:nvPr/>
        </p:nvSpPr>
        <p:spPr bwMode="auto">
          <a:xfrm>
            <a:off x="4086297" y="2871043"/>
            <a:ext cx="1459055" cy="987300"/>
          </a:xfrm>
          <a:custGeom>
            <a:avLst/>
            <a:gdLst>
              <a:gd name="T0" fmla="*/ 457 w 499"/>
              <a:gd name="T1" fmla="*/ 199 h 338"/>
              <a:gd name="T2" fmla="*/ 450 w 499"/>
              <a:gd name="T3" fmla="*/ 184 h 338"/>
              <a:gd name="T4" fmla="*/ 442 w 499"/>
              <a:gd name="T5" fmla="*/ 156 h 338"/>
              <a:gd name="T6" fmla="*/ 433 w 499"/>
              <a:gd name="T7" fmla="*/ 112 h 338"/>
              <a:gd name="T8" fmla="*/ 295 w 499"/>
              <a:gd name="T9" fmla="*/ 0 h 338"/>
              <a:gd name="T10" fmla="*/ 67 w 499"/>
              <a:gd name="T11" fmla="*/ 70 h 338"/>
              <a:gd name="T12" fmla="*/ 30 w 499"/>
              <a:gd name="T13" fmla="*/ 76 h 338"/>
              <a:gd name="T14" fmla="*/ 30 w 499"/>
              <a:gd name="T15" fmla="*/ 166 h 338"/>
              <a:gd name="T16" fmla="*/ 131 w 499"/>
              <a:gd name="T17" fmla="*/ 122 h 338"/>
              <a:gd name="T18" fmla="*/ 245 w 499"/>
              <a:gd name="T19" fmla="*/ 189 h 338"/>
              <a:gd name="T20" fmla="*/ 243 w 499"/>
              <a:gd name="T21" fmla="*/ 198 h 338"/>
              <a:gd name="T22" fmla="*/ 236 w 499"/>
              <a:gd name="T23" fmla="*/ 204 h 338"/>
              <a:gd name="T24" fmla="*/ 244 w 499"/>
              <a:gd name="T25" fmla="*/ 251 h 338"/>
              <a:gd name="T26" fmla="*/ 301 w 499"/>
              <a:gd name="T27" fmla="*/ 247 h 338"/>
              <a:gd name="T28" fmla="*/ 307 w 499"/>
              <a:gd name="T29" fmla="*/ 258 h 338"/>
              <a:gd name="T30" fmla="*/ 231 w 499"/>
              <a:gd name="T31" fmla="*/ 264 h 338"/>
              <a:gd name="T32" fmla="*/ 227 w 499"/>
              <a:gd name="T33" fmla="*/ 265 h 338"/>
              <a:gd name="T34" fmla="*/ 233 w 499"/>
              <a:gd name="T35" fmla="*/ 185 h 338"/>
              <a:gd name="T36" fmla="*/ 62 w 499"/>
              <a:gd name="T37" fmla="*/ 109 h 338"/>
              <a:gd name="T38" fmla="*/ 199 w 499"/>
              <a:gd name="T39" fmla="*/ 248 h 338"/>
              <a:gd name="T40" fmla="*/ 16 w 499"/>
              <a:gd name="T41" fmla="*/ 170 h 338"/>
              <a:gd name="T42" fmla="*/ 221 w 499"/>
              <a:gd name="T43" fmla="*/ 273 h 338"/>
              <a:gd name="T44" fmla="*/ 231 w 499"/>
              <a:gd name="T45" fmla="*/ 273 h 338"/>
              <a:gd name="T46" fmla="*/ 307 w 499"/>
              <a:gd name="T47" fmla="*/ 265 h 338"/>
              <a:gd name="T48" fmla="*/ 369 w 499"/>
              <a:gd name="T49" fmla="*/ 311 h 338"/>
              <a:gd name="T50" fmla="*/ 484 w 499"/>
              <a:gd name="T51" fmla="*/ 212 h 338"/>
              <a:gd name="T52" fmla="*/ 72 w 499"/>
              <a:gd name="T53" fmla="*/ 75 h 338"/>
              <a:gd name="T54" fmla="*/ 188 w 499"/>
              <a:gd name="T55" fmla="*/ 29 h 338"/>
              <a:gd name="T56" fmla="*/ 333 w 499"/>
              <a:gd name="T57" fmla="*/ 30 h 338"/>
              <a:gd name="T58" fmla="*/ 433 w 499"/>
              <a:gd name="T59" fmla="*/ 127 h 338"/>
              <a:gd name="T60" fmla="*/ 431 w 499"/>
              <a:gd name="T61" fmla="*/ 151 h 338"/>
              <a:gd name="T62" fmla="*/ 256 w 499"/>
              <a:gd name="T63" fmla="*/ 188 h 338"/>
              <a:gd name="T64" fmla="*/ 126 w 499"/>
              <a:gd name="T65" fmla="*/ 108 h 338"/>
              <a:gd name="T66" fmla="*/ 293 w 499"/>
              <a:gd name="T67" fmla="*/ 238 h 338"/>
              <a:gd name="T68" fmla="*/ 244 w 499"/>
              <a:gd name="T69" fmla="*/ 207 h 338"/>
              <a:gd name="T70" fmla="*/ 380 w 499"/>
              <a:gd name="T71" fmla="*/ 185 h 338"/>
              <a:gd name="T72" fmla="*/ 439 w 499"/>
              <a:gd name="T73" fmla="*/ 184 h 338"/>
              <a:gd name="T74" fmla="*/ 282 w 499"/>
              <a:gd name="T75" fmla="*/ 223 h 338"/>
              <a:gd name="T76" fmla="*/ 448 w 499"/>
              <a:gd name="T77" fmla="*/ 199 h 338"/>
              <a:gd name="T78" fmla="*/ 319 w 499"/>
              <a:gd name="T79" fmla="*/ 234 h 338"/>
              <a:gd name="T80" fmla="*/ 360 w 499"/>
              <a:gd name="T81" fmla="*/ 296 h 338"/>
              <a:gd name="T82" fmla="*/ 323 w 499"/>
              <a:gd name="T83" fmla="*/ 266 h 338"/>
              <a:gd name="T84" fmla="*/ 303 w 499"/>
              <a:gd name="T85" fmla="*/ 238 h 338"/>
              <a:gd name="T86" fmla="*/ 317 w 499"/>
              <a:gd name="T87" fmla="*/ 244 h 338"/>
              <a:gd name="T88" fmla="*/ 360 w 499"/>
              <a:gd name="T89" fmla="*/ 296 h 338"/>
              <a:gd name="T90" fmla="*/ 406 w 499"/>
              <a:gd name="T91" fmla="*/ 242 h 338"/>
              <a:gd name="T92" fmla="*/ 341 w 499"/>
              <a:gd name="T93" fmla="*/ 253 h 338"/>
              <a:gd name="T94" fmla="*/ 466 w 499"/>
              <a:gd name="T95" fmla="*/ 212 h 3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499" h="338">
                <a:moveTo>
                  <a:pt x="484" y="212"/>
                </a:moveTo>
                <a:cubicBezTo>
                  <a:pt x="479" y="202"/>
                  <a:pt x="469" y="199"/>
                  <a:pt x="457" y="199"/>
                </a:cubicBezTo>
                <a:cubicBezTo>
                  <a:pt x="456" y="197"/>
                  <a:pt x="455" y="194"/>
                  <a:pt x="454" y="192"/>
                </a:cubicBezTo>
                <a:cubicBezTo>
                  <a:pt x="456" y="189"/>
                  <a:pt x="454" y="184"/>
                  <a:pt x="450" y="184"/>
                </a:cubicBezTo>
                <a:cubicBezTo>
                  <a:pt x="449" y="180"/>
                  <a:pt x="447" y="177"/>
                  <a:pt x="446" y="174"/>
                </a:cubicBezTo>
                <a:cubicBezTo>
                  <a:pt x="444" y="168"/>
                  <a:pt x="444" y="162"/>
                  <a:pt x="442" y="156"/>
                </a:cubicBezTo>
                <a:cubicBezTo>
                  <a:pt x="443" y="154"/>
                  <a:pt x="445" y="152"/>
                  <a:pt x="446" y="149"/>
                </a:cubicBezTo>
                <a:cubicBezTo>
                  <a:pt x="452" y="136"/>
                  <a:pt x="440" y="121"/>
                  <a:pt x="433" y="112"/>
                </a:cubicBezTo>
                <a:cubicBezTo>
                  <a:pt x="412" y="86"/>
                  <a:pt x="382" y="67"/>
                  <a:pt x="359" y="43"/>
                </a:cubicBezTo>
                <a:cubicBezTo>
                  <a:pt x="343" y="25"/>
                  <a:pt x="322" y="0"/>
                  <a:pt x="295" y="0"/>
                </a:cubicBezTo>
                <a:cubicBezTo>
                  <a:pt x="268" y="0"/>
                  <a:pt x="240" y="8"/>
                  <a:pt x="213" y="13"/>
                </a:cubicBezTo>
                <a:cubicBezTo>
                  <a:pt x="168" y="22"/>
                  <a:pt x="95" y="28"/>
                  <a:pt x="67" y="70"/>
                </a:cubicBezTo>
                <a:cubicBezTo>
                  <a:pt x="66" y="71"/>
                  <a:pt x="66" y="72"/>
                  <a:pt x="67" y="73"/>
                </a:cubicBezTo>
                <a:cubicBezTo>
                  <a:pt x="55" y="70"/>
                  <a:pt x="43" y="70"/>
                  <a:pt x="30" y="76"/>
                </a:cubicBezTo>
                <a:cubicBezTo>
                  <a:pt x="0" y="92"/>
                  <a:pt x="11" y="145"/>
                  <a:pt x="23" y="168"/>
                </a:cubicBezTo>
                <a:cubicBezTo>
                  <a:pt x="25" y="172"/>
                  <a:pt x="32" y="170"/>
                  <a:pt x="30" y="166"/>
                </a:cubicBezTo>
                <a:cubicBezTo>
                  <a:pt x="22" y="141"/>
                  <a:pt x="10" y="82"/>
                  <a:pt x="54" y="79"/>
                </a:cubicBezTo>
                <a:cubicBezTo>
                  <a:pt x="80" y="78"/>
                  <a:pt x="111" y="109"/>
                  <a:pt x="131" y="122"/>
                </a:cubicBezTo>
                <a:cubicBezTo>
                  <a:pt x="155" y="137"/>
                  <a:pt x="180" y="149"/>
                  <a:pt x="206" y="162"/>
                </a:cubicBezTo>
                <a:cubicBezTo>
                  <a:pt x="216" y="166"/>
                  <a:pt x="242" y="177"/>
                  <a:pt x="245" y="189"/>
                </a:cubicBezTo>
                <a:cubicBezTo>
                  <a:pt x="243" y="191"/>
                  <a:pt x="243" y="194"/>
                  <a:pt x="244" y="196"/>
                </a:cubicBezTo>
                <a:cubicBezTo>
                  <a:pt x="244" y="196"/>
                  <a:pt x="243" y="197"/>
                  <a:pt x="243" y="198"/>
                </a:cubicBezTo>
                <a:cubicBezTo>
                  <a:pt x="241" y="196"/>
                  <a:pt x="238" y="197"/>
                  <a:pt x="237" y="200"/>
                </a:cubicBezTo>
                <a:cubicBezTo>
                  <a:pt x="237" y="201"/>
                  <a:pt x="236" y="202"/>
                  <a:pt x="236" y="204"/>
                </a:cubicBezTo>
                <a:cubicBezTo>
                  <a:pt x="236" y="204"/>
                  <a:pt x="235" y="205"/>
                  <a:pt x="236" y="206"/>
                </a:cubicBezTo>
                <a:cubicBezTo>
                  <a:pt x="232" y="222"/>
                  <a:pt x="229" y="241"/>
                  <a:pt x="244" y="251"/>
                </a:cubicBezTo>
                <a:cubicBezTo>
                  <a:pt x="259" y="261"/>
                  <a:pt x="285" y="251"/>
                  <a:pt x="301" y="247"/>
                </a:cubicBezTo>
                <a:cubicBezTo>
                  <a:pt x="301" y="247"/>
                  <a:pt x="301" y="247"/>
                  <a:pt x="301" y="247"/>
                </a:cubicBezTo>
                <a:cubicBezTo>
                  <a:pt x="303" y="250"/>
                  <a:pt x="306" y="254"/>
                  <a:pt x="308" y="258"/>
                </a:cubicBezTo>
                <a:cubicBezTo>
                  <a:pt x="308" y="258"/>
                  <a:pt x="308" y="258"/>
                  <a:pt x="307" y="258"/>
                </a:cubicBezTo>
                <a:cubicBezTo>
                  <a:pt x="297" y="256"/>
                  <a:pt x="287" y="259"/>
                  <a:pt x="277" y="260"/>
                </a:cubicBezTo>
                <a:cubicBezTo>
                  <a:pt x="262" y="263"/>
                  <a:pt x="247" y="265"/>
                  <a:pt x="231" y="264"/>
                </a:cubicBezTo>
                <a:cubicBezTo>
                  <a:pt x="230" y="264"/>
                  <a:pt x="229" y="265"/>
                  <a:pt x="228" y="265"/>
                </a:cubicBezTo>
                <a:cubicBezTo>
                  <a:pt x="228" y="265"/>
                  <a:pt x="228" y="265"/>
                  <a:pt x="227" y="265"/>
                </a:cubicBezTo>
                <a:cubicBezTo>
                  <a:pt x="199" y="243"/>
                  <a:pt x="216" y="216"/>
                  <a:pt x="235" y="195"/>
                </a:cubicBezTo>
                <a:cubicBezTo>
                  <a:pt x="239" y="192"/>
                  <a:pt x="237" y="186"/>
                  <a:pt x="233" y="185"/>
                </a:cubicBezTo>
                <a:cubicBezTo>
                  <a:pt x="175" y="168"/>
                  <a:pt x="114" y="142"/>
                  <a:pt x="69" y="103"/>
                </a:cubicBezTo>
                <a:cubicBezTo>
                  <a:pt x="64" y="99"/>
                  <a:pt x="58" y="105"/>
                  <a:pt x="62" y="109"/>
                </a:cubicBezTo>
                <a:cubicBezTo>
                  <a:pt x="103" y="151"/>
                  <a:pt x="165" y="174"/>
                  <a:pt x="219" y="193"/>
                </a:cubicBezTo>
                <a:cubicBezTo>
                  <a:pt x="206" y="208"/>
                  <a:pt x="195" y="230"/>
                  <a:pt x="199" y="248"/>
                </a:cubicBezTo>
                <a:cubicBezTo>
                  <a:pt x="142" y="214"/>
                  <a:pt x="77" y="192"/>
                  <a:pt x="17" y="167"/>
                </a:cubicBezTo>
                <a:cubicBezTo>
                  <a:pt x="16" y="167"/>
                  <a:pt x="15" y="169"/>
                  <a:pt x="16" y="170"/>
                </a:cubicBezTo>
                <a:cubicBezTo>
                  <a:pt x="80" y="204"/>
                  <a:pt x="145" y="239"/>
                  <a:pt x="212" y="268"/>
                </a:cubicBezTo>
                <a:cubicBezTo>
                  <a:pt x="214" y="270"/>
                  <a:pt x="217" y="272"/>
                  <a:pt x="221" y="273"/>
                </a:cubicBezTo>
                <a:cubicBezTo>
                  <a:pt x="223" y="274"/>
                  <a:pt x="226" y="273"/>
                  <a:pt x="228" y="271"/>
                </a:cubicBezTo>
                <a:cubicBezTo>
                  <a:pt x="229" y="272"/>
                  <a:pt x="230" y="273"/>
                  <a:pt x="231" y="273"/>
                </a:cubicBezTo>
                <a:cubicBezTo>
                  <a:pt x="243" y="275"/>
                  <a:pt x="255" y="273"/>
                  <a:pt x="268" y="272"/>
                </a:cubicBezTo>
                <a:cubicBezTo>
                  <a:pt x="281" y="270"/>
                  <a:pt x="295" y="270"/>
                  <a:pt x="307" y="265"/>
                </a:cubicBezTo>
                <a:cubicBezTo>
                  <a:pt x="309" y="264"/>
                  <a:pt x="310" y="263"/>
                  <a:pt x="310" y="261"/>
                </a:cubicBezTo>
                <a:cubicBezTo>
                  <a:pt x="327" y="289"/>
                  <a:pt x="350" y="338"/>
                  <a:pt x="369" y="311"/>
                </a:cubicBezTo>
                <a:cubicBezTo>
                  <a:pt x="379" y="298"/>
                  <a:pt x="362" y="277"/>
                  <a:pt x="351" y="265"/>
                </a:cubicBezTo>
                <a:cubicBezTo>
                  <a:pt x="387" y="260"/>
                  <a:pt x="499" y="243"/>
                  <a:pt x="484" y="212"/>
                </a:cubicBezTo>
                <a:close/>
                <a:moveTo>
                  <a:pt x="126" y="108"/>
                </a:moveTo>
                <a:cubicBezTo>
                  <a:pt x="110" y="98"/>
                  <a:pt x="92" y="83"/>
                  <a:pt x="72" y="75"/>
                </a:cubicBezTo>
                <a:cubicBezTo>
                  <a:pt x="73" y="75"/>
                  <a:pt x="73" y="75"/>
                  <a:pt x="73" y="75"/>
                </a:cubicBezTo>
                <a:cubicBezTo>
                  <a:pt x="99" y="43"/>
                  <a:pt x="151" y="36"/>
                  <a:pt x="188" y="29"/>
                </a:cubicBezTo>
                <a:cubicBezTo>
                  <a:pt x="205" y="26"/>
                  <a:pt x="222" y="23"/>
                  <a:pt x="239" y="20"/>
                </a:cubicBezTo>
                <a:cubicBezTo>
                  <a:pt x="276" y="14"/>
                  <a:pt x="301" y="3"/>
                  <a:pt x="333" y="30"/>
                </a:cubicBezTo>
                <a:cubicBezTo>
                  <a:pt x="350" y="45"/>
                  <a:pt x="365" y="63"/>
                  <a:pt x="382" y="78"/>
                </a:cubicBezTo>
                <a:cubicBezTo>
                  <a:pt x="400" y="93"/>
                  <a:pt x="419" y="108"/>
                  <a:pt x="433" y="127"/>
                </a:cubicBezTo>
                <a:cubicBezTo>
                  <a:pt x="439" y="134"/>
                  <a:pt x="439" y="141"/>
                  <a:pt x="435" y="147"/>
                </a:cubicBezTo>
                <a:cubicBezTo>
                  <a:pt x="433" y="147"/>
                  <a:pt x="431" y="148"/>
                  <a:pt x="431" y="151"/>
                </a:cubicBezTo>
                <a:cubicBezTo>
                  <a:pt x="430" y="151"/>
                  <a:pt x="430" y="152"/>
                  <a:pt x="430" y="153"/>
                </a:cubicBezTo>
                <a:cubicBezTo>
                  <a:pt x="400" y="178"/>
                  <a:pt x="291" y="187"/>
                  <a:pt x="256" y="188"/>
                </a:cubicBezTo>
                <a:cubicBezTo>
                  <a:pt x="255" y="183"/>
                  <a:pt x="251" y="178"/>
                  <a:pt x="246" y="174"/>
                </a:cubicBezTo>
                <a:cubicBezTo>
                  <a:pt x="212" y="145"/>
                  <a:pt x="164" y="131"/>
                  <a:pt x="126" y="108"/>
                </a:cubicBezTo>
                <a:close/>
                <a:moveTo>
                  <a:pt x="294" y="230"/>
                </a:moveTo>
                <a:cubicBezTo>
                  <a:pt x="291" y="232"/>
                  <a:pt x="291" y="235"/>
                  <a:pt x="293" y="238"/>
                </a:cubicBezTo>
                <a:cubicBezTo>
                  <a:pt x="280" y="241"/>
                  <a:pt x="265" y="246"/>
                  <a:pt x="252" y="242"/>
                </a:cubicBezTo>
                <a:cubicBezTo>
                  <a:pt x="241" y="239"/>
                  <a:pt x="242" y="219"/>
                  <a:pt x="244" y="207"/>
                </a:cubicBezTo>
                <a:cubicBezTo>
                  <a:pt x="250" y="205"/>
                  <a:pt x="254" y="202"/>
                  <a:pt x="256" y="198"/>
                </a:cubicBezTo>
                <a:cubicBezTo>
                  <a:pt x="298" y="199"/>
                  <a:pt x="339" y="195"/>
                  <a:pt x="380" y="185"/>
                </a:cubicBezTo>
                <a:cubicBezTo>
                  <a:pt x="396" y="181"/>
                  <a:pt x="417" y="177"/>
                  <a:pt x="432" y="166"/>
                </a:cubicBezTo>
                <a:cubicBezTo>
                  <a:pt x="433" y="172"/>
                  <a:pt x="436" y="178"/>
                  <a:pt x="439" y="184"/>
                </a:cubicBezTo>
                <a:cubicBezTo>
                  <a:pt x="385" y="187"/>
                  <a:pt x="337" y="218"/>
                  <a:pt x="282" y="217"/>
                </a:cubicBezTo>
                <a:cubicBezTo>
                  <a:pt x="278" y="217"/>
                  <a:pt x="279" y="222"/>
                  <a:pt x="282" y="223"/>
                </a:cubicBezTo>
                <a:cubicBezTo>
                  <a:pt x="337" y="227"/>
                  <a:pt x="391" y="205"/>
                  <a:pt x="445" y="194"/>
                </a:cubicBezTo>
                <a:cubicBezTo>
                  <a:pt x="446" y="196"/>
                  <a:pt x="447" y="198"/>
                  <a:pt x="448" y="199"/>
                </a:cubicBezTo>
                <a:cubicBezTo>
                  <a:pt x="437" y="200"/>
                  <a:pt x="425" y="203"/>
                  <a:pt x="418" y="204"/>
                </a:cubicBezTo>
                <a:cubicBezTo>
                  <a:pt x="384" y="211"/>
                  <a:pt x="352" y="223"/>
                  <a:pt x="319" y="234"/>
                </a:cubicBezTo>
                <a:cubicBezTo>
                  <a:pt x="311" y="229"/>
                  <a:pt x="302" y="226"/>
                  <a:pt x="294" y="230"/>
                </a:cubicBezTo>
                <a:close/>
                <a:moveTo>
                  <a:pt x="360" y="296"/>
                </a:moveTo>
                <a:cubicBezTo>
                  <a:pt x="362" y="300"/>
                  <a:pt x="364" y="310"/>
                  <a:pt x="355" y="307"/>
                </a:cubicBezTo>
                <a:cubicBezTo>
                  <a:pt x="341" y="300"/>
                  <a:pt x="331" y="278"/>
                  <a:pt x="323" y="266"/>
                </a:cubicBezTo>
                <a:cubicBezTo>
                  <a:pt x="319" y="259"/>
                  <a:pt x="312" y="246"/>
                  <a:pt x="304" y="240"/>
                </a:cubicBezTo>
                <a:cubicBezTo>
                  <a:pt x="304" y="239"/>
                  <a:pt x="303" y="239"/>
                  <a:pt x="303" y="238"/>
                </a:cubicBezTo>
                <a:cubicBezTo>
                  <a:pt x="306" y="238"/>
                  <a:pt x="309" y="239"/>
                  <a:pt x="312" y="240"/>
                </a:cubicBezTo>
                <a:cubicBezTo>
                  <a:pt x="313" y="243"/>
                  <a:pt x="314" y="244"/>
                  <a:pt x="317" y="244"/>
                </a:cubicBezTo>
                <a:cubicBezTo>
                  <a:pt x="328" y="252"/>
                  <a:pt x="339" y="266"/>
                  <a:pt x="343" y="271"/>
                </a:cubicBezTo>
                <a:cubicBezTo>
                  <a:pt x="349" y="279"/>
                  <a:pt x="355" y="287"/>
                  <a:pt x="360" y="296"/>
                </a:cubicBezTo>
                <a:close/>
                <a:moveTo>
                  <a:pt x="450" y="231"/>
                </a:moveTo>
                <a:cubicBezTo>
                  <a:pt x="436" y="236"/>
                  <a:pt x="421" y="239"/>
                  <a:pt x="406" y="242"/>
                </a:cubicBezTo>
                <a:cubicBezTo>
                  <a:pt x="385" y="247"/>
                  <a:pt x="363" y="249"/>
                  <a:pt x="341" y="253"/>
                </a:cubicBezTo>
                <a:cubicBezTo>
                  <a:pt x="341" y="253"/>
                  <a:pt x="341" y="253"/>
                  <a:pt x="341" y="253"/>
                </a:cubicBezTo>
                <a:cubicBezTo>
                  <a:pt x="337" y="249"/>
                  <a:pt x="333" y="244"/>
                  <a:pt x="328" y="240"/>
                </a:cubicBezTo>
                <a:cubicBezTo>
                  <a:pt x="371" y="227"/>
                  <a:pt x="422" y="206"/>
                  <a:pt x="466" y="212"/>
                </a:cubicBezTo>
                <a:cubicBezTo>
                  <a:pt x="486" y="215"/>
                  <a:pt x="454" y="230"/>
                  <a:pt x="450" y="231"/>
                </a:cubicBezTo>
                <a:close/>
              </a:path>
            </a:pathLst>
          </a:custGeom>
          <a:solidFill>
            <a:srgbClr val="F5F5F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" name="Freeform 167"/>
          <p:cNvSpPr>
            <a:spLocks noEditPoints="1"/>
          </p:cNvSpPr>
          <p:nvPr/>
        </p:nvSpPr>
        <p:spPr bwMode="auto">
          <a:xfrm>
            <a:off x="1665580" y="2839195"/>
            <a:ext cx="1273935" cy="923603"/>
          </a:xfrm>
          <a:custGeom>
            <a:avLst/>
            <a:gdLst>
              <a:gd name="T0" fmla="*/ 422 w 436"/>
              <a:gd name="T1" fmla="*/ 130 h 316"/>
              <a:gd name="T2" fmla="*/ 411 w 436"/>
              <a:gd name="T3" fmla="*/ 116 h 316"/>
              <a:gd name="T4" fmla="*/ 389 w 436"/>
              <a:gd name="T5" fmla="*/ 102 h 316"/>
              <a:gd name="T6" fmla="*/ 349 w 436"/>
              <a:gd name="T7" fmla="*/ 48 h 316"/>
              <a:gd name="T8" fmla="*/ 295 w 436"/>
              <a:gd name="T9" fmla="*/ 5 h 316"/>
              <a:gd name="T10" fmla="*/ 8 w 436"/>
              <a:gd name="T11" fmla="*/ 160 h 316"/>
              <a:gd name="T12" fmla="*/ 8 w 436"/>
              <a:gd name="T13" fmla="*/ 167 h 316"/>
              <a:gd name="T14" fmla="*/ 3 w 436"/>
              <a:gd name="T15" fmla="*/ 196 h 316"/>
              <a:gd name="T16" fmla="*/ 198 w 436"/>
              <a:gd name="T17" fmla="*/ 286 h 316"/>
              <a:gd name="T18" fmla="*/ 304 w 436"/>
              <a:gd name="T19" fmla="*/ 215 h 316"/>
              <a:gd name="T20" fmla="*/ 161 w 436"/>
              <a:gd name="T21" fmla="*/ 88 h 316"/>
              <a:gd name="T22" fmla="*/ 265 w 436"/>
              <a:gd name="T23" fmla="*/ 33 h 316"/>
              <a:gd name="T24" fmla="*/ 272 w 436"/>
              <a:gd name="T25" fmla="*/ 45 h 316"/>
              <a:gd name="T26" fmla="*/ 215 w 436"/>
              <a:gd name="T27" fmla="*/ 115 h 316"/>
              <a:gd name="T28" fmla="*/ 288 w 436"/>
              <a:gd name="T29" fmla="*/ 70 h 316"/>
              <a:gd name="T30" fmla="*/ 295 w 436"/>
              <a:gd name="T31" fmla="*/ 80 h 316"/>
              <a:gd name="T32" fmla="*/ 254 w 436"/>
              <a:gd name="T33" fmla="*/ 148 h 316"/>
              <a:gd name="T34" fmla="*/ 320 w 436"/>
              <a:gd name="T35" fmla="*/ 111 h 316"/>
              <a:gd name="T36" fmla="*/ 316 w 436"/>
              <a:gd name="T37" fmla="*/ 127 h 316"/>
              <a:gd name="T38" fmla="*/ 289 w 436"/>
              <a:gd name="T39" fmla="*/ 183 h 316"/>
              <a:gd name="T40" fmla="*/ 362 w 436"/>
              <a:gd name="T41" fmla="*/ 148 h 316"/>
              <a:gd name="T42" fmla="*/ 360 w 436"/>
              <a:gd name="T43" fmla="*/ 169 h 316"/>
              <a:gd name="T44" fmla="*/ 313 w 436"/>
              <a:gd name="T45" fmla="*/ 216 h 316"/>
              <a:gd name="T46" fmla="*/ 434 w 436"/>
              <a:gd name="T47" fmla="*/ 155 h 316"/>
              <a:gd name="T48" fmla="*/ 43 w 436"/>
              <a:gd name="T49" fmla="*/ 155 h 316"/>
              <a:gd name="T50" fmla="*/ 14 w 436"/>
              <a:gd name="T51" fmla="*/ 165 h 316"/>
              <a:gd name="T52" fmla="*/ 60 w 436"/>
              <a:gd name="T53" fmla="*/ 178 h 316"/>
              <a:gd name="T54" fmla="*/ 75 w 436"/>
              <a:gd name="T55" fmla="*/ 194 h 316"/>
              <a:gd name="T56" fmla="*/ 93 w 436"/>
              <a:gd name="T57" fmla="*/ 217 h 316"/>
              <a:gd name="T58" fmla="*/ 45 w 436"/>
              <a:gd name="T59" fmla="*/ 185 h 316"/>
              <a:gd name="T60" fmla="*/ 55 w 436"/>
              <a:gd name="T61" fmla="*/ 172 h 316"/>
              <a:gd name="T62" fmla="*/ 184 w 436"/>
              <a:gd name="T63" fmla="*/ 284 h 316"/>
              <a:gd name="T64" fmla="*/ 12 w 436"/>
              <a:gd name="T65" fmla="*/ 171 h 316"/>
              <a:gd name="T66" fmla="*/ 24 w 436"/>
              <a:gd name="T67" fmla="*/ 185 h 316"/>
              <a:gd name="T68" fmla="*/ 41 w 436"/>
              <a:gd name="T69" fmla="*/ 195 h 316"/>
              <a:gd name="T70" fmla="*/ 171 w 436"/>
              <a:gd name="T71" fmla="*/ 278 h 316"/>
              <a:gd name="T72" fmla="*/ 99 w 436"/>
              <a:gd name="T73" fmla="*/ 221 h 316"/>
              <a:gd name="T74" fmla="*/ 124 w 436"/>
              <a:gd name="T75" fmla="*/ 237 h 316"/>
              <a:gd name="T76" fmla="*/ 130 w 436"/>
              <a:gd name="T77" fmla="*/ 239 h 316"/>
              <a:gd name="T78" fmla="*/ 129 w 436"/>
              <a:gd name="T79" fmla="*/ 241 h 316"/>
              <a:gd name="T80" fmla="*/ 154 w 436"/>
              <a:gd name="T81" fmla="*/ 261 h 316"/>
              <a:gd name="T82" fmla="*/ 167 w 436"/>
              <a:gd name="T83" fmla="*/ 260 h 316"/>
              <a:gd name="T84" fmla="*/ 253 w 436"/>
              <a:gd name="T85" fmla="*/ 202 h 316"/>
              <a:gd name="T86" fmla="*/ 138 w 436"/>
              <a:gd name="T87" fmla="*/ 230 h 316"/>
              <a:gd name="T88" fmla="*/ 132 w 436"/>
              <a:gd name="T89" fmla="*/ 226 h 316"/>
              <a:gd name="T90" fmla="*/ 215 w 436"/>
              <a:gd name="T91" fmla="*/ 153 h 316"/>
              <a:gd name="T92" fmla="*/ 176 w 436"/>
              <a:gd name="T93" fmla="*/ 141 h 316"/>
              <a:gd name="T94" fmla="*/ 67 w 436"/>
              <a:gd name="T95" fmla="*/ 171 h 316"/>
              <a:gd name="T96" fmla="*/ 61 w 436"/>
              <a:gd name="T97" fmla="*/ 166 h 316"/>
              <a:gd name="T98" fmla="*/ 134 w 436"/>
              <a:gd name="T99" fmla="*/ 97 h 316"/>
              <a:gd name="T100" fmla="*/ 73 w 436"/>
              <a:gd name="T101" fmla="*/ 110 h 316"/>
              <a:gd name="T102" fmla="*/ 292 w 436"/>
              <a:gd name="T103" fmla="*/ 210 h 316"/>
              <a:gd name="T104" fmla="*/ 295 w 436"/>
              <a:gd name="T105" fmla="*/ 17 h 316"/>
              <a:gd name="T106" fmla="*/ 288 w 436"/>
              <a:gd name="T107" fmla="*/ 54 h 316"/>
              <a:gd name="T108" fmla="*/ 307 w 436"/>
              <a:gd name="T109" fmla="*/ 35 h 316"/>
              <a:gd name="T110" fmla="*/ 316 w 436"/>
              <a:gd name="T111" fmla="*/ 88 h 316"/>
              <a:gd name="T112" fmla="*/ 343 w 436"/>
              <a:gd name="T113" fmla="*/ 78 h 316"/>
              <a:gd name="T114" fmla="*/ 323 w 436"/>
              <a:gd name="T115" fmla="*/ 96 h 316"/>
              <a:gd name="T116" fmla="*/ 357 w 436"/>
              <a:gd name="T117" fmla="*/ 92 h 316"/>
              <a:gd name="T118" fmla="*/ 365 w 436"/>
              <a:gd name="T119" fmla="*/ 99 h 316"/>
              <a:gd name="T120" fmla="*/ 339 w 436"/>
              <a:gd name="T121" fmla="*/ 113 h 316"/>
              <a:gd name="T122" fmla="*/ 385 w 436"/>
              <a:gd name="T123" fmla="*/ 114 h 3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436" h="316">
                <a:moveTo>
                  <a:pt x="434" y="155"/>
                </a:moveTo>
                <a:cubicBezTo>
                  <a:pt x="429" y="147"/>
                  <a:pt x="425" y="139"/>
                  <a:pt x="418" y="133"/>
                </a:cubicBezTo>
                <a:cubicBezTo>
                  <a:pt x="419" y="132"/>
                  <a:pt x="421" y="131"/>
                  <a:pt x="422" y="130"/>
                </a:cubicBezTo>
                <a:cubicBezTo>
                  <a:pt x="427" y="127"/>
                  <a:pt x="425" y="121"/>
                  <a:pt x="420" y="121"/>
                </a:cubicBezTo>
                <a:cubicBezTo>
                  <a:pt x="418" y="121"/>
                  <a:pt x="416" y="121"/>
                  <a:pt x="413" y="121"/>
                </a:cubicBezTo>
                <a:cubicBezTo>
                  <a:pt x="414" y="119"/>
                  <a:pt x="413" y="117"/>
                  <a:pt x="411" y="116"/>
                </a:cubicBezTo>
                <a:cubicBezTo>
                  <a:pt x="405" y="113"/>
                  <a:pt x="400" y="110"/>
                  <a:pt x="395" y="106"/>
                </a:cubicBezTo>
                <a:cubicBezTo>
                  <a:pt x="395" y="104"/>
                  <a:pt x="392" y="102"/>
                  <a:pt x="390" y="102"/>
                </a:cubicBezTo>
                <a:cubicBezTo>
                  <a:pt x="389" y="102"/>
                  <a:pt x="389" y="102"/>
                  <a:pt x="389" y="102"/>
                </a:cubicBezTo>
                <a:cubicBezTo>
                  <a:pt x="372" y="90"/>
                  <a:pt x="356" y="76"/>
                  <a:pt x="341" y="60"/>
                </a:cubicBezTo>
                <a:cubicBezTo>
                  <a:pt x="344" y="59"/>
                  <a:pt x="347" y="58"/>
                  <a:pt x="350" y="57"/>
                </a:cubicBezTo>
                <a:cubicBezTo>
                  <a:pt x="355" y="55"/>
                  <a:pt x="354" y="48"/>
                  <a:pt x="349" y="48"/>
                </a:cubicBezTo>
                <a:cubicBezTo>
                  <a:pt x="344" y="49"/>
                  <a:pt x="338" y="50"/>
                  <a:pt x="332" y="51"/>
                </a:cubicBezTo>
                <a:cubicBezTo>
                  <a:pt x="321" y="38"/>
                  <a:pt x="310" y="25"/>
                  <a:pt x="299" y="12"/>
                </a:cubicBezTo>
                <a:cubicBezTo>
                  <a:pt x="300" y="9"/>
                  <a:pt x="298" y="6"/>
                  <a:pt x="295" y="5"/>
                </a:cubicBezTo>
                <a:cubicBezTo>
                  <a:pt x="269" y="0"/>
                  <a:pt x="233" y="12"/>
                  <a:pt x="209" y="23"/>
                </a:cubicBezTo>
                <a:cubicBezTo>
                  <a:pt x="183" y="35"/>
                  <a:pt x="158" y="54"/>
                  <a:pt x="154" y="84"/>
                </a:cubicBezTo>
                <a:cubicBezTo>
                  <a:pt x="107" y="48"/>
                  <a:pt x="29" y="124"/>
                  <a:pt x="8" y="160"/>
                </a:cubicBezTo>
                <a:cubicBezTo>
                  <a:pt x="7" y="161"/>
                  <a:pt x="7" y="162"/>
                  <a:pt x="8" y="163"/>
                </a:cubicBezTo>
                <a:cubicBezTo>
                  <a:pt x="7" y="164"/>
                  <a:pt x="7" y="165"/>
                  <a:pt x="8" y="166"/>
                </a:cubicBezTo>
                <a:cubicBezTo>
                  <a:pt x="8" y="166"/>
                  <a:pt x="8" y="166"/>
                  <a:pt x="8" y="167"/>
                </a:cubicBezTo>
                <a:cubicBezTo>
                  <a:pt x="7" y="167"/>
                  <a:pt x="6" y="168"/>
                  <a:pt x="6" y="169"/>
                </a:cubicBezTo>
                <a:cubicBezTo>
                  <a:pt x="5" y="173"/>
                  <a:pt x="3" y="185"/>
                  <a:pt x="1" y="189"/>
                </a:cubicBezTo>
                <a:cubicBezTo>
                  <a:pt x="0" y="191"/>
                  <a:pt x="1" y="195"/>
                  <a:pt x="3" y="196"/>
                </a:cubicBezTo>
                <a:cubicBezTo>
                  <a:pt x="35" y="217"/>
                  <a:pt x="65" y="240"/>
                  <a:pt x="93" y="264"/>
                </a:cubicBezTo>
                <a:cubicBezTo>
                  <a:pt x="112" y="280"/>
                  <a:pt x="128" y="301"/>
                  <a:pt x="151" y="310"/>
                </a:cubicBezTo>
                <a:cubicBezTo>
                  <a:pt x="167" y="316"/>
                  <a:pt x="188" y="295"/>
                  <a:pt x="198" y="286"/>
                </a:cubicBezTo>
                <a:cubicBezTo>
                  <a:pt x="229" y="261"/>
                  <a:pt x="261" y="236"/>
                  <a:pt x="300" y="223"/>
                </a:cubicBezTo>
                <a:cubicBezTo>
                  <a:pt x="302" y="222"/>
                  <a:pt x="303" y="220"/>
                  <a:pt x="303" y="218"/>
                </a:cubicBezTo>
                <a:cubicBezTo>
                  <a:pt x="304" y="217"/>
                  <a:pt x="304" y="216"/>
                  <a:pt x="304" y="215"/>
                </a:cubicBezTo>
                <a:cubicBezTo>
                  <a:pt x="304" y="213"/>
                  <a:pt x="304" y="212"/>
                  <a:pt x="303" y="211"/>
                </a:cubicBezTo>
                <a:cubicBezTo>
                  <a:pt x="258" y="166"/>
                  <a:pt x="213" y="124"/>
                  <a:pt x="160" y="89"/>
                </a:cubicBezTo>
                <a:cubicBezTo>
                  <a:pt x="160" y="88"/>
                  <a:pt x="160" y="88"/>
                  <a:pt x="161" y="88"/>
                </a:cubicBezTo>
                <a:cubicBezTo>
                  <a:pt x="171" y="57"/>
                  <a:pt x="197" y="41"/>
                  <a:pt x="226" y="31"/>
                </a:cubicBezTo>
                <a:cubicBezTo>
                  <a:pt x="237" y="27"/>
                  <a:pt x="248" y="26"/>
                  <a:pt x="260" y="24"/>
                </a:cubicBezTo>
                <a:cubicBezTo>
                  <a:pt x="262" y="27"/>
                  <a:pt x="263" y="30"/>
                  <a:pt x="265" y="33"/>
                </a:cubicBezTo>
                <a:cubicBezTo>
                  <a:pt x="231" y="43"/>
                  <a:pt x="197" y="68"/>
                  <a:pt x="184" y="95"/>
                </a:cubicBezTo>
                <a:cubicBezTo>
                  <a:pt x="183" y="98"/>
                  <a:pt x="187" y="100"/>
                  <a:pt x="188" y="98"/>
                </a:cubicBezTo>
                <a:cubicBezTo>
                  <a:pt x="210" y="67"/>
                  <a:pt x="239" y="53"/>
                  <a:pt x="272" y="45"/>
                </a:cubicBezTo>
                <a:cubicBezTo>
                  <a:pt x="274" y="49"/>
                  <a:pt x="277" y="53"/>
                  <a:pt x="279" y="57"/>
                </a:cubicBezTo>
                <a:cubicBezTo>
                  <a:pt x="251" y="67"/>
                  <a:pt x="224" y="89"/>
                  <a:pt x="211" y="112"/>
                </a:cubicBezTo>
                <a:cubicBezTo>
                  <a:pt x="210" y="115"/>
                  <a:pt x="213" y="117"/>
                  <a:pt x="215" y="115"/>
                </a:cubicBezTo>
                <a:cubicBezTo>
                  <a:pt x="228" y="97"/>
                  <a:pt x="246" y="84"/>
                  <a:pt x="266" y="74"/>
                </a:cubicBezTo>
                <a:cubicBezTo>
                  <a:pt x="272" y="71"/>
                  <a:pt x="279" y="69"/>
                  <a:pt x="286" y="67"/>
                </a:cubicBezTo>
                <a:cubicBezTo>
                  <a:pt x="287" y="68"/>
                  <a:pt x="288" y="69"/>
                  <a:pt x="288" y="70"/>
                </a:cubicBezTo>
                <a:cubicBezTo>
                  <a:pt x="261" y="87"/>
                  <a:pt x="238" y="111"/>
                  <a:pt x="230" y="135"/>
                </a:cubicBezTo>
                <a:cubicBezTo>
                  <a:pt x="229" y="138"/>
                  <a:pt x="234" y="140"/>
                  <a:pt x="235" y="137"/>
                </a:cubicBezTo>
                <a:cubicBezTo>
                  <a:pt x="247" y="110"/>
                  <a:pt x="270" y="93"/>
                  <a:pt x="295" y="80"/>
                </a:cubicBezTo>
                <a:cubicBezTo>
                  <a:pt x="298" y="85"/>
                  <a:pt x="302" y="89"/>
                  <a:pt x="305" y="93"/>
                </a:cubicBezTo>
                <a:cubicBezTo>
                  <a:pt x="298" y="97"/>
                  <a:pt x="291" y="102"/>
                  <a:pt x="285" y="106"/>
                </a:cubicBezTo>
                <a:cubicBezTo>
                  <a:pt x="271" y="116"/>
                  <a:pt x="254" y="130"/>
                  <a:pt x="254" y="148"/>
                </a:cubicBezTo>
                <a:cubicBezTo>
                  <a:pt x="254" y="150"/>
                  <a:pt x="258" y="151"/>
                  <a:pt x="259" y="148"/>
                </a:cubicBezTo>
                <a:cubicBezTo>
                  <a:pt x="266" y="125"/>
                  <a:pt x="288" y="111"/>
                  <a:pt x="311" y="101"/>
                </a:cubicBezTo>
                <a:cubicBezTo>
                  <a:pt x="314" y="104"/>
                  <a:pt x="317" y="108"/>
                  <a:pt x="320" y="111"/>
                </a:cubicBezTo>
                <a:cubicBezTo>
                  <a:pt x="300" y="125"/>
                  <a:pt x="282" y="143"/>
                  <a:pt x="266" y="160"/>
                </a:cubicBezTo>
                <a:cubicBezTo>
                  <a:pt x="263" y="163"/>
                  <a:pt x="268" y="168"/>
                  <a:pt x="272" y="165"/>
                </a:cubicBezTo>
                <a:cubicBezTo>
                  <a:pt x="286" y="152"/>
                  <a:pt x="300" y="138"/>
                  <a:pt x="316" y="127"/>
                </a:cubicBezTo>
                <a:cubicBezTo>
                  <a:pt x="319" y="124"/>
                  <a:pt x="323" y="122"/>
                  <a:pt x="327" y="119"/>
                </a:cubicBezTo>
                <a:cubicBezTo>
                  <a:pt x="330" y="122"/>
                  <a:pt x="334" y="125"/>
                  <a:pt x="337" y="128"/>
                </a:cubicBezTo>
                <a:cubicBezTo>
                  <a:pt x="317" y="143"/>
                  <a:pt x="299" y="163"/>
                  <a:pt x="289" y="183"/>
                </a:cubicBezTo>
                <a:cubicBezTo>
                  <a:pt x="287" y="186"/>
                  <a:pt x="291" y="188"/>
                  <a:pt x="293" y="185"/>
                </a:cubicBezTo>
                <a:cubicBezTo>
                  <a:pt x="308" y="164"/>
                  <a:pt x="326" y="149"/>
                  <a:pt x="346" y="136"/>
                </a:cubicBezTo>
                <a:cubicBezTo>
                  <a:pt x="351" y="141"/>
                  <a:pt x="356" y="145"/>
                  <a:pt x="362" y="148"/>
                </a:cubicBezTo>
                <a:cubicBezTo>
                  <a:pt x="340" y="168"/>
                  <a:pt x="322" y="195"/>
                  <a:pt x="306" y="213"/>
                </a:cubicBezTo>
                <a:cubicBezTo>
                  <a:pt x="303" y="217"/>
                  <a:pt x="307" y="221"/>
                  <a:pt x="310" y="218"/>
                </a:cubicBezTo>
                <a:cubicBezTo>
                  <a:pt x="328" y="203"/>
                  <a:pt x="343" y="186"/>
                  <a:pt x="360" y="169"/>
                </a:cubicBezTo>
                <a:cubicBezTo>
                  <a:pt x="375" y="154"/>
                  <a:pt x="391" y="147"/>
                  <a:pt x="408" y="138"/>
                </a:cubicBezTo>
                <a:cubicBezTo>
                  <a:pt x="413" y="143"/>
                  <a:pt x="417" y="149"/>
                  <a:pt x="421" y="155"/>
                </a:cubicBezTo>
                <a:cubicBezTo>
                  <a:pt x="383" y="171"/>
                  <a:pt x="343" y="186"/>
                  <a:pt x="313" y="216"/>
                </a:cubicBezTo>
                <a:cubicBezTo>
                  <a:pt x="311" y="219"/>
                  <a:pt x="314" y="223"/>
                  <a:pt x="317" y="220"/>
                </a:cubicBezTo>
                <a:cubicBezTo>
                  <a:pt x="350" y="192"/>
                  <a:pt x="393" y="179"/>
                  <a:pt x="432" y="162"/>
                </a:cubicBezTo>
                <a:cubicBezTo>
                  <a:pt x="435" y="161"/>
                  <a:pt x="436" y="157"/>
                  <a:pt x="434" y="155"/>
                </a:cubicBezTo>
                <a:close/>
                <a:moveTo>
                  <a:pt x="14" y="165"/>
                </a:moveTo>
                <a:cubicBezTo>
                  <a:pt x="20" y="157"/>
                  <a:pt x="27" y="150"/>
                  <a:pt x="34" y="143"/>
                </a:cubicBezTo>
                <a:cubicBezTo>
                  <a:pt x="37" y="147"/>
                  <a:pt x="40" y="151"/>
                  <a:pt x="43" y="155"/>
                </a:cubicBezTo>
                <a:cubicBezTo>
                  <a:pt x="37" y="161"/>
                  <a:pt x="32" y="168"/>
                  <a:pt x="28" y="174"/>
                </a:cubicBezTo>
                <a:cubicBezTo>
                  <a:pt x="23" y="171"/>
                  <a:pt x="18" y="168"/>
                  <a:pt x="13" y="165"/>
                </a:cubicBezTo>
                <a:cubicBezTo>
                  <a:pt x="14" y="165"/>
                  <a:pt x="14" y="165"/>
                  <a:pt x="14" y="165"/>
                </a:cubicBezTo>
                <a:close/>
                <a:moveTo>
                  <a:pt x="63" y="197"/>
                </a:moveTo>
                <a:cubicBezTo>
                  <a:pt x="58" y="194"/>
                  <a:pt x="54" y="191"/>
                  <a:pt x="49" y="187"/>
                </a:cubicBezTo>
                <a:cubicBezTo>
                  <a:pt x="52" y="184"/>
                  <a:pt x="56" y="181"/>
                  <a:pt x="60" y="178"/>
                </a:cubicBezTo>
                <a:cubicBezTo>
                  <a:pt x="63" y="182"/>
                  <a:pt x="67" y="186"/>
                  <a:pt x="70" y="189"/>
                </a:cubicBezTo>
                <a:cubicBezTo>
                  <a:pt x="68" y="192"/>
                  <a:pt x="66" y="194"/>
                  <a:pt x="63" y="197"/>
                </a:cubicBezTo>
                <a:close/>
                <a:moveTo>
                  <a:pt x="75" y="194"/>
                </a:moveTo>
                <a:cubicBezTo>
                  <a:pt x="82" y="201"/>
                  <a:pt x="89" y="207"/>
                  <a:pt x="96" y="213"/>
                </a:cubicBezTo>
                <a:cubicBezTo>
                  <a:pt x="95" y="215"/>
                  <a:pt x="94" y="216"/>
                  <a:pt x="93" y="217"/>
                </a:cubicBezTo>
                <a:cubicBezTo>
                  <a:pt x="93" y="217"/>
                  <a:pt x="93" y="217"/>
                  <a:pt x="93" y="217"/>
                </a:cubicBezTo>
                <a:cubicBezTo>
                  <a:pt x="85" y="211"/>
                  <a:pt x="77" y="206"/>
                  <a:pt x="69" y="201"/>
                </a:cubicBezTo>
                <a:cubicBezTo>
                  <a:pt x="71" y="199"/>
                  <a:pt x="73" y="196"/>
                  <a:pt x="75" y="194"/>
                </a:cubicBezTo>
                <a:close/>
                <a:moveTo>
                  <a:pt x="45" y="185"/>
                </a:moveTo>
                <a:cubicBezTo>
                  <a:pt x="41" y="182"/>
                  <a:pt x="36" y="179"/>
                  <a:pt x="32" y="177"/>
                </a:cubicBezTo>
                <a:cubicBezTo>
                  <a:pt x="37" y="172"/>
                  <a:pt x="42" y="167"/>
                  <a:pt x="47" y="162"/>
                </a:cubicBezTo>
                <a:cubicBezTo>
                  <a:pt x="50" y="165"/>
                  <a:pt x="53" y="169"/>
                  <a:pt x="55" y="172"/>
                </a:cubicBezTo>
                <a:cubicBezTo>
                  <a:pt x="52" y="176"/>
                  <a:pt x="48" y="181"/>
                  <a:pt x="45" y="185"/>
                </a:cubicBezTo>
                <a:close/>
                <a:moveTo>
                  <a:pt x="217" y="256"/>
                </a:moveTo>
                <a:cubicBezTo>
                  <a:pt x="206" y="265"/>
                  <a:pt x="195" y="274"/>
                  <a:pt x="184" y="284"/>
                </a:cubicBezTo>
                <a:cubicBezTo>
                  <a:pt x="165" y="299"/>
                  <a:pt x="156" y="304"/>
                  <a:pt x="135" y="288"/>
                </a:cubicBezTo>
                <a:cubicBezTo>
                  <a:pt x="113" y="270"/>
                  <a:pt x="94" y="250"/>
                  <a:pt x="72" y="232"/>
                </a:cubicBezTo>
                <a:cubicBezTo>
                  <a:pt x="48" y="213"/>
                  <a:pt x="18" y="201"/>
                  <a:pt x="12" y="171"/>
                </a:cubicBezTo>
                <a:cubicBezTo>
                  <a:pt x="15" y="174"/>
                  <a:pt x="19" y="178"/>
                  <a:pt x="23" y="181"/>
                </a:cubicBezTo>
                <a:cubicBezTo>
                  <a:pt x="23" y="182"/>
                  <a:pt x="22" y="183"/>
                  <a:pt x="22" y="183"/>
                </a:cubicBezTo>
                <a:cubicBezTo>
                  <a:pt x="21" y="185"/>
                  <a:pt x="23" y="186"/>
                  <a:pt x="24" y="185"/>
                </a:cubicBezTo>
                <a:cubicBezTo>
                  <a:pt x="25" y="185"/>
                  <a:pt x="25" y="184"/>
                  <a:pt x="26" y="184"/>
                </a:cubicBezTo>
                <a:cubicBezTo>
                  <a:pt x="30" y="187"/>
                  <a:pt x="34" y="190"/>
                  <a:pt x="39" y="193"/>
                </a:cubicBezTo>
                <a:cubicBezTo>
                  <a:pt x="39" y="195"/>
                  <a:pt x="40" y="196"/>
                  <a:pt x="41" y="195"/>
                </a:cubicBezTo>
                <a:cubicBezTo>
                  <a:pt x="51" y="202"/>
                  <a:pt x="62" y="208"/>
                  <a:pt x="71" y="214"/>
                </a:cubicBezTo>
                <a:cubicBezTo>
                  <a:pt x="104" y="236"/>
                  <a:pt x="135" y="257"/>
                  <a:pt x="164" y="282"/>
                </a:cubicBezTo>
                <a:cubicBezTo>
                  <a:pt x="167" y="285"/>
                  <a:pt x="172" y="282"/>
                  <a:pt x="171" y="278"/>
                </a:cubicBezTo>
                <a:cubicBezTo>
                  <a:pt x="198" y="253"/>
                  <a:pt x="227" y="235"/>
                  <a:pt x="260" y="227"/>
                </a:cubicBezTo>
                <a:cubicBezTo>
                  <a:pt x="245" y="235"/>
                  <a:pt x="230" y="245"/>
                  <a:pt x="217" y="256"/>
                </a:cubicBezTo>
                <a:close/>
                <a:moveTo>
                  <a:pt x="99" y="221"/>
                </a:moveTo>
                <a:cubicBezTo>
                  <a:pt x="100" y="220"/>
                  <a:pt x="101" y="219"/>
                  <a:pt x="102" y="219"/>
                </a:cubicBezTo>
                <a:cubicBezTo>
                  <a:pt x="110" y="225"/>
                  <a:pt x="117" y="231"/>
                  <a:pt x="125" y="236"/>
                </a:cubicBezTo>
                <a:cubicBezTo>
                  <a:pt x="124" y="236"/>
                  <a:pt x="124" y="237"/>
                  <a:pt x="124" y="237"/>
                </a:cubicBezTo>
                <a:cubicBezTo>
                  <a:pt x="116" y="232"/>
                  <a:pt x="108" y="226"/>
                  <a:pt x="99" y="221"/>
                </a:cubicBezTo>
                <a:close/>
                <a:moveTo>
                  <a:pt x="129" y="241"/>
                </a:moveTo>
                <a:cubicBezTo>
                  <a:pt x="129" y="240"/>
                  <a:pt x="129" y="240"/>
                  <a:pt x="130" y="239"/>
                </a:cubicBezTo>
                <a:cubicBezTo>
                  <a:pt x="138" y="244"/>
                  <a:pt x="145" y="249"/>
                  <a:pt x="153" y="253"/>
                </a:cubicBezTo>
                <a:cubicBezTo>
                  <a:pt x="152" y="255"/>
                  <a:pt x="151" y="256"/>
                  <a:pt x="150" y="257"/>
                </a:cubicBezTo>
                <a:cubicBezTo>
                  <a:pt x="143" y="252"/>
                  <a:pt x="136" y="246"/>
                  <a:pt x="129" y="241"/>
                </a:cubicBezTo>
                <a:close/>
                <a:moveTo>
                  <a:pt x="292" y="210"/>
                </a:moveTo>
                <a:cubicBezTo>
                  <a:pt x="241" y="208"/>
                  <a:pt x="199" y="235"/>
                  <a:pt x="166" y="272"/>
                </a:cubicBezTo>
                <a:cubicBezTo>
                  <a:pt x="162" y="268"/>
                  <a:pt x="158" y="265"/>
                  <a:pt x="154" y="261"/>
                </a:cubicBezTo>
                <a:cubicBezTo>
                  <a:pt x="154" y="261"/>
                  <a:pt x="155" y="261"/>
                  <a:pt x="155" y="261"/>
                </a:cubicBezTo>
                <a:cubicBezTo>
                  <a:pt x="156" y="259"/>
                  <a:pt x="157" y="258"/>
                  <a:pt x="158" y="256"/>
                </a:cubicBezTo>
                <a:cubicBezTo>
                  <a:pt x="161" y="258"/>
                  <a:pt x="164" y="259"/>
                  <a:pt x="167" y="260"/>
                </a:cubicBezTo>
                <a:cubicBezTo>
                  <a:pt x="172" y="263"/>
                  <a:pt x="175" y="257"/>
                  <a:pt x="171" y="254"/>
                </a:cubicBezTo>
                <a:cubicBezTo>
                  <a:pt x="169" y="252"/>
                  <a:pt x="167" y="250"/>
                  <a:pt x="164" y="249"/>
                </a:cubicBezTo>
                <a:cubicBezTo>
                  <a:pt x="187" y="224"/>
                  <a:pt x="220" y="209"/>
                  <a:pt x="253" y="202"/>
                </a:cubicBezTo>
                <a:cubicBezTo>
                  <a:pt x="256" y="201"/>
                  <a:pt x="255" y="196"/>
                  <a:pt x="252" y="196"/>
                </a:cubicBezTo>
                <a:cubicBezTo>
                  <a:pt x="218" y="195"/>
                  <a:pt x="180" y="217"/>
                  <a:pt x="159" y="245"/>
                </a:cubicBezTo>
                <a:cubicBezTo>
                  <a:pt x="152" y="240"/>
                  <a:pt x="145" y="235"/>
                  <a:pt x="138" y="230"/>
                </a:cubicBezTo>
                <a:cubicBezTo>
                  <a:pt x="162" y="205"/>
                  <a:pt x="193" y="197"/>
                  <a:pt x="225" y="182"/>
                </a:cubicBezTo>
                <a:cubicBezTo>
                  <a:pt x="229" y="181"/>
                  <a:pt x="226" y="175"/>
                  <a:pt x="222" y="176"/>
                </a:cubicBezTo>
                <a:cubicBezTo>
                  <a:pt x="188" y="183"/>
                  <a:pt x="155" y="200"/>
                  <a:pt x="132" y="226"/>
                </a:cubicBezTo>
                <a:cubicBezTo>
                  <a:pt x="125" y="221"/>
                  <a:pt x="119" y="216"/>
                  <a:pt x="112" y="211"/>
                </a:cubicBezTo>
                <a:cubicBezTo>
                  <a:pt x="144" y="187"/>
                  <a:pt x="177" y="169"/>
                  <a:pt x="217" y="161"/>
                </a:cubicBezTo>
                <a:cubicBezTo>
                  <a:pt x="221" y="160"/>
                  <a:pt x="220" y="153"/>
                  <a:pt x="215" y="153"/>
                </a:cubicBezTo>
                <a:cubicBezTo>
                  <a:pt x="175" y="157"/>
                  <a:pt x="136" y="178"/>
                  <a:pt x="105" y="205"/>
                </a:cubicBezTo>
                <a:cubicBezTo>
                  <a:pt x="98" y="199"/>
                  <a:pt x="90" y="193"/>
                  <a:pt x="83" y="187"/>
                </a:cubicBezTo>
                <a:cubicBezTo>
                  <a:pt x="111" y="166"/>
                  <a:pt x="144" y="156"/>
                  <a:pt x="176" y="141"/>
                </a:cubicBezTo>
                <a:cubicBezTo>
                  <a:pt x="180" y="139"/>
                  <a:pt x="177" y="133"/>
                  <a:pt x="173" y="134"/>
                </a:cubicBezTo>
                <a:cubicBezTo>
                  <a:pt x="140" y="147"/>
                  <a:pt x="105" y="159"/>
                  <a:pt x="78" y="182"/>
                </a:cubicBezTo>
                <a:cubicBezTo>
                  <a:pt x="74" y="179"/>
                  <a:pt x="70" y="175"/>
                  <a:pt x="67" y="171"/>
                </a:cubicBezTo>
                <a:cubicBezTo>
                  <a:pt x="95" y="148"/>
                  <a:pt x="126" y="132"/>
                  <a:pt x="167" y="127"/>
                </a:cubicBezTo>
                <a:cubicBezTo>
                  <a:pt x="172" y="126"/>
                  <a:pt x="172" y="120"/>
                  <a:pt x="167" y="119"/>
                </a:cubicBezTo>
                <a:cubicBezTo>
                  <a:pt x="127" y="117"/>
                  <a:pt x="89" y="138"/>
                  <a:pt x="61" y="166"/>
                </a:cubicBezTo>
                <a:cubicBezTo>
                  <a:pt x="59" y="163"/>
                  <a:pt x="56" y="160"/>
                  <a:pt x="53" y="157"/>
                </a:cubicBezTo>
                <a:cubicBezTo>
                  <a:pt x="78" y="136"/>
                  <a:pt x="106" y="121"/>
                  <a:pt x="137" y="105"/>
                </a:cubicBezTo>
                <a:cubicBezTo>
                  <a:pt x="142" y="103"/>
                  <a:pt x="139" y="96"/>
                  <a:pt x="134" y="97"/>
                </a:cubicBezTo>
                <a:cubicBezTo>
                  <a:pt x="103" y="107"/>
                  <a:pt x="71" y="126"/>
                  <a:pt x="47" y="151"/>
                </a:cubicBezTo>
                <a:cubicBezTo>
                  <a:pt x="44" y="147"/>
                  <a:pt x="41" y="143"/>
                  <a:pt x="38" y="139"/>
                </a:cubicBezTo>
                <a:cubicBezTo>
                  <a:pt x="49" y="129"/>
                  <a:pt x="61" y="119"/>
                  <a:pt x="73" y="110"/>
                </a:cubicBezTo>
                <a:cubicBezTo>
                  <a:pt x="100" y="93"/>
                  <a:pt x="122" y="90"/>
                  <a:pt x="152" y="94"/>
                </a:cubicBezTo>
                <a:cubicBezTo>
                  <a:pt x="153" y="94"/>
                  <a:pt x="154" y="94"/>
                  <a:pt x="155" y="94"/>
                </a:cubicBezTo>
                <a:cubicBezTo>
                  <a:pt x="202" y="131"/>
                  <a:pt x="247" y="170"/>
                  <a:pt x="292" y="210"/>
                </a:cubicBezTo>
                <a:close/>
                <a:moveTo>
                  <a:pt x="272" y="31"/>
                </a:moveTo>
                <a:cubicBezTo>
                  <a:pt x="271" y="29"/>
                  <a:pt x="269" y="26"/>
                  <a:pt x="267" y="23"/>
                </a:cubicBezTo>
                <a:cubicBezTo>
                  <a:pt x="276" y="22"/>
                  <a:pt x="286" y="20"/>
                  <a:pt x="295" y="17"/>
                </a:cubicBezTo>
                <a:cubicBezTo>
                  <a:pt x="298" y="21"/>
                  <a:pt x="300" y="25"/>
                  <a:pt x="303" y="29"/>
                </a:cubicBezTo>
                <a:cubicBezTo>
                  <a:pt x="293" y="28"/>
                  <a:pt x="283" y="29"/>
                  <a:pt x="272" y="31"/>
                </a:cubicBezTo>
                <a:close/>
                <a:moveTo>
                  <a:pt x="288" y="54"/>
                </a:moveTo>
                <a:cubicBezTo>
                  <a:pt x="286" y="50"/>
                  <a:pt x="283" y="46"/>
                  <a:pt x="280" y="42"/>
                </a:cubicBezTo>
                <a:cubicBezTo>
                  <a:pt x="288" y="41"/>
                  <a:pt x="296" y="39"/>
                  <a:pt x="304" y="37"/>
                </a:cubicBezTo>
                <a:cubicBezTo>
                  <a:pt x="305" y="37"/>
                  <a:pt x="306" y="36"/>
                  <a:pt x="307" y="35"/>
                </a:cubicBezTo>
                <a:cubicBezTo>
                  <a:pt x="311" y="40"/>
                  <a:pt x="315" y="46"/>
                  <a:pt x="319" y="51"/>
                </a:cubicBezTo>
                <a:cubicBezTo>
                  <a:pt x="309" y="50"/>
                  <a:pt x="299" y="51"/>
                  <a:pt x="288" y="54"/>
                </a:cubicBezTo>
                <a:close/>
                <a:moveTo>
                  <a:pt x="316" y="88"/>
                </a:moveTo>
                <a:cubicBezTo>
                  <a:pt x="312" y="84"/>
                  <a:pt x="309" y="79"/>
                  <a:pt x="305" y="75"/>
                </a:cubicBezTo>
                <a:cubicBezTo>
                  <a:pt x="314" y="71"/>
                  <a:pt x="322" y="68"/>
                  <a:pt x="330" y="65"/>
                </a:cubicBezTo>
                <a:cubicBezTo>
                  <a:pt x="334" y="69"/>
                  <a:pt x="338" y="74"/>
                  <a:pt x="343" y="78"/>
                </a:cubicBezTo>
                <a:cubicBezTo>
                  <a:pt x="334" y="80"/>
                  <a:pt x="325" y="84"/>
                  <a:pt x="316" y="88"/>
                </a:cubicBezTo>
                <a:close/>
                <a:moveTo>
                  <a:pt x="331" y="104"/>
                </a:moveTo>
                <a:cubicBezTo>
                  <a:pt x="328" y="101"/>
                  <a:pt x="325" y="99"/>
                  <a:pt x="323" y="96"/>
                </a:cubicBezTo>
                <a:cubicBezTo>
                  <a:pt x="331" y="92"/>
                  <a:pt x="339" y="89"/>
                  <a:pt x="346" y="85"/>
                </a:cubicBezTo>
                <a:cubicBezTo>
                  <a:pt x="347" y="85"/>
                  <a:pt x="348" y="84"/>
                  <a:pt x="348" y="84"/>
                </a:cubicBezTo>
                <a:cubicBezTo>
                  <a:pt x="351" y="87"/>
                  <a:pt x="354" y="89"/>
                  <a:pt x="357" y="92"/>
                </a:cubicBezTo>
                <a:cubicBezTo>
                  <a:pt x="348" y="95"/>
                  <a:pt x="339" y="99"/>
                  <a:pt x="331" y="104"/>
                </a:cubicBezTo>
                <a:close/>
                <a:moveTo>
                  <a:pt x="339" y="113"/>
                </a:moveTo>
                <a:cubicBezTo>
                  <a:pt x="347" y="108"/>
                  <a:pt x="356" y="104"/>
                  <a:pt x="365" y="99"/>
                </a:cubicBezTo>
                <a:cubicBezTo>
                  <a:pt x="369" y="102"/>
                  <a:pt x="372" y="104"/>
                  <a:pt x="375" y="107"/>
                </a:cubicBezTo>
                <a:cubicBezTo>
                  <a:pt x="365" y="111"/>
                  <a:pt x="356" y="116"/>
                  <a:pt x="347" y="121"/>
                </a:cubicBezTo>
                <a:cubicBezTo>
                  <a:pt x="344" y="119"/>
                  <a:pt x="341" y="116"/>
                  <a:pt x="339" y="113"/>
                </a:cubicBezTo>
                <a:close/>
                <a:moveTo>
                  <a:pt x="368" y="143"/>
                </a:moveTo>
                <a:cubicBezTo>
                  <a:pt x="363" y="139"/>
                  <a:pt x="359" y="135"/>
                  <a:pt x="355" y="131"/>
                </a:cubicBezTo>
                <a:cubicBezTo>
                  <a:pt x="365" y="125"/>
                  <a:pt x="375" y="119"/>
                  <a:pt x="385" y="114"/>
                </a:cubicBezTo>
                <a:cubicBezTo>
                  <a:pt x="390" y="117"/>
                  <a:pt x="395" y="121"/>
                  <a:pt x="401" y="124"/>
                </a:cubicBezTo>
                <a:cubicBezTo>
                  <a:pt x="389" y="127"/>
                  <a:pt x="378" y="134"/>
                  <a:pt x="368" y="143"/>
                </a:cubicBezTo>
                <a:close/>
              </a:path>
            </a:pathLst>
          </a:custGeom>
          <a:solidFill>
            <a:srgbClr val="F5F5F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12" name="组合 11"/>
          <p:cNvGrpSpPr/>
          <p:nvPr/>
        </p:nvGrpSpPr>
        <p:grpSpPr>
          <a:xfrm>
            <a:off x="6815284" y="2753603"/>
            <a:ext cx="1152513" cy="1037063"/>
            <a:chOff x="5362576" y="1066800"/>
            <a:chExt cx="919163" cy="827088"/>
          </a:xfrm>
        </p:grpSpPr>
        <p:sp>
          <p:nvSpPr>
            <p:cNvPr id="13" name="Freeform 112"/>
            <p:cNvSpPr>
              <a:spLocks noEditPoints="1"/>
            </p:cNvSpPr>
            <p:nvPr/>
          </p:nvSpPr>
          <p:spPr bwMode="auto">
            <a:xfrm>
              <a:off x="5362576" y="1066800"/>
              <a:ext cx="919163" cy="827088"/>
            </a:xfrm>
            <a:custGeom>
              <a:avLst/>
              <a:gdLst>
                <a:gd name="T0" fmla="*/ 385 w 394"/>
                <a:gd name="T1" fmla="*/ 146 h 355"/>
                <a:gd name="T2" fmla="*/ 347 w 394"/>
                <a:gd name="T3" fmla="*/ 67 h 355"/>
                <a:gd name="T4" fmla="*/ 62 w 394"/>
                <a:gd name="T5" fmla="*/ 96 h 355"/>
                <a:gd name="T6" fmla="*/ 24 w 394"/>
                <a:gd name="T7" fmla="*/ 176 h 355"/>
                <a:gd name="T8" fmla="*/ 23 w 394"/>
                <a:gd name="T9" fmla="*/ 283 h 355"/>
                <a:gd name="T10" fmla="*/ 173 w 394"/>
                <a:gd name="T11" fmla="*/ 354 h 355"/>
                <a:gd name="T12" fmla="*/ 286 w 394"/>
                <a:gd name="T13" fmla="*/ 263 h 355"/>
                <a:gd name="T14" fmla="*/ 312 w 394"/>
                <a:gd name="T15" fmla="*/ 212 h 355"/>
                <a:gd name="T16" fmla="*/ 354 w 394"/>
                <a:gd name="T17" fmla="*/ 198 h 355"/>
                <a:gd name="T18" fmla="*/ 385 w 394"/>
                <a:gd name="T19" fmla="*/ 146 h 355"/>
                <a:gd name="T20" fmla="*/ 111 w 394"/>
                <a:gd name="T21" fmla="*/ 69 h 355"/>
                <a:gd name="T22" fmla="*/ 366 w 394"/>
                <a:gd name="T23" fmla="*/ 105 h 355"/>
                <a:gd name="T24" fmla="*/ 355 w 394"/>
                <a:gd name="T25" fmla="*/ 168 h 355"/>
                <a:gd name="T26" fmla="*/ 312 w 394"/>
                <a:gd name="T27" fmla="*/ 180 h 355"/>
                <a:gd name="T28" fmla="*/ 288 w 394"/>
                <a:gd name="T29" fmla="*/ 204 h 355"/>
                <a:gd name="T30" fmla="*/ 282 w 394"/>
                <a:gd name="T31" fmla="*/ 209 h 355"/>
                <a:gd name="T32" fmla="*/ 105 w 394"/>
                <a:gd name="T33" fmla="*/ 300 h 355"/>
                <a:gd name="T34" fmla="*/ 34 w 394"/>
                <a:gd name="T35" fmla="*/ 193 h 355"/>
                <a:gd name="T36" fmla="*/ 111 w 394"/>
                <a:gd name="T37" fmla="*/ 69 h 355"/>
                <a:gd name="T38" fmla="*/ 206 w 394"/>
                <a:gd name="T39" fmla="*/ 338 h 355"/>
                <a:gd name="T40" fmla="*/ 49 w 394"/>
                <a:gd name="T41" fmla="*/ 301 h 355"/>
                <a:gd name="T42" fmla="*/ 23 w 394"/>
                <a:gd name="T43" fmla="*/ 240 h 355"/>
                <a:gd name="T44" fmla="*/ 24 w 394"/>
                <a:gd name="T45" fmla="*/ 184 h 355"/>
                <a:gd name="T46" fmla="*/ 118 w 394"/>
                <a:gd name="T47" fmla="*/ 317 h 355"/>
                <a:gd name="T48" fmla="*/ 258 w 394"/>
                <a:gd name="T49" fmla="*/ 291 h 355"/>
                <a:gd name="T50" fmla="*/ 206 w 394"/>
                <a:gd name="T51" fmla="*/ 338 h 355"/>
                <a:gd name="T52" fmla="*/ 314 w 394"/>
                <a:gd name="T53" fmla="*/ 197 h 355"/>
                <a:gd name="T54" fmla="*/ 297 w 394"/>
                <a:gd name="T55" fmla="*/ 210 h 355"/>
                <a:gd name="T56" fmla="*/ 332 w 394"/>
                <a:gd name="T57" fmla="*/ 186 h 355"/>
                <a:gd name="T58" fmla="*/ 373 w 394"/>
                <a:gd name="T59" fmla="*/ 168 h 355"/>
                <a:gd name="T60" fmla="*/ 314 w 394"/>
                <a:gd name="T61" fmla="*/ 197 h 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94" h="355">
                  <a:moveTo>
                    <a:pt x="385" y="146"/>
                  </a:moveTo>
                  <a:cubicBezTo>
                    <a:pt x="392" y="116"/>
                    <a:pt x="369" y="83"/>
                    <a:pt x="347" y="67"/>
                  </a:cubicBezTo>
                  <a:cubicBezTo>
                    <a:pt x="259" y="0"/>
                    <a:pt x="137" y="17"/>
                    <a:pt x="62" y="96"/>
                  </a:cubicBezTo>
                  <a:cubicBezTo>
                    <a:pt x="39" y="120"/>
                    <a:pt x="27" y="148"/>
                    <a:pt x="24" y="176"/>
                  </a:cubicBezTo>
                  <a:cubicBezTo>
                    <a:pt x="0" y="198"/>
                    <a:pt x="12" y="259"/>
                    <a:pt x="23" y="283"/>
                  </a:cubicBezTo>
                  <a:cubicBezTo>
                    <a:pt x="48" y="337"/>
                    <a:pt x="119" y="354"/>
                    <a:pt x="173" y="354"/>
                  </a:cubicBezTo>
                  <a:cubicBezTo>
                    <a:pt x="236" y="355"/>
                    <a:pt x="265" y="316"/>
                    <a:pt x="286" y="263"/>
                  </a:cubicBezTo>
                  <a:cubicBezTo>
                    <a:pt x="293" y="246"/>
                    <a:pt x="299" y="226"/>
                    <a:pt x="312" y="212"/>
                  </a:cubicBezTo>
                  <a:cubicBezTo>
                    <a:pt x="321" y="202"/>
                    <a:pt x="342" y="204"/>
                    <a:pt x="354" y="198"/>
                  </a:cubicBezTo>
                  <a:cubicBezTo>
                    <a:pt x="377" y="186"/>
                    <a:pt x="394" y="173"/>
                    <a:pt x="385" y="146"/>
                  </a:cubicBezTo>
                  <a:close/>
                  <a:moveTo>
                    <a:pt x="111" y="69"/>
                  </a:moveTo>
                  <a:cubicBezTo>
                    <a:pt x="186" y="18"/>
                    <a:pt x="314" y="20"/>
                    <a:pt x="366" y="105"/>
                  </a:cubicBezTo>
                  <a:cubicBezTo>
                    <a:pt x="379" y="125"/>
                    <a:pt x="376" y="156"/>
                    <a:pt x="355" y="168"/>
                  </a:cubicBezTo>
                  <a:cubicBezTo>
                    <a:pt x="343" y="175"/>
                    <a:pt x="326" y="176"/>
                    <a:pt x="312" y="180"/>
                  </a:cubicBezTo>
                  <a:cubicBezTo>
                    <a:pt x="298" y="184"/>
                    <a:pt x="290" y="193"/>
                    <a:pt x="288" y="204"/>
                  </a:cubicBezTo>
                  <a:cubicBezTo>
                    <a:pt x="285" y="204"/>
                    <a:pt x="282" y="206"/>
                    <a:pt x="282" y="209"/>
                  </a:cubicBezTo>
                  <a:cubicBezTo>
                    <a:pt x="280" y="301"/>
                    <a:pt x="180" y="332"/>
                    <a:pt x="105" y="300"/>
                  </a:cubicBezTo>
                  <a:cubicBezTo>
                    <a:pt x="62" y="282"/>
                    <a:pt x="36" y="240"/>
                    <a:pt x="34" y="193"/>
                  </a:cubicBezTo>
                  <a:cubicBezTo>
                    <a:pt x="31" y="141"/>
                    <a:pt x="70" y="97"/>
                    <a:pt x="111" y="69"/>
                  </a:cubicBezTo>
                  <a:close/>
                  <a:moveTo>
                    <a:pt x="206" y="338"/>
                  </a:moveTo>
                  <a:cubicBezTo>
                    <a:pt x="156" y="354"/>
                    <a:pt x="87" y="335"/>
                    <a:pt x="49" y="301"/>
                  </a:cubicBezTo>
                  <a:cubicBezTo>
                    <a:pt x="32" y="285"/>
                    <a:pt x="26" y="263"/>
                    <a:pt x="23" y="240"/>
                  </a:cubicBezTo>
                  <a:cubicBezTo>
                    <a:pt x="21" y="226"/>
                    <a:pt x="17" y="200"/>
                    <a:pt x="24" y="184"/>
                  </a:cubicBezTo>
                  <a:cubicBezTo>
                    <a:pt x="21" y="241"/>
                    <a:pt x="56" y="296"/>
                    <a:pt x="118" y="317"/>
                  </a:cubicBezTo>
                  <a:cubicBezTo>
                    <a:pt x="167" y="333"/>
                    <a:pt x="223" y="323"/>
                    <a:pt x="258" y="291"/>
                  </a:cubicBezTo>
                  <a:cubicBezTo>
                    <a:pt x="247" y="312"/>
                    <a:pt x="232" y="329"/>
                    <a:pt x="206" y="338"/>
                  </a:cubicBezTo>
                  <a:close/>
                  <a:moveTo>
                    <a:pt x="314" y="197"/>
                  </a:moveTo>
                  <a:cubicBezTo>
                    <a:pt x="307" y="199"/>
                    <a:pt x="302" y="204"/>
                    <a:pt x="297" y="210"/>
                  </a:cubicBezTo>
                  <a:cubicBezTo>
                    <a:pt x="301" y="196"/>
                    <a:pt x="312" y="189"/>
                    <a:pt x="332" y="186"/>
                  </a:cubicBezTo>
                  <a:cubicBezTo>
                    <a:pt x="348" y="183"/>
                    <a:pt x="362" y="179"/>
                    <a:pt x="373" y="168"/>
                  </a:cubicBezTo>
                  <a:cubicBezTo>
                    <a:pt x="364" y="188"/>
                    <a:pt x="332" y="190"/>
                    <a:pt x="314" y="197"/>
                  </a:cubicBez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" name="Freeform 113"/>
            <p:cNvSpPr>
              <a:spLocks noEditPoints="1"/>
            </p:cNvSpPr>
            <p:nvPr/>
          </p:nvSpPr>
          <p:spPr bwMode="auto">
            <a:xfrm>
              <a:off x="5870576" y="1346200"/>
              <a:ext cx="201613" cy="157163"/>
            </a:xfrm>
            <a:custGeom>
              <a:avLst/>
              <a:gdLst>
                <a:gd name="T0" fmla="*/ 64 w 86"/>
                <a:gd name="T1" fmla="*/ 9 h 67"/>
                <a:gd name="T2" fmla="*/ 59 w 86"/>
                <a:gd name="T3" fmla="*/ 17 h 67"/>
                <a:gd name="T4" fmla="*/ 59 w 86"/>
                <a:gd name="T5" fmla="*/ 18 h 67"/>
                <a:gd name="T6" fmla="*/ 0 w 86"/>
                <a:gd name="T7" fmla="*/ 49 h 67"/>
                <a:gd name="T8" fmla="*/ 3 w 86"/>
                <a:gd name="T9" fmla="*/ 56 h 67"/>
                <a:gd name="T10" fmla="*/ 66 w 86"/>
                <a:gd name="T11" fmla="*/ 50 h 67"/>
                <a:gd name="T12" fmla="*/ 64 w 86"/>
                <a:gd name="T13" fmla="*/ 9 h 67"/>
                <a:gd name="T14" fmla="*/ 59 w 86"/>
                <a:gd name="T15" fmla="*/ 23 h 67"/>
                <a:gd name="T16" fmla="*/ 62 w 86"/>
                <a:gd name="T17" fmla="*/ 21 h 67"/>
                <a:gd name="T18" fmla="*/ 67 w 86"/>
                <a:gd name="T19" fmla="*/ 31 h 67"/>
                <a:gd name="T20" fmla="*/ 67 w 86"/>
                <a:gd name="T21" fmla="*/ 31 h 67"/>
                <a:gd name="T22" fmla="*/ 38 w 86"/>
                <a:gd name="T23" fmla="*/ 32 h 67"/>
                <a:gd name="T24" fmla="*/ 26 w 86"/>
                <a:gd name="T25" fmla="*/ 49 h 67"/>
                <a:gd name="T26" fmla="*/ 14 w 86"/>
                <a:gd name="T27" fmla="*/ 47 h 67"/>
                <a:gd name="T28" fmla="*/ 59 w 86"/>
                <a:gd name="T29" fmla="*/ 23 h 67"/>
                <a:gd name="T30" fmla="*/ 32 w 86"/>
                <a:gd name="T31" fmla="*/ 49 h 67"/>
                <a:gd name="T32" fmla="*/ 46 w 86"/>
                <a:gd name="T33" fmla="*/ 38 h 67"/>
                <a:gd name="T34" fmla="*/ 58 w 86"/>
                <a:gd name="T35" fmla="*/ 39 h 67"/>
                <a:gd name="T36" fmla="*/ 60 w 86"/>
                <a:gd name="T37" fmla="*/ 39 h 67"/>
                <a:gd name="T38" fmla="*/ 54 w 86"/>
                <a:gd name="T39" fmla="*/ 43 h 67"/>
                <a:gd name="T40" fmla="*/ 32 w 86"/>
                <a:gd name="T41" fmla="*/ 49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6" h="67">
                  <a:moveTo>
                    <a:pt x="64" y="9"/>
                  </a:moveTo>
                  <a:cubicBezTo>
                    <a:pt x="59" y="8"/>
                    <a:pt x="56" y="14"/>
                    <a:pt x="59" y="17"/>
                  </a:cubicBezTo>
                  <a:cubicBezTo>
                    <a:pt x="59" y="18"/>
                    <a:pt x="59" y="18"/>
                    <a:pt x="59" y="18"/>
                  </a:cubicBezTo>
                  <a:cubicBezTo>
                    <a:pt x="37" y="0"/>
                    <a:pt x="7" y="26"/>
                    <a:pt x="0" y="49"/>
                  </a:cubicBezTo>
                  <a:cubicBezTo>
                    <a:pt x="0" y="52"/>
                    <a:pt x="1" y="55"/>
                    <a:pt x="3" y="56"/>
                  </a:cubicBezTo>
                  <a:cubicBezTo>
                    <a:pt x="22" y="67"/>
                    <a:pt x="48" y="62"/>
                    <a:pt x="66" y="50"/>
                  </a:cubicBezTo>
                  <a:cubicBezTo>
                    <a:pt x="82" y="40"/>
                    <a:pt x="86" y="16"/>
                    <a:pt x="64" y="9"/>
                  </a:cubicBezTo>
                  <a:close/>
                  <a:moveTo>
                    <a:pt x="59" y="23"/>
                  </a:moveTo>
                  <a:cubicBezTo>
                    <a:pt x="61" y="24"/>
                    <a:pt x="63" y="23"/>
                    <a:pt x="62" y="21"/>
                  </a:cubicBezTo>
                  <a:cubicBezTo>
                    <a:pt x="65" y="24"/>
                    <a:pt x="68" y="27"/>
                    <a:pt x="67" y="31"/>
                  </a:cubicBezTo>
                  <a:cubicBezTo>
                    <a:pt x="67" y="31"/>
                    <a:pt x="67" y="31"/>
                    <a:pt x="67" y="31"/>
                  </a:cubicBezTo>
                  <a:cubicBezTo>
                    <a:pt x="59" y="27"/>
                    <a:pt x="45" y="29"/>
                    <a:pt x="38" y="32"/>
                  </a:cubicBezTo>
                  <a:cubicBezTo>
                    <a:pt x="30" y="35"/>
                    <a:pt x="26" y="41"/>
                    <a:pt x="26" y="49"/>
                  </a:cubicBezTo>
                  <a:cubicBezTo>
                    <a:pt x="22" y="49"/>
                    <a:pt x="18" y="48"/>
                    <a:pt x="14" y="47"/>
                  </a:cubicBezTo>
                  <a:cubicBezTo>
                    <a:pt x="21" y="30"/>
                    <a:pt x="40" y="15"/>
                    <a:pt x="59" y="23"/>
                  </a:cubicBezTo>
                  <a:close/>
                  <a:moveTo>
                    <a:pt x="32" y="49"/>
                  </a:moveTo>
                  <a:cubicBezTo>
                    <a:pt x="34" y="43"/>
                    <a:pt x="39" y="39"/>
                    <a:pt x="46" y="38"/>
                  </a:cubicBezTo>
                  <a:cubicBezTo>
                    <a:pt x="50" y="38"/>
                    <a:pt x="54" y="38"/>
                    <a:pt x="58" y="39"/>
                  </a:cubicBezTo>
                  <a:cubicBezTo>
                    <a:pt x="59" y="39"/>
                    <a:pt x="59" y="39"/>
                    <a:pt x="60" y="39"/>
                  </a:cubicBezTo>
                  <a:cubicBezTo>
                    <a:pt x="58" y="41"/>
                    <a:pt x="56" y="42"/>
                    <a:pt x="54" y="43"/>
                  </a:cubicBezTo>
                  <a:cubicBezTo>
                    <a:pt x="47" y="46"/>
                    <a:pt x="40" y="48"/>
                    <a:pt x="32" y="49"/>
                  </a:cubicBez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" name="Freeform 114"/>
            <p:cNvSpPr>
              <a:spLocks noEditPoints="1"/>
            </p:cNvSpPr>
            <p:nvPr/>
          </p:nvSpPr>
          <p:spPr bwMode="auto">
            <a:xfrm>
              <a:off x="6048376" y="1246187"/>
              <a:ext cx="158750" cy="192088"/>
            </a:xfrm>
            <a:custGeom>
              <a:avLst/>
              <a:gdLst>
                <a:gd name="T0" fmla="*/ 51 w 68"/>
                <a:gd name="T1" fmla="*/ 11 h 82"/>
                <a:gd name="T2" fmla="*/ 46 w 68"/>
                <a:gd name="T3" fmla="*/ 5 h 82"/>
                <a:gd name="T4" fmla="*/ 8 w 68"/>
                <a:gd name="T5" fmla="*/ 24 h 82"/>
                <a:gd name="T6" fmla="*/ 9 w 68"/>
                <a:gd name="T7" fmla="*/ 29 h 82"/>
                <a:gd name="T8" fmla="*/ 1 w 68"/>
                <a:gd name="T9" fmla="*/ 40 h 82"/>
                <a:gd name="T10" fmla="*/ 4 w 68"/>
                <a:gd name="T11" fmla="*/ 48 h 82"/>
                <a:gd name="T12" fmla="*/ 51 w 68"/>
                <a:gd name="T13" fmla="*/ 68 h 82"/>
                <a:gd name="T14" fmla="*/ 51 w 68"/>
                <a:gd name="T15" fmla="*/ 11 h 82"/>
                <a:gd name="T16" fmla="*/ 44 w 68"/>
                <a:gd name="T17" fmla="*/ 57 h 82"/>
                <a:gd name="T18" fmla="*/ 26 w 68"/>
                <a:gd name="T19" fmla="*/ 45 h 82"/>
                <a:gd name="T20" fmla="*/ 13 w 68"/>
                <a:gd name="T21" fmla="*/ 38 h 82"/>
                <a:gd name="T22" fmla="*/ 16 w 68"/>
                <a:gd name="T23" fmla="*/ 30 h 82"/>
                <a:gd name="T24" fmla="*/ 19 w 68"/>
                <a:gd name="T25" fmla="*/ 27 h 82"/>
                <a:gd name="T26" fmla="*/ 39 w 68"/>
                <a:gd name="T27" fmla="*/ 16 h 82"/>
                <a:gd name="T28" fmla="*/ 44 w 68"/>
                <a:gd name="T29" fmla="*/ 57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8" h="82">
                  <a:moveTo>
                    <a:pt x="51" y="11"/>
                  </a:moveTo>
                  <a:cubicBezTo>
                    <a:pt x="51" y="8"/>
                    <a:pt x="49" y="6"/>
                    <a:pt x="46" y="5"/>
                  </a:cubicBezTo>
                  <a:cubicBezTo>
                    <a:pt x="29" y="0"/>
                    <a:pt x="14" y="7"/>
                    <a:pt x="8" y="24"/>
                  </a:cubicBezTo>
                  <a:cubicBezTo>
                    <a:pt x="7" y="26"/>
                    <a:pt x="8" y="28"/>
                    <a:pt x="9" y="29"/>
                  </a:cubicBezTo>
                  <a:cubicBezTo>
                    <a:pt x="6" y="33"/>
                    <a:pt x="4" y="36"/>
                    <a:pt x="1" y="40"/>
                  </a:cubicBezTo>
                  <a:cubicBezTo>
                    <a:pt x="0" y="42"/>
                    <a:pt x="1" y="47"/>
                    <a:pt x="4" y="48"/>
                  </a:cubicBezTo>
                  <a:cubicBezTo>
                    <a:pt x="19" y="50"/>
                    <a:pt x="35" y="82"/>
                    <a:pt x="51" y="68"/>
                  </a:cubicBezTo>
                  <a:cubicBezTo>
                    <a:pt x="68" y="52"/>
                    <a:pt x="52" y="29"/>
                    <a:pt x="51" y="11"/>
                  </a:cubicBezTo>
                  <a:close/>
                  <a:moveTo>
                    <a:pt x="44" y="57"/>
                  </a:moveTo>
                  <a:cubicBezTo>
                    <a:pt x="41" y="61"/>
                    <a:pt x="29" y="48"/>
                    <a:pt x="26" y="45"/>
                  </a:cubicBezTo>
                  <a:cubicBezTo>
                    <a:pt x="22" y="42"/>
                    <a:pt x="18" y="39"/>
                    <a:pt x="13" y="38"/>
                  </a:cubicBezTo>
                  <a:cubicBezTo>
                    <a:pt x="14" y="36"/>
                    <a:pt x="15" y="33"/>
                    <a:pt x="16" y="30"/>
                  </a:cubicBezTo>
                  <a:cubicBezTo>
                    <a:pt x="17" y="29"/>
                    <a:pt x="18" y="28"/>
                    <a:pt x="19" y="27"/>
                  </a:cubicBezTo>
                  <a:cubicBezTo>
                    <a:pt x="23" y="17"/>
                    <a:pt x="30" y="14"/>
                    <a:pt x="39" y="16"/>
                  </a:cubicBezTo>
                  <a:cubicBezTo>
                    <a:pt x="42" y="29"/>
                    <a:pt x="51" y="48"/>
                    <a:pt x="44" y="57"/>
                  </a:cubicBez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" name="Freeform 115"/>
            <p:cNvSpPr>
              <a:spLocks noEditPoints="1"/>
            </p:cNvSpPr>
            <p:nvPr/>
          </p:nvSpPr>
          <p:spPr bwMode="auto">
            <a:xfrm>
              <a:off x="5910263" y="1160462"/>
              <a:ext cx="142875" cy="184150"/>
            </a:xfrm>
            <a:custGeom>
              <a:avLst/>
              <a:gdLst>
                <a:gd name="T0" fmla="*/ 42 w 61"/>
                <a:gd name="T1" fmla="*/ 11 h 79"/>
                <a:gd name="T2" fmla="*/ 9 w 61"/>
                <a:gd name="T3" fmla="*/ 36 h 79"/>
                <a:gd name="T4" fmla="*/ 9 w 61"/>
                <a:gd name="T5" fmla="*/ 36 h 79"/>
                <a:gd name="T6" fmla="*/ 1 w 61"/>
                <a:gd name="T7" fmla="*/ 58 h 79"/>
                <a:gd name="T8" fmla="*/ 13 w 61"/>
                <a:gd name="T9" fmla="*/ 73 h 79"/>
                <a:gd name="T10" fmla="*/ 55 w 61"/>
                <a:gd name="T11" fmla="*/ 54 h 79"/>
                <a:gd name="T12" fmla="*/ 42 w 61"/>
                <a:gd name="T13" fmla="*/ 11 h 79"/>
                <a:gd name="T14" fmla="*/ 43 w 61"/>
                <a:gd name="T15" fmla="*/ 48 h 79"/>
                <a:gd name="T16" fmla="*/ 19 w 61"/>
                <a:gd name="T17" fmla="*/ 62 h 79"/>
                <a:gd name="T18" fmla="*/ 15 w 61"/>
                <a:gd name="T19" fmla="*/ 41 h 79"/>
                <a:gd name="T20" fmla="*/ 18 w 61"/>
                <a:gd name="T21" fmla="*/ 38 h 79"/>
                <a:gd name="T22" fmla="*/ 35 w 61"/>
                <a:gd name="T23" fmla="*/ 22 h 79"/>
                <a:gd name="T24" fmla="*/ 43 w 61"/>
                <a:gd name="T25" fmla="*/ 48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1" h="79">
                  <a:moveTo>
                    <a:pt x="42" y="11"/>
                  </a:moveTo>
                  <a:cubicBezTo>
                    <a:pt x="25" y="0"/>
                    <a:pt x="8" y="20"/>
                    <a:pt x="9" y="36"/>
                  </a:cubicBezTo>
                  <a:cubicBezTo>
                    <a:pt x="9" y="36"/>
                    <a:pt x="9" y="36"/>
                    <a:pt x="9" y="36"/>
                  </a:cubicBezTo>
                  <a:cubicBezTo>
                    <a:pt x="4" y="42"/>
                    <a:pt x="0" y="50"/>
                    <a:pt x="1" y="58"/>
                  </a:cubicBezTo>
                  <a:cubicBezTo>
                    <a:pt x="2" y="65"/>
                    <a:pt x="6" y="70"/>
                    <a:pt x="13" y="73"/>
                  </a:cubicBezTo>
                  <a:cubicBezTo>
                    <a:pt x="29" y="79"/>
                    <a:pt x="49" y="69"/>
                    <a:pt x="55" y="54"/>
                  </a:cubicBezTo>
                  <a:cubicBezTo>
                    <a:pt x="61" y="39"/>
                    <a:pt x="55" y="21"/>
                    <a:pt x="42" y="11"/>
                  </a:cubicBezTo>
                  <a:close/>
                  <a:moveTo>
                    <a:pt x="43" y="48"/>
                  </a:moveTo>
                  <a:cubicBezTo>
                    <a:pt x="40" y="58"/>
                    <a:pt x="28" y="63"/>
                    <a:pt x="19" y="62"/>
                  </a:cubicBezTo>
                  <a:cubicBezTo>
                    <a:pt x="8" y="60"/>
                    <a:pt x="11" y="48"/>
                    <a:pt x="15" y="41"/>
                  </a:cubicBezTo>
                  <a:cubicBezTo>
                    <a:pt x="16" y="40"/>
                    <a:pt x="17" y="40"/>
                    <a:pt x="18" y="38"/>
                  </a:cubicBezTo>
                  <a:cubicBezTo>
                    <a:pt x="22" y="33"/>
                    <a:pt x="26" y="15"/>
                    <a:pt x="35" y="22"/>
                  </a:cubicBezTo>
                  <a:cubicBezTo>
                    <a:pt x="43" y="28"/>
                    <a:pt x="46" y="39"/>
                    <a:pt x="43" y="48"/>
                  </a:cubicBez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" name="Freeform 116"/>
            <p:cNvSpPr>
              <a:spLocks noEditPoints="1"/>
            </p:cNvSpPr>
            <p:nvPr/>
          </p:nvSpPr>
          <p:spPr bwMode="auto">
            <a:xfrm>
              <a:off x="5780088" y="1166812"/>
              <a:ext cx="114300" cy="161925"/>
            </a:xfrm>
            <a:custGeom>
              <a:avLst/>
              <a:gdLst>
                <a:gd name="T0" fmla="*/ 42 w 49"/>
                <a:gd name="T1" fmla="*/ 7 h 69"/>
                <a:gd name="T2" fmla="*/ 16 w 49"/>
                <a:gd name="T3" fmla="*/ 8 h 69"/>
                <a:gd name="T4" fmla="*/ 13 w 49"/>
                <a:gd name="T5" fmla="*/ 12 h 69"/>
                <a:gd name="T6" fmla="*/ 2 w 49"/>
                <a:gd name="T7" fmla="*/ 17 h 69"/>
                <a:gd name="T8" fmla="*/ 9 w 49"/>
                <a:gd name="T9" fmla="*/ 34 h 69"/>
                <a:gd name="T10" fmla="*/ 3 w 49"/>
                <a:gd name="T11" fmla="*/ 60 h 69"/>
                <a:gd name="T12" fmla="*/ 9 w 49"/>
                <a:gd name="T13" fmla="*/ 68 h 69"/>
                <a:gd name="T14" fmla="*/ 47 w 49"/>
                <a:gd name="T15" fmla="*/ 29 h 69"/>
                <a:gd name="T16" fmla="*/ 42 w 49"/>
                <a:gd name="T17" fmla="*/ 7 h 69"/>
                <a:gd name="T18" fmla="*/ 34 w 49"/>
                <a:gd name="T19" fmla="*/ 30 h 69"/>
                <a:gd name="T20" fmla="*/ 17 w 49"/>
                <a:gd name="T21" fmla="*/ 54 h 69"/>
                <a:gd name="T22" fmla="*/ 21 w 49"/>
                <a:gd name="T23" fmla="*/ 36 h 69"/>
                <a:gd name="T24" fmla="*/ 20 w 49"/>
                <a:gd name="T25" fmla="*/ 29 h 69"/>
                <a:gd name="T26" fmla="*/ 13 w 49"/>
                <a:gd name="T27" fmla="*/ 22 h 69"/>
                <a:gd name="T28" fmla="*/ 17 w 49"/>
                <a:gd name="T29" fmla="*/ 19 h 69"/>
                <a:gd name="T30" fmla="*/ 20 w 49"/>
                <a:gd name="T31" fmla="*/ 19 h 69"/>
                <a:gd name="T32" fmla="*/ 35 w 49"/>
                <a:gd name="T33" fmla="*/ 16 h 69"/>
                <a:gd name="T34" fmla="*/ 34 w 49"/>
                <a:gd name="T35" fmla="*/ 3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9" h="69">
                  <a:moveTo>
                    <a:pt x="42" y="7"/>
                  </a:moveTo>
                  <a:cubicBezTo>
                    <a:pt x="35" y="0"/>
                    <a:pt x="23" y="4"/>
                    <a:pt x="16" y="8"/>
                  </a:cubicBezTo>
                  <a:cubicBezTo>
                    <a:pt x="14" y="9"/>
                    <a:pt x="14" y="10"/>
                    <a:pt x="13" y="12"/>
                  </a:cubicBezTo>
                  <a:cubicBezTo>
                    <a:pt x="9" y="11"/>
                    <a:pt x="4" y="12"/>
                    <a:pt x="2" y="17"/>
                  </a:cubicBezTo>
                  <a:cubicBezTo>
                    <a:pt x="0" y="24"/>
                    <a:pt x="5" y="30"/>
                    <a:pt x="9" y="34"/>
                  </a:cubicBezTo>
                  <a:cubicBezTo>
                    <a:pt x="6" y="43"/>
                    <a:pt x="7" y="52"/>
                    <a:pt x="3" y="60"/>
                  </a:cubicBezTo>
                  <a:cubicBezTo>
                    <a:pt x="2" y="64"/>
                    <a:pt x="6" y="68"/>
                    <a:pt x="9" y="68"/>
                  </a:cubicBezTo>
                  <a:cubicBezTo>
                    <a:pt x="28" y="69"/>
                    <a:pt x="43" y="46"/>
                    <a:pt x="47" y="29"/>
                  </a:cubicBezTo>
                  <a:cubicBezTo>
                    <a:pt x="49" y="22"/>
                    <a:pt x="49" y="12"/>
                    <a:pt x="42" y="7"/>
                  </a:cubicBezTo>
                  <a:close/>
                  <a:moveTo>
                    <a:pt x="34" y="30"/>
                  </a:moveTo>
                  <a:cubicBezTo>
                    <a:pt x="31" y="38"/>
                    <a:pt x="25" y="50"/>
                    <a:pt x="17" y="54"/>
                  </a:cubicBezTo>
                  <a:cubicBezTo>
                    <a:pt x="18" y="48"/>
                    <a:pt x="18" y="41"/>
                    <a:pt x="21" y="36"/>
                  </a:cubicBezTo>
                  <a:cubicBezTo>
                    <a:pt x="22" y="33"/>
                    <a:pt x="22" y="30"/>
                    <a:pt x="20" y="29"/>
                  </a:cubicBezTo>
                  <a:cubicBezTo>
                    <a:pt x="18" y="27"/>
                    <a:pt x="15" y="24"/>
                    <a:pt x="13" y="22"/>
                  </a:cubicBezTo>
                  <a:cubicBezTo>
                    <a:pt x="12" y="21"/>
                    <a:pt x="15" y="20"/>
                    <a:pt x="17" y="19"/>
                  </a:cubicBezTo>
                  <a:cubicBezTo>
                    <a:pt x="18" y="19"/>
                    <a:pt x="19" y="19"/>
                    <a:pt x="20" y="19"/>
                  </a:cubicBezTo>
                  <a:cubicBezTo>
                    <a:pt x="23" y="17"/>
                    <a:pt x="33" y="12"/>
                    <a:pt x="35" y="16"/>
                  </a:cubicBezTo>
                  <a:cubicBezTo>
                    <a:pt x="38" y="20"/>
                    <a:pt x="35" y="26"/>
                    <a:pt x="34" y="30"/>
                  </a:cubicBez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" name="Freeform 117"/>
            <p:cNvSpPr>
              <a:spLocks noEditPoints="1"/>
            </p:cNvSpPr>
            <p:nvPr/>
          </p:nvSpPr>
          <p:spPr bwMode="auto">
            <a:xfrm>
              <a:off x="5589588" y="1201737"/>
              <a:ext cx="149225" cy="176213"/>
            </a:xfrm>
            <a:custGeom>
              <a:avLst/>
              <a:gdLst>
                <a:gd name="T0" fmla="*/ 52 w 64"/>
                <a:gd name="T1" fmla="*/ 8 h 75"/>
                <a:gd name="T2" fmla="*/ 24 w 64"/>
                <a:gd name="T3" fmla="*/ 24 h 75"/>
                <a:gd name="T4" fmla="*/ 0 w 64"/>
                <a:gd name="T5" fmla="*/ 47 h 75"/>
                <a:gd name="T6" fmla="*/ 7 w 64"/>
                <a:gd name="T7" fmla="*/ 53 h 75"/>
                <a:gd name="T8" fmla="*/ 23 w 64"/>
                <a:gd name="T9" fmla="*/ 53 h 75"/>
                <a:gd name="T10" fmla="*/ 42 w 64"/>
                <a:gd name="T11" fmla="*/ 72 h 75"/>
                <a:gd name="T12" fmla="*/ 61 w 64"/>
                <a:gd name="T13" fmla="*/ 43 h 75"/>
                <a:gd name="T14" fmla="*/ 52 w 64"/>
                <a:gd name="T15" fmla="*/ 8 h 75"/>
                <a:gd name="T16" fmla="*/ 51 w 64"/>
                <a:gd name="T17" fmla="*/ 42 h 75"/>
                <a:gd name="T18" fmla="*/ 42 w 64"/>
                <a:gd name="T19" fmla="*/ 59 h 75"/>
                <a:gd name="T20" fmla="*/ 33 w 64"/>
                <a:gd name="T21" fmla="*/ 47 h 75"/>
                <a:gd name="T22" fmla="*/ 26 w 64"/>
                <a:gd name="T23" fmla="*/ 41 h 75"/>
                <a:gd name="T24" fmla="*/ 13 w 64"/>
                <a:gd name="T25" fmla="*/ 41 h 75"/>
                <a:gd name="T26" fmla="*/ 32 w 64"/>
                <a:gd name="T27" fmla="*/ 34 h 75"/>
                <a:gd name="T28" fmla="*/ 34 w 64"/>
                <a:gd name="T29" fmla="*/ 27 h 75"/>
                <a:gd name="T30" fmla="*/ 48 w 64"/>
                <a:gd name="T31" fmla="*/ 19 h 75"/>
                <a:gd name="T32" fmla="*/ 51 w 64"/>
                <a:gd name="T33" fmla="*/ 42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4" h="75">
                  <a:moveTo>
                    <a:pt x="52" y="8"/>
                  </a:moveTo>
                  <a:cubicBezTo>
                    <a:pt x="40" y="0"/>
                    <a:pt x="29" y="14"/>
                    <a:pt x="24" y="24"/>
                  </a:cubicBezTo>
                  <a:cubicBezTo>
                    <a:pt x="11" y="23"/>
                    <a:pt x="0" y="32"/>
                    <a:pt x="0" y="47"/>
                  </a:cubicBezTo>
                  <a:cubicBezTo>
                    <a:pt x="0" y="51"/>
                    <a:pt x="4" y="54"/>
                    <a:pt x="7" y="53"/>
                  </a:cubicBezTo>
                  <a:cubicBezTo>
                    <a:pt x="12" y="51"/>
                    <a:pt x="18" y="53"/>
                    <a:pt x="23" y="53"/>
                  </a:cubicBezTo>
                  <a:cubicBezTo>
                    <a:pt x="25" y="63"/>
                    <a:pt x="30" y="75"/>
                    <a:pt x="42" y="72"/>
                  </a:cubicBezTo>
                  <a:cubicBezTo>
                    <a:pt x="53" y="70"/>
                    <a:pt x="59" y="53"/>
                    <a:pt x="61" y="43"/>
                  </a:cubicBezTo>
                  <a:cubicBezTo>
                    <a:pt x="64" y="32"/>
                    <a:pt x="62" y="15"/>
                    <a:pt x="52" y="8"/>
                  </a:cubicBezTo>
                  <a:close/>
                  <a:moveTo>
                    <a:pt x="51" y="42"/>
                  </a:moveTo>
                  <a:cubicBezTo>
                    <a:pt x="49" y="48"/>
                    <a:pt x="46" y="55"/>
                    <a:pt x="42" y="59"/>
                  </a:cubicBezTo>
                  <a:cubicBezTo>
                    <a:pt x="36" y="67"/>
                    <a:pt x="34" y="51"/>
                    <a:pt x="33" y="47"/>
                  </a:cubicBezTo>
                  <a:cubicBezTo>
                    <a:pt x="33" y="43"/>
                    <a:pt x="30" y="41"/>
                    <a:pt x="26" y="41"/>
                  </a:cubicBezTo>
                  <a:cubicBezTo>
                    <a:pt x="22" y="42"/>
                    <a:pt x="18" y="41"/>
                    <a:pt x="13" y="41"/>
                  </a:cubicBezTo>
                  <a:cubicBezTo>
                    <a:pt x="16" y="34"/>
                    <a:pt x="24" y="32"/>
                    <a:pt x="32" y="34"/>
                  </a:cubicBezTo>
                  <a:cubicBezTo>
                    <a:pt x="36" y="34"/>
                    <a:pt x="38" y="29"/>
                    <a:pt x="34" y="27"/>
                  </a:cubicBezTo>
                  <a:cubicBezTo>
                    <a:pt x="38" y="21"/>
                    <a:pt x="43" y="13"/>
                    <a:pt x="48" y="19"/>
                  </a:cubicBezTo>
                  <a:cubicBezTo>
                    <a:pt x="52" y="25"/>
                    <a:pt x="52" y="35"/>
                    <a:pt x="51" y="42"/>
                  </a:cubicBez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" name="Freeform 118"/>
            <p:cNvSpPr>
              <a:spLocks noEditPoints="1"/>
            </p:cNvSpPr>
            <p:nvPr/>
          </p:nvSpPr>
          <p:spPr bwMode="auto">
            <a:xfrm>
              <a:off x="5476876" y="1350962"/>
              <a:ext cx="166688" cy="171450"/>
            </a:xfrm>
            <a:custGeom>
              <a:avLst/>
              <a:gdLst>
                <a:gd name="T0" fmla="*/ 63 w 71"/>
                <a:gd name="T1" fmla="*/ 8 h 73"/>
                <a:gd name="T2" fmla="*/ 44 w 71"/>
                <a:gd name="T3" fmla="*/ 1 h 73"/>
                <a:gd name="T4" fmla="*/ 30 w 71"/>
                <a:gd name="T5" fmla="*/ 10 h 73"/>
                <a:gd name="T6" fmla="*/ 29 w 71"/>
                <a:gd name="T7" fmla="*/ 9 h 73"/>
                <a:gd name="T8" fmla="*/ 4 w 71"/>
                <a:gd name="T9" fmla="*/ 19 h 73"/>
                <a:gd name="T10" fmla="*/ 9 w 71"/>
                <a:gd name="T11" fmla="*/ 43 h 73"/>
                <a:gd name="T12" fmla="*/ 52 w 71"/>
                <a:gd name="T13" fmla="*/ 62 h 73"/>
                <a:gd name="T14" fmla="*/ 57 w 71"/>
                <a:gd name="T15" fmla="*/ 36 h 73"/>
                <a:gd name="T16" fmla="*/ 70 w 71"/>
                <a:gd name="T17" fmla="*/ 26 h 73"/>
                <a:gd name="T18" fmla="*/ 63 w 71"/>
                <a:gd name="T19" fmla="*/ 8 h 73"/>
                <a:gd name="T20" fmla="*/ 59 w 71"/>
                <a:gd name="T21" fmla="*/ 25 h 73"/>
                <a:gd name="T22" fmla="*/ 51 w 71"/>
                <a:gd name="T23" fmla="*/ 26 h 73"/>
                <a:gd name="T24" fmla="*/ 46 w 71"/>
                <a:gd name="T25" fmla="*/ 33 h 73"/>
                <a:gd name="T26" fmla="*/ 47 w 71"/>
                <a:gd name="T27" fmla="*/ 49 h 73"/>
                <a:gd name="T28" fmla="*/ 46 w 71"/>
                <a:gd name="T29" fmla="*/ 52 h 73"/>
                <a:gd name="T30" fmla="*/ 46 w 71"/>
                <a:gd name="T31" fmla="*/ 53 h 73"/>
                <a:gd name="T32" fmla="*/ 45 w 71"/>
                <a:gd name="T33" fmla="*/ 54 h 73"/>
                <a:gd name="T34" fmla="*/ 44 w 71"/>
                <a:gd name="T35" fmla="*/ 54 h 73"/>
                <a:gd name="T36" fmla="*/ 43 w 71"/>
                <a:gd name="T37" fmla="*/ 54 h 73"/>
                <a:gd name="T38" fmla="*/ 41 w 71"/>
                <a:gd name="T39" fmla="*/ 54 h 73"/>
                <a:gd name="T40" fmla="*/ 41 w 71"/>
                <a:gd name="T41" fmla="*/ 54 h 73"/>
                <a:gd name="T42" fmla="*/ 41 w 71"/>
                <a:gd name="T43" fmla="*/ 54 h 73"/>
                <a:gd name="T44" fmla="*/ 40 w 71"/>
                <a:gd name="T45" fmla="*/ 54 h 73"/>
                <a:gd name="T46" fmla="*/ 37 w 71"/>
                <a:gd name="T47" fmla="*/ 53 h 73"/>
                <a:gd name="T48" fmla="*/ 36 w 71"/>
                <a:gd name="T49" fmla="*/ 52 h 73"/>
                <a:gd name="T50" fmla="*/ 33 w 71"/>
                <a:gd name="T51" fmla="*/ 51 h 73"/>
                <a:gd name="T52" fmla="*/ 29 w 71"/>
                <a:gd name="T53" fmla="*/ 48 h 73"/>
                <a:gd name="T54" fmla="*/ 20 w 71"/>
                <a:gd name="T55" fmla="*/ 38 h 73"/>
                <a:gd name="T56" fmla="*/ 19 w 71"/>
                <a:gd name="T57" fmla="*/ 37 h 73"/>
                <a:gd name="T58" fmla="*/ 17 w 71"/>
                <a:gd name="T59" fmla="*/ 34 h 73"/>
                <a:gd name="T60" fmla="*/ 16 w 71"/>
                <a:gd name="T61" fmla="*/ 32 h 73"/>
                <a:gd name="T62" fmla="*/ 15 w 71"/>
                <a:gd name="T63" fmla="*/ 31 h 73"/>
                <a:gd name="T64" fmla="*/ 15 w 71"/>
                <a:gd name="T65" fmla="*/ 30 h 73"/>
                <a:gd name="T66" fmla="*/ 14 w 71"/>
                <a:gd name="T67" fmla="*/ 27 h 73"/>
                <a:gd name="T68" fmla="*/ 14 w 71"/>
                <a:gd name="T69" fmla="*/ 27 h 73"/>
                <a:gd name="T70" fmla="*/ 14 w 71"/>
                <a:gd name="T71" fmla="*/ 26 h 73"/>
                <a:gd name="T72" fmla="*/ 14 w 71"/>
                <a:gd name="T73" fmla="*/ 25 h 73"/>
                <a:gd name="T74" fmla="*/ 14 w 71"/>
                <a:gd name="T75" fmla="*/ 24 h 73"/>
                <a:gd name="T76" fmla="*/ 14 w 71"/>
                <a:gd name="T77" fmla="*/ 24 h 73"/>
                <a:gd name="T78" fmla="*/ 15 w 71"/>
                <a:gd name="T79" fmla="*/ 23 h 73"/>
                <a:gd name="T80" fmla="*/ 16 w 71"/>
                <a:gd name="T81" fmla="*/ 23 h 73"/>
                <a:gd name="T82" fmla="*/ 16 w 71"/>
                <a:gd name="T83" fmla="*/ 23 h 73"/>
                <a:gd name="T84" fmla="*/ 16 w 71"/>
                <a:gd name="T85" fmla="*/ 22 h 73"/>
                <a:gd name="T86" fmla="*/ 17 w 71"/>
                <a:gd name="T87" fmla="*/ 22 h 73"/>
                <a:gd name="T88" fmla="*/ 21 w 71"/>
                <a:gd name="T89" fmla="*/ 21 h 73"/>
                <a:gd name="T90" fmla="*/ 28 w 71"/>
                <a:gd name="T91" fmla="*/ 20 h 73"/>
                <a:gd name="T92" fmla="*/ 36 w 71"/>
                <a:gd name="T93" fmla="*/ 22 h 73"/>
                <a:gd name="T94" fmla="*/ 45 w 71"/>
                <a:gd name="T95" fmla="*/ 11 h 73"/>
                <a:gd name="T96" fmla="*/ 55 w 71"/>
                <a:gd name="T97" fmla="*/ 15 h 73"/>
                <a:gd name="T98" fmla="*/ 59 w 71"/>
                <a:gd name="T99" fmla="*/ 19 h 73"/>
                <a:gd name="T100" fmla="*/ 60 w 71"/>
                <a:gd name="T101" fmla="*/ 24 h 73"/>
                <a:gd name="T102" fmla="*/ 59 w 71"/>
                <a:gd name="T103" fmla="*/ 25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71" h="73">
                  <a:moveTo>
                    <a:pt x="63" y="8"/>
                  </a:moveTo>
                  <a:cubicBezTo>
                    <a:pt x="58" y="4"/>
                    <a:pt x="51" y="0"/>
                    <a:pt x="44" y="1"/>
                  </a:cubicBezTo>
                  <a:cubicBezTo>
                    <a:pt x="38" y="2"/>
                    <a:pt x="33" y="5"/>
                    <a:pt x="30" y="10"/>
                  </a:cubicBezTo>
                  <a:cubicBezTo>
                    <a:pt x="30" y="10"/>
                    <a:pt x="30" y="10"/>
                    <a:pt x="29" y="9"/>
                  </a:cubicBezTo>
                  <a:cubicBezTo>
                    <a:pt x="21" y="8"/>
                    <a:pt x="8" y="10"/>
                    <a:pt x="4" y="19"/>
                  </a:cubicBezTo>
                  <a:cubicBezTo>
                    <a:pt x="0" y="27"/>
                    <a:pt x="4" y="36"/>
                    <a:pt x="9" y="43"/>
                  </a:cubicBezTo>
                  <a:cubicBezTo>
                    <a:pt x="16" y="54"/>
                    <a:pt x="38" y="73"/>
                    <a:pt x="52" y="62"/>
                  </a:cubicBezTo>
                  <a:cubicBezTo>
                    <a:pt x="59" y="56"/>
                    <a:pt x="59" y="45"/>
                    <a:pt x="57" y="36"/>
                  </a:cubicBezTo>
                  <a:cubicBezTo>
                    <a:pt x="63" y="35"/>
                    <a:pt x="68" y="32"/>
                    <a:pt x="70" y="26"/>
                  </a:cubicBezTo>
                  <a:cubicBezTo>
                    <a:pt x="71" y="20"/>
                    <a:pt x="67" y="13"/>
                    <a:pt x="63" y="8"/>
                  </a:cubicBezTo>
                  <a:close/>
                  <a:moveTo>
                    <a:pt x="59" y="25"/>
                  </a:moveTo>
                  <a:cubicBezTo>
                    <a:pt x="57" y="27"/>
                    <a:pt x="54" y="26"/>
                    <a:pt x="51" y="26"/>
                  </a:cubicBezTo>
                  <a:cubicBezTo>
                    <a:pt x="48" y="26"/>
                    <a:pt x="46" y="30"/>
                    <a:pt x="46" y="33"/>
                  </a:cubicBezTo>
                  <a:cubicBezTo>
                    <a:pt x="47" y="38"/>
                    <a:pt x="48" y="45"/>
                    <a:pt x="47" y="49"/>
                  </a:cubicBezTo>
                  <a:cubicBezTo>
                    <a:pt x="47" y="50"/>
                    <a:pt x="47" y="51"/>
                    <a:pt x="46" y="52"/>
                  </a:cubicBezTo>
                  <a:cubicBezTo>
                    <a:pt x="47" y="51"/>
                    <a:pt x="46" y="52"/>
                    <a:pt x="46" y="53"/>
                  </a:cubicBezTo>
                  <a:cubicBezTo>
                    <a:pt x="46" y="53"/>
                    <a:pt x="45" y="54"/>
                    <a:pt x="45" y="54"/>
                  </a:cubicBezTo>
                  <a:cubicBezTo>
                    <a:pt x="46" y="53"/>
                    <a:pt x="44" y="54"/>
                    <a:pt x="44" y="54"/>
                  </a:cubicBezTo>
                  <a:cubicBezTo>
                    <a:pt x="44" y="54"/>
                    <a:pt x="44" y="54"/>
                    <a:pt x="43" y="54"/>
                  </a:cubicBezTo>
                  <a:cubicBezTo>
                    <a:pt x="43" y="54"/>
                    <a:pt x="42" y="54"/>
                    <a:pt x="41" y="54"/>
                  </a:cubicBezTo>
                  <a:cubicBezTo>
                    <a:pt x="41" y="54"/>
                    <a:pt x="41" y="54"/>
                    <a:pt x="41" y="54"/>
                  </a:cubicBezTo>
                  <a:cubicBezTo>
                    <a:pt x="41" y="54"/>
                    <a:pt x="41" y="54"/>
                    <a:pt x="41" y="54"/>
                  </a:cubicBezTo>
                  <a:cubicBezTo>
                    <a:pt x="41" y="54"/>
                    <a:pt x="41" y="54"/>
                    <a:pt x="40" y="54"/>
                  </a:cubicBezTo>
                  <a:cubicBezTo>
                    <a:pt x="39" y="54"/>
                    <a:pt x="38" y="53"/>
                    <a:pt x="37" y="53"/>
                  </a:cubicBezTo>
                  <a:cubicBezTo>
                    <a:pt x="37" y="53"/>
                    <a:pt x="37" y="53"/>
                    <a:pt x="36" y="52"/>
                  </a:cubicBezTo>
                  <a:cubicBezTo>
                    <a:pt x="35" y="52"/>
                    <a:pt x="34" y="52"/>
                    <a:pt x="33" y="51"/>
                  </a:cubicBezTo>
                  <a:cubicBezTo>
                    <a:pt x="32" y="50"/>
                    <a:pt x="29" y="48"/>
                    <a:pt x="29" y="48"/>
                  </a:cubicBezTo>
                  <a:cubicBezTo>
                    <a:pt x="25" y="45"/>
                    <a:pt x="22" y="41"/>
                    <a:pt x="20" y="38"/>
                  </a:cubicBezTo>
                  <a:cubicBezTo>
                    <a:pt x="20" y="39"/>
                    <a:pt x="19" y="37"/>
                    <a:pt x="19" y="37"/>
                  </a:cubicBezTo>
                  <a:cubicBezTo>
                    <a:pt x="18" y="36"/>
                    <a:pt x="17" y="35"/>
                    <a:pt x="17" y="34"/>
                  </a:cubicBezTo>
                  <a:cubicBezTo>
                    <a:pt x="16" y="33"/>
                    <a:pt x="16" y="32"/>
                    <a:pt x="16" y="32"/>
                  </a:cubicBezTo>
                  <a:cubicBezTo>
                    <a:pt x="16" y="32"/>
                    <a:pt x="16" y="31"/>
                    <a:pt x="15" y="31"/>
                  </a:cubicBezTo>
                  <a:cubicBezTo>
                    <a:pt x="15" y="31"/>
                    <a:pt x="15" y="30"/>
                    <a:pt x="15" y="30"/>
                  </a:cubicBezTo>
                  <a:cubicBezTo>
                    <a:pt x="15" y="29"/>
                    <a:pt x="14" y="28"/>
                    <a:pt x="14" y="27"/>
                  </a:cubicBezTo>
                  <a:cubicBezTo>
                    <a:pt x="14" y="27"/>
                    <a:pt x="14" y="27"/>
                    <a:pt x="14" y="27"/>
                  </a:cubicBezTo>
                  <a:cubicBezTo>
                    <a:pt x="14" y="27"/>
                    <a:pt x="14" y="27"/>
                    <a:pt x="14" y="26"/>
                  </a:cubicBezTo>
                  <a:cubicBezTo>
                    <a:pt x="14" y="26"/>
                    <a:pt x="14" y="25"/>
                    <a:pt x="14" y="25"/>
                  </a:cubicBezTo>
                  <a:cubicBezTo>
                    <a:pt x="14" y="25"/>
                    <a:pt x="14" y="24"/>
                    <a:pt x="14" y="24"/>
                  </a:cubicBezTo>
                  <a:cubicBezTo>
                    <a:pt x="14" y="24"/>
                    <a:pt x="14" y="24"/>
                    <a:pt x="14" y="24"/>
                  </a:cubicBezTo>
                  <a:cubicBezTo>
                    <a:pt x="15" y="24"/>
                    <a:pt x="15" y="24"/>
                    <a:pt x="15" y="23"/>
                  </a:cubicBezTo>
                  <a:cubicBezTo>
                    <a:pt x="15" y="23"/>
                    <a:pt x="15" y="23"/>
                    <a:pt x="16" y="23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6" y="23"/>
                    <a:pt x="16" y="23"/>
                    <a:pt x="16" y="22"/>
                  </a:cubicBezTo>
                  <a:cubicBezTo>
                    <a:pt x="16" y="22"/>
                    <a:pt x="17" y="22"/>
                    <a:pt x="17" y="22"/>
                  </a:cubicBezTo>
                  <a:cubicBezTo>
                    <a:pt x="19" y="21"/>
                    <a:pt x="20" y="21"/>
                    <a:pt x="21" y="21"/>
                  </a:cubicBezTo>
                  <a:cubicBezTo>
                    <a:pt x="23" y="20"/>
                    <a:pt x="25" y="20"/>
                    <a:pt x="28" y="20"/>
                  </a:cubicBezTo>
                  <a:cubicBezTo>
                    <a:pt x="28" y="24"/>
                    <a:pt x="33" y="25"/>
                    <a:pt x="36" y="22"/>
                  </a:cubicBezTo>
                  <a:cubicBezTo>
                    <a:pt x="39" y="17"/>
                    <a:pt x="40" y="12"/>
                    <a:pt x="45" y="11"/>
                  </a:cubicBezTo>
                  <a:cubicBezTo>
                    <a:pt x="47" y="10"/>
                    <a:pt x="52" y="12"/>
                    <a:pt x="55" y="15"/>
                  </a:cubicBezTo>
                  <a:cubicBezTo>
                    <a:pt x="57" y="16"/>
                    <a:pt x="58" y="18"/>
                    <a:pt x="59" y="19"/>
                  </a:cubicBezTo>
                  <a:cubicBezTo>
                    <a:pt x="60" y="21"/>
                    <a:pt x="60" y="22"/>
                    <a:pt x="60" y="24"/>
                  </a:cubicBezTo>
                  <a:cubicBezTo>
                    <a:pt x="60" y="24"/>
                    <a:pt x="60" y="25"/>
                    <a:pt x="59" y="25"/>
                  </a:cubicBez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" name="Freeform 119"/>
            <p:cNvSpPr>
              <a:spLocks noEditPoints="1"/>
            </p:cNvSpPr>
            <p:nvPr/>
          </p:nvSpPr>
          <p:spPr bwMode="auto">
            <a:xfrm>
              <a:off x="5537201" y="1522412"/>
              <a:ext cx="168275" cy="176213"/>
            </a:xfrm>
            <a:custGeom>
              <a:avLst/>
              <a:gdLst>
                <a:gd name="T0" fmla="*/ 38 w 72"/>
                <a:gd name="T1" fmla="*/ 11 h 76"/>
                <a:gd name="T2" fmla="*/ 30 w 72"/>
                <a:gd name="T3" fmla="*/ 15 h 76"/>
                <a:gd name="T4" fmla="*/ 29 w 72"/>
                <a:gd name="T5" fmla="*/ 15 h 76"/>
                <a:gd name="T6" fmla="*/ 10 w 72"/>
                <a:gd name="T7" fmla="*/ 5 h 76"/>
                <a:gd name="T8" fmla="*/ 1 w 72"/>
                <a:gd name="T9" fmla="*/ 25 h 76"/>
                <a:gd name="T10" fmla="*/ 26 w 72"/>
                <a:gd name="T11" fmla="*/ 68 h 76"/>
                <a:gd name="T12" fmla="*/ 38 w 72"/>
                <a:gd name="T13" fmla="*/ 11 h 76"/>
                <a:gd name="T14" fmla="*/ 46 w 72"/>
                <a:gd name="T15" fmla="*/ 35 h 76"/>
                <a:gd name="T16" fmla="*/ 32 w 72"/>
                <a:gd name="T17" fmla="*/ 57 h 76"/>
                <a:gd name="T18" fmla="*/ 12 w 72"/>
                <a:gd name="T19" fmla="*/ 32 h 76"/>
                <a:gd name="T20" fmla="*/ 14 w 72"/>
                <a:gd name="T21" fmla="*/ 14 h 76"/>
                <a:gd name="T22" fmla="*/ 27 w 72"/>
                <a:gd name="T23" fmla="*/ 20 h 76"/>
                <a:gd name="T24" fmla="*/ 34 w 72"/>
                <a:gd name="T25" fmla="*/ 25 h 76"/>
                <a:gd name="T26" fmla="*/ 41 w 72"/>
                <a:gd name="T27" fmla="*/ 23 h 76"/>
                <a:gd name="T28" fmla="*/ 44 w 72"/>
                <a:gd name="T29" fmla="*/ 24 h 76"/>
                <a:gd name="T30" fmla="*/ 46 w 72"/>
                <a:gd name="T31" fmla="*/ 35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2" h="76">
                  <a:moveTo>
                    <a:pt x="38" y="11"/>
                  </a:moveTo>
                  <a:cubicBezTo>
                    <a:pt x="35" y="11"/>
                    <a:pt x="32" y="13"/>
                    <a:pt x="30" y="15"/>
                  </a:cubicBezTo>
                  <a:cubicBezTo>
                    <a:pt x="30" y="15"/>
                    <a:pt x="30" y="15"/>
                    <a:pt x="29" y="15"/>
                  </a:cubicBezTo>
                  <a:cubicBezTo>
                    <a:pt x="25" y="9"/>
                    <a:pt x="18" y="0"/>
                    <a:pt x="10" y="5"/>
                  </a:cubicBezTo>
                  <a:cubicBezTo>
                    <a:pt x="3" y="8"/>
                    <a:pt x="1" y="18"/>
                    <a:pt x="1" y="25"/>
                  </a:cubicBezTo>
                  <a:cubicBezTo>
                    <a:pt x="0" y="43"/>
                    <a:pt x="7" y="64"/>
                    <a:pt x="26" y="68"/>
                  </a:cubicBezTo>
                  <a:cubicBezTo>
                    <a:pt x="60" y="76"/>
                    <a:pt x="72" y="6"/>
                    <a:pt x="38" y="11"/>
                  </a:cubicBezTo>
                  <a:close/>
                  <a:moveTo>
                    <a:pt x="46" y="35"/>
                  </a:moveTo>
                  <a:cubicBezTo>
                    <a:pt x="45" y="42"/>
                    <a:pt x="41" y="56"/>
                    <a:pt x="32" y="57"/>
                  </a:cubicBezTo>
                  <a:cubicBezTo>
                    <a:pt x="18" y="59"/>
                    <a:pt x="13" y="42"/>
                    <a:pt x="12" y="32"/>
                  </a:cubicBezTo>
                  <a:cubicBezTo>
                    <a:pt x="12" y="27"/>
                    <a:pt x="11" y="19"/>
                    <a:pt x="14" y="14"/>
                  </a:cubicBezTo>
                  <a:cubicBezTo>
                    <a:pt x="16" y="10"/>
                    <a:pt x="24" y="17"/>
                    <a:pt x="27" y="20"/>
                  </a:cubicBezTo>
                  <a:cubicBezTo>
                    <a:pt x="27" y="23"/>
                    <a:pt x="30" y="26"/>
                    <a:pt x="34" y="25"/>
                  </a:cubicBezTo>
                  <a:cubicBezTo>
                    <a:pt x="36" y="24"/>
                    <a:pt x="39" y="23"/>
                    <a:pt x="41" y="23"/>
                  </a:cubicBezTo>
                  <a:cubicBezTo>
                    <a:pt x="43" y="23"/>
                    <a:pt x="43" y="23"/>
                    <a:pt x="44" y="24"/>
                  </a:cubicBezTo>
                  <a:cubicBezTo>
                    <a:pt x="46" y="26"/>
                    <a:pt x="46" y="31"/>
                    <a:pt x="46" y="35"/>
                  </a:cubicBez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" name="Freeform 120"/>
            <p:cNvSpPr>
              <a:spLocks noEditPoints="1"/>
            </p:cNvSpPr>
            <p:nvPr/>
          </p:nvSpPr>
          <p:spPr bwMode="auto">
            <a:xfrm>
              <a:off x="5661026" y="1589087"/>
              <a:ext cx="173038" cy="187325"/>
            </a:xfrm>
            <a:custGeom>
              <a:avLst/>
              <a:gdLst>
                <a:gd name="T0" fmla="*/ 28 w 74"/>
                <a:gd name="T1" fmla="*/ 1 h 80"/>
                <a:gd name="T2" fmla="*/ 20 w 74"/>
                <a:gd name="T3" fmla="*/ 4 h 80"/>
                <a:gd name="T4" fmla="*/ 16 w 74"/>
                <a:gd name="T5" fmla="*/ 44 h 80"/>
                <a:gd name="T6" fmla="*/ 6 w 74"/>
                <a:gd name="T7" fmla="*/ 65 h 80"/>
                <a:gd name="T8" fmla="*/ 46 w 74"/>
                <a:gd name="T9" fmla="*/ 73 h 80"/>
                <a:gd name="T10" fmla="*/ 28 w 74"/>
                <a:gd name="T11" fmla="*/ 1 h 80"/>
                <a:gd name="T12" fmla="*/ 26 w 74"/>
                <a:gd name="T13" fmla="*/ 66 h 80"/>
                <a:gd name="T14" fmla="*/ 16 w 74"/>
                <a:gd name="T15" fmla="*/ 60 h 80"/>
                <a:gd name="T16" fmla="*/ 22 w 74"/>
                <a:gd name="T17" fmla="*/ 49 h 80"/>
                <a:gd name="T18" fmla="*/ 24 w 74"/>
                <a:gd name="T19" fmla="*/ 46 h 80"/>
                <a:gd name="T20" fmla="*/ 26 w 74"/>
                <a:gd name="T21" fmla="*/ 41 h 80"/>
                <a:gd name="T22" fmla="*/ 29 w 74"/>
                <a:gd name="T23" fmla="*/ 16 h 80"/>
                <a:gd name="T24" fmla="*/ 46 w 74"/>
                <a:gd name="T25" fmla="*/ 50 h 80"/>
                <a:gd name="T26" fmla="*/ 26 w 74"/>
                <a:gd name="T27" fmla="*/ 6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4" h="80">
                  <a:moveTo>
                    <a:pt x="28" y="1"/>
                  </a:moveTo>
                  <a:cubicBezTo>
                    <a:pt x="25" y="0"/>
                    <a:pt x="22" y="2"/>
                    <a:pt x="20" y="4"/>
                  </a:cubicBezTo>
                  <a:cubicBezTo>
                    <a:pt x="13" y="16"/>
                    <a:pt x="8" y="32"/>
                    <a:pt x="16" y="44"/>
                  </a:cubicBezTo>
                  <a:cubicBezTo>
                    <a:pt x="6" y="46"/>
                    <a:pt x="0" y="54"/>
                    <a:pt x="6" y="65"/>
                  </a:cubicBezTo>
                  <a:cubicBezTo>
                    <a:pt x="13" y="79"/>
                    <a:pt x="34" y="80"/>
                    <a:pt x="46" y="73"/>
                  </a:cubicBezTo>
                  <a:cubicBezTo>
                    <a:pt x="74" y="56"/>
                    <a:pt x="54" y="8"/>
                    <a:pt x="28" y="1"/>
                  </a:cubicBezTo>
                  <a:close/>
                  <a:moveTo>
                    <a:pt x="26" y="66"/>
                  </a:moveTo>
                  <a:cubicBezTo>
                    <a:pt x="22" y="65"/>
                    <a:pt x="19" y="63"/>
                    <a:pt x="16" y="60"/>
                  </a:cubicBezTo>
                  <a:cubicBezTo>
                    <a:pt x="10" y="55"/>
                    <a:pt x="18" y="51"/>
                    <a:pt x="22" y="49"/>
                  </a:cubicBezTo>
                  <a:cubicBezTo>
                    <a:pt x="24" y="48"/>
                    <a:pt x="24" y="47"/>
                    <a:pt x="24" y="46"/>
                  </a:cubicBezTo>
                  <a:cubicBezTo>
                    <a:pt x="25" y="45"/>
                    <a:pt x="26" y="44"/>
                    <a:pt x="26" y="41"/>
                  </a:cubicBezTo>
                  <a:cubicBezTo>
                    <a:pt x="26" y="31"/>
                    <a:pt x="25" y="24"/>
                    <a:pt x="29" y="16"/>
                  </a:cubicBezTo>
                  <a:cubicBezTo>
                    <a:pt x="40" y="22"/>
                    <a:pt x="47" y="38"/>
                    <a:pt x="46" y="50"/>
                  </a:cubicBezTo>
                  <a:cubicBezTo>
                    <a:pt x="46" y="61"/>
                    <a:pt x="36" y="68"/>
                    <a:pt x="26" y="66"/>
                  </a:cubicBez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" name="Freeform 121"/>
            <p:cNvSpPr>
              <a:spLocks noEditPoints="1"/>
            </p:cNvSpPr>
            <p:nvPr/>
          </p:nvSpPr>
          <p:spPr bwMode="auto">
            <a:xfrm>
              <a:off x="5840413" y="1554162"/>
              <a:ext cx="123825" cy="149225"/>
            </a:xfrm>
            <a:custGeom>
              <a:avLst/>
              <a:gdLst>
                <a:gd name="T0" fmla="*/ 52 w 53"/>
                <a:gd name="T1" fmla="*/ 17 h 64"/>
                <a:gd name="T2" fmla="*/ 25 w 53"/>
                <a:gd name="T3" fmla="*/ 4 h 64"/>
                <a:gd name="T4" fmla="*/ 8 w 53"/>
                <a:gd name="T5" fmla="*/ 32 h 64"/>
                <a:gd name="T6" fmla="*/ 9 w 53"/>
                <a:gd name="T7" fmla="*/ 35 h 64"/>
                <a:gd name="T8" fmla="*/ 4 w 53"/>
                <a:gd name="T9" fmla="*/ 42 h 64"/>
                <a:gd name="T10" fmla="*/ 21 w 53"/>
                <a:gd name="T11" fmla="*/ 62 h 64"/>
                <a:gd name="T12" fmla="*/ 52 w 53"/>
                <a:gd name="T13" fmla="*/ 23 h 64"/>
                <a:gd name="T14" fmla="*/ 52 w 53"/>
                <a:gd name="T15" fmla="*/ 17 h 64"/>
                <a:gd name="T16" fmla="*/ 26 w 53"/>
                <a:gd name="T17" fmla="*/ 47 h 64"/>
                <a:gd name="T18" fmla="*/ 14 w 53"/>
                <a:gd name="T19" fmla="*/ 46 h 64"/>
                <a:gd name="T20" fmla="*/ 17 w 53"/>
                <a:gd name="T21" fmla="*/ 38 h 64"/>
                <a:gd name="T22" fmla="*/ 20 w 53"/>
                <a:gd name="T23" fmla="*/ 34 h 64"/>
                <a:gd name="T24" fmla="*/ 26 w 53"/>
                <a:gd name="T25" fmla="*/ 30 h 64"/>
                <a:gd name="T26" fmla="*/ 23 w 53"/>
                <a:gd name="T27" fmla="*/ 24 h 64"/>
                <a:gd name="T28" fmla="*/ 22 w 53"/>
                <a:gd name="T29" fmla="*/ 25 h 64"/>
                <a:gd name="T30" fmla="*/ 27 w 53"/>
                <a:gd name="T31" fmla="*/ 17 h 64"/>
                <a:gd name="T32" fmla="*/ 38 w 53"/>
                <a:gd name="T33" fmla="*/ 20 h 64"/>
                <a:gd name="T34" fmla="*/ 26 w 53"/>
                <a:gd name="T35" fmla="*/ 47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3" h="64">
                  <a:moveTo>
                    <a:pt x="52" y="17"/>
                  </a:moveTo>
                  <a:cubicBezTo>
                    <a:pt x="46" y="8"/>
                    <a:pt x="36" y="0"/>
                    <a:pt x="25" y="4"/>
                  </a:cubicBezTo>
                  <a:cubicBezTo>
                    <a:pt x="13" y="8"/>
                    <a:pt x="8" y="21"/>
                    <a:pt x="8" y="32"/>
                  </a:cubicBezTo>
                  <a:cubicBezTo>
                    <a:pt x="8" y="33"/>
                    <a:pt x="8" y="34"/>
                    <a:pt x="9" y="35"/>
                  </a:cubicBezTo>
                  <a:cubicBezTo>
                    <a:pt x="7" y="37"/>
                    <a:pt x="6" y="39"/>
                    <a:pt x="4" y="42"/>
                  </a:cubicBezTo>
                  <a:cubicBezTo>
                    <a:pt x="0" y="53"/>
                    <a:pt x="11" y="61"/>
                    <a:pt x="21" y="62"/>
                  </a:cubicBezTo>
                  <a:cubicBezTo>
                    <a:pt x="40" y="64"/>
                    <a:pt x="44" y="34"/>
                    <a:pt x="52" y="23"/>
                  </a:cubicBezTo>
                  <a:cubicBezTo>
                    <a:pt x="53" y="21"/>
                    <a:pt x="53" y="18"/>
                    <a:pt x="52" y="17"/>
                  </a:cubicBezTo>
                  <a:close/>
                  <a:moveTo>
                    <a:pt x="26" y="47"/>
                  </a:moveTo>
                  <a:cubicBezTo>
                    <a:pt x="23" y="50"/>
                    <a:pt x="14" y="51"/>
                    <a:pt x="14" y="46"/>
                  </a:cubicBezTo>
                  <a:cubicBezTo>
                    <a:pt x="14" y="43"/>
                    <a:pt x="15" y="40"/>
                    <a:pt x="17" y="38"/>
                  </a:cubicBezTo>
                  <a:cubicBezTo>
                    <a:pt x="19" y="37"/>
                    <a:pt x="20" y="36"/>
                    <a:pt x="20" y="34"/>
                  </a:cubicBezTo>
                  <a:cubicBezTo>
                    <a:pt x="22" y="32"/>
                    <a:pt x="24" y="31"/>
                    <a:pt x="26" y="30"/>
                  </a:cubicBezTo>
                  <a:cubicBezTo>
                    <a:pt x="29" y="28"/>
                    <a:pt x="27" y="23"/>
                    <a:pt x="23" y="24"/>
                  </a:cubicBezTo>
                  <a:cubicBezTo>
                    <a:pt x="23" y="24"/>
                    <a:pt x="23" y="24"/>
                    <a:pt x="22" y="25"/>
                  </a:cubicBezTo>
                  <a:cubicBezTo>
                    <a:pt x="23" y="22"/>
                    <a:pt x="25" y="19"/>
                    <a:pt x="27" y="17"/>
                  </a:cubicBezTo>
                  <a:cubicBezTo>
                    <a:pt x="31" y="14"/>
                    <a:pt x="36" y="17"/>
                    <a:pt x="38" y="20"/>
                  </a:cubicBezTo>
                  <a:cubicBezTo>
                    <a:pt x="34" y="29"/>
                    <a:pt x="32" y="40"/>
                    <a:pt x="26" y="47"/>
                  </a:cubicBez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9563035" y="2753603"/>
            <a:ext cx="853935" cy="1188343"/>
            <a:chOff x="10877386" y="4234552"/>
            <a:chExt cx="853935" cy="1188343"/>
          </a:xfrm>
        </p:grpSpPr>
        <p:sp>
          <p:nvSpPr>
            <p:cNvPr id="25" name="Freeform 210"/>
            <p:cNvSpPr>
              <a:spLocks noEditPoints="1"/>
            </p:cNvSpPr>
            <p:nvPr/>
          </p:nvSpPr>
          <p:spPr bwMode="auto">
            <a:xfrm>
              <a:off x="10877386" y="4234552"/>
              <a:ext cx="853935" cy="1188343"/>
            </a:xfrm>
            <a:custGeom>
              <a:avLst/>
              <a:gdLst>
                <a:gd name="T0" fmla="*/ 212 w 292"/>
                <a:gd name="T1" fmla="*/ 74 h 407"/>
                <a:gd name="T2" fmla="*/ 216 w 292"/>
                <a:gd name="T3" fmla="*/ 34 h 407"/>
                <a:gd name="T4" fmla="*/ 81 w 292"/>
                <a:gd name="T5" fmla="*/ 20 h 407"/>
                <a:gd name="T6" fmla="*/ 78 w 292"/>
                <a:gd name="T7" fmla="*/ 36 h 407"/>
                <a:gd name="T8" fmla="*/ 82 w 292"/>
                <a:gd name="T9" fmla="*/ 71 h 407"/>
                <a:gd name="T10" fmla="*/ 23 w 292"/>
                <a:gd name="T11" fmla="*/ 139 h 407"/>
                <a:gd name="T12" fmla="*/ 128 w 292"/>
                <a:gd name="T13" fmla="*/ 258 h 407"/>
                <a:gd name="T14" fmla="*/ 78 w 292"/>
                <a:gd name="T15" fmla="*/ 291 h 407"/>
                <a:gd name="T16" fmla="*/ 55 w 292"/>
                <a:gd name="T17" fmla="*/ 327 h 407"/>
                <a:gd name="T18" fmla="*/ 227 w 292"/>
                <a:gd name="T19" fmla="*/ 340 h 407"/>
                <a:gd name="T20" fmla="*/ 197 w 292"/>
                <a:gd name="T21" fmla="*/ 287 h 407"/>
                <a:gd name="T22" fmla="*/ 152 w 292"/>
                <a:gd name="T23" fmla="*/ 261 h 407"/>
                <a:gd name="T24" fmla="*/ 207 w 292"/>
                <a:gd name="T25" fmla="*/ 194 h 407"/>
                <a:gd name="T26" fmla="*/ 290 w 292"/>
                <a:gd name="T27" fmla="*/ 100 h 407"/>
                <a:gd name="T28" fmla="*/ 28 w 292"/>
                <a:gd name="T29" fmla="*/ 88 h 407"/>
                <a:gd name="T30" fmla="*/ 68 w 292"/>
                <a:gd name="T31" fmla="*/ 162 h 407"/>
                <a:gd name="T32" fmla="*/ 70 w 292"/>
                <a:gd name="T33" fmla="*/ 176 h 407"/>
                <a:gd name="T34" fmla="*/ 46 w 292"/>
                <a:gd name="T35" fmla="*/ 79 h 407"/>
                <a:gd name="T36" fmla="*/ 94 w 292"/>
                <a:gd name="T37" fmla="*/ 29 h 407"/>
                <a:gd name="T38" fmla="*/ 194 w 292"/>
                <a:gd name="T39" fmla="*/ 36 h 407"/>
                <a:gd name="T40" fmla="*/ 95 w 292"/>
                <a:gd name="T41" fmla="*/ 36 h 407"/>
                <a:gd name="T42" fmla="*/ 83 w 292"/>
                <a:gd name="T43" fmla="*/ 42 h 407"/>
                <a:gd name="T44" fmla="*/ 212 w 292"/>
                <a:gd name="T45" fmla="*/ 43 h 407"/>
                <a:gd name="T46" fmla="*/ 119 w 292"/>
                <a:gd name="T47" fmla="*/ 66 h 407"/>
                <a:gd name="T48" fmla="*/ 87 w 292"/>
                <a:gd name="T49" fmla="*/ 306 h 407"/>
                <a:gd name="T50" fmla="*/ 136 w 292"/>
                <a:gd name="T51" fmla="*/ 346 h 407"/>
                <a:gd name="T52" fmla="*/ 211 w 292"/>
                <a:gd name="T53" fmla="*/ 345 h 407"/>
                <a:gd name="T54" fmla="*/ 80 w 292"/>
                <a:gd name="T55" fmla="*/ 327 h 407"/>
                <a:gd name="T56" fmla="*/ 85 w 292"/>
                <a:gd name="T57" fmla="*/ 335 h 407"/>
                <a:gd name="T58" fmla="*/ 164 w 292"/>
                <a:gd name="T59" fmla="*/ 355 h 407"/>
                <a:gd name="T60" fmla="*/ 188 w 292"/>
                <a:gd name="T61" fmla="*/ 314 h 407"/>
                <a:gd name="T62" fmla="*/ 184 w 292"/>
                <a:gd name="T63" fmla="*/ 326 h 407"/>
                <a:gd name="T64" fmla="*/ 146 w 292"/>
                <a:gd name="T65" fmla="*/ 312 h 407"/>
                <a:gd name="T66" fmla="*/ 164 w 292"/>
                <a:gd name="T67" fmla="*/ 284 h 407"/>
                <a:gd name="T68" fmla="*/ 141 w 292"/>
                <a:gd name="T69" fmla="*/ 300 h 407"/>
                <a:gd name="T70" fmla="*/ 105 w 292"/>
                <a:gd name="T71" fmla="*/ 281 h 407"/>
                <a:gd name="T72" fmla="*/ 164 w 292"/>
                <a:gd name="T73" fmla="*/ 284 h 407"/>
                <a:gd name="T74" fmla="*/ 155 w 292"/>
                <a:gd name="T75" fmla="*/ 275 h 407"/>
                <a:gd name="T76" fmla="*/ 156 w 292"/>
                <a:gd name="T77" fmla="*/ 277 h 407"/>
                <a:gd name="T78" fmla="*/ 153 w 292"/>
                <a:gd name="T79" fmla="*/ 278 h 407"/>
                <a:gd name="T80" fmla="*/ 149 w 292"/>
                <a:gd name="T81" fmla="*/ 279 h 407"/>
                <a:gd name="T82" fmla="*/ 128 w 292"/>
                <a:gd name="T83" fmla="*/ 279 h 407"/>
                <a:gd name="T84" fmla="*/ 127 w 292"/>
                <a:gd name="T85" fmla="*/ 279 h 407"/>
                <a:gd name="T86" fmla="*/ 116 w 292"/>
                <a:gd name="T87" fmla="*/ 276 h 407"/>
                <a:gd name="T88" fmla="*/ 113 w 292"/>
                <a:gd name="T89" fmla="*/ 275 h 407"/>
                <a:gd name="T90" fmla="*/ 115 w 292"/>
                <a:gd name="T91" fmla="*/ 273 h 407"/>
                <a:gd name="T92" fmla="*/ 129 w 292"/>
                <a:gd name="T93" fmla="*/ 265 h 407"/>
                <a:gd name="T94" fmla="*/ 146 w 292"/>
                <a:gd name="T95" fmla="*/ 269 h 407"/>
                <a:gd name="T96" fmla="*/ 153 w 292"/>
                <a:gd name="T97" fmla="*/ 274 h 407"/>
                <a:gd name="T98" fmla="*/ 145 w 292"/>
                <a:gd name="T99" fmla="*/ 255 h 407"/>
                <a:gd name="T100" fmla="*/ 137 w 292"/>
                <a:gd name="T101" fmla="*/ 245 h 407"/>
                <a:gd name="T102" fmla="*/ 146 w 292"/>
                <a:gd name="T103" fmla="*/ 78 h 407"/>
                <a:gd name="T104" fmla="*/ 136 w 292"/>
                <a:gd name="T105" fmla="*/ 233 h 407"/>
                <a:gd name="T106" fmla="*/ 217 w 292"/>
                <a:gd name="T107" fmla="*/ 146 h 407"/>
                <a:gd name="T108" fmla="*/ 259 w 292"/>
                <a:gd name="T109" fmla="*/ 85 h 407"/>
                <a:gd name="T110" fmla="*/ 256 w 292"/>
                <a:gd name="T111" fmla="*/ 95 h 407"/>
                <a:gd name="T112" fmla="*/ 215 w 292"/>
                <a:gd name="T113" fmla="*/ 87 h 407"/>
                <a:gd name="T114" fmla="*/ 270 w 292"/>
                <a:gd name="T115" fmla="*/ 119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92" h="407">
                  <a:moveTo>
                    <a:pt x="268" y="65"/>
                  </a:moveTo>
                  <a:cubicBezTo>
                    <a:pt x="250" y="61"/>
                    <a:pt x="229" y="74"/>
                    <a:pt x="214" y="83"/>
                  </a:cubicBezTo>
                  <a:cubicBezTo>
                    <a:pt x="213" y="80"/>
                    <a:pt x="213" y="77"/>
                    <a:pt x="212" y="74"/>
                  </a:cubicBezTo>
                  <a:cubicBezTo>
                    <a:pt x="211" y="71"/>
                    <a:pt x="209" y="70"/>
                    <a:pt x="207" y="70"/>
                  </a:cubicBezTo>
                  <a:cubicBezTo>
                    <a:pt x="213" y="69"/>
                    <a:pt x="219" y="67"/>
                    <a:pt x="224" y="64"/>
                  </a:cubicBezTo>
                  <a:cubicBezTo>
                    <a:pt x="246" y="54"/>
                    <a:pt x="233" y="40"/>
                    <a:pt x="216" y="34"/>
                  </a:cubicBezTo>
                  <a:cubicBezTo>
                    <a:pt x="214" y="33"/>
                    <a:pt x="212" y="34"/>
                    <a:pt x="211" y="35"/>
                  </a:cubicBezTo>
                  <a:cubicBezTo>
                    <a:pt x="217" y="16"/>
                    <a:pt x="185" y="3"/>
                    <a:pt x="172" y="2"/>
                  </a:cubicBezTo>
                  <a:cubicBezTo>
                    <a:pt x="146" y="0"/>
                    <a:pt x="102" y="3"/>
                    <a:pt x="81" y="20"/>
                  </a:cubicBezTo>
                  <a:cubicBezTo>
                    <a:pt x="79" y="22"/>
                    <a:pt x="80" y="26"/>
                    <a:pt x="82" y="28"/>
                  </a:cubicBezTo>
                  <a:cubicBezTo>
                    <a:pt x="81" y="29"/>
                    <a:pt x="80" y="29"/>
                    <a:pt x="79" y="30"/>
                  </a:cubicBezTo>
                  <a:cubicBezTo>
                    <a:pt x="78" y="32"/>
                    <a:pt x="77" y="34"/>
                    <a:pt x="78" y="36"/>
                  </a:cubicBezTo>
                  <a:cubicBezTo>
                    <a:pt x="71" y="35"/>
                    <a:pt x="64" y="36"/>
                    <a:pt x="60" y="43"/>
                  </a:cubicBezTo>
                  <a:cubicBezTo>
                    <a:pt x="56" y="50"/>
                    <a:pt x="58" y="58"/>
                    <a:pt x="64" y="63"/>
                  </a:cubicBezTo>
                  <a:cubicBezTo>
                    <a:pt x="70" y="66"/>
                    <a:pt x="75" y="69"/>
                    <a:pt x="82" y="71"/>
                  </a:cubicBezTo>
                  <a:cubicBezTo>
                    <a:pt x="81" y="74"/>
                    <a:pt x="80" y="76"/>
                    <a:pt x="79" y="79"/>
                  </a:cubicBezTo>
                  <a:cubicBezTo>
                    <a:pt x="59" y="73"/>
                    <a:pt x="13" y="47"/>
                    <a:pt x="5" y="78"/>
                  </a:cubicBezTo>
                  <a:cubicBezTo>
                    <a:pt x="0" y="98"/>
                    <a:pt x="14" y="123"/>
                    <a:pt x="23" y="139"/>
                  </a:cubicBezTo>
                  <a:cubicBezTo>
                    <a:pt x="34" y="158"/>
                    <a:pt x="52" y="183"/>
                    <a:pt x="73" y="190"/>
                  </a:cubicBezTo>
                  <a:cubicBezTo>
                    <a:pt x="80" y="219"/>
                    <a:pt x="98" y="241"/>
                    <a:pt x="131" y="244"/>
                  </a:cubicBezTo>
                  <a:cubicBezTo>
                    <a:pt x="129" y="249"/>
                    <a:pt x="128" y="254"/>
                    <a:pt x="128" y="258"/>
                  </a:cubicBezTo>
                  <a:cubicBezTo>
                    <a:pt x="121" y="260"/>
                    <a:pt x="108" y="264"/>
                    <a:pt x="104" y="270"/>
                  </a:cubicBezTo>
                  <a:cubicBezTo>
                    <a:pt x="95" y="273"/>
                    <a:pt x="87" y="277"/>
                    <a:pt x="80" y="282"/>
                  </a:cubicBezTo>
                  <a:cubicBezTo>
                    <a:pt x="77" y="283"/>
                    <a:pt x="76" y="288"/>
                    <a:pt x="78" y="291"/>
                  </a:cubicBezTo>
                  <a:cubicBezTo>
                    <a:pt x="77" y="295"/>
                    <a:pt x="78" y="299"/>
                    <a:pt x="78" y="303"/>
                  </a:cubicBezTo>
                  <a:cubicBezTo>
                    <a:pt x="78" y="307"/>
                    <a:pt x="79" y="311"/>
                    <a:pt x="79" y="315"/>
                  </a:cubicBezTo>
                  <a:cubicBezTo>
                    <a:pt x="70" y="317"/>
                    <a:pt x="63" y="322"/>
                    <a:pt x="55" y="327"/>
                  </a:cubicBezTo>
                  <a:cubicBezTo>
                    <a:pt x="52" y="330"/>
                    <a:pt x="51" y="333"/>
                    <a:pt x="53" y="337"/>
                  </a:cubicBezTo>
                  <a:cubicBezTo>
                    <a:pt x="89" y="407"/>
                    <a:pt x="175" y="397"/>
                    <a:pt x="227" y="351"/>
                  </a:cubicBezTo>
                  <a:cubicBezTo>
                    <a:pt x="230" y="348"/>
                    <a:pt x="229" y="343"/>
                    <a:pt x="227" y="340"/>
                  </a:cubicBezTo>
                  <a:cubicBezTo>
                    <a:pt x="219" y="331"/>
                    <a:pt x="210" y="323"/>
                    <a:pt x="200" y="318"/>
                  </a:cubicBezTo>
                  <a:cubicBezTo>
                    <a:pt x="202" y="310"/>
                    <a:pt x="203" y="300"/>
                    <a:pt x="200" y="290"/>
                  </a:cubicBezTo>
                  <a:cubicBezTo>
                    <a:pt x="200" y="288"/>
                    <a:pt x="199" y="287"/>
                    <a:pt x="197" y="287"/>
                  </a:cubicBezTo>
                  <a:cubicBezTo>
                    <a:pt x="196" y="286"/>
                    <a:pt x="196" y="285"/>
                    <a:pt x="195" y="285"/>
                  </a:cubicBezTo>
                  <a:cubicBezTo>
                    <a:pt x="185" y="277"/>
                    <a:pt x="175" y="270"/>
                    <a:pt x="163" y="269"/>
                  </a:cubicBezTo>
                  <a:cubicBezTo>
                    <a:pt x="159" y="266"/>
                    <a:pt x="155" y="263"/>
                    <a:pt x="152" y="261"/>
                  </a:cubicBezTo>
                  <a:cubicBezTo>
                    <a:pt x="152" y="261"/>
                    <a:pt x="152" y="260"/>
                    <a:pt x="152" y="260"/>
                  </a:cubicBezTo>
                  <a:cubicBezTo>
                    <a:pt x="154" y="256"/>
                    <a:pt x="155" y="249"/>
                    <a:pt x="153" y="244"/>
                  </a:cubicBezTo>
                  <a:cubicBezTo>
                    <a:pt x="180" y="239"/>
                    <a:pt x="197" y="220"/>
                    <a:pt x="207" y="194"/>
                  </a:cubicBezTo>
                  <a:cubicBezTo>
                    <a:pt x="207" y="194"/>
                    <a:pt x="207" y="194"/>
                    <a:pt x="207" y="194"/>
                  </a:cubicBezTo>
                  <a:cubicBezTo>
                    <a:pt x="224" y="182"/>
                    <a:pt x="241" y="167"/>
                    <a:pt x="256" y="152"/>
                  </a:cubicBezTo>
                  <a:cubicBezTo>
                    <a:pt x="270" y="139"/>
                    <a:pt x="288" y="120"/>
                    <a:pt x="290" y="100"/>
                  </a:cubicBezTo>
                  <a:cubicBezTo>
                    <a:pt x="292" y="84"/>
                    <a:pt x="284" y="70"/>
                    <a:pt x="268" y="65"/>
                  </a:cubicBezTo>
                  <a:close/>
                  <a:moveTo>
                    <a:pt x="75" y="95"/>
                  </a:moveTo>
                  <a:cubicBezTo>
                    <a:pt x="60" y="89"/>
                    <a:pt x="44" y="84"/>
                    <a:pt x="28" y="88"/>
                  </a:cubicBezTo>
                  <a:cubicBezTo>
                    <a:pt x="26" y="89"/>
                    <a:pt x="25" y="91"/>
                    <a:pt x="25" y="92"/>
                  </a:cubicBezTo>
                  <a:cubicBezTo>
                    <a:pt x="24" y="122"/>
                    <a:pt x="45" y="145"/>
                    <a:pt x="64" y="164"/>
                  </a:cubicBezTo>
                  <a:cubicBezTo>
                    <a:pt x="66" y="166"/>
                    <a:pt x="69" y="164"/>
                    <a:pt x="68" y="162"/>
                  </a:cubicBezTo>
                  <a:cubicBezTo>
                    <a:pt x="53" y="142"/>
                    <a:pt x="34" y="122"/>
                    <a:pt x="34" y="96"/>
                  </a:cubicBezTo>
                  <a:cubicBezTo>
                    <a:pt x="47" y="94"/>
                    <a:pt x="60" y="99"/>
                    <a:pt x="73" y="103"/>
                  </a:cubicBezTo>
                  <a:cubicBezTo>
                    <a:pt x="69" y="126"/>
                    <a:pt x="66" y="152"/>
                    <a:pt x="70" y="176"/>
                  </a:cubicBezTo>
                  <a:cubicBezTo>
                    <a:pt x="60" y="165"/>
                    <a:pt x="49" y="156"/>
                    <a:pt x="40" y="144"/>
                  </a:cubicBezTo>
                  <a:cubicBezTo>
                    <a:pt x="28" y="127"/>
                    <a:pt x="18" y="107"/>
                    <a:pt x="16" y="87"/>
                  </a:cubicBezTo>
                  <a:cubicBezTo>
                    <a:pt x="15" y="69"/>
                    <a:pt x="36" y="76"/>
                    <a:pt x="46" y="79"/>
                  </a:cubicBezTo>
                  <a:cubicBezTo>
                    <a:pt x="57" y="82"/>
                    <a:pt x="67" y="84"/>
                    <a:pt x="77" y="85"/>
                  </a:cubicBezTo>
                  <a:cubicBezTo>
                    <a:pt x="76" y="88"/>
                    <a:pt x="76" y="92"/>
                    <a:pt x="75" y="95"/>
                  </a:cubicBezTo>
                  <a:close/>
                  <a:moveTo>
                    <a:pt x="94" y="29"/>
                  </a:moveTo>
                  <a:cubicBezTo>
                    <a:pt x="108" y="26"/>
                    <a:pt x="123" y="19"/>
                    <a:pt x="136" y="17"/>
                  </a:cubicBezTo>
                  <a:cubicBezTo>
                    <a:pt x="149" y="14"/>
                    <a:pt x="162" y="14"/>
                    <a:pt x="175" y="15"/>
                  </a:cubicBezTo>
                  <a:cubicBezTo>
                    <a:pt x="182" y="17"/>
                    <a:pt x="207" y="27"/>
                    <a:pt x="194" y="36"/>
                  </a:cubicBezTo>
                  <a:cubicBezTo>
                    <a:pt x="179" y="46"/>
                    <a:pt x="155" y="45"/>
                    <a:pt x="138" y="44"/>
                  </a:cubicBezTo>
                  <a:cubicBezTo>
                    <a:pt x="128" y="44"/>
                    <a:pt x="118" y="42"/>
                    <a:pt x="108" y="40"/>
                  </a:cubicBezTo>
                  <a:cubicBezTo>
                    <a:pt x="104" y="39"/>
                    <a:pt x="99" y="38"/>
                    <a:pt x="95" y="36"/>
                  </a:cubicBezTo>
                  <a:cubicBezTo>
                    <a:pt x="89" y="33"/>
                    <a:pt x="90" y="31"/>
                    <a:pt x="94" y="29"/>
                  </a:cubicBezTo>
                  <a:close/>
                  <a:moveTo>
                    <a:pt x="80" y="59"/>
                  </a:moveTo>
                  <a:cubicBezTo>
                    <a:pt x="67" y="55"/>
                    <a:pt x="75" y="45"/>
                    <a:pt x="83" y="42"/>
                  </a:cubicBezTo>
                  <a:cubicBezTo>
                    <a:pt x="100" y="55"/>
                    <a:pt x="128" y="56"/>
                    <a:pt x="147" y="56"/>
                  </a:cubicBezTo>
                  <a:cubicBezTo>
                    <a:pt x="165" y="57"/>
                    <a:pt x="198" y="57"/>
                    <a:pt x="209" y="39"/>
                  </a:cubicBezTo>
                  <a:cubicBezTo>
                    <a:pt x="209" y="41"/>
                    <a:pt x="210" y="42"/>
                    <a:pt x="212" y="43"/>
                  </a:cubicBezTo>
                  <a:cubicBezTo>
                    <a:pt x="233" y="54"/>
                    <a:pt x="210" y="58"/>
                    <a:pt x="197" y="60"/>
                  </a:cubicBezTo>
                  <a:cubicBezTo>
                    <a:pt x="182" y="64"/>
                    <a:pt x="167" y="66"/>
                    <a:pt x="151" y="67"/>
                  </a:cubicBezTo>
                  <a:cubicBezTo>
                    <a:pt x="140" y="68"/>
                    <a:pt x="130" y="67"/>
                    <a:pt x="119" y="66"/>
                  </a:cubicBezTo>
                  <a:cubicBezTo>
                    <a:pt x="109" y="65"/>
                    <a:pt x="100" y="63"/>
                    <a:pt x="91" y="61"/>
                  </a:cubicBezTo>
                  <a:cubicBezTo>
                    <a:pt x="87" y="61"/>
                    <a:pt x="84" y="60"/>
                    <a:pt x="80" y="59"/>
                  </a:cubicBezTo>
                  <a:close/>
                  <a:moveTo>
                    <a:pt x="87" y="306"/>
                  </a:moveTo>
                  <a:cubicBezTo>
                    <a:pt x="88" y="303"/>
                    <a:pt x="88" y="300"/>
                    <a:pt x="88" y="297"/>
                  </a:cubicBezTo>
                  <a:cubicBezTo>
                    <a:pt x="103" y="305"/>
                    <a:pt x="118" y="312"/>
                    <a:pt x="136" y="312"/>
                  </a:cubicBezTo>
                  <a:cubicBezTo>
                    <a:pt x="134" y="324"/>
                    <a:pt x="134" y="335"/>
                    <a:pt x="136" y="346"/>
                  </a:cubicBezTo>
                  <a:cubicBezTo>
                    <a:pt x="118" y="345"/>
                    <a:pt x="100" y="337"/>
                    <a:pt x="86" y="326"/>
                  </a:cubicBezTo>
                  <a:cubicBezTo>
                    <a:pt x="87" y="320"/>
                    <a:pt x="87" y="313"/>
                    <a:pt x="87" y="306"/>
                  </a:cubicBezTo>
                  <a:close/>
                  <a:moveTo>
                    <a:pt x="211" y="345"/>
                  </a:moveTo>
                  <a:cubicBezTo>
                    <a:pt x="189" y="363"/>
                    <a:pt x="163" y="373"/>
                    <a:pt x="135" y="374"/>
                  </a:cubicBezTo>
                  <a:cubicBezTo>
                    <a:pt x="109" y="375"/>
                    <a:pt x="49" y="348"/>
                    <a:pt x="79" y="322"/>
                  </a:cubicBezTo>
                  <a:cubicBezTo>
                    <a:pt x="79" y="324"/>
                    <a:pt x="79" y="325"/>
                    <a:pt x="80" y="327"/>
                  </a:cubicBezTo>
                  <a:cubicBezTo>
                    <a:pt x="79" y="328"/>
                    <a:pt x="79" y="329"/>
                    <a:pt x="80" y="331"/>
                  </a:cubicBezTo>
                  <a:cubicBezTo>
                    <a:pt x="80" y="331"/>
                    <a:pt x="80" y="332"/>
                    <a:pt x="80" y="333"/>
                  </a:cubicBezTo>
                  <a:cubicBezTo>
                    <a:pt x="80" y="336"/>
                    <a:pt x="83" y="337"/>
                    <a:pt x="85" y="335"/>
                  </a:cubicBezTo>
                  <a:cubicBezTo>
                    <a:pt x="100" y="348"/>
                    <a:pt x="119" y="356"/>
                    <a:pt x="139" y="357"/>
                  </a:cubicBezTo>
                  <a:cubicBezTo>
                    <a:pt x="140" y="358"/>
                    <a:pt x="141" y="358"/>
                    <a:pt x="142" y="357"/>
                  </a:cubicBezTo>
                  <a:cubicBezTo>
                    <a:pt x="149" y="358"/>
                    <a:pt x="157" y="357"/>
                    <a:pt x="164" y="355"/>
                  </a:cubicBezTo>
                  <a:cubicBezTo>
                    <a:pt x="178" y="352"/>
                    <a:pt x="188" y="343"/>
                    <a:pt x="195" y="332"/>
                  </a:cubicBezTo>
                  <a:cubicBezTo>
                    <a:pt x="200" y="336"/>
                    <a:pt x="206" y="340"/>
                    <a:pt x="211" y="345"/>
                  </a:cubicBezTo>
                  <a:close/>
                  <a:moveTo>
                    <a:pt x="188" y="314"/>
                  </a:moveTo>
                  <a:cubicBezTo>
                    <a:pt x="186" y="314"/>
                    <a:pt x="185" y="313"/>
                    <a:pt x="184" y="313"/>
                  </a:cubicBezTo>
                  <a:cubicBezTo>
                    <a:pt x="178" y="312"/>
                    <a:pt x="174" y="320"/>
                    <a:pt x="180" y="323"/>
                  </a:cubicBezTo>
                  <a:cubicBezTo>
                    <a:pt x="181" y="324"/>
                    <a:pt x="182" y="325"/>
                    <a:pt x="184" y="326"/>
                  </a:cubicBezTo>
                  <a:cubicBezTo>
                    <a:pt x="179" y="334"/>
                    <a:pt x="171" y="341"/>
                    <a:pt x="157" y="345"/>
                  </a:cubicBezTo>
                  <a:cubicBezTo>
                    <a:pt x="153" y="346"/>
                    <a:pt x="149" y="346"/>
                    <a:pt x="145" y="347"/>
                  </a:cubicBezTo>
                  <a:cubicBezTo>
                    <a:pt x="144" y="335"/>
                    <a:pt x="145" y="324"/>
                    <a:pt x="146" y="312"/>
                  </a:cubicBezTo>
                  <a:cubicBezTo>
                    <a:pt x="161" y="310"/>
                    <a:pt x="176" y="303"/>
                    <a:pt x="189" y="297"/>
                  </a:cubicBezTo>
                  <a:cubicBezTo>
                    <a:pt x="189" y="303"/>
                    <a:pt x="189" y="309"/>
                    <a:pt x="188" y="314"/>
                  </a:cubicBezTo>
                  <a:close/>
                  <a:moveTo>
                    <a:pt x="164" y="284"/>
                  </a:moveTo>
                  <a:cubicBezTo>
                    <a:pt x="165" y="283"/>
                    <a:pt x="166" y="282"/>
                    <a:pt x="166" y="281"/>
                  </a:cubicBezTo>
                  <a:cubicBezTo>
                    <a:pt x="171" y="284"/>
                    <a:pt x="176" y="286"/>
                    <a:pt x="180" y="289"/>
                  </a:cubicBezTo>
                  <a:cubicBezTo>
                    <a:pt x="168" y="294"/>
                    <a:pt x="155" y="299"/>
                    <a:pt x="141" y="300"/>
                  </a:cubicBezTo>
                  <a:cubicBezTo>
                    <a:pt x="125" y="302"/>
                    <a:pt x="109" y="294"/>
                    <a:pt x="94" y="286"/>
                  </a:cubicBezTo>
                  <a:cubicBezTo>
                    <a:pt x="97" y="284"/>
                    <a:pt x="100" y="281"/>
                    <a:pt x="104" y="279"/>
                  </a:cubicBezTo>
                  <a:cubicBezTo>
                    <a:pt x="104" y="279"/>
                    <a:pt x="105" y="280"/>
                    <a:pt x="105" y="281"/>
                  </a:cubicBezTo>
                  <a:cubicBezTo>
                    <a:pt x="108" y="285"/>
                    <a:pt x="114" y="287"/>
                    <a:pt x="118" y="288"/>
                  </a:cubicBezTo>
                  <a:cubicBezTo>
                    <a:pt x="124" y="289"/>
                    <a:pt x="131" y="290"/>
                    <a:pt x="137" y="290"/>
                  </a:cubicBezTo>
                  <a:cubicBezTo>
                    <a:pt x="146" y="290"/>
                    <a:pt x="157" y="290"/>
                    <a:pt x="164" y="284"/>
                  </a:cubicBezTo>
                  <a:close/>
                  <a:moveTo>
                    <a:pt x="153" y="274"/>
                  </a:moveTo>
                  <a:cubicBezTo>
                    <a:pt x="153" y="274"/>
                    <a:pt x="153" y="274"/>
                    <a:pt x="154" y="274"/>
                  </a:cubicBezTo>
                  <a:cubicBezTo>
                    <a:pt x="154" y="275"/>
                    <a:pt x="154" y="275"/>
                    <a:pt x="155" y="275"/>
                  </a:cubicBezTo>
                  <a:cubicBezTo>
                    <a:pt x="155" y="276"/>
                    <a:pt x="155" y="276"/>
                    <a:pt x="156" y="276"/>
                  </a:cubicBezTo>
                  <a:cubicBezTo>
                    <a:pt x="156" y="277"/>
                    <a:pt x="156" y="277"/>
                    <a:pt x="156" y="277"/>
                  </a:cubicBezTo>
                  <a:cubicBezTo>
                    <a:pt x="156" y="277"/>
                    <a:pt x="156" y="277"/>
                    <a:pt x="156" y="277"/>
                  </a:cubicBezTo>
                  <a:cubicBezTo>
                    <a:pt x="156" y="277"/>
                    <a:pt x="156" y="277"/>
                    <a:pt x="155" y="278"/>
                  </a:cubicBezTo>
                  <a:cubicBezTo>
                    <a:pt x="155" y="278"/>
                    <a:pt x="155" y="278"/>
                    <a:pt x="155" y="278"/>
                  </a:cubicBezTo>
                  <a:cubicBezTo>
                    <a:pt x="154" y="278"/>
                    <a:pt x="154" y="278"/>
                    <a:pt x="153" y="278"/>
                  </a:cubicBezTo>
                  <a:cubicBezTo>
                    <a:pt x="152" y="279"/>
                    <a:pt x="151" y="279"/>
                    <a:pt x="150" y="279"/>
                  </a:cubicBezTo>
                  <a:cubicBezTo>
                    <a:pt x="149" y="279"/>
                    <a:pt x="149" y="279"/>
                    <a:pt x="149" y="279"/>
                  </a:cubicBezTo>
                  <a:cubicBezTo>
                    <a:pt x="149" y="279"/>
                    <a:pt x="149" y="279"/>
                    <a:pt x="149" y="279"/>
                  </a:cubicBezTo>
                  <a:cubicBezTo>
                    <a:pt x="148" y="279"/>
                    <a:pt x="147" y="279"/>
                    <a:pt x="146" y="280"/>
                  </a:cubicBezTo>
                  <a:cubicBezTo>
                    <a:pt x="143" y="280"/>
                    <a:pt x="140" y="280"/>
                    <a:pt x="137" y="280"/>
                  </a:cubicBezTo>
                  <a:cubicBezTo>
                    <a:pt x="134" y="280"/>
                    <a:pt x="131" y="279"/>
                    <a:pt x="128" y="279"/>
                  </a:cubicBezTo>
                  <a:cubicBezTo>
                    <a:pt x="128" y="279"/>
                    <a:pt x="128" y="279"/>
                    <a:pt x="128" y="279"/>
                  </a:cubicBezTo>
                  <a:cubicBezTo>
                    <a:pt x="128" y="279"/>
                    <a:pt x="128" y="279"/>
                    <a:pt x="128" y="279"/>
                  </a:cubicBezTo>
                  <a:cubicBezTo>
                    <a:pt x="128" y="279"/>
                    <a:pt x="127" y="279"/>
                    <a:pt x="127" y="279"/>
                  </a:cubicBezTo>
                  <a:cubicBezTo>
                    <a:pt x="126" y="279"/>
                    <a:pt x="126" y="279"/>
                    <a:pt x="125" y="279"/>
                  </a:cubicBezTo>
                  <a:cubicBezTo>
                    <a:pt x="124" y="278"/>
                    <a:pt x="122" y="278"/>
                    <a:pt x="121" y="278"/>
                  </a:cubicBezTo>
                  <a:cubicBezTo>
                    <a:pt x="119" y="277"/>
                    <a:pt x="118" y="277"/>
                    <a:pt x="116" y="276"/>
                  </a:cubicBezTo>
                  <a:cubicBezTo>
                    <a:pt x="116" y="276"/>
                    <a:pt x="116" y="276"/>
                    <a:pt x="115" y="276"/>
                  </a:cubicBezTo>
                  <a:cubicBezTo>
                    <a:pt x="115" y="275"/>
                    <a:pt x="114" y="275"/>
                    <a:pt x="114" y="275"/>
                  </a:cubicBezTo>
                  <a:cubicBezTo>
                    <a:pt x="113" y="275"/>
                    <a:pt x="114" y="275"/>
                    <a:pt x="113" y="275"/>
                  </a:cubicBezTo>
                  <a:cubicBezTo>
                    <a:pt x="113" y="275"/>
                    <a:pt x="113" y="275"/>
                    <a:pt x="113" y="275"/>
                  </a:cubicBezTo>
                  <a:cubicBezTo>
                    <a:pt x="113" y="275"/>
                    <a:pt x="114" y="274"/>
                    <a:pt x="114" y="274"/>
                  </a:cubicBezTo>
                  <a:cubicBezTo>
                    <a:pt x="114" y="274"/>
                    <a:pt x="115" y="273"/>
                    <a:pt x="115" y="273"/>
                  </a:cubicBezTo>
                  <a:cubicBezTo>
                    <a:pt x="116" y="273"/>
                    <a:pt x="116" y="272"/>
                    <a:pt x="117" y="272"/>
                  </a:cubicBezTo>
                  <a:cubicBezTo>
                    <a:pt x="116" y="273"/>
                    <a:pt x="117" y="272"/>
                    <a:pt x="117" y="271"/>
                  </a:cubicBezTo>
                  <a:cubicBezTo>
                    <a:pt x="121" y="269"/>
                    <a:pt x="125" y="267"/>
                    <a:pt x="129" y="265"/>
                  </a:cubicBezTo>
                  <a:cubicBezTo>
                    <a:pt x="130" y="267"/>
                    <a:pt x="131" y="270"/>
                    <a:pt x="132" y="272"/>
                  </a:cubicBezTo>
                  <a:cubicBezTo>
                    <a:pt x="134" y="275"/>
                    <a:pt x="136" y="275"/>
                    <a:pt x="139" y="274"/>
                  </a:cubicBezTo>
                  <a:cubicBezTo>
                    <a:pt x="142" y="273"/>
                    <a:pt x="144" y="271"/>
                    <a:pt x="146" y="269"/>
                  </a:cubicBezTo>
                  <a:cubicBezTo>
                    <a:pt x="146" y="269"/>
                    <a:pt x="146" y="269"/>
                    <a:pt x="146" y="269"/>
                  </a:cubicBezTo>
                  <a:cubicBezTo>
                    <a:pt x="148" y="271"/>
                    <a:pt x="150" y="272"/>
                    <a:pt x="151" y="273"/>
                  </a:cubicBezTo>
                  <a:cubicBezTo>
                    <a:pt x="152" y="273"/>
                    <a:pt x="153" y="274"/>
                    <a:pt x="153" y="274"/>
                  </a:cubicBezTo>
                  <a:close/>
                  <a:moveTo>
                    <a:pt x="137" y="245"/>
                  </a:moveTo>
                  <a:cubicBezTo>
                    <a:pt x="140" y="245"/>
                    <a:pt x="142" y="245"/>
                    <a:pt x="145" y="245"/>
                  </a:cubicBezTo>
                  <a:cubicBezTo>
                    <a:pt x="144" y="248"/>
                    <a:pt x="145" y="252"/>
                    <a:pt x="145" y="255"/>
                  </a:cubicBezTo>
                  <a:cubicBezTo>
                    <a:pt x="144" y="259"/>
                    <a:pt x="142" y="262"/>
                    <a:pt x="139" y="264"/>
                  </a:cubicBezTo>
                  <a:cubicBezTo>
                    <a:pt x="136" y="258"/>
                    <a:pt x="137" y="252"/>
                    <a:pt x="137" y="246"/>
                  </a:cubicBezTo>
                  <a:cubicBezTo>
                    <a:pt x="137" y="245"/>
                    <a:pt x="137" y="245"/>
                    <a:pt x="137" y="245"/>
                  </a:cubicBezTo>
                  <a:close/>
                  <a:moveTo>
                    <a:pt x="136" y="233"/>
                  </a:moveTo>
                  <a:cubicBezTo>
                    <a:pt x="63" y="236"/>
                    <a:pt x="78" y="120"/>
                    <a:pt x="87" y="72"/>
                  </a:cubicBezTo>
                  <a:cubicBezTo>
                    <a:pt x="106" y="78"/>
                    <a:pt x="128" y="79"/>
                    <a:pt x="146" y="78"/>
                  </a:cubicBezTo>
                  <a:cubicBezTo>
                    <a:pt x="164" y="78"/>
                    <a:pt x="185" y="76"/>
                    <a:pt x="204" y="71"/>
                  </a:cubicBezTo>
                  <a:cubicBezTo>
                    <a:pt x="202" y="72"/>
                    <a:pt x="201" y="74"/>
                    <a:pt x="202" y="77"/>
                  </a:cubicBezTo>
                  <a:cubicBezTo>
                    <a:pt x="215" y="131"/>
                    <a:pt x="210" y="230"/>
                    <a:pt x="136" y="233"/>
                  </a:cubicBezTo>
                  <a:close/>
                  <a:moveTo>
                    <a:pt x="270" y="119"/>
                  </a:moveTo>
                  <a:cubicBezTo>
                    <a:pt x="255" y="141"/>
                    <a:pt x="233" y="157"/>
                    <a:pt x="213" y="174"/>
                  </a:cubicBezTo>
                  <a:cubicBezTo>
                    <a:pt x="215" y="165"/>
                    <a:pt x="217" y="155"/>
                    <a:pt x="217" y="146"/>
                  </a:cubicBezTo>
                  <a:cubicBezTo>
                    <a:pt x="227" y="147"/>
                    <a:pt x="239" y="136"/>
                    <a:pt x="245" y="131"/>
                  </a:cubicBezTo>
                  <a:cubicBezTo>
                    <a:pt x="257" y="121"/>
                    <a:pt x="268" y="105"/>
                    <a:pt x="265" y="89"/>
                  </a:cubicBezTo>
                  <a:cubicBezTo>
                    <a:pt x="265" y="86"/>
                    <a:pt x="262" y="85"/>
                    <a:pt x="259" y="85"/>
                  </a:cubicBezTo>
                  <a:cubicBezTo>
                    <a:pt x="243" y="88"/>
                    <a:pt x="225" y="92"/>
                    <a:pt x="219" y="109"/>
                  </a:cubicBezTo>
                  <a:cubicBezTo>
                    <a:pt x="217" y="112"/>
                    <a:pt x="222" y="113"/>
                    <a:pt x="224" y="111"/>
                  </a:cubicBezTo>
                  <a:cubicBezTo>
                    <a:pt x="232" y="100"/>
                    <a:pt x="243" y="97"/>
                    <a:pt x="256" y="95"/>
                  </a:cubicBezTo>
                  <a:cubicBezTo>
                    <a:pt x="255" y="105"/>
                    <a:pt x="244" y="114"/>
                    <a:pt x="237" y="120"/>
                  </a:cubicBezTo>
                  <a:cubicBezTo>
                    <a:pt x="233" y="125"/>
                    <a:pt x="225" y="131"/>
                    <a:pt x="218" y="133"/>
                  </a:cubicBezTo>
                  <a:cubicBezTo>
                    <a:pt x="218" y="116"/>
                    <a:pt x="217" y="100"/>
                    <a:pt x="215" y="87"/>
                  </a:cubicBezTo>
                  <a:cubicBezTo>
                    <a:pt x="215" y="87"/>
                    <a:pt x="215" y="87"/>
                    <a:pt x="215" y="87"/>
                  </a:cubicBezTo>
                  <a:cubicBezTo>
                    <a:pt x="229" y="80"/>
                    <a:pt x="243" y="76"/>
                    <a:pt x="259" y="75"/>
                  </a:cubicBezTo>
                  <a:cubicBezTo>
                    <a:pt x="287" y="74"/>
                    <a:pt x="279" y="105"/>
                    <a:pt x="270" y="119"/>
                  </a:cubicBez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" name="Freeform 211"/>
            <p:cNvSpPr>
              <a:spLocks noEditPoints="1"/>
            </p:cNvSpPr>
            <p:nvPr/>
          </p:nvSpPr>
          <p:spPr bwMode="auto">
            <a:xfrm>
              <a:off x="11209803" y="4497301"/>
              <a:ext cx="191090" cy="320475"/>
            </a:xfrm>
            <a:custGeom>
              <a:avLst/>
              <a:gdLst>
                <a:gd name="T0" fmla="*/ 64 w 65"/>
                <a:gd name="T1" fmla="*/ 12 h 110"/>
                <a:gd name="T2" fmla="*/ 60 w 65"/>
                <a:gd name="T3" fmla="*/ 7 h 110"/>
                <a:gd name="T4" fmla="*/ 21 w 65"/>
                <a:gd name="T5" fmla="*/ 2 h 110"/>
                <a:gd name="T6" fmla="*/ 4 w 65"/>
                <a:gd name="T7" fmla="*/ 35 h 110"/>
                <a:gd name="T8" fmla="*/ 4 w 65"/>
                <a:gd name="T9" fmla="*/ 43 h 110"/>
                <a:gd name="T10" fmla="*/ 26 w 65"/>
                <a:gd name="T11" fmla="*/ 46 h 110"/>
                <a:gd name="T12" fmla="*/ 16 w 65"/>
                <a:gd name="T13" fmla="*/ 98 h 110"/>
                <a:gd name="T14" fmla="*/ 19 w 65"/>
                <a:gd name="T15" fmla="*/ 105 h 110"/>
                <a:gd name="T16" fmla="*/ 48 w 65"/>
                <a:gd name="T17" fmla="*/ 101 h 110"/>
                <a:gd name="T18" fmla="*/ 49 w 65"/>
                <a:gd name="T19" fmla="*/ 96 h 110"/>
                <a:gd name="T20" fmla="*/ 56 w 65"/>
                <a:gd name="T21" fmla="*/ 62 h 110"/>
                <a:gd name="T22" fmla="*/ 64 w 65"/>
                <a:gd name="T23" fmla="*/ 12 h 110"/>
                <a:gd name="T24" fmla="*/ 45 w 65"/>
                <a:gd name="T25" fmla="*/ 59 h 110"/>
                <a:gd name="T26" fmla="*/ 40 w 65"/>
                <a:gd name="T27" fmla="*/ 93 h 110"/>
                <a:gd name="T28" fmla="*/ 29 w 65"/>
                <a:gd name="T29" fmla="*/ 95 h 110"/>
                <a:gd name="T30" fmla="*/ 33 w 65"/>
                <a:gd name="T31" fmla="*/ 46 h 110"/>
                <a:gd name="T32" fmla="*/ 35 w 65"/>
                <a:gd name="T33" fmla="*/ 46 h 110"/>
                <a:gd name="T34" fmla="*/ 35 w 65"/>
                <a:gd name="T35" fmla="*/ 36 h 110"/>
                <a:gd name="T36" fmla="*/ 21 w 65"/>
                <a:gd name="T37" fmla="*/ 37 h 110"/>
                <a:gd name="T38" fmla="*/ 13 w 65"/>
                <a:gd name="T39" fmla="*/ 36 h 110"/>
                <a:gd name="T40" fmla="*/ 25 w 65"/>
                <a:gd name="T41" fmla="*/ 14 h 110"/>
                <a:gd name="T42" fmla="*/ 53 w 65"/>
                <a:gd name="T43" fmla="*/ 16 h 110"/>
                <a:gd name="T44" fmla="*/ 45 w 65"/>
                <a:gd name="T45" fmla="*/ 59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5" h="110">
                  <a:moveTo>
                    <a:pt x="64" y="12"/>
                  </a:moveTo>
                  <a:cubicBezTo>
                    <a:pt x="65" y="10"/>
                    <a:pt x="63" y="7"/>
                    <a:pt x="60" y="7"/>
                  </a:cubicBezTo>
                  <a:cubicBezTo>
                    <a:pt x="47" y="4"/>
                    <a:pt x="34" y="0"/>
                    <a:pt x="21" y="2"/>
                  </a:cubicBezTo>
                  <a:cubicBezTo>
                    <a:pt x="13" y="3"/>
                    <a:pt x="6" y="26"/>
                    <a:pt x="4" y="35"/>
                  </a:cubicBezTo>
                  <a:cubicBezTo>
                    <a:pt x="1" y="36"/>
                    <a:pt x="0" y="42"/>
                    <a:pt x="4" y="43"/>
                  </a:cubicBezTo>
                  <a:cubicBezTo>
                    <a:pt x="11" y="45"/>
                    <a:pt x="19" y="46"/>
                    <a:pt x="26" y="46"/>
                  </a:cubicBezTo>
                  <a:cubicBezTo>
                    <a:pt x="24" y="64"/>
                    <a:pt x="19" y="81"/>
                    <a:pt x="16" y="98"/>
                  </a:cubicBezTo>
                  <a:cubicBezTo>
                    <a:pt x="16" y="101"/>
                    <a:pt x="17" y="104"/>
                    <a:pt x="19" y="105"/>
                  </a:cubicBezTo>
                  <a:cubicBezTo>
                    <a:pt x="29" y="109"/>
                    <a:pt x="40" y="110"/>
                    <a:pt x="48" y="101"/>
                  </a:cubicBezTo>
                  <a:cubicBezTo>
                    <a:pt x="49" y="99"/>
                    <a:pt x="49" y="97"/>
                    <a:pt x="49" y="96"/>
                  </a:cubicBezTo>
                  <a:cubicBezTo>
                    <a:pt x="54" y="86"/>
                    <a:pt x="54" y="73"/>
                    <a:pt x="56" y="62"/>
                  </a:cubicBezTo>
                  <a:cubicBezTo>
                    <a:pt x="59" y="46"/>
                    <a:pt x="62" y="29"/>
                    <a:pt x="64" y="12"/>
                  </a:cubicBezTo>
                  <a:close/>
                  <a:moveTo>
                    <a:pt x="45" y="59"/>
                  </a:moveTo>
                  <a:cubicBezTo>
                    <a:pt x="43" y="70"/>
                    <a:pt x="39" y="82"/>
                    <a:pt x="40" y="93"/>
                  </a:cubicBezTo>
                  <a:cubicBezTo>
                    <a:pt x="36" y="94"/>
                    <a:pt x="33" y="96"/>
                    <a:pt x="29" y="95"/>
                  </a:cubicBezTo>
                  <a:cubicBezTo>
                    <a:pt x="31" y="79"/>
                    <a:pt x="33" y="63"/>
                    <a:pt x="33" y="46"/>
                  </a:cubicBezTo>
                  <a:cubicBezTo>
                    <a:pt x="33" y="46"/>
                    <a:pt x="34" y="46"/>
                    <a:pt x="35" y="46"/>
                  </a:cubicBezTo>
                  <a:cubicBezTo>
                    <a:pt x="41" y="46"/>
                    <a:pt x="41" y="37"/>
                    <a:pt x="35" y="36"/>
                  </a:cubicBezTo>
                  <a:cubicBezTo>
                    <a:pt x="30" y="36"/>
                    <a:pt x="26" y="37"/>
                    <a:pt x="21" y="37"/>
                  </a:cubicBezTo>
                  <a:cubicBezTo>
                    <a:pt x="18" y="37"/>
                    <a:pt x="16" y="36"/>
                    <a:pt x="13" y="36"/>
                  </a:cubicBezTo>
                  <a:cubicBezTo>
                    <a:pt x="17" y="29"/>
                    <a:pt x="21" y="21"/>
                    <a:pt x="25" y="14"/>
                  </a:cubicBezTo>
                  <a:cubicBezTo>
                    <a:pt x="28" y="9"/>
                    <a:pt x="44" y="13"/>
                    <a:pt x="53" y="16"/>
                  </a:cubicBezTo>
                  <a:cubicBezTo>
                    <a:pt x="50" y="31"/>
                    <a:pt x="48" y="45"/>
                    <a:pt x="45" y="59"/>
                  </a:cubicBez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28" name="文本框 27"/>
          <p:cNvSpPr txBox="1"/>
          <p:nvPr/>
        </p:nvSpPr>
        <p:spPr>
          <a:xfrm>
            <a:off x="1319900" y="4575352"/>
            <a:ext cx="16196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dist">
              <a:defRPr sz="2800" b="1">
                <a:ln w="21590">
                  <a:solidFill>
                    <a:schemeClr val="bg1"/>
                  </a:solidFill>
                </a:ln>
                <a:noFill/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2400" dirty="0"/>
              <a:t>课件内容</a:t>
            </a:r>
          </a:p>
        </p:txBody>
      </p:sp>
      <p:cxnSp>
        <p:nvCxnSpPr>
          <p:cNvPr id="29" name="直接连接符 28"/>
          <p:cNvCxnSpPr/>
          <p:nvPr/>
        </p:nvCxnSpPr>
        <p:spPr>
          <a:xfrm>
            <a:off x="1843275" y="5088365"/>
            <a:ext cx="572865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矩形 29"/>
          <p:cNvSpPr/>
          <p:nvPr/>
        </p:nvSpPr>
        <p:spPr>
          <a:xfrm>
            <a:off x="934059" y="5178745"/>
            <a:ext cx="2391296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12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This PPT template for the rice husk designer pencil demo works, focusing on the production </a:t>
            </a:r>
            <a:r>
              <a:rPr lang="en-US" altLang="zh-CN" sz="120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of high-end</a:t>
            </a:r>
            <a:endParaRPr lang="zh-CN" altLang="en-US" sz="12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3972983" y="4575352"/>
            <a:ext cx="16196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dist">
              <a:defRPr sz="2800" b="1">
                <a:ln w="21590">
                  <a:solidFill>
                    <a:schemeClr val="bg1"/>
                  </a:solidFill>
                </a:ln>
                <a:noFill/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2400" dirty="0"/>
              <a:t>课件内容</a:t>
            </a:r>
          </a:p>
        </p:txBody>
      </p:sp>
      <p:cxnSp>
        <p:nvCxnSpPr>
          <p:cNvPr id="32" name="直接连接符 31"/>
          <p:cNvCxnSpPr/>
          <p:nvPr/>
        </p:nvCxnSpPr>
        <p:spPr>
          <a:xfrm>
            <a:off x="4496358" y="5088365"/>
            <a:ext cx="572865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矩形 32"/>
          <p:cNvSpPr/>
          <p:nvPr/>
        </p:nvSpPr>
        <p:spPr>
          <a:xfrm>
            <a:off x="3587142" y="5178745"/>
            <a:ext cx="2391296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12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This PPT template for the rice husk designer pencil demo works, focusing on the production </a:t>
            </a:r>
            <a:r>
              <a:rPr lang="en-US" altLang="zh-CN" sz="120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of high-end</a:t>
            </a:r>
            <a:endParaRPr lang="zh-CN" altLang="en-US" sz="12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6596663" y="4575352"/>
            <a:ext cx="16196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dist">
              <a:defRPr sz="2800" b="1">
                <a:ln w="21590">
                  <a:solidFill>
                    <a:schemeClr val="bg1"/>
                  </a:solidFill>
                </a:ln>
                <a:noFill/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2400" dirty="0"/>
              <a:t>课件内容</a:t>
            </a:r>
          </a:p>
        </p:txBody>
      </p:sp>
      <p:cxnSp>
        <p:nvCxnSpPr>
          <p:cNvPr id="35" name="直接连接符 34"/>
          <p:cNvCxnSpPr/>
          <p:nvPr/>
        </p:nvCxnSpPr>
        <p:spPr>
          <a:xfrm>
            <a:off x="7120038" y="5088365"/>
            <a:ext cx="572865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矩形 35"/>
          <p:cNvSpPr/>
          <p:nvPr/>
        </p:nvSpPr>
        <p:spPr>
          <a:xfrm>
            <a:off x="6210822" y="5178745"/>
            <a:ext cx="2391296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12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This PPT template for the rice husk designer pencil demo works, focusing on the production </a:t>
            </a:r>
            <a:r>
              <a:rPr lang="en-US" altLang="zh-CN" sz="120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of high-end</a:t>
            </a:r>
            <a:endParaRPr lang="zh-CN" altLang="en-US" sz="12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9220343" y="4575352"/>
            <a:ext cx="16196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dist">
              <a:defRPr sz="2800" b="1">
                <a:ln w="21590">
                  <a:solidFill>
                    <a:schemeClr val="bg1"/>
                  </a:solidFill>
                </a:ln>
                <a:noFill/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2400" dirty="0"/>
              <a:t>课件内容</a:t>
            </a:r>
          </a:p>
        </p:txBody>
      </p:sp>
      <p:cxnSp>
        <p:nvCxnSpPr>
          <p:cNvPr id="38" name="直接连接符 37"/>
          <p:cNvCxnSpPr/>
          <p:nvPr/>
        </p:nvCxnSpPr>
        <p:spPr>
          <a:xfrm>
            <a:off x="9743718" y="5088365"/>
            <a:ext cx="572865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矩形 38"/>
          <p:cNvSpPr/>
          <p:nvPr/>
        </p:nvSpPr>
        <p:spPr>
          <a:xfrm>
            <a:off x="8834502" y="5178745"/>
            <a:ext cx="2391296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12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This PPT template for the rice husk designer pencil demo works, focusing on the production </a:t>
            </a:r>
            <a:r>
              <a:rPr lang="en-US" altLang="zh-CN" sz="120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of high-end</a:t>
            </a:r>
            <a:endParaRPr lang="zh-CN" altLang="en-US" sz="12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39899" y="498511"/>
            <a:ext cx="4138031" cy="923925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5656423" y="827063"/>
            <a:ext cx="7049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3200">
                <a:ln>
                  <a:solidFill>
                    <a:schemeClr val="bg1"/>
                  </a:solidFill>
                </a:ln>
                <a:noFill/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endParaRPr lang="zh-CN" altLang="en-US" sz="3200" dirty="0">
              <a:ln>
                <a:solidFill>
                  <a:schemeClr val="bg1"/>
                </a:solidFill>
              </a:ln>
              <a:noFill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/>
          <a:srcRect t="23136"/>
          <a:stretch>
            <a:fillRect/>
          </a:stretch>
        </p:blipFill>
        <p:spPr>
          <a:xfrm>
            <a:off x="775443" y="2035706"/>
            <a:ext cx="4283855" cy="220338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4"/>
          <a:srcRect t="11077"/>
          <a:stretch>
            <a:fillRect/>
          </a:stretch>
        </p:blipFill>
        <p:spPr>
          <a:xfrm>
            <a:off x="7941279" y="2035706"/>
            <a:ext cx="3701896" cy="219456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5"/>
          <a:srcRect t="14260"/>
          <a:stretch>
            <a:fillRect/>
          </a:stretch>
        </p:blipFill>
        <p:spPr>
          <a:xfrm>
            <a:off x="4298043" y="4230266"/>
            <a:ext cx="3886200" cy="1999224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775444" y="4239091"/>
            <a:ext cx="3522600" cy="1990399"/>
          </a:xfrm>
          <a:prstGeom prst="rect">
            <a:avLst/>
          </a:prstGeom>
          <a:noFill/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8184243" y="4239091"/>
            <a:ext cx="3458932" cy="1990399"/>
          </a:xfrm>
          <a:prstGeom prst="rect">
            <a:avLst/>
          </a:prstGeom>
          <a:noFill/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5059298" y="2035706"/>
            <a:ext cx="2881981" cy="2203385"/>
          </a:xfrm>
          <a:prstGeom prst="rect">
            <a:avLst/>
          </a:prstGeom>
          <a:noFill/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5690481" y="2440489"/>
            <a:ext cx="16196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dist">
              <a:defRPr sz="2800" b="1">
                <a:ln w="21590">
                  <a:solidFill>
                    <a:schemeClr val="bg1"/>
                  </a:solidFill>
                </a:ln>
                <a:noFill/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2400"/>
              <a:t>一年一班</a:t>
            </a:r>
            <a:endParaRPr lang="zh-CN" altLang="en-US" sz="2400" dirty="0"/>
          </a:p>
        </p:txBody>
      </p:sp>
      <p:cxnSp>
        <p:nvCxnSpPr>
          <p:cNvPr id="12" name="直接连接符 11"/>
          <p:cNvCxnSpPr/>
          <p:nvPr/>
        </p:nvCxnSpPr>
        <p:spPr>
          <a:xfrm>
            <a:off x="6213856" y="2953502"/>
            <a:ext cx="572865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矩形 12"/>
          <p:cNvSpPr/>
          <p:nvPr/>
        </p:nvSpPr>
        <p:spPr>
          <a:xfrm>
            <a:off x="5307019" y="3102520"/>
            <a:ext cx="2391296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12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This PPT template for the rice husk designer pencil demo works, focusing </a:t>
            </a:r>
            <a:r>
              <a:rPr lang="en-US" altLang="zh-CN" sz="120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on the</a:t>
            </a:r>
            <a:endParaRPr lang="zh-CN" altLang="en-US" sz="12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1726936" y="4541278"/>
            <a:ext cx="16196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dist">
              <a:defRPr sz="2800" b="1">
                <a:ln w="21590">
                  <a:solidFill>
                    <a:schemeClr val="bg1"/>
                  </a:solidFill>
                </a:ln>
                <a:noFill/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2400"/>
              <a:t>二年一班</a:t>
            </a:r>
            <a:endParaRPr lang="zh-CN" altLang="en-US" sz="2400" dirty="0"/>
          </a:p>
        </p:txBody>
      </p:sp>
      <p:cxnSp>
        <p:nvCxnSpPr>
          <p:cNvPr id="15" name="直接连接符 14"/>
          <p:cNvCxnSpPr/>
          <p:nvPr/>
        </p:nvCxnSpPr>
        <p:spPr>
          <a:xfrm>
            <a:off x="2250311" y="5054291"/>
            <a:ext cx="572865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矩形 15"/>
          <p:cNvSpPr/>
          <p:nvPr/>
        </p:nvSpPr>
        <p:spPr>
          <a:xfrm>
            <a:off x="1124491" y="5205902"/>
            <a:ext cx="2824505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12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This PPT template for the rice husk designer pencil demo works, focusing </a:t>
            </a:r>
            <a:r>
              <a:rPr lang="en-US" altLang="zh-CN" sz="120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on the</a:t>
            </a:r>
            <a:endParaRPr lang="zh-CN" altLang="en-US" sz="12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9103901" y="4541278"/>
            <a:ext cx="16196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dist">
              <a:defRPr sz="2800" b="1">
                <a:ln w="21590">
                  <a:solidFill>
                    <a:schemeClr val="bg1"/>
                  </a:solidFill>
                </a:ln>
                <a:noFill/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2400"/>
              <a:t>二年一班</a:t>
            </a:r>
            <a:endParaRPr lang="zh-CN" altLang="en-US" sz="2400" dirty="0"/>
          </a:p>
        </p:txBody>
      </p:sp>
      <p:cxnSp>
        <p:nvCxnSpPr>
          <p:cNvPr id="18" name="直接连接符 17"/>
          <p:cNvCxnSpPr/>
          <p:nvPr/>
        </p:nvCxnSpPr>
        <p:spPr>
          <a:xfrm>
            <a:off x="9627276" y="5054291"/>
            <a:ext cx="572865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矩形 18"/>
          <p:cNvSpPr/>
          <p:nvPr/>
        </p:nvSpPr>
        <p:spPr>
          <a:xfrm>
            <a:off x="8501456" y="5205902"/>
            <a:ext cx="2824505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12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This PPT template for the rice husk designer pencil demo works, focusing </a:t>
            </a:r>
            <a:r>
              <a:rPr lang="en-US" altLang="zh-CN" sz="120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on the</a:t>
            </a:r>
            <a:endParaRPr lang="zh-CN" altLang="en-US" sz="12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自定义 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F86070"/>
      </a:accent1>
      <a:accent2>
        <a:srgbClr val="FBAF01"/>
      </a:accent2>
      <a:accent3>
        <a:srgbClr val="04BFB1"/>
      </a:accent3>
      <a:accent4>
        <a:srgbClr val="C769D8"/>
      </a:accent4>
      <a:accent5>
        <a:srgbClr val="92A177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800</Words>
  <Application>Microsoft Office PowerPoint</Application>
  <PresentationFormat>自定义</PresentationFormat>
  <Paragraphs>110</Paragraphs>
  <Slides>25</Slides>
  <Notes>3</Notes>
  <HiddenSlides>0</HiddenSlides>
  <MMClips>0</MMClips>
  <ScaleCrop>false</ScaleCrop>
  <HeadingPairs>
    <vt:vector size="4" baseType="variant">
      <vt:variant>
        <vt:lpstr>主题</vt:lpstr>
      </vt:variant>
      <vt:variant>
        <vt:i4>4</vt:i4>
      </vt:variant>
      <vt:variant>
        <vt:lpstr>幻灯片标题</vt:lpstr>
      </vt:variant>
      <vt:variant>
        <vt:i4>25</vt:i4>
      </vt:variant>
    </vt:vector>
  </HeadingPairs>
  <TitlesOfParts>
    <vt:vector size="29" baseType="lpstr">
      <vt:lpstr>Office 主题</vt:lpstr>
      <vt:lpstr>1_Office 主题</vt:lpstr>
      <vt:lpstr>Office 主题​​</vt:lpstr>
      <vt:lpstr>2_Office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情缘素材：https://haosc.taobao.com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ThinK For H</cp:lastModifiedBy>
  <cp:revision>23</cp:revision>
  <dcterms:created xsi:type="dcterms:W3CDTF">2015-05-05T08:02:00Z</dcterms:created>
  <dcterms:modified xsi:type="dcterms:W3CDTF">2018-05-26T06:27:10Z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2052-10.1.0.6393</vt:lpwstr>
  </property>
</Properties>
</file>