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6.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0.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1.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2.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15.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notesSlides/notesSlide16.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7.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81.xml" ContentType="application/vnd.openxmlformats-officedocument.presentationml.tags+xml"/>
  <Override PartName="/ppt/notesSlides/notesSlide20.xml" ContentType="application/vnd.openxmlformats-officedocument.presentationml.notesSlide+xml"/>
  <Override PartName="/ppt/tags/tag182.xml" ContentType="application/vnd.openxmlformats-officedocument.presentationml.tags+xml"/>
  <Override PartName="/ppt/notesSlides/notesSlide21.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notesSlides/notesSlide22.xml" ContentType="application/vnd.openxmlformats-officedocument.presentationml.notesSlide+xml"/>
  <Override PartName="/ppt/tags/tag18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84" r:id="rId2"/>
    <p:sldId id="260" r:id="rId3"/>
    <p:sldId id="257" r:id="rId4"/>
    <p:sldId id="266" r:id="rId5"/>
    <p:sldId id="267" r:id="rId6"/>
    <p:sldId id="268" r:id="rId7"/>
    <p:sldId id="270" r:id="rId8"/>
    <p:sldId id="271" r:id="rId9"/>
    <p:sldId id="264" r:id="rId10"/>
    <p:sldId id="269" r:id="rId11"/>
    <p:sldId id="272" r:id="rId12"/>
    <p:sldId id="273" r:id="rId13"/>
    <p:sldId id="274" r:id="rId14"/>
    <p:sldId id="263" r:id="rId15"/>
    <p:sldId id="276" r:id="rId16"/>
    <p:sldId id="277" r:id="rId17"/>
    <p:sldId id="278" r:id="rId18"/>
    <p:sldId id="282" r:id="rId19"/>
    <p:sldId id="262" r:id="rId20"/>
    <p:sldId id="279" r:id="rId21"/>
    <p:sldId id="280" r:id="rId22"/>
    <p:sldId id="281" r:id="rId23"/>
    <p:sldId id="283" r:id="rId24"/>
    <p:sldId id="26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BD"/>
    <a:srgbClr val="96E4DE"/>
    <a:srgbClr val="00C6CF"/>
    <a:srgbClr val="FF9D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2" d="100"/>
          <a:sy n="92" d="100"/>
        </p:scale>
        <p:origin x="84" y="38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CA04BD-F34E-4428-B260-D426A5A43392}"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2ABEB1-5971-40F5-BC3F-86A1A0280C3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3B2ABEB1-5971-40F5-BC3F-86A1A0280C3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DF70D16-77D5-47DE-8B9E-8F0E9F73373F}" type="slidenum">
              <a:rPr lang="zh-CN" altLang="en-US" smtClean="0"/>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FBFE9F8-6602-449B-A373-F3AC4FE00F1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FC08172F-11D3-427D-9C0F-F7F4ED48C1A1}" type="slidenum">
              <a:rPr lang="zh-CN" altLang="en-US" smtClean="0">
                <a:latin typeface="Calibri" panose="020F0502020204030204" pitchFamily="34" charset="0"/>
                <a:ea typeface="宋体" panose="02010600030101010101" pitchFamily="2" charset="-122"/>
              </a:rPr>
              <a:t>20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6A261DBD-C859-4812-B538-88CF22462751}" type="slidenum">
              <a:rPr lang="zh-CN" altLang="en-US" smtClean="0">
                <a:latin typeface="Calibri" panose="020F0502020204030204" pitchFamily="34" charset="0"/>
                <a:ea typeface="宋体" panose="02010600030101010101" pitchFamily="2" charset="-122"/>
              </a:rPr>
              <a:t>21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73EB5B44-EAAC-4B21-BD66-1329422272A5}" type="slidenum">
              <a:rPr lang="zh-CN" altLang="en-US" sz="1200">
                <a:latin typeface="Calibri" panose="020F0502020204030204" pitchFamily="34" charset="0"/>
                <a:ea typeface="宋体" panose="02010600030101010101" pitchFamily="2" charset="-122"/>
              </a:rPr>
              <a:t>23</a:t>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3B2ABEB1-5971-40F5-BC3F-86A1A0280C3F}"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2ABEB1-5971-40F5-BC3F-86A1A0280C3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536700" y="2055813"/>
            <a:ext cx="3357563" cy="1733550"/>
          </a:xfrm>
          <a:custGeom>
            <a:avLst/>
            <a:gdLst>
              <a:gd name="connsiteX0" fmla="*/ 0 w 3357563"/>
              <a:gd name="connsiteY0" fmla="*/ 0 h 1733550"/>
              <a:gd name="connsiteX1" fmla="*/ 3357563 w 3357563"/>
              <a:gd name="connsiteY1" fmla="*/ 0 h 1733550"/>
              <a:gd name="connsiteX2" fmla="*/ 3357563 w 3357563"/>
              <a:gd name="connsiteY2" fmla="*/ 1733550 h 1733550"/>
              <a:gd name="connsiteX3" fmla="*/ 0 w 3357563"/>
              <a:gd name="connsiteY3" fmla="*/ 1733550 h 1733550"/>
            </a:gdLst>
            <a:ahLst/>
            <a:cxnLst>
              <a:cxn ang="0">
                <a:pos x="connsiteX0" y="connsiteY0"/>
              </a:cxn>
              <a:cxn ang="0">
                <a:pos x="connsiteX1" y="connsiteY1"/>
              </a:cxn>
              <a:cxn ang="0">
                <a:pos x="connsiteX2" y="connsiteY2"/>
              </a:cxn>
              <a:cxn ang="0">
                <a:pos x="connsiteX3" y="connsiteY3"/>
              </a:cxn>
            </a:cxnLst>
            <a:rect l="l" t="t" r="r" b="b"/>
            <a:pathLst>
              <a:path w="3357563" h="1733550">
                <a:moveTo>
                  <a:pt x="0" y="0"/>
                </a:moveTo>
                <a:lnTo>
                  <a:pt x="3357563" y="0"/>
                </a:lnTo>
                <a:lnTo>
                  <a:pt x="3357563" y="1733550"/>
                </a:lnTo>
                <a:lnTo>
                  <a:pt x="0" y="173355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536700" y="4005264"/>
            <a:ext cx="3357563" cy="1643063"/>
          </a:xfrm>
          <a:custGeom>
            <a:avLst/>
            <a:gdLst>
              <a:gd name="connsiteX0" fmla="*/ 0 w 3357563"/>
              <a:gd name="connsiteY0" fmla="*/ 0 h 1643063"/>
              <a:gd name="connsiteX1" fmla="*/ 3357563 w 3357563"/>
              <a:gd name="connsiteY1" fmla="*/ 0 h 1643063"/>
              <a:gd name="connsiteX2" fmla="*/ 3357563 w 3357563"/>
              <a:gd name="connsiteY2" fmla="*/ 1643063 h 1643063"/>
              <a:gd name="connsiteX3" fmla="*/ 0 w 3357563"/>
              <a:gd name="connsiteY3" fmla="*/ 1643063 h 1643063"/>
            </a:gdLst>
            <a:ahLst/>
            <a:cxnLst>
              <a:cxn ang="0">
                <a:pos x="connsiteX0" y="connsiteY0"/>
              </a:cxn>
              <a:cxn ang="0">
                <a:pos x="connsiteX1" y="connsiteY1"/>
              </a:cxn>
              <a:cxn ang="0">
                <a:pos x="connsiteX2" y="connsiteY2"/>
              </a:cxn>
              <a:cxn ang="0">
                <a:pos x="connsiteX3" y="connsiteY3"/>
              </a:cxn>
            </a:cxnLst>
            <a:rect l="l" t="t" r="r" b="b"/>
            <a:pathLst>
              <a:path w="3357563" h="1643063">
                <a:moveTo>
                  <a:pt x="0" y="0"/>
                </a:moveTo>
                <a:lnTo>
                  <a:pt x="3357563" y="0"/>
                </a:lnTo>
                <a:lnTo>
                  <a:pt x="3357563" y="1643063"/>
                </a:lnTo>
                <a:lnTo>
                  <a:pt x="0" y="1643063"/>
                </a:ln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2133481" y="2895600"/>
            <a:ext cx="7925036" cy="3097212"/>
          </a:xfrm>
          <a:custGeom>
            <a:avLst/>
            <a:gdLst>
              <a:gd name="connsiteX0" fmla="*/ 7183790 w 7925036"/>
              <a:gd name="connsiteY0" fmla="*/ 1616275 h 3097212"/>
              <a:gd name="connsiteX1" fmla="*/ 7925036 w 7925036"/>
              <a:gd name="connsiteY1" fmla="*/ 2356744 h 3097212"/>
              <a:gd name="connsiteX2" fmla="*/ 7183790 w 7925036"/>
              <a:gd name="connsiteY2" fmla="*/ 3097212 h 3097212"/>
              <a:gd name="connsiteX3" fmla="*/ 6442543 w 7925036"/>
              <a:gd name="connsiteY3" fmla="*/ 2356744 h 3097212"/>
              <a:gd name="connsiteX4" fmla="*/ 3942686 w 7925036"/>
              <a:gd name="connsiteY4" fmla="*/ 1616275 h 3097212"/>
              <a:gd name="connsiteX5" fmla="*/ 4683931 w 7925036"/>
              <a:gd name="connsiteY5" fmla="*/ 2356744 h 3097212"/>
              <a:gd name="connsiteX6" fmla="*/ 3942686 w 7925036"/>
              <a:gd name="connsiteY6" fmla="*/ 3097212 h 3097212"/>
              <a:gd name="connsiteX7" fmla="*/ 3201438 w 7925036"/>
              <a:gd name="connsiteY7" fmla="*/ 2356744 h 3097212"/>
              <a:gd name="connsiteX8" fmla="*/ 741248 w 7925036"/>
              <a:gd name="connsiteY8" fmla="*/ 1616275 h 3097212"/>
              <a:gd name="connsiteX9" fmla="*/ 1482494 w 7925036"/>
              <a:gd name="connsiteY9" fmla="*/ 2356744 h 3097212"/>
              <a:gd name="connsiteX10" fmla="*/ 741248 w 7925036"/>
              <a:gd name="connsiteY10" fmla="*/ 3097212 h 3097212"/>
              <a:gd name="connsiteX11" fmla="*/ 1 w 7925036"/>
              <a:gd name="connsiteY11" fmla="*/ 2356744 h 3097212"/>
              <a:gd name="connsiteX12" fmla="*/ 5537959 w 7925036"/>
              <a:gd name="connsiteY12" fmla="*/ 6223 h 3097212"/>
              <a:gd name="connsiteX13" fmla="*/ 7076454 w 7925036"/>
              <a:gd name="connsiteY13" fmla="*/ 1545496 h 3097212"/>
              <a:gd name="connsiteX14" fmla="*/ 5537959 w 7925036"/>
              <a:gd name="connsiteY14" fmla="*/ 3084768 h 3097212"/>
              <a:gd name="connsiteX15" fmla="*/ 3999465 w 7925036"/>
              <a:gd name="connsiteY15" fmla="*/ 1545496 h 3097212"/>
              <a:gd name="connsiteX16" fmla="*/ 2340410 w 7925036"/>
              <a:gd name="connsiteY16" fmla="*/ 6223 h 3097212"/>
              <a:gd name="connsiteX17" fmla="*/ 3879683 w 7925036"/>
              <a:gd name="connsiteY17" fmla="*/ 1545496 h 3097212"/>
              <a:gd name="connsiteX18" fmla="*/ 2340410 w 7925036"/>
              <a:gd name="connsiteY18" fmla="*/ 3084768 h 3097212"/>
              <a:gd name="connsiteX19" fmla="*/ 801137 w 7925036"/>
              <a:gd name="connsiteY19" fmla="*/ 1545496 h 3097212"/>
              <a:gd name="connsiteX20" fmla="*/ 7183790 w 7925036"/>
              <a:gd name="connsiteY20" fmla="*/ 0 h 3097212"/>
              <a:gd name="connsiteX21" fmla="*/ 7925036 w 7925036"/>
              <a:gd name="connsiteY21" fmla="*/ 741247 h 3097212"/>
              <a:gd name="connsiteX22" fmla="*/ 7183790 w 7925036"/>
              <a:gd name="connsiteY22" fmla="*/ 1482493 h 3097212"/>
              <a:gd name="connsiteX23" fmla="*/ 6442543 w 7925036"/>
              <a:gd name="connsiteY23" fmla="*/ 741247 h 3097212"/>
              <a:gd name="connsiteX24" fmla="*/ 3942686 w 7925036"/>
              <a:gd name="connsiteY24" fmla="*/ 0 h 3097212"/>
              <a:gd name="connsiteX25" fmla="*/ 4683931 w 7925036"/>
              <a:gd name="connsiteY25" fmla="*/ 741247 h 3097212"/>
              <a:gd name="connsiteX26" fmla="*/ 3942686 w 7925036"/>
              <a:gd name="connsiteY26" fmla="*/ 1482493 h 3097212"/>
              <a:gd name="connsiteX27" fmla="*/ 3201438 w 7925036"/>
              <a:gd name="connsiteY27" fmla="*/ 741247 h 3097212"/>
              <a:gd name="connsiteX28" fmla="*/ 741247 w 7925036"/>
              <a:gd name="connsiteY28" fmla="*/ 0 h 3097212"/>
              <a:gd name="connsiteX29" fmla="*/ 1482493 w 7925036"/>
              <a:gd name="connsiteY29" fmla="*/ 741247 h 3097212"/>
              <a:gd name="connsiteX30" fmla="*/ 741247 w 7925036"/>
              <a:gd name="connsiteY30" fmla="*/ 1482493 h 3097212"/>
              <a:gd name="connsiteX31" fmla="*/ 0 w 7925036"/>
              <a:gd name="connsiteY31" fmla="*/ 741247 h 309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25036" h="3097212">
                <a:moveTo>
                  <a:pt x="7183790" y="1616275"/>
                </a:moveTo>
                <a:lnTo>
                  <a:pt x="7925036" y="2356744"/>
                </a:lnTo>
                <a:lnTo>
                  <a:pt x="7183790" y="3097212"/>
                </a:lnTo>
                <a:lnTo>
                  <a:pt x="6442543" y="2356744"/>
                </a:lnTo>
                <a:close/>
                <a:moveTo>
                  <a:pt x="3942686" y="1616275"/>
                </a:moveTo>
                <a:lnTo>
                  <a:pt x="4683931" y="2356744"/>
                </a:lnTo>
                <a:lnTo>
                  <a:pt x="3942686" y="3097212"/>
                </a:lnTo>
                <a:lnTo>
                  <a:pt x="3201438" y="2356744"/>
                </a:lnTo>
                <a:close/>
                <a:moveTo>
                  <a:pt x="741248" y="1616275"/>
                </a:moveTo>
                <a:lnTo>
                  <a:pt x="1482494" y="2356744"/>
                </a:lnTo>
                <a:lnTo>
                  <a:pt x="741248" y="3097212"/>
                </a:lnTo>
                <a:lnTo>
                  <a:pt x="1" y="2356744"/>
                </a:lnTo>
                <a:close/>
                <a:moveTo>
                  <a:pt x="5537959" y="6223"/>
                </a:moveTo>
                <a:lnTo>
                  <a:pt x="7076454" y="1545496"/>
                </a:lnTo>
                <a:lnTo>
                  <a:pt x="5537959" y="3084768"/>
                </a:lnTo>
                <a:lnTo>
                  <a:pt x="3999465" y="1545496"/>
                </a:lnTo>
                <a:close/>
                <a:moveTo>
                  <a:pt x="2340410" y="6223"/>
                </a:moveTo>
                <a:lnTo>
                  <a:pt x="3879683" y="1545496"/>
                </a:lnTo>
                <a:lnTo>
                  <a:pt x="2340410" y="3084768"/>
                </a:lnTo>
                <a:lnTo>
                  <a:pt x="801137" y="1545496"/>
                </a:lnTo>
                <a:close/>
                <a:moveTo>
                  <a:pt x="7183790" y="0"/>
                </a:moveTo>
                <a:lnTo>
                  <a:pt x="7925036" y="741247"/>
                </a:lnTo>
                <a:lnTo>
                  <a:pt x="7183790" y="1482493"/>
                </a:lnTo>
                <a:lnTo>
                  <a:pt x="6442543" y="741247"/>
                </a:lnTo>
                <a:close/>
                <a:moveTo>
                  <a:pt x="3942686" y="0"/>
                </a:moveTo>
                <a:lnTo>
                  <a:pt x="4683931" y="741247"/>
                </a:lnTo>
                <a:lnTo>
                  <a:pt x="3942686" y="1482493"/>
                </a:lnTo>
                <a:lnTo>
                  <a:pt x="3201438" y="741247"/>
                </a:lnTo>
                <a:close/>
                <a:moveTo>
                  <a:pt x="741247" y="0"/>
                </a:moveTo>
                <a:lnTo>
                  <a:pt x="1482493" y="741247"/>
                </a:lnTo>
                <a:lnTo>
                  <a:pt x="741247" y="1482493"/>
                </a:lnTo>
                <a:lnTo>
                  <a:pt x="0" y="741247"/>
                </a:ln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602560"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4739200" y="2349501"/>
            <a:ext cx="2713605" cy="1871664"/>
          </a:xfrm>
          <a:custGeom>
            <a:avLst/>
            <a:gdLst>
              <a:gd name="connsiteX0" fmla="*/ 395183 w 2713605"/>
              <a:gd name="connsiteY0" fmla="*/ 0 h 1871664"/>
              <a:gd name="connsiteX1" fmla="*/ 2713605 w 2713605"/>
              <a:gd name="connsiteY1" fmla="*/ 0 h 1871664"/>
              <a:gd name="connsiteX2" fmla="*/ 2713605 w 2713605"/>
              <a:gd name="connsiteY2" fmla="*/ 1476481 h 1871664"/>
              <a:gd name="connsiteX3" fmla="*/ 2318422 w 2713605"/>
              <a:gd name="connsiteY3" fmla="*/ 1871664 h 1871664"/>
              <a:gd name="connsiteX4" fmla="*/ 0 w 2713605"/>
              <a:gd name="connsiteY4" fmla="*/ 1871664 h 1871664"/>
              <a:gd name="connsiteX5" fmla="*/ 0 w 2713605"/>
              <a:gd name="connsiteY5" fmla="*/ 395183 h 1871664"/>
              <a:gd name="connsiteX6" fmla="*/ 395183 w 2713605"/>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3605" h="1871664">
                <a:moveTo>
                  <a:pt x="395183" y="0"/>
                </a:moveTo>
                <a:lnTo>
                  <a:pt x="2713605" y="0"/>
                </a:lnTo>
                <a:lnTo>
                  <a:pt x="2713605" y="1476481"/>
                </a:lnTo>
                <a:cubicBezTo>
                  <a:pt x="2713605" y="1694735"/>
                  <a:pt x="2536676" y="1871664"/>
                  <a:pt x="2318422" y="1871664"/>
                </a:cubicBezTo>
                <a:lnTo>
                  <a:pt x="0" y="1871664"/>
                </a:lnTo>
                <a:lnTo>
                  <a:pt x="0" y="395183"/>
                </a:lnTo>
                <a:cubicBezTo>
                  <a:pt x="0" y="176929"/>
                  <a:pt x="176929" y="0"/>
                  <a:pt x="395183"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7873774" y="2349501"/>
            <a:ext cx="2715668" cy="1871664"/>
          </a:xfrm>
          <a:custGeom>
            <a:avLst/>
            <a:gdLst>
              <a:gd name="connsiteX0" fmla="*/ 378694 w 2715668"/>
              <a:gd name="connsiteY0" fmla="*/ 0 h 1871664"/>
              <a:gd name="connsiteX1" fmla="*/ 2715668 w 2715668"/>
              <a:gd name="connsiteY1" fmla="*/ 0 h 1871664"/>
              <a:gd name="connsiteX2" fmla="*/ 2715668 w 2715668"/>
              <a:gd name="connsiteY2" fmla="*/ 1492970 h 1871664"/>
              <a:gd name="connsiteX3" fmla="*/ 2336974 w 2715668"/>
              <a:gd name="connsiteY3" fmla="*/ 1871664 h 1871664"/>
              <a:gd name="connsiteX4" fmla="*/ 0 w 2715668"/>
              <a:gd name="connsiteY4" fmla="*/ 1871664 h 1871664"/>
              <a:gd name="connsiteX5" fmla="*/ 0 w 2715668"/>
              <a:gd name="connsiteY5" fmla="*/ 378694 h 1871664"/>
              <a:gd name="connsiteX6" fmla="*/ 378694 w 2715668"/>
              <a:gd name="connsiteY6" fmla="*/ 0 h 1871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5668" h="1871664">
                <a:moveTo>
                  <a:pt x="378694" y="0"/>
                </a:moveTo>
                <a:lnTo>
                  <a:pt x="2715668" y="0"/>
                </a:lnTo>
                <a:lnTo>
                  <a:pt x="2715668" y="1492970"/>
                </a:lnTo>
                <a:cubicBezTo>
                  <a:pt x="2715668" y="1702117"/>
                  <a:pt x="2546121" y="1871664"/>
                  <a:pt x="2336974" y="1871664"/>
                </a:cubicBezTo>
                <a:lnTo>
                  <a:pt x="0" y="1871664"/>
                </a:lnTo>
                <a:lnTo>
                  <a:pt x="0" y="378694"/>
                </a:lnTo>
                <a:cubicBezTo>
                  <a:pt x="0" y="169547"/>
                  <a:pt x="169547" y="0"/>
                  <a:pt x="378694" y="0"/>
                </a:cubicBez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74237" y="1882720"/>
            <a:ext cx="4921473" cy="4154963"/>
          </a:xfrm>
          <a:custGeom>
            <a:avLst/>
            <a:gdLst>
              <a:gd name="connsiteX0" fmla="*/ 2132019 w 4921473"/>
              <a:gd name="connsiteY0" fmla="*/ 3483422 h 4154963"/>
              <a:gd name="connsiteX1" fmla="*/ 2796098 w 4921473"/>
              <a:gd name="connsiteY1" fmla="*/ 3483422 h 4154963"/>
              <a:gd name="connsiteX2" fmla="*/ 2796098 w 4921473"/>
              <a:gd name="connsiteY2" fmla="*/ 4154963 h 4154963"/>
              <a:gd name="connsiteX3" fmla="*/ 2132019 w 4921473"/>
              <a:gd name="connsiteY3" fmla="*/ 4154963 h 4154963"/>
              <a:gd name="connsiteX4" fmla="*/ 1427727 w 4921473"/>
              <a:gd name="connsiteY4" fmla="*/ 2801561 h 4154963"/>
              <a:gd name="connsiteX5" fmla="*/ 2078049 w 4921473"/>
              <a:gd name="connsiteY5" fmla="*/ 2801561 h 4154963"/>
              <a:gd name="connsiteX6" fmla="*/ 2078049 w 4921473"/>
              <a:gd name="connsiteY6" fmla="*/ 3463573 h 4154963"/>
              <a:gd name="connsiteX7" fmla="*/ 1427727 w 4921473"/>
              <a:gd name="connsiteY7" fmla="*/ 3463573 h 4154963"/>
              <a:gd name="connsiteX8" fmla="*/ 3556472 w 4921473"/>
              <a:gd name="connsiteY8" fmla="*/ 2086542 h 4154963"/>
              <a:gd name="connsiteX9" fmla="*/ 4224225 w 4921473"/>
              <a:gd name="connsiteY9" fmla="*/ 2086542 h 4154963"/>
              <a:gd name="connsiteX10" fmla="*/ 4224225 w 4921473"/>
              <a:gd name="connsiteY10" fmla="*/ 2744336 h 4154963"/>
              <a:gd name="connsiteX11" fmla="*/ 3556472 w 4921473"/>
              <a:gd name="connsiteY11" fmla="*/ 2744336 h 4154963"/>
              <a:gd name="connsiteX12" fmla="*/ 2124359 w 4921473"/>
              <a:gd name="connsiteY12" fmla="*/ 2086542 h 4154963"/>
              <a:gd name="connsiteX13" fmla="*/ 2792112 w 4921473"/>
              <a:gd name="connsiteY13" fmla="*/ 2086542 h 4154963"/>
              <a:gd name="connsiteX14" fmla="*/ 3510162 w 4921473"/>
              <a:gd name="connsiteY14" fmla="*/ 2086542 h 4154963"/>
              <a:gd name="connsiteX15" fmla="*/ 3510162 w 4921473"/>
              <a:gd name="connsiteY15" fmla="*/ 2845120 h 4154963"/>
              <a:gd name="connsiteX16" fmla="*/ 3508423 w 4921473"/>
              <a:gd name="connsiteY16" fmla="*/ 2845120 h 4154963"/>
              <a:gd name="connsiteX17" fmla="*/ 3508423 w 4921473"/>
              <a:gd name="connsiteY17" fmla="*/ 3442112 h 4154963"/>
              <a:gd name="connsiteX18" fmla="*/ 2128032 w 4921473"/>
              <a:gd name="connsiteY18" fmla="*/ 3442112 h 4154963"/>
              <a:gd name="connsiteX19" fmla="*/ 2128032 w 4921473"/>
              <a:gd name="connsiteY19" fmla="*/ 2785541 h 4154963"/>
              <a:gd name="connsiteX20" fmla="*/ 2124359 w 4921473"/>
              <a:gd name="connsiteY20" fmla="*/ 2785541 h 4154963"/>
              <a:gd name="connsiteX21" fmla="*/ 686466 w 4921473"/>
              <a:gd name="connsiteY21" fmla="*/ 1377147 h 4154963"/>
              <a:gd name="connsiteX22" fmla="*/ 2078049 w 4921473"/>
              <a:gd name="connsiteY22" fmla="*/ 1377147 h 4154963"/>
              <a:gd name="connsiteX23" fmla="*/ 2078049 w 4921473"/>
              <a:gd name="connsiteY23" fmla="*/ 2757537 h 4154963"/>
              <a:gd name="connsiteX24" fmla="*/ 686466 w 4921473"/>
              <a:gd name="connsiteY24" fmla="*/ 2757537 h 4154963"/>
              <a:gd name="connsiteX25" fmla="*/ 1 w 4921473"/>
              <a:gd name="connsiteY25" fmla="*/ 1373614 h 4154963"/>
              <a:gd name="connsiteX26" fmla="*/ 652889 w 4921473"/>
              <a:gd name="connsiteY26" fmla="*/ 1373614 h 4154963"/>
              <a:gd name="connsiteX27" fmla="*/ 652889 w 4921473"/>
              <a:gd name="connsiteY27" fmla="*/ 2045230 h 4154963"/>
              <a:gd name="connsiteX28" fmla="*/ 1 w 4921473"/>
              <a:gd name="connsiteY28" fmla="*/ 2045230 h 4154963"/>
              <a:gd name="connsiteX29" fmla="*/ 2123130 w 4921473"/>
              <a:gd name="connsiteY29" fmla="*/ 682259 h 4154963"/>
              <a:gd name="connsiteX30" fmla="*/ 2790883 w 4921473"/>
              <a:gd name="connsiteY30" fmla="*/ 682259 h 4154963"/>
              <a:gd name="connsiteX31" fmla="*/ 2790883 w 4921473"/>
              <a:gd name="connsiteY31" fmla="*/ 1370536 h 4154963"/>
              <a:gd name="connsiteX32" fmla="*/ 2794979 w 4921473"/>
              <a:gd name="connsiteY32" fmla="*/ 1370536 h 4154963"/>
              <a:gd name="connsiteX33" fmla="*/ 2794979 w 4921473"/>
              <a:gd name="connsiteY33" fmla="*/ 2042152 h 4154963"/>
              <a:gd name="connsiteX34" fmla="*/ 2119034 w 4921473"/>
              <a:gd name="connsiteY34" fmla="*/ 2042152 h 4154963"/>
              <a:gd name="connsiteX35" fmla="*/ 2119034 w 4921473"/>
              <a:gd name="connsiteY35" fmla="*/ 1370536 h 4154963"/>
              <a:gd name="connsiteX36" fmla="*/ 2123130 w 4921473"/>
              <a:gd name="connsiteY36" fmla="*/ 1370536 h 4154963"/>
              <a:gd name="connsiteX37" fmla="*/ 2835964 w 4921473"/>
              <a:gd name="connsiteY37" fmla="*/ 1 h 4154963"/>
              <a:gd name="connsiteX38" fmla="*/ 4216355 w 4921473"/>
              <a:gd name="connsiteY38" fmla="*/ 1 h 4154963"/>
              <a:gd name="connsiteX39" fmla="*/ 4216355 w 4921473"/>
              <a:gd name="connsiteY39" fmla="*/ 682258 h 4154963"/>
              <a:gd name="connsiteX40" fmla="*/ 4921473 w 4921473"/>
              <a:gd name="connsiteY40" fmla="*/ 682258 h 4154963"/>
              <a:gd name="connsiteX41" fmla="*/ 4921473 w 4921473"/>
              <a:gd name="connsiteY41" fmla="*/ 2045230 h 4154963"/>
              <a:gd name="connsiteX42" fmla="*/ 4216355 w 4921473"/>
              <a:gd name="connsiteY42" fmla="*/ 2045230 h 4154963"/>
              <a:gd name="connsiteX43" fmla="*/ 3541082 w 4921473"/>
              <a:gd name="connsiteY43" fmla="*/ 2045230 h 4154963"/>
              <a:gd name="connsiteX44" fmla="*/ 2835964 w 4921473"/>
              <a:gd name="connsiteY44" fmla="*/ 2045230 h 4154963"/>
              <a:gd name="connsiteX45" fmla="*/ 689754 w 4921473"/>
              <a:gd name="connsiteY45" fmla="*/ 0 h 4154963"/>
              <a:gd name="connsiteX46" fmla="*/ 1421146 w 4921473"/>
              <a:gd name="connsiteY46" fmla="*/ 0 h 4154963"/>
              <a:gd name="connsiteX47" fmla="*/ 1576973 w 4921473"/>
              <a:gd name="connsiteY47" fmla="*/ 0 h 4154963"/>
              <a:gd name="connsiteX48" fmla="*/ 2078048 w 4921473"/>
              <a:gd name="connsiteY48" fmla="*/ 0 h 4154963"/>
              <a:gd name="connsiteX49" fmla="*/ 2078048 w 4921473"/>
              <a:gd name="connsiteY49" fmla="*/ 1327683 h 4154963"/>
              <a:gd name="connsiteX50" fmla="*/ 1427726 w 4921473"/>
              <a:gd name="connsiteY50" fmla="*/ 1327683 h 4154963"/>
              <a:gd name="connsiteX51" fmla="*/ 1421146 w 4921473"/>
              <a:gd name="connsiteY51" fmla="*/ 1327683 h 4154963"/>
              <a:gd name="connsiteX52" fmla="*/ 0 w 4921473"/>
              <a:gd name="connsiteY52" fmla="*/ 1327683 h 4154963"/>
              <a:gd name="connsiteX53" fmla="*/ 0 w 4921473"/>
              <a:gd name="connsiteY53" fmla="*/ 682257 h 4154963"/>
              <a:gd name="connsiteX54" fmla="*/ 689754 w 4921473"/>
              <a:gd name="connsiteY54" fmla="*/ 682257 h 415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921473" h="4154963">
                <a:moveTo>
                  <a:pt x="2132019" y="3483422"/>
                </a:moveTo>
                <a:lnTo>
                  <a:pt x="2796098" y="3483422"/>
                </a:lnTo>
                <a:lnTo>
                  <a:pt x="2796098" y="4154963"/>
                </a:lnTo>
                <a:lnTo>
                  <a:pt x="2132019" y="4154963"/>
                </a:lnTo>
                <a:close/>
                <a:moveTo>
                  <a:pt x="1427727" y="2801561"/>
                </a:moveTo>
                <a:lnTo>
                  <a:pt x="2078049" y="2801561"/>
                </a:lnTo>
                <a:lnTo>
                  <a:pt x="2078049" y="3463573"/>
                </a:lnTo>
                <a:lnTo>
                  <a:pt x="1427727" y="3463573"/>
                </a:lnTo>
                <a:close/>
                <a:moveTo>
                  <a:pt x="3556472" y="2086542"/>
                </a:moveTo>
                <a:lnTo>
                  <a:pt x="4224225" y="2086542"/>
                </a:lnTo>
                <a:lnTo>
                  <a:pt x="4224225" y="2744336"/>
                </a:lnTo>
                <a:lnTo>
                  <a:pt x="3556472" y="2744336"/>
                </a:lnTo>
                <a:close/>
                <a:moveTo>
                  <a:pt x="2124359" y="2086542"/>
                </a:moveTo>
                <a:lnTo>
                  <a:pt x="2792112" y="2086542"/>
                </a:lnTo>
                <a:lnTo>
                  <a:pt x="3510162" y="2086542"/>
                </a:lnTo>
                <a:lnTo>
                  <a:pt x="3510162" y="2845120"/>
                </a:lnTo>
                <a:lnTo>
                  <a:pt x="3508423" y="2845120"/>
                </a:lnTo>
                <a:lnTo>
                  <a:pt x="3508423" y="3442112"/>
                </a:lnTo>
                <a:lnTo>
                  <a:pt x="2128032" y="3442112"/>
                </a:lnTo>
                <a:lnTo>
                  <a:pt x="2128032" y="2785541"/>
                </a:lnTo>
                <a:lnTo>
                  <a:pt x="2124359" y="2785541"/>
                </a:lnTo>
                <a:close/>
                <a:moveTo>
                  <a:pt x="686466" y="1377147"/>
                </a:moveTo>
                <a:lnTo>
                  <a:pt x="2078049" y="1377147"/>
                </a:lnTo>
                <a:lnTo>
                  <a:pt x="2078049" y="2757537"/>
                </a:lnTo>
                <a:lnTo>
                  <a:pt x="686466" y="2757537"/>
                </a:lnTo>
                <a:close/>
                <a:moveTo>
                  <a:pt x="1" y="1373614"/>
                </a:moveTo>
                <a:lnTo>
                  <a:pt x="652889" y="1373614"/>
                </a:lnTo>
                <a:lnTo>
                  <a:pt x="652889" y="2045230"/>
                </a:lnTo>
                <a:lnTo>
                  <a:pt x="1" y="2045230"/>
                </a:lnTo>
                <a:close/>
                <a:moveTo>
                  <a:pt x="2123130" y="682259"/>
                </a:moveTo>
                <a:lnTo>
                  <a:pt x="2790883" y="682259"/>
                </a:lnTo>
                <a:lnTo>
                  <a:pt x="2790883" y="1370536"/>
                </a:lnTo>
                <a:lnTo>
                  <a:pt x="2794979" y="1370536"/>
                </a:lnTo>
                <a:lnTo>
                  <a:pt x="2794979" y="2042152"/>
                </a:lnTo>
                <a:lnTo>
                  <a:pt x="2119034" y="2042152"/>
                </a:lnTo>
                <a:lnTo>
                  <a:pt x="2119034" y="1370536"/>
                </a:lnTo>
                <a:lnTo>
                  <a:pt x="2123130" y="1370536"/>
                </a:lnTo>
                <a:close/>
                <a:moveTo>
                  <a:pt x="2835964" y="1"/>
                </a:moveTo>
                <a:lnTo>
                  <a:pt x="4216355" y="1"/>
                </a:lnTo>
                <a:lnTo>
                  <a:pt x="4216355" y="682258"/>
                </a:lnTo>
                <a:lnTo>
                  <a:pt x="4921473" y="682258"/>
                </a:lnTo>
                <a:lnTo>
                  <a:pt x="4921473" y="2045230"/>
                </a:lnTo>
                <a:lnTo>
                  <a:pt x="4216355" y="2045230"/>
                </a:lnTo>
                <a:lnTo>
                  <a:pt x="3541082" y="2045230"/>
                </a:lnTo>
                <a:lnTo>
                  <a:pt x="2835964" y="2045230"/>
                </a:lnTo>
                <a:close/>
                <a:moveTo>
                  <a:pt x="689754" y="0"/>
                </a:moveTo>
                <a:lnTo>
                  <a:pt x="1421146" y="0"/>
                </a:lnTo>
                <a:lnTo>
                  <a:pt x="1576973" y="0"/>
                </a:lnTo>
                <a:lnTo>
                  <a:pt x="2078048" y="0"/>
                </a:lnTo>
                <a:lnTo>
                  <a:pt x="2078048" y="1327683"/>
                </a:lnTo>
                <a:lnTo>
                  <a:pt x="1427726" y="1327683"/>
                </a:lnTo>
                <a:lnTo>
                  <a:pt x="1421146" y="1327683"/>
                </a:lnTo>
                <a:lnTo>
                  <a:pt x="0" y="1327683"/>
                </a:lnTo>
                <a:lnTo>
                  <a:pt x="0" y="682257"/>
                </a:lnTo>
                <a:lnTo>
                  <a:pt x="689754" y="682257"/>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6447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610486" y="1840519"/>
            <a:ext cx="2240221" cy="2330857"/>
          </a:xfrm>
          <a:custGeom>
            <a:avLst/>
            <a:gdLst>
              <a:gd name="connsiteX0" fmla="*/ 251798 w 2240221"/>
              <a:gd name="connsiteY0" fmla="*/ 0 h 2330857"/>
              <a:gd name="connsiteX1" fmla="*/ 2240221 w 2240221"/>
              <a:gd name="connsiteY1" fmla="*/ 239393 h 2330857"/>
              <a:gd name="connsiteX2" fmla="*/ 1988423 w 2240221"/>
              <a:gd name="connsiteY2" fmla="*/ 2330857 h 2330857"/>
              <a:gd name="connsiteX3" fmla="*/ 0 w 2240221"/>
              <a:gd name="connsiteY3" fmla="*/ 2091464 h 2330857"/>
            </a:gdLst>
            <a:ahLst/>
            <a:cxnLst>
              <a:cxn ang="0">
                <a:pos x="connsiteX0" y="connsiteY0"/>
              </a:cxn>
              <a:cxn ang="0">
                <a:pos x="connsiteX1" y="connsiteY1"/>
              </a:cxn>
              <a:cxn ang="0">
                <a:pos x="connsiteX2" y="connsiteY2"/>
              </a:cxn>
              <a:cxn ang="0">
                <a:pos x="connsiteX3" y="connsiteY3"/>
              </a:cxn>
            </a:cxnLst>
            <a:rect l="l" t="t" r="r" b="b"/>
            <a:pathLst>
              <a:path w="2240221" h="2330857">
                <a:moveTo>
                  <a:pt x="251798" y="0"/>
                </a:moveTo>
                <a:lnTo>
                  <a:pt x="2240221" y="239393"/>
                </a:lnTo>
                <a:lnTo>
                  <a:pt x="1988423" y="2330857"/>
                </a:lnTo>
                <a:lnTo>
                  <a:pt x="0" y="2091464"/>
                </a:ln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767387" y="1886744"/>
            <a:ext cx="4869098" cy="3459956"/>
          </a:xfrm>
          <a:custGeom>
            <a:avLst/>
            <a:gdLst>
              <a:gd name="connsiteX0" fmla="*/ 2473924 w 4869098"/>
              <a:gd name="connsiteY0" fmla="*/ 2213541 h 3459956"/>
              <a:gd name="connsiteX1" fmla="*/ 4869098 w 4869098"/>
              <a:gd name="connsiteY1" fmla="*/ 2456172 h 3459956"/>
              <a:gd name="connsiteX2" fmla="*/ 4869098 w 4869098"/>
              <a:gd name="connsiteY2" fmla="*/ 3459956 h 3459956"/>
              <a:gd name="connsiteX3" fmla="*/ 2473924 w 4869098"/>
              <a:gd name="connsiteY3" fmla="*/ 3453172 h 3459956"/>
              <a:gd name="connsiteX4" fmla="*/ 2473924 w 4869098"/>
              <a:gd name="connsiteY4" fmla="*/ 2213541 h 3459956"/>
              <a:gd name="connsiteX5" fmla="*/ 2398636 w 4869098"/>
              <a:gd name="connsiteY5" fmla="*/ 2213541 h 3459956"/>
              <a:gd name="connsiteX6" fmla="*/ 2398636 w 4869098"/>
              <a:gd name="connsiteY6" fmla="*/ 3453172 h 3459956"/>
              <a:gd name="connsiteX7" fmla="*/ 3462 w 4869098"/>
              <a:gd name="connsiteY7" fmla="*/ 3459956 h 3459956"/>
              <a:gd name="connsiteX8" fmla="*/ 3462 w 4869098"/>
              <a:gd name="connsiteY8" fmla="*/ 2456172 h 3459956"/>
              <a:gd name="connsiteX9" fmla="*/ 4869098 w 4869098"/>
              <a:gd name="connsiteY9" fmla="*/ 1030600 h 3459956"/>
              <a:gd name="connsiteX10" fmla="*/ 4869098 w 4869098"/>
              <a:gd name="connsiteY10" fmla="*/ 2410890 h 3459956"/>
              <a:gd name="connsiteX11" fmla="*/ 2472425 w 4869098"/>
              <a:gd name="connsiteY11" fmla="*/ 2162533 h 3459956"/>
              <a:gd name="connsiteX12" fmla="*/ 2469749 w 4869098"/>
              <a:gd name="connsiteY12" fmla="*/ 1267319 h 3459956"/>
              <a:gd name="connsiteX13" fmla="*/ 0 w 4869098"/>
              <a:gd name="connsiteY13" fmla="*/ 1030600 h 3459956"/>
              <a:gd name="connsiteX14" fmla="*/ 2399349 w 4869098"/>
              <a:gd name="connsiteY14" fmla="*/ 1267319 h 3459956"/>
              <a:gd name="connsiteX15" fmla="*/ 2396673 w 4869098"/>
              <a:gd name="connsiteY15" fmla="*/ 2162533 h 3459956"/>
              <a:gd name="connsiteX16" fmla="*/ 0 w 4869098"/>
              <a:gd name="connsiteY16" fmla="*/ 2410890 h 3459956"/>
              <a:gd name="connsiteX17" fmla="*/ 0 w 4869098"/>
              <a:gd name="connsiteY17" fmla="*/ 0 h 3459956"/>
              <a:gd name="connsiteX18" fmla="*/ 4869098 w 4869098"/>
              <a:gd name="connsiteY18" fmla="*/ 0 h 3459956"/>
              <a:gd name="connsiteX19" fmla="*/ 4869098 w 4869098"/>
              <a:gd name="connsiteY19" fmla="*/ 980164 h 3459956"/>
              <a:gd name="connsiteX20" fmla="*/ 2423170 w 4869098"/>
              <a:gd name="connsiteY20" fmla="*/ 1221025 h 3459956"/>
              <a:gd name="connsiteX21" fmla="*/ 0 w 4869098"/>
              <a:gd name="connsiteY21" fmla="*/ 979523 h 345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69098" h="3459956">
                <a:moveTo>
                  <a:pt x="2473924" y="2213541"/>
                </a:moveTo>
                <a:lnTo>
                  <a:pt x="4869098" y="2456172"/>
                </a:lnTo>
                <a:lnTo>
                  <a:pt x="4869098" y="3459956"/>
                </a:lnTo>
                <a:lnTo>
                  <a:pt x="2473924" y="3453172"/>
                </a:lnTo>
                <a:cubicBezTo>
                  <a:pt x="2476395" y="3046117"/>
                  <a:pt x="2471453" y="2620596"/>
                  <a:pt x="2473924" y="2213541"/>
                </a:cubicBezTo>
                <a:close/>
                <a:moveTo>
                  <a:pt x="2398636" y="2213541"/>
                </a:moveTo>
                <a:cubicBezTo>
                  <a:pt x="2401108" y="2620596"/>
                  <a:pt x="2396165" y="3046117"/>
                  <a:pt x="2398636" y="3453172"/>
                </a:cubicBezTo>
                <a:lnTo>
                  <a:pt x="3462" y="3459956"/>
                </a:lnTo>
                <a:lnTo>
                  <a:pt x="3462" y="2456172"/>
                </a:lnTo>
                <a:close/>
                <a:moveTo>
                  <a:pt x="4869098" y="1030600"/>
                </a:moveTo>
                <a:lnTo>
                  <a:pt x="4869098" y="2410890"/>
                </a:lnTo>
                <a:lnTo>
                  <a:pt x="2472425" y="2162533"/>
                </a:lnTo>
                <a:cubicBezTo>
                  <a:pt x="2471533" y="1864128"/>
                  <a:pt x="2470641" y="1565723"/>
                  <a:pt x="2469749" y="1267319"/>
                </a:cubicBezTo>
                <a:close/>
                <a:moveTo>
                  <a:pt x="0" y="1030600"/>
                </a:moveTo>
                <a:lnTo>
                  <a:pt x="2399349" y="1267319"/>
                </a:lnTo>
                <a:cubicBezTo>
                  <a:pt x="2398457" y="1565723"/>
                  <a:pt x="2397565" y="1864128"/>
                  <a:pt x="2396673" y="2162533"/>
                </a:cubicBezTo>
                <a:lnTo>
                  <a:pt x="0" y="2410890"/>
                </a:lnTo>
                <a:close/>
                <a:moveTo>
                  <a:pt x="0" y="0"/>
                </a:moveTo>
                <a:lnTo>
                  <a:pt x="4869098" y="0"/>
                </a:lnTo>
                <a:lnTo>
                  <a:pt x="4869098" y="980164"/>
                </a:lnTo>
                <a:lnTo>
                  <a:pt x="2423170" y="1221025"/>
                </a:lnTo>
                <a:lnTo>
                  <a:pt x="0" y="979523"/>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组合 1"/>
          <p:cNvGrpSpPr/>
          <p:nvPr userDrawn="1"/>
        </p:nvGrpSpPr>
        <p:grpSpPr>
          <a:xfrm flipH="1">
            <a:off x="-1" y="0"/>
            <a:ext cx="12192001" cy="6857999"/>
            <a:chOff x="-1" y="0"/>
            <a:chExt cx="12192001" cy="6857999"/>
          </a:xfrm>
        </p:grpSpPr>
        <p:sp>
          <p:nvSpPr>
            <p:cNvPr id="3" name="等腰三角形 2"/>
            <p:cNvSpPr/>
            <p:nvPr/>
          </p:nvSpPr>
          <p:spPr>
            <a:xfrm flipV="1">
              <a:off x="-1" y="0"/>
              <a:ext cx="1785257" cy="1268413"/>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10800000" flipV="1">
              <a:off x="10406743" y="5589586"/>
              <a:ext cx="1785257" cy="1268413"/>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tags" Target="../tags/tag81.xml"/><Relationship Id="rId18" Type="http://schemas.openxmlformats.org/officeDocument/2006/relationships/slideLayout" Target="../slideLayouts/slideLayout3.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17" Type="http://schemas.openxmlformats.org/officeDocument/2006/relationships/tags" Target="../tags/tag85.xml"/><Relationship Id="rId2" Type="http://schemas.openxmlformats.org/officeDocument/2006/relationships/tags" Target="../tags/tag70.xml"/><Relationship Id="rId16" Type="http://schemas.openxmlformats.org/officeDocument/2006/relationships/tags" Target="../tags/tag84.xml"/><Relationship Id="rId20" Type="http://schemas.openxmlformats.org/officeDocument/2006/relationships/image" Target="../media/image5.png"/><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5" Type="http://schemas.openxmlformats.org/officeDocument/2006/relationships/tags" Target="../tags/tag83.xml"/><Relationship Id="rId10" Type="http://schemas.openxmlformats.org/officeDocument/2006/relationships/tags" Target="../tags/tag78.xml"/><Relationship Id="rId19" Type="http://schemas.openxmlformats.org/officeDocument/2006/relationships/notesSlide" Target="../notesSlides/notesSlide10.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tags" Target="../tags/tag82.xml"/></Relationships>
</file>

<file path=ppt/slides/_rels/slide11.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image" Target="../media/image5.png"/><Relationship Id="rId5" Type="http://schemas.openxmlformats.org/officeDocument/2006/relationships/tags" Target="../tags/tag90.xml"/><Relationship Id="rId10" Type="http://schemas.openxmlformats.org/officeDocument/2006/relationships/notesSlide" Target="../notesSlides/notesSlide11.xml"/><Relationship Id="rId4" Type="http://schemas.openxmlformats.org/officeDocument/2006/relationships/tags" Target="../tags/tag89.xml"/><Relationship Id="rId9"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tags" Target="../tags/tag106.xml"/><Relationship Id="rId18" Type="http://schemas.openxmlformats.org/officeDocument/2006/relationships/tags" Target="../tags/tag111.xml"/><Relationship Id="rId26" Type="http://schemas.openxmlformats.org/officeDocument/2006/relationships/notesSlide" Target="../notesSlides/notesSlide12.xml"/><Relationship Id="rId3" Type="http://schemas.openxmlformats.org/officeDocument/2006/relationships/tags" Target="../tags/tag96.xml"/><Relationship Id="rId21" Type="http://schemas.openxmlformats.org/officeDocument/2006/relationships/tags" Target="../tags/tag114.xml"/><Relationship Id="rId7" Type="http://schemas.openxmlformats.org/officeDocument/2006/relationships/tags" Target="../tags/tag100.xml"/><Relationship Id="rId12" Type="http://schemas.openxmlformats.org/officeDocument/2006/relationships/tags" Target="../tags/tag105.xml"/><Relationship Id="rId17" Type="http://schemas.openxmlformats.org/officeDocument/2006/relationships/tags" Target="../tags/tag110.xml"/><Relationship Id="rId25" Type="http://schemas.openxmlformats.org/officeDocument/2006/relationships/slideLayout" Target="../slideLayouts/slideLayout3.xml"/><Relationship Id="rId2" Type="http://schemas.openxmlformats.org/officeDocument/2006/relationships/tags" Target="../tags/tag95.xml"/><Relationship Id="rId16" Type="http://schemas.openxmlformats.org/officeDocument/2006/relationships/tags" Target="../tags/tag109.xml"/><Relationship Id="rId20" Type="http://schemas.openxmlformats.org/officeDocument/2006/relationships/tags" Target="../tags/tag113.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24" Type="http://schemas.openxmlformats.org/officeDocument/2006/relationships/tags" Target="../tags/tag117.xml"/><Relationship Id="rId5" Type="http://schemas.openxmlformats.org/officeDocument/2006/relationships/tags" Target="../tags/tag98.xml"/><Relationship Id="rId15" Type="http://schemas.openxmlformats.org/officeDocument/2006/relationships/tags" Target="../tags/tag108.xml"/><Relationship Id="rId23" Type="http://schemas.openxmlformats.org/officeDocument/2006/relationships/tags" Target="../tags/tag116.xml"/><Relationship Id="rId10" Type="http://schemas.openxmlformats.org/officeDocument/2006/relationships/tags" Target="../tags/tag103.xml"/><Relationship Id="rId19" Type="http://schemas.openxmlformats.org/officeDocument/2006/relationships/tags" Target="../tags/tag112.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tags" Target="../tags/tag107.xml"/><Relationship Id="rId22" Type="http://schemas.openxmlformats.org/officeDocument/2006/relationships/tags" Target="../tags/tag115.xml"/><Relationship Id="rId27"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tags" Target="../tags/tag125.xml"/><Relationship Id="rId13" Type="http://schemas.openxmlformats.org/officeDocument/2006/relationships/tags" Target="../tags/tag130.xml"/><Relationship Id="rId18" Type="http://schemas.openxmlformats.org/officeDocument/2006/relationships/tags" Target="../tags/tag135.xml"/><Relationship Id="rId3" Type="http://schemas.openxmlformats.org/officeDocument/2006/relationships/tags" Target="../tags/tag120.xml"/><Relationship Id="rId21" Type="http://schemas.openxmlformats.org/officeDocument/2006/relationships/tags" Target="../tags/tag138.xml"/><Relationship Id="rId7" Type="http://schemas.openxmlformats.org/officeDocument/2006/relationships/tags" Target="../tags/tag124.xml"/><Relationship Id="rId12" Type="http://schemas.openxmlformats.org/officeDocument/2006/relationships/tags" Target="../tags/tag129.xml"/><Relationship Id="rId17" Type="http://schemas.openxmlformats.org/officeDocument/2006/relationships/tags" Target="../tags/tag134.xml"/><Relationship Id="rId2" Type="http://schemas.openxmlformats.org/officeDocument/2006/relationships/tags" Target="../tags/tag119.xml"/><Relationship Id="rId16" Type="http://schemas.openxmlformats.org/officeDocument/2006/relationships/tags" Target="../tags/tag133.xml"/><Relationship Id="rId20" Type="http://schemas.openxmlformats.org/officeDocument/2006/relationships/tags" Target="../tags/tag137.xml"/><Relationship Id="rId1" Type="http://schemas.openxmlformats.org/officeDocument/2006/relationships/tags" Target="../tags/tag118.xml"/><Relationship Id="rId6" Type="http://schemas.openxmlformats.org/officeDocument/2006/relationships/tags" Target="../tags/tag123.xml"/><Relationship Id="rId11" Type="http://schemas.openxmlformats.org/officeDocument/2006/relationships/tags" Target="../tags/tag128.xml"/><Relationship Id="rId24" Type="http://schemas.openxmlformats.org/officeDocument/2006/relationships/image" Target="../media/image5.png"/><Relationship Id="rId5" Type="http://schemas.openxmlformats.org/officeDocument/2006/relationships/tags" Target="../tags/tag122.xml"/><Relationship Id="rId15" Type="http://schemas.openxmlformats.org/officeDocument/2006/relationships/tags" Target="../tags/tag132.xml"/><Relationship Id="rId23" Type="http://schemas.openxmlformats.org/officeDocument/2006/relationships/notesSlide" Target="../notesSlides/notesSlide13.xml"/><Relationship Id="rId10" Type="http://schemas.openxmlformats.org/officeDocument/2006/relationships/tags" Target="../tags/tag127.xml"/><Relationship Id="rId19" Type="http://schemas.openxmlformats.org/officeDocument/2006/relationships/tags" Target="../tags/tag136.xml"/><Relationship Id="rId4" Type="http://schemas.openxmlformats.org/officeDocument/2006/relationships/tags" Target="../tags/tag121.xml"/><Relationship Id="rId9" Type="http://schemas.openxmlformats.org/officeDocument/2006/relationships/tags" Target="../tags/tag126.xml"/><Relationship Id="rId14" Type="http://schemas.openxmlformats.org/officeDocument/2006/relationships/tags" Target="../tags/tag131.xml"/><Relationship Id="rId22"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5.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tags" Target="../tags/tag151.xml"/><Relationship Id="rId18" Type="http://schemas.openxmlformats.org/officeDocument/2006/relationships/tags" Target="../tags/tag156.xml"/><Relationship Id="rId26" Type="http://schemas.openxmlformats.org/officeDocument/2006/relationships/slideLayout" Target="../slideLayouts/slideLayout3.xml"/><Relationship Id="rId3" Type="http://schemas.openxmlformats.org/officeDocument/2006/relationships/tags" Target="../tags/tag141.xml"/><Relationship Id="rId21" Type="http://schemas.openxmlformats.org/officeDocument/2006/relationships/tags" Target="../tags/tag159.xml"/><Relationship Id="rId7" Type="http://schemas.openxmlformats.org/officeDocument/2006/relationships/tags" Target="../tags/tag145.xml"/><Relationship Id="rId12" Type="http://schemas.openxmlformats.org/officeDocument/2006/relationships/tags" Target="../tags/tag150.xml"/><Relationship Id="rId17" Type="http://schemas.openxmlformats.org/officeDocument/2006/relationships/tags" Target="../tags/tag155.xml"/><Relationship Id="rId25" Type="http://schemas.openxmlformats.org/officeDocument/2006/relationships/tags" Target="../tags/tag163.xml"/><Relationship Id="rId2" Type="http://schemas.openxmlformats.org/officeDocument/2006/relationships/tags" Target="../tags/tag140.xml"/><Relationship Id="rId16" Type="http://schemas.openxmlformats.org/officeDocument/2006/relationships/tags" Target="../tags/tag154.xml"/><Relationship Id="rId20" Type="http://schemas.openxmlformats.org/officeDocument/2006/relationships/tags" Target="../tags/tag158.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tags" Target="../tags/tag149.xml"/><Relationship Id="rId24" Type="http://schemas.openxmlformats.org/officeDocument/2006/relationships/tags" Target="../tags/tag162.xml"/><Relationship Id="rId5" Type="http://schemas.openxmlformats.org/officeDocument/2006/relationships/tags" Target="../tags/tag143.xml"/><Relationship Id="rId15" Type="http://schemas.openxmlformats.org/officeDocument/2006/relationships/tags" Target="../tags/tag153.xml"/><Relationship Id="rId23" Type="http://schemas.openxmlformats.org/officeDocument/2006/relationships/tags" Target="../tags/tag161.xml"/><Relationship Id="rId28" Type="http://schemas.openxmlformats.org/officeDocument/2006/relationships/image" Target="../media/image5.png"/><Relationship Id="rId10" Type="http://schemas.openxmlformats.org/officeDocument/2006/relationships/tags" Target="../tags/tag148.xml"/><Relationship Id="rId19" Type="http://schemas.openxmlformats.org/officeDocument/2006/relationships/tags" Target="../tags/tag157.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tags" Target="../tags/tag152.xml"/><Relationship Id="rId22" Type="http://schemas.openxmlformats.org/officeDocument/2006/relationships/tags" Target="../tags/tag160.xml"/><Relationship Id="rId27"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66.xml"/><Relationship Id="rId7" Type="http://schemas.openxmlformats.org/officeDocument/2006/relationships/notesSlide" Target="../notesSlides/notesSlide16.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slideLayout" Target="../slideLayouts/slideLayout3.xml"/><Relationship Id="rId5" Type="http://schemas.openxmlformats.org/officeDocument/2006/relationships/tags" Target="../tags/tag168.xml"/><Relationship Id="rId4" Type="http://schemas.openxmlformats.org/officeDocument/2006/relationships/tags" Target="../tags/tag167.xml"/></Relationships>
</file>

<file path=ppt/slides/_rels/slide1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71.xml"/><Relationship Id="rId7" Type="http://schemas.openxmlformats.org/officeDocument/2006/relationships/notesSlide" Target="../notesSlides/notesSlide17.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slideLayout" Target="../slideLayouts/slideLayout3.xml"/><Relationship Id="rId5" Type="http://schemas.openxmlformats.org/officeDocument/2006/relationships/tags" Target="../tags/tag173.xml"/><Relationship Id="rId4" Type="http://schemas.openxmlformats.org/officeDocument/2006/relationships/tags" Target="../tags/tag172.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76.xml"/><Relationship Id="rId7" Type="http://schemas.openxmlformats.org/officeDocument/2006/relationships/tags" Target="../tags/tag180.xml"/><Relationship Id="rId12" Type="http://schemas.openxmlformats.org/officeDocument/2006/relationships/image" Target="../media/image7.jpe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11" Type="http://schemas.openxmlformats.org/officeDocument/2006/relationships/image" Target="../media/image6.jpeg"/><Relationship Id="rId5" Type="http://schemas.openxmlformats.org/officeDocument/2006/relationships/tags" Target="../tags/tag178.xml"/><Relationship Id="rId10" Type="http://schemas.openxmlformats.org/officeDocument/2006/relationships/image" Target="../media/image5.png"/><Relationship Id="rId4" Type="http://schemas.openxmlformats.org/officeDocument/2006/relationships/tags" Target="../tags/tag177.xml"/><Relationship Id="rId9"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81.xml"/><Relationship Id="rId5" Type="http://schemas.openxmlformats.org/officeDocument/2006/relationships/image" Target="../media/image9.jpe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7.jpeg"/><Relationship Id="rId2" Type="http://schemas.openxmlformats.org/officeDocument/2006/relationships/slideLayout" Target="../slideLayouts/slideLayout6.xml"/><Relationship Id="rId1" Type="http://schemas.openxmlformats.org/officeDocument/2006/relationships/tags" Target="../tags/tag18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image" Target="../media/image12.jpeg"/><Relationship Id="rId5" Type="http://schemas.openxmlformats.org/officeDocument/2006/relationships/image" Target="../media/image5.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85.xml"/><Relationship Id="rId5" Type="http://schemas.openxmlformats.org/officeDocument/2006/relationships/image" Target="../media/image13.jpe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notesSlide" Target="../notesSlides/notesSlide4.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image" Target="../media/image7.jpe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image" Target="../media/image6.jpeg"/><Relationship Id="rId2" Type="http://schemas.openxmlformats.org/officeDocument/2006/relationships/tags" Target="../tags/tag21.xml"/><Relationship Id="rId16" Type="http://schemas.openxmlformats.org/officeDocument/2006/relationships/image" Target="../media/image5.png"/><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notesSlide" Target="../notesSlides/notesSlide5.xml"/><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slideLayout" Target="../slideLayouts/slideLayout3.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image" Target="../media/image5.png"/><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notesSlide" Target="../notesSlides/notesSlide7.xml"/><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slideLayout" Target="../slideLayouts/slideLayout3.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tags" Target="../tags/tag55.xml"/><Relationship Id="rId5" Type="http://schemas.openxmlformats.org/officeDocument/2006/relationships/tags" Target="../tags/tag49.xml"/><Relationship Id="rId15" Type="http://schemas.openxmlformats.org/officeDocument/2006/relationships/image" Target="../media/image5.png"/><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2" Type="http://schemas.openxmlformats.org/officeDocument/2006/relationships/tags" Target="../tags/tag57.xml"/><Relationship Id="rId16" Type="http://schemas.openxmlformats.org/officeDocument/2006/relationships/image" Target="../media/image5.png"/><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notesSlide" Target="../notesSlides/notesSlide8.xml"/><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t="29842" r="68821" b="20392"/>
          <a:stretch>
            <a:fillRect/>
          </a:stretch>
        </p:blipFill>
        <p:spPr>
          <a:xfrm>
            <a:off x="5554406" y="0"/>
            <a:ext cx="6637593" cy="6858000"/>
          </a:xfrm>
          <a:custGeom>
            <a:avLst/>
            <a:gdLst>
              <a:gd name="connsiteX0" fmla="*/ 0 w 6637593"/>
              <a:gd name="connsiteY0" fmla="*/ 0 h 6858000"/>
              <a:gd name="connsiteX1" fmla="*/ 6637593 w 6637593"/>
              <a:gd name="connsiteY1" fmla="*/ 0 h 6858000"/>
              <a:gd name="connsiteX2" fmla="*/ 6637593 w 6637593"/>
              <a:gd name="connsiteY2" fmla="*/ 6858000 h 6858000"/>
              <a:gd name="connsiteX3" fmla="*/ 0 w 663759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37593" h="6858000">
                <a:moveTo>
                  <a:pt x="0" y="0"/>
                </a:moveTo>
                <a:lnTo>
                  <a:pt x="6637593" y="0"/>
                </a:lnTo>
                <a:lnTo>
                  <a:pt x="6637593" y="6858000"/>
                </a:lnTo>
                <a:lnTo>
                  <a:pt x="0" y="6858000"/>
                </a:lnTo>
                <a:close/>
              </a:path>
            </a:pathLst>
          </a:custGeom>
        </p:spPr>
      </p:pic>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50168" t="20952" r="548" b="27864"/>
          <a:stretch>
            <a:fillRect/>
          </a:stretch>
        </p:blipFill>
        <p:spPr>
          <a:xfrm>
            <a:off x="4615543" y="909977"/>
            <a:ext cx="7153387" cy="4809108"/>
          </a:xfrm>
          <a:custGeom>
            <a:avLst/>
            <a:gdLst>
              <a:gd name="connsiteX0" fmla="*/ 2142595 w 7153387"/>
              <a:gd name="connsiteY0" fmla="*/ 3720080 h 4809108"/>
              <a:gd name="connsiteX1" fmla="*/ 1480457 w 7153387"/>
              <a:gd name="connsiteY1" fmla="*/ 4264366 h 4809108"/>
              <a:gd name="connsiteX2" fmla="*/ 2142595 w 7153387"/>
              <a:gd name="connsiteY2" fmla="*/ 4808652 h 4809108"/>
              <a:gd name="connsiteX3" fmla="*/ 2804733 w 7153387"/>
              <a:gd name="connsiteY3" fmla="*/ 4264366 h 4809108"/>
              <a:gd name="connsiteX4" fmla="*/ 2142595 w 7153387"/>
              <a:gd name="connsiteY4" fmla="*/ 3720080 h 4809108"/>
              <a:gd name="connsiteX5" fmla="*/ 0 w 7153387"/>
              <a:gd name="connsiteY5" fmla="*/ 0 h 4809108"/>
              <a:gd name="connsiteX6" fmla="*/ 7153387 w 7153387"/>
              <a:gd name="connsiteY6" fmla="*/ 0 h 4809108"/>
              <a:gd name="connsiteX7" fmla="*/ 7153387 w 7153387"/>
              <a:gd name="connsiteY7" fmla="*/ 4809108 h 4809108"/>
              <a:gd name="connsiteX8" fmla="*/ 0 w 7153387"/>
              <a:gd name="connsiteY8" fmla="*/ 4809108 h 480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3387" h="4809108">
                <a:moveTo>
                  <a:pt x="2142595" y="3720080"/>
                </a:moveTo>
                <a:cubicBezTo>
                  <a:pt x="1776906" y="3720080"/>
                  <a:pt x="1480457" y="3963765"/>
                  <a:pt x="1480457" y="4264366"/>
                </a:cubicBezTo>
                <a:cubicBezTo>
                  <a:pt x="1480457" y="4564967"/>
                  <a:pt x="1776906" y="4808652"/>
                  <a:pt x="2142595" y="4808652"/>
                </a:cubicBezTo>
                <a:cubicBezTo>
                  <a:pt x="2508284" y="4808652"/>
                  <a:pt x="2804733" y="4564967"/>
                  <a:pt x="2804733" y="4264366"/>
                </a:cubicBezTo>
                <a:cubicBezTo>
                  <a:pt x="2804733" y="3963765"/>
                  <a:pt x="2508284" y="3720080"/>
                  <a:pt x="2142595" y="3720080"/>
                </a:cubicBezTo>
                <a:close/>
                <a:moveTo>
                  <a:pt x="0" y="0"/>
                </a:moveTo>
                <a:lnTo>
                  <a:pt x="7153387" y="0"/>
                </a:lnTo>
                <a:lnTo>
                  <a:pt x="7153387" y="4809108"/>
                </a:lnTo>
                <a:lnTo>
                  <a:pt x="0" y="4809108"/>
                </a:lnTo>
                <a:close/>
              </a:path>
            </a:pathLst>
          </a:custGeom>
        </p:spPr>
      </p:pic>
      <p:grpSp>
        <p:nvGrpSpPr>
          <p:cNvPr id="6" name="组合 5"/>
          <p:cNvGrpSpPr/>
          <p:nvPr/>
        </p:nvGrpSpPr>
        <p:grpSpPr>
          <a:xfrm>
            <a:off x="1757764" y="1317739"/>
            <a:ext cx="3932237" cy="3932237"/>
            <a:chOff x="2307770" y="-528128"/>
            <a:chExt cx="3367316" cy="3367316"/>
          </a:xfrm>
        </p:grpSpPr>
        <p:sp>
          <p:nvSpPr>
            <p:cNvPr id="4" name="椭圆 3"/>
            <p:cNvSpPr/>
            <p:nvPr/>
          </p:nvSpPr>
          <p:spPr>
            <a:xfrm>
              <a:off x="2423885" y="-412013"/>
              <a:ext cx="3135086" cy="31350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5" name="椭圆 4"/>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grpSp>
      <p:sp>
        <p:nvSpPr>
          <p:cNvPr id="9" name="等腰三角形 8"/>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0" name="等腰三角形 9"/>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28" name="文本框 27"/>
          <p:cNvSpPr txBox="1"/>
          <p:nvPr/>
        </p:nvSpPr>
        <p:spPr>
          <a:xfrm>
            <a:off x="2212348" y="2143163"/>
            <a:ext cx="3023067" cy="1865126"/>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卡通学习</a:t>
            </a:r>
            <a:endParaRPr kumimoji="0" lang="en-US" altLang="zh-CN"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教育课件</a:t>
            </a:r>
          </a:p>
        </p:txBody>
      </p:sp>
      <p:grpSp>
        <p:nvGrpSpPr>
          <p:cNvPr id="29" name="Group 4"/>
          <p:cNvGrpSpPr>
            <a:grpSpLocks noChangeAspect="1"/>
          </p:cNvGrpSpPr>
          <p:nvPr/>
        </p:nvGrpSpPr>
        <p:grpSpPr bwMode="auto">
          <a:xfrm>
            <a:off x="892175" y="4374471"/>
            <a:ext cx="5662613" cy="874712"/>
            <a:chOff x="562" y="2847"/>
            <a:chExt cx="3567" cy="551"/>
          </a:xfrm>
        </p:grpSpPr>
        <p:sp>
          <p:nvSpPr>
            <p:cNvPr id="30" name="AutoShape 3"/>
            <p:cNvSpPr>
              <a:spLocks noChangeAspect="1" noChangeArrowheads="1" noTextEdit="1"/>
            </p:cNvSpPr>
            <p:nvPr/>
          </p:nvSpPr>
          <p:spPr bwMode="auto">
            <a:xfrm>
              <a:off x="562" y="2847"/>
              <a:ext cx="3567"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1" name="Freeform 5"/>
            <p:cNvSpPr/>
            <p:nvPr/>
          </p:nvSpPr>
          <p:spPr bwMode="auto">
            <a:xfrm>
              <a:off x="559" y="2926"/>
              <a:ext cx="605" cy="469"/>
            </a:xfrm>
            <a:custGeom>
              <a:avLst/>
              <a:gdLst>
                <a:gd name="T0" fmla="*/ 193 w 194"/>
                <a:gd name="T1" fmla="*/ 148 h 148"/>
                <a:gd name="T2" fmla="*/ 3 w 194"/>
                <a:gd name="T3" fmla="*/ 148 h 148"/>
                <a:gd name="T4" fmla="*/ 0 w 194"/>
                <a:gd name="T5" fmla="*/ 147 h 148"/>
                <a:gd name="T6" fmla="*/ 2 w 194"/>
                <a:gd name="T7" fmla="*/ 146 h 148"/>
                <a:gd name="T8" fmla="*/ 73 w 194"/>
                <a:gd name="T9" fmla="*/ 81 h 148"/>
                <a:gd name="T10" fmla="*/ 81 w 194"/>
                <a:gd name="T11" fmla="*/ 74 h 148"/>
                <a:gd name="T12" fmla="*/ 79 w 194"/>
                <a:gd name="T13" fmla="*/ 72 h 148"/>
                <a:gd name="T14" fmla="*/ 7 w 194"/>
                <a:gd name="T15" fmla="*/ 6 h 148"/>
                <a:gd name="T16" fmla="*/ 0 w 194"/>
                <a:gd name="T17" fmla="*/ 0 h 148"/>
                <a:gd name="T18" fmla="*/ 0 w 194"/>
                <a:gd name="T19" fmla="*/ 0 h 148"/>
                <a:gd name="T20" fmla="*/ 3 w 194"/>
                <a:gd name="T21" fmla="*/ 0 h 148"/>
                <a:gd name="T22" fmla="*/ 194 w 194"/>
                <a:gd name="T2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148">
                  <a:moveTo>
                    <a:pt x="193" y="148"/>
                  </a:moveTo>
                  <a:cubicBezTo>
                    <a:pt x="16" y="148"/>
                    <a:pt x="180" y="148"/>
                    <a:pt x="3" y="148"/>
                  </a:cubicBezTo>
                  <a:cubicBezTo>
                    <a:pt x="2" y="148"/>
                    <a:pt x="1" y="148"/>
                    <a:pt x="0" y="147"/>
                  </a:cubicBezTo>
                  <a:cubicBezTo>
                    <a:pt x="1" y="147"/>
                    <a:pt x="1" y="147"/>
                    <a:pt x="2" y="146"/>
                  </a:cubicBezTo>
                  <a:cubicBezTo>
                    <a:pt x="26" y="124"/>
                    <a:pt x="49" y="103"/>
                    <a:pt x="73" y="81"/>
                  </a:cubicBezTo>
                  <a:cubicBezTo>
                    <a:pt x="76" y="79"/>
                    <a:pt x="78" y="76"/>
                    <a:pt x="81" y="74"/>
                  </a:cubicBezTo>
                  <a:cubicBezTo>
                    <a:pt x="80" y="73"/>
                    <a:pt x="80" y="73"/>
                    <a:pt x="79" y="72"/>
                  </a:cubicBezTo>
                  <a:cubicBezTo>
                    <a:pt x="55" y="50"/>
                    <a:pt x="31" y="28"/>
                    <a:pt x="7" y="6"/>
                  </a:cubicBezTo>
                  <a:cubicBezTo>
                    <a:pt x="5" y="4"/>
                    <a:pt x="2" y="2"/>
                    <a:pt x="0" y="0"/>
                  </a:cubicBezTo>
                  <a:cubicBezTo>
                    <a:pt x="0" y="0"/>
                    <a:pt x="0" y="0"/>
                    <a:pt x="0" y="0"/>
                  </a:cubicBezTo>
                  <a:cubicBezTo>
                    <a:pt x="1" y="0"/>
                    <a:pt x="2" y="0"/>
                    <a:pt x="3" y="0"/>
                  </a:cubicBezTo>
                  <a:cubicBezTo>
                    <a:pt x="181" y="0"/>
                    <a:pt x="16" y="0"/>
                    <a:pt x="194"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2" name="Freeform 6"/>
            <p:cNvSpPr/>
            <p:nvPr/>
          </p:nvSpPr>
          <p:spPr bwMode="auto">
            <a:xfrm>
              <a:off x="3545" y="2926"/>
              <a:ext cx="584" cy="469"/>
            </a:xfrm>
            <a:custGeom>
              <a:avLst/>
              <a:gdLst>
                <a:gd name="T0" fmla="*/ 0 w 187"/>
                <a:gd name="T1" fmla="*/ 0 h 148"/>
                <a:gd name="T2" fmla="*/ 187 w 187"/>
                <a:gd name="T3" fmla="*/ 0 h 148"/>
                <a:gd name="T4" fmla="*/ 185 w 187"/>
                <a:gd name="T5" fmla="*/ 1 h 148"/>
                <a:gd name="T6" fmla="*/ 125 w 187"/>
                <a:gd name="T7" fmla="*/ 56 h 148"/>
                <a:gd name="T8" fmla="*/ 106 w 187"/>
                <a:gd name="T9" fmla="*/ 74 h 148"/>
                <a:gd name="T10" fmla="*/ 107 w 187"/>
                <a:gd name="T11" fmla="*/ 75 h 148"/>
                <a:gd name="T12" fmla="*/ 165 w 187"/>
                <a:gd name="T13" fmla="*/ 128 h 148"/>
                <a:gd name="T14" fmla="*/ 187 w 187"/>
                <a:gd name="T15" fmla="*/ 148 h 148"/>
                <a:gd name="T16" fmla="*/ 1 w 187"/>
                <a:gd name="T17"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48">
                  <a:moveTo>
                    <a:pt x="0" y="0"/>
                  </a:moveTo>
                  <a:cubicBezTo>
                    <a:pt x="179" y="0"/>
                    <a:pt x="8" y="0"/>
                    <a:pt x="187" y="0"/>
                  </a:cubicBezTo>
                  <a:cubicBezTo>
                    <a:pt x="186" y="0"/>
                    <a:pt x="186" y="1"/>
                    <a:pt x="185" y="1"/>
                  </a:cubicBezTo>
                  <a:cubicBezTo>
                    <a:pt x="165" y="20"/>
                    <a:pt x="145" y="38"/>
                    <a:pt x="125" y="56"/>
                  </a:cubicBezTo>
                  <a:cubicBezTo>
                    <a:pt x="118" y="62"/>
                    <a:pt x="112" y="68"/>
                    <a:pt x="106" y="74"/>
                  </a:cubicBezTo>
                  <a:cubicBezTo>
                    <a:pt x="106" y="74"/>
                    <a:pt x="107" y="75"/>
                    <a:pt x="107" y="75"/>
                  </a:cubicBezTo>
                  <a:cubicBezTo>
                    <a:pt x="127" y="93"/>
                    <a:pt x="146" y="110"/>
                    <a:pt x="165" y="128"/>
                  </a:cubicBezTo>
                  <a:cubicBezTo>
                    <a:pt x="173" y="135"/>
                    <a:pt x="180" y="141"/>
                    <a:pt x="187" y="148"/>
                  </a:cubicBezTo>
                  <a:cubicBezTo>
                    <a:pt x="7" y="148"/>
                    <a:pt x="182" y="148"/>
                    <a:pt x="1" y="148"/>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3" name="Rectangle 7"/>
            <p:cNvSpPr>
              <a:spLocks noChangeArrowheads="1"/>
            </p:cNvSpPr>
            <p:nvPr/>
          </p:nvSpPr>
          <p:spPr bwMode="auto">
            <a:xfrm>
              <a:off x="952" y="2847"/>
              <a:ext cx="2784" cy="459"/>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grpSp>
      <p:sp>
        <p:nvSpPr>
          <p:cNvPr id="34" name="文本框 33"/>
          <p:cNvSpPr txBox="1"/>
          <p:nvPr/>
        </p:nvSpPr>
        <p:spPr>
          <a:xfrm>
            <a:off x="2212348" y="4472690"/>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C6CF">
                    <a:lumMod val="75000"/>
                  </a:srgbClr>
                </a:solidFill>
                <a:effectLst/>
                <a:uLnTx/>
                <a:uFillTx/>
                <a:latin typeface="迷你简准圆" panose="03000509000000000000" pitchFamily="65" charset="-122"/>
                <a:ea typeface="迷你简准圆" panose="03000509000000000000" pitchFamily="65" charset="-122"/>
                <a:cs typeface="+mn-cs"/>
              </a:rPr>
              <a:t>汇报人：</a:t>
            </a:r>
            <a:r>
              <a:rPr lang="zh-CN" altLang="en-US" sz="2800" noProof="0">
                <a:solidFill>
                  <a:srgbClr val="00C6CF">
                    <a:lumMod val="75000"/>
                  </a:srgbClr>
                </a:solidFill>
              </a:rPr>
              <a:t>成长营</a:t>
            </a:r>
            <a:endParaRPr lang="en-US" altLang="zh-CN" sz="2800" noProof="0">
              <a:solidFill>
                <a:srgbClr val="00C6CF">
                  <a:lumMod val="75000"/>
                </a:srgbClr>
              </a:solidFill>
            </a:endParaRPr>
          </a:p>
        </p:txBody>
      </p:sp>
      <p:sp>
        <p:nvSpPr>
          <p:cNvPr id="35" name="文本框 34"/>
          <p:cNvSpPr txBox="1"/>
          <p:nvPr/>
        </p:nvSpPr>
        <p:spPr>
          <a:xfrm>
            <a:off x="1349257" y="5409323"/>
            <a:ext cx="49064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2" name="Plastic - You &amp; 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5002" y="-5715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2"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500" fill="hold"/>
                                        <p:tgtEl>
                                          <p:spTgt spid="17"/>
                                        </p:tgtEl>
                                        <p:attrNameLst>
                                          <p:attrName>ppt_x</p:attrName>
                                        </p:attrNameLst>
                                      </p:cBhvr>
                                      <p:tavLst>
                                        <p:tav tm="0">
                                          <p:val>
                                            <p:strVal val="1+#ppt_w/2"/>
                                          </p:val>
                                        </p:tav>
                                        <p:tav tm="100000">
                                          <p:val>
                                            <p:strVal val="#ppt_x"/>
                                          </p:val>
                                        </p:tav>
                                      </p:tavLst>
                                    </p:anim>
                                    <p:anim calcmode="lin" valueType="num">
                                      <p:cBhvr additive="base">
                                        <p:cTn id="10" dur="500" fill="hold"/>
                                        <p:tgtEl>
                                          <p:spTgt spid="17"/>
                                        </p:tgtEl>
                                        <p:attrNameLst>
                                          <p:attrName>ppt_y</p:attrName>
                                        </p:attrNameLst>
                                      </p:cBhvr>
                                      <p:tavLst>
                                        <p:tav tm="0">
                                          <p:val>
                                            <p:strVal val="#ppt_y"/>
                                          </p:val>
                                        </p:tav>
                                        <p:tav tm="100000">
                                          <p:val>
                                            <p:strVal val="#ppt_y"/>
                                          </p:val>
                                        </p:tav>
                                      </p:tavLst>
                                    </p:anim>
                                  </p:childTnLst>
                                </p:cTn>
                              </p:par>
                              <p:par>
                                <p:cTn id="11" presetID="2" presetClass="entr" presetSubtype="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9"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randombar(horizontal)">
                                      <p:cBhvr>
                                        <p:cTn id="4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0" repeatCount="indefinite" fill="hold" display="0">
                  <p:stCondLst>
                    <p:cond delay="indefinite"/>
                  </p:stCondLst>
                  <p:endCondLst>
                    <p:cond evt="onStopAudio" delay="0">
                      <p:tgtEl>
                        <p:sldTgt/>
                      </p:tgtEl>
                    </p:cond>
                  </p:endCondLst>
                </p:cTn>
                <p:tgtEl>
                  <p:spTgt spid="2"/>
                </p:tgtEl>
              </p:cMediaNode>
            </p:audio>
          </p:childTnLst>
        </p:cTn>
      </p:par>
    </p:tnLst>
    <p:bldLst>
      <p:bldP spid="9" grpId="0" animBg="1"/>
      <p:bldP spid="10" grpId="0" animBg="1"/>
      <p:bldP spid="28" grpId="0"/>
      <p:bldP spid="34" grpId="0"/>
      <p:bldP spid="3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1152525" y="2016125"/>
            <a:ext cx="4583114" cy="3543301"/>
            <a:chOff x="962025" y="2181225"/>
            <a:chExt cx="4583114" cy="3543301"/>
          </a:xfrm>
        </p:grpSpPr>
        <p:sp>
          <p:nvSpPr>
            <p:cNvPr id="39" name="MH_Other_1"/>
            <p:cNvSpPr/>
            <p:nvPr>
              <p:custDataLst>
                <p:tags r:id="rId2"/>
              </p:custDataLst>
            </p:nvPr>
          </p:nvSpPr>
          <p:spPr>
            <a:xfrm>
              <a:off x="4083051" y="2181225"/>
              <a:ext cx="804863" cy="508000"/>
            </a:xfrm>
            <a:custGeom>
              <a:avLst/>
              <a:gdLst>
                <a:gd name="connsiteX0" fmla="*/ 0 w 804378"/>
                <a:gd name="connsiteY0" fmla="*/ 0 h 507600"/>
                <a:gd name="connsiteX1" fmla="*/ 550578 w 804378"/>
                <a:gd name="connsiteY1" fmla="*/ 0 h 507600"/>
                <a:gd name="connsiteX2" fmla="*/ 804378 w 804378"/>
                <a:gd name="connsiteY2" fmla="*/ 253800 h 507600"/>
                <a:gd name="connsiteX3" fmla="*/ 550578 w 804378"/>
                <a:gd name="connsiteY3" fmla="*/ 507600 h 507600"/>
                <a:gd name="connsiteX4" fmla="*/ 0 w 804378"/>
                <a:gd name="connsiteY4" fmla="*/ 507600 h 5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378" h="507600">
                  <a:moveTo>
                    <a:pt x="0" y="0"/>
                  </a:moveTo>
                  <a:lnTo>
                    <a:pt x="550578" y="0"/>
                  </a:lnTo>
                  <a:lnTo>
                    <a:pt x="804378" y="253800"/>
                  </a:lnTo>
                  <a:lnTo>
                    <a:pt x="550578" y="507600"/>
                  </a:lnTo>
                  <a:lnTo>
                    <a:pt x="0" y="507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2" name="MH_Other_2"/>
            <p:cNvSpPr/>
            <p:nvPr>
              <p:custDataLst>
                <p:tags r:id="rId3"/>
              </p:custDataLst>
            </p:nvPr>
          </p:nvSpPr>
          <p:spPr>
            <a:xfrm>
              <a:off x="4086226" y="3803650"/>
              <a:ext cx="803275" cy="508000"/>
            </a:xfrm>
            <a:custGeom>
              <a:avLst/>
              <a:gdLst>
                <a:gd name="connsiteX0" fmla="*/ 0 w 804378"/>
                <a:gd name="connsiteY0" fmla="*/ 0 h 507600"/>
                <a:gd name="connsiteX1" fmla="*/ 550578 w 804378"/>
                <a:gd name="connsiteY1" fmla="*/ 0 h 507600"/>
                <a:gd name="connsiteX2" fmla="*/ 804378 w 804378"/>
                <a:gd name="connsiteY2" fmla="*/ 253800 h 507600"/>
                <a:gd name="connsiteX3" fmla="*/ 550578 w 804378"/>
                <a:gd name="connsiteY3" fmla="*/ 507600 h 507600"/>
                <a:gd name="connsiteX4" fmla="*/ 0 w 804378"/>
                <a:gd name="connsiteY4" fmla="*/ 507600 h 5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378" h="507600">
                  <a:moveTo>
                    <a:pt x="0" y="0"/>
                  </a:moveTo>
                  <a:lnTo>
                    <a:pt x="550578" y="0"/>
                  </a:lnTo>
                  <a:lnTo>
                    <a:pt x="804378" y="253800"/>
                  </a:lnTo>
                  <a:lnTo>
                    <a:pt x="550578" y="507600"/>
                  </a:lnTo>
                  <a:lnTo>
                    <a:pt x="0" y="507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3" name="MH_Other_3"/>
            <p:cNvSpPr/>
            <p:nvPr>
              <p:custDataLst>
                <p:tags r:id="rId4"/>
              </p:custDataLst>
            </p:nvPr>
          </p:nvSpPr>
          <p:spPr>
            <a:xfrm>
              <a:off x="4083050" y="4614863"/>
              <a:ext cx="806450" cy="508000"/>
            </a:xfrm>
            <a:custGeom>
              <a:avLst/>
              <a:gdLst>
                <a:gd name="connsiteX0" fmla="*/ 0 w 804378"/>
                <a:gd name="connsiteY0" fmla="*/ 0 h 507600"/>
                <a:gd name="connsiteX1" fmla="*/ 550578 w 804378"/>
                <a:gd name="connsiteY1" fmla="*/ 0 h 507600"/>
                <a:gd name="connsiteX2" fmla="*/ 804378 w 804378"/>
                <a:gd name="connsiteY2" fmla="*/ 253800 h 507600"/>
                <a:gd name="connsiteX3" fmla="*/ 550578 w 804378"/>
                <a:gd name="connsiteY3" fmla="*/ 507600 h 507600"/>
                <a:gd name="connsiteX4" fmla="*/ 0 w 804378"/>
                <a:gd name="connsiteY4" fmla="*/ 507600 h 5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378" h="507600">
                  <a:moveTo>
                    <a:pt x="0" y="0"/>
                  </a:moveTo>
                  <a:lnTo>
                    <a:pt x="550578" y="0"/>
                  </a:lnTo>
                  <a:lnTo>
                    <a:pt x="804378" y="253800"/>
                  </a:lnTo>
                  <a:lnTo>
                    <a:pt x="550578" y="507600"/>
                  </a:lnTo>
                  <a:lnTo>
                    <a:pt x="0" y="5076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6" name="MH_Other_4"/>
            <p:cNvSpPr/>
            <p:nvPr>
              <p:custDataLst>
                <p:tags r:id="rId5"/>
              </p:custDataLst>
            </p:nvPr>
          </p:nvSpPr>
          <p:spPr>
            <a:xfrm>
              <a:off x="4086226" y="2992438"/>
              <a:ext cx="803275" cy="508000"/>
            </a:xfrm>
            <a:custGeom>
              <a:avLst/>
              <a:gdLst>
                <a:gd name="connsiteX0" fmla="*/ 0 w 804378"/>
                <a:gd name="connsiteY0" fmla="*/ 0 h 507600"/>
                <a:gd name="connsiteX1" fmla="*/ 550578 w 804378"/>
                <a:gd name="connsiteY1" fmla="*/ 0 h 507600"/>
                <a:gd name="connsiteX2" fmla="*/ 804378 w 804378"/>
                <a:gd name="connsiteY2" fmla="*/ 253800 h 507600"/>
                <a:gd name="connsiteX3" fmla="*/ 550578 w 804378"/>
                <a:gd name="connsiteY3" fmla="*/ 507600 h 507600"/>
                <a:gd name="connsiteX4" fmla="*/ 0 w 804378"/>
                <a:gd name="connsiteY4" fmla="*/ 507600 h 50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378" h="507600">
                  <a:moveTo>
                    <a:pt x="0" y="0"/>
                  </a:moveTo>
                  <a:lnTo>
                    <a:pt x="550578" y="0"/>
                  </a:lnTo>
                  <a:lnTo>
                    <a:pt x="804378" y="253800"/>
                  </a:lnTo>
                  <a:lnTo>
                    <a:pt x="550578" y="507600"/>
                  </a:lnTo>
                  <a:lnTo>
                    <a:pt x="0" y="5076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5"/>
            <p:cNvSpPr/>
            <p:nvPr>
              <p:custDataLst>
                <p:tags r:id="rId6"/>
              </p:custDataLst>
            </p:nvPr>
          </p:nvSpPr>
          <p:spPr>
            <a:xfrm>
              <a:off x="1825625" y="4181475"/>
              <a:ext cx="1866900" cy="515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 name="MH_Other_6"/>
            <p:cNvSpPr/>
            <p:nvPr>
              <p:custDataLst>
                <p:tags r:id="rId7"/>
              </p:custDataLst>
            </p:nvPr>
          </p:nvSpPr>
          <p:spPr>
            <a:xfrm>
              <a:off x="1268413" y="3676650"/>
              <a:ext cx="2413000" cy="5159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MH_Other_7"/>
            <p:cNvSpPr/>
            <p:nvPr>
              <p:custDataLst>
                <p:tags r:id="rId8"/>
              </p:custDataLst>
            </p:nvPr>
          </p:nvSpPr>
          <p:spPr>
            <a:xfrm rot="19928148">
              <a:off x="962025" y="2957514"/>
              <a:ext cx="3430588" cy="447675"/>
            </a:xfrm>
            <a:custGeom>
              <a:avLst/>
              <a:gdLst>
                <a:gd name="connsiteX0" fmla="*/ 3416936 w 3416936"/>
                <a:gd name="connsiteY0" fmla="*/ 0 h 448342"/>
                <a:gd name="connsiteX1" fmla="*/ 3178443 w 3416936"/>
                <a:gd name="connsiteY1" fmla="*/ 448342 h 448342"/>
                <a:gd name="connsiteX2" fmla="*/ 0 w 3416936"/>
                <a:gd name="connsiteY2" fmla="*/ 448342 h 448342"/>
                <a:gd name="connsiteX3" fmla="*/ 237026 w 3416936"/>
                <a:gd name="connsiteY3" fmla="*/ 0 h 448342"/>
              </a:gdLst>
              <a:ahLst/>
              <a:cxnLst>
                <a:cxn ang="0">
                  <a:pos x="connsiteX0" y="connsiteY0"/>
                </a:cxn>
                <a:cxn ang="0">
                  <a:pos x="connsiteX1" y="connsiteY1"/>
                </a:cxn>
                <a:cxn ang="0">
                  <a:pos x="connsiteX2" y="connsiteY2"/>
                </a:cxn>
                <a:cxn ang="0">
                  <a:pos x="connsiteX3" y="connsiteY3"/>
                </a:cxn>
              </a:cxnLst>
              <a:rect l="l" t="t" r="r" b="b"/>
              <a:pathLst>
                <a:path w="3416936" h="448342">
                  <a:moveTo>
                    <a:pt x="3416936" y="0"/>
                  </a:moveTo>
                  <a:lnTo>
                    <a:pt x="3178443" y="448342"/>
                  </a:lnTo>
                  <a:lnTo>
                    <a:pt x="0" y="448342"/>
                  </a:lnTo>
                  <a:lnTo>
                    <a:pt x="237026"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9" name="MH_Other_8"/>
            <p:cNvSpPr/>
            <p:nvPr>
              <p:custDataLst>
                <p:tags r:id="rId9"/>
              </p:custDataLst>
            </p:nvPr>
          </p:nvSpPr>
          <p:spPr>
            <a:xfrm>
              <a:off x="5453064" y="2187576"/>
              <a:ext cx="92075" cy="5048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9"/>
            <p:cNvSpPr/>
            <p:nvPr>
              <p:custDataLst>
                <p:tags r:id="rId10"/>
              </p:custDataLst>
            </p:nvPr>
          </p:nvSpPr>
          <p:spPr>
            <a:xfrm>
              <a:off x="2387601" y="4694239"/>
              <a:ext cx="1304925" cy="5159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MH_Other_10"/>
            <p:cNvSpPr/>
            <p:nvPr>
              <p:custDataLst>
                <p:tags r:id="rId11"/>
              </p:custDataLst>
            </p:nvPr>
          </p:nvSpPr>
          <p:spPr>
            <a:xfrm rot="19928148">
              <a:off x="2157414" y="4283076"/>
              <a:ext cx="2162175" cy="449263"/>
            </a:xfrm>
            <a:custGeom>
              <a:avLst/>
              <a:gdLst>
                <a:gd name="connsiteX0" fmla="*/ 2163202 w 2163202"/>
                <a:gd name="connsiteY0" fmla="*/ 0 h 448342"/>
                <a:gd name="connsiteX1" fmla="*/ 1925535 w 2163202"/>
                <a:gd name="connsiteY1" fmla="*/ 448342 h 448342"/>
                <a:gd name="connsiteX2" fmla="*/ 0 w 2163202"/>
                <a:gd name="connsiteY2" fmla="*/ 448342 h 448342"/>
                <a:gd name="connsiteX3" fmla="*/ 237026 w 2163202"/>
                <a:gd name="connsiteY3" fmla="*/ 0 h 448342"/>
              </a:gdLst>
              <a:ahLst/>
              <a:cxnLst>
                <a:cxn ang="0">
                  <a:pos x="connsiteX0" y="connsiteY0"/>
                </a:cxn>
                <a:cxn ang="0">
                  <a:pos x="connsiteX1" y="connsiteY1"/>
                </a:cxn>
                <a:cxn ang="0">
                  <a:pos x="connsiteX2" y="connsiteY2"/>
                </a:cxn>
                <a:cxn ang="0">
                  <a:pos x="connsiteX3" y="connsiteY3"/>
                </a:cxn>
              </a:cxnLst>
              <a:rect l="l" t="t" r="r" b="b"/>
              <a:pathLst>
                <a:path w="2163202" h="448342">
                  <a:moveTo>
                    <a:pt x="2163202" y="0"/>
                  </a:moveTo>
                  <a:lnTo>
                    <a:pt x="1925535" y="448342"/>
                  </a:lnTo>
                  <a:lnTo>
                    <a:pt x="0" y="448342"/>
                  </a:lnTo>
                  <a:lnTo>
                    <a:pt x="237026" y="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11"/>
            <p:cNvSpPr/>
            <p:nvPr>
              <p:custDataLst>
                <p:tags r:id="rId12"/>
              </p:custDataLst>
            </p:nvPr>
          </p:nvSpPr>
          <p:spPr>
            <a:xfrm>
              <a:off x="2965451" y="5208589"/>
              <a:ext cx="777875" cy="5159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8" name="MH_Other_12"/>
            <p:cNvSpPr/>
            <p:nvPr>
              <p:custDataLst>
                <p:tags r:id="rId13"/>
              </p:custDataLst>
            </p:nvPr>
          </p:nvSpPr>
          <p:spPr>
            <a:xfrm rot="19928148">
              <a:off x="2773364" y="4937126"/>
              <a:ext cx="1506537" cy="449263"/>
            </a:xfrm>
            <a:custGeom>
              <a:avLst/>
              <a:gdLst>
                <a:gd name="connsiteX0" fmla="*/ 1507858 w 1507858"/>
                <a:gd name="connsiteY0" fmla="*/ 0 h 448342"/>
                <a:gd name="connsiteX1" fmla="*/ 1269156 w 1507858"/>
                <a:gd name="connsiteY1" fmla="*/ 448342 h 448342"/>
                <a:gd name="connsiteX2" fmla="*/ 0 w 1507858"/>
                <a:gd name="connsiteY2" fmla="*/ 448342 h 448342"/>
                <a:gd name="connsiteX3" fmla="*/ 235530 w 1507858"/>
                <a:gd name="connsiteY3" fmla="*/ 2831 h 448342"/>
                <a:gd name="connsiteX4" fmla="*/ 234719 w 1507858"/>
                <a:gd name="connsiteY4" fmla="*/ 2403 h 448342"/>
                <a:gd name="connsiteX5" fmla="*/ 236070 w 1507858"/>
                <a:gd name="connsiteY5" fmla="*/ 0 h 448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7858" h="448342">
                  <a:moveTo>
                    <a:pt x="1507858" y="0"/>
                  </a:moveTo>
                  <a:lnTo>
                    <a:pt x="1269156" y="448342"/>
                  </a:lnTo>
                  <a:lnTo>
                    <a:pt x="0" y="448342"/>
                  </a:lnTo>
                  <a:lnTo>
                    <a:pt x="235530" y="2831"/>
                  </a:lnTo>
                  <a:lnTo>
                    <a:pt x="234719" y="2403"/>
                  </a:lnTo>
                  <a:lnTo>
                    <a:pt x="236070" y="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 name="MH_Other_13"/>
            <p:cNvSpPr/>
            <p:nvPr>
              <p:custDataLst>
                <p:tags r:id="rId14"/>
              </p:custDataLst>
            </p:nvPr>
          </p:nvSpPr>
          <p:spPr>
            <a:xfrm rot="19928148">
              <a:off x="1549401" y="3621088"/>
              <a:ext cx="2809875" cy="449262"/>
            </a:xfrm>
            <a:custGeom>
              <a:avLst/>
              <a:gdLst>
                <a:gd name="connsiteX0" fmla="*/ 2791191 w 2791191"/>
                <a:gd name="connsiteY0" fmla="*/ 0 h 448342"/>
                <a:gd name="connsiteX1" fmla="*/ 2554164 w 2791191"/>
                <a:gd name="connsiteY1" fmla="*/ 448342 h 448342"/>
                <a:gd name="connsiteX2" fmla="*/ 0 w 2791191"/>
                <a:gd name="connsiteY2" fmla="*/ 448342 h 448342"/>
                <a:gd name="connsiteX3" fmla="*/ 241553 w 2791191"/>
                <a:gd name="connsiteY3" fmla="*/ 0 h 448342"/>
              </a:gdLst>
              <a:ahLst/>
              <a:cxnLst>
                <a:cxn ang="0">
                  <a:pos x="connsiteX0" y="connsiteY0"/>
                </a:cxn>
                <a:cxn ang="0">
                  <a:pos x="connsiteX1" y="connsiteY1"/>
                </a:cxn>
                <a:cxn ang="0">
                  <a:pos x="connsiteX2" y="connsiteY2"/>
                </a:cxn>
                <a:cxn ang="0">
                  <a:pos x="connsiteX3" y="connsiteY3"/>
                </a:cxn>
              </a:cxnLst>
              <a:rect l="l" t="t" r="r" b="b"/>
              <a:pathLst>
                <a:path w="2791191" h="448342">
                  <a:moveTo>
                    <a:pt x="2791191" y="0"/>
                  </a:moveTo>
                  <a:lnTo>
                    <a:pt x="2554164" y="448342"/>
                  </a:lnTo>
                  <a:lnTo>
                    <a:pt x="0" y="448342"/>
                  </a:lnTo>
                  <a:lnTo>
                    <a:pt x="241553"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6" name="MH_Other_14"/>
            <p:cNvSpPr/>
            <p:nvPr>
              <p:custDataLst>
                <p:tags r:id="rId15"/>
              </p:custDataLst>
            </p:nvPr>
          </p:nvSpPr>
          <p:spPr>
            <a:xfrm>
              <a:off x="5453064" y="3001964"/>
              <a:ext cx="92075" cy="504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MH_Other_15"/>
            <p:cNvSpPr/>
            <p:nvPr>
              <p:custDataLst>
                <p:tags r:id="rId16"/>
              </p:custDataLst>
            </p:nvPr>
          </p:nvSpPr>
          <p:spPr>
            <a:xfrm>
              <a:off x="5453064" y="3816351"/>
              <a:ext cx="92075" cy="5048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MH_Other_16"/>
            <p:cNvSpPr/>
            <p:nvPr>
              <p:custDataLst>
                <p:tags r:id="rId17"/>
              </p:custDataLst>
            </p:nvPr>
          </p:nvSpPr>
          <p:spPr>
            <a:xfrm>
              <a:off x="5453064" y="4630739"/>
              <a:ext cx="92075" cy="5048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pic>
        <p:nvPicPr>
          <p:cNvPr id="25" name="图片 24"/>
          <p:cNvPicPr>
            <a:picLocks noChangeAspect="1"/>
          </p:cNvPicPr>
          <p:nvPr/>
        </p:nvPicPr>
        <p:blipFill rotWithShape="1">
          <a:blip r:embed="rId20"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sp>
        <p:nvSpPr>
          <p:cNvPr id="28" name="矩形 27"/>
          <p:cNvSpPr/>
          <p:nvPr/>
        </p:nvSpPr>
        <p:spPr>
          <a:xfrm>
            <a:off x="5893384" y="1928493"/>
            <a:ext cx="471111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9" name="矩形 28"/>
          <p:cNvSpPr/>
          <p:nvPr/>
        </p:nvSpPr>
        <p:spPr>
          <a:xfrm rot="19907691">
            <a:off x="1774259" y="2770231"/>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文字添加</a:t>
            </a:r>
          </a:p>
        </p:txBody>
      </p:sp>
      <p:grpSp>
        <p:nvGrpSpPr>
          <p:cNvPr id="30" name="组合 29"/>
          <p:cNvGrpSpPr/>
          <p:nvPr/>
        </p:nvGrpSpPr>
        <p:grpSpPr>
          <a:xfrm>
            <a:off x="1904313" y="411793"/>
            <a:ext cx="4358486" cy="774975"/>
            <a:chOff x="1904313" y="411793"/>
            <a:chExt cx="4358486" cy="774975"/>
          </a:xfrm>
        </p:grpSpPr>
        <p:sp>
          <p:nvSpPr>
            <p:cNvPr id="32" name="文本框 31"/>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34" name="文本框 33"/>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sp>
        <p:nvSpPr>
          <p:cNvPr id="36" name="矩形 35"/>
          <p:cNvSpPr/>
          <p:nvPr/>
        </p:nvSpPr>
        <p:spPr>
          <a:xfrm rot="19907691">
            <a:off x="2076774" y="3442803"/>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文字添加</a:t>
            </a:r>
          </a:p>
        </p:txBody>
      </p:sp>
      <p:sp>
        <p:nvSpPr>
          <p:cNvPr id="37" name="矩形 36"/>
          <p:cNvSpPr/>
          <p:nvPr/>
        </p:nvSpPr>
        <p:spPr>
          <a:xfrm rot="19907691">
            <a:off x="2275800" y="4142650"/>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文字添加</a:t>
            </a:r>
          </a:p>
        </p:txBody>
      </p:sp>
      <p:sp>
        <p:nvSpPr>
          <p:cNvPr id="38" name="矩形 37"/>
          <p:cNvSpPr/>
          <p:nvPr/>
        </p:nvSpPr>
        <p:spPr>
          <a:xfrm rot="19907691">
            <a:off x="2537320" y="4777648"/>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文字添加</a:t>
            </a:r>
          </a:p>
        </p:txBody>
      </p:sp>
      <p:sp>
        <p:nvSpPr>
          <p:cNvPr id="40" name="矩形 39"/>
          <p:cNvSpPr/>
          <p:nvPr/>
        </p:nvSpPr>
        <p:spPr>
          <a:xfrm>
            <a:off x="5893384" y="2744468"/>
            <a:ext cx="471111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43" name="矩形 42"/>
          <p:cNvSpPr/>
          <p:nvPr/>
        </p:nvSpPr>
        <p:spPr>
          <a:xfrm>
            <a:off x="5893384" y="3560443"/>
            <a:ext cx="471111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44" name="矩形 43"/>
          <p:cNvSpPr/>
          <p:nvPr/>
        </p:nvSpPr>
        <p:spPr>
          <a:xfrm>
            <a:off x="5893384" y="4376419"/>
            <a:ext cx="4711115"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childTnLst>
                          </p:cTn>
                        </p:par>
                        <p:par>
                          <p:cTn id="41" fill="hold">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1+#ppt_w/2"/>
                                          </p:val>
                                        </p:tav>
                                        <p:tav tm="100000">
                                          <p:val>
                                            <p:strVal val="#ppt_x"/>
                                          </p:val>
                                        </p:tav>
                                      </p:tavLst>
                                    </p:anim>
                                    <p:anim calcmode="lin" valueType="num">
                                      <p:cBhvr additive="base">
                                        <p:cTn id="45" dur="500" fill="hold"/>
                                        <p:tgtEl>
                                          <p:spTgt spid="28"/>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1+#ppt_w/2"/>
                                          </p:val>
                                        </p:tav>
                                        <p:tav tm="100000">
                                          <p:val>
                                            <p:strVal val="#ppt_x"/>
                                          </p:val>
                                        </p:tav>
                                      </p:tavLst>
                                    </p:anim>
                                    <p:anim calcmode="lin" valueType="num">
                                      <p:cBhvr additive="base">
                                        <p:cTn id="50" dur="500" fill="hold"/>
                                        <p:tgtEl>
                                          <p:spTgt spid="40"/>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1+#ppt_w/2"/>
                                          </p:val>
                                        </p:tav>
                                        <p:tav tm="100000">
                                          <p:val>
                                            <p:strVal val="#ppt_x"/>
                                          </p:val>
                                        </p:tav>
                                      </p:tavLst>
                                    </p:anim>
                                    <p:anim calcmode="lin" valueType="num">
                                      <p:cBhvr additive="base">
                                        <p:cTn id="6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6" grpId="0"/>
      <p:bldP spid="37" grpId="0"/>
      <p:bldP spid="38" grpId="0"/>
      <p:bldP spid="40" grpId="0"/>
      <p:bldP spid="43"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MH_Other_1"/>
          <p:cNvSpPr/>
          <p:nvPr>
            <p:custDataLst>
              <p:tags r:id="rId2"/>
            </p:custDataLst>
          </p:nvPr>
        </p:nvSpPr>
        <p:spPr>
          <a:xfrm>
            <a:off x="4581525" y="2505075"/>
            <a:ext cx="3028950" cy="3030538"/>
          </a:xfrm>
          <a:custGeom>
            <a:avLst/>
            <a:gdLst>
              <a:gd name="connsiteX0" fmla="*/ 0 w 3277819"/>
              <a:gd name="connsiteY0" fmla="*/ 1638874 h 3277748"/>
              <a:gd name="connsiteX1" fmla="*/ 1638910 w 3277819"/>
              <a:gd name="connsiteY1" fmla="*/ 0 h 3277748"/>
              <a:gd name="connsiteX2" fmla="*/ 3277820 w 3277819"/>
              <a:gd name="connsiteY2" fmla="*/ 1638874 h 3277748"/>
              <a:gd name="connsiteX3" fmla="*/ 1638910 w 3277819"/>
              <a:gd name="connsiteY3" fmla="*/ 3277748 h 3277748"/>
              <a:gd name="connsiteX4" fmla="*/ 0 w 3277819"/>
              <a:gd name="connsiteY4" fmla="*/ 1638874 h 3277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7819" h="3277748">
                <a:moveTo>
                  <a:pt x="0" y="1638874"/>
                </a:moveTo>
                <a:cubicBezTo>
                  <a:pt x="0" y="733749"/>
                  <a:pt x="733765" y="0"/>
                  <a:pt x="1638910" y="0"/>
                </a:cubicBezTo>
                <a:cubicBezTo>
                  <a:pt x="2544055" y="0"/>
                  <a:pt x="3277820" y="733749"/>
                  <a:pt x="3277820" y="1638874"/>
                </a:cubicBezTo>
                <a:cubicBezTo>
                  <a:pt x="3277820" y="2543999"/>
                  <a:pt x="2544055" y="3277748"/>
                  <a:pt x="1638910" y="3277748"/>
                </a:cubicBezTo>
                <a:cubicBezTo>
                  <a:pt x="733765" y="3277748"/>
                  <a:pt x="0" y="2543999"/>
                  <a:pt x="0" y="1638874"/>
                </a:cubicBezTo>
                <a:close/>
              </a:path>
            </a:pathLst>
          </a:cu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396000" rIns="0" bIns="0" spcCol="1270"/>
          <a:lstStyle/>
          <a:p>
            <a:pPr algn="ctr" defTabSz="2889250">
              <a:lnSpc>
                <a:spcPct val="90000"/>
              </a:lnSpc>
              <a:spcAft>
                <a:spcPct val="35000"/>
              </a:spcAft>
              <a:defRPr/>
            </a:pPr>
            <a:r>
              <a:rPr lang="en-US" altLang="zh-CN" sz="2800" dirty="0">
                <a:solidFill>
                  <a:srgbClr val="FFFFFF"/>
                </a:solidFill>
                <a:latin typeface="Rockwell Extra Bold" panose="02060903040505020403" pitchFamily="18" charset="0"/>
              </a:rPr>
              <a:t>01</a:t>
            </a:r>
            <a:endParaRPr lang="zh-CN" altLang="en-US" sz="2800" dirty="0">
              <a:solidFill>
                <a:srgbClr val="FFFFFF"/>
              </a:solidFill>
              <a:latin typeface="Rockwell Extra Bold" panose="02060903040505020403" pitchFamily="18" charset="0"/>
            </a:endParaRPr>
          </a:p>
        </p:txBody>
      </p:sp>
      <p:sp>
        <p:nvSpPr>
          <p:cNvPr id="18" name="MH_Other_2"/>
          <p:cNvSpPr/>
          <p:nvPr>
            <p:custDataLst>
              <p:tags r:id="rId3"/>
            </p:custDataLst>
          </p:nvPr>
        </p:nvSpPr>
        <p:spPr>
          <a:xfrm>
            <a:off x="8048626" y="4119564"/>
            <a:ext cx="244475" cy="244475"/>
          </a:xfrm>
          <a:prstGeom prst="ellipse">
            <a:avLst/>
          </a:prstGeom>
          <a:solidFill>
            <a:srgbClr val="EAEAEA">
              <a:alpha val="52941"/>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MH_Other_3"/>
          <p:cNvSpPr/>
          <p:nvPr>
            <p:custDataLst>
              <p:tags r:id="rId4"/>
            </p:custDataLst>
          </p:nvPr>
        </p:nvSpPr>
        <p:spPr>
          <a:xfrm>
            <a:off x="3660776" y="3171826"/>
            <a:ext cx="1020763" cy="10207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0" rIns="0" bIns="0" spcCol="1270" anchor="ctr"/>
          <a:lstStyle/>
          <a:p>
            <a:pPr algn="ctr" defTabSz="1911350">
              <a:lnSpc>
                <a:spcPct val="90000"/>
              </a:lnSpc>
              <a:spcAft>
                <a:spcPct val="35000"/>
              </a:spcAft>
              <a:defRPr/>
            </a:pPr>
            <a:r>
              <a:rPr lang="en-US" altLang="zh-CN" sz="2800" dirty="0">
                <a:solidFill>
                  <a:srgbClr val="FFFFFF"/>
                </a:solidFill>
                <a:latin typeface="Rockwell Extra Bold" panose="02060903040505020403" pitchFamily="18" charset="0"/>
              </a:rPr>
              <a:t>02</a:t>
            </a:r>
            <a:endParaRPr lang="zh-CN" altLang="en-US" sz="2800" dirty="0">
              <a:solidFill>
                <a:srgbClr val="FFFFFF"/>
              </a:solidFill>
              <a:latin typeface="Rockwell Extra Bold" panose="02060903040505020403" pitchFamily="18" charset="0"/>
            </a:endParaRPr>
          </a:p>
        </p:txBody>
      </p:sp>
      <p:sp>
        <p:nvSpPr>
          <p:cNvPr id="21" name="MH_Other_4"/>
          <p:cNvSpPr/>
          <p:nvPr>
            <p:custDataLst>
              <p:tags r:id="rId5"/>
            </p:custDataLst>
          </p:nvPr>
        </p:nvSpPr>
        <p:spPr>
          <a:xfrm>
            <a:off x="4906963" y="2466975"/>
            <a:ext cx="336550" cy="336550"/>
          </a:xfrm>
          <a:prstGeom prst="ellipse">
            <a:avLst/>
          </a:prstGeom>
          <a:solidFill>
            <a:srgbClr val="EAEAEA">
              <a:alpha val="52941"/>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2" name="MH_Other_5"/>
          <p:cNvSpPr/>
          <p:nvPr>
            <p:custDataLst>
              <p:tags r:id="rId6"/>
            </p:custDataLst>
          </p:nvPr>
        </p:nvSpPr>
        <p:spPr>
          <a:xfrm>
            <a:off x="3749675" y="4645026"/>
            <a:ext cx="609600" cy="608013"/>
          </a:xfrm>
          <a:prstGeom prst="ellipse">
            <a:avLst/>
          </a:prstGeom>
          <a:solidFill>
            <a:srgbClr val="EAEAEA">
              <a:alpha val="52941"/>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MH_Other_6"/>
          <p:cNvSpPr/>
          <p:nvPr>
            <p:custDataLst>
              <p:tags r:id="rId7"/>
            </p:custDataLst>
          </p:nvPr>
        </p:nvSpPr>
        <p:spPr>
          <a:xfrm>
            <a:off x="7948613" y="2557463"/>
            <a:ext cx="1289050" cy="131286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0" tIns="0" rIns="0" bIns="0" spcCol="1270" anchor="ctr"/>
          <a:lstStyle/>
          <a:p>
            <a:pPr algn="ctr" defTabSz="1911350">
              <a:lnSpc>
                <a:spcPct val="90000"/>
              </a:lnSpc>
              <a:spcAft>
                <a:spcPct val="35000"/>
              </a:spcAft>
              <a:defRPr/>
            </a:pPr>
            <a:r>
              <a:rPr lang="en-US" altLang="zh-CN" sz="2800" dirty="0">
                <a:solidFill>
                  <a:srgbClr val="FFFFFF"/>
                </a:solidFill>
                <a:latin typeface="Rockwell Extra Bold" panose="02060903040505020403" pitchFamily="18" charset="0"/>
              </a:rPr>
              <a:t>03</a:t>
            </a:r>
            <a:endParaRPr lang="zh-CN" altLang="en-US" sz="2800" dirty="0">
              <a:solidFill>
                <a:srgbClr val="FFFFFF"/>
              </a:solidFill>
              <a:latin typeface="Rockwell Extra Bold" panose="02060903040505020403" pitchFamily="18" charset="0"/>
            </a:endParaRPr>
          </a:p>
        </p:txBody>
      </p:sp>
      <p:sp>
        <p:nvSpPr>
          <p:cNvPr id="25" name="MH_Other_7"/>
          <p:cNvSpPr/>
          <p:nvPr>
            <p:custDataLst>
              <p:tags r:id="rId8"/>
            </p:custDataLst>
          </p:nvPr>
        </p:nvSpPr>
        <p:spPr>
          <a:xfrm>
            <a:off x="3517901" y="5368926"/>
            <a:ext cx="244475" cy="244475"/>
          </a:xfrm>
          <a:prstGeom prst="ellipse">
            <a:avLst/>
          </a:prstGeom>
          <a:solidFill>
            <a:srgbClr val="EAEAEA">
              <a:alpha val="52941"/>
            </a:srgb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pic>
        <p:nvPicPr>
          <p:cNvPr id="14" name="图片 13"/>
          <p:cNvPicPr>
            <a:picLocks noChangeAspect="1"/>
          </p:cNvPicPr>
          <p:nvPr/>
        </p:nvPicPr>
        <p:blipFill rotWithShape="1">
          <a:blip r:embed="rId11"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27" name="组合 26"/>
          <p:cNvGrpSpPr/>
          <p:nvPr/>
        </p:nvGrpSpPr>
        <p:grpSpPr>
          <a:xfrm>
            <a:off x="1904313" y="411793"/>
            <a:ext cx="4358486" cy="774975"/>
            <a:chOff x="1904313" y="411793"/>
            <a:chExt cx="4358486" cy="774975"/>
          </a:xfrm>
        </p:grpSpPr>
        <p:sp>
          <p:nvSpPr>
            <p:cNvPr id="28" name="文本框 27"/>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9" name="文本框 28"/>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30" name="组合 29"/>
          <p:cNvGrpSpPr/>
          <p:nvPr/>
        </p:nvGrpSpPr>
        <p:grpSpPr>
          <a:xfrm>
            <a:off x="8293101" y="4241801"/>
            <a:ext cx="2781111" cy="1015607"/>
            <a:chOff x="874713" y="3271603"/>
            <a:chExt cx="2781111" cy="1015607"/>
          </a:xfrm>
        </p:grpSpPr>
        <p:sp>
          <p:nvSpPr>
            <p:cNvPr id="31" name="矩形 30"/>
            <p:cNvSpPr/>
            <p:nvPr/>
          </p:nvSpPr>
          <p:spPr>
            <a:xfrm>
              <a:off x="874713" y="3677812"/>
              <a:ext cx="278111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32" name="矩形 31"/>
            <p:cNvSpPr/>
            <p:nvPr/>
          </p:nvSpPr>
          <p:spPr>
            <a:xfrm>
              <a:off x="874713" y="3271603"/>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1102522" y="2183208"/>
            <a:ext cx="2781111" cy="1015607"/>
            <a:chOff x="874713" y="3271603"/>
            <a:chExt cx="2781111" cy="1015607"/>
          </a:xfrm>
        </p:grpSpPr>
        <p:sp>
          <p:nvSpPr>
            <p:cNvPr id="34" name="矩形 33"/>
            <p:cNvSpPr/>
            <p:nvPr/>
          </p:nvSpPr>
          <p:spPr>
            <a:xfrm>
              <a:off x="874713" y="3677812"/>
              <a:ext cx="278111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35" name="矩形 34"/>
            <p:cNvSpPr/>
            <p:nvPr/>
          </p:nvSpPr>
          <p:spPr>
            <a:xfrm>
              <a:off x="1413850" y="3271603"/>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4697413" y="3699072"/>
            <a:ext cx="2781111" cy="1015607"/>
            <a:chOff x="874713" y="3271603"/>
            <a:chExt cx="2781111" cy="1015607"/>
          </a:xfrm>
        </p:grpSpPr>
        <p:sp>
          <p:nvSpPr>
            <p:cNvPr id="37" name="矩形 36"/>
            <p:cNvSpPr/>
            <p:nvPr/>
          </p:nvSpPr>
          <p:spPr>
            <a:xfrm>
              <a:off x="874713" y="3677812"/>
              <a:ext cx="2781111"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38" name="矩形 37"/>
            <p:cNvSpPr/>
            <p:nvPr/>
          </p:nvSpPr>
          <p:spPr>
            <a:xfrm>
              <a:off x="1144281" y="3271603"/>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ppt_x</p:attrName>
                                        </p:attrNameLst>
                                      </p:cBhvr>
                                      <p:tavLst>
                                        <p:tav tm="0">
                                          <p:val>
                                            <p:strVal val="#ppt_x-#ppt_w*1.125000"/>
                                          </p:val>
                                        </p:tav>
                                        <p:tav tm="100000">
                                          <p:val>
                                            <p:strVal val="#ppt_x"/>
                                          </p:val>
                                        </p:tav>
                                      </p:tavLst>
                                    </p:anim>
                                    <p:animEffect transition="in" filter="wipe(right)">
                                      <p:cBhvr>
                                        <p:cTn id="13" dur="500"/>
                                        <p:tgtEl>
                                          <p:spTgt spid="2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childTnLst>
                          </p:cTn>
                        </p:par>
                        <p:par>
                          <p:cTn id="55" fill="hold">
                            <p:stCondLst>
                              <p:cond delay="1500"/>
                            </p:stCondLst>
                            <p:childTnLst>
                              <p:par>
                                <p:cTn id="56" presetID="2" presetClass="entr" presetSubtype="8"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fill="hold"/>
                                        <p:tgtEl>
                                          <p:spTgt spid="33"/>
                                        </p:tgtEl>
                                        <p:attrNameLst>
                                          <p:attrName>ppt_x</p:attrName>
                                        </p:attrNameLst>
                                      </p:cBhvr>
                                      <p:tavLst>
                                        <p:tav tm="0">
                                          <p:val>
                                            <p:strVal val="0-#ppt_w/2"/>
                                          </p:val>
                                        </p:tav>
                                        <p:tav tm="100000">
                                          <p:val>
                                            <p:strVal val="#ppt_x"/>
                                          </p:val>
                                        </p:tav>
                                      </p:tavLst>
                                    </p:anim>
                                    <p:anim calcmode="lin" valueType="num">
                                      <p:cBhvr additive="base">
                                        <p:cTn id="59" dur="50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1+#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774656" y="1776413"/>
            <a:ext cx="6642688" cy="2865438"/>
            <a:chOff x="3216275" y="2222500"/>
            <a:chExt cx="5759450" cy="2484438"/>
          </a:xfrm>
        </p:grpSpPr>
        <p:cxnSp>
          <p:nvCxnSpPr>
            <p:cNvPr id="445" name="MH_Other_1"/>
            <p:cNvCxnSpPr/>
            <p:nvPr>
              <p:custDataLst>
                <p:tags r:id="rId3"/>
              </p:custDataLst>
            </p:nvPr>
          </p:nvCxnSpPr>
          <p:spPr>
            <a:xfrm>
              <a:off x="44735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6" name="MH_Other_2"/>
            <p:cNvCxnSpPr/>
            <p:nvPr>
              <p:custDataLst>
                <p:tags r:id="rId4"/>
              </p:custDataLst>
            </p:nvPr>
          </p:nvCxnSpPr>
          <p:spPr>
            <a:xfrm>
              <a:off x="53244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7" name="MH_Other_3"/>
            <p:cNvCxnSpPr/>
            <p:nvPr>
              <p:custDataLst>
                <p:tags r:id="rId5"/>
              </p:custDataLst>
            </p:nvPr>
          </p:nvCxnSpPr>
          <p:spPr>
            <a:xfrm>
              <a:off x="61753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48" name="MH_Other_4"/>
            <p:cNvCxnSpPr/>
            <p:nvPr>
              <p:custDataLst>
                <p:tags r:id="rId6"/>
              </p:custDataLst>
            </p:nvPr>
          </p:nvCxnSpPr>
          <p:spPr>
            <a:xfrm>
              <a:off x="7026275" y="2222500"/>
              <a:ext cx="0" cy="2484438"/>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32" name="MH_Other_5"/>
            <p:cNvSpPr/>
            <p:nvPr>
              <p:custDataLst>
                <p:tags r:id="rId7"/>
              </p:custDataLst>
            </p:nvPr>
          </p:nvSpPr>
          <p:spPr>
            <a:xfrm rot="5400000">
              <a:off x="5339557" y="1019970"/>
              <a:ext cx="260350" cy="374173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3" name="MH_Other_6"/>
            <p:cNvSpPr/>
            <p:nvPr>
              <p:custDataLst>
                <p:tags r:id="rId8"/>
              </p:custDataLst>
            </p:nvPr>
          </p:nvSpPr>
          <p:spPr>
            <a:xfrm rot="5400000">
              <a:off x="5054601" y="1689101"/>
              <a:ext cx="258762" cy="317023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4" name="MH_Other_7"/>
            <p:cNvSpPr/>
            <p:nvPr>
              <p:custDataLst>
                <p:tags r:id="rId9"/>
              </p:custDataLst>
            </p:nvPr>
          </p:nvSpPr>
          <p:spPr>
            <a:xfrm rot="5400000">
              <a:off x="4737895" y="2389982"/>
              <a:ext cx="258762" cy="253682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5" name="MH_Other_8"/>
            <p:cNvSpPr/>
            <p:nvPr>
              <p:custDataLst>
                <p:tags r:id="rId10"/>
              </p:custDataLst>
            </p:nvPr>
          </p:nvSpPr>
          <p:spPr>
            <a:xfrm rot="5400000">
              <a:off x="4404520" y="3105945"/>
              <a:ext cx="258763" cy="1870075"/>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36" name="MH_Other_9"/>
            <p:cNvSpPr/>
            <p:nvPr>
              <p:custDataLst>
                <p:tags r:id="rId11"/>
              </p:custDataLst>
            </p:nvPr>
          </p:nvSpPr>
          <p:spPr>
            <a:xfrm rot="5400000">
              <a:off x="4132263" y="3762376"/>
              <a:ext cx="258763" cy="132556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23" name="MH_Other_10"/>
            <p:cNvSpPr/>
            <p:nvPr>
              <p:custDataLst>
                <p:tags r:id="rId12"/>
              </p:custDataLst>
            </p:nvPr>
          </p:nvSpPr>
          <p:spPr>
            <a:xfrm rot="5400000">
              <a:off x="5627688" y="347663"/>
              <a:ext cx="260350" cy="4318000"/>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9" name="MH_Other_11"/>
            <p:cNvSpPr/>
            <p:nvPr>
              <p:custDataLst>
                <p:tags r:id="rId13"/>
              </p:custDataLst>
            </p:nvPr>
          </p:nvSpPr>
          <p:spPr>
            <a:xfrm>
              <a:off x="3216275" y="2376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A</a:t>
              </a:r>
              <a:endParaRPr lang="zh-CN" altLang="en-US">
                <a:solidFill>
                  <a:srgbClr val="FFFFFF"/>
                </a:solidFill>
              </a:endParaRPr>
            </a:p>
          </p:txBody>
        </p:sp>
        <p:sp>
          <p:nvSpPr>
            <p:cNvPr id="50" name="MH_Other_12"/>
            <p:cNvSpPr/>
            <p:nvPr>
              <p:custDataLst>
                <p:tags r:id="rId14"/>
              </p:custDataLst>
            </p:nvPr>
          </p:nvSpPr>
          <p:spPr>
            <a:xfrm>
              <a:off x="3216275" y="2757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B</a:t>
              </a:r>
              <a:endParaRPr lang="zh-CN" altLang="en-US">
                <a:solidFill>
                  <a:srgbClr val="FFFFFF"/>
                </a:solidFill>
              </a:endParaRPr>
            </a:p>
          </p:txBody>
        </p:sp>
        <p:sp>
          <p:nvSpPr>
            <p:cNvPr id="51" name="MH_Other_13"/>
            <p:cNvSpPr/>
            <p:nvPr>
              <p:custDataLst>
                <p:tags r:id="rId15"/>
              </p:custDataLst>
            </p:nvPr>
          </p:nvSpPr>
          <p:spPr>
            <a:xfrm>
              <a:off x="3216275" y="3138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C</a:t>
              </a:r>
              <a:endParaRPr lang="zh-CN" altLang="en-US">
                <a:solidFill>
                  <a:srgbClr val="FFFFFF"/>
                </a:solidFill>
              </a:endParaRPr>
            </a:p>
          </p:txBody>
        </p:sp>
        <p:sp>
          <p:nvSpPr>
            <p:cNvPr id="52" name="MH_Other_14"/>
            <p:cNvSpPr/>
            <p:nvPr>
              <p:custDataLst>
                <p:tags r:id="rId16"/>
              </p:custDataLst>
            </p:nvPr>
          </p:nvSpPr>
          <p:spPr>
            <a:xfrm>
              <a:off x="3216275" y="3519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D</a:t>
              </a:r>
              <a:endParaRPr lang="zh-CN" altLang="en-US">
                <a:solidFill>
                  <a:srgbClr val="FFFFFF"/>
                </a:solidFill>
              </a:endParaRPr>
            </a:p>
          </p:txBody>
        </p:sp>
        <p:sp>
          <p:nvSpPr>
            <p:cNvPr id="53" name="MH_Other_15"/>
            <p:cNvSpPr/>
            <p:nvPr>
              <p:custDataLst>
                <p:tags r:id="rId17"/>
              </p:custDataLst>
            </p:nvPr>
          </p:nvSpPr>
          <p:spPr>
            <a:xfrm>
              <a:off x="3216275" y="3900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E</a:t>
              </a:r>
              <a:endParaRPr lang="zh-CN" altLang="en-US">
                <a:solidFill>
                  <a:srgbClr val="FFFFFF"/>
                </a:solidFill>
              </a:endParaRPr>
            </a:p>
          </p:txBody>
        </p:sp>
        <p:sp>
          <p:nvSpPr>
            <p:cNvPr id="54" name="MH_Other_16"/>
            <p:cNvSpPr/>
            <p:nvPr>
              <p:custDataLst>
                <p:tags r:id="rId18"/>
              </p:custDataLst>
            </p:nvPr>
          </p:nvSpPr>
          <p:spPr>
            <a:xfrm>
              <a:off x="3216275" y="4281488"/>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solidFill>
                    <a:srgbClr val="FFFFFF"/>
                  </a:solidFill>
                </a:rPr>
                <a:t>F</a:t>
              </a:r>
              <a:endParaRPr lang="zh-CN" altLang="en-US">
                <a:solidFill>
                  <a:srgbClr val="FFFFFF"/>
                </a:solidFill>
              </a:endParaRPr>
            </a:p>
          </p:txBody>
        </p:sp>
        <p:sp>
          <p:nvSpPr>
            <p:cNvPr id="2068" name="MH_Text_1"/>
            <p:cNvSpPr txBox="1">
              <a:spLocks noChangeArrowheads="1"/>
            </p:cNvSpPr>
            <p:nvPr>
              <p:custDataLst>
                <p:tags r:id="rId19"/>
              </p:custDataLst>
            </p:nvPr>
          </p:nvSpPr>
          <p:spPr bwMode="auto">
            <a:xfrm>
              <a:off x="8105775" y="2332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100</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sp>
          <p:nvSpPr>
            <p:cNvPr id="2069" name="MH_Text_2"/>
            <p:cNvSpPr txBox="1">
              <a:spLocks noChangeArrowheads="1"/>
            </p:cNvSpPr>
            <p:nvPr>
              <p:custDataLst>
                <p:tags r:id="rId20"/>
              </p:custDataLst>
            </p:nvPr>
          </p:nvSpPr>
          <p:spPr bwMode="auto">
            <a:xfrm>
              <a:off x="8105775" y="2713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88</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sp>
          <p:nvSpPr>
            <p:cNvPr id="2070" name="MH_Text_3"/>
            <p:cNvSpPr txBox="1">
              <a:spLocks noChangeArrowheads="1"/>
            </p:cNvSpPr>
            <p:nvPr>
              <p:custDataLst>
                <p:tags r:id="rId21"/>
              </p:custDataLst>
            </p:nvPr>
          </p:nvSpPr>
          <p:spPr bwMode="auto">
            <a:xfrm>
              <a:off x="8105775" y="3094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75</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sp>
          <p:nvSpPr>
            <p:cNvPr id="2071" name="MH_Text_4"/>
            <p:cNvSpPr txBox="1">
              <a:spLocks noChangeArrowheads="1"/>
            </p:cNvSpPr>
            <p:nvPr>
              <p:custDataLst>
                <p:tags r:id="rId22"/>
              </p:custDataLst>
            </p:nvPr>
          </p:nvSpPr>
          <p:spPr bwMode="auto">
            <a:xfrm>
              <a:off x="8105775" y="3475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58</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sp>
          <p:nvSpPr>
            <p:cNvPr id="2072" name="MH_Text_5"/>
            <p:cNvSpPr txBox="1">
              <a:spLocks noChangeArrowheads="1"/>
            </p:cNvSpPr>
            <p:nvPr>
              <p:custDataLst>
                <p:tags r:id="rId23"/>
              </p:custDataLst>
            </p:nvPr>
          </p:nvSpPr>
          <p:spPr bwMode="auto">
            <a:xfrm>
              <a:off x="8105775" y="3856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45</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sp>
          <p:nvSpPr>
            <p:cNvPr id="2073" name="MH_Text_6"/>
            <p:cNvSpPr txBox="1">
              <a:spLocks noChangeArrowheads="1"/>
            </p:cNvSpPr>
            <p:nvPr>
              <p:custDataLst>
                <p:tags r:id="rId24"/>
              </p:custDataLst>
            </p:nvPr>
          </p:nvSpPr>
          <p:spPr bwMode="auto">
            <a:xfrm>
              <a:off x="8105775" y="4237038"/>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cene3d>
                <a:camera prst="orthographicFront"/>
                <a:lightRig rig="threePt" dir="t"/>
              </a:scene3d>
              <a:sp3d contourW="127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600">
                  <a:solidFill>
                    <a:schemeClr val="tx1">
                      <a:lumMod val="65000"/>
                      <a:lumOff val="35000"/>
                    </a:schemeClr>
                  </a:solidFill>
                  <a:latin typeface="+mn-lt"/>
                  <a:ea typeface="+mn-ea"/>
                </a:rPr>
                <a:t>30</a:t>
              </a:r>
              <a:r>
                <a:rPr lang="en-US" altLang="zh-CN" sz="1200">
                  <a:solidFill>
                    <a:schemeClr val="tx1">
                      <a:lumMod val="65000"/>
                      <a:lumOff val="35000"/>
                    </a:schemeClr>
                  </a:solidFill>
                  <a:latin typeface="+mn-lt"/>
                  <a:ea typeface="+mn-ea"/>
                </a:rPr>
                <a:t>%</a:t>
              </a:r>
              <a:endParaRPr lang="zh-CN" altLang="en-US" sz="1200">
                <a:solidFill>
                  <a:schemeClr val="tx1">
                    <a:lumMod val="65000"/>
                    <a:lumOff val="35000"/>
                  </a:schemeClr>
                </a:solidFill>
                <a:latin typeface="+mn-lt"/>
                <a:ea typeface="+mn-ea"/>
              </a:endParaRPr>
            </a:p>
          </p:txBody>
        </p:sp>
      </p:grpSp>
      <p:pic>
        <p:nvPicPr>
          <p:cNvPr id="28" name="图片 27"/>
          <p:cNvPicPr>
            <a:picLocks noChangeAspect="1"/>
          </p:cNvPicPr>
          <p:nvPr/>
        </p:nvPicPr>
        <p:blipFill rotWithShape="1">
          <a:blip r:embed="rId27"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4" name="组合 3"/>
          <p:cNvGrpSpPr/>
          <p:nvPr/>
        </p:nvGrpSpPr>
        <p:grpSpPr>
          <a:xfrm>
            <a:off x="2774656" y="4681899"/>
            <a:ext cx="6642689" cy="1073873"/>
            <a:chOff x="2774656" y="4681899"/>
            <a:chExt cx="6642689" cy="1073873"/>
          </a:xfrm>
        </p:grpSpPr>
        <p:sp>
          <p:nvSpPr>
            <p:cNvPr id="451" name="MH_Desc_1"/>
            <p:cNvSpPr/>
            <p:nvPr>
              <p:custDataLst>
                <p:tags r:id="rId2"/>
              </p:custDataLst>
            </p:nvPr>
          </p:nvSpPr>
          <p:spPr>
            <a:xfrm>
              <a:off x="2809873" y="4681899"/>
              <a:ext cx="6607472" cy="1052513"/>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noFill/>
            <a:ln w="3810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lIns="0" rIns="0" anchor="b">
              <a:normAutofit/>
            </a:bodyPr>
            <a:lstStyle/>
            <a:p>
              <a:pPr algn="just">
                <a:lnSpc>
                  <a:spcPct val="120000"/>
                </a:lnSpc>
                <a:defRPr/>
              </a:pPr>
              <a:endParaRPr lang="en-US" altLang="zh-CN" sz="1600" dirty="0">
                <a:solidFill>
                  <a:schemeClr val="tx1"/>
                </a:solidFill>
              </a:endParaRPr>
            </a:p>
          </p:txBody>
        </p:sp>
        <p:grpSp>
          <p:nvGrpSpPr>
            <p:cNvPr id="29" name="组合 28"/>
            <p:cNvGrpSpPr/>
            <p:nvPr/>
          </p:nvGrpSpPr>
          <p:grpSpPr>
            <a:xfrm>
              <a:off x="2774656" y="4885565"/>
              <a:ext cx="6642688" cy="870207"/>
              <a:chOff x="874713" y="3195403"/>
              <a:chExt cx="6642688" cy="870207"/>
            </a:xfrm>
          </p:grpSpPr>
          <p:sp>
            <p:nvSpPr>
              <p:cNvPr id="30" name="矩形 29"/>
              <p:cNvSpPr/>
              <p:nvPr/>
            </p:nvSpPr>
            <p:spPr>
              <a:xfrm>
                <a:off x="874713" y="3677812"/>
                <a:ext cx="6642688"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grpSp>
        <p:nvGrpSpPr>
          <p:cNvPr id="37" name="组合 36"/>
          <p:cNvGrpSpPr/>
          <p:nvPr/>
        </p:nvGrpSpPr>
        <p:grpSpPr>
          <a:xfrm>
            <a:off x="1904313" y="411793"/>
            <a:ext cx="4358486" cy="774975"/>
            <a:chOff x="1904313" y="411793"/>
            <a:chExt cx="4358486" cy="774975"/>
          </a:xfrm>
        </p:grpSpPr>
        <p:sp>
          <p:nvSpPr>
            <p:cNvPr id="38" name="文本框 37"/>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39" name="文本框 38"/>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p:tgtEl>
                                          <p:spTgt spid="37"/>
                                        </p:tgtEl>
                                        <p:attrNameLst>
                                          <p:attrName>ppt_x</p:attrName>
                                        </p:attrNameLst>
                                      </p:cBhvr>
                                      <p:tavLst>
                                        <p:tav tm="0">
                                          <p:val>
                                            <p:strVal val="#ppt_x-#ppt_w*1.125000"/>
                                          </p:val>
                                        </p:tav>
                                        <p:tav tm="100000">
                                          <p:val>
                                            <p:strVal val="#ppt_x"/>
                                          </p:val>
                                        </p:tav>
                                      </p:tavLst>
                                    </p:anim>
                                    <p:animEffect transition="in" filter="wipe(right)">
                                      <p:cBhvr>
                                        <p:cTn id="13" dur="500"/>
                                        <p:tgtEl>
                                          <p:spTgt spid="3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p:cNvGrpSpPr/>
          <p:nvPr/>
        </p:nvGrpSpPr>
        <p:grpSpPr>
          <a:xfrm>
            <a:off x="1773237" y="1745101"/>
            <a:ext cx="8645526" cy="4088524"/>
            <a:chOff x="2495550" y="2303464"/>
            <a:chExt cx="7089775" cy="3352800"/>
          </a:xfrm>
        </p:grpSpPr>
        <p:cxnSp>
          <p:nvCxnSpPr>
            <p:cNvPr id="3" name="MH_Other_1"/>
            <p:cNvCxnSpPr/>
            <p:nvPr>
              <p:custDataLst>
                <p:tags r:id="rId2"/>
              </p:custDataLst>
            </p:nvPr>
          </p:nvCxnSpPr>
          <p:spPr>
            <a:xfrm>
              <a:off x="2811463" y="2952751"/>
              <a:ext cx="0" cy="102711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MH_Other_2"/>
            <p:cNvCxnSpPr/>
            <p:nvPr>
              <p:custDataLst>
                <p:tags r:id="rId3"/>
              </p:custDataLst>
            </p:nvPr>
          </p:nvCxnSpPr>
          <p:spPr>
            <a:xfrm>
              <a:off x="2811463" y="3979863"/>
              <a:ext cx="169386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 name="MH_Other_3"/>
            <p:cNvCxnSpPr/>
            <p:nvPr>
              <p:custDataLst>
                <p:tags r:id="rId4"/>
              </p:custDataLst>
            </p:nvPr>
          </p:nvCxnSpPr>
          <p:spPr>
            <a:xfrm>
              <a:off x="4505326" y="3979863"/>
              <a:ext cx="1693863"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 name="MH_SubTitle_1"/>
            <p:cNvSpPr txBox="1"/>
            <p:nvPr>
              <p:custDataLst>
                <p:tags r:id="rId5"/>
              </p:custDataLst>
            </p:nvPr>
          </p:nvSpPr>
          <p:spPr>
            <a:xfrm>
              <a:off x="2811463" y="4037014"/>
              <a:ext cx="1693862" cy="523875"/>
            </a:xfrm>
            <a:prstGeom prst="rect">
              <a:avLst/>
            </a:prstGeom>
            <a:noFill/>
          </p:spPr>
          <p:txBody>
            <a:bodyPr>
              <a:normAutofit/>
              <a:scene3d>
                <a:camera prst="orthographicFront"/>
                <a:lightRig rig="threePt" dir="t"/>
              </a:scene3d>
              <a:sp3d contourW="12700"/>
            </a:bodyPr>
            <a:lstStyle/>
            <a:p>
              <a:pPr algn="ctr">
                <a:defRPr/>
              </a:pPr>
              <a:r>
                <a:rPr lang="en-US" altLang="zh-CN" sz="2800" dirty="0">
                  <a:solidFill>
                    <a:schemeClr val="accent1">
                      <a:lumMod val="75000"/>
                    </a:schemeClr>
                  </a:solidFill>
                </a:rPr>
                <a:t>2016</a:t>
              </a:r>
              <a:endParaRPr lang="zh-CN" altLang="en-US" sz="2800" dirty="0">
                <a:solidFill>
                  <a:schemeClr val="accent1">
                    <a:lumMod val="75000"/>
                  </a:schemeClr>
                </a:solidFill>
              </a:endParaRPr>
            </a:p>
          </p:txBody>
        </p:sp>
        <p:cxnSp>
          <p:nvCxnSpPr>
            <p:cNvPr id="8" name="MH_Other_4"/>
            <p:cNvCxnSpPr/>
            <p:nvPr>
              <p:custDataLst>
                <p:tags r:id="rId6"/>
              </p:custDataLst>
            </p:nvPr>
          </p:nvCxnSpPr>
          <p:spPr>
            <a:xfrm>
              <a:off x="4505325" y="3979864"/>
              <a:ext cx="0" cy="10255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MH_SubTitle_2"/>
            <p:cNvSpPr txBox="1"/>
            <p:nvPr>
              <p:custDataLst>
                <p:tags r:id="rId7"/>
              </p:custDataLst>
            </p:nvPr>
          </p:nvSpPr>
          <p:spPr>
            <a:xfrm>
              <a:off x="4505326" y="3411539"/>
              <a:ext cx="1693863" cy="523875"/>
            </a:xfrm>
            <a:prstGeom prst="rect">
              <a:avLst/>
            </a:prstGeom>
            <a:noFill/>
          </p:spPr>
          <p:txBody>
            <a:bodyPr>
              <a:normAutofit/>
              <a:scene3d>
                <a:camera prst="orthographicFront"/>
                <a:lightRig rig="threePt" dir="t"/>
              </a:scene3d>
              <a:sp3d contourW="12700"/>
            </a:bodyPr>
            <a:lstStyle/>
            <a:p>
              <a:pPr algn="ctr">
                <a:defRPr/>
              </a:pPr>
              <a:r>
                <a:rPr lang="en-US" altLang="zh-CN" sz="2800" dirty="0">
                  <a:solidFill>
                    <a:schemeClr val="accent2">
                      <a:lumMod val="75000"/>
                    </a:schemeClr>
                  </a:solidFill>
                </a:rPr>
                <a:t>2017</a:t>
              </a:r>
              <a:endParaRPr lang="zh-CN" altLang="en-US" sz="2800" dirty="0">
                <a:solidFill>
                  <a:schemeClr val="accent2">
                    <a:lumMod val="75000"/>
                  </a:schemeClr>
                </a:solidFill>
              </a:endParaRPr>
            </a:p>
          </p:txBody>
        </p:sp>
        <p:cxnSp>
          <p:nvCxnSpPr>
            <p:cNvPr id="11" name="MH_Other_5"/>
            <p:cNvCxnSpPr/>
            <p:nvPr>
              <p:custDataLst>
                <p:tags r:id="rId8"/>
              </p:custDataLst>
            </p:nvPr>
          </p:nvCxnSpPr>
          <p:spPr>
            <a:xfrm>
              <a:off x="6199188" y="2952751"/>
              <a:ext cx="0" cy="102711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MH_Other_6"/>
            <p:cNvCxnSpPr/>
            <p:nvPr>
              <p:custDataLst>
                <p:tags r:id="rId9"/>
              </p:custDataLst>
            </p:nvPr>
          </p:nvCxnSpPr>
          <p:spPr>
            <a:xfrm>
              <a:off x="6199189" y="3979863"/>
              <a:ext cx="169227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3" name="MH_SubTitle_3"/>
            <p:cNvSpPr txBox="1"/>
            <p:nvPr>
              <p:custDataLst>
                <p:tags r:id="rId10"/>
              </p:custDataLst>
            </p:nvPr>
          </p:nvSpPr>
          <p:spPr>
            <a:xfrm>
              <a:off x="6199189" y="4037014"/>
              <a:ext cx="1692275" cy="523875"/>
            </a:xfrm>
            <a:prstGeom prst="rect">
              <a:avLst/>
            </a:prstGeom>
            <a:noFill/>
            <a:ln>
              <a:noFill/>
            </a:ln>
          </p:spPr>
          <p:txBody>
            <a:bodyPr>
              <a:normAutofit/>
              <a:scene3d>
                <a:camera prst="orthographicFront"/>
                <a:lightRig rig="threePt" dir="t"/>
              </a:scene3d>
              <a:sp3d contourW="12700"/>
            </a:bodyPr>
            <a:lstStyle/>
            <a:p>
              <a:pPr algn="ctr">
                <a:defRPr/>
              </a:pPr>
              <a:r>
                <a:rPr lang="en-US" altLang="zh-CN" sz="2800" dirty="0">
                  <a:solidFill>
                    <a:schemeClr val="accent3">
                      <a:lumMod val="75000"/>
                    </a:schemeClr>
                  </a:solidFill>
                </a:rPr>
                <a:t>2018</a:t>
              </a:r>
              <a:endParaRPr lang="zh-CN" altLang="en-US" sz="2800" dirty="0">
                <a:solidFill>
                  <a:schemeClr val="accent3">
                    <a:lumMod val="75000"/>
                  </a:schemeClr>
                </a:solidFill>
              </a:endParaRPr>
            </a:p>
          </p:txBody>
        </p:sp>
        <p:cxnSp>
          <p:nvCxnSpPr>
            <p:cNvPr id="15" name="MH_Other_7"/>
            <p:cNvCxnSpPr/>
            <p:nvPr>
              <p:custDataLst>
                <p:tags r:id="rId11"/>
              </p:custDataLst>
            </p:nvPr>
          </p:nvCxnSpPr>
          <p:spPr>
            <a:xfrm>
              <a:off x="7891463" y="3979864"/>
              <a:ext cx="0" cy="102552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MH_Other_8"/>
            <p:cNvCxnSpPr/>
            <p:nvPr>
              <p:custDataLst>
                <p:tags r:id="rId12"/>
              </p:custDataLst>
            </p:nvPr>
          </p:nvCxnSpPr>
          <p:spPr>
            <a:xfrm>
              <a:off x="7891463" y="3979863"/>
              <a:ext cx="1693862" cy="0"/>
            </a:xfrm>
            <a:prstGeom prst="line">
              <a:avLst/>
            </a:prstGeom>
            <a:ln>
              <a:solidFill>
                <a:schemeClr val="accent1"/>
              </a:solidFill>
              <a:tailEnd type="stealth"/>
            </a:ln>
          </p:spPr>
          <p:style>
            <a:lnRef idx="1">
              <a:schemeClr val="accent1"/>
            </a:lnRef>
            <a:fillRef idx="0">
              <a:schemeClr val="accent1"/>
            </a:fillRef>
            <a:effectRef idx="0">
              <a:schemeClr val="accent1"/>
            </a:effectRef>
            <a:fontRef idx="minor">
              <a:schemeClr val="tx1"/>
            </a:fontRef>
          </p:style>
        </p:cxnSp>
        <p:sp>
          <p:nvSpPr>
            <p:cNvPr id="17" name="MH_SubTitle_4"/>
            <p:cNvSpPr txBox="1"/>
            <p:nvPr>
              <p:custDataLst>
                <p:tags r:id="rId13"/>
              </p:custDataLst>
            </p:nvPr>
          </p:nvSpPr>
          <p:spPr>
            <a:xfrm>
              <a:off x="7780338" y="3411539"/>
              <a:ext cx="1693862" cy="523875"/>
            </a:xfrm>
            <a:prstGeom prst="rect">
              <a:avLst/>
            </a:prstGeom>
            <a:noFill/>
          </p:spPr>
          <p:txBody>
            <a:bodyPr>
              <a:normAutofit/>
              <a:scene3d>
                <a:camera prst="orthographicFront"/>
                <a:lightRig rig="threePt" dir="t"/>
              </a:scene3d>
              <a:sp3d contourW="12700"/>
            </a:bodyPr>
            <a:lstStyle/>
            <a:p>
              <a:pPr algn="ctr">
                <a:defRPr/>
              </a:pPr>
              <a:r>
                <a:rPr lang="en-US" altLang="zh-CN" sz="2800" dirty="0">
                  <a:solidFill>
                    <a:schemeClr val="accent1">
                      <a:lumMod val="75000"/>
                    </a:schemeClr>
                  </a:solidFill>
                </a:rPr>
                <a:t>2019</a:t>
              </a:r>
              <a:endParaRPr lang="zh-CN" altLang="en-US" sz="2800" dirty="0">
                <a:solidFill>
                  <a:schemeClr val="accent1">
                    <a:lumMod val="75000"/>
                  </a:schemeClr>
                </a:solidFill>
              </a:endParaRPr>
            </a:p>
          </p:txBody>
        </p:sp>
        <p:sp>
          <p:nvSpPr>
            <p:cNvPr id="20" name="MH_Other_9"/>
            <p:cNvSpPr/>
            <p:nvPr>
              <p:custDataLst>
                <p:tags r:id="rId14"/>
              </p:custDataLst>
            </p:nvPr>
          </p:nvSpPr>
          <p:spPr>
            <a:xfrm>
              <a:off x="2495550" y="2303464"/>
              <a:ext cx="649288" cy="6492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MH_Other_10"/>
            <p:cNvSpPr/>
            <p:nvPr>
              <p:custDataLst>
                <p:tags r:id="rId15"/>
              </p:custDataLst>
            </p:nvPr>
          </p:nvSpPr>
          <p:spPr>
            <a:xfrm>
              <a:off x="4179889" y="5005389"/>
              <a:ext cx="649287" cy="650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MH_Other_11"/>
            <p:cNvSpPr/>
            <p:nvPr>
              <p:custDataLst>
                <p:tags r:id="rId16"/>
              </p:custDataLst>
            </p:nvPr>
          </p:nvSpPr>
          <p:spPr>
            <a:xfrm>
              <a:off x="5878514" y="2303464"/>
              <a:ext cx="650875" cy="6492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t>1</a:t>
              </a:r>
              <a:endParaRPr lang="zh-CN" altLang="en-US" dirty="0"/>
            </a:p>
          </p:txBody>
        </p:sp>
        <p:sp>
          <p:nvSpPr>
            <p:cNvPr id="29" name="MH_Other_12"/>
            <p:cNvSpPr/>
            <p:nvPr>
              <p:custDataLst>
                <p:tags r:id="rId17"/>
              </p:custDataLst>
            </p:nvPr>
          </p:nvSpPr>
          <p:spPr>
            <a:xfrm>
              <a:off x="7567614" y="5005389"/>
              <a:ext cx="649287" cy="6508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0CB692"/>
                </a:solidFill>
              </a:endParaRPr>
            </a:p>
          </p:txBody>
        </p:sp>
        <p:sp>
          <p:nvSpPr>
            <p:cNvPr id="27" name="MH_Other_13"/>
            <p:cNvSpPr/>
            <p:nvPr>
              <p:custDataLst>
                <p:tags r:id="rId18"/>
              </p:custDataLst>
            </p:nvPr>
          </p:nvSpPr>
          <p:spPr bwMode="auto">
            <a:xfrm>
              <a:off x="6053138" y="2463801"/>
              <a:ext cx="303212" cy="328613"/>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MH_Other_14"/>
            <p:cNvSpPr/>
            <p:nvPr>
              <p:custDataLst>
                <p:tags r:id="rId19"/>
              </p:custDataLst>
            </p:nvPr>
          </p:nvSpPr>
          <p:spPr bwMode="auto">
            <a:xfrm>
              <a:off x="2668588" y="2463801"/>
              <a:ext cx="303212" cy="328613"/>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5" name="MH_Other_15"/>
            <p:cNvSpPr/>
            <p:nvPr>
              <p:custDataLst>
                <p:tags r:id="rId20"/>
              </p:custDataLst>
            </p:nvPr>
          </p:nvSpPr>
          <p:spPr bwMode="auto">
            <a:xfrm>
              <a:off x="4352926" y="5167313"/>
              <a:ext cx="303213" cy="328612"/>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2" name="MH_Other_16"/>
            <p:cNvSpPr/>
            <p:nvPr>
              <p:custDataLst>
                <p:tags r:id="rId21"/>
              </p:custDataLst>
            </p:nvPr>
          </p:nvSpPr>
          <p:spPr bwMode="auto">
            <a:xfrm>
              <a:off x="7740651" y="5167313"/>
              <a:ext cx="303213" cy="328612"/>
            </a:xfrm>
            <a:custGeom>
              <a:avLst/>
              <a:gdLst>
                <a:gd name="T0" fmla="*/ 660065 w 1938337"/>
                <a:gd name="T1" fmla="*/ 1785471 h 2097088"/>
                <a:gd name="T2" fmla="*/ 1074391 w 1938337"/>
                <a:gd name="T3" fmla="*/ 1807357 h 2097088"/>
                <a:gd name="T4" fmla="*/ 1090030 w 1938337"/>
                <a:gd name="T5" fmla="*/ 1648866 h 2097088"/>
                <a:gd name="T6" fmla="*/ 997074 w 1938337"/>
                <a:gd name="T7" fmla="*/ 1410363 h 2097088"/>
                <a:gd name="T8" fmla="*/ 740470 w 1938337"/>
                <a:gd name="T9" fmla="*/ 1441863 h 2097088"/>
                <a:gd name="T10" fmla="*/ 1158685 w 1938337"/>
                <a:gd name="T11" fmla="*/ 241681 h 2097088"/>
                <a:gd name="T12" fmla="*/ 1062016 w 1938337"/>
                <a:gd name="T13" fmla="*/ 582817 h 2097088"/>
                <a:gd name="T14" fmla="*/ 959576 w 1938337"/>
                <a:gd name="T15" fmla="*/ 747370 h 2097088"/>
                <a:gd name="T16" fmla="*/ 1009593 w 1938337"/>
                <a:gd name="T17" fmla="*/ 758196 h 2097088"/>
                <a:gd name="T18" fmla="*/ 1186819 w 1938337"/>
                <a:gd name="T19" fmla="*/ 425240 h 2097088"/>
                <a:gd name="T20" fmla="*/ 1208221 w 1938337"/>
                <a:gd name="T21" fmla="*/ 203430 h 2097088"/>
                <a:gd name="T22" fmla="*/ 1278919 w 1938337"/>
                <a:gd name="T23" fmla="*/ 476964 h 2097088"/>
                <a:gd name="T24" fmla="*/ 1150989 w 1938337"/>
                <a:gd name="T25" fmla="*/ 722592 h 2097088"/>
                <a:gd name="T26" fmla="*/ 1014162 w 1938337"/>
                <a:gd name="T27" fmla="*/ 909759 h 2097088"/>
                <a:gd name="T28" fmla="*/ 967751 w 1938337"/>
                <a:gd name="T29" fmla="*/ 1018980 h 2097088"/>
                <a:gd name="T30" fmla="*/ 942502 w 1938337"/>
                <a:gd name="T31" fmla="*/ 1340628 h 2097088"/>
                <a:gd name="T32" fmla="*/ 793651 w 1938337"/>
                <a:gd name="T33" fmla="*/ 1348326 h 2097088"/>
                <a:gd name="T34" fmla="*/ 816977 w 1938337"/>
                <a:gd name="T35" fmla="*/ 1049292 h 2097088"/>
                <a:gd name="T36" fmla="*/ 791487 w 1938337"/>
                <a:gd name="T37" fmla="*/ 975676 h 2097088"/>
                <a:gd name="T38" fmla="*/ 746519 w 1938337"/>
                <a:gd name="T39" fmla="*/ 909759 h 2097088"/>
                <a:gd name="T40" fmla="*/ 605604 w 1938337"/>
                <a:gd name="T41" fmla="*/ 718020 h 2097088"/>
                <a:gd name="T42" fmla="*/ 481762 w 1938337"/>
                <a:gd name="T43" fmla="*/ 476964 h 2097088"/>
                <a:gd name="T44" fmla="*/ 249769 w 1938337"/>
                <a:gd name="T45" fmla="*/ 79798 h 2097088"/>
                <a:gd name="T46" fmla="*/ 371772 w 1938337"/>
                <a:gd name="T47" fmla="*/ 184379 h 2097088"/>
                <a:gd name="T48" fmla="*/ 406596 w 1938337"/>
                <a:gd name="T49" fmla="*/ 324302 h 2097088"/>
                <a:gd name="T50" fmla="*/ 340070 w 1938337"/>
                <a:gd name="T51" fmla="*/ 315887 h 2097088"/>
                <a:gd name="T52" fmla="*/ 270423 w 1938337"/>
                <a:gd name="T53" fmla="*/ 183417 h 2097088"/>
                <a:gd name="T54" fmla="*/ 154905 w 1938337"/>
                <a:gd name="T55" fmla="*/ 160097 h 2097088"/>
                <a:gd name="T56" fmla="*/ 86699 w 1938337"/>
                <a:gd name="T57" fmla="*/ 247368 h 2097088"/>
                <a:gd name="T58" fmla="*/ 88140 w 1938337"/>
                <a:gd name="T59" fmla="*/ 389454 h 2097088"/>
                <a:gd name="T60" fmla="*/ 182524 w 1938337"/>
                <a:gd name="T61" fmla="*/ 522885 h 2097088"/>
                <a:gd name="T62" fmla="*/ 498577 w 1938337"/>
                <a:gd name="T63" fmla="*/ 686368 h 2097088"/>
                <a:gd name="T64" fmla="*/ 627064 w 1938337"/>
                <a:gd name="T65" fmla="*/ 797921 h 2097088"/>
                <a:gd name="T66" fmla="*/ 589359 w 1938337"/>
                <a:gd name="T67" fmla="*/ 895530 h 2097088"/>
                <a:gd name="T68" fmla="*/ 492814 w 1938337"/>
                <a:gd name="T69" fmla="*/ 916446 h 2097088"/>
                <a:gd name="T70" fmla="*/ 499057 w 1938337"/>
                <a:gd name="T71" fmla="*/ 846965 h 2097088"/>
                <a:gd name="T72" fmla="*/ 548771 w 1938337"/>
                <a:gd name="T73" fmla="*/ 804171 h 2097088"/>
                <a:gd name="T74" fmla="*/ 311251 w 1938337"/>
                <a:gd name="T75" fmla="*/ 700312 h 2097088"/>
                <a:gd name="T76" fmla="*/ 62683 w 1938337"/>
                <a:gd name="T77" fmla="*/ 508700 h 2097088"/>
                <a:gd name="T78" fmla="*/ 0 w 1938337"/>
                <a:gd name="T79" fmla="*/ 316127 h 2097088"/>
                <a:gd name="T80" fmla="*/ 51155 w 1938337"/>
                <a:gd name="T81" fmla="*/ 141104 h 2097088"/>
                <a:gd name="T82" fmla="*/ 183004 w 1938337"/>
                <a:gd name="T83" fmla="*/ 72345 h 2097088"/>
                <a:gd name="T84" fmla="*/ 1687503 w 1938337"/>
                <a:gd name="T85" fmla="*/ 115139 h 2097088"/>
                <a:gd name="T86" fmla="*/ 1761162 w 1938337"/>
                <a:gd name="T87" fmla="*/ 288719 h 2097088"/>
                <a:gd name="T88" fmla="*/ 1723130 w 1938337"/>
                <a:gd name="T89" fmla="*/ 471917 h 2097088"/>
                <a:gd name="T90" fmla="*/ 1567869 w 1938337"/>
                <a:gd name="T91" fmla="*/ 633476 h 2097088"/>
                <a:gd name="T92" fmla="*/ 1225813 w 1938337"/>
                <a:gd name="T93" fmla="*/ 785419 h 2097088"/>
                <a:gd name="T94" fmla="*/ 1227979 w 1938337"/>
                <a:gd name="T95" fmla="*/ 836387 h 2097088"/>
                <a:gd name="T96" fmla="*/ 1282863 w 1938337"/>
                <a:gd name="T97" fmla="*/ 893847 h 2097088"/>
                <a:gd name="T98" fmla="*/ 1204630 w 1938337"/>
                <a:gd name="T99" fmla="*/ 915003 h 2097088"/>
                <a:gd name="T100" fmla="*/ 1135064 w 1938337"/>
                <a:gd name="T101" fmla="*/ 835907 h 2097088"/>
                <a:gd name="T102" fmla="*/ 1184410 w 1938337"/>
                <a:gd name="T103" fmla="*/ 715458 h 2097088"/>
                <a:gd name="T104" fmla="*/ 1474712 w 1938337"/>
                <a:gd name="T105" fmla="*/ 596452 h 2097088"/>
                <a:gd name="T106" fmla="*/ 1659100 w 1938337"/>
                <a:gd name="T107" fmla="*/ 424074 h 2097088"/>
                <a:gd name="T108" fmla="*/ 1681004 w 1938337"/>
                <a:gd name="T109" fmla="*/ 274295 h 2097088"/>
                <a:gd name="T110" fmla="*/ 1601569 w 1938337"/>
                <a:gd name="T111" fmla="*/ 158654 h 2097088"/>
                <a:gd name="T112" fmla="*/ 1482896 w 1938337"/>
                <a:gd name="T113" fmla="*/ 191350 h 2097088"/>
                <a:gd name="T114" fmla="*/ 1415256 w 1938337"/>
                <a:gd name="T115" fmla="*/ 325743 h 2097088"/>
                <a:gd name="T116" fmla="*/ 1349299 w 1938337"/>
                <a:gd name="T117" fmla="*/ 313963 h 2097088"/>
                <a:gd name="T118" fmla="*/ 1407793 w 1938337"/>
                <a:gd name="T119" fmla="*/ 156971 h 2097088"/>
                <a:gd name="T120" fmla="*/ 1549333 w 1938337"/>
                <a:gd name="T121" fmla="*/ 72585 h 20970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38337" h="2097088">
                  <a:moveTo>
                    <a:pt x="754655" y="1781504"/>
                  </a:moveTo>
                  <a:lnTo>
                    <a:pt x="755185" y="1787064"/>
                  </a:lnTo>
                  <a:lnTo>
                    <a:pt x="755185" y="1789976"/>
                  </a:lnTo>
                  <a:lnTo>
                    <a:pt x="754655" y="1793153"/>
                  </a:lnTo>
                  <a:lnTo>
                    <a:pt x="753861" y="1796065"/>
                  </a:lnTo>
                  <a:lnTo>
                    <a:pt x="753067" y="1798713"/>
                  </a:lnTo>
                  <a:lnTo>
                    <a:pt x="752009" y="1801360"/>
                  </a:lnTo>
                  <a:lnTo>
                    <a:pt x="750156" y="1803743"/>
                  </a:lnTo>
                  <a:lnTo>
                    <a:pt x="748568" y="1806391"/>
                  </a:lnTo>
                  <a:lnTo>
                    <a:pt x="746980" y="1808244"/>
                  </a:lnTo>
                  <a:lnTo>
                    <a:pt x="744598" y="1810362"/>
                  </a:lnTo>
                  <a:lnTo>
                    <a:pt x="742481" y="1812215"/>
                  </a:lnTo>
                  <a:lnTo>
                    <a:pt x="740099" y="1813804"/>
                  </a:lnTo>
                  <a:lnTo>
                    <a:pt x="737452" y="1815127"/>
                  </a:lnTo>
                  <a:lnTo>
                    <a:pt x="734805" y="1815922"/>
                  </a:lnTo>
                  <a:lnTo>
                    <a:pt x="731894" y="1816716"/>
                  </a:lnTo>
                  <a:lnTo>
                    <a:pt x="729247" y="1817245"/>
                  </a:lnTo>
                  <a:lnTo>
                    <a:pt x="726071" y="1817245"/>
                  </a:lnTo>
                  <a:lnTo>
                    <a:pt x="724483" y="1816981"/>
                  </a:lnTo>
                  <a:lnTo>
                    <a:pt x="724483" y="1965507"/>
                  </a:lnTo>
                  <a:lnTo>
                    <a:pt x="726071" y="1965507"/>
                  </a:lnTo>
                  <a:lnTo>
                    <a:pt x="729247" y="1965507"/>
                  </a:lnTo>
                  <a:lnTo>
                    <a:pt x="731894" y="1966036"/>
                  </a:lnTo>
                  <a:lnTo>
                    <a:pt x="734805" y="1966566"/>
                  </a:lnTo>
                  <a:lnTo>
                    <a:pt x="737452" y="1967625"/>
                  </a:lnTo>
                  <a:lnTo>
                    <a:pt x="740099" y="1969213"/>
                  </a:lnTo>
                  <a:lnTo>
                    <a:pt x="742481" y="1970537"/>
                  </a:lnTo>
                  <a:lnTo>
                    <a:pt x="744598" y="1972125"/>
                  </a:lnTo>
                  <a:lnTo>
                    <a:pt x="746980" y="1974243"/>
                  </a:lnTo>
                  <a:lnTo>
                    <a:pt x="748568" y="1976361"/>
                  </a:lnTo>
                  <a:lnTo>
                    <a:pt x="750156" y="1978744"/>
                  </a:lnTo>
                  <a:lnTo>
                    <a:pt x="752009" y="1981127"/>
                  </a:lnTo>
                  <a:lnTo>
                    <a:pt x="753067" y="1984039"/>
                  </a:lnTo>
                  <a:lnTo>
                    <a:pt x="753861" y="1986687"/>
                  </a:lnTo>
                  <a:lnTo>
                    <a:pt x="754655" y="1989599"/>
                  </a:lnTo>
                  <a:lnTo>
                    <a:pt x="755185" y="1992776"/>
                  </a:lnTo>
                  <a:lnTo>
                    <a:pt x="755185" y="1995688"/>
                  </a:lnTo>
                  <a:lnTo>
                    <a:pt x="755185" y="1996747"/>
                  </a:lnTo>
                  <a:lnTo>
                    <a:pt x="1181565" y="1996747"/>
                  </a:lnTo>
                  <a:lnTo>
                    <a:pt x="1181301" y="1995688"/>
                  </a:lnTo>
                  <a:lnTo>
                    <a:pt x="1181565" y="1992776"/>
                  </a:lnTo>
                  <a:lnTo>
                    <a:pt x="1181830" y="1989599"/>
                  </a:lnTo>
                  <a:lnTo>
                    <a:pt x="1182624" y="1986687"/>
                  </a:lnTo>
                  <a:lnTo>
                    <a:pt x="1183683" y="1984039"/>
                  </a:lnTo>
                  <a:lnTo>
                    <a:pt x="1184741" y="1981127"/>
                  </a:lnTo>
                  <a:lnTo>
                    <a:pt x="1186329" y="1978744"/>
                  </a:lnTo>
                  <a:lnTo>
                    <a:pt x="1187917" y="1976361"/>
                  </a:lnTo>
                  <a:lnTo>
                    <a:pt x="1189770" y="1974243"/>
                  </a:lnTo>
                  <a:lnTo>
                    <a:pt x="1191887" y="1972125"/>
                  </a:lnTo>
                  <a:lnTo>
                    <a:pt x="1194005" y="1970537"/>
                  </a:lnTo>
                  <a:lnTo>
                    <a:pt x="1196651" y="1969213"/>
                  </a:lnTo>
                  <a:lnTo>
                    <a:pt x="1199033" y="1967625"/>
                  </a:lnTo>
                  <a:lnTo>
                    <a:pt x="1201680" y="1966566"/>
                  </a:lnTo>
                  <a:lnTo>
                    <a:pt x="1204591" y="1966036"/>
                  </a:lnTo>
                  <a:lnTo>
                    <a:pt x="1207238" y="1965507"/>
                  </a:lnTo>
                  <a:lnTo>
                    <a:pt x="1210414" y="1965507"/>
                  </a:lnTo>
                  <a:lnTo>
                    <a:pt x="1212002" y="1965507"/>
                  </a:lnTo>
                  <a:lnTo>
                    <a:pt x="1212002" y="1816981"/>
                  </a:lnTo>
                  <a:lnTo>
                    <a:pt x="1210414" y="1817245"/>
                  </a:lnTo>
                  <a:lnTo>
                    <a:pt x="1207238" y="1817245"/>
                  </a:lnTo>
                  <a:lnTo>
                    <a:pt x="1204591" y="1816716"/>
                  </a:lnTo>
                  <a:lnTo>
                    <a:pt x="1201680" y="1815922"/>
                  </a:lnTo>
                  <a:lnTo>
                    <a:pt x="1199033" y="1815127"/>
                  </a:lnTo>
                  <a:lnTo>
                    <a:pt x="1196651" y="1813804"/>
                  </a:lnTo>
                  <a:lnTo>
                    <a:pt x="1194005" y="1812215"/>
                  </a:lnTo>
                  <a:lnTo>
                    <a:pt x="1191887" y="1810362"/>
                  </a:lnTo>
                  <a:lnTo>
                    <a:pt x="1189770" y="1808244"/>
                  </a:lnTo>
                  <a:lnTo>
                    <a:pt x="1187917" y="1806391"/>
                  </a:lnTo>
                  <a:lnTo>
                    <a:pt x="1186329" y="1803743"/>
                  </a:lnTo>
                  <a:lnTo>
                    <a:pt x="1184741" y="1801360"/>
                  </a:lnTo>
                  <a:lnTo>
                    <a:pt x="1183683" y="1798713"/>
                  </a:lnTo>
                  <a:lnTo>
                    <a:pt x="1182624" y="1796065"/>
                  </a:lnTo>
                  <a:lnTo>
                    <a:pt x="1181830" y="1793153"/>
                  </a:lnTo>
                  <a:lnTo>
                    <a:pt x="1181565" y="1789976"/>
                  </a:lnTo>
                  <a:lnTo>
                    <a:pt x="1181301" y="1787064"/>
                  </a:lnTo>
                  <a:lnTo>
                    <a:pt x="1182095" y="1781504"/>
                  </a:lnTo>
                  <a:lnTo>
                    <a:pt x="754655" y="1781504"/>
                  </a:lnTo>
                  <a:close/>
                  <a:moveTo>
                    <a:pt x="555625" y="1681163"/>
                  </a:moveTo>
                  <a:lnTo>
                    <a:pt x="1381125" y="1681163"/>
                  </a:lnTo>
                  <a:lnTo>
                    <a:pt x="1381125" y="2097088"/>
                  </a:lnTo>
                  <a:lnTo>
                    <a:pt x="555625" y="2097088"/>
                  </a:lnTo>
                  <a:lnTo>
                    <a:pt x="555625" y="1681163"/>
                  </a:lnTo>
                  <a:close/>
                  <a:moveTo>
                    <a:pt x="846057" y="1552575"/>
                  </a:moveTo>
                  <a:lnTo>
                    <a:pt x="1096781" y="1552575"/>
                  </a:lnTo>
                  <a:lnTo>
                    <a:pt x="1104997" y="1562178"/>
                  </a:lnTo>
                  <a:lnTo>
                    <a:pt x="1112683" y="1571246"/>
                  </a:lnTo>
                  <a:lnTo>
                    <a:pt x="1120634" y="1579515"/>
                  </a:lnTo>
                  <a:lnTo>
                    <a:pt x="1128320" y="1587517"/>
                  </a:lnTo>
                  <a:lnTo>
                    <a:pt x="1135741" y="1594986"/>
                  </a:lnTo>
                  <a:lnTo>
                    <a:pt x="1143162" y="1602188"/>
                  </a:lnTo>
                  <a:lnTo>
                    <a:pt x="1150583" y="1608856"/>
                  </a:lnTo>
                  <a:lnTo>
                    <a:pt x="1157474" y="1614991"/>
                  </a:lnTo>
                  <a:lnTo>
                    <a:pt x="1170726" y="1626461"/>
                  </a:lnTo>
                  <a:lnTo>
                    <a:pt x="1182917" y="1636063"/>
                  </a:lnTo>
                  <a:lnTo>
                    <a:pt x="1193784" y="1644065"/>
                  </a:lnTo>
                  <a:lnTo>
                    <a:pt x="1203325" y="1651000"/>
                  </a:lnTo>
                  <a:lnTo>
                    <a:pt x="738187" y="1651000"/>
                  </a:lnTo>
                  <a:lnTo>
                    <a:pt x="747993" y="1644065"/>
                  </a:lnTo>
                  <a:lnTo>
                    <a:pt x="759125" y="1635796"/>
                  </a:lnTo>
                  <a:lnTo>
                    <a:pt x="771582" y="1626194"/>
                  </a:lnTo>
                  <a:lnTo>
                    <a:pt x="785098" y="1614724"/>
                  </a:lnTo>
                  <a:lnTo>
                    <a:pt x="792254" y="1608589"/>
                  </a:lnTo>
                  <a:lnTo>
                    <a:pt x="799675" y="1601921"/>
                  </a:lnTo>
                  <a:lnTo>
                    <a:pt x="807096" y="1594986"/>
                  </a:lnTo>
                  <a:lnTo>
                    <a:pt x="814517" y="1587251"/>
                  </a:lnTo>
                  <a:lnTo>
                    <a:pt x="822468" y="1579249"/>
                  </a:lnTo>
                  <a:lnTo>
                    <a:pt x="830419" y="1570980"/>
                  </a:lnTo>
                  <a:lnTo>
                    <a:pt x="838106" y="1562178"/>
                  </a:lnTo>
                  <a:lnTo>
                    <a:pt x="846057" y="1552575"/>
                  </a:lnTo>
                  <a:close/>
                  <a:moveTo>
                    <a:pt x="1307617" y="216793"/>
                  </a:moveTo>
                  <a:lnTo>
                    <a:pt x="1304708" y="217057"/>
                  </a:lnTo>
                  <a:lnTo>
                    <a:pt x="1301269" y="217587"/>
                  </a:lnTo>
                  <a:lnTo>
                    <a:pt x="1298095" y="218646"/>
                  </a:lnTo>
                  <a:lnTo>
                    <a:pt x="1295449" y="219971"/>
                  </a:lnTo>
                  <a:lnTo>
                    <a:pt x="1292540" y="221295"/>
                  </a:lnTo>
                  <a:lnTo>
                    <a:pt x="1289630" y="223149"/>
                  </a:lnTo>
                  <a:lnTo>
                    <a:pt x="1287514" y="225002"/>
                  </a:lnTo>
                  <a:lnTo>
                    <a:pt x="1285133" y="227121"/>
                  </a:lnTo>
                  <a:lnTo>
                    <a:pt x="1283017" y="229505"/>
                  </a:lnTo>
                  <a:lnTo>
                    <a:pt x="1281166" y="232153"/>
                  </a:lnTo>
                  <a:lnTo>
                    <a:pt x="1279578" y="234801"/>
                  </a:lnTo>
                  <a:lnTo>
                    <a:pt x="1278256" y="237714"/>
                  </a:lnTo>
                  <a:lnTo>
                    <a:pt x="1277462" y="240892"/>
                  </a:lnTo>
                  <a:lnTo>
                    <a:pt x="1276404" y="243805"/>
                  </a:lnTo>
                  <a:lnTo>
                    <a:pt x="1276140" y="247248"/>
                  </a:lnTo>
                  <a:lnTo>
                    <a:pt x="1274553" y="266051"/>
                  </a:lnTo>
                  <a:lnTo>
                    <a:pt x="1272965" y="284590"/>
                  </a:lnTo>
                  <a:lnTo>
                    <a:pt x="1270585" y="303128"/>
                  </a:lnTo>
                  <a:lnTo>
                    <a:pt x="1268204" y="321931"/>
                  </a:lnTo>
                  <a:lnTo>
                    <a:pt x="1265295" y="340470"/>
                  </a:lnTo>
                  <a:lnTo>
                    <a:pt x="1262385" y="359008"/>
                  </a:lnTo>
                  <a:lnTo>
                    <a:pt x="1258946" y="377546"/>
                  </a:lnTo>
                  <a:lnTo>
                    <a:pt x="1255243" y="396349"/>
                  </a:lnTo>
                  <a:lnTo>
                    <a:pt x="1251275" y="414888"/>
                  </a:lnTo>
                  <a:lnTo>
                    <a:pt x="1246778" y="433161"/>
                  </a:lnTo>
                  <a:lnTo>
                    <a:pt x="1242282" y="451435"/>
                  </a:lnTo>
                  <a:lnTo>
                    <a:pt x="1237256" y="469443"/>
                  </a:lnTo>
                  <a:lnTo>
                    <a:pt x="1231965" y="487187"/>
                  </a:lnTo>
                  <a:lnTo>
                    <a:pt x="1225882" y="505196"/>
                  </a:lnTo>
                  <a:lnTo>
                    <a:pt x="1220062" y="522940"/>
                  </a:lnTo>
                  <a:lnTo>
                    <a:pt x="1213714" y="540418"/>
                  </a:lnTo>
                  <a:lnTo>
                    <a:pt x="1206836" y="557897"/>
                  </a:lnTo>
                  <a:lnTo>
                    <a:pt x="1199959" y="575112"/>
                  </a:lnTo>
                  <a:lnTo>
                    <a:pt x="1192552" y="591796"/>
                  </a:lnTo>
                  <a:lnTo>
                    <a:pt x="1184617" y="608745"/>
                  </a:lnTo>
                  <a:lnTo>
                    <a:pt x="1176681" y="625430"/>
                  </a:lnTo>
                  <a:lnTo>
                    <a:pt x="1168217" y="641585"/>
                  </a:lnTo>
                  <a:lnTo>
                    <a:pt x="1159223" y="658004"/>
                  </a:lnTo>
                  <a:lnTo>
                    <a:pt x="1150230" y="673629"/>
                  </a:lnTo>
                  <a:lnTo>
                    <a:pt x="1140443" y="689255"/>
                  </a:lnTo>
                  <a:lnTo>
                    <a:pt x="1130391" y="704615"/>
                  </a:lnTo>
                  <a:lnTo>
                    <a:pt x="1120075" y="719445"/>
                  </a:lnTo>
                  <a:lnTo>
                    <a:pt x="1109494" y="734276"/>
                  </a:lnTo>
                  <a:lnTo>
                    <a:pt x="1098385" y="748842"/>
                  </a:lnTo>
                  <a:lnTo>
                    <a:pt x="1087010" y="762878"/>
                  </a:lnTo>
                  <a:lnTo>
                    <a:pt x="1075107" y="776650"/>
                  </a:lnTo>
                  <a:lnTo>
                    <a:pt x="1062939" y="789891"/>
                  </a:lnTo>
                  <a:lnTo>
                    <a:pt x="1060559" y="792275"/>
                  </a:lnTo>
                  <a:lnTo>
                    <a:pt x="1058971" y="795188"/>
                  </a:lnTo>
                  <a:lnTo>
                    <a:pt x="1057120" y="797836"/>
                  </a:lnTo>
                  <a:lnTo>
                    <a:pt x="1056062" y="801014"/>
                  </a:lnTo>
                  <a:lnTo>
                    <a:pt x="1055004" y="803927"/>
                  </a:lnTo>
                  <a:lnTo>
                    <a:pt x="1054475" y="806840"/>
                  </a:lnTo>
                  <a:lnTo>
                    <a:pt x="1054210" y="810283"/>
                  </a:lnTo>
                  <a:lnTo>
                    <a:pt x="1054210" y="813461"/>
                  </a:lnTo>
                  <a:lnTo>
                    <a:pt x="1054210" y="816374"/>
                  </a:lnTo>
                  <a:lnTo>
                    <a:pt x="1054739" y="819552"/>
                  </a:lnTo>
                  <a:lnTo>
                    <a:pt x="1055533" y="822730"/>
                  </a:lnTo>
                  <a:lnTo>
                    <a:pt x="1056591" y="825379"/>
                  </a:lnTo>
                  <a:lnTo>
                    <a:pt x="1058178" y="828292"/>
                  </a:lnTo>
                  <a:lnTo>
                    <a:pt x="1060030" y="831205"/>
                  </a:lnTo>
                  <a:lnTo>
                    <a:pt x="1061881" y="833588"/>
                  </a:lnTo>
                  <a:lnTo>
                    <a:pt x="1064262" y="836237"/>
                  </a:lnTo>
                  <a:lnTo>
                    <a:pt x="1066907" y="838355"/>
                  </a:lnTo>
                  <a:lnTo>
                    <a:pt x="1069552" y="840209"/>
                  </a:lnTo>
                  <a:lnTo>
                    <a:pt x="1072462" y="841798"/>
                  </a:lnTo>
                  <a:lnTo>
                    <a:pt x="1075107" y="842858"/>
                  </a:lnTo>
                  <a:lnTo>
                    <a:pt x="1078281" y="843917"/>
                  </a:lnTo>
                  <a:lnTo>
                    <a:pt x="1081455" y="844712"/>
                  </a:lnTo>
                  <a:lnTo>
                    <a:pt x="1084365" y="844976"/>
                  </a:lnTo>
                  <a:lnTo>
                    <a:pt x="1087539" y="845241"/>
                  </a:lnTo>
                  <a:lnTo>
                    <a:pt x="1090978" y="844976"/>
                  </a:lnTo>
                  <a:lnTo>
                    <a:pt x="1093888" y="844447"/>
                  </a:lnTo>
                  <a:lnTo>
                    <a:pt x="1096797" y="843387"/>
                  </a:lnTo>
                  <a:lnTo>
                    <a:pt x="1099972" y="842328"/>
                  </a:lnTo>
                  <a:lnTo>
                    <a:pt x="1102617" y="841004"/>
                  </a:lnTo>
                  <a:lnTo>
                    <a:pt x="1105526" y="838885"/>
                  </a:lnTo>
                  <a:lnTo>
                    <a:pt x="1108172" y="837031"/>
                  </a:lnTo>
                  <a:lnTo>
                    <a:pt x="1110552" y="834648"/>
                  </a:lnTo>
                  <a:lnTo>
                    <a:pt x="1124043" y="819817"/>
                  </a:lnTo>
                  <a:lnTo>
                    <a:pt x="1137004" y="804722"/>
                  </a:lnTo>
                  <a:lnTo>
                    <a:pt x="1149701" y="789097"/>
                  </a:lnTo>
                  <a:lnTo>
                    <a:pt x="1161604" y="773471"/>
                  </a:lnTo>
                  <a:lnTo>
                    <a:pt x="1173507" y="757581"/>
                  </a:lnTo>
                  <a:lnTo>
                    <a:pt x="1184617" y="740897"/>
                  </a:lnTo>
                  <a:lnTo>
                    <a:pt x="1195727" y="724213"/>
                  </a:lnTo>
                  <a:lnTo>
                    <a:pt x="1206043" y="707528"/>
                  </a:lnTo>
                  <a:lnTo>
                    <a:pt x="1216094" y="690049"/>
                  </a:lnTo>
                  <a:lnTo>
                    <a:pt x="1225617" y="672570"/>
                  </a:lnTo>
                  <a:lnTo>
                    <a:pt x="1234875" y="654826"/>
                  </a:lnTo>
                  <a:lnTo>
                    <a:pt x="1243604" y="637082"/>
                  </a:lnTo>
                  <a:lnTo>
                    <a:pt x="1252069" y="618809"/>
                  </a:lnTo>
                  <a:lnTo>
                    <a:pt x="1260269" y="600536"/>
                  </a:lnTo>
                  <a:lnTo>
                    <a:pt x="1267940" y="581997"/>
                  </a:lnTo>
                  <a:lnTo>
                    <a:pt x="1274817" y="563459"/>
                  </a:lnTo>
                  <a:lnTo>
                    <a:pt x="1281959" y="544656"/>
                  </a:lnTo>
                  <a:lnTo>
                    <a:pt x="1288307" y="525853"/>
                  </a:lnTo>
                  <a:lnTo>
                    <a:pt x="1294127" y="506785"/>
                  </a:lnTo>
                  <a:lnTo>
                    <a:pt x="1300211" y="487187"/>
                  </a:lnTo>
                  <a:lnTo>
                    <a:pt x="1305501" y="468119"/>
                  </a:lnTo>
                  <a:lnTo>
                    <a:pt x="1310262" y="448786"/>
                  </a:lnTo>
                  <a:lnTo>
                    <a:pt x="1315024" y="429188"/>
                  </a:lnTo>
                  <a:lnTo>
                    <a:pt x="1319256" y="409591"/>
                  </a:lnTo>
                  <a:lnTo>
                    <a:pt x="1323224" y="389993"/>
                  </a:lnTo>
                  <a:lnTo>
                    <a:pt x="1326662" y="370396"/>
                  </a:lnTo>
                  <a:lnTo>
                    <a:pt x="1330101" y="350798"/>
                  </a:lnTo>
                  <a:lnTo>
                    <a:pt x="1333011" y="330936"/>
                  </a:lnTo>
                  <a:lnTo>
                    <a:pt x="1335391" y="311338"/>
                  </a:lnTo>
                  <a:lnTo>
                    <a:pt x="1337772" y="291475"/>
                  </a:lnTo>
                  <a:lnTo>
                    <a:pt x="1339624" y="271613"/>
                  </a:lnTo>
                  <a:lnTo>
                    <a:pt x="1341475" y="252015"/>
                  </a:lnTo>
                  <a:lnTo>
                    <a:pt x="1341475" y="248572"/>
                  </a:lnTo>
                  <a:lnTo>
                    <a:pt x="1341211" y="245659"/>
                  </a:lnTo>
                  <a:lnTo>
                    <a:pt x="1340417" y="242216"/>
                  </a:lnTo>
                  <a:lnTo>
                    <a:pt x="1339624" y="239039"/>
                  </a:lnTo>
                  <a:lnTo>
                    <a:pt x="1338566" y="236390"/>
                  </a:lnTo>
                  <a:lnTo>
                    <a:pt x="1337243" y="233477"/>
                  </a:lnTo>
                  <a:lnTo>
                    <a:pt x="1335391" y="230829"/>
                  </a:lnTo>
                  <a:lnTo>
                    <a:pt x="1333540" y="228445"/>
                  </a:lnTo>
                  <a:lnTo>
                    <a:pt x="1331159" y="226062"/>
                  </a:lnTo>
                  <a:lnTo>
                    <a:pt x="1329043" y="223943"/>
                  </a:lnTo>
                  <a:lnTo>
                    <a:pt x="1326398" y="222089"/>
                  </a:lnTo>
                  <a:lnTo>
                    <a:pt x="1323753" y="220500"/>
                  </a:lnTo>
                  <a:lnTo>
                    <a:pt x="1320579" y="219176"/>
                  </a:lnTo>
                  <a:lnTo>
                    <a:pt x="1317669" y="218382"/>
                  </a:lnTo>
                  <a:lnTo>
                    <a:pt x="1314495" y="217322"/>
                  </a:lnTo>
                  <a:lnTo>
                    <a:pt x="1311056" y="217057"/>
                  </a:lnTo>
                  <a:lnTo>
                    <a:pt x="1307617" y="216793"/>
                  </a:lnTo>
                  <a:close/>
                  <a:moveTo>
                    <a:pt x="442912" y="112713"/>
                  </a:moveTo>
                  <a:lnTo>
                    <a:pt x="1493837" y="112713"/>
                  </a:lnTo>
                  <a:lnTo>
                    <a:pt x="1485637" y="163826"/>
                  </a:lnTo>
                  <a:lnTo>
                    <a:pt x="1477172" y="211761"/>
                  </a:lnTo>
                  <a:lnTo>
                    <a:pt x="1468708" y="257312"/>
                  </a:lnTo>
                  <a:lnTo>
                    <a:pt x="1460508" y="299685"/>
                  </a:lnTo>
                  <a:lnTo>
                    <a:pt x="1452308" y="339145"/>
                  </a:lnTo>
                  <a:lnTo>
                    <a:pt x="1444372" y="375427"/>
                  </a:lnTo>
                  <a:lnTo>
                    <a:pt x="1436437" y="408532"/>
                  </a:lnTo>
                  <a:lnTo>
                    <a:pt x="1429559" y="438723"/>
                  </a:lnTo>
                  <a:lnTo>
                    <a:pt x="1422682" y="465471"/>
                  </a:lnTo>
                  <a:lnTo>
                    <a:pt x="1416598" y="488776"/>
                  </a:lnTo>
                  <a:lnTo>
                    <a:pt x="1411308" y="508638"/>
                  </a:lnTo>
                  <a:lnTo>
                    <a:pt x="1406811" y="525058"/>
                  </a:lnTo>
                  <a:lnTo>
                    <a:pt x="1399934" y="547304"/>
                  </a:lnTo>
                  <a:lnTo>
                    <a:pt x="1397817" y="554719"/>
                  </a:lnTo>
                  <a:lnTo>
                    <a:pt x="1394114" y="564518"/>
                  </a:lnTo>
                  <a:lnTo>
                    <a:pt x="1390146" y="574847"/>
                  </a:lnTo>
                  <a:lnTo>
                    <a:pt x="1385914" y="585440"/>
                  </a:lnTo>
                  <a:lnTo>
                    <a:pt x="1380888" y="596563"/>
                  </a:lnTo>
                  <a:lnTo>
                    <a:pt x="1375863" y="608216"/>
                  </a:lnTo>
                  <a:lnTo>
                    <a:pt x="1370308" y="620398"/>
                  </a:lnTo>
                  <a:lnTo>
                    <a:pt x="1364224" y="632580"/>
                  </a:lnTo>
                  <a:lnTo>
                    <a:pt x="1357875" y="645027"/>
                  </a:lnTo>
                  <a:lnTo>
                    <a:pt x="1351263" y="658004"/>
                  </a:lnTo>
                  <a:lnTo>
                    <a:pt x="1343856" y="671246"/>
                  </a:lnTo>
                  <a:lnTo>
                    <a:pt x="1336714" y="684488"/>
                  </a:lnTo>
                  <a:lnTo>
                    <a:pt x="1328779" y="698259"/>
                  </a:lnTo>
                  <a:lnTo>
                    <a:pt x="1320579" y="711501"/>
                  </a:lnTo>
                  <a:lnTo>
                    <a:pt x="1312379" y="725537"/>
                  </a:lnTo>
                  <a:lnTo>
                    <a:pt x="1303649" y="739573"/>
                  </a:lnTo>
                  <a:lnTo>
                    <a:pt x="1294656" y="753609"/>
                  </a:lnTo>
                  <a:lnTo>
                    <a:pt x="1285133" y="767645"/>
                  </a:lnTo>
                  <a:lnTo>
                    <a:pt x="1275875" y="781416"/>
                  </a:lnTo>
                  <a:lnTo>
                    <a:pt x="1266088" y="795453"/>
                  </a:lnTo>
                  <a:lnTo>
                    <a:pt x="1256036" y="809489"/>
                  </a:lnTo>
                  <a:lnTo>
                    <a:pt x="1245720" y="823260"/>
                  </a:lnTo>
                  <a:lnTo>
                    <a:pt x="1235140" y="836767"/>
                  </a:lnTo>
                  <a:lnTo>
                    <a:pt x="1224559" y="850273"/>
                  </a:lnTo>
                  <a:lnTo>
                    <a:pt x="1213714" y="863779"/>
                  </a:lnTo>
                  <a:lnTo>
                    <a:pt x="1202340" y="877021"/>
                  </a:lnTo>
                  <a:lnTo>
                    <a:pt x="1191230" y="889468"/>
                  </a:lnTo>
                  <a:lnTo>
                    <a:pt x="1179591" y="902180"/>
                  </a:lnTo>
                  <a:lnTo>
                    <a:pt x="1167952" y="914627"/>
                  </a:lnTo>
                  <a:lnTo>
                    <a:pt x="1156049" y="926280"/>
                  </a:lnTo>
                  <a:lnTo>
                    <a:pt x="1144146" y="937933"/>
                  </a:lnTo>
                  <a:lnTo>
                    <a:pt x="1132243" y="949056"/>
                  </a:lnTo>
                  <a:lnTo>
                    <a:pt x="1119810" y="959914"/>
                  </a:lnTo>
                  <a:lnTo>
                    <a:pt x="1119810" y="992753"/>
                  </a:lnTo>
                  <a:lnTo>
                    <a:pt x="1119810" y="993548"/>
                  </a:lnTo>
                  <a:lnTo>
                    <a:pt x="1119546" y="994872"/>
                  </a:lnTo>
                  <a:lnTo>
                    <a:pt x="1119546" y="995666"/>
                  </a:lnTo>
                  <a:lnTo>
                    <a:pt x="1119546" y="996196"/>
                  </a:lnTo>
                  <a:lnTo>
                    <a:pt x="1119281" y="995931"/>
                  </a:lnTo>
                  <a:lnTo>
                    <a:pt x="1117694" y="998579"/>
                  </a:lnTo>
                  <a:lnTo>
                    <a:pt x="1115578" y="1001493"/>
                  </a:lnTo>
                  <a:lnTo>
                    <a:pt x="1112668" y="1004671"/>
                  </a:lnTo>
                  <a:lnTo>
                    <a:pt x="1109230" y="1007849"/>
                  </a:lnTo>
                  <a:lnTo>
                    <a:pt x="1101294" y="1015529"/>
                  </a:lnTo>
                  <a:lnTo>
                    <a:pt x="1096797" y="1020031"/>
                  </a:lnTo>
                  <a:lnTo>
                    <a:pt x="1092301" y="1024798"/>
                  </a:lnTo>
                  <a:lnTo>
                    <a:pt x="1087804" y="1030095"/>
                  </a:lnTo>
                  <a:lnTo>
                    <a:pt x="1083307" y="1035921"/>
                  </a:lnTo>
                  <a:lnTo>
                    <a:pt x="1079075" y="1042807"/>
                  </a:lnTo>
                  <a:lnTo>
                    <a:pt x="1074843" y="1050222"/>
                  </a:lnTo>
                  <a:lnTo>
                    <a:pt x="1073255" y="1053930"/>
                  </a:lnTo>
                  <a:lnTo>
                    <a:pt x="1071668" y="1057902"/>
                  </a:lnTo>
                  <a:lnTo>
                    <a:pt x="1069817" y="1062404"/>
                  </a:lnTo>
                  <a:lnTo>
                    <a:pt x="1068230" y="1066906"/>
                  </a:lnTo>
                  <a:lnTo>
                    <a:pt x="1066907" y="1071673"/>
                  </a:lnTo>
                  <a:lnTo>
                    <a:pt x="1065584" y="1076440"/>
                  </a:lnTo>
                  <a:lnTo>
                    <a:pt x="1064526" y="1081737"/>
                  </a:lnTo>
                  <a:lnTo>
                    <a:pt x="1063733" y="1087298"/>
                  </a:lnTo>
                  <a:lnTo>
                    <a:pt x="1064526" y="1089152"/>
                  </a:lnTo>
                  <a:lnTo>
                    <a:pt x="1064262" y="1120932"/>
                  </a:lnTo>
                  <a:lnTo>
                    <a:pt x="1064262" y="1121727"/>
                  </a:lnTo>
                  <a:lnTo>
                    <a:pt x="1064526" y="1121727"/>
                  </a:lnTo>
                  <a:lnTo>
                    <a:pt x="1063468" y="1124640"/>
                  </a:lnTo>
                  <a:lnTo>
                    <a:pt x="1062675" y="1127023"/>
                  </a:lnTo>
                  <a:lnTo>
                    <a:pt x="1060823" y="1130466"/>
                  </a:lnTo>
                  <a:lnTo>
                    <a:pt x="1058707" y="1134704"/>
                  </a:lnTo>
                  <a:lnTo>
                    <a:pt x="1055268" y="1139735"/>
                  </a:lnTo>
                  <a:lnTo>
                    <a:pt x="1053681" y="1142119"/>
                  </a:lnTo>
                  <a:lnTo>
                    <a:pt x="1051829" y="1144238"/>
                  </a:lnTo>
                  <a:lnTo>
                    <a:pt x="1048655" y="1147945"/>
                  </a:lnTo>
                  <a:lnTo>
                    <a:pt x="1044952" y="1150858"/>
                  </a:lnTo>
                  <a:lnTo>
                    <a:pt x="1041513" y="1153242"/>
                  </a:lnTo>
                  <a:lnTo>
                    <a:pt x="1036488" y="1156420"/>
                  </a:lnTo>
                  <a:lnTo>
                    <a:pt x="1035165" y="1157214"/>
                  </a:lnTo>
                  <a:lnTo>
                    <a:pt x="1034107" y="1157744"/>
                  </a:lnTo>
                  <a:lnTo>
                    <a:pt x="1030933" y="1159333"/>
                  </a:lnTo>
                  <a:lnTo>
                    <a:pt x="1026436" y="1161187"/>
                  </a:lnTo>
                  <a:lnTo>
                    <a:pt x="1017971" y="1163570"/>
                  </a:lnTo>
                  <a:lnTo>
                    <a:pt x="1016120" y="1168337"/>
                  </a:lnTo>
                  <a:lnTo>
                    <a:pt x="1016120" y="1454092"/>
                  </a:lnTo>
                  <a:lnTo>
                    <a:pt x="1015855" y="1473160"/>
                  </a:lnTo>
                  <a:lnTo>
                    <a:pt x="1030404" y="1474749"/>
                  </a:lnTo>
                  <a:lnTo>
                    <a:pt x="1036752" y="1475808"/>
                  </a:lnTo>
                  <a:lnTo>
                    <a:pt x="1042571" y="1476868"/>
                  </a:lnTo>
                  <a:lnTo>
                    <a:pt x="1043365" y="1477133"/>
                  </a:lnTo>
                  <a:lnTo>
                    <a:pt x="1046275" y="1477662"/>
                  </a:lnTo>
                  <a:lnTo>
                    <a:pt x="1054210" y="1479516"/>
                  </a:lnTo>
                  <a:lnTo>
                    <a:pt x="1057120" y="1480840"/>
                  </a:lnTo>
                  <a:lnTo>
                    <a:pt x="1060030" y="1481635"/>
                  </a:lnTo>
                  <a:lnTo>
                    <a:pt x="1062410" y="1482959"/>
                  </a:lnTo>
                  <a:lnTo>
                    <a:pt x="1063733" y="1484018"/>
                  </a:lnTo>
                  <a:lnTo>
                    <a:pt x="1064791" y="1485342"/>
                  </a:lnTo>
                  <a:lnTo>
                    <a:pt x="1065055" y="1486667"/>
                  </a:lnTo>
                  <a:lnTo>
                    <a:pt x="1065320" y="1486667"/>
                  </a:lnTo>
                  <a:lnTo>
                    <a:pt x="1065320" y="1507588"/>
                  </a:lnTo>
                  <a:lnTo>
                    <a:pt x="1065320" y="1513944"/>
                  </a:lnTo>
                  <a:lnTo>
                    <a:pt x="1067436" y="1516063"/>
                  </a:lnTo>
                  <a:lnTo>
                    <a:pt x="871958" y="1516063"/>
                  </a:lnTo>
                  <a:lnTo>
                    <a:pt x="871958" y="1514739"/>
                  </a:lnTo>
                  <a:lnTo>
                    <a:pt x="871958" y="1507588"/>
                  </a:lnTo>
                  <a:lnTo>
                    <a:pt x="871958" y="1486667"/>
                  </a:lnTo>
                  <a:lnTo>
                    <a:pt x="872223" y="1486667"/>
                  </a:lnTo>
                  <a:lnTo>
                    <a:pt x="872487" y="1485607"/>
                  </a:lnTo>
                  <a:lnTo>
                    <a:pt x="873016" y="1484283"/>
                  </a:lnTo>
                  <a:lnTo>
                    <a:pt x="874074" y="1483489"/>
                  </a:lnTo>
                  <a:lnTo>
                    <a:pt x="875926" y="1482429"/>
                  </a:lnTo>
                  <a:lnTo>
                    <a:pt x="877778" y="1481635"/>
                  </a:lnTo>
                  <a:lnTo>
                    <a:pt x="880158" y="1480575"/>
                  </a:lnTo>
                  <a:lnTo>
                    <a:pt x="885978" y="1478722"/>
                  </a:lnTo>
                  <a:lnTo>
                    <a:pt x="892855" y="1477133"/>
                  </a:lnTo>
                  <a:lnTo>
                    <a:pt x="901319" y="1475808"/>
                  </a:lnTo>
                  <a:lnTo>
                    <a:pt x="910842" y="1474219"/>
                  </a:lnTo>
                  <a:lnTo>
                    <a:pt x="921423" y="1473160"/>
                  </a:lnTo>
                  <a:lnTo>
                    <a:pt x="921423" y="1454092"/>
                  </a:lnTo>
                  <a:lnTo>
                    <a:pt x="921423" y="1170721"/>
                  </a:lnTo>
                  <a:lnTo>
                    <a:pt x="920894" y="1170721"/>
                  </a:lnTo>
                  <a:lnTo>
                    <a:pt x="920894" y="1168602"/>
                  </a:lnTo>
                  <a:lnTo>
                    <a:pt x="920365" y="1167013"/>
                  </a:lnTo>
                  <a:lnTo>
                    <a:pt x="919836" y="1163835"/>
                  </a:lnTo>
                  <a:lnTo>
                    <a:pt x="913752" y="1161981"/>
                  </a:lnTo>
                  <a:lnTo>
                    <a:pt x="908197" y="1160128"/>
                  </a:lnTo>
                  <a:lnTo>
                    <a:pt x="902642" y="1157744"/>
                  </a:lnTo>
                  <a:lnTo>
                    <a:pt x="901849" y="1157214"/>
                  </a:lnTo>
                  <a:lnTo>
                    <a:pt x="900526" y="1156420"/>
                  </a:lnTo>
                  <a:lnTo>
                    <a:pt x="898674" y="1155096"/>
                  </a:lnTo>
                  <a:lnTo>
                    <a:pt x="895765" y="1153772"/>
                  </a:lnTo>
                  <a:lnTo>
                    <a:pt x="892590" y="1151653"/>
                  </a:lnTo>
                  <a:lnTo>
                    <a:pt x="889152" y="1148475"/>
                  </a:lnTo>
                  <a:lnTo>
                    <a:pt x="885449" y="1144502"/>
                  </a:lnTo>
                  <a:lnTo>
                    <a:pt x="881481" y="1139735"/>
                  </a:lnTo>
                  <a:lnTo>
                    <a:pt x="877778" y="1134439"/>
                  </a:lnTo>
                  <a:lnTo>
                    <a:pt x="876984" y="1133115"/>
                  </a:lnTo>
                  <a:lnTo>
                    <a:pt x="875397" y="1130201"/>
                  </a:lnTo>
                  <a:lnTo>
                    <a:pt x="874603" y="1129142"/>
                  </a:lnTo>
                  <a:lnTo>
                    <a:pt x="873545" y="1126759"/>
                  </a:lnTo>
                  <a:lnTo>
                    <a:pt x="873281" y="1125964"/>
                  </a:lnTo>
                  <a:lnTo>
                    <a:pt x="872752" y="1124110"/>
                  </a:lnTo>
                  <a:lnTo>
                    <a:pt x="872487" y="1124110"/>
                  </a:lnTo>
                  <a:lnTo>
                    <a:pt x="872487" y="1121992"/>
                  </a:lnTo>
                  <a:lnTo>
                    <a:pt x="872487" y="1121727"/>
                  </a:lnTo>
                  <a:lnTo>
                    <a:pt x="872487" y="1121197"/>
                  </a:lnTo>
                  <a:lnTo>
                    <a:pt x="872487" y="1120932"/>
                  </a:lnTo>
                  <a:lnTo>
                    <a:pt x="872487" y="1087034"/>
                  </a:lnTo>
                  <a:lnTo>
                    <a:pt x="872752" y="1087034"/>
                  </a:lnTo>
                  <a:lnTo>
                    <a:pt x="871694" y="1080413"/>
                  </a:lnTo>
                  <a:lnTo>
                    <a:pt x="870636" y="1074057"/>
                  </a:lnTo>
                  <a:lnTo>
                    <a:pt x="868784" y="1067966"/>
                  </a:lnTo>
                  <a:lnTo>
                    <a:pt x="866932" y="1062404"/>
                  </a:lnTo>
                  <a:lnTo>
                    <a:pt x="864816" y="1057108"/>
                  </a:lnTo>
                  <a:lnTo>
                    <a:pt x="862700" y="1052076"/>
                  </a:lnTo>
                  <a:lnTo>
                    <a:pt x="860319" y="1047574"/>
                  </a:lnTo>
                  <a:lnTo>
                    <a:pt x="857939" y="1043071"/>
                  </a:lnTo>
                  <a:lnTo>
                    <a:pt x="853707" y="1036980"/>
                  </a:lnTo>
                  <a:lnTo>
                    <a:pt x="853442" y="1035921"/>
                  </a:lnTo>
                  <a:lnTo>
                    <a:pt x="849474" y="1030889"/>
                  </a:lnTo>
                  <a:lnTo>
                    <a:pt x="848681" y="1029830"/>
                  </a:lnTo>
                  <a:lnTo>
                    <a:pt x="844977" y="1025328"/>
                  </a:lnTo>
                  <a:lnTo>
                    <a:pt x="844184" y="1024533"/>
                  </a:lnTo>
                  <a:lnTo>
                    <a:pt x="840216" y="1020296"/>
                  </a:lnTo>
                  <a:lnTo>
                    <a:pt x="839423" y="1019501"/>
                  </a:lnTo>
                  <a:lnTo>
                    <a:pt x="835719" y="1015794"/>
                  </a:lnTo>
                  <a:lnTo>
                    <a:pt x="834661" y="1014734"/>
                  </a:lnTo>
                  <a:lnTo>
                    <a:pt x="831487" y="1011556"/>
                  </a:lnTo>
                  <a:lnTo>
                    <a:pt x="827519" y="1008113"/>
                  </a:lnTo>
                  <a:lnTo>
                    <a:pt x="827255" y="1007849"/>
                  </a:lnTo>
                  <a:lnTo>
                    <a:pt x="823816" y="1004671"/>
                  </a:lnTo>
                  <a:lnTo>
                    <a:pt x="821171" y="1001493"/>
                  </a:lnTo>
                  <a:lnTo>
                    <a:pt x="818790" y="998579"/>
                  </a:lnTo>
                  <a:lnTo>
                    <a:pt x="817468" y="995931"/>
                  </a:lnTo>
                  <a:lnTo>
                    <a:pt x="817203" y="996196"/>
                  </a:lnTo>
                  <a:lnTo>
                    <a:pt x="816939" y="996196"/>
                  </a:lnTo>
                  <a:lnTo>
                    <a:pt x="816674" y="992753"/>
                  </a:lnTo>
                  <a:lnTo>
                    <a:pt x="816674" y="959649"/>
                  </a:lnTo>
                  <a:lnTo>
                    <a:pt x="807945" y="951969"/>
                  </a:lnTo>
                  <a:lnTo>
                    <a:pt x="798952" y="944024"/>
                  </a:lnTo>
                  <a:lnTo>
                    <a:pt x="790222" y="935549"/>
                  </a:lnTo>
                  <a:lnTo>
                    <a:pt x="781493" y="927339"/>
                  </a:lnTo>
                  <a:lnTo>
                    <a:pt x="772764" y="918865"/>
                  </a:lnTo>
                  <a:lnTo>
                    <a:pt x="762713" y="908007"/>
                  </a:lnTo>
                  <a:lnTo>
                    <a:pt x="754777" y="900062"/>
                  </a:lnTo>
                  <a:lnTo>
                    <a:pt x="747371" y="891587"/>
                  </a:lnTo>
                  <a:lnTo>
                    <a:pt x="736790" y="879934"/>
                  </a:lnTo>
                  <a:lnTo>
                    <a:pt x="722242" y="862985"/>
                  </a:lnTo>
                  <a:lnTo>
                    <a:pt x="712190" y="850803"/>
                  </a:lnTo>
                  <a:lnTo>
                    <a:pt x="697906" y="833059"/>
                  </a:lnTo>
                  <a:lnTo>
                    <a:pt x="688648" y="820612"/>
                  </a:lnTo>
                  <a:lnTo>
                    <a:pt x="674629" y="801809"/>
                  </a:lnTo>
                  <a:lnTo>
                    <a:pt x="666164" y="790421"/>
                  </a:lnTo>
                  <a:lnTo>
                    <a:pt x="652145" y="769764"/>
                  </a:lnTo>
                  <a:lnTo>
                    <a:pt x="644739" y="759435"/>
                  </a:lnTo>
                  <a:lnTo>
                    <a:pt x="636538" y="746723"/>
                  </a:lnTo>
                  <a:lnTo>
                    <a:pt x="628603" y="734011"/>
                  </a:lnTo>
                  <a:lnTo>
                    <a:pt x="625429" y="729244"/>
                  </a:lnTo>
                  <a:lnTo>
                    <a:pt x="615377" y="713089"/>
                  </a:lnTo>
                  <a:lnTo>
                    <a:pt x="605855" y="696670"/>
                  </a:lnTo>
                  <a:lnTo>
                    <a:pt x="596861" y="681045"/>
                  </a:lnTo>
                  <a:lnTo>
                    <a:pt x="588132" y="665420"/>
                  </a:lnTo>
                  <a:lnTo>
                    <a:pt x="589719" y="669127"/>
                  </a:lnTo>
                  <a:lnTo>
                    <a:pt x="574906" y="639996"/>
                  </a:lnTo>
                  <a:lnTo>
                    <a:pt x="569087" y="627813"/>
                  </a:lnTo>
                  <a:lnTo>
                    <a:pt x="563267" y="616425"/>
                  </a:lnTo>
                  <a:lnTo>
                    <a:pt x="558242" y="605038"/>
                  </a:lnTo>
                  <a:lnTo>
                    <a:pt x="553480" y="594180"/>
                  </a:lnTo>
                  <a:lnTo>
                    <a:pt x="548983" y="583321"/>
                  </a:lnTo>
                  <a:lnTo>
                    <a:pt x="545280" y="573258"/>
                  </a:lnTo>
                  <a:lnTo>
                    <a:pt x="541842" y="563724"/>
                  </a:lnTo>
                  <a:lnTo>
                    <a:pt x="538932" y="554719"/>
                  </a:lnTo>
                  <a:lnTo>
                    <a:pt x="536287" y="547304"/>
                  </a:lnTo>
                  <a:lnTo>
                    <a:pt x="529938" y="525058"/>
                  </a:lnTo>
                  <a:lnTo>
                    <a:pt x="525441" y="508638"/>
                  </a:lnTo>
                  <a:lnTo>
                    <a:pt x="520151" y="488776"/>
                  </a:lnTo>
                  <a:lnTo>
                    <a:pt x="514067" y="465471"/>
                  </a:lnTo>
                  <a:lnTo>
                    <a:pt x="507190" y="438723"/>
                  </a:lnTo>
                  <a:lnTo>
                    <a:pt x="500312" y="408532"/>
                  </a:lnTo>
                  <a:lnTo>
                    <a:pt x="492377" y="375427"/>
                  </a:lnTo>
                  <a:lnTo>
                    <a:pt x="484441" y="339145"/>
                  </a:lnTo>
                  <a:lnTo>
                    <a:pt x="476241" y="299685"/>
                  </a:lnTo>
                  <a:lnTo>
                    <a:pt x="467777" y="257312"/>
                  </a:lnTo>
                  <a:lnTo>
                    <a:pt x="459577" y="211761"/>
                  </a:lnTo>
                  <a:lnTo>
                    <a:pt x="451112" y="163826"/>
                  </a:lnTo>
                  <a:lnTo>
                    <a:pt x="442912" y="112713"/>
                  </a:lnTo>
                  <a:close/>
                  <a:moveTo>
                    <a:pt x="208966" y="79375"/>
                  </a:moveTo>
                  <a:lnTo>
                    <a:pt x="216098" y="79375"/>
                  </a:lnTo>
                  <a:lnTo>
                    <a:pt x="224816" y="79375"/>
                  </a:lnTo>
                  <a:lnTo>
                    <a:pt x="233534" y="79904"/>
                  </a:lnTo>
                  <a:lnTo>
                    <a:pt x="242252" y="80698"/>
                  </a:lnTo>
                  <a:lnTo>
                    <a:pt x="250706" y="82286"/>
                  </a:lnTo>
                  <a:lnTo>
                    <a:pt x="258895" y="83874"/>
                  </a:lnTo>
                  <a:lnTo>
                    <a:pt x="266821" y="85462"/>
                  </a:lnTo>
                  <a:lnTo>
                    <a:pt x="274746" y="87844"/>
                  </a:lnTo>
                  <a:lnTo>
                    <a:pt x="282407" y="90226"/>
                  </a:lnTo>
                  <a:lnTo>
                    <a:pt x="289804" y="93137"/>
                  </a:lnTo>
                  <a:lnTo>
                    <a:pt x="297201" y="96313"/>
                  </a:lnTo>
                  <a:lnTo>
                    <a:pt x="304070" y="99489"/>
                  </a:lnTo>
                  <a:lnTo>
                    <a:pt x="311203" y="103194"/>
                  </a:lnTo>
                  <a:lnTo>
                    <a:pt x="318071" y="106900"/>
                  </a:lnTo>
                  <a:lnTo>
                    <a:pt x="324412" y="111134"/>
                  </a:lnTo>
                  <a:lnTo>
                    <a:pt x="330752" y="115369"/>
                  </a:lnTo>
                  <a:lnTo>
                    <a:pt x="336828" y="119603"/>
                  </a:lnTo>
                  <a:lnTo>
                    <a:pt x="342640" y="124102"/>
                  </a:lnTo>
                  <a:lnTo>
                    <a:pt x="348188" y="128866"/>
                  </a:lnTo>
                  <a:lnTo>
                    <a:pt x="353735" y="133630"/>
                  </a:lnTo>
                  <a:lnTo>
                    <a:pt x="359283" y="138659"/>
                  </a:lnTo>
                  <a:lnTo>
                    <a:pt x="364303" y="143687"/>
                  </a:lnTo>
                  <a:lnTo>
                    <a:pt x="369322" y="148716"/>
                  </a:lnTo>
                  <a:lnTo>
                    <a:pt x="374077" y="154009"/>
                  </a:lnTo>
                  <a:lnTo>
                    <a:pt x="378568" y="159567"/>
                  </a:lnTo>
                  <a:lnTo>
                    <a:pt x="387022" y="170153"/>
                  </a:lnTo>
                  <a:lnTo>
                    <a:pt x="394947" y="181004"/>
                  </a:lnTo>
                  <a:lnTo>
                    <a:pt x="402344" y="192119"/>
                  </a:lnTo>
                  <a:lnTo>
                    <a:pt x="408949" y="202971"/>
                  </a:lnTo>
                  <a:lnTo>
                    <a:pt x="415289" y="213821"/>
                  </a:lnTo>
                  <a:lnTo>
                    <a:pt x="420837" y="224672"/>
                  </a:lnTo>
                  <a:lnTo>
                    <a:pt x="425856" y="235259"/>
                  </a:lnTo>
                  <a:lnTo>
                    <a:pt x="430611" y="245316"/>
                  </a:lnTo>
                  <a:lnTo>
                    <a:pt x="434838" y="255637"/>
                  </a:lnTo>
                  <a:lnTo>
                    <a:pt x="438537" y="264900"/>
                  </a:lnTo>
                  <a:lnTo>
                    <a:pt x="441971" y="273899"/>
                  </a:lnTo>
                  <a:lnTo>
                    <a:pt x="444613" y="282103"/>
                  </a:lnTo>
                  <a:lnTo>
                    <a:pt x="449368" y="296924"/>
                  </a:lnTo>
                  <a:lnTo>
                    <a:pt x="452538" y="308304"/>
                  </a:lnTo>
                  <a:lnTo>
                    <a:pt x="454388" y="315980"/>
                  </a:lnTo>
                  <a:lnTo>
                    <a:pt x="455444" y="319420"/>
                  </a:lnTo>
                  <a:lnTo>
                    <a:pt x="455973" y="323655"/>
                  </a:lnTo>
                  <a:lnTo>
                    <a:pt x="456237" y="328154"/>
                  </a:lnTo>
                  <a:lnTo>
                    <a:pt x="456237" y="332653"/>
                  </a:lnTo>
                  <a:lnTo>
                    <a:pt x="455708" y="337152"/>
                  </a:lnTo>
                  <a:lnTo>
                    <a:pt x="454652" y="341387"/>
                  </a:lnTo>
                  <a:lnTo>
                    <a:pt x="453331" y="345621"/>
                  </a:lnTo>
                  <a:lnTo>
                    <a:pt x="451746" y="349591"/>
                  </a:lnTo>
                  <a:lnTo>
                    <a:pt x="449368" y="353296"/>
                  </a:lnTo>
                  <a:lnTo>
                    <a:pt x="447255" y="357002"/>
                  </a:lnTo>
                  <a:lnTo>
                    <a:pt x="444349" y="359913"/>
                  </a:lnTo>
                  <a:lnTo>
                    <a:pt x="441707" y="363089"/>
                  </a:lnTo>
                  <a:lnTo>
                    <a:pt x="438273" y="366000"/>
                  </a:lnTo>
                  <a:lnTo>
                    <a:pt x="434574" y="368117"/>
                  </a:lnTo>
                  <a:lnTo>
                    <a:pt x="430876" y="370234"/>
                  </a:lnTo>
                  <a:lnTo>
                    <a:pt x="426913" y="371822"/>
                  </a:lnTo>
                  <a:lnTo>
                    <a:pt x="422422" y="372881"/>
                  </a:lnTo>
                  <a:lnTo>
                    <a:pt x="418459" y="373675"/>
                  </a:lnTo>
                  <a:lnTo>
                    <a:pt x="414232" y="373940"/>
                  </a:lnTo>
                  <a:lnTo>
                    <a:pt x="409741" y="373940"/>
                  </a:lnTo>
                  <a:lnTo>
                    <a:pt x="405779" y="373410"/>
                  </a:lnTo>
                  <a:lnTo>
                    <a:pt x="401552" y="372352"/>
                  </a:lnTo>
                  <a:lnTo>
                    <a:pt x="397589" y="371028"/>
                  </a:lnTo>
                  <a:lnTo>
                    <a:pt x="393891" y="369176"/>
                  </a:lnTo>
                  <a:lnTo>
                    <a:pt x="390192" y="367059"/>
                  </a:lnTo>
                  <a:lnTo>
                    <a:pt x="387022" y="364412"/>
                  </a:lnTo>
                  <a:lnTo>
                    <a:pt x="383852" y="361765"/>
                  </a:lnTo>
                  <a:lnTo>
                    <a:pt x="380946" y="358589"/>
                  </a:lnTo>
                  <a:lnTo>
                    <a:pt x="378304" y="355149"/>
                  </a:lnTo>
                  <a:lnTo>
                    <a:pt x="375926" y="351708"/>
                  </a:lnTo>
                  <a:lnTo>
                    <a:pt x="374077" y="347739"/>
                  </a:lnTo>
                  <a:lnTo>
                    <a:pt x="372492" y="343504"/>
                  </a:lnTo>
                  <a:lnTo>
                    <a:pt x="371435" y="339005"/>
                  </a:lnTo>
                  <a:lnTo>
                    <a:pt x="371171" y="338476"/>
                  </a:lnTo>
                  <a:lnTo>
                    <a:pt x="370643" y="335299"/>
                  </a:lnTo>
                  <a:lnTo>
                    <a:pt x="367209" y="323390"/>
                  </a:lnTo>
                  <a:lnTo>
                    <a:pt x="364831" y="315186"/>
                  </a:lnTo>
                  <a:lnTo>
                    <a:pt x="361397" y="305393"/>
                  </a:lnTo>
                  <a:lnTo>
                    <a:pt x="357170" y="294542"/>
                  </a:lnTo>
                  <a:lnTo>
                    <a:pt x="352415" y="283162"/>
                  </a:lnTo>
                  <a:lnTo>
                    <a:pt x="346867" y="270988"/>
                  </a:lnTo>
                  <a:lnTo>
                    <a:pt x="340527" y="258549"/>
                  </a:lnTo>
                  <a:lnTo>
                    <a:pt x="337092" y="252462"/>
                  </a:lnTo>
                  <a:lnTo>
                    <a:pt x="333394" y="246374"/>
                  </a:lnTo>
                  <a:lnTo>
                    <a:pt x="329431" y="240023"/>
                  </a:lnTo>
                  <a:lnTo>
                    <a:pt x="325468" y="234200"/>
                  </a:lnTo>
                  <a:lnTo>
                    <a:pt x="321241" y="228378"/>
                  </a:lnTo>
                  <a:lnTo>
                    <a:pt x="316750" y="222555"/>
                  </a:lnTo>
                  <a:lnTo>
                    <a:pt x="312259" y="216997"/>
                  </a:lnTo>
                  <a:lnTo>
                    <a:pt x="307504" y="211704"/>
                  </a:lnTo>
                  <a:lnTo>
                    <a:pt x="302749" y="206676"/>
                  </a:lnTo>
                  <a:lnTo>
                    <a:pt x="297465" y="201912"/>
                  </a:lnTo>
                  <a:lnTo>
                    <a:pt x="292446" y="197148"/>
                  </a:lnTo>
                  <a:lnTo>
                    <a:pt x="286898" y="192913"/>
                  </a:lnTo>
                  <a:lnTo>
                    <a:pt x="279501" y="187885"/>
                  </a:lnTo>
                  <a:lnTo>
                    <a:pt x="271576" y="183386"/>
                  </a:lnTo>
                  <a:lnTo>
                    <a:pt x="267877" y="181004"/>
                  </a:lnTo>
                  <a:lnTo>
                    <a:pt x="263651" y="179151"/>
                  </a:lnTo>
                  <a:lnTo>
                    <a:pt x="259424" y="177299"/>
                  </a:lnTo>
                  <a:lnTo>
                    <a:pt x="255197" y="175711"/>
                  </a:lnTo>
                  <a:lnTo>
                    <a:pt x="250706" y="174387"/>
                  </a:lnTo>
                  <a:lnTo>
                    <a:pt x="246215" y="173329"/>
                  </a:lnTo>
                  <a:lnTo>
                    <a:pt x="241460" y="172006"/>
                  </a:lnTo>
                  <a:lnTo>
                    <a:pt x="236704" y="170947"/>
                  </a:lnTo>
                  <a:lnTo>
                    <a:pt x="231949" y="170418"/>
                  </a:lnTo>
                  <a:lnTo>
                    <a:pt x="226930" y="169888"/>
                  </a:lnTo>
                  <a:lnTo>
                    <a:pt x="221382" y="169624"/>
                  </a:lnTo>
                  <a:lnTo>
                    <a:pt x="216098" y="169359"/>
                  </a:lnTo>
                  <a:lnTo>
                    <a:pt x="206852" y="169624"/>
                  </a:lnTo>
                  <a:lnTo>
                    <a:pt x="197078" y="170682"/>
                  </a:lnTo>
                  <a:lnTo>
                    <a:pt x="187039" y="172270"/>
                  </a:lnTo>
                  <a:lnTo>
                    <a:pt x="175943" y="174652"/>
                  </a:lnTo>
                  <a:lnTo>
                    <a:pt x="170395" y="176240"/>
                  </a:lnTo>
                  <a:lnTo>
                    <a:pt x="165112" y="178357"/>
                  </a:lnTo>
                  <a:lnTo>
                    <a:pt x="160093" y="180475"/>
                  </a:lnTo>
                  <a:lnTo>
                    <a:pt x="155337" y="182856"/>
                  </a:lnTo>
                  <a:lnTo>
                    <a:pt x="150846" y="185503"/>
                  </a:lnTo>
                  <a:lnTo>
                    <a:pt x="146355" y="188679"/>
                  </a:lnTo>
                  <a:lnTo>
                    <a:pt x="142128" y="191855"/>
                  </a:lnTo>
                  <a:lnTo>
                    <a:pt x="137901" y="195295"/>
                  </a:lnTo>
                  <a:lnTo>
                    <a:pt x="133939" y="199001"/>
                  </a:lnTo>
                  <a:lnTo>
                    <a:pt x="129976" y="203235"/>
                  </a:lnTo>
                  <a:lnTo>
                    <a:pt x="126542" y="207470"/>
                  </a:lnTo>
                  <a:lnTo>
                    <a:pt x="122843" y="212234"/>
                  </a:lnTo>
                  <a:lnTo>
                    <a:pt x="119409" y="216997"/>
                  </a:lnTo>
                  <a:lnTo>
                    <a:pt x="115975" y="222291"/>
                  </a:lnTo>
                  <a:lnTo>
                    <a:pt x="113069" y="227584"/>
                  </a:lnTo>
                  <a:lnTo>
                    <a:pt x="109899" y="233406"/>
                  </a:lnTo>
                  <a:lnTo>
                    <a:pt x="106993" y="239493"/>
                  </a:lnTo>
                  <a:lnTo>
                    <a:pt x="104351" y="245580"/>
                  </a:lnTo>
                  <a:lnTo>
                    <a:pt x="101709" y="251932"/>
                  </a:lnTo>
                  <a:lnTo>
                    <a:pt x="99596" y="258549"/>
                  </a:lnTo>
                  <a:lnTo>
                    <a:pt x="97218" y="265430"/>
                  </a:lnTo>
                  <a:lnTo>
                    <a:pt x="95369" y="272311"/>
                  </a:lnTo>
                  <a:lnTo>
                    <a:pt x="93519" y="279721"/>
                  </a:lnTo>
                  <a:lnTo>
                    <a:pt x="91934" y="286867"/>
                  </a:lnTo>
                  <a:lnTo>
                    <a:pt x="90614" y="294278"/>
                  </a:lnTo>
                  <a:lnTo>
                    <a:pt x="89293" y="301953"/>
                  </a:lnTo>
                  <a:lnTo>
                    <a:pt x="88236" y="309363"/>
                  </a:lnTo>
                  <a:lnTo>
                    <a:pt x="87443" y="317038"/>
                  </a:lnTo>
                  <a:lnTo>
                    <a:pt x="86915" y="324713"/>
                  </a:lnTo>
                  <a:lnTo>
                    <a:pt x="86387" y="332388"/>
                  </a:lnTo>
                  <a:lnTo>
                    <a:pt x="86122" y="340063"/>
                  </a:lnTo>
                  <a:lnTo>
                    <a:pt x="86122" y="348003"/>
                  </a:lnTo>
                  <a:lnTo>
                    <a:pt x="86122" y="355678"/>
                  </a:lnTo>
                  <a:lnTo>
                    <a:pt x="86387" y="363618"/>
                  </a:lnTo>
                  <a:lnTo>
                    <a:pt x="86915" y="371558"/>
                  </a:lnTo>
                  <a:lnTo>
                    <a:pt x="87443" y="379497"/>
                  </a:lnTo>
                  <a:lnTo>
                    <a:pt x="88236" y="386908"/>
                  </a:lnTo>
                  <a:lnTo>
                    <a:pt x="89293" y="394318"/>
                  </a:lnTo>
                  <a:lnTo>
                    <a:pt x="90614" y="401729"/>
                  </a:lnTo>
                  <a:lnTo>
                    <a:pt x="91934" y="408874"/>
                  </a:lnTo>
                  <a:lnTo>
                    <a:pt x="93519" y="416020"/>
                  </a:lnTo>
                  <a:lnTo>
                    <a:pt x="95105" y="422372"/>
                  </a:lnTo>
                  <a:lnTo>
                    <a:pt x="96954" y="428724"/>
                  </a:lnTo>
                  <a:lnTo>
                    <a:pt x="99067" y="435076"/>
                  </a:lnTo>
                  <a:lnTo>
                    <a:pt x="100916" y="440898"/>
                  </a:lnTo>
                  <a:lnTo>
                    <a:pt x="103030" y="446456"/>
                  </a:lnTo>
                  <a:lnTo>
                    <a:pt x="105408" y="452014"/>
                  </a:lnTo>
                  <a:lnTo>
                    <a:pt x="107521" y="456778"/>
                  </a:lnTo>
                  <a:lnTo>
                    <a:pt x="112012" y="464982"/>
                  </a:lnTo>
                  <a:lnTo>
                    <a:pt x="116503" y="473186"/>
                  </a:lnTo>
                  <a:lnTo>
                    <a:pt x="121258" y="481391"/>
                  </a:lnTo>
                  <a:lnTo>
                    <a:pt x="126542" y="489331"/>
                  </a:lnTo>
                  <a:lnTo>
                    <a:pt x="131561" y="497006"/>
                  </a:lnTo>
                  <a:lnTo>
                    <a:pt x="137109" y="504945"/>
                  </a:lnTo>
                  <a:lnTo>
                    <a:pt x="142657" y="512620"/>
                  </a:lnTo>
                  <a:lnTo>
                    <a:pt x="148204" y="519766"/>
                  </a:lnTo>
                  <a:lnTo>
                    <a:pt x="154545" y="527441"/>
                  </a:lnTo>
                  <a:lnTo>
                    <a:pt x="160357" y="534587"/>
                  </a:lnTo>
                  <a:lnTo>
                    <a:pt x="166697" y="541733"/>
                  </a:lnTo>
                  <a:lnTo>
                    <a:pt x="173301" y="548614"/>
                  </a:lnTo>
                  <a:lnTo>
                    <a:pt x="179906" y="555495"/>
                  </a:lnTo>
                  <a:lnTo>
                    <a:pt x="186775" y="562376"/>
                  </a:lnTo>
                  <a:lnTo>
                    <a:pt x="193643" y="568993"/>
                  </a:lnTo>
                  <a:lnTo>
                    <a:pt x="200776" y="575609"/>
                  </a:lnTo>
                  <a:lnTo>
                    <a:pt x="207909" y="581696"/>
                  </a:lnTo>
                  <a:lnTo>
                    <a:pt x="215306" y="588048"/>
                  </a:lnTo>
                  <a:lnTo>
                    <a:pt x="230364" y="600222"/>
                  </a:lnTo>
                  <a:lnTo>
                    <a:pt x="246215" y="612132"/>
                  </a:lnTo>
                  <a:lnTo>
                    <a:pt x="261801" y="623248"/>
                  </a:lnTo>
                  <a:lnTo>
                    <a:pt x="278180" y="634098"/>
                  </a:lnTo>
                  <a:lnTo>
                    <a:pt x="294559" y="644420"/>
                  </a:lnTo>
                  <a:lnTo>
                    <a:pt x="311467" y="654477"/>
                  </a:lnTo>
                  <a:lnTo>
                    <a:pt x="328374" y="663740"/>
                  </a:lnTo>
                  <a:lnTo>
                    <a:pt x="345546" y="673003"/>
                  </a:lnTo>
                  <a:lnTo>
                    <a:pt x="362453" y="681472"/>
                  </a:lnTo>
                  <a:lnTo>
                    <a:pt x="379361" y="689677"/>
                  </a:lnTo>
                  <a:lnTo>
                    <a:pt x="396532" y="697352"/>
                  </a:lnTo>
                  <a:lnTo>
                    <a:pt x="412911" y="705027"/>
                  </a:lnTo>
                  <a:lnTo>
                    <a:pt x="429819" y="711643"/>
                  </a:lnTo>
                  <a:lnTo>
                    <a:pt x="446198" y="718525"/>
                  </a:lnTo>
                  <a:lnTo>
                    <a:pt x="462049" y="724612"/>
                  </a:lnTo>
                  <a:lnTo>
                    <a:pt x="477899" y="730963"/>
                  </a:lnTo>
                  <a:lnTo>
                    <a:pt x="492958" y="736257"/>
                  </a:lnTo>
                  <a:lnTo>
                    <a:pt x="521753" y="746578"/>
                  </a:lnTo>
                  <a:lnTo>
                    <a:pt x="548435" y="755577"/>
                  </a:lnTo>
                  <a:lnTo>
                    <a:pt x="572211" y="763516"/>
                  </a:lnTo>
                  <a:lnTo>
                    <a:pt x="595987" y="771456"/>
                  </a:lnTo>
                  <a:lnTo>
                    <a:pt x="606290" y="775161"/>
                  </a:lnTo>
                  <a:lnTo>
                    <a:pt x="615536" y="778602"/>
                  </a:lnTo>
                  <a:lnTo>
                    <a:pt x="624783" y="782572"/>
                  </a:lnTo>
                  <a:lnTo>
                    <a:pt x="629274" y="784954"/>
                  </a:lnTo>
                  <a:lnTo>
                    <a:pt x="634029" y="787600"/>
                  </a:lnTo>
                  <a:lnTo>
                    <a:pt x="640633" y="792099"/>
                  </a:lnTo>
                  <a:lnTo>
                    <a:pt x="646974" y="796863"/>
                  </a:lnTo>
                  <a:lnTo>
                    <a:pt x="652786" y="802156"/>
                  </a:lnTo>
                  <a:lnTo>
                    <a:pt x="658069" y="807714"/>
                  </a:lnTo>
                  <a:lnTo>
                    <a:pt x="663088" y="813801"/>
                  </a:lnTo>
                  <a:lnTo>
                    <a:pt x="667579" y="819888"/>
                  </a:lnTo>
                  <a:lnTo>
                    <a:pt x="671806" y="826240"/>
                  </a:lnTo>
                  <a:lnTo>
                    <a:pt x="675505" y="833121"/>
                  </a:lnTo>
                  <a:lnTo>
                    <a:pt x="679203" y="840003"/>
                  </a:lnTo>
                  <a:lnTo>
                    <a:pt x="681845" y="847413"/>
                  </a:lnTo>
                  <a:lnTo>
                    <a:pt x="684487" y="854823"/>
                  </a:lnTo>
                  <a:lnTo>
                    <a:pt x="686600" y="862498"/>
                  </a:lnTo>
                  <a:lnTo>
                    <a:pt x="688450" y="870174"/>
                  </a:lnTo>
                  <a:lnTo>
                    <a:pt x="689770" y="878378"/>
                  </a:lnTo>
                  <a:lnTo>
                    <a:pt x="690299" y="886318"/>
                  </a:lnTo>
                  <a:lnTo>
                    <a:pt x="690563" y="894522"/>
                  </a:lnTo>
                  <a:lnTo>
                    <a:pt x="690563" y="899551"/>
                  </a:lnTo>
                  <a:lnTo>
                    <a:pt x="690299" y="904844"/>
                  </a:lnTo>
                  <a:lnTo>
                    <a:pt x="689770" y="909872"/>
                  </a:lnTo>
                  <a:lnTo>
                    <a:pt x="688978" y="915165"/>
                  </a:lnTo>
                  <a:lnTo>
                    <a:pt x="688185" y="920194"/>
                  </a:lnTo>
                  <a:lnTo>
                    <a:pt x="686865" y="925487"/>
                  </a:lnTo>
                  <a:lnTo>
                    <a:pt x="685279" y="930516"/>
                  </a:lnTo>
                  <a:lnTo>
                    <a:pt x="683694" y="935544"/>
                  </a:lnTo>
                  <a:lnTo>
                    <a:pt x="681581" y="941102"/>
                  </a:lnTo>
                  <a:lnTo>
                    <a:pt x="679467" y="945866"/>
                  </a:lnTo>
                  <a:lnTo>
                    <a:pt x="677090" y="950894"/>
                  </a:lnTo>
                  <a:lnTo>
                    <a:pt x="674448" y="955658"/>
                  </a:lnTo>
                  <a:lnTo>
                    <a:pt x="671278" y="960422"/>
                  </a:lnTo>
                  <a:lnTo>
                    <a:pt x="668108" y="965186"/>
                  </a:lnTo>
                  <a:lnTo>
                    <a:pt x="664409" y="969685"/>
                  </a:lnTo>
                  <a:lnTo>
                    <a:pt x="660975" y="973920"/>
                  </a:lnTo>
                  <a:lnTo>
                    <a:pt x="657012" y="978154"/>
                  </a:lnTo>
                  <a:lnTo>
                    <a:pt x="652786" y="982389"/>
                  </a:lnTo>
                  <a:lnTo>
                    <a:pt x="648295" y="985829"/>
                  </a:lnTo>
                  <a:lnTo>
                    <a:pt x="643539" y="989534"/>
                  </a:lnTo>
                  <a:lnTo>
                    <a:pt x="638784" y="992975"/>
                  </a:lnTo>
                  <a:lnTo>
                    <a:pt x="633765" y="996415"/>
                  </a:lnTo>
                  <a:lnTo>
                    <a:pt x="628745" y="999327"/>
                  </a:lnTo>
                  <a:lnTo>
                    <a:pt x="623198" y="1002238"/>
                  </a:lnTo>
                  <a:lnTo>
                    <a:pt x="617650" y="1004620"/>
                  </a:lnTo>
                  <a:lnTo>
                    <a:pt x="611838" y="1007266"/>
                  </a:lnTo>
                  <a:lnTo>
                    <a:pt x="606026" y="1009119"/>
                  </a:lnTo>
                  <a:lnTo>
                    <a:pt x="599950" y="1011501"/>
                  </a:lnTo>
                  <a:lnTo>
                    <a:pt x="593610" y="1013089"/>
                  </a:lnTo>
                  <a:lnTo>
                    <a:pt x="587005" y="1014942"/>
                  </a:lnTo>
                  <a:lnTo>
                    <a:pt x="580665" y="1016000"/>
                  </a:lnTo>
                  <a:lnTo>
                    <a:pt x="574060" y="1017323"/>
                  </a:lnTo>
                  <a:lnTo>
                    <a:pt x="569834" y="1017588"/>
                  </a:lnTo>
                  <a:lnTo>
                    <a:pt x="565343" y="1017588"/>
                  </a:lnTo>
                  <a:lnTo>
                    <a:pt x="561116" y="1017059"/>
                  </a:lnTo>
                  <a:lnTo>
                    <a:pt x="556889" y="1016265"/>
                  </a:lnTo>
                  <a:lnTo>
                    <a:pt x="552926" y="1015206"/>
                  </a:lnTo>
                  <a:lnTo>
                    <a:pt x="549228" y="1013354"/>
                  </a:lnTo>
                  <a:lnTo>
                    <a:pt x="545529" y="1011236"/>
                  </a:lnTo>
                  <a:lnTo>
                    <a:pt x="542095" y="1008854"/>
                  </a:lnTo>
                  <a:lnTo>
                    <a:pt x="538925" y="1006208"/>
                  </a:lnTo>
                  <a:lnTo>
                    <a:pt x="535755" y="1003032"/>
                  </a:lnTo>
                  <a:lnTo>
                    <a:pt x="533377" y="999591"/>
                  </a:lnTo>
                  <a:lnTo>
                    <a:pt x="530999" y="996415"/>
                  </a:lnTo>
                  <a:lnTo>
                    <a:pt x="528886" y="992446"/>
                  </a:lnTo>
                  <a:lnTo>
                    <a:pt x="527301" y="988211"/>
                  </a:lnTo>
                  <a:lnTo>
                    <a:pt x="525980" y="983977"/>
                  </a:lnTo>
                  <a:lnTo>
                    <a:pt x="525187" y="979477"/>
                  </a:lnTo>
                  <a:lnTo>
                    <a:pt x="524659" y="974713"/>
                  </a:lnTo>
                  <a:lnTo>
                    <a:pt x="524659" y="970214"/>
                  </a:lnTo>
                  <a:lnTo>
                    <a:pt x="525187" y="965980"/>
                  </a:lnTo>
                  <a:lnTo>
                    <a:pt x="525980" y="961481"/>
                  </a:lnTo>
                  <a:lnTo>
                    <a:pt x="527037" y="957246"/>
                  </a:lnTo>
                  <a:lnTo>
                    <a:pt x="528886" y="953276"/>
                  </a:lnTo>
                  <a:lnTo>
                    <a:pt x="530735" y="949306"/>
                  </a:lnTo>
                  <a:lnTo>
                    <a:pt x="533113" y="946130"/>
                  </a:lnTo>
                  <a:lnTo>
                    <a:pt x="535490" y="942690"/>
                  </a:lnTo>
                  <a:lnTo>
                    <a:pt x="538660" y="939514"/>
                  </a:lnTo>
                  <a:lnTo>
                    <a:pt x="541831" y="936867"/>
                  </a:lnTo>
                  <a:lnTo>
                    <a:pt x="545001" y="934221"/>
                  </a:lnTo>
                  <a:lnTo>
                    <a:pt x="548963" y="932368"/>
                  </a:lnTo>
                  <a:lnTo>
                    <a:pt x="552926" y="930251"/>
                  </a:lnTo>
                  <a:lnTo>
                    <a:pt x="556889" y="929192"/>
                  </a:lnTo>
                  <a:lnTo>
                    <a:pt x="561380" y="928134"/>
                  </a:lnTo>
                  <a:lnTo>
                    <a:pt x="569041" y="926546"/>
                  </a:lnTo>
                  <a:lnTo>
                    <a:pt x="575646" y="924958"/>
                  </a:lnTo>
                  <a:lnTo>
                    <a:pt x="581457" y="923105"/>
                  </a:lnTo>
                  <a:lnTo>
                    <a:pt x="586213" y="920723"/>
                  </a:lnTo>
                  <a:lnTo>
                    <a:pt x="590440" y="918606"/>
                  </a:lnTo>
                  <a:lnTo>
                    <a:pt x="593610" y="916224"/>
                  </a:lnTo>
                  <a:lnTo>
                    <a:pt x="596516" y="914107"/>
                  </a:lnTo>
                  <a:lnTo>
                    <a:pt x="598365" y="911990"/>
                  </a:lnTo>
                  <a:lnTo>
                    <a:pt x="599950" y="910137"/>
                  </a:lnTo>
                  <a:lnTo>
                    <a:pt x="601535" y="908020"/>
                  </a:lnTo>
                  <a:lnTo>
                    <a:pt x="602328" y="906167"/>
                  </a:lnTo>
                  <a:lnTo>
                    <a:pt x="603120" y="904050"/>
                  </a:lnTo>
                  <a:lnTo>
                    <a:pt x="603913" y="901932"/>
                  </a:lnTo>
                  <a:lnTo>
                    <a:pt x="604177" y="899551"/>
                  </a:lnTo>
                  <a:lnTo>
                    <a:pt x="604441" y="897169"/>
                  </a:lnTo>
                  <a:lnTo>
                    <a:pt x="604705" y="894522"/>
                  </a:lnTo>
                  <a:lnTo>
                    <a:pt x="604441" y="890023"/>
                  </a:lnTo>
                  <a:lnTo>
                    <a:pt x="603648" y="885259"/>
                  </a:lnTo>
                  <a:lnTo>
                    <a:pt x="602063" y="880760"/>
                  </a:lnTo>
                  <a:lnTo>
                    <a:pt x="599950" y="876261"/>
                  </a:lnTo>
                  <a:lnTo>
                    <a:pt x="597837" y="872555"/>
                  </a:lnTo>
                  <a:lnTo>
                    <a:pt x="595195" y="869380"/>
                  </a:lnTo>
                  <a:lnTo>
                    <a:pt x="593081" y="866998"/>
                  </a:lnTo>
                  <a:lnTo>
                    <a:pt x="590704" y="865410"/>
                  </a:lnTo>
                  <a:lnTo>
                    <a:pt x="590175" y="865145"/>
                  </a:lnTo>
                  <a:lnTo>
                    <a:pt x="587798" y="864086"/>
                  </a:lnTo>
                  <a:lnTo>
                    <a:pt x="577231" y="859852"/>
                  </a:lnTo>
                  <a:lnTo>
                    <a:pt x="561908" y="854559"/>
                  </a:lnTo>
                  <a:lnTo>
                    <a:pt x="542887" y="848207"/>
                  </a:lnTo>
                  <a:lnTo>
                    <a:pt x="520696" y="840796"/>
                  </a:lnTo>
                  <a:lnTo>
                    <a:pt x="495599" y="832327"/>
                  </a:lnTo>
                  <a:lnTo>
                    <a:pt x="468125" y="822800"/>
                  </a:lnTo>
                  <a:lnTo>
                    <a:pt x="438801" y="811684"/>
                  </a:lnTo>
                  <a:lnTo>
                    <a:pt x="423479" y="805862"/>
                  </a:lnTo>
                  <a:lnTo>
                    <a:pt x="407628" y="799774"/>
                  </a:lnTo>
                  <a:lnTo>
                    <a:pt x="391777" y="792893"/>
                  </a:lnTo>
                  <a:lnTo>
                    <a:pt x="375398" y="786012"/>
                  </a:lnTo>
                  <a:lnTo>
                    <a:pt x="358755" y="778602"/>
                  </a:lnTo>
                  <a:lnTo>
                    <a:pt x="342376" y="770927"/>
                  </a:lnTo>
                  <a:lnTo>
                    <a:pt x="325468" y="762987"/>
                  </a:lnTo>
                  <a:lnTo>
                    <a:pt x="308297" y="754253"/>
                  </a:lnTo>
                  <a:lnTo>
                    <a:pt x="291653" y="745255"/>
                  </a:lnTo>
                  <a:lnTo>
                    <a:pt x="274482" y="735992"/>
                  </a:lnTo>
                  <a:lnTo>
                    <a:pt x="257574" y="725670"/>
                  </a:lnTo>
                  <a:lnTo>
                    <a:pt x="240667" y="715613"/>
                  </a:lnTo>
                  <a:lnTo>
                    <a:pt x="224024" y="704762"/>
                  </a:lnTo>
                  <a:lnTo>
                    <a:pt x="207380" y="693382"/>
                  </a:lnTo>
                  <a:lnTo>
                    <a:pt x="191001" y="681472"/>
                  </a:lnTo>
                  <a:lnTo>
                    <a:pt x="174887" y="669033"/>
                  </a:lnTo>
                  <a:lnTo>
                    <a:pt x="164319" y="660564"/>
                  </a:lnTo>
                  <a:lnTo>
                    <a:pt x="154016" y="651566"/>
                  </a:lnTo>
                  <a:lnTo>
                    <a:pt x="143449" y="642568"/>
                  </a:lnTo>
                  <a:lnTo>
                    <a:pt x="133410" y="633305"/>
                  </a:lnTo>
                  <a:lnTo>
                    <a:pt x="123636" y="623512"/>
                  </a:lnTo>
                  <a:lnTo>
                    <a:pt x="113861" y="613720"/>
                  </a:lnTo>
                  <a:lnTo>
                    <a:pt x="104351" y="603663"/>
                  </a:lnTo>
                  <a:lnTo>
                    <a:pt x="95105" y="593076"/>
                  </a:lnTo>
                  <a:lnTo>
                    <a:pt x="86122" y="582225"/>
                  </a:lnTo>
                  <a:lnTo>
                    <a:pt x="77405" y="571374"/>
                  </a:lnTo>
                  <a:lnTo>
                    <a:pt x="68951" y="559994"/>
                  </a:lnTo>
                  <a:lnTo>
                    <a:pt x="60761" y="548349"/>
                  </a:lnTo>
                  <a:lnTo>
                    <a:pt x="52836" y="536440"/>
                  </a:lnTo>
                  <a:lnTo>
                    <a:pt x="45439" y="524001"/>
                  </a:lnTo>
                  <a:lnTo>
                    <a:pt x="38306" y="511562"/>
                  </a:lnTo>
                  <a:lnTo>
                    <a:pt x="31702" y="498594"/>
                  </a:lnTo>
                  <a:lnTo>
                    <a:pt x="27739" y="490389"/>
                  </a:lnTo>
                  <a:lnTo>
                    <a:pt x="24041" y="482185"/>
                  </a:lnTo>
                  <a:lnTo>
                    <a:pt x="20606" y="473451"/>
                  </a:lnTo>
                  <a:lnTo>
                    <a:pt x="17700" y="464717"/>
                  </a:lnTo>
                  <a:lnTo>
                    <a:pt x="14794" y="455719"/>
                  </a:lnTo>
                  <a:lnTo>
                    <a:pt x="12417" y="446456"/>
                  </a:lnTo>
                  <a:lnTo>
                    <a:pt x="10039" y="437193"/>
                  </a:lnTo>
                  <a:lnTo>
                    <a:pt x="7926" y="427665"/>
                  </a:lnTo>
                  <a:lnTo>
                    <a:pt x="6076" y="418137"/>
                  </a:lnTo>
                  <a:lnTo>
                    <a:pt x="4491" y="408345"/>
                  </a:lnTo>
                  <a:lnTo>
                    <a:pt x="3170" y="398553"/>
                  </a:lnTo>
                  <a:lnTo>
                    <a:pt x="1850" y="388761"/>
                  </a:lnTo>
                  <a:lnTo>
                    <a:pt x="1057" y="378439"/>
                  </a:lnTo>
                  <a:lnTo>
                    <a:pt x="529" y="368382"/>
                  </a:lnTo>
                  <a:lnTo>
                    <a:pt x="264" y="358060"/>
                  </a:lnTo>
                  <a:lnTo>
                    <a:pt x="0" y="348003"/>
                  </a:lnTo>
                  <a:lnTo>
                    <a:pt x="264" y="332653"/>
                  </a:lnTo>
                  <a:lnTo>
                    <a:pt x="1057" y="317832"/>
                  </a:lnTo>
                  <a:lnTo>
                    <a:pt x="2378" y="302747"/>
                  </a:lnTo>
                  <a:lnTo>
                    <a:pt x="4491" y="287926"/>
                  </a:lnTo>
                  <a:lnTo>
                    <a:pt x="6869" y="272840"/>
                  </a:lnTo>
                  <a:lnTo>
                    <a:pt x="10039" y="258019"/>
                  </a:lnTo>
                  <a:lnTo>
                    <a:pt x="11888" y="250874"/>
                  </a:lnTo>
                  <a:lnTo>
                    <a:pt x="14002" y="243463"/>
                  </a:lnTo>
                  <a:lnTo>
                    <a:pt x="15851" y="236053"/>
                  </a:lnTo>
                  <a:lnTo>
                    <a:pt x="18493" y="228907"/>
                  </a:lnTo>
                  <a:lnTo>
                    <a:pt x="20606" y="221761"/>
                  </a:lnTo>
                  <a:lnTo>
                    <a:pt x="23512" y="214880"/>
                  </a:lnTo>
                  <a:lnTo>
                    <a:pt x="26418" y="207734"/>
                  </a:lnTo>
                  <a:lnTo>
                    <a:pt x="29324" y="200853"/>
                  </a:lnTo>
                  <a:lnTo>
                    <a:pt x="32494" y="193972"/>
                  </a:lnTo>
                  <a:lnTo>
                    <a:pt x="36193" y="187356"/>
                  </a:lnTo>
                  <a:lnTo>
                    <a:pt x="39363" y="180475"/>
                  </a:lnTo>
                  <a:lnTo>
                    <a:pt x="43326" y="174123"/>
                  </a:lnTo>
                  <a:lnTo>
                    <a:pt x="47552" y="167506"/>
                  </a:lnTo>
                  <a:lnTo>
                    <a:pt x="51779" y="161155"/>
                  </a:lnTo>
                  <a:lnTo>
                    <a:pt x="56270" y="155332"/>
                  </a:lnTo>
                  <a:lnTo>
                    <a:pt x="60761" y="148980"/>
                  </a:lnTo>
                  <a:lnTo>
                    <a:pt x="65781" y="143422"/>
                  </a:lnTo>
                  <a:lnTo>
                    <a:pt x="70800" y="137865"/>
                  </a:lnTo>
                  <a:lnTo>
                    <a:pt x="76348" y="132307"/>
                  </a:lnTo>
                  <a:lnTo>
                    <a:pt x="81896" y="126749"/>
                  </a:lnTo>
                  <a:lnTo>
                    <a:pt x="89557" y="120397"/>
                  </a:lnTo>
                  <a:lnTo>
                    <a:pt x="98011" y="114045"/>
                  </a:lnTo>
                  <a:lnTo>
                    <a:pt x="106728" y="108223"/>
                  </a:lnTo>
                  <a:lnTo>
                    <a:pt x="115710" y="102930"/>
                  </a:lnTo>
                  <a:lnTo>
                    <a:pt x="124957" y="98166"/>
                  </a:lnTo>
                  <a:lnTo>
                    <a:pt x="134731" y="93931"/>
                  </a:lnTo>
                  <a:lnTo>
                    <a:pt x="139751" y="92079"/>
                  </a:lnTo>
                  <a:lnTo>
                    <a:pt x="145034" y="90226"/>
                  </a:lnTo>
                  <a:lnTo>
                    <a:pt x="150318" y="88638"/>
                  </a:lnTo>
                  <a:lnTo>
                    <a:pt x="155601" y="87315"/>
                  </a:lnTo>
                  <a:lnTo>
                    <a:pt x="163527" y="85198"/>
                  </a:lnTo>
                  <a:lnTo>
                    <a:pt x="170924" y="83874"/>
                  </a:lnTo>
                  <a:lnTo>
                    <a:pt x="178849" y="82551"/>
                  </a:lnTo>
                  <a:lnTo>
                    <a:pt x="186510" y="81228"/>
                  </a:lnTo>
                  <a:lnTo>
                    <a:pt x="193907" y="80434"/>
                  </a:lnTo>
                  <a:lnTo>
                    <a:pt x="201304" y="79640"/>
                  </a:lnTo>
                  <a:lnTo>
                    <a:pt x="208966" y="79375"/>
                  </a:lnTo>
                  <a:close/>
                  <a:moveTo>
                    <a:pt x="1713004" y="79375"/>
                  </a:moveTo>
                  <a:lnTo>
                    <a:pt x="1722007" y="79375"/>
                  </a:lnTo>
                  <a:lnTo>
                    <a:pt x="1729156" y="79375"/>
                  </a:lnTo>
                  <a:lnTo>
                    <a:pt x="1736570" y="79640"/>
                  </a:lnTo>
                  <a:lnTo>
                    <a:pt x="1743984" y="80434"/>
                  </a:lnTo>
                  <a:lnTo>
                    <a:pt x="1751398" y="81228"/>
                  </a:lnTo>
                  <a:lnTo>
                    <a:pt x="1759077" y="82551"/>
                  </a:lnTo>
                  <a:lnTo>
                    <a:pt x="1767021" y="83874"/>
                  </a:lnTo>
                  <a:lnTo>
                    <a:pt x="1774699" y="85198"/>
                  </a:lnTo>
                  <a:lnTo>
                    <a:pt x="1782643" y="87315"/>
                  </a:lnTo>
                  <a:lnTo>
                    <a:pt x="1787674" y="88638"/>
                  </a:lnTo>
                  <a:lnTo>
                    <a:pt x="1792970" y="90226"/>
                  </a:lnTo>
                  <a:lnTo>
                    <a:pt x="1798001" y="92079"/>
                  </a:lnTo>
                  <a:lnTo>
                    <a:pt x="1803031" y="93931"/>
                  </a:lnTo>
                  <a:lnTo>
                    <a:pt x="1813093" y="98166"/>
                  </a:lnTo>
                  <a:lnTo>
                    <a:pt x="1822626" y="102930"/>
                  </a:lnTo>
                  <a:lnTo>
                    <a:pt x="1831628" y="108223"/>
                  </a:lnTo>
                  <a:lnTo>
                    <a:pt x="1840366" y="114045"/>
                  </a:lnTo>
                  <a:lnTo>
                    <a:pt x="1848310" y="120397"/>
                  </a:lnTo>
                  <a:lnTo>
                    <a:pt x="1856253" y="126749"/>
                  </a:lnTo>
                  <a:lnTo>
                    <a:pt x="1863667" y="134159"/>
                  </a:lnTo>
                  <a:lnTo>
                    <a:pt x="1870817" y="141570"/>
                  </a:lnTo>
                  <a:lnTo>
                    <a:pt x="1877436" y="148980"/>
                  </a:lnTo>
                  <a:lnTo>
                    <a:pt x="1883526" y="157185"/>
                  </a:lnTo>
                  <a:lnTo>
                    <a:pt x="1889352" y="165389"/>
                  </a:lnTo>
                  <a:lnTo>
                    <a:pt x="1894912" y="174123"/>
                  </a:lnTo>
                  <a:lnTo>
                    <a:pt x="1899943" y="182856"/>
                  </a:lnTo>
                  <a:lnTo>
                    <a:pt x="1904709" y="191855"/>
                  </a:lnTo>
                  <a:lnTo>
                    <a:pt x="1908946" y="200853"/>
                  </a:lnTo>
                  <a:lnTo>
                    <a:pt x="1913182" y="210116"/>
                  </a:lnTo>
                  <a:lnTo>
                    <a:pt x="1916625" y="219379"/>
                  </a:lnTo>
                  <a:lnTo>
                    <a:pt x="1920067" y="228907"/>
                  </a:lnTo>
                  <a:lnTo>
                    <a:pt x="1923244" y="238435"/>
                  </a:lnTo>
                  <a:lnTo>
                    <a:pt x="1925627" y="248227"/>
                  </a:lnTo>
                  <a:lnTo>
                    <a:pt x="1928275" y="258019"/>
                  </a:lnTo>
                  <a:lnTo>
                    <a:pt x="1930393" y="267812"/>
                  </a:lnTo>
                  <a:lnTo>
                    <a:pt x="1932512" y="277604"/>
                  </a:lnTo>
                  <a:lnTo>
                    <a:pt x="1933836" y="287926"/>
                  </a:lnTo>
                  <a:lnTo>
                    <a:pt x="1935160" y="297983"/>
                  </a:lnTo>
                  <a:lnTo>
                    <a:pt x="1936483" y="307775"/>
                  </a:lnTo>
                  <a:lnTo>
                    <a:pt x="1937278" y="317832"/>
                  </a:lnTo>
                  <a:lnTo>
                    <a:pt x="1937807" y="327889"/>
                  </a:lnTo>
                  <a:lnTo>
                    <a:pt x="1938337" y="337946"/>
                  </a:lnTo>
                  <a:lnTo>
                    <a:pt x="1938337" y="348003"/>
                  </a:lnTo>
                  <a:lnTo>
                    <a:pt x="1938337" y="358060"/>
                  </a:lnTo>
                  <a:lnTo>
                    <a:pt x="1937807" y="368382"/>
                  </a:lnTo>
                  <a:lnTo>
                    <a:pt x="1937278" y="378439"/>
                  </a:lnTo>
                  <a:lnTo>
                    <a:pt x="1936483" y="388760"/>
                  </a:lnTo>
                  <a:lnTo>
                    <a:pt x="1935160" y="398553"/>
                  </a:lnTo>
                  <a:lnTo>
                    <a:pt x="1933836" y="408345"/>
                  </a:lnTo>
                  <a:lnTo>
                    <a:pt x="1932512" y="418137"/>
                  </a:lnTo>
                  <a:lnTo>
                    <a:pt x="1930393" y="427665"/>
                  </a:lnTo>
                  <a:lnTo>
                    <a:pt x="1928540" y="437193"/>
                  </a:lnTo>
                  <a:lnTo>
                    <a:pt x="1925892" y="446456"/>
                  </a:lnTo>
                  <a:lnTo>
                    <a:pt x="1923509" y="455719"/>
                  </a:lnTo>
                  <a:lnTo>
                    <a:pt x="1920596" y="464717"/>
                  </a:lnTo>
                  <a:lnTo>
                    <a:pt x="1917684" y="473451"/>
                  </a:lnTo>
                  <a:lnTo>
                    <a:pt x="1914241" y="482185"/>
                  </a:lnTo>
                  <a:lnTo>
                    <a:pt x="1910535" y="490389"/>
                  </a:lnTo>
                  <a:lnTo>
                    <a:pt x="1906563" y="498593"/>
                  </a:lnTo>
                  <a:lnTo>
                    <a:pt x="1901267" y="509180"/>
                  </a:lnTo>
                  <a:lnTo>
                    <a:pt x="1895442" y="519502"/>
                  </a:lnTo>
                  <a:lnTo>
                    <a:pt x="1889352" y="529823"/>
                  </a:lnTo>
                  <a:lnTo>
                    <a:pt x="1883262" y="539616"/>
                  </a:lnTo>
                  <a:lnTo>
                    <a:pt x="1876907" y="549143"/>
                  </a:lnTo>
                  <a:lnTo>
                    <a:pt x="1870287" y="558671"/>
                  </a:lnTo>
                  <a:lnTo>
                    <a:pt x="1863403" y="567934"/>
                  </a:lnTo>
                  <a:lnTo>
                    <a:pt x="1856253" y="576932"/>
                  </a:lnTo>
                  <a:lnTo>
                    <a:pt x="1849369" y="585931"/>
                  </a:lnTo>
                  <a:lnTo>
                    <a:pt x="1841955" y="594664"/>
                  </a:lnTo>
                  <a:lnTo>
                    <a:pt x="1834276" y="603133"/>
                  </a:lnTo>
                  <a:lnTo>
                    <a:pt x="1826597" y="611338"/>
                  </a:lnTo>
                  <a:lnTo>
                    <a:pt x="1818654" y="619542"/>
                  </a:lnTo>
                  <a:lnTo>
                    <a:pt x="1810710" y="627482"/>
                  </a:lnTo>
                  <a:lnTo>
                    <a:pt x="1802502" y="635422"/>
                  </a:lnTo>
                  <a:lnTo>
                    <a:pt x="1794294" y="642832"/>
                  </a:lnTo>
                  <a:lnTo>
                    <a:pt x="1786085" y="650243"/>
                  </a:lnTo>
                  <a:lnTo>
                    <a:pt x="1777612" y="657653"/>
                  </a:lnTo>
                  <a:lnTo>
                    <a:pt x="1768874" y="664534"/>
                  </a:lnTo>
                  <a:lnTo>
                    <a:pt x="1760136" y="671680"/>
                  </a:lnTo>
                  <a:lnTo>
                    <a:pt x="1751398" y="678296"/>
                  </a:lnTo>
                  <a:lnTo>
                    <a:pt x="1742660" y="684648"/>
                  </a:lnTo>
                  <a:lnTo>
                    <a:pt x="1724655" y="697352"/>
                  </a:lnTo>
                  <a:lnTo>
                    <a:pt x="1706385" y="709526"/>
                  </a:lnTo>
                  <a:lnTo>
                    <a:pt x="1688114" y="720906"/>
                  </a:lnTo>
                  <a:lnTo>
                    <a:pt x="1669844" y="732022"/>
                  </a:lnTo>
                  <a:lnTo>
                    <a:pt x="1651309" y="742344"/>
                  </a:lnTo>
                  <a:lnTo>
                    <a:pt x="1632774" y="752136"/>
                  </a:lnTo>
                  <a:lnTo>
                    <a:pt x="1614504" y="761664"/>
                  </a:lnTo>
                  <a:lnTo>
                    <a:pt x="1596234" y="770397"/>
                  </a:lnTo>
                  <a:lnTo>
                    <a:pt x="1577964" y="778866"/>
                  </a:lnTo>
                  <a:lnTo>
                    <a:pt x="1559958" y="786806"/>
                  </a:lnTo>
                  <a:lnTo>
                    <a:pt x="1542217" y="794217"/>
                  </a:lnTo>
                  <a:lnTo>
                    <a:pt x="1525271" y="801362"/>
                  </a:lnTo>
                  <a:lnTo>
                    <a:pt x="1508060" y="807979"/>
                  </a:lnTo>
                  <a:lnTo>
                    <a:pt x="1491379" y="814331"/>
                  </a:lnTo>
                  <a:lnTo>
                    <a:pt x="1475756" y="820153"/>
                  </a:lnTo>
                  <a:lnTo>
                    <a:pt x="1445306" y="830739"/>
                  </a:lnTo>
                  <a:lnTo>
                    <a:pt x="1417768" y="840532"/>
                  </a:lnTo>
                  <a:lnTo>
                    <a:pt x="1393673" y="848207"/>
                  </a:lnTo>
                  <a:lnTo>
                    <a:pt x="1370636" y="856147"/>
                  </a:lnTo>
                  <a:lnTo>
                    <a:pt x="1361369" y="859323"/>
                  </a:lnTo>
                  <a:lnTo>
                    <a:pt x="1353955" y="861969"/>
                  </a:lnTo>
                  <a:lnTo>
                    <a:pt x="1348394" y="864616"/>
                  </a:lnTo>
                  <a:lnTo>
                    <a:pt x="1346276" y="865674"/>
                  </a:lnTo>
                  <a:lnTo>
                    <a:pt x="1343893" y="866998"/>
                  </a:lnTo>
                  <a:lnTo>
                    <a:pt x="1341775" y="869380"/>
                  </a:lnTo>
                  <a:lnTo>
                    <a:pt x="1339127" y="872555"/>
                  </a:lnTo>
                  <a:lnTo>
                    <a:pt x="1337009" y="876261"/>
                  </a:lnTo>
                  <a:lnTo>
                    <a:pt x="1334890" y="880760"/>
                  </a:lnTo>
                  <a:lnTo>
                    <a:pt x="1333566" y="885259"/>
                  </a:lnTo>
                  <a:lnTo>
                    <a:pt x="1332507" y="890023"/>
                  </a:lnTo>
                  <a:lnTo>
                    <a:pt x="1332242" y="894522"/>
                  </a:lnTo>
                  <a:lnTo>
                    <a:pt x="1332507" y="897169"/>
                  </a:lnTo>
                  <a:lnTo>
                    <a:pt x="1332772" y="899551"/>
                  </a:lnTo>
                  <a:lnTo>
                    <a:pt x="1333302" y="901932"/>
                  </a:lnTo>
                  <a:lnTo>
                    <a:pt x="1333831" y="904050"/>
                  </a:lnTo>
                  <a:lnTo>
                    <a:pt x="1334625" y="906167"/>
                  </a:lnTo>
                  <a:lnTo>
                    <a:pt x="1335685" y="908020"/>
                  </a:lnTo>
                  <a:lnTo>
                    <a:pt x="1337273" y="910137"/>
                  </a:lnTo>
                  <a:lnTo>
                    <a:pt x="1338597" y="911990"/>
                  </a:lnTo>
                  <a:lnTo>
                    <a:pt x="1340716" y="914107"/>
                  </a:lnTo>
                  <a:lnTo>
                    <a:pt x="1343363" y="916224"/>
                  </a:lnTo>
                  <a:lnTo>
                    <a:pt x="1346806" y="918606"/>
                  </a:lnTo>
                  <a:lnTo>
                    <a:pt x="1350777" y="920723"/>
                  </a:lnTo>
                  <a:lnTo>
                    <a:pt x="1355544" y="923105"/>
                  </a:lnTo>
                  <a:lnTo>
                    <a:pt x="1361369" y="924958"/>
                  </a:lnTo>
                  <a:lnTo>
                    <a:pt x="1367988" y="926546"/>
                  </a:lnTo>
                  <a:lnTo>
                    <a:pt x="1375932" y="928134"/>
                  </a:lnTo>
                  <a:lnTo>
                    <a:pt x="1380169" y="929192"/>
                  </a:lnTo>
                  <a:lnTo>
                    <a:pt x="1384405" y="930251"/>
                  </a:lnTo>
                  <a:lnTo>
                    <a:pt x="1388377" y="932368"/>
                  </a:lnTo>
                  <a:lnTo>
                    <a:pt x="1392084" y="934221"/>
                  </a:lnTo>
                  <a:lnTo>
                    <a:pt x="1395261" y="936867"/>
                  </a:lnTo>
                  <a:lnTo>
                    <a:pt x="1398704" y="939514"/>
                  </a:lnTo>
                  <a:lnTo>
                    <a:pt x="1401616" y="942690"/>
                  </a:lnTo>
                  <a:lnTo>
                    <a:pt x="1403999" y="946130"/>
                  </a:lnTo>
                  <a:lnTo>
                    <a:pt x="1406382" y="949306"/>
                  </a:lnTo>
                  <a:lnTo>
                    <a:pt x="1408236" y="953276"/>
                  </a:lnTo>
                  <a:lnTo>
                    <a:pt x="1410089" y="957246"/>
                  </a:lnTo>
                  <a:lnTo>
                    <a:pt x="1411149" y="961481"/>
                  </a:lnTo>
                  <a:lnTo>
                    <a:pt x="1411943" y="965980"/>
                  </a:lnTo>
                  <a:lnTo>
                    <a:pt x="1412472" y="970214"/>
                  </a:lnTo>
                  <a:lnTo>
                    <a:pt x="1412472" y="974713"/>
                  </a:lnTo>
                  <a:lnTo>
                    <a:pt x="1411943" y="979477"/>
                  </a:lnTo>
                  <a:lnTo>
                    <a:pt x="1411149" y="983977"/>
                  </a:lnTo>
                  <a:lnTo>
                    <a:pt x="1410089" y="988211"/>
                  </a:lnTo>
                  <a:lnTo>
                    <a:pt x="1408236" y="992446"/>
                  </a:lnTo>
                  <a:lnTo>
                    <a:pt x="1406382" y="996415"/>
                  </a:lnTo>
                  <a:lnTo>
                    <a:pt x="1403735" y="999591"/>
                  </a:lnTo>
                  <a:lnTo>
                    <a:pt x="1401351" y="1003032"/>
                  </a:lnTo>
                  <a:lnTo>
                    <a:pt x="1398439" y="1006208"/>
                  </a:lnTo>
                  <a:lnTo>
                    <a:pt x="1394997" y="1008854"/>
                  </a:lnTo>
                  <a:lnTo>
                    <a:pt x="1391819" y="1011236"/>
                  </a:lnTo>
                  <a:lnTo>
                    <a:pt x="1388112" y="1013354"/>
                  </a:lnTo>
                  <a:lnTo>
                    <a:pt x="1384140" y="1015206"/>
                  </a:lnTo>
                  <a:lnTo>
                    <a:pt x="1380169" y="1016265"/>
                  </a:lnTo>
                  <a:lnTo>
                    <a:pt x="1375932" y="1017059"/>
                  </a:lnTo>
                  <a:lnTo>
                    <a:pt x="1371695" y="1017588"/>
                  </a:lnTo>
                  <a:lnTo>
                    <a:pt x="1367459" y="1017588"/>
                  </a:lnTo>
                  <a:lnTo>
                    <a:pt x="1362958" y="1017323"/>
                  </a:lnTo>
                  <a:lnTo>
                    <a:pt x="1356338" y="1016000"/>
                  </a:lnTo>
                  <a:lnTo>
                    <a:pt x="1349718" y="1014942"/>
                  </a:lnTo>
                  <a:lnTo>
                    <a:pt x="1343363" y="1013089"/>
                  </a:lnTo>
                  <a:lnTo>
                    <a:pt x="1337273" y="1011501"/>
                  </a:lnTo>
                  <a:lnTo>
                    <a:pt x="1330918" y="1009119"/>
                  </a:lnTo>
                  <a:lnTo>
                    <a:pt x="1325093" y="1007266"/>
                  </a:lnTo>
                  <a:lnTo>
                    <a:pt x="1319533" y="1004620"/>
                  </a:lnTo>
                  <a:lnTo>
                    <a:pt x="1313972" y="1002238"/>
                  </a:lnTo>
                  <a:lnTo>
                    <a:pt x="1308147" y="999327"/>
                  </a:lnTo>
                  <a:lnTo>
                    <a:pt x="1303116" y="996415"/>
                  </a:lnTo>
                  <a:lnTo>
                    <a:pt x="1298085" y="992975"/>
                  </a:lnTo>
                  <a:lnTo>
                    <a:pt x="1293319" y="989534"/>
                  </a:lnTo>
                  <a:lnTo>
                    <a:pt x="1288553" y="985829"/>
                  </a:lnTo>
                  <a:lnTo>
                    <a:pt x="1284316" y="982389"/>
                  </a:lnTo>
                  <a:lnTo>
                    <a:pt x="1280080" y="978154"/>
                  </a:lnTo>
                  <a:lnTo>
                    <a:pt x="1276108" y="973920"/>
                  </a:lnTo>
                  <a:lnTo>
                    <a:pt x="1272136" y="969685"/>
                  </a:lnTo>
                  <a:lnTo>
                    <a:pt x="1268959" y="965186"/>
                  </a:lnTo>
                  <a:lnTo>
                    <a:pt x="1265516" y="960422"/>
                  </a:lnTo>
                  <a:lnTo>
                    <a:pt x="1262604" y="955658"/>
                  </a:lnTo>
                  <a:lnTo>
                    <a:pt x="1259956" y="950894"/>
                  </a:lnTo>
                  <a:lnTo>
                    <a:pt x="1257308" y="945866"/>
                  </a:lnTo>
                  <a:lnTo>
                    <a:pt x="1255190" y="941102"/>
                  </a:lnTo>
                  <a:lnTo>
                    <a:pt x="1253071" y="935544"/>
                  </a:lnTo>
                  <a:lnTo>
                    <a:pt x="1251483" y="930516"/>
                  </a:lnTo>
                  <a:lnTo>
                    <a:pt x="1250159" y="925487"/>
                  </a:lnTo>
                  <a:lnTo>
                    <a:pt x="1248570" y="920194"/>
                  </a:lnTo>
                  <a:lnTo>
                    <a:pt x="1247776" y="915165"/>
                  </a:lnTo>
                  <a:lnTo>
                    <a:pt x="1246981" y="909872"/>
                  </a:lnTo>
                  <a:lnTo>
                    <a:pt x="1246452" y="904844"/>
                  </a:lnTo>
                  <a:lnTo>
                    <a:pt x="1246187" y="899551"/>
                  </a:lnTo>
                  <a:lnTo>
                    <a:pt x="1246187" y="894522"/>
                  </a:lnTo>
                  <a:lnTo>
                    <a:pt x="1246452" y="886318"/>
                  </a:lnTo>
                  <a:lnTo>
                    <a:pt x="1247246" y="878378"/>
                  </a:lnTo>
                  <a:lnTo>
                    <a:pt x="1248305" y="870174"/>
                  </a:lnTo>
                  <a:lnTo>
                    <a:pt x="1250159" y="862498"/>
                  </a:lnTo>
                  <a:lnTo>
                    <a:pt x="1252277" y="854823"/>
                  </a:lnTo>
                  <a:lnTo>
                    <a:pt x="1254925" y="847413"/>
                  </a:lnTo>
                  <a:lnTo>
                    <a:pt x="1257838" y="840003"/>
                  </a:lnTo>
                  <a:lnTo>
                    <a:pt x="1261280" y="833121"/>
                  </a:lnTo>
                  <a:lnTo>
                    <a:pt x="1264987" y="826240"/>
                  </a:lnTo>
                  <a:lnTo>
                    <a:pt x="1269223" y="819888"/>
                  </a:lnTo>
                  <a:lnTo>
                    <a:pt x="1273990" y="813801"/>
                  </a:lnTo>
                  <a:lnTo>
                    <a:pt x="1278756" y="807714"/>
                  </a:lnTo>
                  <a:lnTo>
                    <a:pt x="1284051" y="802156"/>
                  </a:lnTo>
                  <a:lnTo>
                    <a:pt x="1289877" y="796863"/>
                  </a:lnTo>
                  <a:lnTo>
                    <a:pt x="1296232" y="792099"/>
                  </a:lnTo>
                  <a:lnTo>
                    <a:pt x="1302851" y="787600"/>
                  </a:lnTo>
                  <a:lnTo>
                    <a:pt x="1306558" y="785748"/>
                  </a:lnTo>
                  <a:lnTo>
                    <a:pt x="1310000" y="783630"/>
                  </a:lnTo>
                  <a:lnTo>
                    <a:pt x="1316620" y="780454"/>
                  </a:lnTo>
                  <a:lnTo>
                    <a:pt x="1324034" y="777808"/>
                  </a:lnTo>
                  <a:lnTo>
                    <a:pt x="1331448" y="774897"/>
                  </a:lnTo>
                  <a:lnTo>
                    <a:pt x="1348394" y="768809"/>
                  </a:lnTo>
                  <a:lnTo>
                    <a:pt x="1367988" y="762193"/>
                  </a:lnTo>
                  <a:lnTo>
                    <a:pt x="1390230" y="755047"/>
                  </a:lnTo>
                  <a:lnTo>
                    <a:pt x="1414856" y="746578"/>
                  </a:lnTo>
                  <a:lnTo>
                    <a:pt x="1441069" y="737580"/>
                  </a:lnTo>
                  <a:lnTo>
                    <a:pt x="1469137" y="727258"/>
                  </a:lnTo>
                  <a:lnTo>
                    <a:pt x="1483965" y="721700"/>
                  </a:lnTo>
                  <a:lnTo>
                    <a:pt x="1498528" y="715613"/>
                  </a:lnTo>
                  <a:lnTo>
                    <a:pt x="1513621" y="709526"/>
                  </a:lnTo>
                  <a:lnTo>
                    <a:pt x="1528978" y="702645"/>
                  </a:lnTo>
                  <a:lnTo>
                    <a:pt x="1544336" y="696028"/>
                  </a:lnTo>
                  <a:lnTo>
                    <a:pt x="1559958" y="688618"/>
                  </a:lnTo>
                  <a:lnTo>
                    <a:pt x="1575581" y="681472"/>
                  </a:lnTo>
                  <a:lnTo>
                    <a:pt x="1591203" y="673532"/>
                  </a:lnTo>
                  <a:lnTo>
                    <a:pt x="1606825" y="665063"/>
                  </a:lnTo>
                  <a:lnTo>
                    <a:pt x="1622183" y="656594"/>
                  </a:lnTo>
                  <a:lnTo>
                    <a:pt x="1637540" y="647596"/>
                  </a:lnTo>
                  <a:lnTo>
                    <a:pt x="1652898" y="638333"/>
                  </a:lnTo>
                  <a:lnTo>
                    <a:pt x="1667726" y="628541"/>
                  </a:lnTo>
                  <a:lnTo>
                    <a:pt x="1682554" y="618748"/>
                  </a:lnTo>
                  <a:lnTo>
                    <a:pt x="1696852" y="608162"/>
                  </a:lnTo>
                  <a:lnTo>
                    <a:pt x="1711151" y="597311"/>
                  </a:lnTo>
                  <a:lnTo>
                    <a:pt x="1720154" y="589901"/>
                  </a:lnTo>
                  <a:lnTo>
                    <a:pt x="1729421" y="582225"/>
                  </a:lnTo>
                  <a:lnTo>
                    <a:pt x="1738159" y="574286"/>
                  </a:lnTo>
                  <a:lnTo>
                    <a:pt x="1746897" y="566611"/>
                  </a:lnTo>
                  <a:lnTo>
                    <a:pt x="1755370" y="558406"/>
                  </a:lnTo>
                  <a:lnTo>
                    <a:pt x="1763578" y="549937"/>
                  </a:lnTo>
                  <a:lnTo>
                    <a:pt x="1771522" y="541468"/>
                  </a:lnTo>
                  <a:lnTo>
                    <a:pt x="1778936" y="532734"/>
                  </a:lnTo>
                  <a:lnTo>
                    <a:pt x="1786615" y="523736"/>
                  </a:lnTo>
                  <a:lnTo>
                    <a:pt x="1793499" y="514738"/>
                  </a:lnTo>
                  <a:lnTo>
                    <a:pt x="1800648" y="505475"/>
                  </a:lnTo>
                  <a:lnTo>
                    <a:pt x="1807003" y="496212"/>
                  </a:lnTo>
                  <a:lnTo>
                    <a:pt x="1813623" y="486684"/>
                  </a:lnTo>
                  <a:lnTo>
                    <a:pt x="1819448" y="476892"/>
                  </a:lnTo>
                  <a:lnTo>
                    <a:pt x="1825009" y="466835"/>
                  </a:lnTo>
                  <a:lnTo>
                    <a:pt x="1830304" y="456778"/>
                  </a:lnTo>
                  <a:lnTo>
                    <a:pt x="1832952" y="452014"/>
                  </a:lnTo>
                  <a:lnTo>
                    <a:pt x="1835335" y="446456"/>
                  </a:lnTo>
                  <a:lnTo>
                    <a:pt x="1837189" y="440898"/>
                  </a:lnTo>
                  <a:lnTo>
                    <a:pt x="1839307" y="435076"/>
                  </a:lnTo>
                  <a:lnTo>
                    <a:pt x="1841161" y="428724"/>
                  </a:lnTo>
                  <a:lnTo>
                    <a:pt x="1843014" y="422372"/>
                  </a:lnTo>
                  <a:lnTo>
                    <a:pt x="1844868" y="416020"/>
                  </a:lnTo>
                  <a:lnTo>
                    <a:pt x="1846192" y="408874"/>
                  </a:lnTo>
                  <a:lnTo>
                    <a:pt x="1847515" y="401729"/>
                  </a:lnTo>
                  <a:lnTo>
                    <a:pt x="1848575" y="394318"/>
                  </a:lnTo>
                  <a:lnTo>
                    <a:pt x="1849899" y="386908"/>
                  </a:lnTo>
                  <a:lnTo>
                    <a:pt x="1850693" y="379497"/>
                  </a:lnTo>
                  <a:lnTo>
                    <a:pt x="1851487" y="371558"/>
                  </a:lnTo>
                  <a:lnTo>
                    <a:pt x="1851752" y="363618"/>
                  </a:lnTo>
                  <a:lnTo>
                    <a:pt x="1852017" y="355678"/>
                  </a:lnTo>
                  <a:lnTo>
                    <a:pt x="1852282" y="348003"/>
                  </a:lnTo>
                  <a:lnTo>
                    <a:pt x="1852017" y="336093"/>
                  </a:lnTo>
                  <a:lnTo>
                    <a:pt x="1851487" y="324713"/>
                  </a:lnTo>
                  <a:lnTo>
                    <a:pt x="1850428" y="313068"/>
                  </a:lnTo>
                  <a:lnTo>
                    <a:pt x="1849104" y="301953"/>
                  </a:lnTo>
                  <a:lnTo>
                    <a:pt x="1846986" y="290572"/>
                  </a:lnTo>
                  <a:lnTo>
                    <a:pt x="1844603" y="279721"/>
                  </a:lnTo>
                  <a:lnTo>
                    <a:pt x="1841955" y="269135"/>
                  </a:lnTo>
                  <a:lnTo>
                    <a:pt x="1838513" y="258549"/>
                  </a:lnTo>
                  <a:lnTo>
                    <a:pt x="1835335" y="248756"/>
                  </a:lnTo>
                  <a:lnTo>
                    <a:pt x="1831364" y="239493"/>
                  </a:lnTo>
                  <a:lnTo>
                    <a:pt x="1826862" y="230495"/>
                  </a:lnTo>
                  <a:lnTo>
                    <a:pt x="1822361" y="222290"/>
                  </a:lnTo>
                  <a:lnTo>
                    <a:pt x="1817330" y="214615"/>
                  </a:lnTo>
                  <a:lnTo>
                    <a:pt x="1811769" y="207470"/>
                  </a:lnTo>
                  <a:lnTo>
                    <a:pt x="1806209" y="201118"/>
                  </a:lnTo>
                  <a:lnTo>
                    <a:pt x="1803031" y="198207"/>
                  </a:lnTo>
                  <a:lnTo>
                    <a:pt x="1800384" y="195295"/>
                  </a:lnTo>
                  <a:lnTo>
                    <a:pt x="1796147" y="191855"/>
                  </a:lnTo>
                  <a:lnTo>
                    <a:pt x="1791646" y="188679"/>
                  </a:lnTo>
                  <a:lnTo>
                    <a:pt x="1787409" y="185503"/>
                  </a:lnTo>
                  <a:lnTo>
                    <a:pt x="1782643" y="182856"/>
                  </a:lnTo>
                  <a:lnTo>
                    <a:pt x="1777877" y="180474"/>
                  </a:lnTo>
                  <a:lnTo>
                    <a:pt x="1772846" y="178357"/>
                  </a:lnTo>
                  <a:lnTo>
                    <a:pt x="1767550" y="176240"/>
                  </a:lnTo>
                  <a:lnTo>
                    <a:pt x="1761725" y="174652"/>
                  </a:lnTo>
                  <a:lnTo>
                    <a:pt x="1751133" y="172270"/>
                  </a:lnTo>
                  <a:lnTo>
                    <a:pt x="1740807" y="170682"/>
                  </a:lnTo>
                  <a:lnTo>
                    <a:pt x="1731010" y="169623"/>
                  </a:lnTo>
                  <a:lnTo>
                    <a:pt x="1722007" y="169359"/>
                  </a:lnTo>
                  <a:lnTo>
                    <a:pt x="1716711" y="169623"/>
                  </a:lnTo>
                  <a:lnTo>
                    <a:pt x="1711151" y="169888"/>
                  </a:lnTo>
                  <a:lnTo>
                    <a:pt x="1706120" y="170417"/>
                  </a:lnTo>
                  <a:lnTo>
                    <a:pt x="1701354" y="170947"/>
                  </a:lnTo>
                  <a:lnTo>
                    <a:pt x="1696588" y="171741"/>
                  </a:lnTo>
                  <a:lnTo>
                    <a:pt x="1692086" y="172799"/>
                  </a:lnTo>
                  <a:lnTo>
                    <a:pt x="1687585" y="174387"/>
                  </a:lnTo>
                  <a:lnTo>
                    <a:pt x="1683084" y="175711"/>
                  </a:lnTo>
                  <a:lnTo>
                    <a:pt x="1678847" y="177034"/>
                  </a:lnTo>
                  <a:lnTo>
                    <a:pt x="1674610" y="178886"/>
                  </a:lnTo>
                  <a:lnTo>
                    <a:pt x="1670903" y="180739"/>
                  </a:lnTo>
                  <a:lnTo>
                    <a:pt x="1666932" y="182856"/>
                  </a:lnTo>
                  <a:lnTo>
                    <a:pt x="1659253" y="187356"/>
                  </a:lnTo>
                  <a:lnTo>
                    <a:pt x="1651574" y="192384"/>
                  </a:lnTo>
                  <a:lnTo>
                    <a:pt x="1644690" y="197942"/>
                  </a:lnTo>
                  <a:lnTo>
                    <a:pt x="1637805" y="203764"/>
                  </a:lnTo>
                  <a:lnTo>
                    <a:pt x="1631185" y="210645"/>
                  </a:lnTo>
                  <a:lnTo>
                    <a:pt x="1625095" y="217262"/>
                  </a:lnTo>
                  <a:lnTo>
                    <a:pt x="1619005" y="224937"/>
                  </a:lnTo>
                  <a:lnTo>
                    <a:pt x="1613445" y="232612"/>
                  </a:lnTo>
                  <a:lnTo>
                    <a:pt x="1608149" y="240287"/>
                  </a:lnTo>
                  <a:lnTo>
                    <a:pt x="1603118" y="248227"/>
                  </a:lnTo>
                  <a:lnTo>
                    <a:pt x="1598352" y="256431"/>
                  </a:lnTo>
                  <a:lnTo>
                    <a:pt x="1594115" y="264636"/>
                  </a:lnTo>
                  <a:lnTo>
                    <a:pt x="1589879" y="272575"/>
                  </a:lnTo>
                  <a:lnTo>
                    <a:pt x="1586172" y="280515"/>
                  </a:lnTo>
                  <a:lnTo>
                    <a:pt x="1582730" y="288455"/>
                  </a:lnTo>
                  <a:lnTo>
                    <a:pt x="1580082" y="295601"/>
                  </a:lnTo>
                  <a:lnTo>
                    <a:pt x="1574786" y="309628"/>
                  </a:lnTo>
                  <a:lnTo>
                    <a:pt x="1571079" y="321537"/>
                  </a:lnTo>
                  <a:lnTo>
                    <a:pt x="1568167" y="330800"/>
                  </a:lnTo>
                  <a:lnTo>
                    <a:pt x="1566578" y="336623"/>
                  </a:lnTo>
                  <a:lnTo>
                    <a:pt x="1566313" y="339005"/>
                  </a:lnTo>
                  <a:lnTo>
                    <a:pt x="1564724" y="343504"/>
                  </a:lnTo>
                  <a:lnTo>
                    <a:pt x="1563400" y="347738"/>
                  </a:lnTo>
                  <a:lnTo>
                    <a:pt x="1561547" y="351708"/>
                  </a:lnTo>
                  <a:lnTo>
                    <a:pt x="1559164" y="355149"/>
                  </a:lnTo>
                  <a:lnTo>
                    <a:pt x="1556781" y="358589"/>
                  </a:lnTo>
                  <a:lnTo>
                    <a:pt x="1553603" y="361765"/>
                  </a:lnTo>
                  <a:lnTo>
                    <a:pt x="1550426" y="364412"/>
                  </a:lnTo>
                  <a:lnTo>
                    <a:pt x="1547248" y="367058"/>
                  </a:lnTo>
                  <a:lnTo>
                    <a:pt x="1543806" y="369176"/>
                  </a:lnTo>
                  <a:lnTo>
                    <a:pt x="1539834" y="371028"/>
                  </a:lnTo>
                  <a:lnTo>
                    <a:pt x="1535863" y="372352"/>
                  </a:lnTo>
                  <a:lnTo>
                    <a:pt x="1531891" y="373410"/>
                  </a:lnTo>
                  <a:lnTo>
                    <a:pt x="1527654" y="373940"/>
                  </a:lnTo>
                  <a:lnTo>
                    <a:pt x="1523418" y="373940"/>
                  </a:lnTo>
                  <a:lnTo>
                    <a:pt x="1518916" y="373675"/>
                  </a:lnTo>
                  <a:lnTo>
                    <a:pt x="1514680" y="372881"/>
                  </a:lnTo>
                  <a:lnTo>
                    <a:pt x="1510708" y="371822"/>
                  </a:lnTo>
                  <a:lnTo>
                    <a:pt x="1506736" y="370234"/>
                  </a:lnTo>
                  <a:lnTo>
                    <a:pt x="1502764" y="368117"/>
                  </a:lnTo>
                  <a:lnTo>
                    <a:pt x="1499057" y="366000"/>
                  </a:lnTo>
                  <a:lnTo>
                    <a:pt x="1495880" y="363089"/>
                  </a:lnTo>
                  <a:lnTo>
                    <a:pt x="1492967" y="359913"/>
                  </a:lnTo>
                  <a:lnTo>
                    <a:pt x="1490055" y="357001"/>
                  </a:lnTo>
                  <a:lnTo>
                    <a:pt x="1487936" y="353296"/>
                  </a:lnTo>
                  <a:lnTo>
                    <a:pt x="1485818" y="349591"/>
                  </a:lnTo>
                  <a:lnTo>
                    <a:pt x="1484229" y="345621"/>
                  </a:lnTo>
                  <a:lnTo>
                    <a:pt x="1482641" y="341387"/>
                  </a:lnTo>
                  <a:lnTo>
                    <a:pt x="1481582" y="337152"/>
                  </a:lnTo>
                  <a:lnTo>
                    <a:pt x="1481052" y="332653"/>
                  </a:lnTo>
                  <a:lnTo>
                    <a:pt x="1481052" y="328154"/>
                  </a:lnTo>
                  <a:lnTo>
                    <a:pt x="1481317" y="323654"/>
                  </a:lnTo>
                  <a:lnTo>
                    <a:pt x="1482111" y="319420"/>
                  </a:lnTo>
                  <a:lnTo>
                    <a:pt x="1483700" y="312539"/>
                  </a:lnTo>
                  <a:lnTo>
                    <a:pt x="1485553" y="305922"/>
                  </a:lnTo>
                  <a:lnTo>
                    <a:pt x="1488201" y="296924"/>
                  </a:lnTo>
                  <a:lnTo>
                    <a:pt x="1491379" y="286073"/>
                  </a:lnTo>
                  <a:lnTo>
                    <a:pt x="1495615" y="273899"/>
                  </a:lnTo>
                  <a:lnTo>
                    <a:pt x="1500646" y="260401"/>
                  </a:lnTo>
                  <a:lnTo>
                    <a:pt x="1507001" y="245316"/>
                  </a:lnTo>
                  <a:lnTo>
                    <a:pt x="1513885" y="229966"/>
                  </a:lnTo>
                  <a:lnTo>
                    <a:pt x="1517857" y="222026"/>
                  </a:lnTo>
                  <a:lnTo>
                    <a:pt x="1522094" y="213821"/>
                  </a:lnTo>
                  <a:lnTo>
                    <a:pt x="1526860" y="205882"/>
                  </a:lnTo>
                  <a:lnTo>
                    <a:pt x="1531626" y="197677"/>
                  </a:lnTo>
                  <a:lnTo>
                    <a:pt x="1536922" y="189208"/>
                  </a:lnTo>
                  <a:lnTo>
                    <a:pt x="1542747" y="181004"/>
                  </a:lnTo>
                  <a:lnTo>
                    <a:pt x="1548572" y="172799"/>
                  </a:lnTo>
                  <a:lnTo>
                    <a:pt x="1554662" y="164860"/>
                  </a:lnTo>
                  <a:lnTo>
                    <a:pt x="1561547" y="156655"/>
                  </a:lnTo>
                  <a:lnTo>
                    <a:pt x="1568431" y="148715"/>
                  </a:lnTo>
                  <a:lnTo>
                    <a:pt x="1575845" y="141305"/>
                  </a:lnTo>
                  <a:lnTo>
                    <a:pt x="1583789" y="133630"/>
                  </a:lnTo>
                  <a:lnTo>
                    <a:pt x="1591997" y="126484"/>
                  </a:lnTo>
                  <a:lnTo>
                    <a:pt x="1600735" y="119603"/>
                  </a:lnTo>
                  <a:lnTo>
                    <a:pt x="1607090" y="115369"/>
                  </a:lnTo>
                  <a:lnTo>
                    <a:pt x="1613180" y="111134"/>
                  </a:lnTo>
                  <a:lnTo>
                    <a:pt x="1619535" y="106899"/>
                  </a:lnTo>
                  <a:lnTo>
                    <a:pt x="1626419" y="103194"/>
                  </a:lnTo>
                  <a:lnTo>
                    <a:pt x="1633304" y="99489"/>
                  </a:lnTo>
                  <a:lnTo>
                    <a:pt x="1640453" y="96313"/>
                  </a:lnTo>
                  <a:lnTo>
                    <a:pt x="1647867" y="93137"/>
                  </a:lnTo>
                  <a:lnTo>
                    <a:pt x="1655281" y="90226"/>
                  </a:lnTo>
                  <a:lnTo>
                    <a:pt x="1663225" y="87844"/>
                  </a:lnTo>
                  <a:lnTo>
                    <a:pt x="1671168" y="85462"/>
                  </a:lnTo>
                  <a:lnTo>
                    <a:pt x="1678847" y="83874"/>
                  </a:lnTo>
                  <a:lnTo>
                    <a:pt x="1687320" y="82286"/>
                  </a:lnTo>
                  <a:lnTo>
                    <a:pt x="1695793" y="80698"/>
                  </a:lnTo>
                  <a:lnTo>
                    <a:pt x="1704266" y="79904"/>
                  </a:lnTo>
                  <a:lnTo>
                    <a:pt x="1713004" y="79375"/>
                  </a:lnTo>
                  <a:close/>
                  <a:moveTo>
                    <a:pt x="409575" y="0"/>
                  </a:moveTo>
                  <a:lnTo>
                    <a:pt x="1528763" y="0"/>
                  </a:lnTo>
                  <a:lnTo>
                    <a:pt x="1528763" y="95250"/>
                  </a:lnTo>
                  <a:lnTo>
                    <a:pt x="409575" y="95250"/>
                  </a:lnTo>
                  <a:lnTo>
                    <a:pt x="409575"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pic>
        <p:nvPicPr>
          <p:cNvPr id="30" name="图片 29"/>
          <p:cNvPicPr>
            <a:picLocks noChangeAspect="1"/>
          </p:cNvPicPr>
          <p:nvPr/>
        </p:nvPicPr>
        <p:blipFill rotWithShape="1">
          <a:blip r:embed="rId24"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32" name="组合 31"/>
          <p:cNvGrpSpPr/>
          <p:nvPr/>
        </p:nvGrpSpPr>
        <p:grpSpPr>
          <a:xfrm>
            <a:off x="2744307" y="2068276"/>
            <a:ext cx="2241974" cy="1248739"/>
            <a:chOff x="874713" y="3271603"/>
            <a:chExt cx="2241974" cy="1248739"/>
          </a:xfrm>
        </p:grpSpPr>
        <p:sp>
          <p:nvSpPr>
            <p:cNvPr id="33" name="矩形 32"/>
            <p:cNvSpPr/>
            <p:nvPr/>
          </p:nvSpPr>
          <p:spPr>
            <a:xfrm>
              <a:off x="874713" y="3652412"/>
              <a:ext cx="22419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4" name="矩形 33"/>
            <p:cNvSpPr/>
            <p:nvPr/>
          </p:nvSpPr>
          <p:spPr>
            <a:xfrm>
              <a:off x="874713" y="32716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文字添加</a:t>
              </a:r>
            </a:p>
          </p:txBody>
        </p:sp>
      </p:grpSp>
      <p:grpSp>
        <p:nvGrpSpPr>
          <p:cNvPr id="36" name="组合 35"/>
          <p:cNvGrpSpPr/>
          <p:nvPr/>
        </p:nvGrpSpPr>
        <p:grpSpPr>
          <a:xfrm>
            <a:off x="1904313" y="411793"/>
            <a:ext cx="4358486" cy="774975"/>
            <a:chOff x="1904313" y="411793"/>
            <a:chExt cx="4358486" cy="774975"/>
          </a:xfrm>
        </p:grpSpPr>
        <p:sp>
          <p:nvSpPr>
            <p:cNvPr id="37" name="文本框 36"/>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38" name="文本框 37"/>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39" name="组合 38"/>
          <p:cNvGrpSpPr/>
          <p:nvPr/>
        </p:nvGrpSpPr>
        <p:grpSpPr>
          <a:xfrm>
            <a:off x="6837307" y="2068276"/>
            <a:ext cx="2241974" cy="1248739"/>
            <a:chOff x="874713" y="3271603"/>
            <a:chExt cx="2241974" cy="1248739"/>
          </a:xfrm>
        </p:grpSpPr>
        <p:sp>
          <p:nvSpPr>
            <p:cNvPr id="40" name="矩形 39"/>
            <p:cNvSpPr/>
            <p:nvPr/>
          </p:nvSpPr>
          <p:spPr>
            <a:xfrm>
              <a:off x="874713" y="3652412"/>
              <a:ext cx="22419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41" name="矩形 40"/>
            <p:cNvSpPr/>
            <p:nvPr/>
          </p:nvSpPr>
          <p:spPr>
            <a:xfrm>
              <a:off x="874713" y="32716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文字添加</a:t>
              </a:r>
            </a:p>
          </p:txBody>
        </p:sp>
      </p:grpSp>
      <p:grpSp>
        <p:nvGrpSpPr>
          <p:cNvPr id="43" name="组合 42"/>
          <p:cNvGrpSpPr/>
          <p:nvPr/>
        </p:nvGrpSpPr>
        <p:grpSpPr>
          <a:xfrm>
            <a:off x="4967384" y="4483286"/>
            <a:ext cx="2241974" cy="1248739"/>
            <a:chOff x="874713" y="3271603"/>
            <a:chExt cx="2241974" cy="1248739"/>
          </a:xfrm>
        </p:grpSpPr>
        <p:sp>
          <p:nvSpPr>
            <p:cNvPr id="44" name="矩形 43"/>
            <p:cNvSpPr/>
            <p:nvPr/>
          </p:nvSpPr>
          <p:spPr>
            <a:xfrm>
              <a:off x="874713" y="3652412"/>
              <a:ext cx="22419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45" name="矩形 44"/>
            <p:cNvSpPr/>
            <p:nvPr/>
          </p:nvSpPr>
          <p:spPr>
            <a:xfrm>
              <a:off x="874713" y="32716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文字添加</a:t>
              </a:r>
            </a:p>
          </p:txBody>
        </p:sp>
      </p:grpSp>
      <p:grpSp>
        <p:nvGrpSpPr>
          <p:cNvPr id="46" name="组合 45"/>
          <p:cNvGrpSpPr/>
          <p:nvPr/>
        </p:nvGrpSpPr>
        <p:grpSpPr>
          <a:xfrm>
            <a:off x="8933963" y="4483286"/>
            <a:ext cx="2241974" cy="1248739"/>
            <a:chOff x="874713" y="3271603"/>
            <a:chExt cx="2241974" cy="1248739"/>
          </a:xfrm>
        </p:grpSpPr>
        <p:sp>
          <p:nvSpPr>
            <p:cNvPr id="47" name="矩形 46"/>
            <p:cNvSpPr/>
            <p:nvPr/>
          </p:nvSpPr>
          <p:spPr>
            <a:xfrm>
              <a:off x="874713" y="3652412"/>
              <a:ext cx="224197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48" name="矩形 47"/>
            <p:cNvSpPr/>
            <p:nvPr/>
          </p:nvSpPr>
          <p:spPr>
            <a:xfrm>
              <a:off x="874713" y="32716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p:tgtEl>
                                          <p:spTgt spid="36"/>
                                        </p:tgtEl>
                                        <p:attrNameLst>
                                          <p:attrName>ppt_x</p:attrName>
                                        </p:attrNameLst>
                                      </p:cBhvr>
                                      <p:tavLst>
                                        <p:tav tm="0">
                                          <p:val>
                                            <p:strVal val="#ppt_x-#ppt_w*1.125000"/>
                                          </p:val>
                                        </p:tav>
                                        <p:tav tm="100000">
                                          <p:val>
                                            <p:strVal val="#ppt_x"/>
                                          </p:val>
                                        </p:tav>
                                      </p:tavLst>
                                    </p:anim>
                                    <p:animEffect transition="in" filter="wipe(right)">
                                      <p:cBhvr>
                                        <p:cTn id="13" dur="500"/>
                                        <p:tgtEl>
                                          <p:spTgt spid="3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500" fill="hold"/>
                                        <p:tgtEl>
                                          <p:spTgt spid="43"/>
                                        </p:tgtEl>
                                        <p:attrNameLst>
                                          <p:attrName>ppt_w</p:attrName>
                                        </p:attrNameLst>
                                      </p:cBhvr>
                                      <p:tavLst>
                                        <p:tav tm="0">
                                          <p:val>
                                            <p:fltVal val="0"/>
                                          </p:val>
                                        </p:tav>
                                        <p:tav tm="100000">
                                          <p:val>
                                            <p:strVal val="#ppt_w"/>
                                          </p:val>
                                        </p:tav>
                                      </p:tavLst>
                                    </p:anim>
                                    <p:anim calcmode="lin" valueType="num">
                                      <p:cBhvr>
                                        <p:cTn id="30" dur="500" fill="hold"/>
                                        <p:tgtEl>
                                          <p:spTgt spid="43"/>
                                        </p:tgtEl>
                                        <p:attrNameLst>
                                          <p:attrName>ppt_h</p:attrName>
                                        </p:attrNameLst>
                                      </p:cBhvr>
                                      <p:tavLst>
                                        <p:tav tm="0">
                                          <p:val>
                                            <p:fltVal val="0"/>
                                          </p:val>
                                        </p:tav>
                                        <p:tav tm="100000">
                                          <p:val>
                                            <p:strVal val="#ppt_h"/>
                                          </p:val>
                                        </p:tav>
                                      </p:tavLst>
                                    </p:anim>
                                    <p:animEffect transition="in" filter="fade">
                                      <p:cBhvr>
                                        <p:cTn id="31" dur="500"/>
                                        <p:tgtEl>
                                          <p:spTgt spid="43"/>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0168" t="20952" r="548" b="27864"/>
          <a:stretch>
            <a:fillRect/>
          </a:stretch>
        </p:blipFill>
        <p:spPr>
          <a:xfrm>
            <a:off x="1265408" y="1966187"/>
            <a:ext cx="4475945" cy="3009106"/>
          </a:xfrm>
          <a:prstGeom prst="rect">
            <a:avLst/>
          </a:prstGeom>
        </p:spPr>
      </p:pic>
      <p:grpSp>
        <p:nvGrpSpPr>
          <p:cNvPr id="4" name="组合 3"/>
          <p:cNvGrpSpPr/>
          <p:nvPr/>
        </p:nvGrpSpPr>
        <p:grpSpPr>
          <a:xfrm>
            <a:off x="6072515" y="1966187"/>
            <a:ext cx="4525044" cy="3142340"/>
            <a:chOff x="1683036" y="422047"/>
            <a:chExt cx="4849013" cy="3367316"/>
          </a:xfrm>
        </p:grpSpPr>
        <p:grpSp>
          <p:nvGrpSpPr>
            <p:cNvPr id="5" name="组合 4"/>
            <p:cNvGrpSpPr/>
            <p:nvPr/>
          </p:nvGrpSpPr>
          <p:grpSpPr>
            <a:xfrm>
              <a:off x="2423884" y="422047"/>
              <a:ext cx="3367316" cy="3367316"/>
              <a:chOff x="2307770" y="-528128"/>
              <a:chExt cx="3367316" cy="3367316"/>
            </a:xfrm>
          </p:grpSpPr>
          <p:sp>
            <p:nvSpPr>
              <p:cNvPr id="7" name="椭圆 6"/>
              <p:cNvSpPr/>
              <p:nvPr/>
            </p:nvSpPr>
            <p:spPr>
              <a:xfrm>
                <a:off x="2423885" y="-412013"/>
                <a:ext cx="3135086" cy="3135086"/>
              </a:xfrm>
              <a:prstGeom prst="ellipse">
                <a:avLst/>
              </a:prstGeom>
              <a:solidFill>
                <a:srgbClr val="96E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8" name="椭圆 7"/>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grpSp>
        <p:pic>
          <p:nvPicPr>
            <p:cNvPr id="6" name="图片 5"/>
            <p:cNvPicPr>
              <a:picLocks noChangeAspect="1"/>
            </p:cNvPicPr>
            <p:nvPr/>
          </p:nvPicPr>
          <p:blipFill>
            <a:blip r:embed="rId4"/>
            <a:stretch>
              <a:fillRect/>
            </a:stretch>
          </p:blipFill>
          <p:spPr>
            <a:xfrm>
              <a:off x="1683036" y="2723471"/>
              <a:ext cx="4849013" cy="749300"/>
            </a:xfrm>
            <a:prstGeom prst="rect">
              <a:avLst/>
            </a:prstGeom>
          </p:spPr>
        </p:pic>
      </p:grpSp>
      <p:sp>
        <p:nvSpPr>
          <p:cNvPr id="9" name="文本框 8"/>
          <p:cNvSpPr txBox="1"/>
          <p:nvPr/>
        </p:nvSpPr>
        <p:spPr>
          <a:xfrm>
            <a:off x="6823502" y="4137877"/>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标题文字添加</a:t>
            </a:r>
          </a:p>
        </p:txBody>
      </p:sp>
      <p:sp>
        <p:nvSpPr>
          <p:cNvPr id="10" name="文本框 9"/>
          <p:cNvSpPr txBox="1"/>
          <p:nvPr/>
        </p:nvSpPr>
        <p:spPr>
          <a:xfrm>
            <a:off x="6823502" y="3014137"/>
            <a:ext cx="3023067" cy="76944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PART 03</a:t>
            </a:r>
            <a:endParaRPr kumimoji="0" lang="zh-CN" altLang="en-US"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11" name="等腰三角形 10"/>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2" name="等腰三角形 11"/>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rotWithShape="1">
          <a:blip r:embed="rId28"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44" name="组合 43"/>
          <p:cNvGrpSpPr/>
          <p:nvPr/>
        </p:nvGrpSpPr>
        <p:grpSpPr>
          <a:xfrm>
            <a:off x="1904313" y="411793"/>
            <a:ext cx="4358486" cy="774975"/>
            <a:chOff x="1904313" y="411793"/>
            <a:chExt cx="4358486" cy="774975"/>
          </a:xfrm>
        </p:grpSpPr>
        <p:sp>
          <p:nvSpPr>
            <p:cNvPr id="51" name="文本框 50"/>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52" name="文本框 51"/>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3" name="组合 2"/>
          <p:cNvGrpSpPr/>
          <p:nvPr/>
        </p:nvGrpSpPr>
        <p:grpSpPr>
          <a:xfrm>
            <a:off x="2127250" y="1768476"/>
            <a:ext cx="3863105" cy="1017587"/>
            <a:chOff x="2127250" y="1768476"/>
            <a:chExt cx="3863105" cy="1017587"/>
          </a:xfrm>
        </p:grpSpPr>
        <p:sp>
          <p:nvSpPr>
            <p:cNvPr id="5" name="MH_Other_1"/>
            <p:cNvSpPr/>
            <p:nvPr>
              <p:custDataLst>
                <p:tags r:id="rId20"/>
              </p:custDataLst>
            </p:nvPr>
          </p:nvSpPr>
          <p:spPr>
            <a:xfrm rot="21098730">
              <a:off x="2809876" y="1960563"/>
              <a:ext cx="3154363" cy="8255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4" name="MH_Text_1"/>
            <p:cNvSpPr/>
            <p:nvPr>
              <p:custDataLst>
                <p:tags r:id="rId21"/>
              </p:custDataLst>
            </p:nvPr>
          </p:nvSpPr>
          <p:spPr>
            <a:xfrm rot="21098730">
              <a:off x="2933701" y="2041526"/>
              <a:ext cx="2906713" cy="663575"/>
            </a:xfrm>
            <a:prstGeom prst="roundRect">
              <a:avLst>
                <a:gd name="adj" fmla="val 241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endParaRPr lang="zh-CN" altLang="en-US" dirty="0">
                <a:solidFill>
                  <a:srgbClr val="FEFEFD"/>
                </a:solidFill>
              </a:endParaRPr>
            </a:p>
          </p:txBody>
        </p:sp>
        <p:sp>
          <p:nvSpPr>
            <p:cNvPr id="6" name="MH_Other_2"/>
            <p:cNvSpPr/>
            <p:nvPr>
              <p:custDataLst>
                <p:tags r:id="rId22"/>
              </p:custDataLst>
            </p:nvPr>
          </p:nvSpPr>
          <p:spPr>
            <a:xfrm rot="20641342">
              <a:off x="2857501" y="1768476"/>
              <a:ext cx="1116013" cy="663575"/>
            </a:xfrm>
            <a:prstGeom prst="roundRect">
              <a:avLst>
                <a:gd name="adj" fmla="val 24179"/>
              </a:avLst>
            </a:prstGeom>
            <a:solidFill>
              <a:schemeClr val="accent1">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7" name="MH_SubTitle_1"/>
            <p:cNvSpPr/>
            <p:nvPr>
              <p:custDataLst>
                <p:tags r:id="rId23"/>
              </p:custDataLst>
            </p:nvPr>
          </p:nvSpPr>
          <p:spPr>
            <a:xfrm rot="20641342">
              <a:off x="2911476" y="1831976"/>
              <a:ext cx="1008063" cy="538163"/>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defRPr/>
              </a:pPr>
              <a:endParaRPr lang="en-US" altLang="zh-CN" sz="1600" b="1" dirty="0">
                <a:solidFill>
                  <a:schemeClr val="accent1">
                    <a:lumMod val="75000"/>
                  </a:schemeClr>
                </a:solidFill>
              </a:endParaRPr>
            </a:p>
          </p:txBody>
        </p:sp>
        <p:sp>
          <p:nvSpPr>
            <p:cNvPr id="8" name="MH_Other_3"/>
            <p:cNvSpPr/>
            <p:nvPr>
              <p:custDataLst>
                <p:tags r:id="rId24"/>
              </p:custDataLst>
            </p:nvPr>
          </p:nvSpPr>
          <p:spPr>
            <a:xfrm>
              <a:off x="2992151" y="2110659"/>
              <a:ext cx="162000" cy="162000"/>
            </a:xfrm>
            <a:prstGeom prst="ellipse">
              <a:avLst/>
            </a:prstGeom>
            <a:solidFill>
              <a:srgbClr val="FFFFFF"/>
            </a:solidFill>
            <a:ln w="3175">
              <a:noFill/>
            </a:ln>
            <a:effectLst>
              <a:innerShdw blurRad="762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13" name="MH_Other_4"/>
            <p:cNvSpPr/>
            <p:nvPr>
              <p:custDataLst>
                <p:tags r:id="rId25"/>
              </p:custDataLst>
            </p:nvPr>
          </p:nvSpPr>
          <p:spPr>
            <a:xfrm>
              <a:off x="2127250" y="2058988"/>
              <a:ext cx="1016000" cy="400050"/>
            </a:xfrm>
            <a:custGeom>
              <a:avLst/>
              <a:gdLst>
                <a:gd name="connsiteX0" fmla="*/ 788369 w 788369"/>
                <a:gd name="connsiteY0" fmla="*/ 59760 h 293210"/>
                <a:gd name="connsiteX1" fmla="*/ 507382 w 788369"/>
                <a:gd name="connsiteY1" fmla="*/ 228 h 293210"/>
                <a:gd name="connsiteX2" fmla="*/ 78757 w 788369"/>
                <a:gd name="connsiteY2" fmla="*/ 43091 h 293210"/>
                <a:gd name="connsiteX3" fmla="*/ 4938 w 788369"/>
                <a:gd name="connsiteY3" fmla="*/ 135960 h 293210"/>
                <a:gd name="connsiteX4" fmla="*/ 145432 w 788369"/>
                <a:gd name="connsiteY4" fmla="*/ 281216 h 293210"/>
                <a:gd name="connsiteX5" fmla="*/ 290688 w 788369"/>
                <a:gd name="connsiteY5" fmla="*/ 264547 h 293210"/>
                <a:gd name="connsiteX6" fmla="*/ 759794 w 788369"/>
                <a:gd name="connsiteY6" fmla="*/ 102622 h 293210"/>
                <a:gd name="connsiteX0-1" fmla="*/ 788369 w 797894"/>
                <a:gd name="connsiteY0-2" fmla="*/ 59760 h 294208"/>
                <a:gd name="connsiteX1-3" fmla="*/ 507382 w 797894"/>
                <a:gd name="connsiteY1-4" fmla="*/ 228 h 294208"/>
                <a:gd name="connsiteX2-5" fmla="*/ 78757 w 797894"/>
                <a:gd name="connsiteY2-6" fmla="*/ 43091 h 294208"/>
                <a:gd name="connsiteX3-7" fmla="*/ 4938 w 797894"/>
                <a:gd name="connsiteY3-8" fmla="*/ 135960 h 294208"/>
                <a:gd name="connsiteX4-9" fmla="*/ 145432 w 797894"/>
                <a:gd name="connsiteY4-10" fmla="*/ 281216 h 294208"/>
                <a:gd name="connsiteX5-11" fmla="*/ 290688 w 797894"/>
                <a:gd name="connsiteY5-12" fmla="*/ 264547 h 294208"/>
                <a:gd name="connsiteX6-13" fmla="*/ 797894 w 797894"/>
                <a:gd name="connsiteY6-14" fmla="*/ 81191 h 294208"/>
                <a:gd name="connsiteX0-15" fmla="*/ 786197 w 795722"/>
                <a:gd name="connsiteY0-16" fmla="*/ 64810 h 299258"/>
                <a:gd name="connsiteX1-17" fmla="*/ 505210 w 795722"/>
                <a:gd name="connsiteY1-18" fmla="*/ 5278 h 299258"/>
                <a:gd name="connsiteX2-19" fmla="*/ 87773 w 795722"/>
                <a:gd name="connsiteY2-20" fmla="*/ 18304 h 299258"/>
                <a:gd name="connsiteX3-21" fmla="*/ 2766 w 795722"/>
                <a:gd name="connsiteY3-22" fmla="*/ 141010 h 299258"/>
                <a:gd name="connsiteX4-23" fmla="*/ 143260 w 795722"/>
                <a:gd name="connsiteY4-24" fmla="*/ 286266 h 299258"/>
                <a:gd name="connsiteX5-25" fmla="*/ 288516 w 795722"/>
                <a:gd name="connsiteY5-26" fmla="*/ 269597 h 299258"/>
                <a:gd name="connsiteX6-27" fmla="*/ 795722 w 795722"/>
                <a:gd name="connsiteY6-28" fmla="*/ 86241 h 299258"/>
                <a:gd name="connsiteX0-29" fmla="*/ 786145 w 795670"/>
                <a:gd name="connsiteY0-30" fmla="*/ 83807 h 318255"/>
                <a:gd name="connsiteX1-31" fmla="*/ 501428 w 795670"/>
                <a:gd name="connsiteY1-32" fmla="*/ 1898 h 318255"/>
                <a:gd name="connsiteX2-33" fmla="*/ 87721 w 795670"/>
                <a:gd name="connsiteY2-34" fmla="*/ 37301 h 318255"/>
                <a:gd name="connsiteX3-35" fmla="*/ 2714 w 795670"/>
                <a:gd name="connsiteY3-36" fmla="*/ 160007 h 318255"/>
                <a:gd name="connsiteX4-37" fmla="*/ 143208 w 795670"/>
                <a:gd name="connsiteY4-38" fmla="*/ 305263 h 318255"/>
                <a:gd name="connsiteX5-39" fmla="*/ 288464 w 795670"/>
                <a:gd name="connsiteY5-40" fmla="*/ 288594 h 318255"/>
                <a:gd name="connsiteX6-41" fmla="*/ 795670 w 795670"/>
                <a:gd name="connsiteY6-42" fmla="*/ 105238 h 318255"/>
                <a:gd name="connsiteX0-43" fmla="*/ 785693 w 795218"/>
                <a:gd name="connsiteY0-44" fmla="*/ 83807 h 313376"/>
                <a:gd name="connsiteX1-45" fmla="*/ 500976 w 795218"/>
                <a:gd name="connsiteY1-46" fmla="*/ 1898 h 313376"/>
                <a:gd name="connsiteX2-47" fmla="*/ 87269 w 795218"/>
                <a:gd name="connsiteY2-48" fmla="*/ 37301 h 313376"/>
                <a:gd name="connsiteX3-49" fmla="*/ 2262 w 795218"/>
                <a:gd name="connsiteY3-50" fmla="*/ 160007 h 313376"/>
                <a:gd name="connsiteX4-51" fmla="*/ 135297 w 795218"/>
                <a:gd name="connsiteY4-52" fmla="*/ 297804 h 313376"/>
                <a:gd name="connsiteX5-53" fmla="*/ 288012 w 795218"/>
                <a:gd name="connsiteY5-54" fmla="*/ 288594 h 313376"/>
                <a:gd name="connsiteX6-55" fmla="*/ 795218 w 795218"/>
                <a:gd name="connsiteY6-56" fmla="*/ 105238 h 3133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lumMod val="50000"/>
                    <a:lumOff val="50000"/>
                  </a:schemeClr>
                </a:solidFill>
              </a:endParaRPr>
            </a:p>
          </p:txBody>
        </p:sp>
        <p:sp>
          <p:nvSpPr>
            <p:cNvPr id="37" name="矩形 36"/>
            <p:cNvSpPr/>
            <p:nvPr/>
          </p:nvSpPr>
          <p:spPr>
            <a:xfrm rot="21041983">
              <a:off x="3748381" y="2114637"/>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56" name="矩形 55"/>
            <p:cNvSpPr/>
            <p:nvPr/>
          </p:nvSpPr>
          <p:spPr>
            <a:xfrm rot="21041983">
              <a:off x="3263326" y="1812665"/>
              <a:ext cx="634708" cy="461665"/>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sz="2000" b="1" dirty="0">
                  <a:solidFill>
                    <a:schemeClr val="tx1">
                      <a:lumMod val="65000"/>
                      <a:lumOff val="35000"/>
                    </a:schemeClr>
                  </a:solidFill>
                  <a:latin typeface="迷你简准圆" panose="03000509000000000000" pitchFamily="65" charset="-122"/>
                  <a:ea typeface="迷你简准圆" panose="03000509000000000000" pitchFamily="65" charset="-122"/>
                </a:rPr>
                <a:t>01</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1598613" y="3689351"/>
            <a:ext cx="3938425" cy="1017587"/>
            <a:chOff x="1598613" y="3689351"/>
            <a:chExt cx="3938425" cy="1017587"/>
          </a:xfrm>
        </p:grpSpPr>
        <p:sp>
          <p:nvSpPr>
            <p:cNvPr id="38" name="MH_Other_9"/>
            <p:cNvSpPr/>
            <p:nvPr>
              <p:custDataLst>
                <p:tags r:id="rId14"/>
              </p:custDataLst>
            </p:nvPr>
          </p:nvSpPr>
          <p:spPr>
            <a:xfrm rot="21098730">
              <a:off x="2281238" y="3881438"/>
              <a:ext cx="3154362" cy="8255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39" name="MH_Text_3"/>
            <p:cNvSpPr/>
            <p:nvPr>
              <p:custDataLst>
                <p:tags r:id="rId15"/>
              </p:custDataLst>
            </p:nvPr>
          </p:nvSpPr>
          <p:spPr>
            <a:xfrm rot="21098730">
              <a:off x="2405063" y="3962401"/>
              <a:ext cx="2906712" cy="663575"/>
            </a:xfrm>
            <a:prstGeom prst="roundRect">
              <a:avLst>
                <a:gd name="adj" fmla="val 241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endParaRPr lang="zh-CN" altLang="en-US" dirty="0">
                <a:solidFill>
                  <a:srgbClr val="FEFEFD"/>
                </a:solidFill>
              </a:endParaRPr>
            </a:p>
          </p:txBody>
        </p:sp>
        <p:sp>
          <p:nvSpPr>
            <p:cNvPr id="40" name="MH_Other_10"/>
            <p:cNvSpPr/>
            <p:nvPr>
              <p:custDataLst>
                <p:tags r:id="rId16"/>
              </p:custDataLst>
            </p:nvPr>
          </p:nvSpPr>
          <p:spPr>
            <a:xfrm rot="20641342">
              <a:off x="2328863" y="3689351"/>
              <a:ext cx="1116012" cy="665163"/>
            </a:xfrm>
            <a:prstGeom prst="roundRect">
              <a:avLst>
                <a:gd name="adj" fmla="val 24179"/>
              </a:avLst>
            </a:prstGeom>
            <a:solidFill>
              <a:schemeClr val="accent3">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41" name="MH_SubTitle_3"/>
            <p:cNvSpPr/>
            <p:nvPr>
              <p:custDataLst>
                <p:tags r:id="rId17"/>
              </p:custDataLst>
            </p:nvPr>
          </p:nvSpPr>
          <p:spPr>
            <a:xfrm rot="20641342">
              <a:off x="2382838" y="3752851"/>
              <a:ext cx="1008062" cy="538163"/>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defRPr/>
              </a:pPr>
              <a:endParaRPr lang="en-US" altLang="zh-CN" sz="1600" b="1" dirty="0">
                <a:solidFill>
                  <a:schemeClr val="accent3">
                    <a:lumMod val="75000"/>
                  </a:schemeClr>
                </a:solidFill>
              </a:endParaRPr>
            </a:p>
          </p:txBody>
        </p:sp>
        <p:sp>
          <p:nvSpPr>
            <p:cNvPr id="42" name="MH_Other_11"/>
            <p:cNvSpPr/>
            <p:nvPr>
              <p:custDataLst>
                <p:tags r:id="rId18"/>
              </p:custDataLst>
            </p:nvPr>
          </p:nvSpPr>
          <p:spPr>
            <a:xfrm>
              <a:off x="2463389" y="4031587"/>
              <a:ext cx="162000" cy="162000"/>
            </a:xfrm>
            <a:prstGeom prst="ellipse">
              <a:avLst/>
            </a:prstGeom>
            <a:solidFill>
              <a:srgbClr val="FFFFFF"/>
            </a:solidFill>
            <a:ln w="3175">
              <a:noFill/>
            </a:ln>
            <a:effectLst>
              <a:innerShdw blurRad="762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43" name="MH_Other_12"/>
            <p:cNvSpPr/>
            <p:nvPr>
              <p:custDataLst>
                <p:tags r:id="rId19"/>
              </p:custDataLst>
            </p:nvPr>
          </p:nvSpPr>
          <p:spPr>
            <a:xfrm>
              <a:off x="1598613" y="3979863"/>
              <a:ext cx="1016000" cy="400050"/>
            </a:xfrm>
            <a:custGeom>
              <a:avLst/>
              <a:gdLst>
                <a:gd name="connsiteX0" fmla="*/ 788369 w 788369"/>
                <a:gd name="connsiteY0" fmla="*/ 59760 h 293210"/>
                <a:gd name="connsiteX1" fmla="*/ 507382 w 788369"/>
                <a:gd name="connsiteY1" fmla="*/ 228 h 293210"/>
                <a:gd name="connsiteX2" fmla="*/ 78757 w 788369"/>
                <a:gd name="connsiteY2" fmla="*/ 43091 h 293210"/>
                <a:gd name="connsiteX3" fmla="*/ 4938 w 788369"/>
                <a:gd name="connsiteY3" fmla="*/ 135960 h 293210"/>
                <a:gd name="connsiteX4" fmla="*/ 145432 w 788369"/>
                <a:gd name="connsiteY4" fmla="*/ 281216 h 293210"/>
                <a:gd name="connsiteX5" fmla="*/ 290688 w 788369"/>
                <a:gd name="connsiteY5" fmla="*/ 264547 h 293210"/>
                <a:gd name="connsiteX6" fmla="*/ 759794 w 788369"/>
                <a:gd name="connsiteY6" fmla="*/ 102622 h 293210"/>
                <a:gd name="connsiteX0-1" fmla="*/ 788369 w 797894"/>
                <a:gd name="connsiteY0-2" fmla="*/ 59760 h 294208"/>
                <a:gd name="connsiteX1-3" fmla="*/ 507382 w 797894"/>
                <a:gd name="connsiteY1-4" fmla="*/ 228 h 294208"/>
                <a:gd name="connsiteX2-5" fmla="*/ 78757 w 797894"/>
                <a:gd name="connsiteY2-6" fmla="*/ 43091 h 294208"/>
                <a:gd name="connsiteX3-7" fmla="*/ 4938 w 797894"/>
                <a:gd name="connsiteY3-8" fmla="*/ 135960 h 294208"/>
                <a:gd name="connsiteX4-9" fmla="*/ 145432 w 797894"/>
                <a:gd name="connsiteY4-10" fmla="*/ 281216 h 294208"/>
                <a:gd name="connsiteX5-11" fmla="*/ 290688 w 797894"/>
                <a:gd name="connsiteY5-12" fmla="*/ 264547 h 294208"/>
                <a:gd name="connsiteX6-13" fmla="*/ 797894 w 797894"/>
                <a:gd name="connsiteY6-14" fmla="*/ 81191 h 294208"/>
                <a:gd name="connsiteX0-15" fmla="*/ 786197 w 795722"/>
                <a:gd name="connsiteY0-16" fmla="*/ 64810 h 299258"/>
                <a:gd name="connsiteX1-17" fmla="*/ 505210 w 795722"/>
                <a:gd name="connsiteY1-18" fmla="*/ 5278 h 299258"/>
                <a:gd name="connsiteX2-19" fmla="*/ 87773 w 795722"/>
                <a:gd name="connsiteY2-20" fmla="*/ 18304 h 299258"/>
                <a:gd name="connsiteX3-21" fmla="*/ 2766 w 795722"/>
                <a:gd name="connsiteY3-22" fmla="*/ 141010 h 299258"/>
                <a:gd name="connsiteX4-23" fmla="*/ 143260 w 795722"/>
                <a:gd name="connsiteY4-24" fmla="*/ 286266 h 299258"/>
                <a:gd name="connsiteX5-25" fmla="*/ 288516 w 795722"/>
                <a:gd name="connsiteY5-26" fmla="*/ 269597 h 299258"/>
                <a:gd name="connsiteX6-27" fmla="*/ 795722 w 795722"/>
                <a:gd name="connsiteY6-28" fmla="*/ 86241 h 299258"/>
                <a:gd name="connsiteX0-29" fmla="*/ 786145 w 795670"/>
                <a:gd name="connsiteY0-30" fmla="*/ 83807 h 318255"/>
                <a:gd name="connsiteX1-31" fmla="*/ 501428 w 795670"/>
                <a:gd name="connsiteY1-32" fmla="*/ 1898 h 318255"/>
                <a:gd name="connsiteX2-33" fmla="*/ 87721 w 795670"/>
                <a:gd name="connsiteY2-34" fmla="*/ 37301 h 318255"/>
                <a:gd name="connsiteX3-35" fmla="*/ 2714 w 795670"/>
                <a:gd name="connsiteY3-36" fmla="*/ 160007 h 318255"/>
                <a:gd name="connsiteX4-37" fmla="*/ 143208 w 795670"/>
                <a:gd name="connsiteY4-38" fmla="*/ 305263 h 318255"/>
                <a:gd name="connsiteX5-39" fmla="*/ 288464 w 795670"/>
                <a:gd name="connsiteY5-40" fmla="*/ 288594 h 318255"/>
                <a:gd name="connsiteX6-41" fmla="*/ 795670 w 795670"/>
                <a:gd name="connsiteY6-42" fmla="*/ 105238 h 318255"/>
                <a:gd name="connsiteX0-43" fmla="*/ 785693 w 795218"/>
                <a:gd name="connsiteY0-44" fmla="*/ 83807 h 313376"/>
                <a:gd name="connsiteX1-45" fmla="*/ 500976 w 795218"/>
                <a:gd name="connsiteY1-46" fmla="*/ 1898 h 313376"/>
                <a:gd name="connsiteX2-47" fmla="*/ 87269 w 795218"/>
                <a:gd name="connsiteY2-48" fmla="*/ 37301 h 313376"/>
                <a:gd name="connsiteX3-49" fmla="*/ 2262 w 795218"/>
                <a:gd name="connsiteY3-50" fmla="*/ 160007 h 313376"/>
                <a:gd name="connsiteX4-51" fmla="*/ 135297 w 795218"/>
                <a:gd name="connsiteY4-52" fmla="*/ 297804 h 313376"/>
                <a:gd name="connsiteX5-53" fmla="*/ 288012 w 795218"/>
                <a:gd name="connsiteY5-54" fmla="*/ 288594 h 313376"/>
                <a:gd name="connsiteX6-55" fmla="*/ 795218 w 795218"/>
                <a:gd name="connsiteY6-56" fmla="*/ 105238 h 3133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lumMod val="50000"/>
                    <a:lumOff val="50000"/>
                  </a:schemeClr>
                </a:solidFill>
              </a:endParaRPr>
            </a:p>
          </p:txBody>
        </p:sp>
        <p:sp>
          <p:nvSpPr>
            <p:cNvPr id="53" name="矩形 52"/>
            <p:cNvSpPr/>
            <p:nvPr/>
          </p:nvSpPr>
          <p:spPr>
            <a:xfrm rot="21041983">
              <a:off x="3295064" y="4075987"/>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57" name="矩形 56"/>
            <p:cNvSpPr/>
            <p:nvPr/>
          </p:nvSpPr>
          <p:spPr>
            <a:xfrm rot="21041983">
              <a:off x="2810009" y="3761384"/>
              <a:ext cx="634708" cy="461665"/>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sz="2000" b="1" dirty="0">
                  <a:solidFill>
                    <a:schemeClr val="tx1">
                      <a:lumMod val="65000"/>
                      <a:lumOff val="35000"/>
                    </a:schemeClr>
                  </a:solidFill>
                  <a:latin typeface="迷你简准圆" panose="03000509000000000000" pitchFamily="65" charset="-122"/>
                  <a:ea typeface="迷你简准圆" panose="03000509000000000000" pitchFamily="65" charset="-122"/>
                </a:rPr>
                <a:t>03</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6051512" y="2728914"/>
            <a:ext cx="3904570" cy="1017586"/>
            <a:chOff x="6051512" y="2728914"/>
            <a:chExt cx="3904570" cy="1017586"/>
          </a:xfrm>
        </p:grpSpPr>
        <p:sp>
          <p:nvSpPr>
            <p:cNvPr id="31" name="MH_Other_5"/>
            <p:cNvSpPr/>
            <p:nvPr>
              <p:custDataLst>
                <p:tags r:id="rId8"/>
              </p:custDataLst>
            </p:nvPr>
          </p:nvSpPr>
          <p:spPr>
            <a:xfrm rot="21098730">
              <a:off x="6734138" y="2921000"/>
              <a:ext cx="3152775" cy="8255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32" name="MH_Text_2"/>
            <p:cNvSpPr/>
            <p:nvPr>
              <p:custDataLst>
                <p:tags r:id="rId9"/>
              </p:custDataLst>
            </p:nvPr>
          </p:nvSpPr>
          <p:spPr>
            <a:xfrm rot="21098730">
              <a:off x="6857963" y="3001964"/>
              <a:ext cx="2905125" cy="663575"/>
            </a:xfrm>
            <a:prstGeom prst="roundRect">
              <a:avLst>
                <a:gd name="adj" fmla="val 241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endParaRPr lang="zh-CN" altLang="en-US" dirty="0">
                <a:solidFill>
                  <a:srgbClr val="FEFEFD"/>
                </a:solidFill>
              </a:endParaRPr>
            </a:p>
          </p:txBody>
        </p:sp>
        <p:sp>
          <p:nvSpPr>
            <p:cNvPr id="33" name="MH_Other_6"/>
            <p:cNvSpPr/>
            <p:nvPr>
              <p:custDataLst>
                <p:tags r:id="rId10"/>
              </p:custDataLst>
            </p:nvPr>
          </p:nvSpPr>
          <p:spPr>
            <a:xfrm rot="20641342">
              <a:off x="6780175" y="2728914"/>
              <a:ext cx="1117600" cy="663575"/>
            </a:xfrm>
            <a:prstGeom prst="roundRect">
              <a:avLst>
                <a:gd name="adj" fmla="val 24179"/>
              </a:avLst>
            </a:prstGeom>
            <a:solidFill>
              <a:schemeClr val="accent2">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34" name="MH_SubTitle_2"/>
            <p:cNvSpPr/>
            <p:nvPr>
              <p:custDataLst>
                <p:tags r:id="rId11"/>
              </p:custDataLst>
            </p:nvPr>
          </p:nvSpPr>
          <p:spPr>
            <a:xfrm rot="20641342">
              <a:off x="6835738" y="2792413"/>
              <a:ext cx="1006475" cy="538162"/>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defRPr/>
              </a:pPr>
              <a:endParaRPr lang="en-US" altLang="zh-CN" sz="1600" b="1" dirty="0">
                <a:solidFill>
                  <a:schemeClr val="accent2">
                    <a:lumMod val="75000"/>
                  </a:schemeClr>
                </a:solidFill>
              </a:endParaRPr>
            </a:p>
          </p:txBody>
        </p:sp>
        <p:sp>
          <p:nvSpPr>
            <p:cNvPr id="35" name="MH_Other_7"/>
            <p:cNvSpPr/>
            <p:nvPr>
              <p:custDataLst>
                <p:tags r:id="rId12"/>
              </p:custDataLst>
            </p:nvPr>
          </p:nvSpPr>
          <p:spPr>
            <a:xfrm>
              <a:off x="6916001" y="3071123"/>
              <a:ext cx="162000" cy="162000"/>
            </a:xfrm>
            <a:prstGeom prst="ellipse">
              <a:avLst/>
            </a:prstGeom>
            <a:solidFill>
              <a:srgbClr val="FFFFFF"/>
            </a:solidFill>
            <a:ln w="3175">
              <a:noFill/>
            </a:ln>
            <a:effectLst>
              <a:innerShdw blurRad="762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36" name="MH_Other_8"/>
            <p:cNvSpPr/>
            <p:nvPr>
              <p:custDataLst>
                <p:tags r:id="rId13"/>
              </p:custDataLst>
            </p:nvPr>
          </p:nvSpPr>
          <p:spPr>
            <a:xfrm>
              <a:off x="6051512" y="3019425"/>
              <a:ext cx="1016000" cy="400050"/>
            </a:xfrm>
            <a:custGeom>
              <a:avLst/>
              <a:gdLst>
                <a:gd name="connsiteX0" fmla="*/ 788369 w 788369"/>
                <a:gd name="connsiteY0" fmla="*/ 59760 h 293210"/>
                <a:gd name="connsiteX1" fmla="*/ 507382 w 788369"/>
                <a:gd name="connsiteY1" fmla="*/ 228 h 293210"/>
                <a:gd name="connsiteX2" fmla="*/ 78757 w 788369"/>
                <a:gd name="connsiteY2" fmla="*/ 43091 h 293210"/>
                <a:gd name="connsiteX3" fmla="*/ 4938 w 788369"/>
                <a:gd name="connsiteY3" fmla="*/ 135960 h 293210"/>
                <a:gd name="connsiteX4" fmla="*/ 145432 w 788369"/>
                <a:gd name="connsiteY4" fmla="*/ 281216 h 293210"/>
                <a:gd name="connsiteX5" fmla="*/ 290688 w 788369"/>
                <a:gd name="connsiteY5" fmla="*/ 264547 h 293210"/>
                <a:gd name="connsiteX6" fmla="*/ 759794 w 788369"/>
                <a:gd name="connsiteY6" fmla="*/ 102622 h 293210"/>
                <a:gd name="connsiteX0-1" fmla="*/ 788369 w 797894"/>
                <a:gd name="connsiteY0-2" fmla="*/ 59760 h 294208"/>
                <a:gd name="connsiteX1-3" fmla="*/ 507382 w 797894"/>
                <a:gd name="connsiteY1-4" fmla="*/ 228 h 294208"/>
                <a:gd name="connsiteX2-5" fmla="*/ 78757 w 797894"/>
                <a:gd name="connsiteY2-6" fmla="*/ 43091 h 294208"/>
                <a:gd name="connsiteX3-7" fmla="*/ 4938 w 797894"/>
                <a:gd name="connsiteY3-8" fmla="*/ 135960 h 294208"/>
                <a:gd name="connsiteX4-9" fmla="*/ 145432 w 797894"/>
                <a:gd name="connsiteY4-10" fmla="*/ 281216 h 294208"/>
                <a:gd name="connsiteX5-11" fmla="*/ 290688 w 797894"/>
                <a:gd name="connsiteY5-12" fmla="*/ 264547 h 294208"/>
                <a:gd name="connsiteX6-13" fmla="*/ 797894 w 797894"/>
                <a:gd name="connsiteY6-14" fmla="*/ 81191 h 294208"/>
                <a:gd name="connsiteX0-15" fmla="*/ 786197 w 795722"/>
                <a:gd name="connsiteY0-16" fmla="*/ 64810 h 299258"/>
                <a:gd name="connsiteX1-17" fmla="*/ 505210 w 795722"/>
                <a:gd name="connsiteY1-18" fmla="*/ 5278 h 299258"/>
                <a:gd name="connsiteX2-19" fmla="*/ 87773 w 795722"/>
                <a:gd name="connsiteY2-20" fmla="*/ 18304 h 299258"/>
                <a:gd name="connsiteX3-21" fmla="*/ 2766 w 795722"/>
                <a:gd name="connsiteY3-22" fmla="*/ 141010 h 299258"/>
                <a:gd name="connsiteX4-23" fmla="*/ 143260 w 795722"/>
                <a:gd name="connsiteY4-24" fmla="*/ 286266 h 299258"/>
                <a:gd name="connsiteX5-25" fmla="*/ 288516 w 795722"/>
                <a:gd name="connsiteY5-26" fmla="*/ 269597 h 299258"/>
                <a:gd name="connsiteX6-27" fmla="*/ 795722 w 795722"/>
                <a:gd name="connsiteY6-28" fmla="*/ 86241 h 299258"/>
                <a:gd name="connsiteX0-29" fmla="*/ 786145 w 795670"/>
                <a:gd name="connsiteY0-30" fmla="*/ 83807 h 318255"/>
                <a:gd name="connsiteX1-31" fmla="*/ 501428 w 795670"/>
                <a:gd name="connsiteY1-32" fmla="*/ 1898 h 318255"/>
                <a:gd name="connsiteX2-33" fmla="*/ 87721 w 795670"/>
                <a:gd name="connsiteY2-34" fmla="*/ 37301 h 318255"/>
                <a:gd name="connsiteX3-35" fmla="*/ 2714 w 795670"/>
                <a:gd name="connsiteY3-36" fmla="*/ 160007 h 318255"/>
                <a:gd name="connsiteX4-37" fmla="*/ 143208 w 795670"/>
                <a:gd name="connsiteY4-38" fmla="*/ 305263 h 318255"/>
                <a:gd name="connsiteX5-39" fmla="*/ 288464 w 795670"/>
                <a:gd name="connsiteY5-40" fmla="*/ 288594 h 318255"/>
                <a:gd name="connsiteX6-41" fmla="*/ 795670 w 795670"/>
                <a:gd name="connsiteY6-42" fmla="*/ 105238 h 318255"/>
                <a:gd name="connsiteX0-43" fmla="*/ 785693 w 795218"/>
                <a:gd name="connsiteY0-44" fmla="*/ 83807 h 313376"/>
                <a:gd name="connsiteX1-45" fmla="*/ 500976 w 795218"/>
                <a:gd name="connsiteY1-46" fmla="*/ 1898 h 313376"/>
                <a:gd name="connsiteX2-47" fmla="*/ 87269 w 795218"/>
                <a:gd name="connsiteY2-48" fmla="*/ 37301 h 313376"/>
                <a:gd name="connsiteX3-49" fmla="*/ 2262 w 795218"/>
                <a:gd name="connsiteY3-50" fmla="*/ 160007 h 313376"/>
                <a:gd name="connsiteX4-51" fmla="*/ 135297 w 795218"/>
                <a:gd name="connsiteY4-52" fmla="*/ 297804 h 313376"/>
                <a:gd name="connsiteX5-53" fmla="*/ 288012 w 795218"/>
                <a:gd name="connsiteY5-54" fmla="*/ 288594 h 313376"/>
                <a:gd name="connsiteX6-55" fmla="*/ 795218 w 795218"/>
                <a:gd name="connsiteY6-56" fmla="*/ 105238 h 3133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lumMod val="50000"/>
                    <a:lumOff val="50000"/>
                  </a:schemeClr>
                </a:solidFill>
              </a:endParaRPr>
            </a:p>
          </p:txBody>
        </p:sp>
        <p:sp>
          <p:nvSpPr>
            <p:cNvPr id="54" name="矩形 53"/>
            <p:cNvSpPr/>
            <p:nvPr/>
          </p:nvSpPr>
          <p:spPr>
            <a:xfrm rot="21041983">
              <a:off x="7714108" y="307655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58" name="矩形 57"/>
            <p:cNvSpPr/>
            <p:nvPr/>
          </p:nvSpPr>
          <p:spPr>
            <a:xfrm rot="21041983">
              <a:off x="7229053" y="2761955"/>
              <a:ext cx="634708" cy="461665"/>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sz="2000" b="1" dirty="0">
                  <a:solidFill>
                    <a:schemeClr val="tx1">
                      <a:lumMod val="65000"/>
                      <a:lumOff val="35000"/>
                    </a:schemeClr>
                  </a:solidFill>
                  <a:latin typeface="迷你简准圆" panose="03000509000000000000" pitchFamily="65" charset="-122"/>
                  <a:ea typeface="迷你简准圆" panose="03000509000000000000" pitchFamily="65" charset="-122"/>
                </a:rPr>
                <a:t>02</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6094375" y="4649788"/>
            <a:ext cx="3836987" cy="1017587"/>
            <a:chOff x="6094375" y="4649788"/>
            <a:chExt cx="3836987" cy="1017587"/>
          </a:xfrm>
        </p:grpSpPr>
        <p:sp>
          <p:nvSpPr>
            <p:cNvPr id="45" name="MH_Other_13"/>
            <p:cNvSpPr/>
            <p:nvPr>
              <p:custDataLst>
                <p:tags r:id="rId2"/>
              </p:custDataLst>
            </p:nvPr>
          </p:nvSpPr>
          <p:spPr>
            <a:xfrm rot="21098730">
              <a:off x="6777000" y="4841875"/>
              <a:ext cx="3154362" cy="8255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46" name="MH_Text_4"/>
            <p:cNvSpPr/>
            <p:nvPr>
              <p:custDataLst>
                <p:tags r:id="rId3"/>
              </p:custDataLst>
            </p:nvPr>
          </p:nvSpPr>
          <p:spPr>
            <a:xfrm rot="21098730">
              <a:off x="6900825" y="4922839"/>
              <a:ext cx="2906712" cy="663575"/>
            </a:xfrm>
            <a:prstGeom prst="roundRect">
              <a:avLst>
                <a:gd name="adj" fmla="val 241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rmAutofit/>
            </a:bodyPr>
            <a:lstStyle/>
            <a:p>
              <a:pPr algn="ctr">
                <a:defRPr/>
              </a:pPr>
              <a:endParaRPr lang="zh-CN" altLang="en-US" dirty="0">
                <a:solidFill>
                  <a:srgbClr val="FEFEFD"/>
                </a:solidFill>
              </a:endParaRPr>
            </a:p>
          </p:txBody>
        </p:sp>
        <p:sp>
          <p:nvSpPr>
            <p:cNvPr id="47" name="MH_Other_14"/>
            <p:cNvSpPr/>
            <p:nvPr>
              <p:custDataLst>
                <p:tags r:id="rId4"/>
              </p:custDataLst>
            </p:nvPr>
          </p:nvSpPr>
          <p:spPr>
            <a:xfrm rot="20641342">
              <a:off x="6824625" y="4649788"/>
              <a:ext cx="1116012" cy="665162"/>
            </a:xfrm>
            <a:prstGeom prst="roundRect">
              <a:avLst>
                <a:gd name="adj" fmla="val 24179"/>
              </a:avLst>
            </a:prstGeom>
            <a:solidFill>
              <a:schemeClr val="accent4">
                <a:lumMod val="75000"/>
              </a:schemeClr>
            </a:solidFill>
            <a:ln>
              <a:noFill/>
            </a:ln>
            <a:effectLst>
              <a:outerShdw blurRad="25400" dist="12700" dir="60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p>
          </p:txBody>
        </p:sp>
        <p:sp>
          <p:nvSpPr>
            <p:cNvPr id="48" name="MH_SubTitle_4"/>
            <p:cNvSpPr/>
            <p:nvPr>
              <p:custDataLst>
                <p:tags r:id="rId5"/>
              </p:custDataLst>
            </p:nvPr>
          </p:nvSpPr>
          <p:spPr>
            <a:xfrm rot="20641342">
              <a:off x="6878600" y="4713288"/>
              <a:ext cx="1008062" cy="538162"/>
            </a:xfrm>
            <a:prstGeom prst="roundRect">
              <a:avLst>
                <a:gd name="adj" fmla="val 18193"/>
              </a:avLst>
            </a:prstGeom>
            <a:solidFill>
              <a:srgbClr val="FEFEFD"/>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0" bIns="0" anchor="ctr">
              <a:normAutofit/>
            </a:bodyPr>
            <a:lstStyle/>
            <a:p>
              <a:pPr algn="ctr">
                <a:defRPr/>
              </a:pPr>
              <a:endParaRPr lang="en-US" altLang="zh-CN" sz="1600" b="1" dirty="0">
                <a:solidFill>
                  <a:schemeClr val="accent4">
                    <a:lumMod val="75000"/>
                  </a:schemeClr>
                </a:solidFill>
              </a:endParaRPr>
            </a:p>
          </p:txBody>
        </p:sp>
        <p:sp>
          <p:nvSpPr>
            <p:cNvPr id="49" name="MH_Other_15"/>
            <p:cNvSpPr/>
            <p:nvPr>
              <p:custDataLst>
                <p:tags r:id="rId6"/>
              </p:custDataLst>
            </p:nvPr>
          </p:nvSpPr>
          <p:spPr>
            <a:xfrm>
              <a:off x="6959203" y="4992052"/>
              <a:ext cx="162000" cy="162000"/>
            </a:xfrm>
            <a:prstGeom prst="ellipse">
              <a:avLst/>
            </a:prstGeom>
            <a:solidFill>
              <a:srgbClr val="FFFFFF"/>
            </a:solidFill>
            <a:ln w="3175">
              <a:noFill/>
            </a:ln>
            <a:effectLst>
              <a:innerShdw blurRad="76200">
                <a:prstClr val="black">
                  <a:alpha val="68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a:defRPr/>
              </a:pPr>
              <a:endParaRPr lang="zh-CN" altLang="en-US"/>
            </a:p>
          </p:txBody>
        </p:sp>
        <p:sp>
          <p:nvSpPr>
            <p:cNvPr id="50" name="MH_Other_16"/>
            <p:cNvSpPr/>
            <p:nvPr>
              <p:custDataLst>
                <p:tags r:id="rId7"/>
              </p:custDataLst>
            </p:nvPr>
          </p:nvSpPr>
          <p:spPr>
            <a:xfrm>
              <a:off x="6094375" y="4940300"/>
              <a:ext cx="1016000" cy="400050"/>
            </a:xfrm>
            <a:custGeom>
              <a:avLst/>
              <a:gdLst>
                <a:gd name="connsiteX0" fmla="*/ 788369 w 788369"/>
                <a:gd name="connsiteY0" fmla="*/ 59760 h 293210"/>
                <a:gd name="connsiteX1" fmla="*/ 507382 w 788369"/>
                <a:gd name="connsiteY1" fmla="*/ 228 h 293210"/>
                <a:gd name="connsiteX2" fmla="*/ 78757 w 788369"/>
                <a:gd name="connsiteY2" fmla="*/ 43091 h 293210"/>
                <a:gd name="connsiteX3" fmla="*/ 4938 w 788369"/>
                <a:gd name="connsiteY3" fmla="*/ 135960 h 293210"/>
                <a:gd name="connsiteX4" fmla="*/ 145432 w 788369"/>
                <a:gd name="connsiteY4" fmla="*/ 281216 h 293210"/>
                <a:gd name="connsiteX5" fmla="*/ 290688 w 788369"/>
                <a:gd name="connsiteY5" fmla="*/ 264547 h 293210"/>
                <a:gd name="connsiteX6" fmla="*/ 759794 w 788369"/>
                <a:gd name="connsiteY6" fmla="*/ 102622 h 293210"/>
                <a:gd name="connsiteX0-1" fmla="*/ 788369 w 797894"/>
                <a:gd name="connsiteY0-2" fmla="*/ 59760 h 294208"/>
                <a:gd name="connsiteX1-3" fmla="*/ 507382 w 797894"/>
                <a:gd name="connsiteY1-4" fmla="*/ 228 h 294208"/>
                <a:gd name="connsiteX2-5" fmla="*/ 78757 w 797894"/>
                <a:gd name="connsiteY2-6" fmla="*/ 43091 h 294208"/>
                <a:gd name="connsiteX3-7" fmla="*/ 4938 w 797894"/>
                <a:gd name="connsiteY3-8" fmla="*/ 135960 h 294208"/>
                <a:gd name="connsiteX4-9" fmla="*/ 145432 w 797894"/>
                <a:gd name="connsiteY4-10" fmla="*/ 281216 h 294208"/>
                <a:gd name="connsiteX5-11" fmla="*/ 290688 w 797894"/>
                <a:gd name="connsiteY5-12" fmla="*/ 264547 h 294208"/>
                <a:gd name="connsiteX6-13" fmla="*/ 797894 w 797894"/>
                <a:gd name="connsiteY6-14" fmla="*/ 81191 h 294208"/>
                <a:gd name="connsiteX0-15" fmla="*/ 786197 w 795722"/>
                <a:gd name="connsiteY0-16" fmla="*/ 64810 h 299258"/>
                <a:gd name="connsiteX1-17" fmla="*/ 505210 w 795722"/>
                <a:gd name="connsiteY1-18" fmla="*/ 5278 h 299258"/>
                <a:gd name="connsiteX2-19" fmla="*/ 87773 w 795722"/>
                <a:gd name="connsiteY2-20" fmla="*/ 18304 h 299258"/>
                <a:gd name="connsiteX3-21" fmla="*/ 2766 w 795722"/>
                <a:gd name="connsiteY3-22" fmla="*/ 141010 h 299258"/>
                <a:gd name="connsiteX4-23" fmla="*/ 143260 w 795722"/>
                <a:gd name="connsiteY4-24" fmla="*/ 286266 h 299258"/>
                <a:gd name="connsiteX5-25" fmla="*/ 288516 w 795722"/>
                <a:gd name="connsiteY5-26" fmla="*/ 269597 h 299258"/>
                <a:gd name="connsiteX6-27" fmla="*/ 795722 w 795722"/>
                <a:gd name="connsiteY6-28" fmla="*/ 86241 h 299258"/>
                <a:gd name="connsiteX0-29" fmla="*/ 786145 w 795670"/>
                <a:gd name="connsiteY0-30" fmla="*/ 83807 h 318255"/>
                <a:gd name="connsiteX1-31" fmla="*/ 501428 w 795670"/>
                <a:gd name="connsiteY1-32" fmla="*/ 1898 h 318255"/>
                <a:gd name="connsiteX2-33" fmla="*/ 87721 w 795670"/>
                <a:gd name="connsiteY2-34" fmla="*/ 37301 h 318255"/>
                <a:gd name="connsiteX3-35" fmla="*/ 2714 w 795670"/>
                <a:gd name="connsiteY3-36" fmla="*/ 160007 h 318255"/>
                <a:gd name="connsiteX4-37" fmla="*/ 143208 w 795670"/>
                <a:gd name="connsiteY4-38" fmla="*/ 305263 h 318255"/>
                <a:gd name="connsiteX5-39" fmla="*/ 288464 w 795670"/>
                <a:gd name="connsiteY5-40" fmla="*/ 288594 h 318255"/>
                <a:gd name="connsiteX6-41" fmla="*/ 795670 w 795670"/>
                <a:gd name="connsiteY6-42" fmla="*/ 105238 h 318255"/>
                <a:gd name="connsiteX0-43" fmla="*/ 785693 w 795218"/>
                <a:gd name="connsiteY0-44" fmla="*/ 83807 h 313376"/>
                <a:gd name="connsiteX1-45" fmla="*/ 500976 w 795218"/>
                <a:gd name="connsiteY1-46" fmla="*/ 1898 h 313376"/>
                <a:gd name="connsiteX2-47" fmla="*/ 87269 w 795218"/>
                <a:gd name="connsiteY2-48" fmla="*/ 37301 h 313376"/>
                <a:gd name="connsiteX3-49" fmla="*/ 2262 w 795218"/>
                <a:gd name="connsiteY3-50" fmla="*/ 160007 h 313376"/>
                <a:gd name="connsiteX4-51" fmla="*/ 135297 w 795218"/>
                <a:gd name="connsiteY4-52" fmla="*/ 297804 h 313376"/>
                <a:gd name="connsiteX5-53" fmla="*/ 288012 w 795218"/>
                <a:gd name="connsiteY5-54" fmla="*/ 288594 h 313376"/>
                <a:gd name="connsiteX6-55" fmla="*/ 795218 w 795218"/>
                <a:gd name="connsiteY6-56" fmla="*/ 105238 h 3133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95218" h="313376">
                  <a:moveTo>
                    <a:pt x="785693" y="83807"/>
                  </a:moveTo>
                  <a:cubicBezTo>
                    <a:pt x="704334" y="55430"/>
                    <a:pt x="617380" y="9649"/>
                    <a:pt x="500976" y="1898"/>
                  </a:cubicBezTo>
                  <a:cubicBezTo>
                    <a:pt x="384572" y="-5853"/>
                    <a:pt x="170388" y="10950"/>
                    <a:pt x="87269" y="37301"/>
                  </a:cubicBezTo>
                  <a:cubicBezTo>
                    <a:pt x="4150" y="63652"/>
                    <a:pt x="-5743" y="116590"/>
                    <a:pt x="2262" y="160007"/>
                  </a:cubicBezTo>
                  <a:cubicBezTo>
                    <a:pt x="10267" y="203424"/>
                    <a:pt x="87672" y="276373"/>
                    <a:pt x="135297" y="297804"/>
                  </a:cubicBezTo>
                  <a:cubicBezTo>
                    <a:pt x="182922" y="319235"/>
                    <a:pt x="178025" y="320688"/>
                    <a:pt x="288012" y="288594"/>
                  </a:cubicBezTo>
                  <a:cubicBezTo>
                    <a:pt x="397999" y="256500"/>
                    <a:pt x="611862" y="171317"/>
                    <a:pt x="795218" y="105238"/>
                  </a:cubicBezTo>
                </a:path>
              </a:pathLst>
            </a:custGeom>
            <a:noFill/>
            <a:ln w="1905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lumMod val="50000"/>
                    <a:lumOff val="50000"/>
                  </a:schemeClr>
                </a:solidFill>
              </a:endParaRPr>
            </a:p>
          </p:txBody>
        </p:sp>
        <p:sp>
          <p:nvSpPr>
            <p:cNvPr id="55" name="矩形 54"/>
            <p:cNvSpPr/>
            <p:nvPr/>
          </p:nvSpPr>
          <p:spPr>
            <a:xfrm rot="21041983">
              <a:off x="7667144" y="5036425"/>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59" name="矩形 58"/>
            <p:cNvSpPr/>
            <p:nvPr/>
          </p:nvSpPr>
          <p:spPr>
            <a:xfrm rot="21041983">
              <a:off x="7182089" y="4721822"/>
              <a:ext cx="634708" cy="461665"/>
            </a:xfrm>
            <a:prstGeom prst="rect">
              <a:avLst/>
            </a:prstGeom>
          </p:spPr>
          <p:txBody>
            <a:bodyPr wrap="square">
              <a:spAutoFit/>
              <a:scene3d>
                <a:camera prst="orthographicFront"/>
                <a:lightRig rig="threePt" dir="t"/>
              </a:scene3d>
              <a:sp3d contourW="12700"/>
            </a:bodyPr>
            <a:lstStyle/>
            <a:p>
              <a:pPr algn="just">
                <a:lnSpc>
                  <a:spcPct val="120000"/>
                </a:lnSpc>
              </a:pPr>
              <a:r>
                <a:rPr lang="en-US" altLang="zh-CN" sz="2000" b="1" dirty="0">
                  <a:solidFill>
                    <a:schemeClr val="tx1">
                      <a:lumMod val="65000"/>
                      <a:lumOff val="35000"/>
                    </a:schemeClr>
                  </a:solidFill>
                  <a:latin typeface="迷你简准圆" panose="03000509000000000000" pitchFamily="65" charset="-122"/>
                  <a:ea typeface="迷你简准圆" panose="03000509000000000000" pitchFamily="65" charset="-122"/>
                </a:rPr>
                <a:t>04</a:t>
              </a:r>
              <a:endPar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p:tgtEl>
                                          <p:spTgt spid="44"/>
                                        </p:tgtEl>
                                        <p:attrNameLst>
                                          <p:attrName>ppt_x</p:attrName>
                                        </p:attrNameLst>
                                      </p:cBhvr>
                                      <p:tavLst>
                                        <p:tav tm="0">
                                          <p:val>
                                            <p:strVal val="#ppt_x-#ppt_w*1.125000"/>
                                          </p:val>
                                        </p:tav>
                                        <p:tav tm="100000">
                                          <p:val>
                                            <p:strVal val="#ppt_x"/>
                                          </p:val>
                                        </p:tav>
                                      </p:tavLst>
                                    </p:anim>
                                    <p:animEffect transition="in" filter="wipe(right)">
                                      <p:cBhvr>
                                        <p:cTn id="13" dur="500"/>
                                        <p:tgtEl>
                                          <p:spTgt spid="44"/>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fltVal val="0"/>
                                          </p:val>
                                        </p:tav>
                                        <p:tav tm="100000">
                                          <p:val>
                                            <p:strVal val="#ppt_w"/>
                                          </p:val>
                                        </p:tav>
                                      </p:tavLst>
                                    </p:anim>
                                    <p:anim calcmode="lin" valueType="num">
                                      <p:cBhvr>
                                        <p:cTn id="25" dur="1000" fill="hold"/>
                                        <p:tgtEl>
                                          <p:spTgt spid="9"/>
                                        </p:tgtEl>
                                        <p:attrNameLst>
                                          <p:attrName>ppt_h</p:attrName>
                                        </p:attrNameLst>
                                      </p:cBhvr>
                                      <p:tavLst>
                                        <p:tav tm="0">
                                          <p:val>
                                            <p:fltVal val="0"/>
                                          </p:val>
                                        </p:tav>
                                        <p:tav tm="100000">
                                          <p:val>
                                            <p:strVal val="#ppt_h"/>
                                          </p:val>
                                        </p:tav>
                                      </p:tavLst>
                                    </p:anim>
                                    <p:anim calcmode="lin" valueType="num">
                                      <p:cBhvr>
                                        <p:cTn id="26" dur="1000" fill="hold"/>
                                        <p:tgtEl>
                                          <p:spTgt spid="9"/>
                                        </p:tgtEl>
                                        <p:attrNameLst>
                                          <p:attrName>style.rotation</p:attrName>
                                        </p:attrNameLst>
                                      </p:cBhvr>
                                      <p:tavLst>
                                        <p:tav tm="0">
                                          <p:val>
                                            <p:fltVal val="90"/>
                                          </p:val>
                                        </p:tav>
                                        <p:tav tm="100000">
                                          <p:val>
                                            <p:fltVal val="0"/>
                                          </p:val>
                                        </p:tav>
                                      </p:tavLst>
                                    </p:anim>
                                    <p:animEffect transition="in" filter="fade">
                                      <p:cBhvr>
                                        <p:cTn id="27" dur="1000"/>
                                        <p:tgtEl>
                                          <p:spTgt spid="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childTnLst>
                          </p:cTn>
                        </p:par>
                        <p:par>
                          <p:cTn id="35" fill="hold">
                            <p:stCondLst>
                              <p:cond delay="4000"/>
                            </p:stCondLst>
                            <p:childTnLst>
                              <p:par>
                                <p:cTn id="36" presetID="31" presetClass="entr" presetSubtype="0"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fltVal val="0"/>
                                          </p:val>
                                        </p:tav>
                                        <p:tav tm="100000">
                                          <p:val>
                                            <p:strVal val="#ppt_w"/>
                                          </p:val>
                                        </p:tav>
                                      </p:tavLst>
                                    </p:anim>
                                    <p:anim calcmode="lin" valueType="num">
                                      <p:cBhvr>
                                        <p:cTn id="39" dur="1000" fill="hold"/>
                                        <p:tgtEl>
                                          <p:spTgt spid="10"/>
                                        </p:tgtEl>
                                        <p:attrNameLst>
                                          <p:attrName>ppt_h</p:attrName>
                                        </p:attrNameLst>
                                      </p:cBhvr>
                                      <p:tavLst>
                                        <p:tav tm="0">
                                          <p:val>
                                            <p:fltVal val="0"/>
                                          </p:val>
                                        </p:tav>
                                        <p:tav tm="100000">
                                          <p:val>
                                            <p:strVal val="#ppt_h"/>
                                          </p:val>
                                        </p:tav>
                                      </p:tavLst>
                                    </p:anim>
                                    <p:anim calcmode="lin" valueType="num">
                                      <p:cBhvr>
                                        <p:cTn id="40" dur="1000" fill="hold"/>
                                        <p:tgtEl>
                                          <p:spTgt spid="10"/>
                                        </p:tgtEl>
                                        <p:attrNameLst>
                                          <p:attrName>style.rotation</p:attrName>
                                        </p:attrNameLst>
                                      </p:cBhvr>
                                      <p:tavLst>
                                        <p:tav tm="0">
                                          <p:val>
                                            <p:fltVal val="90"/>
                                          </p:val>
                                        </p:tav>
                                        <p:tav tm="100000">
                                          <p:val>
                                            <p:fltVal val="0"/>
                                          </p:val>
                                        </p:tav>
                                      </p:tavLst>
                                    </p:anim>
                                    <p:animEffect transition="in" filter="fade">
                                      <p:cBhvr>
                                        <p:cTn id="4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8"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sp>
        <p:nvSpPr>
          <p:cNvPr id="14" name="矩形 13"/>
          <p:cNvSpPr/>
          <p:nvPr/>
        </p:nvSpPr>
        <p:spPr>
          <a:xfrm>
            <a:off x="7693449" y="2046000"/>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grpSp>
        <p:nvGrpSpPr>
          <p:cNvPr id="3" name="组合 2"/>
          <p:cNvGrpSpPr/>
          <p:nvPr/>
        </p:nvGrpSpPr>
        <p:grpSpPr>
          <a:xfrm>
            <a:off x="5210175" y="1914526"/>
            <a:ext cx="2483274" cy="993775"/>
            <a:chOff x="5210175" y="1914526"/>
            <a:chExt cx="2483274" cy="993775"/>
          </a:xfrm>
        </p:grpSpPr>
        <p:sp>
          <p:nvSpPr>
            <p:cNvPr id="2051" name="MH_SubTitle_1"/>
            <p:cNvSpPr/>
            <p:nvPr>
              <p:custDataLst>
                <p:tags r:id="rId5"/>
              </p:custDataLst>
            </p:nvPr>
          </p:nvSpPr>
          <p:spPr bwMode="auto">
            <a:xfrm>
              <a:off x="5210175" y="1914526"/>
              <a:ext cx="2351088" cy="993775"/>
            </a:xfrm>
            <a:custGeom>
              <a:avLst/>
              <a:gdLst>
                <a:gd name="T0" fmla="*/ 2147483646 w 2242"/>
                <a:gd name="T1" fmla="*/ 2147483646 h 694"/>
                <a:gd name="T2" fmla="*/ 2147483646 w 2242"/>
                <a:gd name="T3" fmla="*/ 2147483646 h 694"/>
                <a:gd name="T4" fmla="*/ 2147483646 w 2242"/>
                <a:gd name="T5" fmla="*/ 2147483646 h 694"/>
                <a:gd name="T6" fmla="*/ 2147483646 w 2242"/>
                <a:gd name="T7" fmla="*/ 2147483646 h 694"/>
                <a:gd name="T8" fmla="*/ 2147483646 w 2242"/>
                <a:gd name="T9" fmla="*/ 2147483646 h 694"/>
                <a:gd name="T10" fmla="*/ 2147483646 w 2242"/>
                <a:gd name="T11" fmla="*/ 2147483646 h 694"/>
                <a:gd name="T12" fmla="*/ 2147483646 w 2242"/>
                <a:gd name="T13" fmla="*/ 2147483646 h 694"/>
                <a:gd name="T14" fmla="*/ 2147483646 w 2242"/>
                <a:gd name="T15" fmla="*/ 2147483646 h 694"/>
                <a:gd name="T16" fmla="*/ 2147483646 w 2242"/>
                <a:gd name="T17" fmla="*/ 2147483646 h 694"/>
                <a:gd name="T18" fmla="*/ 2147483646 w 2242"/>
                <a:gd name="T19" fmla="*/ 2147483646 h 694"/>
                <a:gd name="T20" fmla="*/ 0 w 2242"/>
                <a:gd name="T21" fmla="*/ 2147483646 h 694"/>
                <a:gd name="T22" fmla="*/ 2147483646 w 2242"/>
                <a:gd name="T23" fmla="*/ 2147483646 h 694"/>
                <a:gd name="T24" fmla="*/ 2147483646 w 2242"/>
                <a:gd name="T25" fmla="*/ 2147483646 h 694"/>
                <a:gd name="T26" fmla="*/ 2147483646 w 2242"/>
                <a:gd name="T27" fmla="*/ 2147483646 h 694"/>
                <a:gd name="T28" fmla="*/ 2147483646 w 2242"/>
                <a:gd name="T29" fmla="*/ 2147483646 h 694"/>
                <a:gd name="T30" fmla="*/ 2147483646 w 2242"/>
                <a:gd name="T31" fmla="*/ 2147483646 h 694"/>
                <a:gd name="T32" fmla="*/ 2147483646 w 2242"/>
                <a:gd name="T33" fmla="*/ 2147483646 h 694"/>
                <a:gd name="T34" fmla="*/ 2147483646 w 2242"/>
                <a:gd name="T35" fmla="*/ 2147483646 h 694"/>
                <a:gd name="T36" fmla="*/ 2147483646 w 2242"/>
                <a:gd name="T37" fmla="*/ 2147483646 h 694"/>
                <a:gd name="T38" fmla="*/ 2147483646 w 2242"/>
                <a:gd name="T39" fmla="*/ 2147483646 h 6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42"/>
                <a:gd name="T61" fmla="*/ 0 h 694"/>
                <a:gd name="T62" fmla="*/ 2242 w 2242"/>
                <a:gd name="T63" fmla="*/ 694 h 6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42" h="694">
                  <a:moveTo>
                    <a:pt x="42" y="117"/>
                  </a:moveTo>
                  <a:cubicBezTo>
                    <a:pt x="1794" y="117"/>
                    <a:pt x="1794" y="117"/>
                    <a:pt x="1794" y="117"/>
                  </a:cubicBezTo>
                  <a:cubicBezTo>
                    <a:pt x="1794" y="117"/>
                    <a:pt x="1790" y="88"/>
                    <a:pt x="1799" y="68"/>
                  </a:cubicBezTo>
                  <a:cubicBezTo>
                    <a:pt x="1808" y="49"/>
                    <a:pt x="1844" y="0"/>
                    <a:pt x="1904" y="41"/>
                  </a:cubicBezTo>
                  <a:cubicBezTo>
                    <a:pt x="1963" y="83"/>
                    <a:pt x="2140" y="218"/>
                    <a:pt x="2170" y="241"/>
                  </a:cubicBezTo>
                  <a:cubicBezTo>
                    <a:pt x="2201" y="265"/>
                    <a:pt x="2235" y="292"/>
                    <a:pt x="2239" y="342"/>
                  </a:cubicBezTo>
                  <a:cubicBezTo>
                    <a:pt x="2242" y="389"/>
                    <a:pt x="2230" y="411"/>
                    <a:pt x="2174" y="461"/>
                  </a:cubicBezTo>
                  <a:cubicBezTo>
                    <a:pt x="2126" y="504"/>
                    <a:pt x="1942" y="636"/>
                    <a:pt x="1913" y="654"/>
                  </a:cubicBezTo>
                  <a:cubicBezTo>
                    <a:pt x="1884" y="672"/>
                    <a:pt x="1849" y="694"/>
                    <a:pt x="1812" y="659"/>
                  </a:cubicBezTo>
                  <a:cubicBezTo>
                    <a:pt x="1785" y="634"/>
                    <a:pt x="1789" y="587"/>
                    <a:pt x="1789" y="587"/>
                  </a:cubicBezTo>
                  <a:cubicBezTo>
                    <a:pt x="0" y="532"/>
                    <a:pt x="0" y="532"/>
                    <a:pt x="0" y="532"/>
                  </a:cubicBezTo>
                  <a:cubicBezTo>
                    <a:pt x="31" y="497"/>
                    <a:pt x="31" y="497"/>
                    <a:pt x="31" y="497"/>
                  </a:cubicBezTo>
                  <a:cubicBezTo>
                    <a:pt x="1880" y="497"/>
                    <a:pt x="1880" y="497"/>
                    <a:pt x="1880" y="497"/>
                  </a:cubicBezTo>
                  <a:cubicBezTo>
                    <a:pt x="1880" y="562"/>
                    <a:pt x="1880" y="562"/>
                    <a:pt x="1880" y="562"/>
                  </a:cubicBezTo>
                  <a:cubicBezTo>
                    <a:pt x="1880" y="562"/>
                    <a:pt x="2120" y="391"/>
                    <a:pt x="2140" y="375"/>
                  </a:cubicBezTo>
                  <a:cubicBezTo>
                    <a:pt x="2160" y="358"/>
                    <a:pt x="2156" y="339"/>
                    <a:pt x="2134" y="326"/>
                  </a:cubicBezTo>
                  <a:cubicBezTo>
                    <a:pt x="2113" y="313"/>
                    <a:pt x="1884" y="140"/>
                    <a:pt x="1884" y="140"/>
                  </a:cubicBezTo>
                  <a:cubicBezTo>
                    <a:pt x="1884" y="211"/>
                    <a:pt x="1884" y="211"/>
                    <a:pt x="1884" y="211"/>
                  </a:cubicBezTo>
                  <a:cubicBezTo>
                    <a:pt x="2" y="161"/>
                    <a:pt x="2" y="161"/>
                    <a:pt x="2" y="161"/>
                  </a:cubicBezTo>
                  <a:lnTo>
                    <a:pt x="42" y="117"/>
                  </a:lnTo>
                  <a:close/>
                </a:path>
              </a:pathLst>
            </a:custGeom>
            <a:gradFill rotWithShape="0">
              <a:gsLst>
                <a:gs pos="0">
                  <a:schemeClr val="accent1">
                    <a:alpha val="0"/>
                  </a:schemeClr>
                </a:gs>
                <a:gs pos="100000">
                  <a:schemeClr val="accent1"/>
                </a:gs>
              </a:gsLst>
              <a:lin ang="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z="1600" dirty="0">
                <a:latin typeface="+mn-lt"/>
                <a:ea typeface="+mn-ea"/>
              </a:endParaRPr>
            </a:p>
          </p:txBody>
        </p:sp>
        <p:sp>
          <p:nvSpPr>
            <p:cNvPr id="15" name="矩形 14"/>
            <p:cNvSpPr/>
            <p:nvPr/>
          </p:nvSpPr>
          <p:spPr>
            <a:xfrm>
              <a:off x="5451475" y="2169431"/>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6" name="组合 15"/>
          <p:cNvGrpSpPr/>
          <p:nvPr/>
        </p:nvGrpSpPr>
        <p:grpSpPr>
          <a:xfrm>
            <a:off x="1904313" y="411793"/>
            <a:ext cx="4358486" cy="774975"/>
            <a:chOff x="1904313" y="411793"/>
            <a:chExt cx="4358486" cy="774975"/>
          </a:xfrm>
        </p:grpSpPr>
        <p:sp>
          <p:nvSpPr>
            <p:cNvPr id="17" name="文本框 16"/>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18" name="文本框 17"/>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4" name="组合 3"/>
          <p:cNvGrpSpPr/>
          <p:nvPr/>
        </p:nvGrpSpPr>
        <p:grpSpPr>
          <a:xfrm>
            <a:off x="4603751" y="2847975"/>
            <a:ext cx="2848398" cy="992188"/>
            <a:chOff x="4603751" y="2847975"/>
            <a:chExt cx="2848398" cy="992188"/>
          </a:xfrm>
        </p:grpSpPr>
        <p:sp>
          <p:nvSpPr>
            <p:cNvPr id="2052" name="MH_SubTitle_2"/>
            <p:cNvSpPr/>
            <p:nvPr>
              <p:custDataLst>
                <p:tags r:id="rId4"/>
              </p:custDataLst>
            </p:nvPr>
          </p:nvSpPr>
          <p:spPr bwMode="auto">
            <a:xfrm>
              <a:off x="4603751" y="2847975"/>
              <a:ext cx="2238375" cy="992188"/>
            </a:xfrm>
            <a:custGeom>
              <a:avLst/>
              <a:gdLst>
                <a:gd name="T0" fmla="*/ 2147483646 w 2131"/>
                <a:gd name="T1" fmla="*/ 2147483646 h 694"/>
                <a:gd name="T2" fmla="*/ 2147483646 w 2131"/>
                <a:gd name="T3" fmla="*/ 2147483646 h 694"/>
                <a:gd name="T4" fmla="*/ 2147483646 w 2131"/>
                <a:gd name="T5" fmla="*/ 2147483646 h 694"/>
                <a:gd name="T6" fmla="*/ 2147483646 w 2131"/>
                <a:gd name="T7" fmla="*/ 2147483646 h 694"/>
                <a:gd name="T8" fmla="*/ 2147483646 w 2131"/>
                <a:gd name="T9" fmla="*/ 2147483646 h 694"/>
                <a:gd name="T10" fmla="*/ 2147483646 w 2131"/>
                <a:gd name="T11" fmla="*/ 2147483646 h 694"/>
                <a:gd name="T12" fmla="*/ 2147483646 w 2131"/>
                <a:gd name="T13" fmla="*/ 2147483646 h 694"/>
                <a:gd name="T14" fmla="*/ 2147483646 w 2131"/>
                <a:gd name="T15" fmla="*/ 2147483646 h 694"/>
                <a:gd name="T16" fmla="*/ 2147483646 w 2131"/>
                <a:gd name="T17" fmla="*/ 2147483646 h 694"/>
                <a:gd name="T18" fmla="*/ 2147483646 w 2131"/>
                <a:gd name="T19" fmla="*/ 2147483646 h 694"/>
                <a:gd name="T20" fmla="*/ 2147483646 w 2131"/>
                <a:gd name="T21" fmla="*/ 2147483646 h 694"/>
                <a:gd name="T22" fmla="*/ 2147483646 w 2131"/>
                <a:gd name="T23" fmla="*/ 2147483646 h 694"/>
                <a:gd name="T24" fmla="*/ 2147483646 w 2131"/>
                <a:gd name="T25" fmla="*/ 2147483646 h 694"/>
                <a:gd name="T26" fmla="*/ 2147483646 w 2131"/>
                <a:gd name="T27" fmla="*/ 2147483646 h 694"/>
                <a:gd name="T28" fmla="*/ 2147483646 w 2131"/>
                <a:gd name="T29" fmla="*/ 2147483646 h 694"/>
                <a:gd name="T30" fmla="*/ 2147483646 w 2131"/>
                <a:gd name="T31" fmla="*/ 2147483646 h 694"/>
                <a:gd name="T32" fmla="*/ 2147483646 w 2131"/>
                <a:gd name="T33" fmla="*/ 2147483646 h 694"/>
                <a:gd name="T34" fmla="*/ 2147483646 w 2131"/>
                <a:gd name="T35" fmla="*/ 2147483646 h 694"/>
                <a:gd name="T36" fmla="*/ 2147483646 w 2131"/>
                <a:gd name="T37" fmla="*/ 2147483646 h 694"/>
                <a:gd name="T38" fmla="*/ 2147483646 w 2131"/>
                <a:gd name="T39" fmla="*/ 2147483646 h 6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31"/>
                <a:gd name="T61" fmla="*/ 0 h 694"/>
                <a:gd name="T62" fmla="*/ 2131 w 2131"/>
                <a:gd name="T63" fmla="*/ 694 h 6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31" h="694">
                  <a:moveTo>
                    <a:pt x="2118" y="117"/>
                  </a:moveTo>
                  <a:cubicBezTo>
                    <a:pt x="448" y="117"/>
                    <a:pt x="448" y="117"/>
                    <a:pt x="448" y="117"/>
                  </a:cubicBezTo>
                  <a:cubicBezTo>
                    <a:pt x="448" y="117"/>
                    <a:pt x="452" y="89"/>
                    <a:pt x="443" y="69"/>
                  </a:cubicBezTo>
                  <a:cubicBezTo>
                    <a:pt x="434" y="49"/>
                    <a:pt x="398" y="0"/>
                    <a:pt x="338" y="42"/>
                  </a:cubicBezTo>
                  <a:cubicBezTo>
                    <a:pt x="279" y="83"/>
                    <a:pt x="102" y="218"/>
                    <a:pt x="72" y="242"/>
                  </a:cubicBezTo>
                  <a:cubicBezTo>
                    <a:pt x="41" y="265"/>
                    <a:pt x="7" y="292"/>
                    <a:pt x="3" y="342"/>
                  </a:cubicBezTo>
                  <a:cubicBezTo>
                    <a:pt x="0" y="389"/>
                    <a:pt x="12" y="411"/>
                    <a:pt x="68" y="461"/>
                  </a:cubicBezTo>
                  <a:cubicBezTo>
                    <a:pt x="116" y="504"/>
                    <a:pt x="300" y="636"/>
                    <a:pt x="329" y="654"/>
                  </a:cubicBezTo>
                  <a:cubicBezTo>
                    <a:pt x="358" y="672"/>
                    <a:pt x="393" y="694"/>
                    <a:pt x="430" y="659"/>
                  </a:cubicBezTo>
                  <a:cubicBezTo>
                    <a:pt x="457" y="634"/>
                    <a:pt x="453" y="587"/>
                    <a:pt x="453" y="587"/>
                  </a:cubicBezTo>
                  <a:cubicBezTo>
                    <a:pt x="2121" y="541"/>
                    <a:pt x="2121" y="541"/>
                    <a:pt x="2121" y="541"/>
                  </a:cubicBezTo>
                  <a:cubicBezTo>
                    <a:pt x="2100" y="498"/>
                    <a:pt x="2100" y="498"/>
                    <a:pt x="2100" y="498"/>
                  </a:cubicBezTo>
                  <a:cubicBezTo>
                    <a:pt x="362" y="497"/>
                    <a:pt x="362" y="497"/>
                    <a:pt x="362" y="497"/>
                  </a:cubicBezTo>
                  <a:cubicBezTo>
                    <a:pt x="362" y="562"/>
                    <a:pt x="362" y="562"/>
                    <a:pt x="362" y="562"/>
                  </a:cubicBezTo>
                  <a:cubicBezTo>
                    <a:pt x="362" y="562"/>
                    <a:pt x="122" y="391"/>
                    <a:pt x="102" y="375"/>
                  </a:cubicBezTo>
                  <a:cubicBezTo>
                    <a:pt x="82" y="359"/>
                    <a:pt x="86" y="339"/>
                    <a:pt x="108" y="326"/>
                  </a:cubicBezTo>
                  <a:cubicBezTo>
                    <a:pt x="129" y="314"/>
                    <a:pt x="358" y="141"/>
                    <a:pt x="358" y="141"/>
                  </a:cubicBezTo>
                  <a:cubicBezTo>
                    <a:pt x="358" y="211"/>
                    <a:pt x="358" y="211"/>
                    <a:pt x="358" y="211"/>
                  </a:cubicBezTo>
                  <a:cubicBezTo>
                    <a:pt x="2131" y="164"/>
                    <a:pt x="2131" y="164"/>
                    <a:pt x="2131" y="164"/>
                  </a:cubicBezTo>
                  <a:lnTo>
                    <a:pt x="2118" y="117"/>
                  </a:lnTo>
                  <a:close/>
                </a:path>
              </a:pathLst>
            </a:custGeom>
            <a:gradFill rotWithShape="0">
              <a:gsLst>
                <a:gs pos="0">
                  <a:schemeClr val="accent2">
                    <a:alpha val="0"/>
                  </a:schemeClr>
                </a:gs>
                <a:gs pos="100000">
                  <a:schemeClr val="accent2"/>
                </a:gs>
              </a:gsLst>
              <a:lin ang="108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z="1600" dirty="0">
                <a:latin typeface="+mn-lt"/>
                <a:ea typeface="+mn-ea"/>
              </a:endParaRPr>
            </a:p>
          </p:txBody>
        </p:sp>
        <p:sp>
          <p:nvSpPr>
            <p:cNvPr id="19" name="矩形 18"/>
            <p:cNvSpPr/>
            <p:nvPr/>
          </p:nvSpPr>
          <p:spPr>
            <a:xfrm>
              <a:off x="5210175" y="3113548"/>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5" name="组合 4"/>
          <p:cNvGrpSpPr/>
          <p:nvPr/>
        </p:nvGrpSpPr>
        <p:grpSpPr>
          <a:xfrm>
            <a:off x="5214939" y="3778250"/>
            <a:ext cx="2478510" cy="992188"/>
            <a:chOff x="5214939" y="3778250"/>
            <a:chExt cx="2478510" cy="992188"/>
          </a:xfrm>
        </p:grpSpPr>
        <p:sp>
          <p:nvSpPr>
            <p:cNvPr id="3077" name="MH_SubTitle_3"/>
            <p:cNvSpPr/>
            <p:nvPr>
              <p:custDataLst>
                <p:tags r:id="rId3"/>
              </p:custDataLst>
            </p:nvPr>
          </p:nvSpPr>
          <p:spPr bwMode="auto">
            <a:xfrm>
              <a:off x="5214939" y="3778250"/>
              <a:ext cx="2352675" cy="992188"/>
            </a:xfrm>
            <a:custGeom>
              <a:avLst/>
              <a:gdLst>
                <a:gd name="T0" fmla="*/ 2147483646 w 2242"/>
                <a:gd name="T1" fmla="*/ 2147483646 h 694"/>
                <a:gd name="T2" fmla="*/ 2147483646 w 2242"/>
                <a:gd name="T3" fmla="*/ 2147483646 h 694"/>
                <a:gd name="T4" fmla="*/ 2147483646 w 2242"/>
                <a:gd name="T5" fmla="*/ 2147483646 h 694"/>
                <a:gd name="T6" fmla="*/ 2147483646 w 2242"/>
                <a:gd name="T7" fmla="*/ 2147483646 h 694"/>
                <a:gd name="T8" fmla="*/ 2147483646 w 2242"/>
                <a:gd name="T9" fmla="*/ 2147483646 h 694"/>
                <a:gd name="T10" fmla="*/ 2147483646 w 2242"/>
                <a:gd name="T11" fmla="*/ 2147483646 h 694"/>
                <a:gd name="T12" fmla="*/ 2147483646 w 2242"/>
                <a:gd name="T13" fmla="*/ 2147483646 h 694"/>
                <a:gd name="T14" fmla="*/ 2147483646 w 2242"/>
                <a:gd name="T15" fmla="*/ 2147483646 h 694"/>
                <a:gd name="T16" fmla="*/ 2147483646 w 2242"/>
                <a:gd name="T17" fmla="*/ 2147483646 h 694"/>
                <a:gd name="T18" fmla="*/ 2147483646 w 2242"/>
                <a:gd name="T19" fmla="*/ 2147483646 h 694"/>
                <a:gd name="T20" fmla="*/ 0 w 2242"/>
                <a:gd name="T21" fmla="*/ 2147483646 h 694"/>
                <a:gd name="T22" fmla="*/ 2147483646 w 2242"/>
                <a:gd name="T23" fmla="*/ 2147483646 h 694"/>
                <a:gd name="T24" fmla="*/ 2147483646 w 2242"/>
                <a:gd name="T25" fmla="*/ 2147483646 h 694"/>
                <a:gd name="T26" fmla="*/ 2147483646 w 2242"/>
                <a:gd name="T27" fmla="*/ 2147483646 h 694"/>
                <a:gd name="T28" fmla="*/ 2147483646 w 2242"/>
                <a:gd name="T29" fmla="*/ 2147483646 h 694"/>
                <a:gd name="T30" fmla="*/ 2147483646 w 2242"/>
                <a:gd name="T31" fmla="*/ 2147483646 h 694"/>
                <a:gd name="T32" fmla="*/ 2147483646 w 2242"/>
                <a:gd name="T33" fmla="*/ 2147483646 h 694"/>
                <a:gd name="T34" fmla="*/ 2147483646 w 2242"/>
                <a:gd name="T35" fmla="*/ 2147483646 h 694"/>
                <a:gd name="T36" fmla="*/ 2147483646 w 2242"/>
                <a:gd name="T37" fmla="*/ 2147483646 h 694"/>
                <a:gd name="T38" fmla="*/ 2147483646 w 2242"/>
                <a:gd name="T39" fmla="*/ 2147483646 h 6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242"/>
                <a:gd name="T61" fmla="*/ 0 h 694"/>
                <a:gd name="T62" fmla="*/ 2242 w 2242"/>
                <a:gd name="T63" fmla="*/ 694 h 6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242" h="694">
                  <a:moveTo>
                    <a:pt x="41" y="117"/>
                  </a:moveTo>
                  <a:cubicBezTo>
                    <a:pt x="1793" y="117"/>
                    <a:pt x="1793" y="117"/>
                    <a:pt x="1793" y="117"/>
                  </a:cubicBezTo>
                  <a:cubicBezTo>
                    <a:pt x="1793" y="117"/>
                    <a:pt x="1790" y="89"/>
                    <a:pt x="1799" y="69"/>
                  </a:cubicBezTo>
                  <a:cubicBezTo>
                    <a:pt x="1808" y="49"/>
                    <a:pt x="1844" y="0"/>
                    <a:pt x="1903" y="42"/>
                  </a:cubicBezTo>
                  <a:cubicBezTo>
                    <a:pt x="1963" y="83"/>
                    <a:pt x="2139" y="218"/>
                    <a:pt x="2170" y="242"/>
                  </a:cubicBezTo>
                  <a:cubicBezTo>
                    <a:pt x="2200" y="265"/>
                    <a:pt x="2234" y="292"/>
                    <a:pt x="2238" y="342"/>
                  </a:cubicBezTo>
                  <a:cubicBezTo>
                    <a:pt x="2242" y="389"/>
                    <a:pt x="2229" y="411"/>
                    <a:pt x="2173" y="461"/>
                  </a:cubicBezTo>
                  <a:cubicBezTo>
                    <a:pt x="2126" y="504"/>
                    <a:pt x="1941" y="636"/>
                    <a:pt x="1912" y="654"/>
                  </a:cubicBezTo>
                  <a:cubicBezTo>
                    <a:pt x="1883" y="672"/>
                    <a:pt x="1848" y="694"/>
                    <a:pt x="1811" y="659"/>
                  </a:cubicBezTo>
                  <a:cubicBezTo>
                    <a:pt x="1784" y="634"/>
                    <a:pt x="1788" y="587"/>
                    <a:pt x="1788" y="587"/>
                  </a:cubicBezTo>
                  <a:cubicBezTo>
                    <a:pt x="0" y="532"/>
                    <a:pt x="0" y="532"/>
                    <a:pt x="0" y="532"/>
                  </a:cubicBezTo>
                  <a:cubicBezTo>
                    <a:pt x="30" y="497"/>
                    <a:pt x="30" y="497"/>
                    <a:pt x="30" y="497"/>
                  </a:cubicBezTo>
                  <a:cubicBezTo>
                    <a:pt x="1880" y="497"/>
                    <a:pt x="1880" y="497"/>
                    <a:pt x="1880" y="497"/>
                  </a:cubicBezTo>
                  <a:cubicBezTo>
                    <a:pt x="1880" y="562"/>
                    <a:pt x="1880" y="562"/>
                    <a:pt x="1880" y="562"/>
                  </a:cubicBezTo>
                  <a:cubicBezTo>
                    <a:pt x="1880" y="562"/>
                    <a:pt x="2119" y="391"/>
                    <a:pt x="2139" y="375"/>
                  </a:cubicBezTo>
                  <a:cubicBezTo>
                    <a:pt x="2159" y="359"/>
                    <a:pt x="2155" y="339"/>
                    <a:pt x="2134" y="326"/>
                  </a:cubicBezTo>
                  <a:cubicBezTo>
                    <a:pt x="2112" y="314"/>
                    <a:pt x="1883" y="141"/>
                    <a:pt x="1883" y="141"/>
                  </a:cubicBezTo>
                  <a:cubicBezTo>
                    <a:pt x="1883" y="211"/>
                    <a:pt x="1883" y="211"/>
                    <a:pt x="1883" y="211"/>
                  </a:cubicBezTo>
                  <a:cubicBezTo>
                    <a:pt x="2" y="161"/>
                    <a:pt x="2" y="161"/>
                    <a:pt x="2" y="161"/>
                  </a:cubicBezTo>
                  <a:lnTo>
                    <a:pt x="41" y="117"/>
                  </a:lnTo>
                  <a:close/>
                </a:path>
              </a:pathLst>
            </a:custGeom>
            <a:gradFill rotWithShape="0">
              <a:gsLst>
                <a:gs pos="0">
                  <a:schemeClr val="accent3">
                    <a:alpha val="0"/>
                  </a:schemeClr>
                </a:gs>
                <a:gs pos="100000">
                  <a:schemeClr val="accent3"/>
                </a:gs>
              </a:gsLst>
              <a:lin ang="0"/>
            </a:gradFill>
            <a:ln>
              <a:noFill/>
            </a:ln>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z="1600" dirty="0">
                <a:latin typeface="+mn-lt"/>
                <a:ea typeface="+mn-ea"/>
              </a:endParaRPr>
            </a:p>
          </p:txBody>
        </p:sp>
        <p:sp>
          <p:nvSpPr>
            <p:cNvPr id="20" name="矩形 19"/>
            <p:cNvSpPr/>
            <p:nvPr/>
          </p:nvSpPr>
          <p:spPr>
            <a:xfrm>
              <a:off x="5451475" y="4068430"/>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608514" y="4710113"/>
            <a:ext cx="2843635" cy="990600"/>
            <a:chOff x="4608514" y="4710113"/>
            <a:chExt cx="2843635" cy="990600"/>
          </a:xfrm>
        </p:grpSpPr>
        <p:sp>
          <p:nvSpPr>
            <p:cNvPr id="3078" name="MH_SubTitle_4"/>
            <p:cNvSpPr/>
            <p:nvPr>
              <p:custDataLst>
                <p:tags r:id="rId2"/>
              </p:custDataLst>
            </p:nvPr>
          </p:nvSpPr>
          <p:spPr bwMode="auto">
            <a:xfrm>
              <a:off x="4608514" y="4710113"/>
              <a:ext cx="2238375" cy="990600"/>
            </a:xfrm>
            <a:custGeom>
              <a:avLst/>
              <a:gdLst>
                <a:gd name="T0" fmla="*/ 2147483646 w 2132"/>
                <a:gd name="T1" fmla="*/ 2147483646 h 693"/>
                <a:gd name="T2" fmla="*/ 2147483646 w 2132"/>
                <a:gd name="T3" fmla="*/ 2147483646 h 693"/>
                <a:gd name="T4" fmla="*/ 2147483646 w 2132"/>
                <a:gd name="T5" fmla="*/ 2147483646 h 693"/>
                <a:gd name="T6" fmla="*/ 2147483646 w 2132"/>
                <a:gd name="T7" fmla="*/ 2147483646 h 693"/>
                <a:gd name="T8" fmla="*/ 2147483646 w 2132"/>
                <a:gd name="T9" fmla="*/ 2147483646 h 693"/>
                <a:gd name="T10" fmla="*/ 2147483646 w 2132"/>
                <a:gd name="T11" fmla="*/ 2147483646 h 693"/>
                <a:gd name="T12" fmla="*/ 2147483646 w 2132"/>
                <a:gd name="T13" fmla="*/ 2147483646 h 693"/>
                <a:gd name="T14" fmla="*/ 2147483646 w 2132"/>
                <a:gd name="T15" fmla="*/ 2147483646 h 693"/>
                <a:gd name="T16" fmla="*/ 2147483646 w 2132"/>
                <a:gd name="T17" fmla="*/ 2147483646 h 693"/>
                <a:gd name="T18" fmla="*/ 2147483646 w 2132"/>
                <a:gd name="T19" fmla="*/ 2147483646 h 693"/>
                <a:gd name="T20" fmla="*/ 2147483646 w 2132"/>
                <a:gd name="T21" fmla="*/ 2147483646 h 693"/>
                <a:gd name="T22" fmla="*/ 2147483646 w 2132"/>
                <a:gd name="T23" fmla="*/ 2147483646 h 693"/>
                <a:gd name="T24" fmla="*/ 2147483646 w 2132"/>
                <a:gd name="T25" fmla="*/ 2147483646 h 693"/>
                <a:gd name="T26" fmla="*/ 2147483646 w 2132"/>
                <a:gd name="T27" fmla="*/ 2147483646 h 693"/>
                <a:gd name="T28" fmla="*/ 2147483646 w 2132"/>
                <a:gd name="T29" fmla="*/ 2147483646 h 693"/>
                <a:gd name="T30" fmla="*/ 2147483646 w 2132"/>
                <a:gd name="T31" fmla="*/ 2147483646 h 693"/>
                <a:gd name="T32" fmla="*/ 2147483646 w 2132"/>
                <a:gd name="T33" fmla="*/ 2147483646 h 693"/>
                <a:gd name="T34" fmla="*/ 2147483646 w 2132"/>
                <a:gd name="T35" fmla="*/ 2147483646 h 693"/>
                <a:gd name="T36" fmla="*/ 2147483646 w 2132"/>
                <a:gd name="T37" fmla="*/ 2147483646 h 693"/>
                <a:gd name="T38" fmla="*/ 2147483646 w 2132"/>
                <a:gd name="T39" fmla="*/ 2147483646 h 69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32"/>
                <a:gd name="T61" fmla="*/ 0 h 693"/>
                <a:gd name="T62" fmla="*/ 2132 w 2132"/>
                <a:gd name="T63" fmla="*/ 693 h 69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32" h="693">
                  <a:moveTo>
                    <a:pt x="2118" y="117"/>
                  </a:moveTo>
                  <a:cubicBezTo>
                    <a:pt x="448" y="117"/>
                    <a:pt x="448" y="117"/>
                    <a:pt x="448" y="117"/>
                  </a:cubicBezTo>
                  <a:cubicBezTo>
                    <a:pt x="448" y="117"/>
                    <a:pt x="452" y="88"/>
                    <a:pt x="443" y="68"/>
                  </a:cubicBezTo>
                  <a:cubicBezTo>
                    <a:pt x="434" y="48"/>
                    <a:pt x="398" y="0"/>
                    <a:pt x="338" y="41"/>
                  </a:cubicBezTo>
                  <a:cubicBezTo>
                    <a:pt x="279" y="82"/>
                    <a:pt x="102" y="217"/>
                    <a:pt x="72" y="241"/>
                  </a:cubicBezTo>
                  <a:cubicBezTo>
                    <a:pt x="41" y="264"/>
                    <a:pt x="7" y="291"/>
                    <a:pt x="3" y="342"/>
                  </a:cubicBezTo>
                  <a:cubicBezTo>
                    <a:pt x="0" y="389"/>
                    <a:pt x="12" y="410"/>
                    <a:pt x="68" y="461"/>
                  </a:cubicBezTo>
                  <a:cubicBezTo>
                    <a:pt x="116" y="504"/>
                    <a:pt x="301" y="635"/>
                    <a:pt x="329" y="653"/>
                  </a:cubicBezTo>
                  <a:cubicBezTo>
                    <a:pt x="358" y="671"/>
                    <a:pt x="393" y="693"/>
                    <a:pt x="430" y="659"/>
                  </a:cubicBezTo>
                  <a:cubicBezTo>
                    <a:pt x="457" y="634"/>
                    <a:pt x="454" y="587"/>
                    <a:pt x="454" y="587"/>
                  </a:cubicBezTo>
                  <a:cubicBezTo>
                    <a:pt x="2122" y="541"/>
                    <a:pt x="2122" y="541"/>
                    <a:pt x="2122" y="541"/>
                  </a:cubicBezTo>
                  <a:cubicBezTo>
                    <a:pt x="2100" y="498"/>
                    <a:pt x="2100" y="498"/>
                    <a:pt x="2100" y="498"/>
                  </a:cubicBezTo>
                  <a:cubicBezTo>
                    <a:pt x="362" y="497"/>
                    <a:pt x="362" y="497"/>
                    <a:pt x="362" y="497"/>
                  </a:cubicBezTo>
                  <a:cubicBezTo>
                    <a:pt x="362" y="561"/>
                    <a:pt x="362" y="561"/>
                    <a:pt x="362" y="561"/>
                  </a:cubicBezTo>
                  <a:cubicBezTo>
                    <a:pt x="362" y="561"/>
                    <a:pt x="122" y="390"/>
                    <a:pt x="102" y="374"/>
                  </a:cubicBezTo>
                  <a:cubicBezTo>
                    <a:pt x="83" y="358"/>
                    <a:pt x="86" y="338"/>
                    <a:pt x="108" y="326"/>
                  </a:cubicBezTo>
                  <a:cubicBezTo>
                    <a:pt x="129" y="313"/>
                    <a:pt x="358" y="140"/>
                    <a:pt x="358" y="140"/>
                  </a:cubicBezTo>
                  <a:cubicBezTo>
                    <a:pt x="358" y="210"/>
                    <a:pt x="358" y="210"/>
                    <a:pt x="358" y="210"/>
                  </a:cubicBezTo>
                  <a:cubicBezTo>
                    <a:pt x="2132" y="164"/>
                    <a:pt x="2132" y="164"/>
                    <a:pt x="2132" y="164"/>
                  </a:cubicBezTo>
                  <a:lnTo>
                    <a:pt x="2118" y="117"/>
                  </a:lnTo>
                  <a:close/>
                </a:path>
              </a:pathLst>
            </a:custGeom>
            <a:gradFill rotWithShape="0">
              <a:gsLst>
                <a:gs pos="0">
                  <a:schemeClr val="accent4">
                    <a:alpha val="0"/>
                  </a:schemeClr>
                </a:gs>
                <a:gs pos="100000">
                  <a:schemeClr val="accent4"/>
                </a:gs>
              </a:gsLst>
              <a:lin ang="10800000"/>
            </a:gradFill>
            <a:ln>
              <a:noFill/>
            </a:ln>
          </p:spPr>
          <p:txBody>
            <a:bodyPr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z="1600" dirty="0">
                <a:latin typeface="+mn-lt"/>
                <a:ea typeface="+mn-ea"/>
              </a:endParaRPr>
            </a:p>
          </p:txBody>
        </p:sp>
        <p:sp>
          <p:nvSpPr>
            <p:cNvPr id="21" name="矩形 20"/>
            <p:cNvSpPr/>
            <p:nvPr/>
          </p:nvSpPr>
          <p:spPr>
            <a:xfrm>
              <a:off x="5210175" y="4975719"/>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
        <p:nvSpPr>
          <p:cNvPr id="22" name="矩形 21"/>
          <p:cNvSpPr/>
          <p:nvPr/>
        </p:nvSpPr>
        <p:spPr>
          <a:xfrm>
            <a:off x="7693449" y="3944999"/>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3" name="矩形 22"/>
          <p:cNvSpPr/>
          <p:nvPr/>
        </p:nvSpPr>
        <p:spPr>
          <a:xfrm>
            <a:off x="1267249" y="3002437"/>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4" name="矩形 23"/>
          <p:cNvSpPr/>
          <p:nvPr/>
        </p:nvSpPr>
        <p:spPr>
          <a:xfrm>
            <a:off x="1267249" y="4860555"/>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ppt_x</p:attrName>
                                        </p:attrNameLst>
                                      </p:cBhvr>
                                      <p:tavLst>
                                        <p:tav tm="0">
                                          <p:val>
                                            <p:strVal val="#ppt_x-#ppt_w*1.125000"/>
                                          </p:val>
                                        </p:tav>
                                        <p:tav tm="100000">
                                          <p:val>
                                            <p:strVal val="#ppt_x"/>
                                          </p:val>
                                        </p:tav>
                                      </p:tavLst>
                                    </p:anim>
                                    <p:animEffect transition="in" filter="wipe(right)">
                                      <p:cBhvr>
                                        <p:cTn id="13" dur="500"/>
                                        <p:tgtEl>
                                          <p:spTgt spid="16"/>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1+#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0-#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3" name="组合 2"/>
          <p:cNvGrpSpPr/>
          <p:nvPr/>
        </p:nvGrpSpPr>
        <p:grpSpPr>
          <a:xfrm>
            <a:off x="1600200" y="1943101"/>
            <a:ext cx="9207500" cy="739775"/>
            <a:chOff x="1600200" y="1943101"/>
            <a:chExt cx="9207500" cy="739775"/>
          </a:xfrm>
        </p:grpSpPr>
        <p:sp>
          <p:nvSpPr>
            <p:cNvPr id="225" name="MH_SubTitle_1"/>
            <p:cNvSpPr/>
            <p:nvPr>
              <p:custDataLst>
                <p:tags r:id="rId5"/>
              </p:custDataLst>
            </p:nvPr>
          </p:nvSpPr>
          <p:spPr bwMode="gray">
            <a:xfrm>
              <a:off x="1600200" y="1981201"/>
              <a:ext cx="4495800" cy="701675"/>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solidFill>
              <a:schemeClr val="accent1"/>
            </a:solidFill>
            <a:ln w="9525">
              <a:noFill/>
              <a:round/>
            </a:ln>
            <a:effectLst/>
          </p:spPr>
          <p:txBody>
            <a:bodyPr lIns="0" tIns="108000" rIns="0" bIns="0" anchor="ctr">
              <a:normAutofit/>
            </a:bodyPr>
            <a:lstStyle/>
            <a:p>
              <a:pPr algn="ctr">
                <a:defRPr/>
              </a:pPr>
              <a:endParaRPr lang="zh-CN" altLang="en-US" sz="2000" dirty="0">
                <a:solidFill>
                  <a:srgbClr val="FFFFFF"/>
                </a:solidFill>
              </a:endParaRPr>
            </a:p>
          </p:txBody>
        </p:sp>
        <p:sp>
          <p:nvSpPr>
            <p:cNvPr id="10" name="矩形 9"/>
            <p:cNvSpPr/>
            <p:nvPr/>
          </p:nvSpPr>
          <p:spPr>
            <a:xfrm>
              <a:off x="6262799" y="1943101"/>
              <a:ext cx="454490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11" name="矩形 10"/>
            <p:cNvSpPr/>
            <p:nvPr/>
          </p:nvSpPr>
          <p:spPr>
            <a:xfrm>
              <a:off x="2727113" y="2139573"/>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12" name="组合 11"/>
          <p:cNvGrpSpPr/>
          <p:nvPr/>
        </p:nvGrpSpPr>
        <p:grpSpPr>
          <a:xfrm>
            <a:off x="1904313" y="411793"/>
            <a:ext cx="4358486" cy="774975"/>
            <a:chOff x="1904313" y="411793"/>
            <a:chExt cx="4358486" cy="774975"/>
          </a:xfrm>
        </p:grpSpPr>
        <p:sp>
          <p:nvSpPr>
            <p:cNvPr id="13" name="文本框 12"/>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14" name="文本框 13"/>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5" name="组合 4"/>
          <p:cNvGrpSpPr/>
          <p:nvPr/>
        </p:nvGrpSpPr>
        <p:grpSpPr>
          <a:xfrm>
            <a:off x="1600200" y="3965576"/>
            <a:ext cx="9207500" cy="701675"/>
            <a:chOff x="1600200" y="3965576"/>
            <a:chExt cx="9207500" cy="701675"/>
          </a:xfrm>
        </p:grpSpPr>
        <p:sp>
          <p:nvSpPr>
            <p:cNvPr id="227" name="MH_SubTitle_3"/>
            <p:cNvSpPr/>
            <p:nvPr>
              <p:custDataLst>
                <p:tags r:id="rId4"/>
              </p:custDataLst>
            </p:nvPr>
          </p:nvSpPr>
          <p:spPr bwMode="gray">
            <a:xfrm>
              <a:off x="1600200" y="3965576"/>
              <a:ext cx="4495800" cy="701675"/>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solidFill>
              <a:schemeClr val="accent3"/>
            </a:solidFill>
            <a:ln w="9525">
              <a:noFill/>
              <a:round/>
            </a:ln>
            <a:effectLst/>
          </p:spPr>
          <p:txBody>
            <a:bodyPr lIns="0" tIns="108000" rIns="0" bIns="0" anchor="ctr">
              <a:normAutofit/>
            </a:bodyPr>
            <a:lstStyle/>
            <a:p>
              <a:pPr algn="ctr">
                <a:defRPr/>
              </a:pPr>
              <a:endParaRPr lang="zh-CN" altLang="en-US" sz="2000" dirty="0">
                <a:solidFill>
                  <a:srgbClr val="FFFFFF"/>
                </a:solidFill>
              </a:endParaRPr>
            </a:p>
          </p:txBody>
        </p:sp>
        <p:sp>
          <p:nvSpPr>
            <p:cNvPr id="15" name="矩形 14"/>
            <p:cNvSpPr/>
            <p:nvPr/>
          </p:nvSpPr>
          <p:spPr>
            <a:xfrm>
              <a:off x="2727113" y="411425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8" name="矩形 17"/>
            <p:cNvSpPr/>
            <p:nvPr/>
          </p:nvSpPr>
          <p:spPr>
            <a:xfrm>
              <a:off x="6262799" y="3983987"/>
              <a:ext cx="4544901"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grpSp>
      <p:grpSp>
        <p:nvGrpSpPr>
          <p:cNvPr id="4" name="组合 3"/>
          <p:cNvGrpSpPr/>
          <p:nvPr/>
        </p:nvGrpSpPr>
        <p:grpSpPr>
          <a:xfrm>
            <a:off x="2882900" y="2961957"/>
            <a:ext cx="7924801" cy="713107"/>
            <a:chOff x="2882900" y="2961957"/>
            <a:chExt cx="7924801" cy="713107"/>
          </a:xfrm>
        </p:grpSpPr>
        <p:sp>
          <p:nvSpPr>
            <p:cNvPr id="226" name="MH_SubTitle_2"/>
            <p:cNvSpPr/>
            <p:nvPr>
              <p:custDataLst>
                <p:tags r:id="rId3"/>
              </p:custDataLst>
            </p:nvPr>
          </p:nvSpPr>
          <p:spPr bwMode="gray">
            <a:xfrm>
              <a:off x="2882900" y="2973389"/>
              <a:ext cx="4495800" cy="701675"/>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solidFill>
              <a:schemeClr val="accent2"/>
            </a:solidFill>
            <a:ln w="9525">
              <a:noFill/>
              <a:round/>
            </a:ln>
            <a:effectLst/>
          </p:spPr>
          <p:txBody>
            <a:bodyPr lIns="0" tIns="108000" rIns="0" bIns="0" anchor="ctr">
              <a:normAutofit/>
            </a:bodyPr>
            <a:lstStyle/>
            <a:p>
              <a:pPr algn="ctr">
                <a:defRPr/>
              </a:pPr>
              <a:endParaRPr lang="zh-CN" altLang="en-US" sz="2000" dirty="0">
                <a:solidFill>
                  <a:srgbClr val="FFFFFF"/>
                </a:solidFill>
              </a:endParaRPr>
            </a:p>
          </p:txBody>
        </p:sp>
        <p:sp>
          <p:nvSpPr>
            <p:cNvPr id="16" name="矩形 15"/>
            <p:cNvSpPr/>
            <p:nvPr/>
          </p:nvSpPr>
          <p:spPr>
            <a:xfrm>
              <a:off x="4009813" y="313871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19" name="矩形 18"/>
            <p:cNvSpPr/>
            <p:nvPr/>
          </p:nvSpPr>
          <p:spPr>
            <a:xfrm>
              <a:off x="7404101" y="2961957"/>
              <a:ext cx="340360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p>
          </p:txBody>
        </p:sp>
      </p:grpSp>
      <p:grpSp>
        <p:nvGrpSpPr>
          <p:cNvPr id="6" name="组合 5"/>
          <p:cNvGrpSpPr/>
          <p:nvPr/>
        </p:nvGrpSpPr>
        <p:grpSpPr>
          <a:xfrm>
            <a:off x="2882900" y="4957764"/>
            <a:ext cx="7924801" cy="701675"/>
            <a:chOff x="2882900" y="4957764"/>
            <a:chExt cx="7924801" cy="701675"/>
          </a:xfrm>
        </p:grpSpPr>
        <p:sp>
          <p:nvSpPr>
            <p:cNvPr id="228" name="MH_SubTitle_4"/>
            <p:cNvSpPr/>
            <p:nvPr>
              <p:custDataLst>
                <p:tags r:id="rId2"/>
              </p:custDataLst>
            </p:nvPr>
          </p:nvSpPr>
          <p:spPr bwMode="gray">
            <a:xfrm>
              <a:off x="2882900" y="4957764"/>
              <a:ext cx="4495800" cy="701675"/>
            </a:xfrm>
            <a:custGeom>
              <a:avLst/>
              <a:gdLst/>
              <a:ahLst/>
              <a:cxnLst>
                <a:cxn ang="0">
                  <a:pos x="266" y="42"/>
                </a:cxn>
                <a:cxn ang="0">
                  <a:pos x="107" y="103"/>
                </a:cxn>
                <a:cxn ang="0">
                  <a:pos x="69" y="200"/>
                </a:cxn>
                <a:cxn ang="0">
                  <a:pos x="38" y="235"/>
                </a:cxn>
                <a:cxn ang="0">
                  <a:pos x="15" y="332"/>
                </a:cxn>
                <a:cxn ang="0">
                  <a:pos x="38" y="447"/>
                </a:cxn>
                <a:cxn ang="0">
                  <a:pos x="198" y="587"/>
                </a:cxn>
                <a:cxn ang="0">
                  <a:pos x="568" y="655"/>
                </a:cxn>
                <a:cxn ang="0">
                  <a:pos x="928" y="699"/>
                </a:cxn>
                <a:cxn ang="0">
                  <a:pos x="1751" y="746"/>
                </a:cxn>
                <a:cxn ang="0">
                  <a:pos x="2388" y="739"/>
                </a:cxn>
                <a:cxn ang="0">
                  <a:pos x="2624" y="761"/>
                </a:cxn>
                <a:cxn ang="0">
                  <a:pos x="3030" y="737"/>
                </a:cxn>
                <a:cxn ang="0">
                  <a:pos x="3707" y="640"/>
                </a:cxn>
                <a:cxn ang="0">
                  <a:pos x="4057" y="579"/>
                </a:cxn>
                <a:cxn ang="0">
                  <a:pos x="4225" y="526"/>
                </a:cxn>
                <a:cxn ang="0">
                  <a:pos x="4331" y="508"/>
                </a:cxn>
                <a:cxn ang="0">
                  <a:pos x="4225" y="491"/>
                </a:cxn>
                <a:cxn ang="0">
                  <a:pos x="4346" y="526"/>
                </a:cxn>
                <a:cxn ang="0">
                  <a:pos x="4643" y="455"/>
                </a:cxn>
                <a:cxn ang="0">
                  <a:pos x="4849" y="341"/>
                </a:cxn>
                <a:cxn ang="0">
                  <a:pos x="4674" y="279"/>
                </a:cxn>
                <a:cxn ang="0">
                  <a:pos x="4110" y="297"/>
                </a:cxn>
                <a:cxn ang="0">
                  <a:pos x="4293" y="297"/>
                </a:cxn>
                <a:cxn ang="0">
                  <a:pos x="4651" y="200"/>
                </a:cxn>
                <a:cxn ang="0">
                  <a:pos x="4514" y="147"/>
                </a:cxn>
                <a:cxn ang="0">
                  <a:pos x="3920" y="174"/>
                </a:cxn>
                <a:cxn ang="0">
                  <a:pos x="3966" y="147"/>
                </a:cxn>
                <a:cxn ang="0">
                  <a:pos x="3578" y="121"/>
                </a:cxn>
                <a:cxn ang="0">
                  <a:pos x="3159" y="165"/>
                </a:cxn>
                <a:cxn ang="0">
                  <a:pos x="2260" y="187"/>
                </a:cxn>
                <a:cxn ang="0">
                  <a:pos x="1880" y="175"/>
                </a:cxn>
                <a:cxn ang="0">
                  <a:pos x="1460" y="175"/>
                </a:cxn>
                <a:cxn ang="0">
                  <a:pos x="967" y="130"/>
                </a:cxn>
                <a:cxn ang="0">
                  <a:pos x="746" y="59"/>
                </a:cxn>
                <a:cxn ang="0">
                  <a:pos x="472" y="6"/>
                </a:cxn>
                <a:cxn ang="0">
                  <a:pos x="306" y="4"/>
                </a:cxn>
              </a:cxnLst>
              <a:rect l="0" t="0" r="r" b="b"/>
              <a:pathLst>
                <a:path w="4864" h="769">
                  <a:moveTo>
                    <a:pt x="306" y="4"/>
                  </a:moveTo>
                  <a:cubicBezTo>
                    <a:pt x="265" y="21"/>
                    <a:pt x="307" y="25"/>
                    <a:pt x="266" y="42"/>
                  </a:cubicBezTo>
                  <a:cubicBezTo>
                    <a:pt x="228" y="27"/>
                    <a:pt x="225" y="21"/>
                    <a:pt x="167" y="42"/>
                  </a:cubicBezTo>
                  <a:cubicBezTo>
                    <a:pt x="141" y="52"/>
                    <a:pt x="142" y="90"/>
                    <a:pt x="107" y="103"/>
                  </a:cubicBezTo>
                  <a:cubicBezTo>
                    <a:pt x="84" y="130"/>
                    <a:pt x="69" y="156"/>
                    <a:pt x="46" y="182"/>
                  </a:cubicBezTo>
                  <a:cubicBezTo>
                    <a:pt x="53" y="188"/>
                    <a:pt x="61" y="196"/>
                    <a:pt x="69" y="200"/>
                  </a:cubicBezTo>
                  <a:cubicBezTo>
                    <a:pt x="76" y="204"/>
                    <a:pt x="94" y="200"/>
                    <a:pt x="91" y="209"/>
                  </a:cubicBezTo>
                  <a:cubicBezTo>
                    <a:pt x="89" y="218"/>
                    <a:pt x="47" y="232"/>
                    <a:pt x="38" y="235"/>
                  </a:cubicBezTo>
                  <a:cubicBezTo>
                    <a:pt x="20" y="298"/>
                    <a:pt x="37" y="278"/>
                    <a:pt x="0" y="306"/>
                  </a:cubicBezTo>
                  <a:cubicBezTo>
                    <a:pt x="5" y="314"/>
                    <a:pt x="11" y="322"/>
                    <a:pt x="15" y="332"/>
                  </a:cubicBezTo>
                  <a:cubicBezTo>
                    <a:pt x="27" y="345"/>
                    <a:pt x="65" y="366"/>
                    <a:pt x="69" y="385"/>
                  </a:cubicBezTo>
                  <a:cubicBezTo>
                    <a:pt x="71" y="398"/>
                    <a:pt x="28" y="428"/>
                    <a:pt x="38" y="447"/>
                  </a:cubicBezTo>
                  <a:cubicBezTo>
                    <a:pt x="28" y="480"/>
                    <a:pt x="110" y="494"/>
                    <a:pt x="129" y="499"/>
                  </a:cubicBezTo>
                  <a:cubicBezTo>
                    <a:pt x="157" y="521"/>
                    <a:pt x="162" y="579"/>
                    <a:pt x="198" y="587"/>
                  </a:cubicBezTo>
                  <a:cubicBezTo>
                    <a:pt x="275" y="607"/>
                    <a:pt x="321" y="631"/>
                    <a:pt x="400" y="635"/>
                  </a:cubicBezTo>
                  <a:cubicBezTo>
                    <a:pt x="471" y="643"/>
                    <a:pt x="513" y="654"/>
                    <a:pt x="568" y="655"/>
                  </a:cubicBezTo>
                  <a:cubicBezTo>
                    <a:pt x="628" y="661"/>
                    <a:pt x="700" y="664"/>
                    <a:pt x="760" y="671"/>
                  </a:cubicBezTo>
                  <a:cubicBezTo>
                    <a:pt x="817" y="693"/>
                    <a:pt x="869" y="677"/>
                    <a:pt x="928" y="699"/>
                  </a:cubicBezTo>
                  <a:cubicBezTo>
                    <a:pt x="1070" y="753"/>
                    <a:pt x="1355" y="693"/>
                    <a:pt x="1355" y="693"/>
                  </a:cubicBezTo>
                  <a:cubicBezTo>
                    <a:pt x="1539" y="731"/>
                    <a:pt x="1520" y="737"/>
                    <a:pt x="1751" y="746"/>
                  </a:cubicBezTo>
                  <a:cubicBezTo>
                    <a:pt x="1912" y="769"/>
                    <a:pt x="1924" y="727"/>
                    <a:pt x="2228" y="743"/>
                  </a:cubicBezTo>
                  <a:cubicBezTo>
                    <a:pt x="2298" y="752"/>
                    <a:pt x="2337" y="736"/>
                    <a:pt x="2388" y="739"/>
                  </a:cubicBezTo>
                  <a:cubicBezTo>
                    <a:pt x="2439" y="742"/>
                    <a:pt x="2496" y="758"/>
                    <a:pt x="2535" y="762"/>
                  </a:cubicBezTo>
                  <a:cubicBezTo>
                    <a:pt x="2574" y="766"/>
                    <a:pt x="2586" y="753"/>
                    <a:pt x="2624" y="761"/>
                  </a:cubicBezTo>
                  <a:cubicBezTo>
                    <a:pt x="2654" y="767"/>
                    <a:pt x="2674" y="747"/>
                    <a:pt x="2710" y="746"/>
                  </a:cubicBezTo>
                  <a:cubicBezTo>
                    <a:pt x="2816" y="740"/>
                    <a:pt x="2923" y="740"/>
                    <a:pt x="3030" y="737"/>
                  </a:cubicBezTo>
                  <a:cubicBezTo>
                    <a:pt x="3165" y="698"/>
                    <a:pt x="3192" y="700"/>
                    <a:pt x="3372" y="693"/>
                  </a:cubicBezTo>
                  <a:cubicBezTo>
                    <a:pt x="3491" y="677"/>
                    <a:pt x="3585" y="649"/>
                    <a:pt x="3707" y="640"/>
                  </a:cubicBezTo>
                  <a:cubicBezTo>
                    <a:pt x="3778" y="612"/>
                    <a:pt x="3647" y="661"/>
                    <a:pt x="3814" y="623"/>
                  </a:cubicBezTo>
                  <a:cubicBezTo>
                    <a:pt x="3939" y="593"/>
                    <a:pt x="3882" y="589"/>
                    <a:pt x="4057" y="579"/>
                  </a:cubicBezTo>
                  <a:cubicBezTo>
                    <a:pt x="4154" y="551"/>
                    <a:pt x="4197" y="549"/>
                    <a:pt x="4316" y="543"/>
                  </a:cubicBezTo>
                  <a:cubicBezTo>
                    <a:pt x="4293" y="535"/>
                    <a:pt x="4233" y="529"/>
                    <a:pt x="4225" y="526"/>
                  </a:cubicBezTo>
                  <a:cubicBezTo>
                    <a:pt x="4217" y="523"/>
                    <a:pt x="4240" y="518"/>
                    <a:pt x="4247" y="517"/>
                  </a:cubicBezTo>
                  <a:cubicBezTo>
                    <a:pt x="4275" y="513"/>
                    <a:pt x="4303" y="511"/>
                    <a:pt x="4331" y="508"/>
                  </a:cubicBezTo>
                  <a:cubicBezTo>
                    <a:pt x="4303" y="505"/>
                    <a:pt x="4275" y="504"/>
                    <a:pt x="4247" y="499"/>
                  </a:cubicBezTo>
                  <a:cubicBezTo>
                    <a:pt x="4240" y="498"/>
                    <a:pt x="4221" y="499"/>
                    <a:pt x="4225" y="491"/>
                  </a:cubicBezTo>
                  <a:cubicBezTo>
                    <a:pt x="4230" y="480"/>
                    <a:pt x="4245" y="485"/>
                    <a:pt x="4255" y="482"/>
                  </a:cubicBezTo>
                  <a:cubicBezTo>
                    <a:pt x="4318" y="494"/>
                    <a:pt x="4297" y="507"/>
                    <a:pt x="4346" y="526"/>
                  </a:cubicBezTo>
                  <a:cubicBezTo>
                    <a:pt x="4398" y="511"/>
                    <a:pt x="4453" y="470"/>
                    <a:pt x="4506" y="464"/>
                  </a:cubicBezTo>
                  <a:cubicBezTo>
                    <a:pt x="4552" y="460"/>
                    <a:pt x="4598" y="458"/>
                    <a:pt x="4643" y="455"/>
                  </a:cubicBezTo>
                  <a:cubicBezTo>
                    <a:pt x="4690" y="420"/>
                    <a:pt x="4742" y="423"/>
                    <a:pt x="4795" y="411"/>
                  </a:cubicBezTo>
                  <a:cubicBezTo>
                    <a:pt x="4834" y="382"/>
                    <a:pt x="4813" y="403"/>
                    <a:pt x="4849" y="341"/>
                  </a:cubicBezTo>
                  <a:cubicBezTo>
                    <a:pt x="4854" y="332"/>
                    <a:pt x="4864" y="314"/>
                    <a:pt x="4864" y="314"/>
                  </a:cubicBezTo>
                  <a:cubicBezTo>
                    <a:pt x="4803" y="279"/>
                    <a:pt x="4742" y="285"/>
                    <a:pt x="4674" y="279"/>
                  </a:cubicBezTo>
                  <a:cubicBezTo>
                    <a:pt x="4490" y="287"/>
                    <a:pt x="4499" y="279"/>
                    <a:pt x="4384" y="306"/>
                  </a:cubicBezTo>
                  <a:cubicBezTo>
                    <a:pt x="4293" y="303"/>
                    <a:pt x="4202" y="303"/>
                    <a:pt x="4110" y="297"/>
                  </a:cubicBezTo>
                  <a:cubicBezTo>
                    <a:pt x="4103" y="297"/>
                    <a:pt x="4126" y="288"/>
                    <a:pt x="4133" y="288"/>
                  </a:cubicBezTo>
                  <a:cubicBezTo>
                    <a:pt x="4187" y="288"/>
                    <a:pt x="4240" y="294"/>
                    <a:pt x="4293" y="297"/>
                  </a:cubicBezTo>
                  <a:cubicBezTo>
                    <a:pt x="4391" y="282"/>
                    <a:pt x="4444" y="268"/>
                    <a:pt x="4552" y="262"/>
                  </a:cubicBezTo>
                  <a:cubicBezTo>
                    <a:pt x="4601" y="247"/>
                    <a:pt x="4610" y="232"/>
                    <a:pt x="4651" y="200"/>
                  </a:cubicBezTo>
                  <a:cubicBezTo>
                    <a:pt x="4609" y="188"/>
                    <a:pt x="4562" y="193"/>
                    <a:pt x="4521" y="174"/>
                  </a:cubicBezTo>
                  <a:cubicBezTo>
                    <a:pt x="4514" y="171"/>
                    <a:pt x="4516" y="156"/>
                    <a:pt x="4514" y="147"/>
                  </a:cubicBezTo>
                  <a:cubicBezTo>
                    <a:pt x="4141" y="166"/>
                    <a:pt x="4291" y="156"/>
                    <a:pt x="4065" y="174"/>
                  </a:cubicBezTo>
                  <a:cubicBezTo>
                    <a:pt x="4015" y="182"/>
                    <a:pt x="3972" y="194"/>
                    <a:pt x="3920" y="174"/>
                  </a:cubicBezTo>
                  <a:cubicBezTo>
                    <a:pt x="3911" y="171"/>
                    <a:pt x="3935" y="160"/>
                    <a:pt x="3943" y="156"/>
                  </a:cubicBezTo>
                  <a:cubicBezTo>
                    <a:pt x="3951" y="152"/>
                    <a:pt x="3958" y="150"/>
                    <a:pt x="3966" y="147"/>
                  </a:cubicBezTo>
                  <a:cubicBezTo>
                    <a:pt x="3918" y="110"/>
                    <a:pt x="3968" y="135"/>
                    <a:pt x="3935" y="77"/>
                  </a:cubicBezTo>
                  <a:cubicBezTo>
                    <a:pt x="3812" y="86"/>
                    <a:pt x="3702" y="113"/>
                    <a:pt x="3578" y="121"/>
                  </a:cubicBezTo>
                  <a:cubicBezTo>
                    <a:pt x="3524" y="128"/>
                    <a:pt x="3477" y="135"/>
                    <a:pt x="3425" y="156"/>
                  </a:cubicBezTo>
                  <a:cubicBezTo>
                    <a:pt x="3342" y="188"/>
                    <a:pt x="3248" y="162"/>
                    <a:pt x="3159" y="165"/>
                  </a:cubicBezTo>
                  <a:cubicBezTo>
                    <a:pt x="2928" y="254"/>
                    <a:pt x="2813" y="169"/>
                    <a:pt x="2544" y="191"/>
                  </a:cubicBezTo>
                  <a:cubicBezTo>
                    <a:pt x="2445" y="200"/>
                    <a:pt x="2305" y="198"/>
                    <a:pt x="2260" y="187"/>
                  </a:cubicBezTo>
                  <a:cubicBezTo>
                    <a:pt x="2172" y="153"/>
                    <a:pt x="2149" y="194"/>
                    <a:pt x="2056" y="195"/>
                  </a:cubicBezTo>
                  <a:cubicBezTo>
                    <a:pt x="1964" y="187"/>
                    <a:pt x="1913" y="188"/>
                    <a:pt x="1880" y="175"/>
                  </a:cubicBezTo>
                  <a:cubicBezTo>
                    <a:pt x="1790" y="181"/>
                    <a:pt x="1677" y="212"/>
                    <a:pt x="1591" y="191"/>
                  </a:cubicBezTo>
                  <a:cubicBezTo>
                    <a:pt x="1548" y="181"/>
                    <a:pt x="1503" y="186"/>
                    <a:pt x="1460" y="175"/>
                  </a:cubicBezTo>
                  <a:cubicBezTo>
                    <a:pt x="1435" y="185"/>
                    <a:pt x="1426" y="155"/>
                    <a:pt x="1401" y="165"/>
                  </a:cubicBezTo>
                  <a:cubicBezTo>
                    <a:pt x="1252" y="156"/>
                    <a:pt x="1118" y="135"/>
                    <a:pt x="967" y="130"/>
                  </a:cubicBezTo>
                  <a:cubicBezTo>
                    <a:pt x="926" y="125"/>
                    <a:pt x="836" y="116"/>
                    <a:pt x="799" y="103"/>
                  </a:cubicBezTo>
                  <a:cubicBezTo>
                    <a:pt x="798" y="103"/>
                    <a:pt x="754" y="62"/>
                    <a:pt x="746" y="59"/>
                  </a:cubicBezTo>
                  <a:cubicBezTo>
                    <a:pt x="686" y="39"/>
                    <a:pt x="609" y="39"/>
                    <a:pt x="548" y="33"/>
                  </a:cubicBezTo>
                  <a:cubicBezTo>
                    <a:pt x="523" y="22"/>
                    <a:pt x="497" y="17"/>
                    <a:pt x="472" y="6"/>
                  </a:cubicBezTo>
                  <a:cubicBezTo>
                    <a:pt x="441" y="9"/>
                    <a:pt x="411" y="11"/>
                    <a:pt x="381" y="15"/>
                  </a:cubicBezTo>
                  <a:cubicBezTo>
                    <a:pt x="353" y="15"/>
                    <a:pt x="325" y="0"/>
                    <a:pt x="306" y="4"/>
                  </a:cubicBezTo>
                  <a:close/>
                </a:path>
              </a:pathLst>
            </a:custGeom>
            <a:solidFill>
              <a:schemeClr val="accent4"/>
            </a:solidFill>
            <a:ln w="9525">
              <a:noFill/>
              <a:round/>
            </a:ln>
            <a:effectLst/>
          </p:spPr>
          <p:txBody>
            <a:bodyPr lIns="0" tIns="108000" rIns="0" bIns="0" anchor="ctr">
              <a:normAutofit/>
            </a:bodyPr>
            <a:lstStyle/>
            <a:p>
              <a:pPr algn="ctr">
                <a:defRPr/>
              </a:pPr>
              <a:endParaRPr lang="zh-CN" altLang="en-US" sz="2000" dirty="0">
                <a:solidFill>
                  <a:srgbClr val="FFFFFF"/>
                </a:solidFill>
              </a:endParaRPr>
            </a:p>
          </p:txBody>
        </p:sp>
        <p:sp>
          <p:nvSpPr>
            <p:cNvPr id="17" name="矩形 16"/>
            <p:cNvSpPr/>
            <p:nvPr/>
          </p:nvSpPr>
          <p:spPr>
            <a:xfrm>
              <a:off x="4009813" y="5123908"/>
              <a:ext cx="2241974"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0" name="矩形 19"/>
            <p:cNvSpPr/>
            <p:nvPr/>
          </p:nvSpPr>
          <p:spPr>
            <a:xfrm>
              <a:off x="7404101" y="4957764"/>
              <a:ext cx="3403600"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right)">
                                      <p:cBhvr>
                                        <p:cTn id="13" dur="500"/>
                                        <p:tgtEl>
                                          <p:spTgt spid="1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MH_Other_1"/>
          <p:cNvSpPr/>
          <p:nvPr>
            <p:custDataLst>
              <p:tags r:id="rId2"/>
            </p:custDataLst>
          </p:nvPr>
        </p:nvSpPr>
        <p:spPr>
          <a:xfrm rot="411899">
            <a:off x="1743746" y="1975705"/>
            <a:ext cx="2245646" cy="2507395"/>
          </a:xfrm>
          <a:custGeom>
            <a:avLst/>
            <a:gdLst>
              <a:gd name="connsiteX0" fmla="*/ 0 w 2750440"/>
              <a:gd name="connsiteY0" fmla="*/ 0 h 3501234"/>
              <a:gd name="connsiteX1" fmla="*/ 2750440 w 2750440"/>
              <a:gd name="connsiteY1" fmla="*/ 0 h 3501234"/>
              <a:gd name="connsiteX2" fmla="*/ 2750440 w 2750440"/>
              <a:gd name="connsiteY2" fmla="*/ 3501234 h 3501234"/>
              <a:gd name="connsiteX3" fmla="*/ 0 w 2750440"/>
              <a:gd name="connsiteY3" fmla="*/ 3501234 h 3501234"/>
              <a:gd name="connsiteX4" fmla="*/ 0 w 2750440"/>
              <a:gd name="connsiteY4" fmla="*/ 0 h 3501234"/>
              <a:gd name="connsiteX0-1" fmla="*/ 0 w 2750440"/>
              <a:gd name="connsiteY0-2" fmla="*/ 0 h 3501234"/>
              <a:gd name="connsiteX1-3" fmla="*/ 2587039 w 2750440"/>
              <a:gd name="connsiteY1-4" fmla="*/ 47867 h 3501234"/>
              <a:gd name="connsiteX2-5" fmla="*/ 2750440 w 2750440"/>
              <a:gd name="connsiteY2-6" fmla="*/ 3501234 h 3501234"/>
              <a:gd name="connsiteX3-7" fmla="*/ 0 w 2750440"/>
              <a:gd name="connsiteY3-8" fmla="*/ 3501234 h 3501234"/>
              <a:gd name="connsiteX4-9" fmla="*/ 0 w 2750440"/>
              <a:gd name="connsiteY4-10" fmla="*/ 0 h 3501234"/>
              <a:gd name="connsiteX0-11" fmla="*/ 20416 w 2770856"/>
              <a:gd name="connsiteY0-12" fmla="*/ 0 h 3501234"/>
              <a:gd name="connsiteX1-13" fmla="*/ 2607455 w 2770856"/>
              <a:gd name="connsiteY1-14" fmla="*/ 47867 h 3501234"/>
              <a:gd name="connsiteX2-15" fmla="*/ 2770856 w 2770856"/>
              <a:gd name="connsiteY2-16" fmla="*/ 3501234 h 3501234"/>
              <a:gd name="connsiteX3-17" fmla="*/ 0 w 2770856"/>
              <a:gd name="connsiteY3-18" fmla="*/ 3409713 h 3501234"/>
              <a:gd name="connsiteX4-19" fmla="*/ 20416 w 2770856"/>
              <a:gd name="connsiteY4-20" fmla="*/ 0 h 3501234"/>
              <a:gd name="connsiteX0-21" fmla="*/ 2389174 w 2770856"/>
              <a:gd name="connsiteY0-22" fmla="*/ 3078422 h 3453367"/>
              <a:gd name="connsiteX1-23" fmla="*/ 2607455 w 2770856"/>
              <a:gd name="connsiteY1-24" fmla="*/ 0 h 3453367"/>
              <a:gd name="connsiteX2-25" fmla="*/ 2770856 w 2770856"/>
              <a:gd name="connsiteY2-26" fmla="*/ 3453367 h 3453367"/>
              <a:gd name="connsiteX3-27" fmla="*/ 0 w 2770856"/>
              <a:gd name="connsiteY3-28" fmla="*/ 3361846 h 3453367"/>
              <a:gd name="connsiteX4-29" fmla="*/ 2389174 w 2770856"/>
              <a:gd name="connsiteY4-30" fmla="*/ 3078422 h 3453367"/>
              <a:gd name="connsiteX0-31" fmla="*/ 1743012 w 2770856"/>
              <a:gd name="connsiteY0-32" fmla="*/ 2394978 h 3453367"/>
              <a:gd name="connsiteX1-33" fmla="*/ 2607455 w 2770856"/>
              <a:gd name="connsiteY1-34" fmla="*/ 0 h 3453367"/>
              <a:gd name="connsiteX2-35" fmla="*/ 2770856 w 2770856"/>
              <a:gd name="connsiteY2-36" fmla="*/ 3453367 h 3453367"/>
              <a:gd name="connsiteX3-37" fmla="*/ 0 w 2770856"/>
              <a:gd name="connsiteY3-38" fmla="*/ 3361846 h 3453367"/>
              <a:gd name="connsiteX4-39" fmla="*/ 1743012 w 2770856"/>
              <a:gd name="connsiteY4-40" fmla="*/ 2394978 h 3453367"/>
              <a:gd name="connsiteX0-41" fmla="*/ 1743012 w 2807910"/>
              <a:gd name="connsiteY0-42" fmla="*/ 2394978 h 3448906"/>
              <a:gd name="connsiteX1-43" fmla="*/ 2607455 w 2807910"/>
              <a:gd name="connsiteY1-44" fmla="*/ 0 h 3448906"/>
              <a:gd name="connsiteX2-45" fmla="*/ 2807910 w 2807910"/>
              <a:gd name="connsiteY2-46" fmla="*/ 3448906 h 3448906"/>
              <a:gd name="connsiteX3-47" fmla="*/ 0 w 2807910"/>
              <a:gd name="connsiteY3-48" fmla="*/ 3361846 h 3448906"/>
              <a:gd name="connsiteX4-49" fmla="*/ 1743012 w 2807910"/>
              <a:gd name="connsiteY4-50" fmla="*/ 2394978 h 3448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07910" h="3448906">
                <a:moveTo>
                  <a:pt x="1743012" y="2394978"/>
                </a:moveTo>
                <a:lnTo>
                  <a:pt x="2607455" y="0"/>
                </a:lnTo>
                <a:lnTo>
                  <a:pt x="2807910" y="3448906"/>
                </a:lnTo>
                <a:lnTo>
                  <a:pt x="0" y="3361846"/>
                </a:lnTo>
                <a:lnTo>
                  <a:pt x="1743012" y="2394978"/>
                </a:ln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MH_Other_2"/>
          <p:cNvSpPr/>
          <p:nvPr>
            <p:custDataLst>
              <p:tags r:id="rId3"/>
            </p:custDataLst>
          </p:nvPr>
        </p:nvSpPr>
        <p:spPr>
          <a:xfrm rot="411899">
            <a:off x="1647237" y="1867748"/>
            <a:ext cx="2199684" cy="2545438"/>
          </a:xfrm>
          <a:prstGeom prst="rect">
            <a:avLst/>
          </a:prstGeom>
          <a:solidFill>
            <a:srgbClr val="FFFFFF"/>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MH_Other_3"/>
          <p:cNvSpPr/>
          <p:nvPr>
            <p:custDataLst>
              <p:tags r:id="rId4"/>
            </p:custDataLst>
          </p:nvPr>
        </p:nvSpPr>
        <p:spPr>
          <a:xfrm rot="20953818">
            <a:off x="1362962" y="1476368"/>
            <a:ext cx="1205698" cy="674122"/>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MH_Other_1"/>
          <p:cNvSpPr/>
          <p:nvPr>
            <p:custDataLst>
              <p:tags r:id="rId5"/>
            </p:custDataLst>
          </p:nvPr>
        </p:nvSpPr>
        <p:spPr>
          <a:xfrm rot="411899">
            <a:off x="6709446" y="1975705"/>
            <a:ext cx="2245646" cy="2507395"/>
          </a:xfrm>
          <a:custGeom>
            <a:avLst/>
            <a:gdLst>
              <a:gd name="connsiteX0" fmla="*/ 0 w 2750440"/>
              <a:gd name="connsiteY0" fmla="*/ 0 h 3501234"/>
              <a:gd name="connsiteX1" fmla="*/ 2750440 w 2750440"/>
              <a:gd name="connsiteY1" fmla="*/ 0 h 3501234"/>
              <a:gd name="connsiteX2" fmla="*/ 2750440 w 2750440"/>
              <a:gd name="connsiteY2" fmla="*/ 3501234 h 3501234"/>
              <a:gd name="connsiteX3" fmla="*/ 0 w 2750440"/>
              <a:gd name="connsiteY3" fmla="*/ 3501234 h 3501234"/>
              <a:gd name="connsiteX4" fmla="*/ 0 w 2750440"/>
              <a:gd name="connsiteY4" fmla="*/ 0 h 3501234"/>
              <a:gd name="connsiteX0-1" fmla="*/ 0 w 2750440"/>
              <a:gd name="connsiteY0-2" fmla="*/ 0 h 3501234"/>
              <a:gd name="connsiteX1-3" fmla="*/ 2587039 w 2750440"/>
              <a:gd name="connsiteY1-4" fmla="*/ 47867 h 3501234"/>
              <a:gd name="connsiteX2-5" fmla="*/ 2750440 w 2750440"/>
              <a:gd name="connsiteY2-6" fmla="*/ 3501234 h 3501234"/>
              <a:gd name="connsiteX3-7" fmla="*/ 0 w 2750440"/>
              <a:gd name="connsiteY3-8" fmla="*/ 3501234 h 3501234"/>
              <a:gd name="connsiteX4-9" fmla="*/ 0 w 2750440"/>
              <a:gd name="connsiteY4-10" fmla="*/ 0 h 3501234"/>
              <a:gd name="connsiteX0-11" fmla="*/ 20416 w 2770856"/>
              <a:gd name="connsiteY0-12" fmla="*/ 0 h 3501234"/>
              <a:gd name="connsiteX1-13" fmla="*/ 2607455 w 2770856"/>
              <a:gd name="connsiteY1-14" fmla="*/ 47867 h 3501234"/>
              <a:gd name="connsiteX2-15" fmla="*/ 2770856 w 2770856"/>
              <a:gd name="connsiteY2-16" fmla="*/ 3501234 h 3501234"/>
              <a:gd name="connsiteX3-17" fmla="*/ 0 w 2770856"/>
              <a:gd name="connsiteY3-18" fmla="*/ 3409713 h 3501234"/>
              <a:gd name="connsiteX4-19" fmla="*/ 20416 w 2770856"/>
              <a:gd name="connsiteY4-20" fmla="*/ 0 h 3501234"/>
              <a:gd name="connsiteX0-21" fmla="*/ 2389174 w 2770856"/>
              <a:gd name="connsiteY0-22" fmla="*/ 3078422 h 3453367"/>
              <a:gd name="connsiteX1-23" fmla="*/ 2607455 w 2770856"/>
              <a:gd name="connsiteY1-24" fmla="*/ 0 h 3453367"/>
              <a:gd name="connsiteX2-25" fmla="*/ 2770856 w 2770856"/>
              <a:gd name="connsiteY2-26" fmla="*/ 3453367 h 3453367"/>
              <a:gd name="connsiteX3-27" fmla="*/ 0 w 2770856"/>
              <a:gd name="connsiteY3-28" fmla="*/ 3361846 h 3453367"/>
              <a:gd name="connsiteX4-29" fmla="*/ 2389174 w 2770856"/>
              <a:gd name="connsiteY4-30" fmla="*/ 3078422 h 3453367"/>
              <a:gd name="connsiteX0-31" fmla="*/ 1743012 w 2770856"/>
              <a:gd name="connsiteY0-32" fmla="*/ 2394978 h 3453367"/>
              <a:gd name="connsiteX1-33" fmla="*/ 2607455 w 2770856"/>
              <a:gd name="connsiteY1-34" fmla="*/ 0 h 3453367"/>
              <a:gd name="connsiteX2-35" fmla="*/ 2770856 w 2770856"/>
              <a:gd name="connsiteY2-36" fmla="*/ 3453367 h 3453367"/>
              <a:gd name="connsiteX3-37" fmla="*/ 0 w 2770856"/>
              <a:gd name="connsiteY3-38" fmla="*/ 3361846 h 3453367"/>
              <a:gd name="connsiteX4-39" fmla="*/ 1743012 w 2770856"/>
              <a:gd name="connsiteY4-40" fmla="*/ 2394978 h 3453367"/>
              <a:gd name="connsiteX0-41" fmla="*/ 1743012 w 2807910"/>
              <a:gd name="connsiteY0-42" fmla="*/ 2394978 h 3448906"/>
              <a:gd name="connsiteX1-43" fmla="*/ 2607455 w 2807910"/>
              <a:gd name="connsiteY1-44" fmla="*/ 0 h 3448906"/>
              <a:gd name="connsiteX2-45" fmla="*/ 2807910 w 2807910"/>
              <a:gd name="connsiteY2-46" fmla="*/ 3448906 h 3448906"/>
              <a:gd name="connsiteX3-47" fmla="*/ 0 w 2807910"/>
              <a:gd name="connsiteY3-48" fmla="*/ 3361846 h 3448906"/>
              <a:gd name="connsiteX4-49" fmla="*/ 1743012 w 2807910"/>
              <a:gd name="connsiteY4-50" fmla="*/ 2394978 h 34489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07910" h="3448906">
                <a:moveTo>
                  <a:pt x="1743012" y="2394978"/>
                </a:moveTo>
                <a:lnTo>
                  <a:pt x="2607455" y="0"/>
                </a:lnTo>
                <a:lnTo>
                  <a:pt x="2807910" y="3448906"/>
                </a:lnTo>
                <a:lnTo>
                  <a:pt x="0" y="3361846"/>
                </a:lnTo>
                <a:lnTo>
                  <a:pt x="1743012" y="2394978"/>
                </a:lnTo>
                <a:close/>
              </a:path>
            </a:pathLst>
          </a:custGeom>
          <a:solidFill>
            <a:srgbClr val="D9D9D9"/>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_2"/>
          <p:cNvSpPr/>
          <p:nvPr>
            <p:custDataLst>
              <p:tags r:id="rId6"/>
            </p:custDataLst>
          </p:nvPr>
        </p:nvSpPr>
        <p:spPr>
          <a:xfrm rot="411899">
            <a:off x="6612937" y="1867748"/>
            <a:ext cx="2199684" cy="2545438"/>
          </a:xfrm>
          <a:prstGeom prst="rect">
            <a:avLst/>
          </a:prstGeom>
          <a:solidFill>
            <a:srgbClr val="FFFFFF"/>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MH_Other_3"/>
          <p:cNvSpPr/>
          <p:nvPr>
            <p:custDataLst>
              <p:tags r:id="rId7"/>
            </p:custDataLst>
          </p:nvPr>
        </p:nvSpPr>
        <p:spPr>
          <a:xfrm rot="20953818">
            <a:off x="6328662" y="1476368"/>
            <a:ext cx="1205698" cy="674122"/>
          </a:xfrm>
          <a:custGeom>
            <a:avLst/>
            <a:gdLst>
              <a:gd name="connsiteX0" fmla="*/ 0 w 1206500"/>
              <a:gd name="connsiteY0" fmla="*/ 463550 h 1003300"/>
              <a:gd name="connsiteX1" fmla="*/ 965200 w 1206500"/>
              <a:gd name="connsiteY1" fmla="*/ 0 h 1003300"/>
              <a:gd name="connsiteX2" fmla="*/ 920750 w 1206500"/>
              <a:gd name="connsiteY2" fmla="*/ 139700 h 1003300"/>
              <a:gd name="connsiteX3" fmla="*/ 984250 w 1206500"/>
              <a:gd name="connsiteY3" fmla="*/ 177800 h 1003300"/>
              <a:gd name="connsiteX4" fmla="*/ 977900 w 1206500"/>
              <a:gd name="connsiteY4" fmla="*/ 254000 h 1003300"/>
              <a:gd name="connsiteX5" fmla="*/ 1054100 w 1206500"/>
              <a:gd name="connsiteY5" fmla="*/ 254000 h 1003300"/>
              <a:gd name="connsiteX6" fmla="*/ 1143000 w 1206500"/>
              <a:gd name="connsiteY6" fmla="*/ 228600 h 1003300"/>
              <a:gd name="connsiteX7" fmla="*/ 1155700 w 1206500"/>
              <a:gd name="connsiteY7" fmla="*/ 361950 h 1003300"/>
              <a:gd name="connsiteX8" fmla="*/ 1041400 w 1206500"/>
              <a:gd name="connsiteY8" fmla="*/ 482600 h 1003300"/>
              <a:gd name="connsiteX9" fmla="*/ 1187450 w 1206500"/>
              <a:gd name="connsiteY9" fmla="*/ 400050 h 1003300"/>
              <a:gd name="connsiteX10" fmla="*/ 1085850 w 1206500"/>
              <a:gd name="connsiteY10" fmla="*/ 552450 h 1003300"/>
              <a:gd name="connsiteX11" fmla="*/ 1206500 w 1206500"/>
              <a:gd name="connsiteY11" fmla="*/ 520700 h 1003300"/>
              <a:gd name="connsiteX12" fmla="*/ 171450 w 1206500"/>
              <a:gd name="connsiteY12" fmla="*/ 1003300 h 1003300"/>
              <a:gd name="connsiteX13" fmla="*/ 209550 w 1206500"/>
              <a:gd name="connsiteY13" fmla="*/ 946150 h 1003300"/>
              <a:gd name="connsiteX14" fmla="*/ 292100 w 1206500"/>
              <a:gd name="connsiteY14" fmla="*/ 876300 h 1003300"/>
              <a:gd name="connsiteX15" fmla="*/ 133350 w 1206500"/>
              <a:gd name="connsiteY15" fmla="*/ 863600 h 1003300"/>
              <a:gd name="connsiteX16" fmla="*/ 222250 w 1206500"/>
              <a:gd name="connsiteY16" fmla="*/ 774700 h 1003300"/>
              <a:gd name="connsiteX17" fmla="*/ 101600 w 1206500"/>
              <a:gd name="connsiteY17" fmla="*/ 762000 h 1003300"/>
              <a:gd name="connsiteX18" fmla="*/ 190500 w 1206500"/>
              <a:gd name="connsiteY18" fmla="*/ 647700 h 1003300"/>
              <a:gd name="connsiteX19" fmla="*/ 57150 w 1206500"/>
              <a:gd name="connsiteY19" fmla="*/ 615950 h 1003300"/>
              <a:gd name="connsiteX20" fmla="*/ 57150 w 1206500"/>
              <a:gd name="connsiteY20" fmla="*/ 565150 h 1003300"/>
              <a:gd name="connsiteX21" fmla="*/ 133350 w 1206500"/>
              <a:gd name="connsiteY21" fmla="*/ 514350 h 1003300"/>
              <a:gd name="connsiteX22" fmla="*/ 0 w 1206500"/>
              <a:gd name="connsiteY22" fmla="*/ 463550 h 100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6500" h="1003300">
                <a:moveTo>
                  <a:pt x="0" y="463550"/>
                </a:moveTo>
                <a:lnTo>
                  <a:pt x="965200" y="0"/>
                </a:lnTo>
                <a:lnTo>
                  <a:pt x="920750" y="139700"/>
                </a:lnTo>
                <a:lnTo>
                  <a:pt x="984250" y="177800"/>
                </a:lnTo>
                <a:lnTo>
                  <a:pt x="977900" y="254000"/>
                </a:lnTo>
                <a:lnTo>
                  <a:pt x="1054100" y="254000"/>
                </a:lnTo>
                <a:lnTo>
                  <a:pt x="1143000" y="228600"/>
                </a:lnTo>
                <a:lnTo>
                  <a:pt x="1155700" y="361950"/>
                </a:lnTo>
                <a:lnTo>
                  <a:pt x="1041400" y="482600"/>
                </a:lnTo>
                <a:lnTo>
                  <a:pt x="1187450" y="400050"/>
                </a:lnTo>
                <a:lnTo>
                  <a:pt x="1085850" y="552450"/>
                </a:lnTo>
                <a:lnTo>
                  <a:pt x="1206500" y="520700"/>
                </a:lnTo>
                <a:lnTo>
                  <a:pt x="171450" y="1003300"/>
                </a:lnTo>
                <a:lnTo>
                  <a:pt x="209550" y="946150"/>
                </a:lnTo>
                <a:lnTo>
                  <a:pt x="292100" y="876300"/>
                </a:lnTo>
                <a:lnTo>
                  <a:pt x="133350" y="863600"/>
                </a:lnTo>
                <a:lnTo>
                  <a:pt x="222250" y="774700"/>
                </a:lnTo>
                <a:lnTo>
                  <a:pt x="101600" y="762000"/>
                </a:lnTo>
                <a:lnTo>
                  <a:pt x="190500" y="647700"/>
                </a:lnTo>
                <a:lnTo>
                  <a:pt x="57150" y="615950"/>
                </a:lnTo>
                <a:lnTo>
                  <a:pt x="57150" y="565150"/>
                </a:lnTo>
                <a:lnTo>
                  <a:pt x="133350" y="514350"/>
                </a:lnTo>
                <a:lnTo>
                  <a:pt x="0" y="463550"/>
                </a:lnTo>
                <a:close/>
              </a:path>
            </a:pathLst>
          </a:custGeom>
          <a:solidFill>
            <a:srgbClr val="BFBFB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0"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20" name="组合 19"/>
          <p:cNvGrpSpPr/>
          <p:nvPr/>
        </p:nvGrpSpPr>
        <p:grpSpPr>
          <a:xfrm>
            <a:off x="2127453" y="4716800"/>
            <a:ext cx="3244476" cy="1165673"/>
            <a:chOff x="874713" y="3195403"/>
            <a:chExt cx="3244476" cy="1165673"/>
          </a:xfrm>
        </p:grpSpPr>
        <p:sp>
          <p:nvSpPr>
            <p:cNvPr id="21" name="矩形 2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1904313" y="411793"/>
            <a:ext cx="4358486" cy="774975"/>
            <a:chOff x="1904313" y="411793"/>
            <a:chExt cx="4358486" cy="774975"/>
          </a:xfrm>
        </p:grpSpPr>
        <p:sp>
          <p:nvSpPr>
            <p:cNvPr id="24" name="文本框 23"/>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5" name="文本框 24"/>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26" name="组合 25"/>
          <p:cNvGrpSpPr/>
          <p:nvPr/>
        </p:nvGrpSpPr>
        <p:grpSpPr>
          <a:xfrm>
            <a:off x="2127453" y="4713397"/>
            <a:ext cx="3244476" cy="1165673"/>
            <a:chOff x="874713" y="3195403"/>
            <a:chExt cx="3244476" cy="1165673"/>
          </a:xfrm>
        </p:grpSpPr>
        <p:sp>
          <p:nvSpPr>
            <p:cNvPr id="27" name="矩形 2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8" name="矩形 2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7586726" y="4713397"/>
            <a:ext cx="3244476" cy="1165673"/>
            <a:chOff x="874713" y="3195403"/>
            <a:chExt cx="3244476" cy="1165673"/>
          </a:xfrm>
        </p:grpSpPr>
        <p:sp>
          <p:nvSpPr>
            <p:cNvPr id="30" name="矩形 29"/>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8" name="图片占位符 7"/>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2828" r="12828"/>
          <a:stretch>
            <a:fillRect/>
          </a:stretch>
        </p:blipFill>
        <p:spPr/>
      </p:pic>
      <p:pic>
        <p:nvPicPr>
          <p:cNvPr id="9" name="图片占位符 8"/>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1579" r="11579"/>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randombar(horizontal)">
                                      <p:cBhvr>
                                        <p:cTn id="38" dur="500"/>
                                        <p:tgtEl>
                                          <p:spTgt spid="26"/>
                                        </p:tgtEl>
                                      </p:cBhvr>
                                    </p:animEffect>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14" presetClass="entr" presetSubtype="10"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randombar(horizontal)">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5" grpId="0" animBg="1"/>
      <p:bldP spid="11" grpId="0" animBg="1"/>
      <p:bldP spid="13"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0168" t="20952" r="548" b="27864"/>
          <a:stretch>
            <a:fillRect/>
          </a:stretch>
        </p:blipFill>
        <p:spPr>
          <a:xfrm>
            <a:off x="1265408" y="1966187"/>
            <a:ext cx="4475945" cy="3009106"/>
          </a:xfrm>
          <a:prstGeom prst="rect">
            <a:avLst/>
          </a:prstGeom>
        </p:spPr>
      </p:pic>
      <p:grpSp>
        <p:nvGrpSpPr>
          <p:cNvPr id="4" name="组合 3"/>
          <p:cNvGrpSpPr/>
          <p:nvPr/>
        </p:nvGrpSpPr>
        <p:grpSpPr>
          <a:xfrm>
            <a:off x="6072515" y="1966187"/>
            <a:ext cx="4525044" cy="3142340"/>
            <a:chOff x="1683036" y="422047"/>
            <a:chExt cx="4849013" cy="3367316"/>
          </a:xfrm>
        </p:grpSpPr>
        <p:grpSp>
          <p:nvGrpSpPr>
            <p:cNvPr id="5" name="组合 4"/>
            <p:cNvGrpSpPr/>
            <p:nvPr/>
          </p:nvGrpSpPr>
          <p:grpSpPr>
            <a:xfrm>
              <a:off x="2423884" y="422047"/>
              <a:ext cx="3367316" cy="3367316"/>
              <a:chOff x="2307770" y="-528128"/>
              <a:chExt cx="3367316" cy="3367316"/>
            </a:xfrm>
          </p:grpSpPr>
          <p:sp>
            <p:nvSpPr>
              <p:cNvPr id="7" name="椭圆 6"/>
              <p:cNvSpPr/>
              <p:nvPr/>
            </p:nvSpPr>
            <p:spPr>
              <a:xfrm>
                <a:off x="2423885" y="-412013"/>
                <a:ext cx="3135086" cy="3135086"/>
              </a:xfrm>
              <a:prstGeom prst="ellipse">
                <a:avLst/>
              </a:prstGeom>
              <a:solidFill>
                <a:srgbClr val="96E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8" name="椭圆 7"/>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grpSp>
        <p:pic>
          <p:nvPicPr>
            <p:cNvPr id="6" name="图片 5"/>
            <p:cNvPicPr>
              <a:picLocks noChangeAspect="1"/>
            </p:cNvPicPr>
            <p:nvPr/>
          </p:nvPicPr>
          <p:blipFill>
            <a:blip r:embed="rId4"/>
            <a:stretch>
              <a:fillRect/>
            </a:stretch>
          </p:blipFill>
          <p:spPr>
            <a:xfrm>
              <a:off x="1683036" y="2723471"/>
              <a:ext cx="4849013" cy="749300"/>
            </a:xfrm>
            <a:prstGeom prst="rect">
              <a:avLst/>
            </a:prstGeom>
          </p:spPr>
        </p:pic>
      </p:grpSp>
      <p:sp>
        <p:nvSpPr>
          <p:cNvPr id="9" name="文本框 8"/>
          <p:cNvSpPr txBox="1"/>
          <p:nvPr/>
        </p:nvSpPr>
        <p:spPr>
          <a:xfrm>
            <a:off x="6823502" y="4137877"/>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标题文字添加</a:t>
            </a:r>
          </a:p>
        </p:txBody>
      </p:sp>
      <p:sp>
        <p:nvSpPr>
          <p:cNvPr id="10" name="文本框 9"/>
          <p:cNvSpPr txBox="1"/>
          <p:nvPr/>
        </p:nvSpPr>
        <p:spPr>
          <a:xfrm>
            <a:off x="6823502" y="3014137"/>
            <a:ext cx="3023067" cy="76944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PART 04</a:t>
            </a:r>
            <a:endParaRPr kumimoji="0" lang="zh-CN" altLang="en-US"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11" name="等腰三角形 10"/>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2" name="等腰三角形 11"/>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886" t="8347" r="82147" b="49503"/>
          <a:stretch>
            <a:fillRect/>
          </a:stretch>
        </p:blipFill>
        <p:spPr>
          <a:xfrm flipH="1" flipV="1">
            <a:off x="1572382" y="1882093"/>
            <a:ext cx="822613" cy="1049541"/>
          </a:xfrm>
          <a:prstGeom prst="rect">
            <a:avLst/>
          </a:prstGeom>
        </p:spPr>
      </p:pic>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886" t="8347" r="82147" b="49503"/>
          <a:stretch>
            <a:fillRect/>
          </a:stretch>
        </p:blipFill>
        <p:spPr>
          <a:xfrm>
            <a:off x="4958976" y="4601033"/>
            <a:ext cx="822613" cy="1049541"/>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3886" t="8347" r="82147" b="49503"/>
          <a:stretch>
            <a:fillRect/>
          </a:stretch>
        </p:blipFill>
        <p:spPr>
          <a:xfrm flipH="1" flipV="1">
            <a:off x="6712858" y="1889090"/>
            <a:ext cx="822613" cy="1049541"/>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886" t="8347" r="82147" b="49503"/>
          <a:stretch>
            <a:fillRect/>
          </a:stretch>
        </p:blipFill>
        <p:spPr>
          <a:xfrm>
            <a:off x="9838191" y="4601033"/>
            <a:ext cx="822613" cy="1049541"/>
          </a:xfrm>
          <a:prstGeom prst="rect">
            <a:avLst/>
          </a:prstGeom>
        </p:spPr>
      </p:pic>
      <p:sp>
        <p:nvSpPr>
          <p:cNvPr id="6" name="任意多边形 5"/>
          <p:cNvSpPr/>
          <p:nvPr/>
        </p:nvSpPr>
        <p:spPr>
          <a:xfrm>
            <a:off x="0" y="2670629"/>
            <a:ext cx="12192000" cy="1770745"/>
          </a:xfrm>
          <a:custGeom>
            <a:avLst/>
            <a:gdLst>
              <a:gd name="connsiteX0" fmla="*/ 0 w 12221029"/>
              <a:gd name="connsiteY0" fmla="*/ 1393371 h 1770745"/>
              <a:gd name="connsiteX1" fmla="*/ 2235200 w 12221029"/>
              <a:gd name="connsiteY1" fmla="*/ 508000 h 1770745"/>
              <a:gd name="connsiteX2" fmla="*/ 5050972 w 12221029"/>
              <a:gd name="connsiteY2" fmla="*/ 1770742 h 1770745"/>
              <a:gd name="connsiteX3" fmla="*/ 7373258 w 12221029"/>
              <a:gd name="connsiteY3" fmla="*/ 522514 h 1770745"/>
              <a:gd name="connsiteX4" fmla="*/ 10130972 w 12221029"/>
              <a:gd name="connsiteY4" fmla="*/ 1465942 h 1770745"/>
              <a:gd name="connsiteX5" fmla="*/ 12221029 w 12221029"/>
              <a:gd name="connsiteY5" fmla="*/ 0 h 177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21029" h="1770745">
                <a:moveTo>
                  <a:pt x="0" y="1393371"/>
                </a:moveTo>
                <a:cubicBezTo>
                  <a:pt x="696685" y="919238"/>
                  <a:pt x="1393371" y="445105"/>
                  <a:pt x="2235200" y="508000"/>
                </a:cubicBezTo>
                <a:cubicBezTo>
                  <a:pt x="3077029" y="570895"/>
                  <a:pt x="4194629" y="1768323"/>
                  <a:pt x="5050972" y="1770742"/>
                </a:cubicBezTo>
                <a:cubicBezTo>
                  <a:pt x="5907315" y="1773161"/>
                  <a:pt x="6526591" y="573314"/>
                  <a:pt x="7373258" y="522514"/>
                </a:cubicBezTo>
                <a:cubicBezTo>
                  <a:pt x="8219925" y="471714"/>
                  <a:pt x="9323010" y="1553028"/>
                  <a:pt x="10130972" y="1465942"/>
                </a:cubicBezTo>
                <a:cubicBezTo>
                  <a:pt x="10938934" y="1378856"/>
                  <a:pt x="11579981" y="689428"/>
                  <a:pt x="12221029" y="0"/>
                </a:cubicBezTo>
              </a:path>
            </a:pathLst>
          </a:custGeom>
          <a:noFill/>
          <a:ln w="190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862664" y="2854804"/>
            <a:ext cx="667660" cy="6676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02623" y="4012712"/>
            <a:ext cx="667660" cy="6676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075708" y="2931634"/>
            <a:ext cx="667660" cy="6676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705213" y="3774845"/>
            <a:ext cx="667660" cy="6676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18400" y="2974940"/>
            <a:ext cx="356188" cy="461665"/>
          </a:xfrm>
          <a:prstGeom prst="rect">
            <a:avLst/>
          </a:prstGeom>
          <a:noFill/>
        </p:spPr>
        <p:txBody>
          <a:bodyPr wrap="none" rtlCol="0">
            <a:spAutoFit/>
          </a:bodyPr>
          <a:lstStyle/>
          <a:p>
            <a:pPr algn="ctr"/>
            <a:r>
              <a:rPr lang="en-US" altLang="zh-CN" sz="2400" dirty="0">
                <a:solidFill>
                  <a:schemeClr val="bg1"/>
                </a:solidFill>
              </a:rPr>
              <a:t>1</a:t>
            </a:r>
            <a:endParaRPr lang="zh-CN" altLang="en-US" sz="2400" dirty="0">
              <a:solidFill>
                <a:schemeClr val="bg1"/>
              </a:solidFill>
            </a:endParaRPr>
          </a:p>
        </p:txBody>
      </p:sp>
      <p:sp>
        <p:nvSpPr>
          <p:cNvPr id="12" name="文本框 11"/>
          <p:cNvSpPr txBox="1"/>
          <p:nvPr/>
        </p:nvSpPr>
        <p:spPr>
          <a:xfrm>
            <a:off x="4858359" y="4115709"/>
            <a:ext cx="356188" cy="461665"/>
          </a:xfrm>
          <a:prstGeom prst="rect">
            <a:avLst/>
          </a:prstGeom>
          <a:noFill/>
        </p:spPr>
        <p:txBody>
          <a:bodyPr wrap="none" rtlCol="0">
            <a:spAutoFit/>
          </a:bodyPr>
          <a:lstStyle/>
          <a:p>
            <a:pPr algn="ctr"/>
            <a:r>
              <a:rPr lang="en-US" altLang="zh-CN" sz="2400" dirty="0">
                <a:solidFill>
                  <a:schemeClr val="bg1"/>
                </a:solidFill>
              </a:rPr>
              <a:t>2</a:t>
            </a:r>
            <a:endParaRPr lang="zh-CN" altLang="en-US" sz="2400" dirty="0">
              <a:solidFill>
                <a:schemeClr val="bg1"/>
              </a:solidFill>
            </a:endParaRPr>
          </a:p>
        </p:txBody>
      </p:sp>
      <p:sp>
        <p:nvSpPr>
          <p:cNvPr id="13" name="文本框 12"/>
          <p:cNvSpPr txBox="1"/>
          <p:nvPr/>
        </p:nvSpPr>
        <p:spPr>
          <a:xfrm>
            <a:off x="7231444" y="3043811"/>
            <a:ext cx="356188" cy="461665"/>
          </a:xfrm>
          <a:prstGeom prst="rect">
            <a:avLst/>
          </a:prstGeom>
          <a:noFill/>
        </p:spPr>
        <p:txBody>
          <a:bodyPr wrap="none" rtlCol="0">
            <a:spAutoFit/>
          </a:bodyPr>
          <a:lstStyle/>
          <a:p>
            <a:pPr algn="ctr"/>
            <a:r>
              <a:rPr lang="en-US" altLang="zh-CN" sz="2400" dirty="0">
                <a:solidFill>
                  <a:schemeClr val="bg1"/>
                </a:solidFill>
              </a:rPr>
              <a:t>3</a:t>
            </a:r>
            <a:endParaRPr lang="zh-CN" altLang="en-US" sz="2400" dirty="0">
              <a:solidFill>
                <a:schemeClr val="bg1"/>
              </a:solidFill>
            </a:endParaRPr>
          </a:p>
        </p:txBody>
      </p:sp>
      <p:sp>
        <p:nvSpPr>
          <p:cNvPr id="14" name="文本框 13"/>
          <p:cNvSpPr txBox="1"/>
          <p:nvPr/>
        </p:nvSpPr>
        <p:spPr>
          <a:xfrm>
            <a:off x="9860949" y="3881940"/>
            <a:ext cx="356188" cy="461665"/>
          </a:xfrm>
          <a:prstGeom prst="rect">
            <a:avLst/>
          </a:prstGeom>
          <a:noFill/>
        </p:spPr>
        <p:txBody>
          <a:bodyPr wrap="none" rtlCol="0">
            <a:spAutoFit/>
          </a:bodyPr>
          <a:lstStyle/>
          <a:p>
            <a:pPr algn="ctr"/>
            <a:r>
              <a:rPr lang="en-US" altLang="zh-CN" sz="2400" dirty="0">
                <a:solidFill>
                  <a:schemeClr val="bg1"/>
                </a:solidFill>
              </a:rPr>
              <a:t>4</a:t>
            </a:r>
            <a:endParaRPr lang="zh-CN" altLang="en-US" sz="2400" dirty="0">
              <a:solidFill>
                <a:schemeClr val="bg1"/>
              </a:solidFill>
            </a:endParaRPr>
          </a:p>
        </p:txBody>
      </p:sp>
      <p:grpSp>
        <p:nvGrpSpPr>
          <p:cNvPr id="17" name="组合 16"/>
          <p:cNvGrpSpPr/>
          <p:nvPr/>
        </p:nvGrpSpPr>
        <p:grpSpPr>
          <a:xfrm>
            <a:off x="2540076" y="2095867"/>
            <a:ext cx="3555924" cy="656069"/>
            <a:chOff x="2540076" y="2095867"/>
            <a:chExt cx="3555924" cy="656069"/>
          </a:xfrm>
        </p:grpSpPr>
        <p:sp>
          <p:nvSpPr>
            <p:cNvPr id="15" name="文本框 14"/>
            <p:cNvSpPr txBox="1"/>
            <p:nvPr/>
          </p:nvSpPr>
          <p:spPr>
            <a:xfrm>
              <a:off x="2540076" y="2095867"/>
              <a:ext cx="3023067" cy="53553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dirty="0">
                  <a:solidFill>
                    <a:schemeClr val="tx1">
                      <a:lumMod val="65000"/>
                      <a:lumOff val="35000"/>
                    </a:schemeClr>
                  </a:solidFill>
                </a:rPr>
                <a:t>标题文字添加此处</a:t>
              </a:r>
            </a:p>
          </p:txBody>
        </p:sp>
        <p:sp>
          <p:nvSpPr>
            <p:cNvPr id="16" name="文本框 15"/>
            <p:cNvSpPr txBox="1"/>
            <p:nvPr/>
          </p:nvSpPr>
          <p:spPr>
            <a:xfrm>
              <a:off x="2540076" y="2529888"/>
              <a:ext cx="3555924" cy="22204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lumMod val="50000"/>
                    </a:schemeClr>
                  </a:solidFill>
                  <a:latin typeface="+mj-ea"/>
                  <a:ea typeface="+mj-ea"/>
                </a:rPr>
                <a:t>print the presentation and make to used in a wider field</a:t>
              </a:r>
            </a:p>
          </p:txBody>
        </p:sp>
      </p:grpSp>
      <p:grpSp>
        <p:nvGrpSpPr>
          <p:cNvPr id="18" name="组合 17"/>
          <p:cNvGrpSpPr/>
          <p:nvPr/>
        </p:nvGrpSpPr>
        <p:grpSpPr>
          <a:xfrm>
            <a:off x="7587632" y="2095867"/>
            <a:ext cx="3555924" cy="656069"/>
            <a:chOff x="2540076" y="2095867"/>
            <a:chExt cx="3555924" cy="656069"/>
          </a:xfrm>
        </p:grpSpPr>
        <p:sp>
          <p:nvSpPr>
            <p:cNvPr id="19" name="文本框 18"/>
            <p:cNvSpPr txBox="1"/>
            <p:nvPr/>
          </p:nvSpPr>
          <p:spPr>
            <a:xfrm>
              <a:off x="2540076" y="2095867"/>
              <a:ext cx="3023067" cy="53553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dirty="0">
                  <a:solidFill>
                    <a:schemeClr val="tx1">
                      <a:lumMod val="65000"/>
                      <a:lumOff val="35000"/>
                    </a:schemeClr>
                  </a:solidFill>
                </a:rPr>
                <a:t>标题文字添加此处</a:t>
              </a:r>
            </a:p>
          </p:txBody>
        </p:sp>
        <p:sp>
          <p:nvSpPr>
            <p:cNvPr id="20" name="文本框 19"/>
            <p:cNvSpPr txBox="1"/>
            <p:nvPr/>
          </p:nvSpPr>
          <p:spPr>
            <a:xfrm>
              <a:off x="2540076" y="2529888"/>
              <a:ext cx="3555924" cy="222048"/>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800" dirty="0">
                  <a:solidFill>
                    <a:schemeClr val="bg1">
                      <a:lumMod val="50000"/>
                    </a:schemeClr>
                  </a:solidFill>
                  <a:latin typeface="+mj-ea"/>
                  <a:ea typeface="+mj-ea"/>
                </a:rPr>
                <a:t>print the presentation and make to used in a wider field</a:t>
              </a:r>
            </a:p>
          </p:txBody>
        </p:sp>
      </p:grpSp>
      <p:grpSp>
        <p:nvGrpSpPr>
          <p:cNvPr id="21" name="组合 20"/>
          <p:cNvGrpSpPr/>
          <p:nvPr/>
        </p:nvGrpSpPr>
        <p:grpSpPr>
          <a:xfrm>
            <a:off x="6282267" y="4628472"/>
            <a:ext cx="3555924" cy="666713"/>
            <a:chOff x="2540076" y="2095867"/>
            <a:chExt cx="3555924" cy="666713"/>
          </a:xfrm>
        </p:grpSpPr>
        <p:sp>
          <p:nvSpPr>
            <p:cNvPr id="22" name="文本框 21"/>
            <p:cNvSpPr txBox="1"/>
            <p:nvPr/>
          </p:nvSpPr>
          <p:spPr>
            <a:xfrm>
              <a:off x="3072933" y="2095867"/>
              <a:ext cx="3023067" cy="53553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zh-CN" altLang="en-US" dirty="0">
                  <a:solidFill>
                    <a:schemeClr val="tx1">
                      <a:lumMod val="65000"/>
                      <a:lumOff val="35000"/>
                    </a:schemeClr>
                  </a:solidFill>
                </a:rPr>
                <a:t>标题文字添加此处</a:t>
              </a:r>
            </a:p>
          </p:txBody>
        </p:sp>
        <p:sp>
          <p:nvSpPr>
            <p:cNvPr id="23" name="文本框 22"/>
            <p:cNvSpPr txBox="1"/>
            <p:nvPr/>
          </p:nvSpPr>
          <p:spPr>
            <a:xfrm>
              <a:off x="2540076" y="2529888"/>
              <a:ext cx="3555924" cy="232692"/>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bg1">
                      <a:lumMod val="50000"/>
                    </a:schemeClr>
                  </a:solidFill>
                  <a:latin typeface="+mj-ea"/>
                  <a:ea typeface="+mj-ea"/>
                </a:rPr>
                <a:t>print the presentation and make to used in a wider field</a:t>
              </a:r>
            </a:p>
          </p:txBody>
        </p:sp>
      </p:grpSp>
      <p:grpSp>
        <p:nvGrpSpPr>
          <p:cNvPr id="24" name="组合 23"/>
          <p:cNvGrpSpPr/>
          <p:nvPr/>
        </p:nvGrpSpPr>
        <p:grpSpPr>
          <a:xfrm>
            <a:off x="1302435" y="4628472"/>
            <a:ext cx="3555924" cy="666713"/>
            <a:chOff x="2540076" y="2095867"/>
            <a:chExt cx="3555924" cy="666713"/>
          </a:xfrm>
        </p:grpSpPr>
        <p:sp>
          <p:nvSpPr>
            <p:cNvPr id="25" name="文本框 24"/>
            <p:cNvSpPr txBox="1"/>
            <p:nvPr/>
          </p:nvSpPr>
          <p:spPr>
            <a:xfrm>
              <a:off x="3072933" y="2095867"/>
              <a:ext cx="3023067" cy="53553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zh-CN" altLang="en-US" dirty="0">
                  <a:solidFill>
                    <a:schemeClr val="tx1">
                      <a:lumMod val="65000"/>
                      <a:lumOff val="35000"/>
                    </a:schemeClr>
                  </a:solidFill>
                </a:rPr>
                <a:t>标题文字添加此处</a:t>
              </a:r>
            </a:p>
          </p:txBody>
        </p:sp>
        <p:sp>
          <p:nvSpPr>
            <p:cNvPr id="26" name="文本框 25"/>
            <p:cNvSpPr txBox="1"/>
            <p:nvPr/>
          </p:nvSpPr>
          <p:spPr>
            <a:xfrm>
              <a:off x="2540076" y="2529888"/>
              <a:ext cx="3555924" cy="232692"/>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800" dirty="0">
                  <a:solidFill>
                    <a:schemeClr val="bg1">
                      <a:lumMod val="50000"/>
                    </a:schemeClr>
                  </a:solidFill>
                  <a:latin typeface="+mj-ea"/>
                  <a:ea typeface="+mj-ea"/>
                </a:rPr>
                <a:t>print the presentation and make to used in a wider field</a:t>
              </a:r>
            </a:p>
          </p:txBody>
        </p:sp>
      </p:grpSp>
      <p:sp>
        <p:nvSpPr>
          <p:cNvPr id="27" name="文本框 26"/>
          <p:cNvSpPr txBox="1"/>
          <p:nvPr/>
        </p:nvSpPr>
        <p:spPr>
          <a:xfrm>
            <a:off x="892628" y="241330"/>
            <a:ext cx="3023067" cy="830997"/>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en-US" altLang="zh-CN" sz="4000" dirty="0">
                <a:solidFill>
                  <a:schemeClr val="accent1">
                    <a:lumMod val="90000"/>
                  </a:schemeClr>
                </a:solidFill>
                <a:latin typeface="+mn-lt"/>
              </a:rPr>
              <a:t>CONTENTS</a:t>
            </a:r>
            <a:endParaRPr lang="zh-CN" altLang="en-US" sz="4000" dirty="0">
              <a:solidFill>
                <a:schemeClr val="accent1">
                  <a:lumMod val="90000"/>
                </a:schemeClr>
              </a:solidFill>
              <a:latin typeface="+mn-lt"/>
            </a:endParaRPr>
          </a:p>
        </p:txBody>
      </p:sp>
      <p:grpSp>
        <p:nvGrpSpPr>
          <p:cNvPr id="30" name="组合 29"/>
          <p:cNvGrpSpPr/>
          <p:nvPr/>
        </p:nvGrpSpPr>
        <p:grpSpPr>
          <a:xfrm flipH="1">
            <a:off x="-1" y="0"/>
            <a:ext cx="12192001" cy="6857999"/>
            <a:chOff x="-1" y="0"/>
            <a:chExt cx="12192001" cy="6857999"/>
          </a:xfrm>
        </p:grpSpPr>
        <p:sp>
          <p:nvSpPr>
            <p:cNvPr id="28" name="等腰三角形 27"/>
            <p:cNvSpPr/>
            <p:nvPr/>
          </p:nvSpPr>
          <p:spPr>
            <a:xfrm flipV="1">
              <a:off x="-1" y="0"/>
              <a:ext cx="1785257" cy="1268413"/>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flipV="1">
              <a:off x="10406743" y="5589586"/>
              <a:ext cx="1785257" cy="1268413"/>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1000"/>
                            </p:stCondLst>
                            <p:childTnLst>
                              <p:par>
                                <p:cTn id="50" presetID="47" presetClass="entr" presetSubtype="0"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1000"/>
                                        <p:tgtEl>
                                          <p:spTgt spid="2"/>
                                        </p:tgtEl>
                                      </p:cBhvr>
                                    </p:animEffect>
                                    <p:anim calcmode="lin" valueType="num">
                                      <p:cBhvr>
                                        <p:cTn id="53" dur="1000" fill="hold"/>
                                        <p:tgtEl>
                                          <p:spTgt spid="2"/>
                                        </p:tgtEl>
                                        <p:attrNameLst>
                                          <p:attrName>ppt_x</p:attrName>
                                        </p:attrNameLst>
                                      </p:cBhvr>
                                      <p:tavLst>
                                        <p:tav tm="0">
                                          <p:val>
                                            <p:strVal val="#ppt_x"/>
                                          </p:val>
                                        </p:tav>
                                        <p:tav tm="100000">
                                          <p:val>
                                            <p:strVal val="#ppt_x"/>
                                          </p:val>
                                        </p:tav>
                                      </p:tavLst>
                                    </p:anim>
                                    <p:anim calcmode="lin" valueType="num">
                                      <p:cBhvr>
                                        <p:cTn id="54" dur="1000" fill="hold"/>
                                        <p:tgtEl>
                                          <p:spTgt spid="2"/>
                                        </p:tgtEl>
                                        <p:attrNameLst>
                                          <p:attrName>ppt_y</p:attrName>
                                        </p:attrNameLst>
                                      </p:cBhvr>
                                      <p:tavLst>
                                        <p:tav tm="0">
                                          <p:val>
                                            <p:strVal val="#ppt_y-.1"/>
                                          </p:val>
                                        </p:tav>
                                        <p:tav tm="100000">
                                          <p:val>
                                            <p:strVal val="#ppt_y"/>
                                          </p:val>
                                        </p:tav>
                                      </p:tavLst>
                                    </p:anim>
                                  </p:childTnLst>
                                </p:cTn>
                              </p:par>
                            </p:childTnLst>
                          </p:cTn>
                        </p:par>
                        <p:par>
                          <p:cTn id="55" fill="hold">
                            <p:stCondLst>
                              <p:cond delay="2000"/>
                            </p:stCondLst>
                            <p:childTnLst>
                              <p:par>
                                <p:cTn id="56" presetID="22" presetClass="entr" presetSubtype="8"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2500"/>
                            </p:stCondLst>
                            <p:childTnLst>
                              <p:par>
                                <p:cTn id="60" presetID="42" presetClass="entr" presetSubtype="0" fill="hold"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par>
                          <p:cTn id="65" fill="hold">
                            <p:stCondLst>
                              <p:cond delay="3500"/>
                            </p:stCondLst>
                            <p:childTnLst>
                              <p:par>
                                <p:cTn id="66" presetID="22" presetClass="entr" presetSubtype="2"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right)">
                                      <p:cBhvr>
                                        <p:cTn id="68" dur="500"/>
                                        <p:tgtEl>
                                          <p:spTgt spid="24"/>
                                        </p:tgtEl>
                                      </p:cBhvr>
                                    </p:animEffect>
                                  </p:childTnLst>
                                </p:cTn>
                              </p:par>
                            </p:childTnLst>
                          </p:cTn>
                        </p:par>
                        <p:par>
                          <p:cTn id="69" fill="hold">
                            <p:stCondLst>
                              <p:cond delay="4000"/>
                            </p:stCondLst>
                            <p:childTnLst>
                              <p:par>
                                <p:cTn id="70" presetID="47" presetClass="entr" presetSubtype="0" fill="hold" nodeType="after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fade">
                                      <p:cBhvr>
                                        <p:cTn id="72" dur="1000"/>
                                        <p:tgtEl>
                                          <p:spTgt spid="4"/>
                                        </p:tgtEl>
                                      </p:cBhvr>
                                    </p:animEffect>
                                    <p:anim calcmode="lin" valueType="num">
                                      <p:cBhvr>
                                        <p:cTn id="73" dur="1000" fill="hold"/>
                                        <p:tgtEl>
                                          <p:spTgt spid="4"/>
                                        </p:tgtEl>
                                        <p:attrNameLst>
                                          <p:attrName>ppt_x</p:attrName>
                                        </p:attrNameLst>
                                      </p:cBhvr>
                                      <p:tavLst>
                                        <p:tav tm="0">
                                          <p:val>
                                            <p:strVal val="#ppt_x"/>
                                          </p:val>
                                        </p:tav>
                                        <p:tav tm="100000">
                                          <p:val>
                                            <p:strVal val="#ppt_x"/>
                                          </p:val>
                                        </p:tav>
                                      </p:tavLst>
                                    </p:anim>
                                    <p:anim calcmode="lin" valueType="num">
                                      <p:cBhvr>
                                        <p:cTn id="74" dur="1000" fill="hold"/>
                                        <p:tgtEl>
                                          <p:spTgt spid="4"/>
                                        </p:tgtEl>
                                        <p:attrNameLst>
                                          <p:attrName>ppt_y</p:attrName>
                                        </p:attrNameLst>
                                      </p:cBhvr>
                                      <p:tavLst>
                                        <p:tav tm="0">
                                          <p:val>
                                            <p:strVal val="#ppt_y-.1"/>
                                          </p:val>
                                        </p:tav>
                                        <p:tav tm="100000">
                                          <p:val>
                                            <p:strVal val="#ppt_y"/>
                                          </p:val>
                                        </p:tav>
                                      </p:tavLst>
                                    </p:anim>
                                  </p:childTnLst>
                                </p:cTn>
                              </p:par>
                            </p:childTnLst>
                          </p:cTn>
                        </p:par>
                        <p:par>
                          <p:cTn id="75" fill="hold">
                            <p:stCondLst>
                              <p:cond delay="5000"/>
                            </p:stCondLst>
                            <p:childTnLst>
                              <p:par>
                                <p:cTn id="76" presetID="22" presetClass="entr" presetSubtype="8"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childTnLst>
                          </p:cTn>
                        </p:par>
                        <p:par>
                          <p:cTn id="79" fill="hold">
                            <p:stCondLst>
                              <p:cond delay="5500"/>
                            </p:stCondLst>
                            <p:childTnLst>
                              <p:par>
                                <p:cTn id="80" presetID="42" presetClass="entr" presetSubtype="0"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fade">
                                      <p:cBhvr>
                                        <p:cTn id="82" dur="1000"/>
                                        <p:tgtEl>
                                          <p:spTgt spid="5"/>
                                        </p:tgtEl>
                                      </p:cBhvr>
                                    </p:animEffect>
                                    <p:anim calcmode="lin" valueType="num">
                                      <p:cBhvr>
                                        <p:cTn id="83" dur="1000" fill="hold"/>
                                        <p:tgtEl>
                                          <p:spTgt spid="5"/>
                                        </p:tgtEl>
                                        <p:attrNameLst>
                                          <p:attrName>ppt_x</p:attrName>
                                        </p:attrNameLst>
                                      </p:cBhvr>
                                      <p:tavLst>
                                        <p:tav tm="0">
                                          <p:val>
                                            <p:strVal val="#ppt_x"/>
                                          </p:val>
                                        </p:tav>
                                        <p:tav tm="100000">
                                          <p:val>
                                            <p:strVal val="#ppt_x"/>
                                          </p:val>
                                        </p:tav>
                                      </p:tavLst>
                                    </p:anim>
                                    <p:anim calcmode="lin" valueType="num">
                                      <p:cBhvr>
                                        <p:cTn id="84" dur="1000" fill="hold"/>
                                        <p:tgtEl>
                                          <p:spTgt spid="5"/>
                                        </p:tgtEl>
                                        <p:attrNameLst>
                                          <p:attrName>ppt_y</p:attrName>
                                        </p:attrNameLst>
                                      </p:cBhvr>
                                      <p:tavLst>
                                        <p:tav tm="0">
                                          <p:val>
                                            <p:strVal val="#ppt_y+.1"/>
                                          </p:val>
                                        </p:tav>
                                        <p:tav tm="100000">
                                          <p:val>
                                            <p:strVal val="#ppt_y"/>
                                          </p:val>
                                        </p:tav>
                                      </p:tavLst>
                                    </p:anim>
                                  </p:childTnLst>
                                </p:cTn>
                              </p:par>
                            </p:childTnLst>
                          </p:cTn>
                        </p:par>
                        <p:par>
                          <p:cTn id="85" fill="hold">
                            <p:stCondLst>
                              <p:cond delay="6500"/>
                            </p:stCondLst>
                            <p:childTnLst>
                              <p:par>
                                <p:cTn id="86" presetID="22" presetClass="entr" presetSubtype="2" fill="hold"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right)">
                                      <p:cBhvr>
                                        <p:cTn id="8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15" name="组合 14"/>
          <p:cNvGrpSpPr/>
          <p:nvPr/>
        </p:nvGrpSpPr>
        <p:grpSpPr>
          <a:xfrm>
            <a:off x="2451218" y="1597759"/>
            <a:ext cx="6758718" cy="870207"/>
            <a:chOff x="874713" y="3195403"/>
            <a:chExt cx="6758718" cy="870207"/>
          </a:xfrm>
        </p:grpSpPr>
        <p:sp>
          <p:nvSpPr>
            <p:cNvPr id="16" name="矩形 15"/>
            <p:cNvSpPr/>
            <p:nvPr/>
          </p:nvSpPr>
          <p:spPr>
            <a:xfrm>
              <a:off x="874713" y="3677812"/>
              <a:ext cx="6758718"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17" name="矩形 1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8" name="组合 17"/>
          <p:cNvGrpSpPr/>
          <p:nvPr/>
        </p:nvGrpSpPr>
        <p:grpSpPr>
          <a:xfrm>
            <a:off x="1904313" y="411793"/>
            <a:ext cx="4358486" cy="774975"/>
            <a:chOff x="1904313" y="411793"/>
            <a:chExt cx="4358486" cy="774975"/>
          </a:xfrm>
        </p:grpSpPr>
        <p:sp>
          <p:nvSpPr>
            <p:cNvPr id="19" name="文本框 18"/>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0" name="文本框 19"/>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pic>
        <p:nvPicPr>
          <p:cNvPr id="4" name="图片占位符 3"/>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18528" b="18528"/>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4"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20" name="组合 19"/>
          <p:cNvGrpSpPr/>
          <p:nvPr/>
        </p:nvGrpSpPr>
        <p:grpSpPr>
          <a:xfrm>
            <a:off x="1450388" y="4478795"/>
            <a:ext cx="3020012" cy="1165673"/>
            <a:chOff x="986945" y="3195403"/>
            <a:chExt cx="3020012" cy="1165673"/>
          </a:xfrm>
        </p:grpSpPr>
        <p:sp>
          <p:nvSpPr>
            <p:cNvPr id="21" name="矩形 20"/>
            <p:cNvSpPr/>
            <p:nvPr/>
          </p:nvSpPr>
          <p:spPr>
            <a:xfrm>
              <a:off x="986945" y="3677812"/>
              <a:ext cx="302001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用户可以在投影仪或者计算机上进行演示以将演示打印出来</a:t>
              </a:r>
            </a:p>
          </p:txBody>
        </p:sp>
        <p:sp>
          <p:nvSpPr>
            <p:cNvPr id="22" name="矩形 21"/>
            <p:cNvSpPr/>
            <p:nvPr/>
          </p:nvSpPr>
          <p:spPr>
            <a:xfrm>
              <a:off x="137596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1904313" y="411793"/>
            <a:ext cx="4358486" cy="774975"/>
            <a:chOff x="1904313" y="411793"/>
            <a:chExt cx="4358486" cy="774975"/>
          </a:xfrm>
        </p:grpSpPr>
        <p:sp>
          <p:nvSpPr>
            <p:cNvPr id="24" name="文本框 23"/>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5" name="文本框 24"/>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29" name="组合 28"/>
          <p:cNvGrpSpPr/>
          <p:nvPr/>
        </p:nvGrpSpPr>
        <p:grpSpPr>
          <a:xfrm>
            <a:off x="4585994" y="4478795"/>
            <a:ext cx="3020012" cy="1165673"/>
            <a:chOff x="986945" y="3195403"/>
            <a:chExt cx="3020012" cy="1165673"/>
          </a:xfrm>
        </p:grpSpPr>
        <p:sp>
          <p:nvSpPr>
            <p:cNvPr id="30" name="矩形 29"/>
            <p:cNvSpPr/>
            <p:nvPr/>
          </p:nvSpPr>
          <p:spPr>
            <a:xfrm>
              <a:off x="986945" y="3677812"/>
              <a:ext cx="302001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用户可以在投影仪或者计算机上进行演示以将演示打印出来</a:t>
              </a:r>
            </a:p>
          </p:txBody>
        </p:sp>
        <p:sp>
          <p:nvSpPr>
            <p:cNvPr id="31" name="矩形 30"/>
            <p:cNvSpPr/>
            <p:nvPr/>
          </p:nvSpPr>
          <p:spPr>
            <a:xfrm>
              <a:off x="137596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7721602" y="4478795"/>
            <a:ext cx="3020012" cy="1165673"/>
            <a:chOff x="986945" y="3195403"/>
            <a:chExt cx="3020012" cy="1165673"/>
          </a:xfrm>
        </p:grpSpPr>
        <p:sp>
          <p:nvSpPr>
            <p:cNvPr id="33" name="矩形 32"/>
            <p:cNvSpPr/>
            <p:nvPr/>
          </p:nvSpPr>
          <p:spPr>
            <a:xfrm>
              <a:off x="986945" y="3677812"/>
              <a:ext cx="302001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用户可以在投影仪或者计算机上进行演示以将演示打印出来</a:t>
              </a:r>
            </a:p>
          </p:txBody>
        </p:sp>
        <p:sp>
          <p:nvSpPr>
            <p:cNvPr id="34" name="矩形 33"/>
            <p:cNvSpPr/>
            <p:nvPr/>
          </p:nvSpPr>
          <p:spPr>
            <a:xfrm>
              <a:off x="137596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4062" b="4062"/>
          <a:stretch>
            <a:fillRect/>
          </a:stretch>
        </p:blipFill>
        <p:spPr/>
      </p:pic>
      <p:pic>
        <p:nvPicPr>
          <p:cNvPr id="7" name="图片占位符 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5874" b="5874"/>
          <a:stretch>
            <a:fillRect/>
          </a:stretch>
        </p:blipFill>
        <p:spPr/>
      </p:pic>
      <p:pic>
        <p:nvPicPr>
          <p:cNvPr id="9" name="图片占位符 8"/>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t="6933" b="6933"/>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par>
                                <p:cTn id="21" presetID="3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par>
                                <p:cTn id="27" presetID="3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childTnLst>
                          </p:cTn>
                        </p:par>
                        <p:par>
                          <p:cTn id="33" fill="hold">
                            <p:stCondLst>
                              <p:cond delay="2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4000"/>
                            </p:stCondLst>
                            <p:childTnLst>
                              <p:par>
                                <p:cTn id="46" presetID="42"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MH_Other_1"/>
          <p:cNvCxnSpPr/>
          <p:nvPr>
            <p:custDataLst>
              <p:tags r:id="rId2"/>
            </p:custDataLst>
          </p:nvPr>
        </p:nvCxnSpPr>
        <p:spPr bwMode="auto">
          <a:xfrm>
            <a:off x="6555532" y="4181106"/>
            <a:ext cx="0" cy="1241794"/>
          </a:xfrm>
          <a:prstGeom prst="line">
            <a:avLst/>
          </a:prstGeom>
          <a:solidFill>
            <a:schemeClr val="accent1"/>
          </a:solidFill>
          <a:ln w="381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20" name="组合 19"/>
          <p:cNvGrpSpPr/>
          <p:nvPr/>
        </p:nvGrpSpPr>
        <p:grpSpPr>
          <a:xfrm>
            <a:off x="6726612" y="4092206"/>
            <a:ext cx="4374776" cy="1461138"/>
            <a:chOff x="874713" y="3195403"/>
            <a:chExt cx="4374776" cy="1461138"/>
          </a:xfrm>
        </p:grpSpPr>
        <p:sp>
          <p:nvSpPr>
            <p:cNvPr id="21" name="矩形 20"/>
            <p:cNvSpPr/>
            <p:nvPr/>
          </p:nvSpPr>
          <p:spPr>
            <a:xfrm>
              <a:off x="874713" y="3677812"/>
              <a:ext cx="4374776"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用户可以在投影仪或者计算机上进行演示也可以将演示文用户可以在投影仪或者计算机上进行演示也可以将演示文稿打来稿打印出来</a:t>
              </a: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1904313" y="411793"/>
            <a:ext cx="4358486" cy="774975"/>
            <a:chOff x="1904313" y="411793"/>
            <a:chExt cx="4358486" cy="774975"/>
          </a:xfrm>
        </p:grpSpPr>
        <p:sp>
          <p:nvSpPr>
            <p:cNvPr id="24" name="文本框 23"/>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5" name="文本框 24"/>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pic>
        <p:nvPicPr>
          <p:cNvPr id="4" name="图片占位符 3"/>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4170" b="4170"/>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12" name="组合 11"/>
          <p:cNvGrpSpPr/>
          <p:nvPr/>
        </p:nvGrpSpPr>
        <p:grpSpPr>
          <a:xfrm>
            <a:off x="1280322" y="2242344"/>
            <a:ext cx="3850478" cy="1165673"/>
            <a:chOff x="874713" y="3195403"/>
            <a:chExt cx="3850478" cy="1165673"/>
          </a:xfrm>
        </p:grpSpPr>
        <p:sp>
          <p:nvSpPr>
            <p:cNvPr id="13" name="矩形 12"/>
            <p:cNvSpPr/>
            <p:nvPr/>
          </p:nvSpPr>
          <p:spPr>
            <a:xfrm>
              <a:off x="874713" y="3677812"/>
              <a:ext cx="3850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14" name="矩形 1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15" name="组合 14"/>
          <p:cNvGrpSpPr/>
          <p:nvPr/>
        </p:nvGrpSpPr>
        <p:grpSpPr>
          <a:xfrm>
            <a:off x="1904313" y="411793"/>
            <a:ext cx="4358486" cy="774975"/>
            <a:chOff x="1904313" y="411793"/>
            <a:chExt cx="4358486" cy="774975"/>
          </a:xfrm>
        </p:grpSpPr>
        <p:sp>
          <p:nvSpPr>
            <p:cNvPr id="16" name="文本框 15"/>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17" name="文本框 16"/>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18" name="组合 17"/>
          <p:cNvGrpSpPr/>
          <p:nvPr/>
        </p:nvGrpSpPr>
        <p:grpSpPr>
          <a:xfrm>
            <a:off x="1280322" y="4007565"/>
            <a:ext cx="3850478" cy="1165673"/>
            <a:chOff x="874713" y="3195403"/>
            <a:chExt cx="3850478" cy="1165673"/>
          </a:xfrm>
        </p:grpSpPr>
        <p:sp>
          <p:nvSpPr>
            <p:cNvPr id="19" name="矩形 18"/>
            <p:cNvSpPr/>
            <p:nvPr/>
          </p:nvSpPr>
          <p:spPr>
            <a:xfrm>
              <a:off x="874713" y="3677812"/>
              <a:ext cx="3850478"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0" name="矩形 19"/>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pic>
        <p:nvPicPr>
          <p:cNvPr id="4" name="图片占位符 3"/>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l="3129" r="3129"/>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t="29842" r="68821" b="20392"/>
          <a:stretch>
            <a:fillRect/>
          </a:stretch>
        </p:blipFill>
        <p:spPr>
          <a:xfrm>
            <a:off x="5554406" y="0"/>
            <a:ext cx="6637593" cy="6858000"/>
          </a:xfrm>
          <a:custGeom>
            <a:avLst/>
            <a:gdLst>
              <a:gd name="connsiteX0" fmla="*/ 0 w 6637593"/>
              <a:gd name="connsiteY0" fmla="*/ 0 h 6858000"/>
              <a:gd name="connsiteX1" fmla="*/ 6637593 w 6637593"/>
              <a:gd name="connsiteY1" fmla="*/ 0 h 6858000"/>
              <a:gd name="connsiteX2" fmla="*/ 6637593 w 6637593"/>
              <a:gd name="connsiteY2" fmla="*/ 6858000 h 6858000"/>
              <a:gd name="connsiteX3" fmla="*/ 0 w 663759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37593" h="6858000">
                <a:moveTo>
                  <a:pt x="0" y="0"/>
                </a:moveTo>
                <a:lnTo>
                  <a:pt x="6637593" y="0"/>
                </a:lnTo>
                <a:lnTo>
                  <a:pt x="6637593" y="6858000"/>
                </a:lnTo>
                <a:lnTo>
                  <a:pt x="0" y="6858000"/>
                </a:lnTo>
                <a:close/>
              </a:path>
            </a:pathLst>
          </a:custGeom>
        </p:spPr>
      </p:pic>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l="50168" t="20952" r="548" b="27864"/>
          <a:stretch>
            <a:fillRect/>
          </a:stretch>
        </p:blipFill>
        <p:spPr>
          <a:xfrm>
            <a:off x="4615543" y="909977"/>
            <a:ext cx="7153387" cy="4809108"/>
          </a:xfrm>
          <a:custGeom>
            <a:avLst/>
            <a:gdLst>
              <a:gd name="connsiteX0" fmla="*/ 2142595 w 7153387"/>
              <a:gd name="connsiteY0" fmla="*/ 3720080 h 4809108"/>
              <a:gd name="connsiteX1" fmla="*/ 1480457 w 7153387"/>
              <a:gd name="connsiteY1" fmla="*/ 4264366 h 4809108"/>
              <a:gd name="connsiteX2" fmla="*/ 2142595 w 7153387"/>
              <a:gd name="connsiteY2" fmla="*/ 4808652 h 4809108"/>
              <a:gd name="connsiteX3" fmla="*/ 2804733 w 7153387"/>
              <a:gd name="connsiteY3" fmla="*/ 4264366 h 4809108"/>
              <a:gd name="connsiteX4" fmla="*/ 2142595 w 7153387"/>
              <a:gd name="connsiteY4" fmla="*/ 3720080 h 4809108"/>
              <a:gd name="connsiteX5" fmla="*/ 0 w 7153387"/>
              <a:gd name="connsiteY5" fmla="*/ 0 h 4809108"/>
              <a:gd name="connsiteX6" fmla="*/ 7153387 w 7153387"/>
              <a:gd name="connsiteY6" fmla="*/ 0 h 4809108"/>
              <a:gd name="connsiteX7" fmla="*/ 7153387 w 7153387"/>
              <a:gd name="connsiteY7" fmla="*/ 4809108 h 4809108"/>
              <a:gd name="connsiteX8" fmla="*/ 0 w 7153387"/>
              <a:gd name="connsiteY8" fmla="*/ 4809108 h 480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3387" h="4809108">
                <a:moveTo>
                  <a:pt x="2142595" y="3720080"/>
                </a:moveTo>
                <a:cubicBezTo>
                  <a:pt x="1776906" y="3720080"/>
                  <a:pt x="1480457" y="3963765"/>
                  <a:pt x="1480457" y="4264366"/>
                </a:cubicBezTo>
                <a:cubicBezTo>
                  <a:pt x="1480457" y="4564967"/>
                  <a:pt x="1776906" y="4808652"/>
                  <a:pt x="2142595" y="4808652"/>
                </a:cubicBezTo>
                <a:cubicBezTo>
                  <a:pt x="2508284" y="4808652"/>
                  <a:pt x="2804733" y="4564967"/>
                  <a:pt x="2804733" y="4264366"/>
                </a:cubicBezTo>
                <a:cubicBezTo>
                  <a:pt x="2804733" y="3963765"/>
                  <a:pt x="2508284" y="3720080"/>
                  <a:pt x="2142595" y="3720080"/>
                </a:cubicBezTo>
                <a:close/>
                <a:moveTo>
                  <a:pt x="0" y="0"/>
                </a:moveTo>
                <a:lnTo>
                  <a:pt x="7153387" y="0"/>
                </a:lnTo>
                <a:lnTo>
                  <a:pt x="7153387" y="4809108"/>
                </a:lnTo>
                <a:lnTo>
                  <a:pt x="0" y="4809108"/>
                </a:lnTo>
                <a:close/>
              </a:path>
            </a:pathLst>
          </a:custGeom>
        </p:spPr>
      </p:pic>
      <p:grpSp>
        <p:nvGrpSpPr>
          <p:cNvPr id="6" name="组合 5"/>
          <p:cNvGrpSpPr/>
          <p:nvPr/>
        </p:nvGrpSpPr>
        <p:grpSpPr>
          <a:xfrm>
            <a:off x="1757764" y="1317739"/>
            <a:ext cx="3932237" cy="3932237"/>
            <a:chOff x="2307770" y="-528128"/>
            <a:chExt cx="3367316" cy="3367316"/>
          </a:xfrm>
        </p:grpSpPr>
        <p:sp>
          <p:nvSpPr>
            <p:cNvPr id="4" name="椭圆 3"/>
            <p:cNvSpPr/>
            <p:nvPr/>
          </p:nvSpPr>
          <p:spPr>
            <a:xfrm>
              <a:off x="2423885" y="-412013"/>
              <a:ext cx="3135086" cy="31350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5" name="椭圆 4"/>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grpSp>
      <p:sp>
        <p:nvSpPr>
          <p:cNvPr id="9" name="等腰三角形 8"/>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0" name="等腰三角形 9"/>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28" name="文本框 27"/>
          <p:cNvSpPr txBox="1"/>
          <p:nvPr/>
        </p:nvSpPr>
        <p:spPr>
          <a:xfrm>
            <a:off x="2212348" y="2181263"/>
            <a:ext cx="3023067" cy="91820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谢谢观看</a:t>
            </a:r>
          </a:p>
        </p:txBody>
      </p:sp>
      <p:grpSp>
        <p:nvGrpSpPr>
          <p:cNvPr id="29" name="Group 4"/>
          <p:cNvGrpSpPr>
            <a:grpSpLocks noChangeAspect="1"/>
          </p:cNvGrpSpPr>
          <p:nvPr/>
        </p:nvGrpSpPr>
        <p:grpSpPr bwMode="auto">
          <a:xfrm>
            <a:off x="892175" y="4374471"/>
            <a:ext cx="5662613" cy="874712"/>
            <a:chOff x="562" y="2847"/>
            <a:chExt cx="3567" cy="551"/>
          </a:xfrm>
        </p:grpSpPr>
        <p:sp>
          <p:nvSpPr>
            <p:cNvPr id="30" name="AutoShape 3"/>
            <p:cNvSpPr>
              <a:spLocks noChangeAspect="1" noChangeArrowheads="1" noTextEdit="1"/>
            </p:cNvSpPr>
            <p:nvPr/>
          </p:nvSpPr>
          <p:spPr bwMode="auto">
            <a:xfrm>
              <a:off x="562" y="2847"/>
              <a:ext cx="3567"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1" name="Freeform 5"/>
            <p:cNvSpPr/>
            <p:nvPr/>
          </p:nvSpPr>
          <p:spPr bwMode="auto">
            <a:xfrm>
              <a:off x="559" y="2926"/>
              <a:ext cx="605" cy="469"/>
            </a:xfrm>
            <a:custGeom>
              <a:avLst/>
              <a:gdLst>
                <a:gd name="T0" fmla="*/ 193 w 194"/>
                <a:gd name="T1" fmla="*/ 148 h 148"/>
                <a:gd name="T2" fmla="*/ 3 w 194"/>
                <a:gd name="T3" fmla="*/ 148 h 148"/>
                <a:gd name="T4" fmla="*/ 0 w 194"/>
                <a:gd name="T5" fmla="*/ 147 h 148"/>
                <a:gd name="T6" fmla="*/ 2 w 194"/>
                <a:gd name="T7" fmla="*/ 146 h 148"/>
                <a:gd name="T8" fmla="*/ 73 w 194"/>
                <a:gd name="T9" fmla="*/ 81 h 148"/>
                <a:gd name="T10" fmla="*/ 81 w 194"/>
                <a:gd name="T11" fmla="*/ 74 h 148"/>
                <a:gd name="T12" fmla="*/ 79 w 194"/>
                <a:gd name="T13" fmla="*/ 72 h 148"/>
                <a:gd name="T14" fmla="*/ 7 w 194"/>
                <a:gd name="T15" fmla="*/ 6 h 148"/>
                <a:gd name="T16" fmla="*/ 0 w 194"/>
                <a:gd name="T17" fmla="*/ 0 h 148"/>
                <a:gd name="T18" fmla="*/ 0 w 194"/>
                <a:gd name="T19" fmla="*/ 0 h 148"/>
                <a:gd name="T20" fmla="*/ 3 w 194"/>
                <a:gd name="T21" fmla="*/ 0 h 148"/>
                <a:gd name="T22" fmla="*/ 194 w 194"/>
                <a:gd name="T2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148">
                  <a:moveTo>
                    <a:pt x="193" y="148"/>
                  </a:moveTo>
                  <a:cubicBezTo>
                    <a:pt x="16" y="148"/>
                    <a:pt x="180" y="148"/>
                    <a:pt x="3" y="148"/>
                  </a:cubicBezTo>
                  <a:cubicBezTo>
                    <a:pt x="2" y="148"/>
                    <a:pt x="1" y="148"/>
                    <a:pt x="0" y="147"/>
                  </a:cubicBezTo>
                  <a:cubicBezTo>
                    <a:pt x="1" y="147"/>
                    <a:pt x="1" y="147"/>
                    <a:pt x="2" y="146"/>
                  </a:cubicBezTo>
                  <a:cubicBezTo>
                    <a:pt x="26" y="124"/>
                    <a:pt x="49" y="103"/>
                    <a:pt x="73" y="81"/>
                  </a:cubicBezTo>
                  <a:cubicBezTo>
                    <a:pt x="76" y="79"/>
                    <a:pt x="78" y="76"/>
                    <a:pt x="81" y="74"/>
                  </a:cubicBezTo>
                  <a:cubicBezTo>
                    <a:pt x="80" y="73"/>
                    <a:pt x="80" y="73"/>
                    <a:pt x="79" y="72"/>
                  </a:cubicBezTo>
                  <a:cubicBezTo>
                    <a:pt x="55" y="50"/>
                    <a:pt x="31" y="28"/>
                    <a:pt x="7" y="6"/>
                  </a:cubicBezTo>
                  <a:cubicBezTo>
                    <a:pt x="5" y="4"/>
                    <a:pt x="2" y="2"/>
                    <a:pt x="0" y="0"/>
                  </a:cubicBezTo>
                  <a:cubicBezTo>
                    <a:pt x="0" y="0"/>
                    <a:pt x="0" y="0"/>
                    <a:pt x="0" y="0"/>
                  </a:cubicBezTo>
                  <a:cubicBezTo>
                    <a:pt x="1" y="0"/>
                    <a:pt x="2" y="0"/>
                    <a:pt x="3" y="0"/>
                  </a:cubicBezTo>
                  <a:cubicBezTo>
                    <a:pt x="181" y="0"/>
                    <a:pt x="16" y="0"/>
                    <a:pt x="194"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2" name="Freeform 6"/>
            <p:cNvSpPr/>
            <p:nvPr/>
          </p:nvSpPr>
          <p:spPr bwMode="auto">
            <a:xfrm>
              <a:off x="3545" y="2926"/>
              <a:ext cx="584" cy="469"/>
            </a:xfrm>
            <a:custGeom>
              <a:avLst/>
              <a:gdLst>
                <a:gd name="T0" fmla="*/ 0 w 187"/>
                <a:gd name="T1" fmla="*/ 0 h 148"/>
                <a:gd name="T2" fmla="*/ 187 w 187"/>
                <a:gd name="T3" fmla="*/ 0 h 148"/>
                <a:gd name="T4" fmla="*/ 185 w 187"/>
                <a:gd name="T5" fmla="*/ 1 h 148"/>
                <a:gd name="T6" fmla="*/ 125 w 187"/>
                <a:gd name="T7" fmla="*/ 56 h 148"/>
                <a:gd name="T8" fmla="*/ 106 w 187"/>
                <a:gd name="T9" fmla="*/ 74 h 148"/>
                <a:gd name="T10" fmla="*/ 107 w 187"/>
                <a:gd name="T11" fmla="*/ 75 h 148"/>
                <a:gd name="T12" fmla="*/ 165 w 187"/>
                <a:gd name="T13" fmla="*/ 128 h 148"/>
                <a:gd name="T14" fmla="*/ 187 w 187"/>
                <a:gd name="T15" fmla="*/ 148 h 148"/>
                <a:gd name="T16" fmla="*/ 1 w 187"/>
                <a:gd name="T17"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48">
                  <a:moveTo>
                    <a:pt x="0" y="0"/>
                  </a:moveTo>
                  <a:cubicBezTo>
                    <a:pt x="179" y="0"/>
                    <a:pt x="8" y="0"/>
                    <a:pt x="187" y="0"/>
                  </a:cubicBezTo>
                  <a:cubicBezTo>
                    <a:pt x="186" y="0"/>
                    <a:pt x="186" y="1"/>
                    <a:pt x="185" y="1"/>
                  </a:cubicBezTo>
                  <a:cubicBezTo>
                    <a:pt x="165" y="20"/>
                    <a:pt x="145" y="38"/>
                    <a:pt x="125" y="56"/>
                  </a:cubicBezTo>
                  <a:cubicBezTo>
                    <a:pt x="118" y="62"/>
                    <a:pt x="112" y="68"/>
                    <a:pt x="106" y="74"/>
                  </a:cubicBezTo>
                  <a:cubicBezTo>
                    <a:pt x="106" y="74"/>
                    <a:pt x="107" y="75"/>
                    <a:pt x="107" y="75"/>
                  </a:cubicBezTo>
                  <a:cubicBezTo>
                    <a:pt x="127" y="93"/>
                    <a:pt x="146" y="110"/>
                    <a:pt x="165" y="128"/>
                  </a:cubicBezTo>
                  <a:cubicBezTo>
                    <a:pt x="173" y="135"/>
                    <a:pt x="180" y="141"/>
                    <a:pt x="187" y="148"/>
                  </a:cubicBezTo>
                  <a:cubicBezTo>
                    <a:pt x="7" y="148"/>
                    <a:pt x="182" y="148"/>
                    <a:pt x="1" y="148"/>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sp>
          <p:nvSpPr>
            <p:cNvPr id="33" name="Rectangle 7"/>
            <p:cNvSpPr>
              <a:spLocks noChangeArrowheads="1"/>
            </p:cNvSpPr>
            <p:nvPr/>
          </p:nvSpPr>
          <p:spPr bwMode="auto">
            <a:xfrm>
              <a:off x="952" y="2847"/>
              <a:ext cx="2784" cy="459"/>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a:ea typeface="微软雅黑"/>
                <a:cs typeface="+mn-cs"/>
              </a:endParaRPr>
            </a:p>
          </p:txBody>
        </p:sp>
      </p:grpSp>
      <p:sp>
        <p:nvSpPr>
          <p:cNvPr id="34" name="文本框 33"/>
          <p:cNvSpPr txBox="1"/>
          <p:nvPr/>
        </p:nvSpPr>
        <p:spPr>
          <a:xfrm>
            <a:off x="2212348" y="4472690"/>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00C6CF">
                    <a:lumMod val="75000"/>
                  </a:srgbClr>
                </a:solidFill>
                <a:effectLst/>
                <a:uLnTx/>
                <a:uFillTx/>
                <a:latin typeface="迷你简准圆" panose="03000509000000000000" pitchFamily="65" charset="-122"/>
                <a:ea typeface="迷你简准圆" panose="03000509000000000000" pitchFamily="65" charset="-122"/>
                <a:cs typeface="+mn-cs"/>
              </a:rPr>
              <a:t>汇报人：</a:t>
            </a:r>
            <a:r>
              <a:rPr kumimoji="0" lang="en-US" altLang="zh-CN" sz="2800" b="1" i="0" u="none" strike="noStrike" kern="1200" cap="none" spc="0" normalizeH="0" baseline="0" noProof="0" dirty="0">
                <a:ln>
                  <a:noFill/>
                </a:ln>
                <a:solidFill>
                  <a:srgbClr val="00C6CF">
                    <a:lumMod val="75000"/>
                  </a:srgbClr>
                </a:solidFill>
                <a:effectLst/>
                <a:uLnTx/>
                <a:uFillTx/>
                <a:latin typeface="迷你简准圆" panose="03000509000000000000" pitchFamily="65" charset="-122"/>
                <a:ea typeface="迷你简准圆" panose="03000509000000000000" pitchFamily="65" charset="-122"/>
                <a:cs typeface="+mn-cs"/>
              </a:rPr>
              <a:t>XXX</a:t>
            </a:r>
            <a:endParaRPr kumimoji="0" lang="zh-CN" altLang="en-US" sz="2800" b="1" i="0" u="none" strike="noStrike" kern="1200" cap="none" spc="0" normalizeH="0" baseline="0" noProof="0" dirty="0">
              <a:ln>
                <a:noFill/>
              </a:ln>
              <a:solidFill>
                <a:srgbClr val="00C6CF">
                  <a:lumMod val="75000"/>
                </a:srgbClr>
              </a:solidFill>
              <a:effectLst/>
              <a:uLnTx/>
              <a:uFillTx/>
              <a:latin typeface="迷你简准圆" panose="03000509000000000000" pitchFamily="65" charset="-122"/>
              <a:ea typeface="迷你简准圆" panose="03000509000000000000" pitchFamily="65" charset="-122"/>
              <a:cs typeface="+mn-cs"/>
            </a:endParaRPr>
          </a:p>
        </p:txBody>
      </p:sp>
      <p:sp>
        <p:nvSpPr>
          <p:cNvPr id="35" name="文本框 34"/>
          <p:cNvSpPr txBox="1"/>
          <p:nvPr/>
        </p:nvSpPr>
        <p:spPr>
          <a:xfrm>
            <a:off x="1349257" y="5409323"/>
            <a:ext cx="4906400" cy="47833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white">
                    <a:lumMod val="65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18" name="文本框 17"/>
          <p:cNvSpPr txBox="1"/>
          <p:nvPr/>
        </p:nvSpPr>
        <p:spPr>
          <a:xfrm>
            <a:off x="2212348" y="2983130"/>
            <a:ext cx="3023067" cy="91820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THANKS</a:t>
            </a:r>
            <a:endParaRPr kumimoji="0" lang="zh-CN" altLang="en-US" sz="4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childTnLst>
                          </p:cTn>
                        </p:par>
                        <p:par>
                          <p:cTn id="49" fill="hold">
                            <p:stCondLst>
                              <p:cond delay="3000"/>
                            </p:stCondLst>
                            <p:childTnLst>
                              <p:par>
                                <p:cTn id="50" presetID="14" presetClass="entr" presetSubtype="1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randombar(horizontal)">
                                      <p:cBhvr>
                                        <p:cTn id="5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8" grpId="0"/>
      <p:bldP spid="34" grpId="0"/>
      <p:bldP spid="35"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0168" t="20952" r="548" b="27864"/>
          <a:stretch>
            <a:fillRect/>
          </a:stretch>
        </p:blipFill>
        <p:spPr>
          <a:xfrm>
            <a:off x="1265408" y="1966187"/>
            <a:ext cx="4475945" cy="3009106"/>
          </a:xfrm>
          <a:prstGeom prst="rect">
            <a:avLst/>
          </a:prstGeom>
        </p:spPr>
      </p:pic>
      <p:grpSp>
        <p:nvGrpSpPr>
          <p:cNvPr id="4" name="组合 3"/>
          <p:cNvGrpSpPr/>
          <p:nvPr/>
        </p:nvGrpSpPr>
        <p:grpSpPr>
          <a:xfrm>
            <a:off x="6072515" y="1966187"/>
            <a:ext cx="4525044" cy="3142340"/>
            <a:chOff x="1683036" y="422047"/>
            <a:chExt cx="4849013" cy="3367316"/>
          </a:xfrm>
        </p:grpSpPr>
        <p:grpSp>
          <p:nvGrpSpPr>
            <p:cNvPr id="5" name="组合 4"/>
            <p:cNvGrpSpPr/>
            <p:nvPr/>
          </p:nvGrpSpPr>
          <p:grpSpPr>
            <a:xfrm>
              <a:off x="2423884" y="422047"/>
              <a:ext cx="3367316" cy="3367316"/>
              <a:chOff x="2307770" y="-528128"/>
              <a:chExt cx="3367316" cy="3367316"/>
            </a:xfrm>
          </p:grpSpPr>
          <p:sp>
            <p:nvSpPr>
              <p:cNvPr id="7" name="椭圆 6"/>
              <p:cNvSpPr/>
              <p:nvPr/>
            </p:nvSpPr>
            <p:spPr>
              <a:xfrm>
                <a:off x="2423885" y="-412013"/>
                <a:ext cx="3135086" cy="3135086"/>
              </a:xfrm>
              <a:prstGeom prst="ellipse">
                <a:avLst/>
              </a:prstGeom>
              <a:solidFill>
                <a:srgbClr val="96E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a:blip r:embed="rId4"/>
            <a:stretch>
              <a:fillRect/>
            </a:stretch>
          </p:blipFill>
          <p:spPr>
            <a:xfrm>
              <a:off x="1683036" y="2723471"/>
              <a:ext cx="4849013" cy="749300"/>
            </a:xfrm>
            <a:prstGeom prst="rect">
              <a:avLst/>
            </a:prstGeom>
          </p:spPr>
        </p:pic>
      </p:grpSp>
      <p:sp>
        <p:nvSpPr>
          <p:cNvPr id="9" name="文本框 8"/>
          <p:cNvSpPr txBox="1"/>
          <p:nvPr/>
        </p:nvSpPr>
        <p:spPr>
          <a:xfrm>
            <a:off x="6823502" y="4137877"/>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ctr">
              <a:lnSpc>
                <a:spcPct val="100000"/>
              </a:lnSpc>
            </a:pPr>
            <a:r>
              <a:rPr lang="zh-CN" altLang="en-US" sz="2800" dirty="0">
                <a:solidFill>
                  <a:schemeClr val="bg1"/>
                </a:solidFill>
              </a:rPr>
              <a:t>标题文字添加</a:t>
            </a:r>
          </a:p>
        </p:txBody>
      </p:sp>
      <p:sp>
        <p:nvSpPr>
          <p:cNvPr id="10" name="文本框 9"/>
          <p:cNvSpPr txBox="1"/>
          <p:nvPr/>
        </p:nvSpPr>
        <p:spPr>
          <a:xfrm>
            <a:off x="6823502" y="3014137"/>
            <a:ext cx="3023067" cy="76944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ctr">
              <a:lnSpc>
                <a:spcPct val="100000"/>
              </a:lnSpc>
            </a:pPr>
            <a:r>
              <a:rPr lang="en-US" altLang="zh-CN" sz="4400" dirty="0">
                <a:solidFill>
                  <a:schemeClr val="bg1"/>
                </a:solidFill>
              </a:rPr>
              <a:t>PART 01</a:t>
            </a:r>
            <a:endParaRPr lang="zh-CN" altLang="en-US" sz="4400" dirty="0">
              <a:solidFill>
                <a:schemeClr val="bg1"/>
              </a:solidFill>
            </a:endParaRPr>
          </a:p>
        </p:txBody>
      </p:sp>
      <p:sp>
        <p:nvSpPr>
          <p:cNvPr id="11" name="等腰三角形 10"/>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2" name="等腰三角形 11"/>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p:cNvGrpSpPr/>
          <p:nvPr/>
        </p:nvGrpSpPr>
        <p:grpSpPr>
          <a:xfrm>
            <a:off x="1166814" y="1893888"/>
            <a:ext cx="945463" cy="827280"/>
            <a:chOff x="1166814" y="1893888"/>
            <a:chExt cx="945463" cy="827280"/>
          </a:xfrm>
        </p:grpSpPr>
        <p:sp>
          <p:nvSpPr>
            <p:cNvPr id="4" name="MH_Other_1"/>
            <p:cNvSpPr/>
            <p:nvPr>
              <p:custDataLst>
                <p:tags r:id="rId17"/>
              </p:custDataLst>
            </p:nvPr>
          </p:nvSpPr>
          <p:spPr>
            <a:xfrm>
              <a:off x="1284997" y="1893888"/>
              <a:ext cx="827280" cy="827280"/>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dirty="0">
                  <a:solidFill>
                    <a:srgbClr val="FFFFFF"/>
                  </a:solidFill>
                </a:rPr>
                <a:t>01</a:t>
              </a:r>
              <a:endParaRPr lang="zh-CN" altLang="en-US" dirty="0">
                <a:solidFill>
                  <a:srgbClr val="FFFFFF"/>
                </a:solidFill>
              </a:endParaRPr>
            </a:p>
          </p:txBody>
        </p:sp>
        <p:sp>
          <p:nvSpPr>
            <p:cNvPr id="5" name="MH_Other_2"/>
            <p:cNvSpPr/>
            <p:nvPr>
              <p:custDataLst>
                <p:tags r:id="rId18"/>
              </p:custDataLst>
            </p:nvPr>
          </p:nvSpPr>
          <p:spPr>
            <a:xfrm>
              <a:off x="1166814" y="2132159"/>
              <a:ext cx="346924" cy="348829"/>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MH_Other_3"/>
            <p:cNvSpPr/>
            <p:nvPr>
              <p:custDataLst>
                <p:tags r:id="rId19"/>
              </p:custDataLst>
            </p:nvPr>
          </p:nvSpPr>
          <p:spPr>
            <a:xfrm>
              <a:off x="1197313" y="1951073"/>
              <a:ext cx="202054" cy="202054"/>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9" name="组合 8"/>
          <p:cNvGrpSpPr/>
          <p:nvPr/>
        </p:nvGrpSpPr>
        <p:grpSpPr>
          <a:xfrm>
            <a:off x="1166814" y="3375723"/>
            <a:ext cx="945463" cy="827280"/>
            <a:chOff x="1166814" y="3375723"/>
            <a:chExt cx="945463" cy="827280"/>
          </a:xfrm>
        </p:grpSpPr>
        <p:sp>
          <p:nvSpPr>
            <p:cNvPr id="17" name="MH_Other_4"/>
            <p:cNvSpPr/>
            <p:nvPr>
              <p:custDataLst>
                <p:tags r:id="rId14"/>
              </p:custDataLst>
            </p:nvPr>
          </p:nvSpPr>
          <p:spPr>
            <a:xfrm>
              <a:off x="1284997" y="3375723"/>
              <a:ext cx="827280" cy="827280"/>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03</a:t>
              </a:r>
              <a:endParaRPr lang="zh-CN" altLang="en-US">
                <a:solidFill>
                  <a:srgbClr val="FFFFFF"/>
                </a:solidFill>
              </a:endParaRPr>
            </a:p>
          </p:txBody>
        </p:sp>
        <p:sp>
          <p:nvSpPr>
            <p:cNvPr id="18" name="MH_Other_5"/>
            <p:cNvSpPr/>
            <p:nvPr>
              <p:custDataLst>
                <p:tags r:id="rId15"/>
              </p:custDataLst>
            </p:nvPr>
          </p:nvSpPr>
          <p:spPr>
            <a:xfrm>
              <a:off x="1166814" y="3613994"/>
              <a:ext cx="346924" cy="348829"/>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MH_Other_6"/>
            <p:cNvSpPr/>
            <p:nvPr>
              <p:custDataLst>
                <p:tags r:id="rId16"/>
              </p:custDataLst>
            </p:nvPr>
          </p:nvSpPr>
          <p:spPr>
            <a:xfrm>
              <a:off x="1197313" y="3432908"/>
              <a:ext cx="202054" cy="202054"/>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0" name="组合 9"/>
          <p:cNvGrpSpPr/>
          <p:nvPr/>
        </p:nvGrpSpPr>
        <p:grpSpPr>
          <a:xfrm>
            <a:off x="1166814" y="4870257"/>
            <a:ext cx="945463" cy="827280"/>
            <a:chOff x="1166814" y="4870257"/>
            <a:chExt cx="945463" cy="827280"/>
          </a:xfrm>
        </p:grpSpPr>
        <p:sp>
          <p:nvSpPr>
            <p:cNvPr id="29" name="MH_Other_7"/>
            <p:cNvSpPr/>
            <p:nvPr>
              <p:custDataLst>
                <p:tags r:id="rId11"/>
              </p:custDataLst>
            </p:nvPr>
          </p:nvSpPr>
          <p:spPr>
            <a:xfrm>
              <a:off x="1284997" y="4870257"/>
              <a:ext cx="827280" cy="827280"/>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05</a:t>
              </a:r>
              <a:endParaRPr lang="zh-CN" altLang="en-US">
                <a:solidFill>
                  <a:srgbClr val="FFFFFF"/>
                </a:solidFill>
              </a:endParaRPr>
            </a:p>
          </p:txBody>
        </p:sp>
        <p:sp>
          <p:nvSpPr>
            <p:cNvPr id="30" name="MH_Other_8"/>
            <p:cNvSpPr/>
            <p:nvPr>
              <p:custDataLst>
                <p:tags r:id="rId12"/>
              </p:custDataLst>
            </p:nvPr>
          </p:nvSpPr>
          <p:spPr>
            <a:xfrm>
              <a:off x="1166814" y="5108529"/>
              <a:ext cx="346924" cy="348829"/>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31" name="MH_Other_9"/>
            <p:cNvSpPr/>
            <p:nvPr>
              <p:custDataLst>
                <p:tags r:id="rId13"/>
              </p:custDataLst>
            </p:nvPr>
          </p:nvSpPr>
          <p:spPr>
            <a:xfrm>
              <a:off x="1197313" y="4927443"/>
              <a:ext cx="202054" cy="202054"/>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1" name="组合 10"/>
          <p:cNvGrpSpPr/>
          <p:nvPr/>
        </p:nvGrpSpPr>
        <p:grpSpPr>
          <a:xfrm>
            <a:off x="6355453" y="1893888"/>
            <a:ext cx="945462" cy="827280"/>
            <a:chOff x="6355453" y="1893888"/>
            <a:chExt cx="945462" cy="827280"/>
          </a:xfrm>
        </p:grpSpPr>
        <p:sp>
          <p:nvSpPr>
            <p:cNvPr id="41" name="MH_Other_10"/>
            <p:cNvSpPr/>
            <p:nvPr>
              <p:custDataLst>
                <p:tags r:id="rId8"/>
              </p:custDataLst>
            </p:nvPr>
          </p:nvSpPr>
          <p:spPr>
            <a:xfrm>
              <a:off x="6473635" y="1893888"/>
              <a:ext cx="827280" cy="827280"/>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02</a:t>
              </a:r>
              <a:endParaRPr lang="zh-CN" altLang="en-US">
                <a:solidFill>
                  <a:srgbClr val="FFFFFF"/>
                </a:solidFill>
              </a:endParaRPr>
            </a:p>
          </p:txBody>
        </p:sp>
        <p:sp>
          <p:nvSpPr>
            <p:cNvPr id="42" name="MH_Other_11"/>
            <p:cNvSpPr/>
            <p:nvPr>
              <p:custDataLst>
                <p:tags r:id="rId9"/>
              </p:custDataLst>
            </p:nvPr>
          </p:nvSpPr>
          <p:spPr>
            <a:xfrm>
              <a:off x="6355453" y="2132159"/>
              <a:ext cx="348831" cy="348829"/>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3" name="MH_Other_12"/>
            <p:cNvSpPr/>
            <p:nvPr>
              <p:custDataLst>
                <p:tags r:id="rId10"/>
              </p:custDataLst>
            </p:nvPr>
          </p:nvSpPr>
          <p:spPr>
            <a:xfrm>
              <a:off x="6385951" y="1951073"/>
              <a:ext cx="202054" cy="202054"/>
            </a:xfrm>
            <a:prstGeom prst="ellipse">
              <a:avLst/>
            </a:prstGeom>
            <a:solidFill>
              <a:schemeClr val="accent1"/>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2" name="组合 11"/>
          <p:cNvGrpSpPr/>
          <p:nvPr/>
        </p:nvGrpSpPr>
        <p:grpSpPr>
          <a:xfrm>
            <a:off x="6355453" y="3375723"/>
            <a:ext cx="945462" cy="827280"/>
            <a:chOff x="6355453" y="3375723"/>
            <a:chExt cx="945462" cy="827280"/>
          </a:xfrm>
        </p:grpSpPr>
        <p:sp>
          <p:nvSpPr>
            <p:cNvPr id="46" name="MH_Other_13"/>
            <p:cNvSpPr/>
            <p:nvPr>
              <p:custDataLst>
                <p:tags r:id="rId5"/>
              </p:custDataLst>
            </p:nvPr>
          </p:nvSpPr>
          <p:spPr>
            <a:xfrm>
              <a:off x="6473635" y="3375723"/>
              <a:ext cx="827280" cy="827280"/>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dirty="0">
                  <a:solidFill>
                    <a:srgbClr val="FFFFFF"/>
                  </a:solidFill>
                </a:rPr>
                <a:t>04</a:t>
              </a:r>
              <a:endParaRPr lang="zh-CN" altLang="en-US" dirty="0">
                <a:solidFill>
                  <a:srgbClr val="FFFFFF"/>
                </a:solidFill>
              </a:endParaRPr>
            </a:p>
          </p:txBody>
        </p:sp>
        <p:sp>
          <p:nvSpPr>
            <p:cNvPr id="47" name="MH_Other_14"/>
            <p:cNvSpPr/>
            <p:nvPr>
              <p:custDataLst>
                <p:tags r:id="rId6"/>
              </p:custDataLst>
            </p:nvPr>
          </p:nvSpPr>
          <p:spPr>
            <a:xfrm>
              <a:off x="6355453" y="3613994"/>
              <a:ext cx="348831" cy="348829"/>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8" name="MH_Other_15"/>
            <p:cNvSpPr/>
            <p:nvPr>
              <p:custDataLst>
                <p:tags r:id="rId7"/>
              </p:custDataLst>
            </p:nvPr>
          </p:nvSpPr>
          <p:spPr>
            <a:xfrm>
              <a:off x="6385951" y="3432908"/>
              <a:ext cx="202054" cy="202054"/>
            </a:xfrm>
            <a:prstGeom prst="ellipse">
              <a:avLst/>
            </a:prstGeom>
            <a:solidFill>
              <a:schemeClr val="accent2"/>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3" name="组合 12"/>
          <p:cNvGrpSpPr/>
          <p:nvPr/>
        </p:nvGrpSpPr>
        <p:grpSpPr>
          <a:xfrm>
            <a:off x="6355453" y="4870257"/>
            <a:ext cx="945462" cy="827280"/>
            <a:chOff x="6355453" y="4870257"/>
            <a:chExt cx="945462" cy="827280"/>
          </a:xfrm>
        </p:grpSpPr>
        <p:sp>
          <p:nvSpPr>
            <p:cNvPr id="51" name="MH_Other_16"/>
            <p:cNvSpPr/>
            <p:nvPr>
              <p:custDataLst>
                <p:tags r:id="rId2"/>
              </p:custDataLst>
            </p:nvPr>
          </p:nvSpPr>
          <p:spPr>
            <a:xfrm>
              <a:off x="6473635" y="4870257"/>
              <a:ext cx="827280" cy="827280"/>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a:solidFill>
                    <a:srgbClr val="FFFFFF"/>
                  </a:solidFill>
                </a:rPr>
                <a:t>06</a:t>
              </a:r>
              <a:endParaRPr lang="zh-CN" altLang="en-US">
                <a:solidFill>
                  <a:srgbClr val="FFFFFF"/>
                </a:solidFill>
              </a:endParaRPr>
            </a:p>
          </p:txBody>
        </p:sp>
        <p:sp>
          <p:nvSpPr>
            <p:cNvPr id="52" name="MH_Other_17"/>
            <p:cNvSpPr/>
            <p:nvPr>
              <p:custDataLst>
                <p:tags r:id="rId3"/>
              </p:custDataLst>
            </p:nvPr>
          </p:nvSpPr>
          <p:spPr>
            <a:xfrm>
              <a:off x="6355453" y="5108529"/>
              <a:ext cx="348831" cy="348829"/>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3" name="MH_Other_18"/>
            <p:cNvSpPr/>
            <p:nvPr>
              <p:custDataLst>
                <p:tags r:id="rId4"/>
              </p:custDataLst>
            </p:nvPr>
          </p:nvSpPr>
          <p:spPr>
            <a:xfrm>
              <a:off x="6385951" y="4927443"/>
              <a:ext cx="202054" cy="202054"/>
            </a:xfrm>
            <a:prstGeom prst="ellipse">
              <a:avLst/>
            </a:prstGeom>
            <a:solidFill>
              <a:schemeClr val="accent3"/>
            </a:soli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pic>
        <p:nvPicPr>
          <p:cNvPr id="35" name="图片 34"/>
          <p:cNvPicPr>
            <a:picLocks noChangeAspect="1"/>
          </p:cNvPicPr>
          <p:nvPr/>
        </p:nvPicPr>
        <p:blipFill rotWithShape="1">
          <a:blip r:embed="rId22"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36" name="组合 35"/>
          <p:cNvGrpSpPr/>
          <p:nvPr/>
        </p:nvGrpSpPr>
        <p:grpSpPr>
          <a:xfrm>
            <a:off x="2230458" y="1749136"/>
            <a:ext cx="3722925" cy="1023309"/>
            <a:chOff x="874712" y="3195403"/>
            <a:chExt cx="3722925" cy="1023309"/>
          </a:xfrm>
        </p:grpSpPr>
        <p:sp>
          <p:nvSpPr>
            <p:cNvPr id="37" name="矩形 36"/>
            <p:cNvSpPr/>
            <p:nvPr/>
          </p:nvSpPr>
          <p:spPr>
            <a:xfrm>
              <a:off x="874712" y="3627012"/>
              <a:ext cx="3722925"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8" name="矩形 37"/>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1904313" y="411793"/>
            <a:ext cx="4358486" cy="774975"/>
            <a:chOff x="1904313" y="411793"/>
            <a:chExt cx="4358486" cy="774975"/>
          </a:xfrm>
        </p:grpSpPr>
        <p:sp>
          <p:nvSpPr>
            <p:cNvPr id="40" name="文本框 39"/>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44" name="文本框 43"/>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58" name="组合 57"/>
          <p:cNvGrpSpPr/>
          <p:nvPr/>
        </p:nvGrpSpPr>
        <p:grpSpPr>
          <a:xfrm>
            <a:off x="2230458" y="3231926"/>
            <a:ext cx="3722925" cy="1041007"/>
            <a:chOff x="874712" y="3195403"/>
            <a:chExt cx="3722925" cy="1041007"/>
          </a:xfrm>
        </p:grpSpPr>
        <p:sp>
          <p:nvSpPr>
            <p:cNvPr id="59" name="矩形 58"/>
            <p:cNvSpPr/>
            <p:nvPr/>
          </p:nvSpPr>
          <p:spPr>
            <a:xfrm>
              <a:off x="874712" y="3627012"/>
              <a:ext cx="37229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60" name="矩形 59"/>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1" name="组合 60"/>
          <p:cNvGrpSpPr/>
          <p:nvPr/>
        </p:nvGrpSpPr>
        <p:grpSpPr>
          <a:xfrm>
            <a:off x="2230458" y="4725506"/>
            <a:ext cx="3722925" cy="1041007"/>
            <a:chOff x="874712" y="3195403"/>
            <a:chExt cx="3722925" cy="1041007"/>
          </a:xfrm>
        </p:grpSpPr>
        <p:sp>
          <p:nvSpPr>
            <p:cNvPr id="62" name="矩形 61"/>
            <p:cNvSpPr/>
            <p:nvPr/>
          </p:nvSpPr>
          <p:spPr>
            <a:xfrm>
              <a:off x="874712" y="3627012"/>
              <a:ext cx="37229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63" name="矩形 62"/>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4" name="组合 63"/>
          <p:cNvGrpSpPr/>
          <p:nvPr/>
        </p:nvGrpSpPr>
        <p:grpSpPr>
          <a:xfrm>
            <a:off x="7454663" y="1749136"/>
            <a:ext cx="3722925" cy="1041007"/>
            <a:chOff x="874712" y="3195403"/>
            <a:chExt cx="3722925" cy="1041007"/>
          </a:xfrm>
        </p:grpSpPr>
        <p:sp>
          <p:nvSpPr>
            <p:cNvPr id="65" name="矩形 64"/>
            <p:cNvSpPr/>
            <p:nvPr/>
          </p:nvSpPr>
          <p:spPr>
            <a:xfrm>
              <a:off x="874712" y="3627012"/>
              <a:ext cx="37229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66" name="矩形 65"/>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67" name="组合 66"/>
          <p:cNvGrpSpPr/>
          <p:nvPr/>
        </p:nvGrpSpPr>
        <p:grpSpPr>
          <a:xfrm>
            <a:off x="7454663" y="3231926"/>
            <a:ext cx="3722925" cy="1041007"/>
            <a:chOff x="874712" y="3195403"/>
            <a:chExt cx="3722925" cy="1041007"/>
          </a:xfrm>
        </p:grpSpPr>
        <p:sp>
          <p:nvSpPr>
            <p:cNvPr id="68" name="矩形 67"/>
            <p:cNvSpPr/>
            <p:nvPr/>
          </p:nvSpPr>
          <p:spPr>
            <a:xfrm>
              <a:off x="874712" y="3627012"/>
              <a:ext cx="37229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69" name="矩形 68"/>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70" name="组合 69"/>
          <p:cNvGrpSpPr/>
          <p:nvPr/>
        </p:nvGrpSpPr>
        <p:grpSpPr>
          <a:xfrm>
            <a:off x="7454663" y="4725506"/>
            <a:ext cx="3722925" cy="1041007"/>
            <a:chOff x="874712" y="3195403"/>
            <a:chExt cx="3722925" cy="1041007"/>
          </a:xfrm>
        </p:grpSpPr>
        <p:sp>
          <p:nvSpPr>
            <p:cNvPr id="71" name="矩形 70"/>
            <p:cNvSpPr/>
            <p:nvPr/>
          </p:nvSpPr>
          <p:spPr>
            <a:xfrm>
              <a:off x="874712" y="3627012"/>
              <a:ext cx="372292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72" name="矩形 71"/>
            <p:cNvSpPr/>
            <p:nvPr/>
          </p:nvSpPr>
          <p:spPr>
            <a:xfrm>
              <a:off x="874713" y="3195403"/>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par>
                          <p:cTn id="45" fill="hold">
                            <p:stCondLst>
                              <p:cond delay="1500"/>
                            </p:stCondLst>
                            <p:childTnLst>
                              <p:par>
                                <p:cTn id="46" presetID="14" presetClass="entr" presetSubtype="1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500"/>
                                        <p:tgtEl>
                                          <p:spTgt spid="36"/>
                                        </p:tgtEl>
                                      </p:cBhvr>
                                    </p:animEffect>
                                  </p:childTnLst>
                                </p:cTn>
                              </p:par>
                            </p:childTnLst>
                          </p:cTn>
                        </p:par>
                        <p:par>
                          <p:cTn id="49" fill="hold">
                            <p:stCondLst>
                              <p:cond delay="2000"/>
                            </p:stCondLst>
                            <p:childTnLst>
                              <p:par>
                                <p:cTn id="50" presetID="14" presetClass="entr" presetSubtype="10" fill="hold" nodeType="after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randombar(horizontal)">
                                      <p:cBhvr>
                                        <p:cTn id="52" dur="500"/>
                                        <p:tgtEl>
                                          <p:spTgt spid="64"/>
                                        </p:tgtEl>
                                      </p:cBhvr>
                                    </p:animEffect>
                                  </p:childTnLst>
                                </p:cTn>
                              </p:par>
                            </p:childTnLst>
                          </p:cTn>
                        </p:par>
                        <p:par>
                          <p:cTn id="53" fill="hold">
                            <p:stCondLst>
                              <p:cond delay="2500"/>
                            </p:stCondLst>
                            <p:childTnLst>
                              <p:par>
                                <p:cTn id="54" presetID="14" presetClass="entr" presetSubtype="10"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randombar(horizontal)">
                                      <p:cBhvr>
                                        <p:cTn id="56" dur="500"/>
                                        <p:tgtEl>
                                          <p:spTgt spid="58"/>
                                        </p:tgtEl>
                                      </p:cBhvr>
                                    </p:animEffect>
                                  </p:childTnLst>
                                </p:cTn>
                              </p:par>
                            </p:childTnLst>
                          </p:cTn>
                        </p:par>
                        <p:par>
                          <p:cTn id="57" fill="hold">
                            <p:stCondLst>
                              <p:cond delay="3000"/>
                            </p:stCondLst>
                            <p:childTnLst>
                              <p:par>
                                <p:cTn id="58" presetID="14" presetClass="entr" presetSubtype="1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randombar(horizontal)">
                                      <p:cBhvr>
                                        <p:cTn id="60" dur="500"/>
                                        <p:tgtEl>
                                          <p:spTgt spid="67"/>
                                        </p:tgtEl>
                                      </p:cBhvr>
                                    </p:animEffect>
                                  </p:childTnLst>
                                </p:cTn>
                              </p:par>
                            </p:childTnLst>
                          </p:cTn>
                        </p:par>
                        <p:par>
                          <p:cTn id="61" fill="hold">
                            <p:stCondLst>
                              <p:cond delay="3500"/>
                            </p:stCondLst>
                            <p:childTnLst>
                              <p:par>
                                <p:cTn id="62" presetID="14" presetClass="entr" presetSubtype="10" fill="hold" nodeType="after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randombar(horizontal)">
                                      <p:cBhvr>
                                        <p:cTn id="64" dur="500"/>
                                        <p:tgtEl>
                                          <p:spTgt spid="61"/>
                                        </p:tgtEl>
                                      </p:cBhvr>
                                    </p:animEffect>
                                  </p:childTnLst>
                                </p:cTn>
                              </p:par>
                            </p:childTnLst>
                          </p:cTn>
                        </p:par>
                        <p:par>
                          <p:cTn id="65" fill="hold">
                            <p:stCondLst>
                              <p:cond delay="4000"/>
                            </p:stCondLst>
                            <p:childTnLst>
                              <p:par>
                                <p:cTn id="66" presetID="14" presetClass="entr" presetSubtype="10" fill="hold"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randombar(horizontal)">
                                      <p:cBhvr>
                                        <p:cTn id="68"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6"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6" name="组合 5"/>
          <p:cNvGrpSpPr/>
          <p:nvPr/>
        </p:nvGrpSpPr>
        <p:grpSpPr>
          <a:xfrm>
            <a:off x="5345113" y="2054226"/>
            <a:ext cx="5475288" cy="669925"/>
            <a:chOff x="5345113" y="2054226"/>
            <a:chExt cx="5475288" cy="669925"/>
          </a:xfrm>
        </p:grpSpPr>
        <p:sp>
          <p:nvSpPr>
            <p:cNvPr id="17" name="矩形 3"/>
            <p:cNvSpPr/>
            <p:nvPr>
              <p:custDataLst>
                <p:tags r:id="rId11"/>
              </p:custDataLst>
            </p:nvPr>
          </p:nvSpPr>
          <p:spPr>
            <a:xfrm>
              <a:off x="5345113" y="2054226"/>
              <a:ext cx="234950" cy="669925"/>
            </a:xfrm>
            <a:custGeom>
              <a:avLst/>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chemeClr val="accent1">
                <a:lumMod val="5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Calibri"/>
                <a:ea typeface="幼圆"/>
              </a:endParaRPr>
            </a:p>
          </p:txBody>
        </p:sp>
        <p:sp>
          <p:nvSpPr>
            <p:cNvPr id="18" name="矩形 17"/>
            <p:cNvSpPr/>
            <p:nvPr>
              <p:custDataLst>
                <p:tags r:id="rId12"/>
              </p:custDataLst>
            </p:nvPr>
          </p:nvSpPr>
          <p:spPr>
            <a:xfrm>
              <a:off x="5345114" y="2055813"/>
              <a:ext cx="5475287" cy="514350"/>
            </a:xfrm>
            <a:prstGeom prst="rect">
              <a:avLst/>
            </a:prstGeom>
            <a:solidFill>
              <a:schemeClr val="accent1"/>
            </a:solidFill>
            <a:ln w="12700" cap="flat" cmpd="sng" algn="ctr">
              <a:noFill/>
              <a:prstDash val="solid"/>
              <a:miter lim="800000"/>
            </a:ln>
            <a:effectLst/>
          </p:spPr>
          <p:txBody>
            <a:bodyPr lIns="792000" tIns="36000" rIns="36000" bIns="108000" anchor="ctr">
              <a:normAutofit/>
            </a:bodyPr>
            <a:lstStyle/>
            <a:p>
              <a:pPr>
                <a:defRPr/>
              </a:pPr>
              <a:endParaRPr lang="zh-CN" altLang="en-US" sz="1400" kern="0" dirty="0">
                <a:solidFill>
                  <a:prstClr val="white"/>
                </a:solidFill>
              </a:endParaRPr>
            </a:p>
          </p:txBody>
        </p:sp>
        <p:sp>
          <p:nvSpPr>
            <p:cNvPr id="2053" name="文本框 18"/>
            <p:cNvSpPr txBox="1">
              <a:spLocks noChangeArrowheads="1"/>
            </p:cNvSpPr>
            <p:nvPr>
              <p:custDataLst>
                <p:tags r:id="rId13"/>
              </p:custDataLst>
            </p:nvPr>
          </p:nvSpPr>
          <p:spPr bwMode="auto">
            <a:xfrm>
              <a:off x="5580063" y="2128322"/>
              <a:ext cx="4508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Elephant" panose="02020904090505020303" pitchFamily="18" charset="0"/>
                </a:rPr>
                <a:t>01</a:t>
              </a:r>
              <a:endParaRPr lang="zh-CN" altLang="en-US">
                <a:solidFill>
                  <a:srgbClr val="FFFFFF"/>
                </a:solidFill>
                <a:latin typeface="Elephant" panose="02020904090505020303" pitchFamily="18" charset="0"/>
              </a:endParaRPr>
            </a:p>
          </p:txBody>
        </p:sp>
        <p:sp>
          <p:nvSpPr>
            <p:cNvPr id="29" name="矩形 28"/>
            <p:cNvSpPr/>
            <p:nvPr/>
          </p:nvSpPr>
          <p:spPr>
            <a:xfrm>
              <a:off x="6096000" y="2141693"/>
              <a:ext cx="4419600"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a:t>
              </a:r>
            </a:p>
          </p:txBody>
        </p:sp>
      </p:grpSp>
      <p:grpSp>
        <p:nvGrpSpPr>
          <p:cNvPr id="31" name="组合 30"/>
          <p:cNvGrpSpPr/>
          <p:nvPr/>
        </p:nvGrpSpPr>
        <p:grpSpPr>
          <a:xfrm>
            <a:off x="1904313" y="411793"/>
            <a:ext cx="4358486" cy="774975"/>
            <a:chOff x="1904313" y="411793"/>
            <a:chExt cx="4358486" cy="774975"/>
          </a:xfrm>
        </p:grpSpPr>
        <p:sp>
          <p:nvSpPr>
            <p:cNvPr id="32" name="文本框 31"/>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33" name="文本框 32"/>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7" name="组合 6"/>
          <p:cNvGrpSpPr/>
          <p:nvPr/>
        </p:nvGrpSpPr>
        <p:grpSpPr>
          <a:xfrm>
            <a:off x="5345113" y="3028951"/>
            <a:ext cx="5475288" cy="669925"/>
            <a:chOff x="5345113" y="3028951"/>
            <a:chExt cx="5475288" cy="669925"/>
          </a:xfrm>
        </p:grpSpPr>
        <p:sp>
          <p:nvSpPr>
            <p:cNvPr id="21" name="矩形 3"/>
            <p:cNvSpPr/>
            <p:nvPr>
              <p:custDataLst>
                <p:tags r:id="rId8"/>
              </p:custDataLst>
            </p:nvPr>
          </p:nvSpPr>
          <p:spPr>
            <a:xfrm>
              <a:off x="5345113" y="3028951"/>
              <a:ext cx="234950" cy="669925"/>
            </a:xfrm>
            <a:custGeom>
              <a:avLst/>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chemeClr val="accent2">
                <a:lumMod val="5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Calibri"/>
                <a:ea typeface="幼圆"/>
              </a:endParaRPr>
            </a:p>
          </p:txBody>
        </p:sp>
        <p:sp>
          <p:nvSpPr>
            <p:cNvPr id="22" name="矩形 21"/>
            <p:cNvSpPr/>
            <p:nvPr>
              <p:custDataLst>
                <p:tags r:id="rId9"/>
              </p:custDataLst>
            </p:nvPr>
          </p:nvSpPr>
          <p:spPr>
            <a:xfrm>
              <a:off x="5345114" y="3030538"/>
              <a:ext cx="5475287" cy="514350"/>
            </a:xfrm>
            <a:prstGeom prst="rect">
              <a:avLst/>
            </a:prstGeom>
            <a:solidFill>
              <a:schemeClr val="accent2"/>
            </a:solidFill>
            <a:ln w="12700" cap="flat" cmpd="sng" algn="ctr">
              <a:noFill/>
              <a:prstDash val="solid"/>
              <a:miter lim="800000"/>
            </a:ln>
            <a:effectLst/>
          </p:spPr>
          <p:txBody>
            <a:bodyPr lIns="792000" tIns="36000" rIns="36000" bIns="108000" anchor="ctr">
              <a:normAutofit/>
            </a:bodyPr>
            <a:lstStyle/>
            <a:p>
              <a:pPr>
                <a:defRPr/>
              </a:pPr>
              <a:endParaRPr lang="zh-CN" altLang="en-US" sz="1400" kern="0" dirty="0">
                <a:solidFill>
                  <a:prstClr val="white"/>
                </a:solidFill>
              </a:endParaRPr>
            </a:p>
          </p:txBody>
        </p:sp>
        <p:sp>
          <p:nvSpPr>
            <p:cNvPr id="2057" name="文本框 22"/>
            <p:cNvSpPr txBox="1">
              <a:spLocks noChangeArrowheads="1"/>
            </p:cNvSpPr>
            <p:nvPr>
              <p:custDataLst>
                <p:tags r:id="rId10"/>
              </p:custDataLst>
            </p:nvPr>
          </p:nvSpPr>
          <p:spPr bwMode="auto">
            <a:xfrm>
              <a:off x="5580063" y="3103563"/>
              <a:ext cx="450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Elephant" panose="02020904090505020303" pitchFamily="18" charset="0"/>
                </a:rPr>
                <a:t>02</a:t>
              </a:r>
              <a:endParaRPr lang="zh-CN" altLang="en-US">
                <a:solidFill>
                  <a:srgbClr val="FFFFFF"/>
                </a:solidFill>
                <a:latin typeface="Elephant" panose="02020904090505020303" pitchFamily="18" charset="0"/>
              </a:endParaRPr>
            </a:p>
          </p:txBody>
        </p:sp>
        <p:sp>
          <p:nvSpPr>
            <p:cNvPr id="34" name="矩形 33"/>
            <p:cNvSpPr/>
            <p:nvPr/>
          </p:nvSpPr>
          <p:spPr>
            <a:xfrm>
              <a:off x="6096000" y="3104198"/>
              <a:ext cx="4419600"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a:t>
              </a:r>
            </a:p>
          </p:txBody>
        </p:sp>
      </p:grpSp>
      <p:grpSp>
        <p:nvGrpSpPr>
          <p:cNvPr id="8" name="组合 7"/>
          <p:cNvGrpSpPr/>
          <p:nvPr/>
        </p:nvGrpSpPr>
        <p:grpSpPr>
          <a:xfrm>
            <a:off x="5345113" y="4005263"/>
            <a:ext cx="5475288" cy="668338"/>
            <a:chOff x="5345113" y="4005263"/>
            <a:chExt cx="5475288" cy="668338"/>
          </a:xfrm>
        </p:grpSpPr>
        <p:sp>
          <p:nvSpPr>
            <p:cNvPr id="24" name="矩形 3"/>
            <p:cNvSpPr/>
            <p:nvPr>
              <p:custDataLst>
                <p:tags r:id="rId5"/>
              </p:custDataLst>
            </p:nvPr>
          </p:nvSpPr>
          <p:spPr>
            <a:xfrm>
              <a:off x="5345113" y="4005264"/>
              <a:ext cx="234950" cy="668337"/>
            </a:xfrm>
            <a:custGeom>
              <a:avLst/>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chemeClr val="accent3">
                <a:lumMod val="5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Calibri"/>
                <a:ea typeface="幼圆"/>
              </a:endParaRPr>
            </a:p>
          </p:txBody>
        </p:sp>
        <p:sp>
          <p:nvSpPr>
            <p:cNvPr id="25" name="矩形 24"/>
            <p:cNvSpPr/>
            <p:nvPr>
              <p:custDataLst>
                <p:tags r:id="rId6"/>
              </p:custDataLst>
            </p:nvPr>
          </p:nvSpPr>
          <p:spPr>
            <a:xfrm>
              <a:off x="5345114" y="4005263"/>
              <a:ext cx="5475287" cy="514350"/>
            </a:xfrm>
            <a:prstGeom prst="rect">
              <a:avLst/>
            </a:prstGeom>
            <a:solidFill>
              <a:schemeClr val="accent3"/>
            </a:solidFill>
            <a:ln w="12700" cap="flat" cmpd="sng" algn="ctr">
              <a:noFill/>
              <a:prstDash val="solid"/>
              <a:miter lim="800000"/>
            </a:ln>
            <a:effectLst/>
          </p:spPr>
          <p:txBody>
            <a:bodyPr lIns="792000" tIns="36000" rIns="36000" bIns="108000" anchor="ctr">
              <a:normAutofit/>
            </a:bodyPr>
            <a:lstStyle/>
            <a:p>
              <a:pPr>
                <a:defRPr/>
              </a:pPr>
              <a:endParaRPr lang="zh-CN" altLang="en-US" sz="1400" kern="0" dirty="0">
                <a:solidFill>
                  <a:prstClr val="white"/>
                </a:solidFill>
              </a:endParaRPr>
            </a:p>
          </p:txBody>
        </p:sp>
        <p:sp>
          <p:nvSpPr>
            <p:cNvPr id="2060" name="文本框 25"/>
            <p:cNvSpPr txBox="1">
              <a:spLocks noChangeArrowheads="1"/>
            </p:cNvSpPr>
            <p:nvPr>
              <p:custDataLst>
                <p:tags r:id="rId7"/>
              </p:custDataLst>
            </p:nvPr>
          </p:nvSpPr>
          <p:spPr bwMode="auto">
            <a:xfrm>
              <a:off x="5580063" y="4078288"/>
              <a:ext cx="450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Elephant" panose="02020904090505020303" pitchFamily="18" charset="0"/>
                </a:rPr>
                <a:t>03</a:t>
              </a:r>
              <a:endParaRPr lang="zh-CN" altLang="en-US">
                <a:solidFill>
                  <a:srgbClr val="FFFFFF"/>
                </a:solidFill>
                <a:latin typeface="Elephant" panose="02020904090505020303" pitchFamily="18" charset="0"/>
              </a:endParaRPr>
            </a:p>
          </p:txBody>
        </p:sp>
        <p:sp>
          <p:nvSpPr>
            <p:cNvPr id="35" name="矩形 34"/>
            <p:cNvSpPr/>
            <p:nvPr/>
          </p:nvSpPr>
          <p:spPr>
            <a:xfrm>
              <a:off x="6096000" y="4075431"/>
              <a:ext cx="4419600"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a:t>
              </a:r>
            </a:p>
          </p:txBody>
        </p:sp>
      </p:grpSp>
      <p:grpSp>
        <p:nvGrpSpPr>
          <p:cNvPr id="9" name="组合 8"/>
          <p:cNvGrpSpPr/>
          <p:nvPr/>
        </p:nvGrpSpPr>
        <p:grpSpPr>
          <a:xfrm>
            <a:off x="5345113" y="4979988"/>
            <a:ext cx="5475288" cy="668338"/>
            <a:chOff x="5345113" y="4979988"/>
            <a:chExt cx="5475288" cy="668338"/>
          </a:xfrm>
        </p:grpSpPr>
        <p:sp>
          <p:nvSpPr>
            <p:cNvPr id="27" name="矩形 3"/>
            <p:cNvSpPr/>
            <p:nvPr>
              <p:custDataLst>
                <p:tags r:id="rId2"/>
              </p:custDataLst>
            </p:nvPr>
          </p:nvSpPr>
          <p:spPr>
            <a:xfrm>
              <a:off x="5345113" y="4979989"/>
              <a:ext cx="234950" cy="668337"/>
            </a:xfrm>
            <a:custGeom>
              <a:avLst/>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chemeClr val="accent4">
                <a:lumMod val="5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Calibri"/>
                <a:ea typeface="幼圆"/>
              </a:endParaRPr>
            </a:p>
          </p:txBody>
        </p:sp>
        <p:sp>
          <p:nvSpPr>
            <p:cNvPr id="28" name="矩形 27"/>
            <p:cNvSpPr/>
            <p:nvPr>
              <p:custDataLst>
                <p:tags r:id="rId3"/>
              </p:custDataLst>
            </p:nvPr>
          </p:nvSpPr>
          <p:spPr>
            <a:xfrm>
              <a:off x="5345114" y="4979988"/>
              <a:ext cx="5475287" cy="514350"/>
            </a:xfrm>
            <a:prstGeom prst="rect">
              <a:avLst/>
            </a:prstGeom>
            <a:solidFill>
              <a:schemeClr val="accent4"/>
            </a:solidFill>
            <a:ln w="12700" cap="flat" cmpd="sng" algn="ctr">
              <a:noFill/>
              <a:prstDash val="solid"/>
              <a:miter lim="800000"/>
            </a:ln>
            <a:effectLst/>
          </p:spPr>
          <p:txBody>
            <a:bodyPr lIns="792000" tIns="36000" rIns="36000" bIns="108000" anchor="ctr">
              <a:normAutofit/>
            </a:bodyPr>
            <a:lstStyle/>
            <a:p>
              <a:pPr>
                <a:defRPr/>
              </a:pPr>
              <a:endParaRPr lang="zh-CN" altLang="en-US" sz="1400" kern="0" dirty="0">
                <a:solidFill>
                  <a:prstClr val="white"/>
                </a:solidFill>
              </a:endParaRPr>
            </a:p>
          </p:txBody>
        </p:sp>
        <p:sp>
          <p:nvSpPr>
            <p:cNvPr id="2063" name="文本框 28"/>
            <p:cNvSpPr txBox="1">
              <a:spLocks noChangeArrowheads="1"/>
            </p:cNvSpPr>
            <p:nvPr>
              <p:custDataLst>
                <p:tags r:id="rId4"/>
              </p:custDataLst>
            </p:nvPr>
          </p:nvSpPr>
          <p:spPr bwMode="auto">
            <a:xfrm>
              <a:off x="5580063" y="5053013"/>
              <a:ext cx="450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a:solidFill>
                    <a:srgbClr val="FFFFFF"/>
                  </a:solidFill>
                  <a:latin typeface="Elephant" panose="02020904090505020303" pitchFamily="18" charset="0"/>
                </a:rPr>
                <a:t>04</a:t>
              </a:r>
              <a:endParaRPr lang="zh-CN" altLang="en-US">
                <a:solidFill>
                  <a:srgbClr val="FFFFFF"/>
                </a:solidFill>
                <a:latin typeface="Elephant" panose="02020904090505020303" pitchFamily="18" charset="0"/>
              </a:endParaRPr>
            </a:p>
          </p:txBody>
        </p:sp>
        <p:sp>
          <p:nvSpPr>
            <p:cNvPr id="36" name="矩形 35"/>
            <p:cNvSpPr/>
            <p:nvPr/>
          </p:nvSpPr>
          <p:spPr>
            <a:xfrm>
              <a:off x="6096000" y="5037457"/>
              <a:ext cx="4419600" cy="367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a:t>
              </a:r>
            </a:p>
          </p:txBody>
        </p:sp>
      </p:grpSp>
      <p:pic>
        <p:nvPicPr>
          <p:cNvPr id="4" name="图片占位符 3"/>
          <p:cNvPicPr>
            <a:picLocks noGrp="1" noChangeAspect="1"/>
          </p:cNvPicPr>
          <p:nvPr>
            <p:ph type="pic" sz="quarter" idx="10"/>
          </p:nvPr>
        </p:nvPicPr>
        <p:blipFill>
          <a:blip r:embed="rId17" cstate="print">
            <a:extLst>
              <a:ext uri="{28A0092B-C50C-407E-A947-70E740481C1C}">
                <a14:useLocalDpi xmlns:a14="http://schemas.microsoft.com/office/drawing/2010/main" val="0"/>
              </a:ext>
            </a:extLst>
          </a:blip>
          <a:srcRect t="16647" b="16647"/>
          <a:stretch>
            <a:fillRect/>
          </a:stretch>
        </p:blipFill>
        <p:spPr/>
      </p:pic>
      <p:pic>
        <p:nvPicPr>
          <p:cNvPr id="5" name="图片占位符 4"/>
          <p:cNvPicPr>
            <a:picLocks noGrp="1" noChangeAspect="1"/>
          </p:cNvPicPr>
          <p:nvPr>
            <p:ph type="pic" sz="quarter" idx="11"/>
          </p:nvPr>
        </p:nvPicPr>
        <p:blipFill>
          <a:blip r:embed="rId18" cstate="print">
            <a:extLst>
              <a:ext uri="{28A0092B-C50C-407E-A947-70E740481C1C}">
                <a14:useLocalDpi xmlns:a14="http://schemas.microsoft.com/office/drawing/2010/main" val="0"/>
              </a:ext>
            </a:extLst>
          </a:blip>
          <a:srcRect t="19415" b="19415"/>
          <a:stretch>
            <a:fillRect/>
          </a:stretch>
        </p:blipFill>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p:tgtEl>
                                          <p:spTgt spid="31"/>
                                        </p:tgtEl>
                                        <p:attrNameLst>
                                          <p:attrName>ppt_x</p:attrName>
                                        </p:attrNameLst>
                                      </p:cBhvr>
                                      <p:tavLst>
                                        <p:tav tm="0">
                                          <p:val>
                                            <p:strVal val="#ppt_x-#ppt_w*1.125000"/>
                                          </p:val>
                                        </p:tav>
                                        <p:tav tm="100000">
                                          <p:val>
                                            <p:strVal val="#ppt_x"/>
                                          </p:val>
                                        </p:tav>
                                      </p:tavLst>
                                    </p:anim>
                                    <p:animEffect transition="in" filter="wipe(right)">
                                      <p:cBhvr>
                                        <p:cTn id="13" dur="500"/>
                                        <p:tgtEl>
                                          <p:spTgt spid="31"/>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1257302" y="1457325"/>
            <a:ext cx="9677398" cy="4173539"/>
            <a:chOff x="2632075" y="1762125"/>
            <a:chExt cx="6927851" cy="4173539"/>
          </a:xfrm>
        </p:grpSpPr>
        <p:sp>
          <p:nvSpPr>
            <p:cNvPr id="3" name="MH_Other_1"/>
            <p:cNvSpPr/>
            <p:nvPr>
              <p:custDataLst>
                <p:tags r:id="rId2"/>
              </p:custDataLst>
            </p:nvPr>
          </p:nvSpPr>
          <p:spPr>
            <a:xfrm>
              <a:off x="7632701" y="3033714"/>
              <a:ext cx="1927225" cy="223837"/>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1" fmla="*/ 0 w 2401677"/>
                <a:gd name="connsiteY0-2" fmla="*/ 2982 h 278404"/>
                <a:gd name="connsiteX1-3" fmla="*/ 309930 w 2401677"/>
                <a:gd name="connsiteY1-4" fmla="*/ 0 h 278404"/>
                <a:gd name="connsiteX2-5" fmla="*/ 2401677 w 2401677"/>
                <a:gd name="connsiteY2-6" fmla="*/ 2982 h 278404"/>
                <a:gd name="connsiteX3-7" fmla="*/ 2401677 w 2401677"/>
                <a:gd name="connsiteY3-8" fmla="*/ 278404 h 278404"/>
                <a:gd name="connsiteX4-9" fmla="*/ 0 w 2401677"/>
                <a:gd name="connsiteY4-10" fmla="*/ 278404 h 278404"/>
                <a:gd name="connsiteX5" fmla="*/ 0 w 2401677"/>
                <a:gd name="connsiteY5" fmla="*/ 2982 h 278404"/>
                <a:gd name="connsiteX0-11" fmla="*/ 0 w 2401677"/>
                <a:gd name="connsiteY0-12" fmla="*/ 278404 h 278404"/>
                <a:gd name="connsiteX1-13" fmla="*/ 309930 w 2401677"/>
                <a:gd name="connsiteY1-14" fmla="*/ 0 h 278404"/>
                <a:gd name="connsiteX2-15" fmla="*/ 2401677 w 2401677"/>
                <a:gd name="connsiteY2-16" fmla="*/ 2982 h 278404"/>
                <a:gd name="connsiteX3-17" fmla="*/ 2401677 w 2401677"/>
                <a:gd name="connsiteY3-18" fmla="*/ 278404 h 278404"/>
                <a:gd name="connsiteX4-19" fmla="*/ 0 w 2401677"/>
                <a:gd name="connsiteY4-20" fmla="*/ 278404 h 278404"/>
                <a:gd name="connsiteX0-21" fmla="*/ 0 w 2401677"/>
                <a:gd name="connsiteY0-22" fmla="*/ 278404 h 278404"/>
                <a:gd name="connsiteX1-23" fmla="*/ 309930 w 2401677"/>
                <a:gd name="connsiteY1-24" fmla="*/ 0 h 278404"/>
                <a:gd name="connsiteX2-25" fmla="*/ 2401677 w 2401677"/>
                <a:gd name="connsiteY2-26" fmla="*/ 2982 h 278404"/>
                <a:gd name="connsiteX3-27" fmla="*/ 2401677 w 2401677"/>
                <a:gd name="connsiteY3-28" fmla="*/ 278404 h 278404"/>
                <a:gd name="connsiteX4-29" fmla="*/ 2075230 w 2401677"/>
                <a:gd name="connsiteY4-30" fmla="*/ 273050 h 278404"/>
                <a:gd name="connsiteX5-31" fmla="*/ 0 w 2401677"/>
                <a:gd name="connsiteY5-32" fmla="*/ 278404 h 278404"/>
                <a:gd name="connsiteX0-33" fmla="*/ 0 w 2401677"/>
                <a:gd name="connsiteY0-34" fmla="*/ 278404 h 278404"/>
                <a:gd name="connsiteX1-35" fmla="*/ 309930 w 2401677"/>
                <a:gd name="connsiteY1-36" fmla="*/ 0 h 278404"/>
                <a:gd name="connsiteX2-37" fmla="*/ 2401677 w 2401677"/>
                <a:gd name="connsiteY2-38" fmla="*/ 2982 h 278404"/>
                <a:gd name="connsiteX3-39" fmla="*/ 2075230 w 2401677"/>
                <a:gd name="connsiteY3-40" fmla="*/ 273050 h 278404"/>
                <a:gd name="connsiteX4-41" fmla="*/ 0 w 2401677"/>
                <a:gd name="connsiteY4-42" fmla="*/ 278404 h 2784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2"/>
            <p:cNvSpPr/>
            <p:nvPr>
              <p:custDataLst>
                <p:tags r:id="rId3"/>
              </p:custDataLst>
            </p:nvPr>
          </p:nvSpPr>
          <p:spPr>
            <a:xfrm>
              <a:off x="5964239" y="3927475"/>
              <a:ext cx="1927225" cy="223838"/>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1" fmla="*/ 0 w 2401677"/>
                <a:gd name="connsiteY0-2" fmla="*/ 2982 h 278404"/>
                <a:gd name="connsiteX1-3" fmla="*/ 309930 w 2401677"/>
                <a:gd name="connsiteY1-4" fmla="*/ 0 h 278404"/>
                <a:gd name="connsiteX2-5" fmla="*/ 2401677 w 2401677"/>
                <a:gd name="connsiteY2-6" fmla="*/ 2982 h 278404"/>
                <a:gd name="connsiteX3-7" fmla="*/ 2401677 w 2401677"/>
                <a:gd name="connsiteY3-8" fmla="*/ 278404 h 278404"/>
                <a:gd name="connsiteX4-9" fmla="*/ 0 w 2401677"/>
                <a:gd name="connsiteY4-10" fmla="*/ 278404 h 278404"/>
                <a:gd name="connsiteX5" fmla="*/ 0 w 2401677"/>
                <a:gd name="connsiteY5" fmla="*/ 2982 h 278404"/>
                <a:gd name="connsiteX0-11" fmla="*/ 0 w 2401677"/>
                <a:gd name="connsiteY0-12" fmla="*/ 278404 h 278404"/>
                <a:gd name="connsiteX1-13" fmla="*/ 309930 w 2401677"/>
                <a:gd name="connsiteY1-14" fmla="*/ 0 h 278404"/>
                <a:gd name="connsiteX2-15" fmla="*/ 2401677 w 2401677"/>
                <a:gd name="connsiteY2-16" fmla="*/ 2982 h 278404"/>
                <a:gd name="connsiteX3-17" fmla="*/ 2401677 w 2401677"/>
                <a:gd name="connsiteY3-18" fmla="*/ 278404 h 278404"/>
                <a:gd name="connsiteX4-19" fmla="*/ 0 w 2401677"/>
                <a:gd name="connsiteY4-20" fmla="*/ 278404 h 278404"/>
                <a:gd name="connsiteX0-21" fmla="*/ 0 w 2401677"/>
                <a:gd name="connsiteY0-22" fmla="*/ 278404 h 278404"/>
                <a:gd name="connsiteX1-23" fmla="*/ 309930 w 2401677"/>
                <a:gd name="connsiteY1-24" fmla="*/ 0 h 278404"/>
                <a:gd name="connsiteX2-25" fmla="*/ 2401677 w 2401677"/>
                <a:gd name="connsiteY2-26" fmla="*/ 2982 h 278404"/>
                <a:gd name="connsiteX3-27" fmla="*/ 2401677 w 2401677"/>
                <a:gd name="connsiteY3-28" fmla="*/ 278404 h 278404"/>
                <a:gd name="connsiteX4-29" fmla="*/ 2075230 w 2401677"/>
                <a:gd name="connsiteY4-30" fmla="*/ 273050 h 278404"/>
                <a:gd name="connsiteX5-31" fmla="*/ 0 w 2401677"/>
                <a:gd name="connsiteY5-32" fmla="*/ 278404 h 278404"/>
                <a:gd name="connsiteX0-33" fmla="*/ 0 w 2401677"/>
                <a:gd name="connsiteY0-34" fmla="*/ 278404 h 278404"/>
                <a:gd name="connsiteX1-35" fmla="*/ 309930 w 2401677"/>
                <a:gd name="connsiteY1-36" fmla="*/ 0 h 278404"/>
                <a:gd name="connsiteX2-37" fmla="*/ 2401677 w 2401677"/>
                <a:gd name="connsiteY2-38" fmla="*/ 2982 h 278404"/>
                <a:gd name="connsiteX3-39" fmla="*/ 2075230 w 2401677"/>
                <a:gd name="connsiteY3-40" fmla="*/ 273050 h 278404"/>
                <a:gd name="connsiteX4-41" fmla="*/ 0 w 2401677"/>
                <a:gd name="connsiteY4-42" fmla="*/ 278404 h 2784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3"/>
            <p:cNvSpPr/>
            <p:nvPr>
              <p:custDataLst>
                <p:tags r:id="rId4"/>
              </p:custDataLst>
            </p:nvPr>
          </p:nvSpPr>
          <p:spPr>
            <a:xfrm>
              <a:off x="2632075" y="5715001"/>
              <a:ext cx="1906588" cy="220663"/>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1" fmla="*/ 0 w 2401677"/>
                <a:gd name="connsiteY0-2" fmla="*/ 0 h 275422"/>
                <a:gd name="connsiteX1-3" fmla="*/ 2401677 w 2401677"/>
                <a:gd name="connsiteY1-4" fmla="*/ 0 h 275422"/>
                <a:gd name="connsiteX2-5" fmla="*/ 2401677 w 2401677"/>
                <a:gd name="connsiteY2-6" fmla="*/ 275422 h 275422"/>
                <a:gd name="connsiteX3-7" fmla="*/ 2076450 w 2401677"/>
                <a:gd name="connsiteY3-8" fmla="*/ 273127 h 275422"/>
                <a:gd name="connsiteX4-9" fmla="*/ 0 w 2401677"/>
                <a:gd name="connsiteY4-10" fmla="*/ 275422 h 275422"/>
                <a:gd name="connsiteX5" fmla="*/ 0 w 2401677"/>
                <a:gd name="connsiteY5" fmla="*/ 0 h 275422"/>
                <a:gd name="connsiteX0-11" fmla="*/ 0 w 2401677"/>
                <a:gd name="connsiteY0-12" fmla="*/ 0 h 275422"/>
                <a:gd name="connsiteX1-13" fmla="*/ 2401677 w 2401677"/>
                <a:gd name="connsiteY1-14" fmla="*/ 0 h 275422"/>
                <a:gd name="connsiteX2-15" fmla="*/ 2076450 w 2401677"/>
                <a:gd name="connsiteY2-16" fmla="*/ 273127 h 275422"/>
                <a:gd name="connsiteX3-17" fmla="*/ 0 w 2401677"/>
                <a:gd name="connsiteY3-18" fmla="*/ 275422 h 275422"/>
                <a:gd name="connsiteX4-19" fmla="*/ 0 w 2401677"/>
                <a:gd name="connsiteY4-20" fmla="*/ 0 h 275422"/>
                <a:gd name="connsiteX0-21" fmla="*/ 0 w 2376277"/>
                <a:gd name="connsiteY0-22" fmla="*/ 0 h 275422"/>
                <a:gd name="connsiteX1-23" fmla="*/ 2376277 w 2376277"/>
                <a:gd name="connsiteY1-24" fmla="*/ 0 h 275422"/>
                <a:gd name="connsiteX2-25" fmla="*/ 2076450 w 2376277"/>
                <a:gd name="connsiteY2-26" fmla="*/ 273127 h 275422"/>
                <a:gd name="connsiteX3-27" fmla="*/ 0 w 2376277"/>
                <a:gd name="connsiteY3-28" fmla="*/ 275422 h 275422"/>
                <a:gd name="connsiteX4-29" fmla="*/ 0 w 2376277"/>
                <a:gd name="connsiteY4-30" fmla="*/ 0 h 2754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76277" h="275422">
                  <a:moveTo>
                    <a:pt x="0" y="0"/>
                  </a:moveTo>
                  <a:lnTo>
                    <a:pt x="2376277" y="0"/>
                  </a:lnTo>
                  <a:lnTo>
                    <a:pt x="2076450" y="273127"/>
                  </a:lnTo>
                  <a:lnTo>
                    <a:pt x="0" y="275422"/>
                  </a:lnTo>
                  <a:lnTo>
                    <a:pt x="0" y="0"/>
                  </a:lnTo>
                  <a:close/>
                </a:path>
              </a:pathLst>
            </a:custGeom>
            <a:solidFill>
              <a:schemeClr val="accent1"/>
            </a:solidFill>
            <a:ln>
              <a:noFill/>
            </a:ln>
            <a:effectLst>
              <a:outerShdw blurRad="635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4"/>
            <p:cNvSpPr/>
            <p:nvPr>
              <p:custDataLst>
                <p:tags r:id="rId5"/>
              </p:custDataLst>
            </p:nvPr>
          </p:nvSpPr>
          <p:spPr>
            <a:xfrm>
              <a:off x="4294189" y="4821239"/>
              <a:ext cx="1927225" cy="223837"/>
            </a:xfrm>
            <a:custGeom>
              <a:avLst/>
              <a:gdLst>
                <a:gd name="connsiteX0" fmla="*/ 0 w 2401677"/>
                <a:gd name="connsiteY0" fmla="*/ 0 h 275422"/>
                <a:gd name="connsiteX1" fmla="*/ 2401677 w 2401677"/>
                <a:gd name="connsiteY1" fmla="*/ 0 h 275422"/>
                <a:gd name="connsiteX2" fmla="*/ 2401677 w 2401677"/>
                <a:gd name="connsiteY2" fmla="*/ 275422 h 275422"/>
                <a:gd name="connsiteX3" fmla="*/ 0 w 2401677"/>
                <a:gd name="connsiteY3" fmla="*/ 275422 h 275422"/>
                <a:gd name="connsiteX4" fmla="*/ 0 w 2401677"/>
                <a:gd name="connsiteY4" fmla="*/ 0 h 275422"/>
                <a:gd name="connsiteX0-1" fmla="*/ 0 w 2401677"/>
                <a:gd name="connsiteY0-2" fmla="*/ 2982 h 278404"/>
                <a:gd name="connsiteX1-3" fmla="*/ 309930 w 2401677"/>
                <a:gd name="connsiteY1-4" fmla="*/ 0 h 278404"/>
                <a:gd name="connsiteX2-5" fmla="*/ 2401677 w 2401677"/>
                <a:gd name="connsiteY2-6" fmla="*/ 2982 h 278404"/>
                <a:gd name="connsiteX3-7" fmla="*/ 2401677 w 2401677"/>
                <a:gd name="connsiteY3-8" fmla="*/ 278404 h 278404"/>
                <a:gd name="connsiteX4-9" fmla="*/ 0 w 2401677"/>
                <a:gd name="connsiteY4-10" fmla="*/ 278404 h 278404"/>
                <a:gd name="connsiteX5" fmla="*/ 0 w 2401677"/>
                <a:gd name="connsiteY5" fmla="*/ 2982 h 278404"/>
                <a:gd name="connsiteX0-11" fmla="*/ 0 w 2401677"/>
                <a:gd name="connsiteY0-12" fmla="*/ 278404 h 278404"/>
                <a:gd name="connsiteX1-13" fmla="*/ 309930 w 2401677"/>
                <a:gd name="connsiteY1-14" fmla="*/ 0 h 278404"/>
                <a:gd name="connsiteX2-15" fmla="*/ 2401677 w 2401677"/>
                <a:gd name="connsiteY2-16" fmla="*/ 2982 h 278404"/>
                <a:gd name="connsiteX3-17" fmla="*/ 2401677 w 2401677"/>
                <a:gd name="connsiteY3-18" fmla="*/ 278404 h 278404"/>
                <a:gd name="connsiteX4-19" fmla="*/ 0 w 2401677"/>
                <a:gd name="connsiteY4-20" fmla="*/ 278404 h 278404"/>
                <a:gd name="connsiteX0-21" fmla="*/ 0 w 2401677"/>
                <a:gd name="connsiteY0-22" fmla="*/ 278404 h 278404"/>
                <a:gd name="connsiteX1-23" fmla="*/ 309930 w 2401677"/>
                <a:gd name="connsiteY1-24" fmla="*/ 0 h 278404"/>
                <a:gd name="connsiteX2-25" fmla="*/ 2401677 w 2401677"/>
                <a:gd name="connsiteY2-26" fmla="*/ 2982 h 278404"/>
                <a:gd name="connsiteX3-27" fmla="*/ 2401677 w 2401677"/>
                <a:gd name="connsiteY3-28" fmla="*/ 278404 h 278404"/>
                <a:gd name="connsiteX4-29" fmla="*/ 2075230 w 2401677"/>
                <a:gd name="connsiteY4-30" fmla="*/ 273050 h 278404"/>
                <a:gd name="connsiteX5-31" fmla="*/ 0 w 2401677"/>
                <a:gd name="connsiteY5-32" fmla="*/ 278404 h 278404"/>
                <a:gd name="connsiteX0-33" fmla="*/ 0 w 2401677"/>
                <a:gd name="connsiteY0-34" fmla="*/ 278404 h 278404"/>
                <a:gd name="connsiteX1-35" fmla="*/ 309930 w 2401677"/>
                <a:gd name="connsiteY1-36" fmla="*/ 0 h 278404"/>
                <a:gd name="connsiteX2-37" fmla="*/ 2401677 w 2401677"/>
                <a:gd name="connsiteY2-38" fmla="*/ 2982 h 278404"/>
                <a:gd name="connsiteX3-39" fmla="*/ 2075230 w 2401677"/>
                <a:gd name="connsiteY3-40" fmla="*/ 273050 h 278404"/>
                <a:gd name="connsiteX4-41" fmla="*/ 0 w 2401677"/>
                <a:gd name="connsiteY4-42" fmla="*/ 278404 h 27840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01677" h="278404">
                  <a:moveTo>
                    <a:pt x="0" y="278404"/>
                  </a:moveTo>
                  <a:lnTo>
                    <a:pt x="309930" y="0"/>
                  </a:lnTo>
                  <a:lnTo>
                    <a:pt x="2401677" y="2982"/>
                  </a:lnTo>
                  <a:lnTo>
                    <a:pt x="2075230" y="273050"/>
                  </a:lnTo>
                  <a:lnTo>
                    <a:pt x="0" y="278404"/>
                  </a:lnTo>
                  <a:close/>
                </a:path>
              </a:pathLst>
            </a:custGeom>
            <a:solidFill>
              <a:schemeClr val="accent1"/>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Other_5"/>
            <p:cNvSpPr/>
            <p:nvPr>
              <p:custDataLst>
                <p:tags r:id="rId6"/>
              </p:custDataLst>
            </p:nvPr>
          </p:nvSpPr>
          <p:spPr>
            <a:xfrm rot="16200000" flipV="1">
              <a:off x="3859213" y="5246688"/>
              <a:ext cx="1117600" cy="260350"/>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1" fmla="*/ 0 w 1393096"/>
                <a:gd name="connsiteY0-2" fmla="*/ 317655 h 317655"/>
                <a:gd name="connsiteX1-3" fmla="*/ 282614 w 1393096"/>
                <a:gd name="connsiteY1-4" fmla="*/ 0 h 317655"/>
                <a:gd name="connsiteX2-5" fmla="*/ 1393096 w 1393096"/>
                <a:gd name="connsiteY2-6" fmla="*/ 3 h 317655"/>
                <a:gd name="connsiteX3-7" fmla="*/ 1389960 w 1393096"/>
                <a:gd name="connsiteY3-8" fmla="*/ 317655 h 317655"/>
                <a:gd name="connsiteX4-9" fmla="*/ 0 w 1393096"/>
                <a:gd name="connsiteY4-10" fmla="*/ 317655 h 317655"/>
                <a:gd name="connsiteX0-11" fmla="*/ 0 w 1393096"/>
                <a:gd name="connsiteY0-12" fmla="*/ 317655 h 325226"/>
                <a:gd name="connsiteX1-13" fmla="*/ 282614 w 1393096"/>
                <a:gd name="connsiteY1-14" fmla="*/ 0 h 325226"/>
                <a:gd name="connsiteX2-15" fmla="*/ 1393096 w 1393096"/>
                <a:gd name="connsiteY2-16" fmla="*/ 3 h 325226"/>
                <a:gd name="connsiteX3-17" fmla="*/ 1389960 w 1393096"/>
                <a:gd name="connsiteY3-18" fmla="*/ 317655 h 325226"/>
                <a:gd name="connsiteX4-19" fmla="*/ 1126244 w 1393096"/>
                <a:gd name="connsiteY4-20" fmla="*/ 325226 h 325226"/>
                <a:gd name="connsiteX5" fmla="*/ 0 w 1393096"/>
                <a:gd name="connsiteY5" fmla="*/ 317655 h 325226"/>
                <a:gd name="connsiteX0-21" fmla="*/ 0 w 1443372"/>
                <a:gd name="connsiteY0-22" fmla="*/ 317655 h 325226"/>
                <a:gd name="connsiteX1-23" fmla="*/ 282614 w 1443372"/>
                <a:gd name="connsiteY1-24" fmla="*/ 0 h 325226"/>
                <a:gd name="connsiteX2-25" fmla="*/ 1393096 w 1443372"/>
                <a:gd name="connsiteY2-26" fmla="*/ 3 h 325226"/>
                <a:gd name="connsiteX3-27" fmla="*/ 1126244 w 1443372"/>
                <a:gd name="connsiteY3-28" fmla="*/ 325226 h 325226"/>
                <a:gd name="connsiteX4-29" fmla="*/ 0 w 1443372"/>
                <a:gd name="connsiteY4-30" fmla="*/ 317655 h 325226"/>
                <a:gd name="connsiteX0-31" fmla="*/ 0 w 1393096"/>
                <a:gd name="connsiteY0-32" fmla="*/ 317655 h 325226"/>
                <a:gd name="connsiteX1-33" fmla="*/ 282614 w 1393096"/>
                <a:gd name="connsiteY1-34" fmla="*/ 0 h 325226"/>
                <a:gd name="connsiteX2-35" fmla="*/ 1393096 w 1393096"/>
                <a:gd name="connsiteY2-36" fmla="*/ 3 h 325226"/>
                <a:gd name="connsiteX3-37" fmla="*/ 1126244 w 1393096"/>
                <a:gd name="connsiteY3-38" fmla="*/ 325226 h 325226"/>
                <a:gd name="connsiteX4-39" fmla="*/ 0 w 1393096"/>
                <a:gd name="connsiteY4-40" fmla="*/ 317655 h 325226"/>
                <a:gd name="connsiteX0-41" fmla="*/ 0 w 1393096"/>
                <a:gd name="connsiteY0-42" fmla="*/ 317655 h 325226"/>
                <a:gd name="connsiteX1-43" fmla="*/ 282614 w 1393096"/>
                <a:gd name="connsiteY1-44" fmla="*/ 0 h 325226"/>
                <a:gd name="connsiteX2-45" fmla="*/ 1393096 w 1393096"/>
                <a:gd name="connsiteY2-46" fmla="*/ 3 h 325226"/>
                <a:gd name="connsiteX3-47" fmla="*/ 1126244 w 1393096"/>
                <a:gd name="connsiteY3-48" fmla="*/ 325226 h 325226"/>
                <a:gd name="connsiteX4-49" fmla="*/ 0 w 1393096"/>
                <a:gd name="connsiteY4-50" fmla="*/ 317655 h 3252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MH_Other_6"/>
            <p:cNvSpPr/>
            <p:nvPr>
              <p:custDataLst>
                <p:tags r:id="rId7"/>
              </p:custDataLst>
            </p:nvPr>
          </p:nvSpPr>
          <p:spPr>
            <a:xfrm rot="16200000" flipV="1">
              <a:off x="5531644" y="4352131"/>
              <a:ext cx="1117600" cy="261938"/>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1" fmla="*/ 0 w 1393096"/>
                <a:gd name="connsiteY0-2" fmla="*/ 317655 h 317655"/>
                <a:gd name="connsiteX1-3" fmla="*/ 282614 w 1393096"/>
                <a:gd name="connsiteY1-4" fmla="*/ 0 h 317655"/>
                <a:gd name="connsiteX2-5" fmla="*/ 1393096 w 1393096"/>
                <a:gd name="connsiteY2-6" fmla="*/ 3 h 317655"/>
                <a:gd name="connsiteX3-7" fmla="*/ 1389960 w 1393096"/>
                <a:gd name="connsiteY3-8" fmla="*/ 317655 h 317655"/>
                <a:gd name="connsiteX4-9" fmla="*/ 0 w 1393096"/>
                <a:gd name="connsiteY4-10" fmla="*/ 317655 h 317655"/>
                <a:gd name="connsiteX0-11" fmla="*/ 0 w 1393096"/>
                <a:gd name="connsiteY0-12" fmla="*/ 317655 h 325226"/>
                <a:gd name="connsiteX1-13" fmla="*/ 282614 w 1393096"/>
                <a:gd name="connsiteY1-14" fmla="*/ 0 h 325226"/>
                <a:gd name="connsiteX2-15" fmla="*/ 1393096 w 1393096"/>
                <a:gd name="connsiteY2-16" fmla="*/ 3 h 325226"/>
                <a:gd name="connsiteX3-17" fmla="*/ 1389960 w 1393096"/>
                <a:gd name="connsiteY3-18" fmla="*/ 317655 h 325226"/>
                <a:gd name="connsiteX4-19" fmla="*/ 1126244 w 1393096"/>
                <a:gd name="connsiteY4-20" fmla="*/ 325226 h 325226"/>
                <a:gd name="connsiteX5" fmla="*/ 0 w 1393096"/>
                <a:gd name="connsiteY5" fmla="*/ 317655 h 325226"/>
                <a:gd name="connsiteX0-21" fmla="*/ 0 w 1443372"/>
                <a:gd name="connsiteY0-22" fmla="*/ 317655 h 325226"/>
                <a:gd name="connsiteX1-23" fmla="*/ 282614 w 1443372"/>
                <a:gd name="connsiteY1-24" fmla="*/ 0 h 325226"/>
                <a:gd name="connsiteX2-25" fmla="*/ 1393096 w 1443372"/>
                <a:gd name="connsiteY2-26" fmla="*/ 3 h 325226"/>
                <a:gd name="connsiteX3-27" fmla="*/ 1126244 w 1443372"/>
                <a:gd name="connsiteY3-28" fmla="*/ 325226 h 325226"/>
                <a:gd name="connsiteX4-29" fmla="*/ 0 w 1443372"/>
                <a:gd name="connsiteY4-30" fmla="*/ 317655 h 325226"/>
                <a:gd name="connsiteX0-31" fmla="*/ 0 w 1393096"/>
                <a:gd name="connsiteY0-32" fmla="*/ 317655 h 325226"/>
                <a:gd name="connsiteX1-33" fmla="*/ 282614 w 1393096"/>
                <a:gd name="connsiteY1-34" fmla="*/ 0 h 325226"/>
                <a:gd name="connsiteX2-35" fmla="*/ 1393096 w 1393096"/>
                <a:gd name="connsiteY2-36" fmla="*/ 3 h 325226"/>
                <a:gd name="connsiteX3-37" fmla="*/ 1126244 w 1393096"/>
                <a:gd name="connsiteY3-38" fmla="*/ 325226 h 325226"/>
                <a:gd name="connsiteX4-39" fmla="*/ 0 w 1393096"/>
                <a:gd name="connsiteY4-40" fmla="*/ 317655 h 325226"/>
                <a:gd name="connsiteX0-41" fmla="*/ 0 w 1393096"/>
                <a:gd name="connsiteY0-42" fmla="*/ 317655 h 325226"/>
                <a:gd name="connsiteX1-43" fmla="*/ 282614 w 1393096"/>
                <a:gd name="connsiteY1-44" fmla="*/ 0 h 325226"/>
                <a:gd name="connsiteX2-45" fmla="*/ 1393096 w 1393096"/>
                <a:gd name="connsiteY2-46" fmla="*/ 3 h 325226"/>
                <a:gd name="connsiteX3-47" fmla="*/ 1126244 w 1393096"/>
                <a:gd name="connsiteY3-48" fmla="*/ 325226 h 325226"/>
                <a:gd name="connsiteX4-49" fmla="*/ 0 w 1393096"/>
                <a:gd name="connsiteY4-50" fmla="*/ 317655 h 3252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Other_7"/>
            <p:cNvSpPr/>
            <p:nvPr>
              <p:custDataLst>
                <p:tags r:id="rId8"/>
              </p:custDataLst>
            </p:nvPr>
          </p:nvSpPr>
          <p:spPr>
            <a:xfrm rot="16200000" flipV="1">
              <a:off x="7204075" y="3462338"/>
              <a:ext cx="1117600" cy="260350"/>
            </a:xfrm>
            <a:custGeom>
              <a:avLst/>
              <a:gdLst>
                <a:gd name="connsiteX0" fmla="*/ 0 w 1389960"/>
                <a:gd name="connsiteY0" fmla="*/ 317655 h 317655"/>
                <a:gd name="connsiteX1" fmla="*/ 282614 w 1389960"/>
                <a:gd name="connsiteY1" fmla="*/ 0 h 317655"/>
                <a:gd name="connsiteX2" fmla="*/ 1107346 w 1389960"/>
                <a:gd name="connsiteY2" fmla="*/ 0 h 317655"/>
                <a:gd name="connsiteX3" fmla="*/ 1389960 w 1389960"/>
                <a:gd name="connsiteY3" fmla="*/ 317655 h 317655"/>
                <a:gd name="connsiteX4" fmla="*/ 0 w 1389960"/>
                <a:gd name="connsiteY4" fmla="*/ 317655 h 317655"/>
                <a:gd name="connsiteX0-1" fmla="*/ 0 w 1393096"/>
                <a:gd name="connsiteY0-2" fmla="*/ 317655 h 317655"/>
                <a:gd name="connsiteX1-3" fmla="*/ 282614 w 1393096"/>
                <a:gd name="connsiteY1-4" fmla="*/ 0 h 317655"/>
                <a:gd name="connsiteX2-5" fmla="*/ 1393096 w 1393096"/>
                <a:gd name="connsiteY2-6" fmla="*/ 3 h 317655"/>
                <a:gd name="connsiteX3-7" fmla="*/ 1389960 w 1393096"/>
                <a:gd name="connsiteY3-8" fmla="*/ 317655 h 317655"/>
                <a:gd name="connsiteX4-9" fmla="*/ 0 w 1393096"/>
                <a:gd name="connsiteY4-10" fmla="*/ 317655 h 317655"/>
                <a:gd name="connsiteX0-11" fmla="*/ 0 w 1393096"/>
                <a:gd name="connsiteY0-12" fmla="*/ 317655 h 325226"/>
                <a:gd name="connsiteX1-13" fmla="*/ 282614 w 1393096"/>
                <a:gd name="connsiteY1-14" fmla="*/ 0 h 325226"/>
                <a:gd name="connsiteX2-15" fmla="*/ 1393096 w 1393096"/>
                <a:gd name="connsiteY2-16" fmla="*/ 3 h 325226"/>
                <a:gd name="connsiteX3-17" fmla="*/ 1389960 w 1393096"/>
                <a:gd name="connsiteY3-18" fmla="*/ 317655 h 325226"/>
                <a:gd name="connsiteX4-19" fmla="*/ 1126244 w 1393096"/>
                <a:gd name="connsiteY4-20" fmla="*/ 325226 h 325226"/>
                <a:gd name="connsiteX5" fmla="*/ 0 w 1393096"/>
                <a:gd name="connsiteY5" fmla="*/ 317655 h 325226"/>
                <a:gd name="connsiteX0-21" fmla="*/ 0 w 1443372"/>
                <a:gd name="connsiteY0-22" fmla="*/ 317655 h 325226"/>
                <a:gd name="connsiteX1-23" fmla="*/ 282614 w 1443372"/>
                <a:gd name="connsiteY1-24" fmla="*/ 0 h 325226"/>
                <a:gd name="connsiteX2-25" fmla="*/ 1393096 w 1443372"/>
                <a:gd name="connsiteY2-26" fmla="*/ 3 h 325226"/>
                <a:gd name="connsiteX3-27" fmla="*/ 1126244 w 1443372"/>
                <a:gd name="connsiteY3-28" fmla="*/ 325226 h 325226"/>
                <a:gd name="connsiteX4-29" fmla="*/ 0 w 1443372"/>
                <a:gd name="connsiteY4-30" fmla="*/ 317655 h 325226"/>
                <a:gd name="connsiteX0-31" fmla="*/ 0 w 1393096"/>
                <a:gd name="connsiteY0-32" fmla="*/ 317655 h 325226"/>
                <a:gd name="connsiteX1-33" fmla="*/ 282614 w 1393096"/>
                <a:gd name="connsiteY1-34" fmla="*/ 0 h 325226"/>
                <a:gd name="connsiteX2-35" fmla="*/ 1393096 w 1393096"/>
                <a:gd name="connsiteY2-36" fmla="*/ 3 h 325226"/>
                <a:gd name="connsiteX3-37" fmla="*/ 1126244 w 1393096"/>
                <a:gd name="connsiteY3-38" fmla="*/ 325226 h 325226"/>
                <a:gd name="connsiteX4-39" fmla="*/ 0 w 1393096"/>
                <a:gd name="connsiteY4-40" fmla="*/ 317655 h 325226"/>
                <a:gd name="connsiteX0-41" fmla="*/ 0 w 1393096"/>
                <a:gd name="connsiteY0-42" fmla="*/ 317655 h 325226"/>
                <a:gd name="connsiteX1-43" fmla="*/ 282614 w 1393096"/>
                <a:gd name="connsiteY1-44" fmla="*/ 0 h 325226"/>
                <a:gd name="connsiteX2-45" fmla="*/ 1393096 w 1393096"/>
                <a:gd name="connsiteY2-46" fmla="*/ 3 h 325226"/>
                <a:gd name="connsiteX3-47" fmla="*/ 1126244 w 1393096"/>
                <a:gd name="connsiteY3-48" fmla="*/ 325226 h 325226"/>
                <a:gd name="connsiteX4-49" fmla="*/ 0 w 1393096"/>
                <a:gd name="connsiteY4-50" fmla="*/ 317655 h 3252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93096" h="325226">
                  <a:moveTo>
                    <a:pt x="0" y="317655"/>
                  </a:moveTo>
                  <a:lnTo>
                    <a:pt x="282614" y="0"/>
                  </a:lnTo>
                  <a:lnTo>
                    <a:pt x="1393096" y="3"/>
                  </a:lnTo>
                  <a:lnTo>
                    <a:pt x="1126244" y="325226"/>
                  </a:lnTo>
                  <a:lnTo>
                    <a:pt x="0" y="317655"/>
                  </a:lnTo>
                  <a:close/>
                </a:path>
              </a:pathLst>
            </a:custGeom>
            <a:solidFill>
              <a:schemeClr val="accent1">
                <a:lumMod val="60000"/>
                <a:lumOff val="40000"/>
              </a:schemeClr>
            </a:solidFill>
            <a:ln>
              <a:noFill/>
            </a:ln>
            <a:effectLst>
              <a:outerShdw blurRad="63500" sx="102000" sy="102000" algn="ctr" rotWithShape="0">
                <a:srgbClr val="ECECE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8"/>
            <p:cNvSpPr txBox="1">
              <a:spLocks noChangeArrowheads="1"/>
            </p:cNvSpPr>
            <p:nvPr>
              <p:custDataLst>
                <p:tags r:id="rId9"/>
              </p:custDataLst>
            </p:nvPr>
          </p:nvSpPr>
          <p:spPr bwMode="auto">
            <a:xfrm>
              <a:off x="2867026" y="4416425"/>
              <a:ext cx="118427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01</a:t>
              </a:r>
              <a:endParaRPr lang="zh-CN" altLang="en-US" sz="4000" dirty="0">
                <a:solidFill>
                  <a:schemeClr val="accent1">
                    <a:lumMod val="75000"/>
                  </a:schemeClr>
                </a:solidFill>
                <a:latin typeface="Impact" panose="020B0806030902050204" pitchFamily="34" charset="0"/>
              </a:endParaRPr>
            </a:p>
          </p:txBody>
        </p:sp>
        <p:sp>
          <p:nvSpPr>
            <p:cNvPr id="15" name="MH_Other_9"/>
            <p:cNvSpPr txBox="1">
              <a:spLocks noChangeArrowheads="1"/>
            </p:cNvSpPr>
            <p:nvPr>
              <p:custDataLst>
                <p:tags r:id="rId10"/>
              </p:custDataLst>
            </p:nvPr>
          </p:nvSpPr>
          <p:spPr bwMode="auto">
            <a:xfrm>
              <a:off x="4665664" y="3532189"/>
              <a:ext cx="118427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02</a:t>
              </a:r>
              <a:endParaRPr lang="zh-CN" altLang="en-US" sz="4000" dirty="0">
                <a:solidFill>
                  <a:schemeClr val="accent1">
                    <a:lumMod val="75000"/>
                  </a:schemeClr>
                </a:solidFill>
                <a:latin typeface="Impact" panose="020B0806030902050204" pitchFamily="34" charset="0"/>
              </a:endParaRPr>
            </a:p>
          </p:txBody>
        </p:sp>
        <p:sp>
          <p:nvSpPr>
            <p:cNvPr id="16" name="MH_Other_10"/>
            <p:cNvSpPr txBox="1">
              <a:spLocks noChangeArrowheads="1"/>
            </p:cNvSpPr>
            <p:nvPr>
              <p:custDataLst>
                <p:tags r:id="rId11"/>
              </p:custDataLst>
            </p:nvPr>
          </p:nvSpPr>
          <p:spPr bwMode="auto">
            <a:xfrm>
              <a:off x="6335714" y="2646364"/>
              <a:ext cx="1184275"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03</a:t>
              </a:r>
              <a:endParaRPr lang="zh-CN" altLang="en-US" sz="4000" dirty="0">
                <a:solidFill>
                  <a:schemeClr val="accent1">
                    <a:lumMod val="75000"/>
                  </a:schemeClr>
                </a:solidFill>
                <a:latin typeface="Impact" panose="020B0806030902050204" pitchFamily="34" charset="0"/>
              </a:endParaRPr>
            </a:p>
          </p:txBody>
        </p:sp>
        <p:sp>
          <p:nvSpPr>
            <p:cNvPr id="17" name="MH_Other_11"/>
            <p:cNvSpPr txBox="1">
              <a:spLocks noChangeArrowheads="1"/>
            </p:cNvSpPr>
            <p:nvPr>
              <p:custDataLst>
                <p:tags r:id="rId12"/>
              </p:custDataLst>
            </p:nvPr>
          </p:nvSpPr>
          <p:spPr bwMode="auto">
            <a:xfrm>
              <a:off x="8118476" y="1762125"/>
              <a:ext cx="118427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en-US" altLang="zh-CN" sz="4000" dirty="0">
                  <a:solidFill>
                    <a:schemeClr val="accent1">
                      <a:lumMod val="75000"/>
                    </a:schemeClr>
                  </a:solidFill>
                  <a:latin typeface="Impact" panose="020B0806030902050204" pitchFamily="34" charset="0"/>
                  <a:ea typeface="Adobe Gothic Std B" panose="020B0800000000000000" pitchFamily="34" charset="-128"/>
                </a:rPr>
                <a:t>04</a:t>
              </a:r>
              <a:endParaRPr lang="zh-CN" altLang="en-US" sz="4000" dirty="0">
                <a:solidFill>
                  <a:schemeClr val="accent1">
                    <a:lumMod val="75000"/>
                  </a:schemeClr>
                </a:solidFill>
                <a:latin typeface="Impact" panose="020B0806030902050204" pitchFamily="34" charset="0"/>
              </a:endParaRPr>
            </a:p>
          </p:txBody>
        </p:sp>
      </p:grpSp>
      <p:pic>
        <p:nvPicPr>
          <p:cNvPr id="20" name="图片 19"/>
          <p:cNvPicPr>
            <a:picLocks noChangeAspect="1"/>
          </p:cNvPicPr>
          <p:nvPr/>
        </p:nvPicPr>
        <p:blipFill rotWithShape="1">
          <a:blip r:embed="rId15"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sp>
        <p:nvSpPr>
          <p:cNvPr id="22" name="矩形 21"/>
          <p:cNvSpPr/>
          <p:nvPr/>
        </p:nvSpPr>
        <p:spPr>
          <a:xfrm>
            <a:off x="1360463" y="4691502"/>
            <a:ext cx="2106585"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用户可以在投影仪或计算机上进行演示也可以</a:t>
            </a:r>
          </a:p>
        </p:txBody>
      </p:sp>
      <p:sp>
        <p:nvSpPr>
          <p:cNvPr id="23" name="矩形 22"/>
          <p:cNvSpPr/>
          <p:nvPr/>
        </p:nvSpPr>
        <p:spPr>
          <a:xfrm>
            <a:off x="8921163" y="3017728"/>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nvGrpSpPr>
          <p:cNvPr id="24" name="组合 23"/>
          <p:cNvGrpSpPr/>
          <p:nvPr/>
        </p:nvGrpSpPr>
        <p:grpSpPr>
          <a:xfrm>
            <a:off x="1904313" y="411793"/>
            <a:ext cx="4358486" cy="774975"/>
            <a:chOff x="1904313" y="411793"/>
            <a:chExt cx="4358486" cy="774975"/>
          </a:xfrm>
        </p:grpSpPr>
        <p:sp>
          <p:nvSpPr>
            <p:cNvPr id="25" name="文本框 24"/>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6" name="文本框 25"/>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sp>
        <p:nvSpPr>
          <p:cNvPr id="27" name="矩形 26"/>
          <p:cNvSpPr/>
          <p:nvPr/>
        </p:nvSpPr>
        <p:spPr>
          <a:xfrm>
            <a:off x="3837559" y="3827682"/>
            <a:ext cx="2106585"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用户可以在投影仪或计算机上进行演示也可以</a:t>
            </a:r>
          </a:p>
        </p:txBody>
      </p:sp>
      <p:sp>
        <p:nvSpPr>
          <p:cNvPr id="28" name="矩形 27"/>
          <p:cNvSpPr/>
          <p:nvPr/>
        </p:nvSpPr>
        <p:spPr>
          <a:xfrm>
            <a:off x="6136005" y="2922231"/>
            <a:ext cx="2106585"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用户可以在投影仪或计算机上进行演示也可以</a:t>
            </a:r>
          </a:p>
        </p:txBody>
      </p:sp>
      <p:sp>
        <p:nvSpPr>
          <p:cNvPr id="29" name="矩形 28"/>
          <p:cNvSpPr/>
          <p:nvPr/>
        </p:nvSpPr>
        <p:spPr>
          <a:xfrm>
            <a:off x="8695017" y="1996037"/>
            <a:ext cx="2106585" cy="5917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用户可以在投影仪或计算机上进行演示也可以</a:t>
            </a:r>
          </a:p>
        </p:txBody>
      </p:sp>
      <p:sp>
        <p:nvSpPr>
          <p:cNvPr id="30" name="矩形 29"/>
          <p:cNvSpPr/>
          <p:nvPr/>
        </p:nvSpPr>
        <p:spPr>
          <a:xfrm>
            <a:off x="6453043" y="3911491"/>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1" name="矩形 30"/>
          <p:cNvSpPr/>
          <p:nvPr/>
        </p:nvSpPr>
        <p:spPr>
          <a:xfrm>
            <a:off x="4097988" y="4782275"/>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2" name="矩形 31"/>
          <p:cNvSpPr/>
          <p:nvPr/>
        </p:nvSpPr>
        <p:spPr>
          <a:xfrm>
            <a:off x="1467955" y="5689821"/>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fltVal val="0"/>
                                          </p:val>
                                        </p:tav>
                                        <p:tav tm="100000">
                                          <p:val>
                                            <p:strVal val="#ppt_w"/>
                                          </p:val>
                                        </p:tav>
                                      </p:tavLst>
                                    </p:anim>
                                    <p:anim calcmode="lin" valueType="num">
                                      <p:cBhvr>
                                        <p:cTn id="40" dur="500" fill="hold"/>
                                        <p:tgtEl>
                                          <p:spTgt spid="31"/>
                                        </p:tgtEl>
                                        <p:attrNameLst>
                                          <p:attrName>ppt_h</p:attrName>
                                        </p:attrNameLst>
                                      </p:cBhvr>
                                      <p:tavLst>
                                        <p:tav tm="0">
                                          <p:val>
                                            <p:fltVal val="0"/>
                                          </p:val>
                                        </p:tav>
                                        <p:tav tm="100000">
                                          <p:val>
                                            <p:strVal val="#ppt_h"/>
                                          </p:val>
                                        </p:tav>
                                      </p:tavLst>
                                    </p:anim>
                                    <p:animEffect transition="in" filter="fade">
                                      <p:cBhvr>
                                        <p:cTn id="41" dur="500"/>
                                        <p:tgtEl>
                                          <p:spTgt spid="31"/>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7" grpId="0"/>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组合 9"/>
          <p:cNvGrpSpPr/>
          <p:nvPr/>
        </p:nvGrpSpPr>
        <p:grpSpPr>
          <a:xfrm>
            <a:off x="5429655" y="1697038"/>
            <a:ext cx="1371673" cy="4422775"/>
            <a:chOff x="5429655" y="1697038"/>
            <a:chExt cx="1371673" cy="4422775"/>
          </a:xfrm>
        </p:grpSpPr>
        <p:cxnSp>
          <p:nvCxnSpPr>
            <p:cNvPr id="3" name="MH_Other_1"/>
            <p:cNvCxnSpPr/>
            <p:nvPr>
              <p:custDataLst>
                <p:tags r:id="rId2"/>
              </p:custDataLst>
            </p:nvPr>
          </p:nvCxnSpPr>
          <p:spPr>
            <a:xfrm>
              <a:off x="6108989" y="2627313"/>
              <a:ext cx="7938" cy="3492500"/>
            </a:xfrm>
            <a:prstGeom prst="line">
              <a:avLst/>
            </a:prstGeom>
            <a:ln w="3810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9" name="MH_Other_2"/>
            <p:cNvSpPr/>
            <p:nvPr>
              <p:custDataLst>
                <p:tags r:id="rId3"/>
              </p:custDataLst>
            </p:nvPr>
          </p:nvSpPr>
          <p:spPr>
            <a:xfrm rot="13500000">
              <a:off x="6637438" y="3887599"/>
              <a:ext cx="163890" cy="16389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MH_Other_3"/>
            <p:cNvSpPr/>
            <p:nvPr>
              <p:custDataLst>
                <p:tags r:id="rId4"/>
              </p:custDataLst>
            </p:nvPr>
          </p:nvSpPr>
          <p:spPr>
            <a:xfrm>
              <a:off x="5878396" y="3733581"/>
              <a:ext cx="469124" cy="4703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3</a:t>
              </a:r>
              <a:endParaRPr lang="zh-CN" altLang="en-US" dirty="0">
                <a:solidFill>
                  <a:srgbClr val="FFFFFF"/>
                </a:solidFill>
              </a:endParaRPr>
            </a:p>
          </p:txBody>
        </p:sp>
        <p:pic>
          <p:nvPicPr>
            <p:cNvPr id="2054" name="MH_Other_4"/>
            <p:cNvPicPr>
              <a:picLocks noChangeAspect="1"/>
            </p:cNvPicPr>
            <p:nvPr>
              <p:custDataLst>
                <p:tags r:id="rId5"/>
              </p:custDataLst>
            </p:nvPr>
          </p:nvPicPr>
          <p:blipFill>
            <a:blip r:embed="rId14" cstate="print">
              <a:lum bright="70000" contrast="-70000"/>
              <a:extLst>
                <a:ext uri="{28A0092B-C50C-407E-A947-70E740481C1C}">
                  <a14:useLocalDpi xmlns:a14="http://schemas.microsoft.com/office/drawing/2010/main" val="0"/>
                </a:ext>
              </a:extLst>
            </a:blip>
            <a:srcRect/>
            <a:stretch>
              <a:fillRect/>
            </a:stretch>
          </p:blipFill>
          <p:spPr bwMode="auto">
            <a:xfrm>
              <a:off x="5694652" y="1697038"/>
              <a:ext cx="819150" cy="81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MH_Other_5"/>
            <p:cNvSpPr/>
            <p:nvPr>
              <p:custDataLst>
                <p:tags r:id="rId6"/>
              </p:custDataLst>
            </p:nvPr>
          </p:nvSpPr>
          <p:spPr>
            <a:xfrm rot="2719133">
              <a:off x="5429655" y="3073517"/>
              <a:ext cx="148994" cy="1489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MH_Other_6"/>
            <p:cNvSpPr/>
            <p:nvPr>
              <p:custDataLst>
                <p:tags r:id="rId7"/>
              </p:custDataLst>
            </p:nvPr>
          </p:nvSpPr>
          <p:spPr>
            <a:xfrm>
              <a:off x="5878396" y="2912843"/>
              <a:ext cx="469124" cy="4703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4</a:t>
              </a:r>
              <a:endParaRPr lang="zh-CN" altLang="en-US" dirty="0">
                <a:solidFill>
                  <a:srgbClr val="FFFFFF"/>
                </a:solidFill>
              </a:endParaRPr>
            </a:p>
          </p:txBody>
        </p:sp>
        <p:sp>
          <p:nvSpPr>
            <p:cNvPr id="6" name="MH_Other_7"/>
            <p:cNvSpPr/>
            <p:nvPr>
              <p:custDataLst>
                <p:tags r:id="rId8"/>
              </p:custDataLst>
            </p:nvPr>
          </p:nvSpPr>
          <p:spPr>
            <a:xfrm>
              <a:off x="5878395" y="4555721"/>
              <a:ext cx="469126" cy="4691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2</a:t>
              </a:r>
              <a:endParaRPr lang="zh-CN" altLang="en-US" dirty="0">
                <a:solidFill>
                  <a:srgbClr val="FFFFFF"/>
                </a:solidFill>
              </a:endParaRPr>
            </a:p>
          </p:txBody>
        </p:sp>
        <p:sp>
          <p:nvSpPr>
            <p:cNvPr id="8" name="MH_Other_8"/>
            <p:cNvSpPr/>
            <p:nvPr>
              <p:custDataLst>
                <p:tags r:id="rId9"/>
              </p:custDataLst>
            </p:nvPr>
          </p:nvSpPr>
          <p:spPr>
            <a:xfrm rot="2719133">
              <a:off x="5430047" y="4715786"/>
              <a:ext cx="148210" cy="14899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MH_Other_9"/>
            <p:cNvSpPr/>
            <p:nvPr>
              <p:custDataLst>
                <p:tags r:id="rId10"/>
              </p:custDataLst>
            </p:nvPr>
          </p:nvSpPr>
          <p:spPr>
            <a:xfrm rot="13500000">
              <a:off x="6637046" y="5529868"/>
              <a:ext cx="164674" cy="16389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MH_Other_10"/>
            <p:cNvSpPr/>
            <p:nvPr>
              <p:custDataLst>
                <p:tags r:id="rId11"/>
              </p:custDataLst>
            </p:nvPr>
          </p:nvSpPr>
          <p:spPr>
            <a:xfrm>
              <a:off x="5878396" y="5376643"/>
              <a:ext cx="469124" cy="4703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rPr>
                <a:t>1</a:t>
              </a:r>
              <a:endParaRPr lang="zh-CN" altLang="en-US" dirty="0">
                <a:solidFill>
                  <a:srgbClr val="FFFFFF"/>
                </a:solidFill>
              </a:endParaRPr>
            </a:p>
          </p:txBody>
        </p:sp>
      </p:grpSp>
      <p:pic>
        <p:nvPicPr>
          <p:cNvPr id="19" name="图片 18"/>
          <p:cNvPicPr>
            <a:picLocks noChangeAspect="1"/>
          </p:cNvPicPr>
          <p:nvPr/>
        </p:nvPicPr>
        <p:blipFill rotWithShape="1">
          <a:blip r:embed="rId15"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sp>
        <p:nvSpPr>
          <p:cNvPr id="21" name="矩形 20"/>
          <p:cNvSpPr/>
          <p:nvPr/>
        </p:nvSpPr>
        <p:spPr>
          <a:xfrm>
            <a:off x="6480782" y="2951848"/>
            <a:ext cx="4530118"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p>
        </p:txBody>
      </p:sp>
      <p:sp>
        <p:nvSpPr>
          <p:cNvPr id="22" name="矩形 21"/>
          <p:cNvSpPr/>
          <p:nvPr/>
        </p:nvSpPr>
        <p:spPr>
          <a:xfrm>
            <a:off x="3144124" y="2877982"/>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nvGrpSpPr>
          <p:cNvPr id="23" name="组合 22"/>
          <p:cNvGrpSpPr/>
          <p:nvPr/>
        </p:nvGrpSpPr>
        <p:grpSpPr>
          <a:xfrm>
            <a:off x="1904313" y="411793"/>
            <a:ext cx="4358486" cy="774975"/>
            <a:chOff x="1904313" y="411793"/>
            <a:chExt cx="4358486" cy="774975"/>
          </a:xfrm>
        </p:grpSpPr>
        <p:sp>
          <p:nvSpPr>
            <p:cNvPr id="24" name="文本框 23"/>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25" name="文本框 24"/>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sp>
        <p:nvSpPr>
          <p:cNvPr id="26" name="矩形 25"/>
          <p:cNvSpPr/>
          <p:nvPr/>
        </p:nvSpPr>
        <p:spPr>
          <a:xfrm>
            <a:off x="6480782" y="4599502"/>
            <a:ext cx="4530118" cy="3877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p>
        </p:txBody>
      </p:sp>
      <p:sp>
        <p:nvSpPr>
          <p:cNvPr id="27" name="矩形 26"/>
          <p:cNvSpPr/>
          <p:nvPr/>
        </p:nvSpPr>
        <p:spPr>
          <a:xfrm>
            <a:off x="3144124" y="4525636"/>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28" name="矩形 27"/>
          <p:cNvSpPr/>
          <p:nvPr/>
        </p:nvSpPr>
        <p:spPr>
          <a:xfrm>
            <a:off x="6936871" y="3712366"/>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29" name="矩形 28"/>
          <p:cNvSpPr/>
          <p:nvPr/>
        </p:nvSpPr>
        <p:spPr>
          <a:xfrm>
            <a:off x="1232981" y="3786232"/>
            <a:ext cx="4530118"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p>
        </p:txBody>
      </p:sp>
      <p:sp>
        <p:nvSpPr>
          <p:cNvPr id="30" name="矩形 29"/>
          <p:cNvSpPr/>
          <p:nvPr/>
        </p:nvSpPr>
        <p:spPr>
          <a:xfrm>
            <a:off x="6936871" y="5345288"/>
            <a:ext cx="224197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sp>
        <p:nvSpPr>
          <p:cNvPr id="31" name="矩形 30"/>
          <p:cNvSpPr/>
          <p:nvPr/>
        </p:nvSpPr>
        <p:spPr>
          <a:xfrm>
            <a:off x="1232981" y="5419154"/>
            <a:ext cx="4530118"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000"/>
                            </p:stCondLst>
                            <p:childTnLst>
                              <p:par>
                                <p:cTn id="27" presetID="14" presetClass="entr" presetSubtype="1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randombar(horizontal)">
                                      <p:cBhvr>
                                        <p:cTn id="29" dur="500"/>
                                        <p:tgtEl>
                                          <p:spTgt spid="28"/>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randombar(horizontal)">
                                      <p:cBhvr>
                                        <p:cTn id="32" dur="500"/>
                                        <p:tgtEl>
                                          <p:spTgt spid="29"/>
                                        </p:tgtEl>
                                      </p:cBhvr>
                                    </p:animEffect>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000"/>
                            </p:stCondLst>
                            <p:childTnLst>
                              <p:par>
                                <p:cTn id="41" presetID="14" presetClass="entr" presetSubtype="1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randombar(horizontal)">
                                      <p:cBhvr>
                                        <p:cTn id="43" dur="500"/>
                                        <p:tgtEl>
                                          <p:spTgt spid="30"/>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randombar(horizontal)">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P spid="27" grpId="0"/>
      <p:bldP spid="28" grpId="0"/>
      <p:bldP spid="29" grpId="0"/>
      <p:bldP spid="30"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4381500" y="2238375"/>
            <a:ext cx="3744913" cy="3636964"/>
            <a:chOff x="4381500" y="2238375"/>
            <a:chExt cx="3744913" cy="3636964"/>
          </a:xfrm>
        </p:grpSpPr>
        <p:sp>
          <p:nvSpPr>
            <p:cNvPr id="4" name="MH_Other_1"/>
            <p:cNvSpPr/>
            <p:nvPr>
              <p:custDataLst>
                <p:tags r:id="rId2"/>
              </p:custDataLst>
            </p:nvPr>
          </p:nvSpPr>
          <p:spPr bwMode="auto">
            <a:xfrm>
              <a:off x="5037139" y="2830514"/>
              <a:ext cx="2619375" cy="3044825"/>
            </a:xfrm>
            <a:custGeom>
              <a:avLst/>
              <a:gdLst>
                <a:gd name="T0" fmla="*/ 2880 w 5977"/>
                <a:gd name="T1" fmla="*/ 366 h 6949"/>
                <a:gd name="T2" fmla="*/ 2537 w 5977"/>
                <a:gd name="T3" fmla="*/ 1873 h 6949"/>
                <a:gd name="T4" fmla="*/ 1824 w 5977"/>
                <a:gd name="T5" fmla="*/ 603 h 6949"/>
                <a:gd name="T6" fmla="*/ 1753 w 5977"/>
                <a:gd name="T7" fmla="*/ 670 h 6949"/>
                <a:gd name="T8" fmla="*/ 2538 w 5977"/>
                <a:gd name="T9" fmla="*/ 2541 h 6949"/>
                <a:gd name="T10" fmla="*/ 2222 w 5977"/>
                <a:gd name="T11" fmla="*/ 2790 h 6949"/>
                <a:gd name="T12" fmla="*/ 535 w 5977"/>
                <a:gd name="T13" fmla="*/ 1885 h 6949"/>
                <a:gd name="T14" fmla="*/ 376 w 5977"/>
                <a:gd name="T15" fmla="*/ 1956 h 6949"/>
                <a:gd name="T16" fmla="*/ 1565 w 5977"/>
                <a:gd name="T17" fmla="*/ 2480 h 6949"/>
                <a:gd name="T18" fmla="*/ 2389 w 5977"/>
                <a:gd name="T19" fmla="*/ 3537 h 6949"/>
                <a:gd name="T20" fmla="*/ 2135 w 5977"/>
                <a:gd name="T21" fmla="*/ 4240 h 6949"/>
                <a:gd name="T22" fmla="*/ 12 w 5977"/>
                <a:gd name="T23" fmla="*/ 3875 h 6949"/>
                <a:gd name="T24" fmla="*/ 0 w 5977"/>
                <a:gd name="T25" fmla="*/ 4054 h 6949"/>
                <a:gd name="T26" fmla="*/ 2184 w 5977"/>
                <a:gd name="T27" fmla="*/ 4580 h 6949"/>
                <a:gd name="T28" fmla="*/ 2243 w 5977"/>
                <a:gd name="T29" fmla="*/ 6033 h 6949"/>
                <a:gd name="T30" fmla="*/ 1565 w 5977"/>
                <a:gd name="T31" fmla="*/ 6635 h 6949"/>
                <a:gd name="T32" fmla="*/ 908 w 5977"/>
                <a:gd name="T33" fmla="*/ 6761 h 6949"/>
                <a:gd name="T34" fmla="*/ 3978 w 5977"/>
                <a:gd name="T35" fmla="*/ 6888 h 6949"/>
                <a:gd name="T36" fmla="*/ 4444 w 5977"/>
                <a:gd name="T37" fmla="*/ 6786 h 6949"/>
                <a:gd name="T38" fmla="*/ 3990 w 5977"/>
                <a:gd name="T39" fmla="*/ 6677 h 6949"/>
                <a:gd name="T40" fmla="*/ 3121 w 5977"/>
                <a:gd name="T41" fmla="*/ 6098 h 6949"/>
                <a:gd name="T42" fmla="*/ 3103 w 5977"/>
                <a:gd name="T43" fmla="*/ 4773 h 6949"/>
                <a:gd name="T44" fmla="*/ 4614 w 5977"/>
                <a:gd name="T45" fmla="*/ 4157 h 6949"/>
                <a:gd name="T46" fmla="*/ 5977 w 5977"/>
                <a:gd name="T47" fmla="*/ 4030 h 6949"/>
                <a:gd name="T48" fmla="*/ 5970 w 5977"/>
                <a:gd name="T49" fmla="*/ 3829 h 6949"/>
                <a:gd name="T50" fmla="*/ 5710 w 5977"/>
                <a:gd name="T51" fmla="*/ 3898 h 6949"/>
                <a:gd name="T52" fmla="*/ 3071 w 5977"/>
                <a:gd name="T53" fmla="*/ 4243 h 6949"/>
                <a:gd name="T54" fmla="*/ 3308 w 5977"/>
                <a:gd name="T55" fmla="*/ 2959 h 6949"/>
                <a:gd name="T56" fmla="*/ 5462 w 5977"/>
                <a:gd name="T57" fmla="*/ 2202 h 6949"/>
                <a:gd name="T58" fmla="*/ 5391 w 5977"/>
                <a:gd name="T59" fmla="*/ 2119 h 6949"/>
                <a:gd name="T60" fmla="*/ 3824 w 5977"/>
                <a:gd name="T61" fmla="*/ 2471 h 6949"/>
                <a:gd name="T62" fmla="*/ 2916 w 5977"/>
                <a:gd name="T63" fmla="*/ 2840 h 6949"/>
                <a:gd name="T64" fmla="*/ 3083 w 5977"/>
                <a:gd name="T65" fmla="*/ 2377 h 6949"/>
                <a:gd name="T66" fmla="*/ 4059 w 5977"/>
                <a:gd name="T67" fmla="*/ 1013 h 6949"/>
                <a:gd name="T68" fmla="*/ 3418 w 5977"/>
                <a:gd name="T69" fmla="*/ 1832 h 6949"/>
                <a:gd name="T70" fmla="*/ 2806 w 5977"/>
                <a:gd name="T71" fmla="*/ 2127 h 6949"/>
                <a:gd name="T72" fmla="*/ 2979 w 5977"/>
                <a:gd name="T73" fmla="*/ 540 h 6949"/>
                <a:gd name="T74" fmla="*/ 2932 w 5977"/>
                <a:gd name="T75" fmla="*/ 1 h 6949"/>
                <a:gd name="T76" fmla="*/ 2785 w 5977"/>
                <a:gd name="T77" fmla="*/ 0 h 6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50000"/>
              </a:schemeClr>
            </a:solidFill>
            <a:ln w="0">
              <a:noFill/>
              <a:prstDash val="solid"/>
              <a:round/>
            </a:ln>
          </p:spPr>
          <p:txBody>
            <a:bodyPr/>
            <a:lstStyle/>
            <a:p>
              <a:pPr>
                <a:defRPr/>
              </a:pPr>
              <a:endParaRPr lang="zh-TW" altLang="en-US"/>
            </a:p>
          </p:txBody>
        </p:sp>
        <p:sp>
          <p:nvSpPr>
            <p:cNvPr id="2052" name="MH_Other_2"/>
            <p:cNvSpPr>
              <a:spLocks noChangeArrowheads="1"/>
            </p:cNvSpPr>
            <p:nvPr>
              <p:custDataLst>
                <p:tags r:id="rId3"/>
              </p:custDataLst>
            </p:nvPr>
          </p:nvSpPr>
          <p:spPr bwMode="auto">
            <a:xfrm>
              <a:off x="4381500" y="4167189"/>
              <a:ext cx="711200" cy="712787"/>
            </a:xfrm>
            <a:prstGeom prst="ellipse">
              <a:avLst/>
            </a:prstGeom>
            <a:solidFill>
              <a:schemeClr val="accent1"/>
            </a:solidFill>
            <a:ln>
              <a:noFill/>
            </a:ln>
            <a:extLst>
              <a:ext uri="{91240B29-F687-4F45-9708-019B960494DF}">
                <a14:hiddenLine xmlns:a14="http://schemas.microsoft.com/office/drawing/2010/main" w="25400">
                  <a:solidFill>
                    <a:srgbClr val="000000"/>
                  </a:solidFill>
                  <a:round/>
                </a14:hiddenLine>
              </a:ext>
            </a:ex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6" name="MH_Other_3"/>
            <p:cNvSpPr/>
            <p:nvPr>
              <p:custDataLst>
                <p:tags r:id="rId4"/>
              </p:custDataLst>
            </p:nvPr>
          </p:nvSpPr>
          <p:spPr>
            <a:xfrm>
              <a:off x="4576764" y="3203575"/>
              <a:ext cx="712787" cy="711200"/>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defRP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2054" name="MH_Other_4"/>
            <p:cNvSpPr>
              <a:spLocks noChangeArrowheads="1"/>
            </p:cNvSpPr>
            <p:nvPr>
              <p:custDataLst>
                <p:tags r:id="rId5"/>
              </p:custDataLst>
            </p:nvPr>
          </p:nvSpPr>
          <p:spPr bwMode="auto">
            <a:xfrm>
              <a:off x="5197475" y="2674938"/>
              <a:ext cx="712788" cy="711200"/>
            </a:xfrm>
            <a:prstGeom prst="ellipse">
              <a:avLst/>
            </a:prstGeom>
            <a:solidFill>
              <a:schemeClr val="accent2"/>
            </a:solidFill>
            <a:ln>
              <a:noFill/>
            </a:ln>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8" name="MH_Other_5"/>
            <p:cNvSpPr/>
            <p:nvPr>
              <p:custDataLst>
                <p:tags r:id="rId6"/>
              </p:custDataLst>
            </p:nvPr>
          </p:nvSpPr>
          <p:spPr>
            <a:xfrm>
              <a:off x="5989639" y="2238375"/>
              <a:ext cx="712787" cy="712788"/>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defRP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2056" name="MH_Other_6"/>
            <p:cNvSpPr>
              <a:spLocks noChangeArrowheads="1"/>
            </p:cNvSpPr>
            <p:nvPr>
              <p:custDataLst>
                <p:tags r:id="rId7"/>
              </p:custDataLst>
            </p:nvPr>
          </p:nvSpPr>
          <p:spPr bwMode="auto">
            <a:xfrm>
              <a:off x="6702425" y="2827339"/>
              <a:ext cx="712788" cy="712787"/>
            </a:xfrm>
            <a:prstGeom prst="ellipse">
              <a:avLst/>
            </a:prstGeom>
            <a:solidFill>
              <a:schemeClr val="accent3"/>
            </a:solidFill>
            <a:ln>
              <a:noFill/>
            </a:ln>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10" name="MH_Other_7"/>
            <p:cNvSpPr/>
            <p:nvPr>
              <p:custDataLst>
                <p:tags r:id="rId8"/>
              </p:custDataLst>
            </p:nvPr>
          </p:nvSpPr>
          <p:spPr>
            <a:xfrm>
              <a:off x="7299325" y="3446463"/>
              <a:ext cx="712788" cy="711200"/>
            </a:xfrm>
            <a:prstGeom prst="ellipse">
              <a:avLst/>
            </a:prstGeom>
            <a:solidFill>
              <a:schemeClr val="bg1">
                <a:lumMod val="95000"/>
              </a:schemeClr>
            </a:solidFill>
            <a:ln w="25400" cap="flat" cmpd="sng" algn="ctr">
              <a:noFill/>
              <a:prstDash val="solid"/>
              <a:headEnd type="none" w="med" len="med"/>
              <a:tailEnd type="none" w="med" len="med"/>
            </a:ln>
            <a:effectLst/>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defRP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2058" name="MH_Other_8"/>
            <p:cNvSpPr>
              <a:spLocks noChangeArrowheads="1"/>
            </p:cNvSpPr>
            <p:nvPr>
              <p:custDataLst>
                <p:tags r:id="rId9"/>
              </p:custDataLst>
            </p:nvPr>
          </p:nvSpPr>
          <p:spPr bwMode="auto">
            <a:xfrm>
              <a:off x="7415213" y="4352925"/>
              <a:ext cx="711200" cy="711200"/>
            </a:xfrm>
            <a:prstGeom prst="ellipse">
              <a:avLst/>
            </a:prstGeom>
            <a:solidFill>
              <a:schemeClr val="accent4"/>
            </a:solidFill>
            <a:ln>
              <a:noFill/>
            </a:ln>
          </p:spPr>
          <p:txBody>
            <a:bodyPr/>
            <a:lstStyle>
              <a:lvl1pPr marL="233680" indent="-23368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21" name="MH_Other_9"/>
            <p:cNvSpPr/>
            <p:nvPr>
              <p:custDataLst>
                <p:tags r:id="rId10"/>
              </p:custDataLst>
            </p:nvPr>
          </p:nvSpPr>
          <p:spPr bwMode="auto">
            <a:xfrm>
              <a:off x="4506914" y="4330701"/>
              <a:ext cx="458787" cy="385763"/>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MH_Other_10"/>
            <p:cNvSpPr/>
            <p:nvPr>
              <p:custDataLst>
                <p:tags r:id="rId11"/>
              </p:custDataLst>
            </p:nvPr>
          </p:nvSpPr>
          <p:spPr bwMode="auto">
            <a:xfrm>
              <a:off x="5408614" y="2868613"/>
              <a:ext cx="288925" cy="323850"/>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3" name="MH_Other_11"/>
            <p:cNvSpPr/>
            <p:nvPr>
              <p:custDataLst>
                <p:tags r:id="rId12"/>
              </p:custDataLst>
            </p:nvPr>
          </p:nvSpPr>
          <p:spPr bwMode="auto">
            <a:xfrm>
              <a:off x="6869114" y="2990851"/>
              <a:ext cx="414337" cy="35242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MH_Other_12"/>
            <p:cNvSpPr>
              <a:spLocks noChangeArrowheads="1"/>
            </p:cNvSpPr>
            <p:nvPr>
              <p:custDataLst>
                <p:tags r:id="rId13"/>
              </p:custDataLst>
            </p:nvPr>
          </p:nvSpPr>
          <p:spPr bwMode="auto">
            <a:xfrm>
              <a:off x="7569201" y="4546600"/>
              <a:ext cx="403225" cy="323850"/>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pic>
        <p:nvPicPr>
          <p:cNvPr id="20" name="图片 19"/>
          <p:cNvPicPr>
            <a:picLocks noChangeAspect="1"/>
          </p:cNvPicPr>
          <p:nvPr/>
        </p:nvPicPr>
        <p:blipFill rotWithShape="1">
          <a:blip r:embed="rId16" cstate="print">
            <a:extLst>
              <a:ext uri="{28A0092B-C50C-407E-A947-70E740481C1C}">
                <a14:useLocalDpi xmlns:a14="http://schemas.microsoft.com/office/drawing/2010/main" val="0"/>
              </a:ext>
            </a:extLst>
          </a:blip>
          <a:srcRect l="1599" r="52649" b="27488"/>
          <a:stretch>
            <a:fillRect/>
          </a:stretch>
        </p:blipFill>
        <p:spPr>
          <a:xfrm>
            <a:off x="300732" y="222418"/>
            <a:ext cx="1603581" cy="1002450"/>
          </a:xfrm>
          <a:prstGeom prst="rect">
            <a:avLst/>
          </a:prstGeom>
        </p:spPr>
      </p:pic>
      <p:grpSp>
        <p:nvGrpSpPr>
          <p:cNvPr id="25" name="组合 24"/>
          <p:cNvGrpSpPr/>
          <p:nvPr/>
        </p:nvGrpSpPr>
        <p:grpSpPr>
          <a:xfrm>
            <a:off x="7581902" y="1901378"/>
            <a:ext cx="3244476" cy="997909"/>
            <a:chOff x="874713" y="3271603"/>
            <a:chExt cx="3244476" cy="997909"/>
          </a:xfrm>
        </p:grpSpPr>
        <p:sp>
          <p:nvSpPr>
            <p:cNvPr id="26" name="矩形 25"/>
            <p:cNvSpPr/>
            <p:nvPr/>
          </p:nvSpPr>
          <p:spPr>
            <a:xfrm>
              <a:off x="874713" y="3677812"/>
              <a:ext cx="3244476" cy="59170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27" name="矩形 26"/>
            <p:cNvSpPr/>
            <p:nvPr/>
          </p:nvSpPr>
          <p:spPr>
            <a:xfrm>
              <a:off x="874713" y="3271603"/>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1904313" y="411793"/>
            <a:ext cx="4358486" cy="774975"/>
            <a:chOff x="1904313" y="411793"/>
            <a:chExt cx="4358486" cy="774975"/>
          </a:xfrm>
        </p:grpSpPr>
        <p:sp>
          <p:nvSpPr>
            <p:cNvPr id="29" name="文本框 28"/>
            <p:cNvSpPr txBox="1"/>
            <p:nvPr/>
          </p:nvSpPr>
          <p:spPr>
            <a:xfrm>
              <a:off x="1904313" y="41179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p>
          </p:txBody>
        </p:sp>
        <p:sp>
          <p:nvSpPr>
            <p:cNvPr id="30" name="文本框 29"/>
            <p:cNvSpPr txBox="1"/>
            <p:nvPr/>
          </p:nvSpPr>
          <p:spPr>
            <a:xfrm>
              <a:off x="1904313" y="883928"/>
              <a:ext cx="4358486" cy="302840"/>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75000"/>
                    </a:schemeClr>
                  </a:solidFill>
                  <a:latin typeface="+mj-ea"/>
                  <a:ea typeface="+mj-ea"/>
                </a:rPr>
                <a:t>The user can demonstrate on a projector or computer</a:t>
              </a:r>
            </a:p>
          </p:txBody>
        </p:sp>
      </p:grpSp>
      <p:grpSp>
        <p:nvGrpSpPr>
          <p:cNvPr id="31" name="组合 30"/>
          <p:cNvGrpSpPr/>
          <p:nvPr/>
        </p:nvGrpSpPr>
        <p:grpSpPr>
          <a:xfrm>
            <a:off x="8356789" y="4067803"/>
            <a:ext cx="2781111" cy="1015607"/>
            <a:chOff x="874713" y="3271603"/>
            <a:chExt cx="2781111" cy="1015607"/>
          </a:xfrm>
        </p:grpSpPr>
        <p:sp>
          <p:nvSpPr>
            <p:cNvPr id="32" name="矩形 31"/>
            <p:cNvSpPr/>
            <p:nvPr/>
          </p:nvSpPr>
          <p:spPr>
            <a:xfrm>
              <a:off x="874713" y="3677812"/>
              <a:ext cx="278111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33" name="矩形 32"/>
            <p:cNvSpPr/>
            <p:nvPr/>
          </p:nvSpPr>
          <p:spPr>
            <a:xfrm>
              <a:off x="874713" y="3271603"/>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4" name="组合 33"/>
          <p:cNvGrpSpPr/>
          <p:nvPr/>
        </p:nvGrpSpPr>
        <p:grpSpPr>
          <a:xfrm>
            <a:off x="1124935" y="4067803"/>
            <a:ext cx="2781111" cy="1015607"/>
            <a:chOff x="874713" y="3271603"/>
            <a:chExt cx="2781111" cy="1015607"/>
          </a:xfrm>
        </p:grpSpPr>
        <p:sp>
          <p:nvSpPr>
            <p:cNvPr id="35" name="矩形 34"/>
            <p:cNvSpPr/>
            <p:nvPr/>
          </p:nvSpPr>
          <p:spPr>
            <a:xfrm>
              <a:off x="874713" y="3677812"/>
              <a:ext cx="278111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p>
          </p:txBody>
        </p:sp>
        <p:sp>
          <p:nvSpPr>
            <p:cNvPr id="36" name="矩形 35"/>
            <p:cNvSpPr/>
            <p:nvPr/>
          </p:nvSpPr>
          <p:spPr>
            <a:xfrm>
              <a:off x="1413850" y="3271603"/>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grpSp>
        <p:nvGrpSpPr>
          <p:cNvPr id="37" name="组合 36"/>
          <p:cNvGrpSpPr/>
          <p:nvPr/>
        </p:nvGrpSpPr>
        <p:grpSpPr>
          <a:xfrm>
            <a:off x="1660899" y="1901378"/>
            <a:ext cx="3244476" cy="1015607"/>
            <a:chOff x="874713" y="3271603"/>
            <a:chExt cx="3244476" cy="1015607"/>
          </a:xfrm>
        </p:grpSpPr>
        <p:sp>
          <p:nvSpPr>
            <p:cNvPr id="38" name="矩形 37"/>
            <p:cNvSpPr/>
            <p:nvPr/>
          </p:nvSpPr>
          <p:spPr>
            <a:xfrm>
              <a:off x="874713" y="3677812"/>
              <a:ext cx="324447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p>
          </p:txBody>
        </p:sp>
        <p:sp>
          <p:nvSpPr>
            <p:cNvPr id="39" name="矩形 38"/>
            <p:cNvSpPr/>
            <p:nvPr/>
          </p:nvSpPr>
          <p:spPr>
            <a:xfrm>
              <a:off x="1877215" y="3271603"/>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65000"/>
                      <a:lumOff val="35000"/>
                    </a:schemeClr>
                  </a:solidFill>
                  <a:latin typeface="迷你简准圆" panose="03000509000000000000" pitchFamily="65" charset="-122"/>
                  <a:ea typeface="迷你简准圆" panose="03000509000000000000" pitchFamily="65" charset="-122"/>
                </a:rPr>
                <a:t>标题文字添加</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0-#ppt_w/2"/>
                                          </p:val>
                                        </p:tav>
                                        <p:tav tm="100000">
                                          <p:val>
                                            <p:strVal val="#ppt_x"/>
                                          </p:val>
                                        </p:tav>
                                      </p:tavLst>
                                    </p:anim>
                                    <p:anim calcmode="lin" valueType="num">
                                      <p:cBhvr additive="base">
                                        <p:cTn id="24" dur="5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1+#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0-#ppt_w/2"/>
                                          </p:val>
                                        </p:tav>
                                        <p:tav tm="100000">
                                          <p:val>
                                            <p:strVal val="#ppt_x"/>
                                          </p:val>
                                        </p:tav>
                                      </p:tavLst>
                                    </p:anim>
                                    <p:anim calcmode="lin" valueType="num">
                                      <p:cBhvr additive="base">
                                        <p:cTn id="33" dur="500" fill="hold"/>
                                        <p:tgtEl>
                                          <p:spTgt spid="3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50168" t="20952" r="548" b="27864"/>
          <a:stretch>
            <a:fillRect/>
          </a:stretch>
        </p:blipFill>
        <p:spPr>
          <a:xfrm>
            <a:off x="1265408" y="1966187"/>
            <a:ext cx="4475945" cy="3009106"/>
          </a:xfrm>
          <a:prstGeom prst="rect">
            <a:avLst/>
          </a:prstGeom>
        </p:spPr>
      </p:pic>
      <p:grpSp>
        <p:nvGrpSpPr>
          <p:cNvPr id="4" name="组合 3"/>
          <p:cNvGrpSpPr/>
          <p:nvPr/>
        </p:nvGrpSpPr>
        <p:grpSpPr>
          <a:xfrm>
            <a:off x="6072515" y="1966187"/>
            <a:ext cx="4525044" cy="3142340"/>
            <a:chOff x="1683036" y="422047"/>
            <a:chExt cx="4849013" cy="3367316"/>
          </a:xfrm>
        </p:grpSpPr>
        <p:grpSp>
          <p:nvGrpSpPr>
            <p:cNvPr id="5" name="组合 4"/>
            <p:cNvGrpSpPr/>
            <p:nvPr/>
          </p:nvGrpSpPr>
          <p:grpSpPr>
            <a:xfrm>
              <a:off x="2423884" y="422047"/>
              <a:ext cx="3367316" cy="3367316"/>
              <a:chOff x="2307770" y="-528128"/>
              <a:chExt cx="3367316" cy="3367316"/>
            </a:xfrm>
          </p:grpSpPr>
          <p:sp>
            <p:nvSpPr>
              <p:cNvPr id="7" name="椭圆 6"/>
              <p:cNvSpPr/>
              <p:nvPr/>
            </p:nvSpPr>
            <p:spPr>
              <a:xfrm>
                <a:off x="2423885" y="-412013"/>
                <a:ext cx="3135086" cy="3135086"/>
              </a:xfrm>
              <a:prstGeom prst="ellipse">
                <a:avLst/>
              </a:prstGeom>
              <a:solidFill>
                <a:srgbClr val="96E4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8" name="椭圆 7"/>
              <p:cNvSpPr/>
              <p:nvPr/>
            </p:nvSpPr>
            <p:spPr>
              <a:xfrm>
                <a:off x="2307770" y="-528128"/>
                <a:ext cx="3367316" cy="3367316"/>
              </a:xfrm>
              <a:prstGeom prst="ellipse">
                <a:avLst/>
              </a:prstGeom>
              <a:noFill/>
              <a:ln>
                <a:solidFill>
                  <a:srgbClr val="96E4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grpSp>
        <p:pic>
          <p:nvPicPr>
            <p:cNvPr id="6" name="图片 5"/>
            <p:cNvPicPr>
              <a:picLocks noChangeAspect="1"/>
            </p:cNvPicPr>
            <p:nvPr/>
          </p:nvPicPr>
          <p:blipFill>
            <a:blip r:embed="rId4"/>
            <a:stretch>
              <a:fillRect/>
            </a:stretch>
          </p:blipFill>
          <p:spPr>
            <a:xfrm>
              <a:off x="1683036" y="2723471"/>
              <a:ext cx="4849013" cy="749300"/>
            </a:xfrm>
            <a:prstGeom prst="rect">
              <a:avLst/>
            </a:prstGeom>
          </p:spPr>
        </p:pic>
      </p:grpSp>
      <p:sp>
        <p:nvSpPr>
          <p:cNvPr id="9" name="文本框 8"/>
          <p:cNvSpPr txBox="1"/>
          <p:nvPr/>
        </p:nvSpPr>
        <p:spPr>
          <a:xfrm>
            <a:off x="6823502" y="4137877"/>
            <a:ext cx="3023067" cy="52322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标题文字添加</a:t>
            </a:r>
          </a:p>
        </p:txBody>
      </p:sp>
      <p:sp>
        <p:nvSpPr>
          <p:cNvPr id="10" name="文本框 9"/>
          <p:cNvSpPr txBox="1"/>
          <p:nvPr/>
        </p:nvSpPr>
        <p:spPr>
          <a:xfrm>
            <a:off x="6823502" y="3014137"/>
            <a:ext cx="3023067" cy="769441"/>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rPr>
              <a:t>PART 02</a:t>
            </a:r>
            <a:endParaRPr kumimoji="0" lang="zh-CN" altLang="en-US" sz="4400" b="1" i="0" u="none" strike="noStrike" kern="1200" cap="none" spc="0" normalizeH="0" baseline="0" noProof="0" dirty="0">
              <a:ln>
                <a:noFill/>
              </a:ln>
              <a:solidFill>
                <a:prstClr val="white"/>
              </a:solidFill>
              <a:effectLst/>
              <a:uLnTx/>
              <a:uFillTx/>
              <a:latin typeface="迷你简准圆" panose="03000509000000000000" pitchFamily="65" charset="-122"/>
              <a:ea typeface="迷你简准圆" panose="03000509000000000000" pitchFamily="65" charset="-122"/>
              <a:cs typeface="+mn-cs"/>
            </a:endParaRPr>
          </a:p>
        </p:txBody>
      </p:sp>
      <p:sp>
        <p:nvSpPr>
          <p:cNvPr id="11" name="等腰三角形 10"/>
          <p:cNvSpPr/>
          <p:nvPr/>
        </p:nvSpPr>
        <p:spPr>
          <a:xfrm flipV="1">
            <a:off x="-1" y="0"/>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
        <p:nvSpPr>
          <p:cNvPr id="12" name="等腰三角形 11"/>
          <p:cNvSpPr/>
          <p:nvPr/>
        </p:nvSpPr>
        <p:spPr>
          <a:xfrm rot="10800000" flipV="1">
            <a:off x="10406743" y="5589586"/>
            <a:ext cx="1785257" cy="1268413"/>
          </a:xfrm>
          <a:prstGeom prst="triangle">
            <a:avLst>
              <a:gd name="adj" fmla="val 0"/>
            </a:avLst>
          </a:prstGeom>
          <a:solidFill>
            <a:srgbClr val="FF9D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Text"/>
  <p:tag name="MH" val="20170718145454"/>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2"/>
</p:tagLst>
</file>

<file path=ppt/tags/tag100.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5"/>
</p:tagLst>
</file>

<file path=ppt/tags/tag101.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6"/>
</p:tagLst>
</file>

<file path=ppt/tags/tag102.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7"/>
</p:tagLst>
</file>

<file path=ppt/tags/tag103.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8"/>
</p:tagLst>
</file>

<file path=ppt/tags/tag104.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9"/>
</p:tagLst>
</file>

<file path=ppt/tags/tag105.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0"/>
</p:tagLst>
</file>

<file path=ppt/tags/tag106.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1"/>
</p:tagLst>
</file>

<file path=ppt/tags/tag107.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2"/>
</p:tagLst>
</file>

<file path=ppt/tags/tag108.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3"/>
</p:tagLst>
</file>

<file path=ppt/tags/tag109.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4"/>
</p:tagLst>
</file>

<file path=ppt/tags/tag11.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7"/>
</p:tagLst>
</file>

<file path=ppt/tags/tag110.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5"/>
</p:tagLst>
</file>

<file path=ppt/tags/tag111.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6"/>
</p:tagLst>
</file>

<file path=ppt/tags/tag112.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3"/>
</p:tagLst>
</file>

<file path=ppt/tags/tag115.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4"/>
</p:tagLst>
</file>

<file path=ppt/tags/tag116.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5"/>
</p:tagLst>
</file>

<file path=ppt/tags/tag117.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Text"/>
  <p:tag name="MH_ORDER" val="6"/>
</p:tagLst>
</file>

<file path=ppt/tags/tag11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70718145911"/>
  <p:tag name="MH_LIBRARY" val="GRAPHIC"/>
</p:tagLst>
</file>

<file path=ppt/tags/tag119.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8"/>
</p:tagLst>
</file>

<file path=ppt/tags/tag120.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2"/>
</p:tagLst>
</file>

<file path=ppt/tags/tag121.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3"/>
</p:tagLst>
</file>

<file path=ppt/tags/tag122.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SubTitle"/>
  <p:tag name="MH_ORDER" val="1"/>
</p:tagLst>
</file>

<file path=ppt/tags/tag123.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4"/>
</p:tagLst>
</file>

<file path=ppt/tags/tag124.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SubTitle"/>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5"/>
</p:tagLst>
</file>

<file path=ppt/tags/tag126.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6"/>
</p:tagLst>
</file>

<file path=ppt/tags/tag127.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SubTitle"/>
  <p:tag name="MH_ORDER" val="3"/>
</p:tagLst>
</file>

<file path=ppt/tags/tag128.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8"/>
</p:tagLst>
</file>

<file path=ppt/tags/tag13.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9"/>
</p:tagLst>
</file>

<file path=ppt/tags/tag130.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SubTitle"/>
  <p:tag name="MH_ORDER" val="4"/>
</p:tagLst>
</file>

<file path=ppt/tags/tag131.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9"/>
</p:tagLst>
</file>

<file path=ppt/tags/tag132.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0"/>
</p:tagLst>
</file>

<file path=ppt/tags/tag133.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1"/>
</p:tagLst>
</file>

<file path=ppt/tags/tag134.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2"/>
</p:tagLst>
</file>

<file path=ppt/tags/tag135.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3"/>
</p:tagLst>
</file>

<file path=ppt/tags/tag136.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4"/>
</p:tagLst>
</file>

<file path=ppt/tags/tag137.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5"/>
</p:tagLst>
</file>

<file path=ppt/tags/tag138.xml><?xml version="1.0" encoding="utf-8"?>
<p:tagLst xmlns:a="http://schemas.openxmlformats.org/drawingml/2006/main" xmlns:r="http://schemas.openxmlformats.org/officeDocument/2006/relationships" xmlns:p="http://schemas.openxmlformats.org/presentationml/2006/main">
  <p:tag name="MH" val="20170718145911"/>
  <p:tag name="MH_LIBRARY" val="GRAPHIC"/>
  <p:tag name="MH_TYPE" val="Other"/>
  <p:tag name="MH_ORDER" val="16"/>
</p:tagLst>
</file>

<file path=ppt/tags/tag13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18150244"/>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4"/>
</p:tagLst>
</file>

<file path=ppt/tags/tag140.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3"/>
</p:tagLst>
</file>

<file path=ppt/tags/tag141.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Text"/>
  <p:tag name="MH_ORDER" val="4"/>
</p:tagLst>
</file>

<file path=ppt/tags/tag142.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4"/>
</p:tagLst>
</file>

<file path=ppt/tags/tag143.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SubTitle"/>
  <p:tag name="MH_ORDER" val="4"/>
</p:tagLst>
</file>

<file path=ppt/tags/tag144.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5"/>
</p:tagLst>
</file>

<file path=ppt/tags/tag145.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6"/>
</p:tagLst>
</file>

<file path=ppt/tags/tag146.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5"/>
</p:tagLst>
</file>

<file path=ppt/tags/tag147.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Text"/>
  <p:tag name="MH_ORDER" val="2"/>
</p:tagLst>
</file>

<file path=ppt/tags/tag148.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6"/>
</p:tagLst>
</file>

<file path=ppt/tags/tag149.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5"/>
</p:tagLst>
</file>

<file path=ppt/tags/tag150.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7"/>
</p:tagLst>
</file>

<file path=ppt/tags/tag151.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8"/>
</p:tagLst>
</file>

<file path=ppt/tags/tag152.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9"/>
</p:tagLst>
</file>

<file path=ppt/tags/tag153.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Text"/>
  <p:tag name="MH_ORDER" val="3"/>
</p:tagLst>
</file>

<file path=ppt/tags/tag154.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0"/>
</p:tagLst>
</file>

<file path=ppt/tags/tag155.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SubTitle"/>
  <p:tag name="MH_ORDER" val="3"/>
</p:tagLst>
</file>

<file path=ppt/tags/tag156.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1"/>
</p:tagLst>
</file>

<file path=ppt/tags/tag157.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2"/>
</p:tagLst>
</file>

<file path=ppt/tags/tag158.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1"/>
</p:tagLst>
</file>

<file path=ppt/tags/tag159.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6"/>
</p:tagLst>
</file>

<file path=ppt/tags/tag160.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2"/>
</p:tagLst>
</file>

<file path=ppt/tags/tag161.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SubTitle"/>
  <p:tag name="MH_ORDER" val="1"/>
</p:tagLst>
</file>

<file path=ppt/tags/tag162.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3"/>
</p:tagLst>
</file>

<file path=ppt/tags/tag163.xml><?xml version="1.0" encoding="utf-8"?>
<p:tagLst xmlns:a="http://schemas.openxmlformats.org/drawingml/2006/main" xmlns:r="http://schemas.openxmlformats.org/officeDocument/2006/relationships" xmlns:p="http://schemas.openxmlformats.org/presentationml/2006/main">
  <p:tag name="MH" val="20170718150244"/>
  <p:tag name="MH_LIBRARY" val="GRAPHIC"/>
  <p:tag name="MH_TYPE" val="Other"/>
  <p:tag name="MH_ORDER" val="4"/>
</p:tagLst>
</file>

<file path=ppt/tags/tag16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18150256"/>
  <p:tag name="MH_LIBRARY" val="GRAPHIC"/>
</p:tagLst>
</file>

<file path=ppt/tags/tag165.xml><?xml version="1.0" encoding="utf-8"?>
<p:tagLst xmlns:a="http://schemas.openxmlformats.org/drawingml/2006/main" xmlns:r="http://schemas.openxmlformats.org/officeDocument/2006/relationships" xmlns:p="http://schemas.openxmlformats.org/presentationml/2006/main">
  <p:tag name="MH" val="20170718150256"/>
  <p:tag name="MH_LIBRARY" val="GRAPHIC"/>
  <p:tag name="MH_TYPE" val="SubTitle"/>
  <p:tag name="MH_ORDER" val="4"/>
</p:tagLst>
</file>

<file path=ppt/tags/tag166.xml><?xml version="1.0" encoding="utf-8"?>
<p:tagLst xmlns:a="http://schemas.openxmlformats.org/drawingml/2006/main" xmlns:r="http://schemas.openxmlformats.org/officeDocument/2006/relationships" xmlns:p="http://schemas.openxmlformats.org/presentationml/2006/main">
  <p:tag name="MH" val="20170718150256"/>
  <p:tag name="MH_LIBRARY" val="GRAPHIC"/>
  <p:tag name="MH_TYPE" val="SubTitle"/>
  <p:tag name="MH_ORDER" val="3"/>
</p:tagLst>
</file>

<file path=ppt/tags/tag167.xml><?xml version="1.0" encoding="utf-8"?>
<p:tagLst xmlns:a="http://schemas.openxmlformats.org/drawingml/2006/main" xmlns:r="http://schemas.openxmlformats.org/officeDocument/2006/relationships" xmlns:p="http://schemas.openxmlformats.org/presentationml/2006/main">
  <p:tag name="MH" val="20170718150256"/>
  <p:tag name="MH_LIBRARY" val="GRAPHIC"/>
  <p:tag name="MH_TYPE" val="SubTitle"/>
  <p:tag name="MH_ORDER" val="2"/>
</p:tagLst>
</file>

<file path=ppt/tags/tag168.xml><?xml version="1.0" encoding="utf-8"?>
<p:tagLst xmlns:a="http://schemas.openxmlformats.org/drawingml/2006/main" xmlns:r="http://schemas.openxmlformats.org/officeDocument/2006/relationships" xmlns:p="http://schemas.openxmlformats.org/presentationml/2006/main">
  <p:tag name="MH" val="20170718150256"/>
  <p:tag name="MH_LIBRARY" val="GRAPHIC"/>
  <p:tag name="MH_TYPE" val="SubTitle"/>
  <p:tag name="MH_ORDER" val="1"/>
</p:tagLst>
</file>

<file path=ppt/tags/tag16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18150311"/>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MH" val="20170718150311"/>
  <p:tag name="MH_LIBRARY" val="GRAPHIC"/>
  <p:tag name="MH_TYPE" val="SubTitle"/>
  <p:tag name="MH_ORDER" val="4"/>
</p:tagLst>
</file>

<file path=ppt/tags/tag171.xml><?xml version="1.0" encoding="utf-8"?>
<p:tagLst xmlns:a="http://schemas.openxmlformats.org/drawingml/2006/main" xmlns:r="http://schemas.openxmlformats.org/officeDocument/2006/relationships" xmlns:p="http://schemas.openxmlformats.org/presentationml/2006/main">
  <p:tag name="MH" val="20170718150311"/>
  <p:tag name="MH_LIBRARY" val="GRAPHIC"/>
  <p:tag name="MH_TYPE" val="SubTitle"/>
  <p:tag name="MH_ORDER" val="2"/>
</p:tagLst>
</file>

<file path=ppt/tags/tag172.xml><?xml version="1.0" encoding="utf-8"?>
<p:tagLst xmlns:a="http://schemas.openxmlformats.org/drawingml/2006/main" xmlns:r="http://schemas.openxmlformats.org/officeDocument/2006/relationships" xmlns:p="http://schemas.openxmlformats.org/presentationml/2006/main">
  <p:tag name="MH" val="20170718150311"/>
  <p:tag name="MH_LIBRARY" val="GRAPHIC"/>
  <p:tag name="MH_TYPE" val="SubTitle"/>
  <p:tag name="MH_ORDER" val="3"/>
</p:tagLst>
</file>

<file path=ppt/tags/tag173.xml><?xml version="1.0" encoding="utf-8"?>
<p:tagLst xmlns:a="http://schemas.openxmlformats.org/drawingml/2006/main" xmlns:r="http://schemas.openxmlformats.org/officeDocument/2006/relationships" xmlns:p="http://schemas.openxmlformats.org/presentationml/2006/main">
  <p:tag name="MH" val="20170718150311"/>
  <p:tag name="MH_LIBRARY" val="GRAPHIC"/>
  <p:tag name="MH_TYPE" val="SubTitle"/>
  <p:tag name="MH_ORDER" val="1"/>
</p:tagLst>
</file>

<file path=ppt/tags/tag17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70718150409"/>
  <p:tag name="MH_LIBRARY" val="GRAPHIC"/>
</p:tagLst>
</file>

<file path=ppt/tags/tag175.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1"/>
</p:tagLst>
</file>

<file path=ppt/tags/tag176.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2"/>
</p:tagLst>
</file>

<file path=ppt/tags/tag177.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3"/>
</p:tagLst>
</file>

<file path=ppt/tags/tag178.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1"/>
</p:tagLst>
</file>

<file path=ppt/tags/tag179.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2"/>
</p:tagLst>
</file>

<file path=ppt/tags/tag180.xml><?xml version="1.0" encoding="utf-8"?>
<p:tagLst xmlns:a="http://schemas.openxmlformats.org/drawingml/2006/main" xmlns:r="http://schemas.openxmlformats.org/officeDocument/2006/relationships" xmlns:p="http://schemas.openxmlformats.org/presentationml/2006/main">
  <p:tag name="MH" val="20170718150409"/>
  <p:tag name="MH_LIBRARY" val="GRAPHIC"/>
  <p:tag name="MH_TYPE" val="Other"/>
  <p:tag name="MH_ORDER" val="3"/>
</p:tagLst>
</file>

<file path=ppt/tags/tag18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18150330"/>
  <p:tag name="MH_LIBRARY" val="GRAPHIC"/>
</p:tagLst>
</file>

<file path=ppt/tags/tag18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Desc"/>
  <p:tag name="MH" val="20170718150335"/>
  <p:tag name="MH_LIBRARY" val="GRAPHIC"/>
</p:tagLst>
</file>

<file path=ppt/tags/tag183.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TuWHP#"/>
  <p:tag name="MH_LAYOUT" val="SubTitleText"/>
  <p:tag name="MH" val="20170718150358"/>
  <p:tag name="MH_LIBRARY" val="GRAPHIC"/>
</p:tagLst>
</file>

<file path=ppt/tags/tag184.xml><?xml version="1.0" encoding="utf-8"?>
<p:tagLst xmlns:a="http://schemas.openxmlformats.org/drawingml/2006/main" xmlns:r="http://schemas.openxmlformats.org/officeDocument/2006/relationships" xmlns:p="http://schemas.openxmlformats.org/presentationml/2006/main">
  <p:tag name="MH" val="20170718150358"/>
  <p:tag name="MH_LIBRARY" val="GRAPHIC"/>
  <p:tag name="MH_TYPE" val="Other"/>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
  <p:tag name="MH" val="20170718150429"/>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6"/>
</p:tagLst>
</file>

<file path=ppt/tags/tag20.xml><?xml version="1.0" encoding="utf-8"?>
<p:tagLst xmlns:a="http://schemas.openxmlformats.org/drawingml/2006/main" xmlns:r="http://schemas.openxmlformats.org/officeDocument/2006/relationships" xmlns:p="http://schemas.openxmlformats.org/presentationml/2006/main">
  <p:tag name="MH" val="20170718145620"/>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矩形 3"/>
</p:tagLst>
</file>

<file path=ppt/tags/tag22.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Rectangle 27"/>
</p:tagLst>
</file>

<file path=ppt/tags/tag23.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文本框 28"/>
</p:tagLst>
</file>

<file path=ppt/tags/tag24.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矩形 3"/>
</p:tagLst>
</file>

<file path=ppt/tags/tag25.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Rectangle 24"/>
</p:tagLst>
</file>

<file path=ppt/tags/tag26.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文本框 25"/>
</p:tagLst>
</file>

<file path=ppt/tags/tag27.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矩形 3"/>
</p:tagLst>
</file>

<file path=ppt/tags/tag28.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Rectangle 21"/>
</p:tagLst>
</file>

<file path=ppt/tags/tag29.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文本框 22"/>
</p:tagLst>
</file>

<file path=ppt/tags/tag3.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7"/>
</p:tagLst>
</file>

<file path=ppt/tags/tag30.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矩形 3"/>
</p:tagLst>
</file>

<file path=ppt/tags/tag31.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Rectangle 17"/>
</p:tagLst>
</file>

<file path=ppt/tags/tag32.xml><?xml version="1.0" encoding="utf-8"?>
<p:tagLst xmlns:a="http://schemas.openxmlformats.org/drawingml/2006/main" xmlns:r="http://schemas.openxmlformats.org/officeDocument/2006/relationships" xmlns:p="http://schemas.openxmlformats.org/presentationml/2006/main">
  <p:tag name="MH" val="20170718145620"/>
  <p:tag name="MH_LIBRARY" val="GRAPHIC"/>
  <p:tag name="MH_ORDER" val="文本框 18"/>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70718145711"/>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2"/>
</p:tagLst>
</file>

<file path=ppt/tags/tag36.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8"/>
</p:tagLst>
</file>

<file path=ppt/tags/tag40.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7"/>
</p:tagLst>
</file>

<file path=ppt/tags/tag41.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8"/>
</p:tagLst>
</file>

<file path=ppt/tags/tag42.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9"/>
</p:tagLst>
</file>

<file path=ppt/tags/tag43.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10"/>
</p:tagLst>
</file>

<file path=ppt/tags/tag44.xml><?xml version="1.0" encoding="utf-8"?>
<p:tagLst xmlns:a="http://schemas.openxmlformats.org/drawingml/2006/main" xmlns:r="http://schemas.openxmlformats.org/officeDocument/2006/relationships" xmlns:p="http://schemas.openxmlformats.org/presentationml/2006/main">
  <p:tag name="MH" val="20170718145711"/>
  <p:tag name="MH_LIBRARY" val="GRAPHIC"/>
  <p:tag name="MH_TYPE" val="Other"/>
  <p:tag name="MH_ORDER" val="11"/>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70718145758"/>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3"/>
</p:tagLst>
</file>

<file path=ppt/tags/tag50.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5"/>
</p:tagLst>
</file>

<file path=ppt/tags/tag51.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6"/>
</p:tagLst>
</file>

<file path=ppt/tags/tag52.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7"/>
</p:tagLst>
</file>

<file path=ppt/tags/tag53.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8"/>
</p:tagLst>
</file>

<file path=ppt/tags/tag54.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9"/>
</p:tagLst>
</file>

<file path=ppt/tags/tag55.xml><?xml version="1.0" encoding="utf-8"?>
<p:tagLst xmlns:a="http://schemas.openxmlformats.org/drawingml/2006/main" xmlns:r="http://schemas.openxmlformats.org/officeDocument/2006/relationships" xmlns:p="http://schemas.openxmlformats.org/presentationml/2006/main">
  <p:tag name="MH" val="20170718145758"/>
  <p:tag name="MH_LIBRARY" val="GRAPHIC"/>
  <p:tag name="MH_TYPE" val="Other"/>
  <p:tag name="MH_ORDER" val="10"/>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18145820"/>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4"/>
</p:tagLst>
</file>

<file path=ppt/tags/tag60.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5"/>
</p:tagLst>
</file>

<file path=ppt/tags/tag62.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6"/>
</p:tagLst>
</file>

<file path=ppt/tags/tag63.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7"/>
</p:tagLst>
</file>

<file path=ppt/tags/tag64.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8"/>
</p:tagLst>
</file>

<file path=ppt/tags/tag65.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9"/>
</p:tagLst>
</file>

<file path=ppt/tags/tag66.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10"/>
</p:tagLst>
</file>

<file path=ppt/tags/tag67.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11"/>
</p:tagLst>
</file>

<file path=ppt/tags/tag68.xml><?xml version="1.0" encoding="utf-8"?>
<p:tagLst xmlns:a="http://schemas.openxmlformats.org/drawingml/2006/main" xmlns:r="http://schemas.openxmlformats.org/officeDocument/2006/relationships" xmlns:p="http://schemas.openxmlformats.org/presentationml/2006/main">
  <p:tag name="MH" val="20170718145820"/>
  <p:tag name="MH_LIBRARY" val="GRAPHIC"/>
  <p:tag name="MH_TYPE" val="Other"/>
  <p:tag name="MH_ORDER" val="12"/>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18145734"/>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5"/>
</p:tagLst>
</file>

<file path=ppt/tags/tag70.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6"/>
</p:tagLst>
</file>

<file path=ppt/tags/tag76.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7"/>
</p:tagLst>
</file>

<file path=ppt/tags/tag77.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8"/>
</p:tagLst>
</file>

<file path=ppt/tags/tag78.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9"/>
</p:tagLst>
</file>

<file path=ppt/tags/tag79.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0"/>
</p:tagLst>
</file>

<file path=ppt/tags/tag80.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1"/>
</p:tagLst>
</file>

<file path=ppt/tags/tag81.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2"/>
</p:tagLst>
</file>

<file path=ppt/tags/tag82.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3"/>
</p:tagLst>
</file>

<file path=ppt/tags/tag83.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4"/>
</p:tagLst>
</file>

<file path=ppt/tags/tag84.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5"/>
</p:tagLst>
</file>

<file path=ppt/tags/tag85.xml><?xml version="1.0" encoding="utf-8"?>
<p:tagLst xmlns:a="http://schemas.openxmlformats.org/drawingml/2006/main" xmlns:r="http://schemas.openxmlformats.org/officeDocument/2006/relationships" xmlns:p="http://schemas.openxmlformats.org/presentationml/2006/main">
  <p:tag name="MH" val="20170718145734"/>
  <p:tag name="MH_LIBRARY" val="GRAPHIC"/>
  <p:tag name="MH_TYPE" val="Other"/>
  <p:tag name="MH_ORDER" val="16"/>
</p:tagLst>
</file>

<file path=ppt/tags/tag86.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718145845"/>
  <p:tag name="MH_LIBRARY" val="GRAPHIC"/>
</p:tagLst>
</file>

<file path=ppt/tags/tag87.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718145454"/>
  <p:tag name="MH_LIBRARY" val="GRAPHIC"/>
  <p:tag name="MH_TYPE" val="Other"/>
  <p:tag name="MH_ORDER" val="11"/>
</p:tagLst>
</file>

<file path=ppt/tags/tag90.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4"/>
</p:tagLst>
</file>

<file path=ppt/tags/tag91.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5"/>
</p:tagLst>
</file>

<file path=ppt/tags/tag92.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6"/>
</p:tagLst>
</file>

<file path=ppt/tags/tag93.xml><?xml version="1.0" encoding="utf-8"?>
<p:tagLst xmlns:a="http://schemas.openxmlformats.org/drawingml/2006/main" xmlns:r="http://schemas.openxmlformats.org/officeDocument/2006/relationships" xmlns:p="http://schemas.openxmlformats.org/presentationml/2006/main">
  <p:tag name="MH" val="20170718145845"/>
  <p:tag name="MH_LIBRARY" val="GRAPHIC"/>
  <p:tag name="MH_TYPE" val="Other"/>
  <p:tag name="MH_ORDER" val="7"/>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ShuJTB#"/>
  <p:tag name="MH_LAYOUT" val="TextDesc"/>
  <p:tag name="MH" val="20170718145854"/>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Desc"/>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3"/>
</p:tagLst>
</file>

<file path=ppt/tags/tag99.xml><?xml version="1.0" encoding="utf-8"?>
<p:tagLst xmlns:a="http://schemas.openxmlformats.org/drawingml/2006/main" xmlns:r="http://schemas.openxmlformats.org/officeDocument/2006/relationships" xmlns:p="http://schemas.openxmlformats.org/presentationml/2006/main">
  <p:tag name="MH" val="20170718145854"/>
  <p:tag name="MH_LIBRARY" val="GRAPHIC"/>
  <p:tag name="MH_TYPE" val="Other"/>
  <p:tag name="MH_ORDER" val="4"/>
</p:tagLst>
</file>

<file path=ppt/theme/theme1.xml><?xml version="1.0" encoding="utf-8"?>
<a:theme xmlns:a="http://schemas.openxmlformats.org/drawingml/2006/main" name="包图主题2">
  <a:themeElements>
    <a:clrScheme name="自定义 77">
      <a:dk1>
        <a:sysClr val="windowText" lastClr="000000"/>
      </a:dk1>
      <a:lt1>
        <a:sysClr val="window" lastClr="FFFFFF"/>
      </a:lt1>
      <a:dk2>
        <a:srgbClr val="44546A"/>
      </a:dk2>
      <a:lt2>
        <a:srgbClr val="E7E6E6"/>
      </a:lt2>
      <a:accent1>
        <a:srgbClr val="FF9DAE"/>
      </a:accent1>
      <a:accent2>
        <a:srgbClr val="00C6CF"/>
      </a:accent2>
      <a:accent3>
        <a:srgbClr val="FFC5BD"/>
      </a:accent3>
      <a:accent4>
        <a:srgbClr val="96E4DE"/>
      </a:accent4>
      <a:accent5>
        <a:srgbClr val="FF9DAE"/>
      </a:accent5>
      <a:accent6>
        <a:srgbClr val="00C6C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TotalTime>
  <Words>1375</Words>
  <Application>Microsoft Office PowerPoint</Application>
  <PresentationFormat>宽屏</PresentationFormat>
  <Paragraphs>234</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Elephant</vt:lpstr>
      <vt:lpstr>等线</vt:lpstr>
      <vt:lpstr>迷你简准圆</vt:lpstr>
      <vt:lpstr>Arial</vt:lpstr>
      <vt:lpstr>Calibri</vt:lpstr>
      <vt:lpstr>Impact</vt:lpstr>
      <vt:lpstr>Rockwell Extra Bold</vt:lpstr>
      <vt:lpstr>微软雅黑</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晶晶 邱</cp:lastModifiedBy>
  <cp:revision>32</cp:revision>
  <dcterms:created xsi:type="dcterms:W3CDTF">2018-12-18T07:45:24Z</dcterms:created>
  <dcterms:modified xsi:type="dcterms:W3CDTF">2019-03-11T08:43:39Z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