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Masters/slideMaster2.xml" ContentType="application/vnd.openxmlformats-officedocument.presentationml.slideMaster+xml"/>
  <Override PartName="/ppt/theme/theme2.xml" ContentType="application/vnd.openxmlformats-officedocument.theme+xml"/>
  <Override PartName="/ppt/slideMasters/slideMaster3.xml" ContentType="application/vnd.openxmlformats-officedocument.presentationml.slideMaster+xml"/>
  <Override PartName="/ppt/theme/theme3.xml" ContentType="application/vnd.openxmlformats-officedocument.theme+xml"/>
  <Override PartName="/ppt/slideMasters/slideMaster4.xml" ContentType="application/vnd.openxmlformats-officedocument.presentationml.slideMaster+xml"/>
  <Override PartName="/ppt/theme/theme4.xml" ContentType="application/vnd.openxmlformats-officedocument.theme+xml"/>
  <Override PartName="/ppt/notesMasters/notesMaster1.xml" ContentType="application/vnd.openxmlformats-officedocument.presentationml.notesMaster+xml"/>
  <Override PartName="/ppt/theme/theme5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1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sldMasterIdLst>
    <p:sldMasterId id="2147483679" r:id="rId29"/>
    <p:sldMasterId id="2147483680" r:id="rId31"/>
    <p:sldMasterId id="2147483681" r:id="rId33"/>
    <p:sldMasterId id="2147483682" r:id="rId35"/>
  </p:sldMasterIdLst>
  <p:notesMasterIdLst>
    <p:notesMasterId r:id="rId37"/>
  </p:notesMasterIdLst>
  <p:sldIdLst>
    <p:sldId id="311" r:id="rId39"/>
    <p:sldId id="294" r:id="rId40"/>
    <p:sldId id="295" r:id="rId42"/>
    <p:sldId id="263" r:id="rId44"/>
    <p:sldId id="302" r:id="rId46"/>
    <p:sldId id="260" r:id="rId48"/>
    <p:sldId id="277" r:id="rId50"/>
    <p:sldId id="303" r:id="rId52"/>
    <p:sldId id="274" r:id="rId54"/>
    <p:sldId id="282" r:id="rId56"/>
    <p:sldId id="281" r:id="rId58"/>
    <p:sldId id="283" r:id="rId60"/>
    <p:sldId id="268" r:id="rId62"/>
    <p:sldId id="269" r:id="rId64"/>
    <p:sldId id="271" r:id="rId66"/>
    <p:sldId id="304" r:id="rId68"/>
    <p:sldId id="272" r:id="rId70"/>
    <p:sldId id="276" r:id="rId72"/>
    <p:sldId id="278" r:id="rId74"/>
    <p:sldId id="279" r:id="rId76"/>
    <p:sldId id="280" r:id="rId78"/>
    <p:sldId id="301" r:id="rId80"/>
    <p:sldId id="305" r:id="rId82"/>
    <p:sldId id="275" r:id="rId84"/>
    <p:sldId id="286" r:id="rId86"/>
    <p:sldId id="288" r:id="rId88"/>
    <p:sldId id="292" r:id="rId90"/>
    <p:sldId id="298" r:id="rId92"/>
    <p:sldId id="299" r:id="rId94"/>
    <p:sldId id="312" r:id="rId96"/>
    <p:sldId id="341" r:id="rId98"/>
  </p:sldIdLst>
  <p:sldSz cx="9145270" cy="5144770"/>
  <p:notesSz cx="6858000" cy="9144000"/>
  <p:defaultTextStyle>
    <a:defPPr>
      <a:defRPr lang="zh-CN"/>
    </a:defPPr>
    <a:lvl1pPr marL="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0965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3865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6765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399665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565" algn="l" defTabSz="68516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2159" userDrawn="1">
          <p15:clr>
            <a:srgbClr val="A4A3A4"/>
          </p15:clr>
        </p15:guide>
        <p15:guide id="1" pos="3839" userDrawn="1">
          <p15:clr>
            <a:srgbClr val="A4A3A4"/>
          </p15:clr>
        </p15:guide>
        <p15:guide id="2" orient="horz" pos="757" userDrawn="1">
          <p15:clr>
            <a:srgbClr val="A4A3A4"/>
          </p15:clr>
        </p15:guide>
        <p15:guide id="3" pos="360" userDrawn="1">
          <p15:clr>
            <a:srgbClr val="A4A3A4"/>
          </p15:clr>
        </p15:guide>
        <p15:guide id="4" pos="7315" userDrawn="1">
          <p15:clr>
            <a:srgbClr val="A4A3A4"/>
          </p15:clr>
        </p15:guide>
        <p15:guide id="5" orient="horz" pos="1620" userDrawn="1">
          <p15:clr>
            <a:srgbClr val="A4A3A4"/>
          </p15:clr>
        </p15:guide>
        <p15:guide id="6" orient="horz" pos="568" userDrawn="1">
          <p15:clr>
            <a:srgbClr val="A4A3A4"/>
          </p15:clr>
        </p15:guide>
        <p15:guide id="7" pos="2880" userDrawn="1">
          <p15:clr>
            <a:srgbClr val="A4A3A4"/>
          </p15:clr>
        </p15:guide>
        <p15:guide id="8" pos="270" userDrawn="1">
          <p15:clr>
            <a:srgbClr val="A4A3A4"/>
          </p15:clr>
        </p15:guide>
        <p15:guide id="9" pos="54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40920A"/>
    <a:srgbClr val="8CD22E"/>
    <a:srgbClr val="4DBF4D"/>
    <a:srgbClr val="90D22E"/>
    <a:srgbClr val="5B9BD5"/>
    <a:srgbClr val="F992B8"/>
    <a:srgbClr val="F9D841"/>
    <a:srgbClr val="90BE21"/>
    <a:srgbClr val="BAD580"/>
    <a:srgbClr val="98989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13" autoAdjust="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642" y="72"/>
      </p:cViewPr>
      <p:guideLst>
        <p:guide orient="horz" pos="2159"/>
        <p:guide pos="3839"/>
        <p:guide orient="horz" pos="757"/>
        <p:guide pos="360"/>
        <p:guide pos="7315"/>
        <p:guide orient="horz" pos="1620"/>
        <p:guide orient="horz" pos="568"/>
        <p:guide pos="2880"/>
        <p:guide pos="270"/>
        <p:guide pos="54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29" Type="http://schemas.openxmlformats.org/officeDocument/2006/relationships/slideMaster" Target="slideMasters/slideMaster1.xml"></Relationship><Relationship Id="rId30" Type="http://schemas.openxmlformats.org/officeDocument/2006/relationships/theme" Target="theme/theme1.xml"></Relationship><Relationship Id="rId31" Type="http://schemas.openxmlformats.org/officeDocument/2006/relationships/slideMaster" Target="slideMasters/slideMaster2.xml"></Relationship><Relationship Id="rId33" Type="http://schemas.openxmlformats.org/officeDocument/2006/relationships/slideMaster" Target="slideMasters/slideMaster3.xml"></Relationship><Relationship Id="rId35" Type="http://schemas.openxmlformats.org/officeDocument/2006/relationships/slideMaster" Target="slideMasters/slideMaster4.xml"></Relationship><Relationship Id="rId37" Type="http://schemas.openxmlformats.org/officeDocument/2006/relationships/notesMaster" Target="notesMasters/notesMaster1.xml"></Relationship><Relationship Id="rId39" Type="http://schemas.openxmlformats.org/officeDocument/2006/relationships/slide" Target="slides/slide1.xml"></Relationship><Relationship Id="rId40" Type="http://schemas.openxmlformats.org/officeDocument/2006/relationships/slide" Target="slides/slide2.xml"></Relationship><Relationship Id="rId42" Type="http://schemas.openxmlformats.org/officeDocument/2006/relationships/slide" Target="slides/slide3.xml"></Relationship><Relationship Id="rId44" Type="http://schemas.openxmlformats.org/officeDocument/2006/relationships/slide" Target="slides/slide4.xml"></Relationship><Relationship Id="rId46" Type="http://schemas.openxmlformats.org/officeDocument/2006/relationships/slide" Target="slides/slide5.xml"></Relationship><Relationship Id="rId48" Type="http://schemas.openxmlformats.org/officeDocument/2006/relationships/slide" Target="slides/slide6.xml"></Relationship><Relationship Id="rId50" Type="http://schemas.openxmlformats.org/officeDocument/2006/relationships/slide" Target="slides/slide7.xml"></Relationship><Relationship Id="rId52" Type="http://schemas.openxmlformats.org/officeDocument/2006/relationships/slide" Target="slides/slide8.xml"></Relationship><Relationship Id="rId54" Type="http://schemas.openxmlformats.org/officeDocument/2006/relationships/slide" Target="slides/slide9.xml"></Relationship><Relationship Id="rId56" Type="http://schemas.openxmlformats.org/officeDocument/2006/relationships/slide" Target="slides/slide10.xml"></Relationship><Relationship Id="rId58" Type="http://schemas.openxmlformats.org/officeDocument/2006/relationships/slide" Target="slides/slide11.xml"></Relationship><Relationship Id="rId60" Type="http://schemas.openxmlformats.org/officeDocument/2006/relationships/slide" Target="slides/slide12.xml"></Relationship><Relationship Id="rId62" Type="http://schemas.openxmlformats.org/officeDocument/2006/relationships/slide" Target="slides/slide13.xml"></Relationship><Relationship Id="rId64" Type="http://schemas.openxmlformats.org/officeDocument/2006/relationships/slide" Target="slides/slide14.xml"></Relationship><Relationship Id="rId66" Type="http://schemas.openxmlformats.org/officeDocument/2006/relationships/slide" Target="slides/slide15.xml"></Relationship><Relationship Id="rId68" Type="http://schemas.openxmlformats.org/officeDocument/2006/relationships/slide" Target="slides/slide16.xml"></Relationship><Relationship Id="rId70" Type="http://schemas.openxmlformats.org/officeDocument/2006/relationships/slide" Target="slides/slide17.xml"></Relationship><Relationship Id="rId72" Type="http://schemas.openxmlformats.org/officeDocument/2006/relationships/slide" Target="slides/slide18.xml"></Relationship><Relationship Id="rId74" Type="http://schemas.openxmlformats.org/officeDocument/2006/relationships/slide" Target="slides/slide19.xml"></Relationship><Relationship Id="rId76" Type="http://schemas.openxmlformats.org/officeDocument/2006/relationships/slide" Target="slides/slide20.xml"></Relationship><Relationship Id="rId78" Type="http://schemas.openxmlformats.org/officeDocument/2006/relationships/slide" Target="slides/slide21.xml"></Relationship><Relationship Id="rId80" Type="http://schemas.openxmlformats.org/officeDocument/2006/relationships/slide" Target="slides/slide22.xml"></Relationship><Relationship Id="rId82" Type="http://schemas.openxmlformats.org/officeDocument/2006/relationships/slide" Target="slides/slide23.xml"></Relationship><Relationship Id="rId84" Type="http://schemas.openxmlformats.org/officeDocument/2006/relationships/slide" Target="slides/slide24.xml"></Relationship><Relationship Id="rId86" Type="http://schemas.openxmlformats.org/officeDocument/2006/relationships/slide" Target="slides/slide25.xml"></Relationship><Relationship Id="rId88" Type="http://schemas.openxmlformats.org/officeDocument/2006/relationships/slide" Target="slides/slide26.xml"></Relationship><Relationship Id="rId90" Type="http://schemas.openxmlformats.org/officeDocument/2006/relationships/slide" Target="slides/slide27.xml"></Relationship><Relationship Id="rId92" Type="http://schemas.openxmlformats.org/officeDocument/2006/relationships/slide" Target="slides/slide28.xml"></Relationship><Relationship Id="rId94" Type="http://schemas.openxmlformats.org/officeDocument/2006/relationships/slide" Target="slides/slide29.xml"></Relationship><Relationship Id="rId96" Type="http://schemas.openxmlformats.org/officeDocument/2006/relationships/slide" Target="slides/slide30.xml"></Relationship><Relationship Id="rId98" Type="http://schemas.openxmlformats.org/officeDocument/2006/relationships/slide" Target="slides/slide31.xml"></Relationship><Relationship Id="rId101" Type="http://schemas.openxmlformats.org/officeDocument/2006/relationships/viewProps" Target="viewProps.xml"></Relationship><Relationship Id="rId102" Type="http://schemas.openxmlformats.org/officeDocument/2006/relationships/presProps" Target="presProps.xml"></Relationship></Relationships>
</file>

<file path=ppt/charts/_rels/chart1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1.xlsx"></Relationship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20554831823852"/>
          <c:y val="0.0992013420721845"/>
          <c:w val="0.97588903363523"/>
          <c:h val="0.7969611842190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25400">
                <a:noFill/>
              </a:ln>
              <a:effectLst/>
            </c:spPr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11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</c:dPt>
          <c:dLbls>
            <c:delete val="1"/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1"/>
        <c:overlap val="100"/>
        <c:axId val="317060824"/>
        <c:axId val="31706121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 cmpd="sng" algn="ctr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</a:ln>
            <a:effectLst/>
          </c:spPr>
          <c:marker>
            <c:symbol val="square"/>
            <c:size val="49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00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317060824"/>
        <c:axId val="317061216"/>
      </c:lineChart>
      <c:catAx>
        <c:axId val="3170608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17061216"/>
        <c:crosses val="autoZero"/>
        <c:auto val="1"/>
        <c:lblAlgn val="ctr"/>
        <c:lblOffset val="100"/>
        <c:noMultiLvlLbl val="0"/>
      </c:catAx>
      <c:valAx>
        <c:axId val="317061216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17060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5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22141-CB10-4202-A440-E179EA378B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965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3865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765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5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565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2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4.xml"></Relationship></Relationships>
</file>

<file path=ppt/notesSlides/_rels/notesSlide2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5.xml"></Relationship></Relationships>
</file>

<file path=ppt/notesSlides/_rels/notesSlide2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6.xml"></Relationship></Relationships>
</file>

<file path=ppt/notesSlides/_rels/notesSlide2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7.xml"></Relationship></Relationships>
</file>

<file path=ppt/notesSlides/_rels/notesSlide2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8.xml"></Relationship></Relationships>
</file>

<file path=ppt/notesSlides/_rels/notesSlide2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9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3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0.xml"></Relationship></Relationships>
</file>

<file path=ppt/notesSlides/_rels/notesSlide3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1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60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微软雅黑" pitchFamily="34" charset="-122"/>
            </a:endParaRPr>
          </a:p>
        </p:txBody>
      </p:sp>
      <p:sp>
        <p:nvSpPr>
          <p:cNvPr id="860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9813A823-7DB7-47E9-B78C-A0148616DCC8}" type="slidenum">
              <a:rPr lang="zh-CN" altLang="en-US">
                <a:solidFill>
                  <a:srgbClr val="000000"/>
                </a:solidFill>
                <a:ea typeface="微软雅黑" pitchFamily="34" charset="-122"/>
              </a:rPr>
            </a:fld>
            <a:endParaRPr lang="zh-CN" altLang="en-US">
              <a:solidFill>
                <a:srgbClr val="0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微软雅黑" pitchFamily="34" charset="-122"/>
            </a:endParaRPr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E89DE1EE-C3E9-47A5-A9DB-26E368570C41}" type="slidenum">
              <a:rPr lang="zh-CN" altLang="en-US">
                <a:ea typeface="微软雅黑" pitchFamily="34" charset="-122"/>
              </a:rPr>
            </a:fld>
            <a:endParaRPr lang="zh-CN" altLang="en-US"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微软雅黑" pitchFamily="34" charset="-122"/>
            </a:endParaRPr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711FB03B-7C9B-41E1-8AD6-30FD4A1C494B}" type="slidenum">
              <a:rPr lang="zh-CN" altLang="en-US">
                <a:ea typeface="微软雅黑" pitchFamily="34" charset="-122"/>
              </a:rPr>
            </a:fld>
            <a:endParaRPr lang="zh-CN" altLang="en-US"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03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ea typeface="微软雅黑" pitchFamily="34" charset="-122"/>
            </a:endParaRPr>
          </a:p>
        </p:txBody>
      </p:sp>
      <p:sp>
        <p:nvSpPr>
          <p:cNvPr id="1003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C95D42B9-9FF9-48EC-90BD-2A01791FD24D}" type="slidenum">
              <a:rPr lang="zh-CN" altLang="en-US">
                <a:solidFill>
                  <a:srgbClr val="000000"/>
                </a:solidFill>
                <a:ea typeface="微软雅黑" pitchFamily="34" charset="-122"/>
              </a:rPr>
            </a:fld>
            <a:endParaRPr lang="en-US" altLang="zh-CN">
              <a:solidFill>
                <a:srgbClr val="00000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6F7D36-8D58-4ACB-876B-47469DAFA2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B7CD8-0880-4657-846F-DC4F2CBC496C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636E3-D6A6-442B-ADA0-DDC4ECA28A3C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199" y="842033"/>
            <a:ext cx="6859191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199" y="2702362"/>
            <a:ext cx="6859191" cy="124220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996" y="1282703"/>
            <a:ext cx="788807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996" y="3443162"/>
            <a:ext cx="788807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759" y="1369643"/>
            <a:ext cx="3886875" cy="32645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955" y="1369643"/>
            <a:ext cx="3886875" cy="32645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50" y="273930"/>
            <a:ext cx="7888070" cy="9944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952" y="1261261"/>
            <a:ext cx="3869012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52" y="1879386"/>
            <a:ext cx="3869012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955" y="1261261"/>
            <a:ext cx="3888066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955" y="1879386"/>
            <a:ext cx="3888066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51" y="343007"/>
            <a:ext cx="2949690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8066" y="740801"/>
            <a:ext cx="4629954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951" y="1543528"/>
            <a:ext cx="2949690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51" y="343007"/>
            <a:ext cx="2949690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8066" y="740801"/>
            <a:ext cx="4629954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951" y="1543528"/>
            <a:ext cx="2949690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4814" y="273931"/>
            <a:ext cx="1972017" cy="43602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762" y="273931"/>
            <a:ext cx="5801732" cy="43602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B7CD8-0880-4657-846F-DC4F2CBC496C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636E3-D6A6-442B-ADA0-DDC4ECA28A3C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202" y="2702370"/>
            <a:ext cx="6859191" cy="12422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  <a:lvl2pPr marL="374650" indent="0" algn="ctr">
              <a:buNone/>
              <a:defRPr sz="1600"/>
            </a:lvl2pPr>
            <a:lvl3pPr marL="749935" indent="0" algn="ctr">
              <a:buNone/>
              <a:defRPr sz="1500"/>
            </a:lvl3pPr>
            <a:lvl4pPr marL="1124585" indent="0" algn="ctr">
              <a:buNone/>
              <a:defRPr sz="1300"/>
            </a:lvl4pPr>
            <a:lvl5pPr marL="1499870" indent="0" algn="ctr">
              <a:buNone/>
              <a:defRPr sz="1300"/>
            </a:lvl5pPr>
            <a:lvl6pPr marL="1874520" indent="0" algn="ctr">
              <a:buNone/>
              <a:defRPr sz="1300"/>
            </a:lvl6pPr>
            <a:lvl7pPr marL="2249170" indent="0" algn="ctr">
              <a:buNone/>
              <a:defRPr sz="1300"/>
            </a:lvl7pPr>
            <a:lvl8pPr marL="2624455" indent="0" algn="ctr">
              <a:buNone/>
              <a:defRPr sz="1300"/>
            </a:lvl8pPr>
            <a:lvl9pPr marL="2999105" indent="0" algn="ctr">
              <a:buNone/>
              <a:defRPr sz="13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762" y="4768757"/>
            <a:ext cx="2057757" cy="273928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>
                <a:solidFill>
                  <a:srgbClr val="000000">
                    <a:tint val="75000"/>
                  </a:srgbClr>
                </a:solidFill>
              </a:rPr>
            </a:fld>
            <a:endParaRPr lang="id-ID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9481" y="4768757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id-ID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5298" y="4768757"/>
            <a:ext cx="371542" cy="273928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>
                <a:solidFill>
                  <a:srgbClr val="000000">
                    <a:tint val="75000"/>
                  </a:srgbClr>
                </a:solidFill>
              </a:rPr>
            </a:fld>
            <a:endParaRPr lang="id-ID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3" name="水边的阿荻丽娜.wav"/>
          </p:stSnd>
        </p:sndAc>
      </p:transition>
    </mc:Choice>
    <mc:Fallback>
      <p:transition advTm="1000">
        <p:sndAc>
          <p:stSnd loop="1">
            <p:snd r:embed="rId3" name="水边的阿荻丽娜.wav"/>
          </p:stSnd>
        </p:sndAc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3" name="水边的阿荻丽娜.wav"/>
          </p:stSnd>
        </p:sndAc>
      </p:transition>
    </mc:Choice>
    <mc:Fallback>
      <p:transition advTm="1000">
        <p:sndAc>
          <p:stSnd loop="1">
            <p:snd r:embed="rId3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3" name="水边的阿荻丽娜.wav"/>
          </p:stSnd>
        </p:sndAc>
      </p:transition>
    </mc:Choice>
    <mc:Fallback>
      <p:transition advTm="1000">
        <p:sndAc>
          <p:stSnd loop="1">
            <p:snd r:embed="rId3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19" y="1598319"/>
            <a:ext cx="7773750" cy="110285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41" y="2915550"/>
            <a:ext cx="6401912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3" name="水边的阿荻丽娜.wav"/>
          </p:stSnd>
        </p:sndAc>
      </p:transition>
    </mc:Choice>
    <mc:Fallback>
      <p:transition advTm="1000">
        <p:sndAc>
          <p:stSnd loop="1">
            <p:snd r:embed="rId3" name="水边的阿荻丽娜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3" name="水边的阿荻丽娜.wav"/>
          </p:stSnd>
        </p:sndAc>
      </p:transition>
    </mc:Choice>
    <mc:Fallback>
      <p:transition advTm="1000">
        <p:sndAc>
          <p:stSnd loop="1">
            <p:snd r:embed="rId3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blipFill dpi="0" rotWithShape="1">
          <a:blip r:embed="rId2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3" name="水边的阿荻丽娜.wav"/>
          </p:stSnd>
        </p:sndAc>
      </p:transition>
    </mc:Choice>
    <mc:Fallback>
      <p:transition advTm="1000">
        <p:sndAc>
          <p:stSnd loop="1">
            <p:snd r:embed="rId3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19" y="1598317"/>
            <a:ext cx="7773750" cy="110285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41" y="2915550"/>
            <a:ext cx="6401912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759" y="273930"/>
            <a:ext cx="7888070" cy="994479"/>
          </a:xfrm>
          <a:prstGeom prst="rect">
            <a:avLst/>
          </a:prstGeom>
        </p:spPr>
        <p:txBody>
          <a:bodyPr lIns="91437" tIns="45719" rIns="91437" bIns="45719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759" y="1369643"/>
            <a:ext cx="7888070" cy="3264512"/>
          </a:xfrm>
          <a:prstGeom prst="rect">
            <a:avLst/>
          </a:prstGeom>
        </p:spPr>
        <p:txBody>
          <a:bodyPr lIns="91437" tIns="45719" rIns="91437" bIns="45719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759" y="4768738"/>
            <a:ext cx="2057757" cy="274722"/>
          </a:xfrm>
          <a:prstGeom prst="rect">
            <a:avLst/>
          </a:prstGeom>
        </p:spPr>
        <p:txBody>
          <a:bodyPr lIns="91437" tIns="45719" rIns="91437" bIns="45719"/>
          <a:lstStyle>
            <a:lvl1pPr>
              <a:defRPr/>
            </a:lvl1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  <a:defRPr/>
            </a:pPr>
            <a:fld id="{5BB9D612-968B-4D36-8A20-40A81D6480BD}" type="datetimeFigureOut">
              <a:rPr lang="zh-CN" altLang="en-US" smtClean="0">
                <a:solidFill>
                  <a:prstClr val="black"/>
                </a:solidFill>
                <a:ea typeface="宋体" charset="-122"/>
              </a:rPr>
            </a:fld>
            <a:endParaRPr lang="zh-CN" altLang="en-US">
              <a:solidFill>
                <a:prstClr val="black"/>
              </a:solidFill>
              <a:ea typeface="宋体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9476" y="4768738"/>
            <a:ext cx="3086636" cy="274722"/>
          </a:xfrm>
          <a:prstGeom prst="rect">
            <a:avLst/>
          </a:prstGeom>
        </p:spPr>
        <p:txBody>
          <a:bodyPr lIns="91437" tIns="45719" rIns="91437" bIns="45719"/>
          <a:lstStyle>
            <a:lvl1pPr>
              <a:defRPr/>
            </a:lvl1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ea typeface="宋体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9072" y="4768738"/>
            <a:ext cx="2057757" cy="274722"/>
          </a:xfrm>
          <a:prstGeom prst="rect">
            <a:avLst/>
          </a:prstGeom>
        </p:spPr>
        <p:txBody>
          <a:bodyPr lIns="91437" tIns="45719" rIns="91437" bIns="45719"/>
          <a:lstStyle>
            <a:lvl1pPr>
              <a:defRPr/>
            </a:lvl1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  <a:defRPr/>
            </a:pPr>
            <a:fld id="{594226AD-93BF-46D6-AF03-E4C90EF4B742}" type="slidenum">
              <a:rPr lang="zh-CN" altLang="en-US" smtClean="0">
                <a:solidFill>
                  <a:prstClr val="black"/>
                </a:solidFill>
                <a:ea typeface="宋体" charset="-122"/>
              </a:rPr>
            </a:fld>
            <a:endParaRPr lang="zh-CN" altLang="en-US">
              <a:solidFill>
                <a:prstClr val="black"/>
              </a:solidFill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audio" Target="../media/audio1.wav"/><Relationship Id="rId7" Type="http://schemas.openxmlformats.org/officeDocument/2006/relationships/image" Target="../media/image3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audio" Target="../media/audio1.wav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4" Type="http://schemas.openxmlformats.org/officeDocument/2006/relationships/theme" Target="../theme/theme3.xml"/><Relationship Id="rId13" Type="http://schemas.openxmlformats.org/officeDocument/2006/relationships/audio" Target="../media/audio1.wav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3.png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0" Type="http://schemas.openxmlformats.org/officeDocument/2006/relationships/theme" Target="../theme/theme4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903" y="274420"/>
            <a:ext cx="7887788" cy="993784"/>
          </a:xfrm>
          <a:prstGeom prst="rect">
            <a:avLst/>
          </a:prstGeom>
        </p:spPr>
        <p:txBody>
          <a:bodyPr vert="horz" lIns="64995" tIns="32497" rIns="64995" bIns="3249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903" y="1369842"/>
            <a:ext cx="7887788" cy="3264806"/>
          </a:xfrm>
          <a:prstGeom prst="rect">
            <a:avLst/>
          </a:prstGeom>
        </p:spPr>
        <p:txBody>
          <a:bodyPr vert="horz" lIns="64995" tIns="32497" rIns="64995" bIns="3249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903" y="4769035"/>
            <a:ext cx="2057193" cy="273291"/>
          </a:xfrm>
          <a:prstGeom prst="rect">
            <a:avLst/>
          </a:prstGeom>
        </p:spPr>
        <p:txBody>
          <a:bodyPr vert="horz" lIns="64995" tIns="32497" rIns="64995" bIns="32497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AB7CD8-0880-4657-846F-DC4F2CBC496C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338" y="4769035"/>
            <a:ext cx="3086918" cy="273291"/>
          </a:xfrm>
          <a:prstGeom prst="rect">
            <a:avLst/>
          </a:prstGeom>
        </p:spPr>
        <p:txBody>
          <a:bodyPr vert="horz" lIns="64995" tIns="32497" rIns="64995" bIns="32497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9495" y="4769035"/>
            <a:ext cx="2057193" cy="273291"/>
          </a:xfrm>
          <a:prstGeom prst="rect">
            <a:avLst/>
          </a:prstGeom>
        </p:spPr>
        <p:txBody>
          <a:bodyPr vert="horz" lIns="64995" tIns="32497" rIns="64995" bIns="32497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18636E3-D6A6-442B-ADA0-DDC4ECA28A3C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5588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8" name="水边的阿荻丽娜.wav"/>
          </p:stSnd>
        </p:sndAc>
      </p:transition>
    </mc:Choice>
    <mc:Fallback>
      <p:transition advTm="1000">
        <p:sndAc>
          <p:stSnd loop="1">
            <p:snd r:embed="rId8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49605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9605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68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16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728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40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752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264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713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225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24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72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984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496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008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457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969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5588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5" name="水边的阿荻丽娜.wav"/>
          </p:stSnd>
        </p:sndAc>
      </p:transition>
    </mc:Choice>
    <mc:Fallback>
      <p:transition advTm="1000">
        <p:sndAc>
          <p:stSnd loop="1">
            <p:snd r:embed="rId5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759" y="273930"/>
            <a:ext cx="7888070" cy="994479"/>
          </a:xfrm>
          <a:prstGeom prst="rect">
            <a:avLst/>
          </a:prstGeom>
        </p:spPr>
        <p:txBody>
          <a:bodyPr vert="horz" lIns="91437" tIns="45719" rIns="91437" bIns="4571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759" y="1369643"/>
            <a:ext cx="7888070" cy="3264512"/>
          </a:xfrm>
          <a:prstGeom prst="rect">
            <a:avLst/>
          </a:prstGeom>
        </p:spPr>
        <p:txBody>
          <a:bodyPr vert="horz" lIns="91437" tIns="45719" rIns="91437" bIns="4571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759" y="4768736"/>
            <a:ext cx="2057757" cy="273928"/>
          </a:xfrm>
          <a:prstGeom prst="rect">
            <a:avLst/>
          </a:prstGeom>
        </p:spPr>
        <p:txBody>
          <a:bodyPr vert="horz" lIns="91437" tIns="45719" rIns="91437" bIns="4571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65"/>
            <a:fld id="{ACAA7C65-B6F5-44C3-AB3B-E7E5D716C52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9476" y="4768736"/>
            <a:ext cx="3086636" cy="273928"/>
          </a:xfrm>
          <a:prstGeom prst="rect">
            <a:avLst/>
          </a:prstGeom>
        </p:spPr>
        <p:txBody>
          <a:bodyPr vert="horz" lIns="91437" tIns="45719" rIns="91437" bIns="4571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072" y="4768736"/>
            <a:ext cx="2057757" cy="273928"/>
          </a:xfrm>
          <a:prstGeom prst="rect">
            <a:avLst/>
          </a:prstGeom>
        </p:spPr>
        <p:txBody>
          <a:bodyPr vert="horz" lIns="91437" tIns="45719" rIns="91437" bIns="4571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65"/>
            <a:fld id="{42A122D9-700C-4B24-A0FF-0D199764DF0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3" name="水边的阿荻丽娜.wav"/>
          </p:stSnd>
        </p:sndAc>
      </p:transition>
    </mc:Choice>
    <mc:Fallback>
      <p:transition advTm="1000">
        <p:sndAc>
          <p:stSnd loop="1">
            <p:snd r:embed="rId13" name="水边的阿荻丽娜.wav"/>
          </p:stSnd>
        </p:sndAc>
      </p:transition>
    </mc:Fallback>
  </mc:AlternateConten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903" y="274422"/>
            <a:ext cx="7887788" cy="993784"/>
          </a:xfrm>
          <a:prstGeom prst="rect">
            <a:avLst/>
          </a:prstGeom>
        </p:spPr>
        <p:txBody>
          <a:bodyPr vert="horz" lIns="64998" tIns="32499" rIns="64998" bIns="3249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903" y="1369843"/>
            <a:ext cx="7887788" cy="3264806"/>
          </a:xfrm>
          <a:prstGeom prst="rect">
            <a:avLst/>
          </a:prstGeom>
        </p:spPr>
        <p:txBody>
          <a:bodyPr vert="horz" lIns="64998" tIns="32499" rIns="64998" bIns="3249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903" y="4769034"/>
            <a:ext cx="2057193" cy="273291"/>
          </a:xfrm>
          <a:prstGeom prst="rect">
            <a:avLst/>
          </a:prstGeom>
        </p:spPr>
        <p:txBody>
          <a:bodyPr vert="horz" lIns="64998" tIns="32499" rIns="64998" bIns="3249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fld id="{E5AB7CD8-0880-4657-846F-DC4F2CBC496C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338" y="4769034"/>
            <a:ext cx="3086918" cy="273291"/>
          </a:xfrm>
          <a:prstGeom prst="rect">
            <a:avLst/>
          </a:prstGeom>
        </p:spPr>
        <p:txBody>
          <a:bodyPr vert="horz" lIns="64998" tIns="32499" rIns="64998" bIns="3249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9495" y="4769034"/>
            <a:ext cx="2057193" cy="273291"/>
          </a:xfrm>
          <a:prstGeom prst="rect">
            <a:avLst/>
          </a:prstGeom>
        </p:spPr>
        <p:txBody>
          <a:bodyPr vert="horz" lIns="64998" tIns="32499" rIns="64998" bIns="3249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fld id="{D18636E3-D6A6-442B-ADA0-DDC4ECA28A3C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5588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</p:sldLayoutIdLst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9" name="水边的阿荻丽娜.wav"/>
          </p:stSnd>
        </p:sndAc>
      </p:transition>
    </mc:Choice>
    <mc:Fallback>
      <p:transition advTm="1000">
        <p:sndAc>
          <p:stSnd loop="1">
            <p:snd r:embed="rId9" name="水边的阿荻丽娜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49605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9605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68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0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728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40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752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264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776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225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24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72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984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496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008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520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969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4" Type="http://schemas.openxmlformats.org/officeDocument/2006/relationships/notesSlide" Target="../notesSlides/notesSlide1.xml"></Relationship><Relationship Id="rId1" Type="http://schemas.openxmlformats.org/officeDocument/2006/relationships/image" Target="../media/image5.png"></Relationship><Relationship Id="rId5" Type="http://schemas.openxmlformats.org/officeDocument/2006/relationships/slideLayout" Target="../slideLayouts/slideLayout10.xml"></Relationship></Relationships>
</file>

<file path=ppt/slides/_rels/slide10.xml.rels><?xml version="1.0" encoding="UTF-8"?>
<Relationships xmlns="http://schemas.openxmlformats.org/package/2006/relationships"><Relationship Id="rId3" Type="http://schemas.openxmlformats.org/officeDocument/2006/relationships/notesSlide" Target="../notesSlides/notesSlide10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11.xml.rels><?xml version="1.0" encoding="UTF-8"?>
<Relationships xmlns="http://schemas.openxmlformats.org/package/2006/relationships"><Relationship Id="rId3" Type="http://schemas.openxmlformats.org/officeDocument/2006/relationships/notesSlide" Target="../notesSlides/notesSlide11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12.xml.rels><?xml version="1.0" encoding="UTF-8"?>
<Relationships xmlns="http://schemas.openxmlformats.org/package/2006/relationships"><Relationship Id="rId3" Type="http://schemas.openxmlformats.org/officeDocument/2006/relationships/notesSlide" Target="../notesSlides/notesSlide12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13.xml.rels><?xml version="1.0" encoding="UTF-8"?>
<Relationships xmlns="http://schemas.openxmlformats.org/package/2006/relationships"><Relationship Id="rId3" Type="http://schemas.openxmlformats.org/officeDocument/2006/relationships/notesSlide" Target="../notesSlides/notesSlide13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14.xml.rels><?xml version="1.0" encoding="UTF-8"?>
<Relationships xmlns="http://schemas.openxmlformats.org/package/2006/relationships"><Relationship Id="rId4" Type="http://schemas.openxmlformats.org/officeDocument/2006/relationships/notesSlide" Target="../notesSlides/notesSlide14.xml"></Relationship><Relationship Id="rId3" Type="http://schemas.openxmlformats.org/officeDocument/2006/relationships/slideLayout" Target="../slideLayouts/slideLayout4.xml"></Relationship><Relationship Id="rId2" Type="http://schemas.openxmlformats.org/officeDocument/2006/relationships/audio" Target="../media/audio1.wav"></Relationship><Relationship Id="rId1" Type="http://schemas.openxmlformats.org/officeDocument/2006/relationships/image" Target="../media/image10.png"></Relationship></Relationships>
</file>

<file path=ppt/slides/_rels/slide15.xml.rels><?xml version="1.0" encoding="UTF-8"?>
<Relationships xmlns="http://schemas.openxmlformats.org/package/2006/relationships"><Relationship Id="rId3" Type="http://schemas.openxmlformats.org/officeDocument/2006/relationships/notesSlide" Target="../notesSlides/notesSlide15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16.xml.rels><?xml version="1.0" encoding="UTF-8"?>
<Relationships xmlns="http://schemas.openxmlformats.org/package/2006/relationships"><Relationship Id="rId3" Type="http://schemas.openxmlformats.org/officeDocument/2006/relationships/notesSlide" Target="../notesSlides/notesSlide16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audio" Target="../media/audio1.wav"></Relationship></Relationships>
</file>

<file path=ppt/slides/_rels/slide17.xml.rels><?xml version="1.0" encoding="UTF-8"?>
<Relationships xmlns="http://schemas.openxmlformats.org/package/2006/relationships"><Relationship Id="rId4" Type="http://schemas.openxmlformats.org/officeDocument/2006/relationships/notesSlide" Target="../notesSlides/notesSlide17.xml"></Relationship><Relationship Id="rId3" Type="http://schemas.openxmlformats.org/officeDocument/2006/relationships/slideLayout" Target="../slideLayouts/slideLayout4.xml"></Relationship><Relationship Id="rId2" Type="http://schemas.openxmlformats.org/officeDocument/2006/relationships/audio" Target="../media/audio1.wav"></Relationship><Relationship Id="rId1" Type="http://schemas.openxmlformats.org/officeDocument/2006/relationships/image" Target="../media/image11.jpeg"></Relationship></Relationships>
</file>

<file path=ppt/slides/_rels/slide18.xml.rels><?xml version="1.0" encoding="UTF-8"?>
<Relationships xmlns="http://schemas.openxmlformats.org/package/2006/relationships"><Relationship Id="rId3" Type="http://schemas.openxmlformats.org/officeDocument/2006/relationships/notesSlide" Target="../notesSlides/notesSlide18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19.xml.rels><?xml version="1.0" encoding="UTF-8"?>
<Relationships xmlns="http://schemas.openxmlformats.org/package/2006/relationships"><Relationship Id="rId4" Type="http://schemas.openxmlformats.org/officeDocument/2006/relationships/notesSlide" Target="../notesSlides/notesSlide19.xml"></Relationship><Relationship Id="rId3" Type="http://schemas.openxmlformats.org/officeDocument/2006/relationships/slideLayout" Target="../slideLayouts/slideLayout4.xml"></Relationship><Relationship Id="rId2" Type="http://schemas.openxmlformats.org/officeDocument/2006/relationships/audio" Target="../media/audio1.wav"></Relationship><Relationship Id="rId1" Type="http://schemas.openxmlformats.org/officeDocument/2006/relationships/chart" Target="../charts/chart1.xml"></Relationship></Relationships>
</file>

<file path=ppt/slides/_rels/slide2.xml.rels><?xml version="1.0" encoding="UTF-8"?>
<Relationships xmlns="http://schemas.openxmlformats.org/package/2006/relationships"><Relationship Id="rId3" Type="http://schemas.openxmlformats.org/officeDocument/2006/relationships/notesSlide" Target="../notesSlides/notesSlide2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audio" Target="../media/audio1.wav"></Relationship></Relationships>
</file>

<file path=ppt/slides/_rels/slide20.xml.rels><?xml version="1.0" encoding="UTF-8"?>
<Relationships xmlns="http://schemas.openxmlformats.org/package/2006/relationships"><Relationship Id="rId3" Type="http://schemas.openxmlformats.org/officeDocument/2006/relationships/notesSlide" Target="../notesSlides/notesSlide20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21.xml.rels><?xml version="1.0" encoding="UTF-8"?>
<Relationships xmlns="http://schemas.openxmlformats.org/package/2006/relationships"><Relationship Id="rId3" Type="http://schemas.openxmlformats.org/officeDocument/2006/relationships/notesSlide" Target="../notesSlides/notesSlide21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22.xml.rels><?xml version="1.0" encoding="UTF-8"?>
<Relationships xmlns="http://schemas.openxmlformats.org/package/2006/relationships"><Relationship Id="rId3" Type="http://schemas.openxmlformats.org/officeDocument/2006/relationships/notesSlide" Target="../notesSlides/notesSlide22.xml"></Relationship><Relationship Id="rId2" Type="http://schemas.openxmlformats.org/officeDocument/2006/relationships/slideLayout" Target="../slideLayouts/slideLayout8.xml"></Relationship><Relationship Id="rId1" Type="http://schemas.openxmlformats.org/officeDocument/2006/relationships/audio" Target="../media/audio1.wav"></Relationship></Relationships>
</file>

<file path=ppt/slides/_rels/slide23.xml.rels><?xml version="1.0" encoding="UTF-8"?>
<Relationships xmlns="http://schemas.openxmlformats.org/package/2006/relationships"><Relationship Id="rId3" Type="http://schemas.openxmlformats.org/officeDocument/2006/relationships/notesSlide" Target="../notesSlides/notesSlide23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audio" Target="../media/audio1.wav"></Relationship></Relationships>
</file>

<file path=ppt/slides/_rels/slide24.xml.rels><?xml version="1.0" encoding="UTF-8"?>
<Relationships xmlns="http://schemas.openxmlformats.org/package/2006/relationships"><Relationship Id="rId3" Type="http://schemas.openxmlformats.org/officeDocument/2006/relationships/notesSlide" Target="../notesSlides/notesSlide24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25.xml.rels><?xml version="1.0" encoding="UTF-8"?>
<Relationships xmlns="http://schemas.openxmlformats.org/package/2006/relationships"><Relationship Id="rId3" Type="http://schemas.openxmlformats.org/officeDocument/2006/relationships/notesSlide" Target="../notesSlides/notesSlide25.xml"></Relationship><Relationship Id="rId2" Type="http://schemas.openxmlformats.org/officeDocument/2006/relationships/slideLayout" Target="../slideLayouts/slideLayout5.xml"></Relationship><Relationship Id="rId1" Type="http://schemas.openxmlformats.org/officeDocument/2006/relationships/audio" Target="../media/audio1.wav"></Relationship></Relationships>
</file>

<file path=ppt/slides/_rels/slide26.xml.rels><?xml version="1.0" encoding="UTF-8"?>
<Relationships xmlns="http://schemas.openxmlformats.org/package/2006/relationships"><Relationship Id="rId5" Type="http://schemas.openxmlformats.org/officeDocument/2006/relationships/notesSlide" Target="../notesSlides/notesSlide26.xml"></Relationship><Relationship Id="rId4" Type="http://schemas.openxmlformats.org/officeDocument/2006/relationships/slideLayout" Target="../slideLayouts/slideLayout3.xml"></Relationship><Relationship Id="rId3" Type="http://schemas.openxmlformats.org/officeDocument/2006/relationships/audio" Target="../media/audio1.wav"></Relationship><Relationship Id="rId2" Type="http://schemas.openxmlformats.org/officeDocument/2006/relationships/image" Target="../media/image14.jpeg"></Relationship><Relationship Id="rId1" Type="http://schemas.openxmlformats.org/officeDocument/2006/relationships/image" Target="../media/image13.png"></Relationship></Relationships>
</file>

<file path=ppt/slides/_rels/slide27.xml.rels><?xml version="1.0" encoding="UTF-8"?>
<Relationships xmlns="http://schemas.openxmlformats.org/package/2006/relationships"><Relationship Id="rId3" Type="http://schemas.openxmlformats.org/officeDocument/2006/relationships/notesSlide" Target="../notesSlides/notesSlide27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audio" Target="../media/audio1.wav"></Relationship></Relationships>
</file>

<file path=ppt/slides/_rels/slide28.xml.rels><?xml version="1.0" encoding="UTF-8"?>
<Relationships xmlns="http://schemas.openxmlformats.org/package/2006/relationships"><Relationship Id="rId3" Type="http://schemas.openxmlformats.org/officeDocument/2006/relationships/notesSlide" Target="../notesSlides/notesSlide28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29.xml.rels><?xml version="1.0" encoding="UTF-8"?>
<Relationships xmlns="http://schemas.openxmlformats.org/package/2006/relationships"><Relationship Id="rId3" Type="http://schemas.openxmlformats.org/officeDocument/2006/relationships/notesSlide" Target="../notesSlides/notesSlide29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3.xml.rels><?xml version="1.0" encoding="UTF-8"?>
<Relationships xmlns="http://schemas.openxmlformats.org/package/2006/relationships"><Relationship Id="rId5" Type="http://schemas.openxmlformats.org/officeDocument/2006/relationships/notesSlide" Target="../notesSlides/notesSlide3.xml"></Relationship><Relationship Id="rId4" Type="http://schemas.openxmlformats.org/officeDocument/2006/relationships/slideLayout" Target="../slideLayouts/slideLayout6.xml"></Relationship><Relationship Id="rId3" Type="http://schemas.openxmlformats.org/officeDocument/2006/relationships/audio" Target="../media/audio1.wav"></Relationship><Relationship Id="rId2" Type="http://schemas.openxmlformats.org/officeDocument/2006/relationships/tags" Target="../tags/tag1.xml"></Relationship><Relationship Id="rId1" Type="http://schemas.openxmlformats.org/officeDocument/2006/relationships/image" Target="../media/image6.jpeg"></Relationship></Relationships>
</file>

<file path=ppt/slides/_rels/slide30.xml.rels><?xml version="1.0" encoding="UTF-8"?>
<Relationships xmlns="http://schemas.openxmlformats.org/package/2006/relationships"><Relationship Id="rId4" Type="http://schemas.openxmlformats.org/officeDocument/2006/relationships/notesSlide" Target="../notesSlides/notesSlide30.xml"></Relationship><Relationship Id="rId3" Type="http://schemas.openxmlformats.org/officeDocument/2006/relationships/slideLayout" Target="../slideLayouts/slideLayout27.xml"></Relationship><Relationship Id="rId2" Type="http://schemas.openxmlformats.org/officeDocument/2006/relationships/audio" Target="../media/audio1.wav"></Relationship><Relationship Id="rId1" Type="http://schemas.openxmlformats.org/officeDocument/2006/relationships/tags" Target="../tags/tag2.xml"></Relationship></Relationships>
</file>

<file path=ppt/slides/_rels/slide31.xml.rels><?xml version="1.0" encoding="UTF-8"?>
<Relationships xmlns="http://schemas.openxmlformats.org/package/2006/relationships"><Relationship Id="rId3" Type="http://schemas.openxmlformats.org/officeDocument/2006/relationships/notesSlide" Target="../notesSlides/notesSlide31.xml"></Relationship><Relationship Id="rId4" Type="http://schemas.openxmlformats.org/officeDocument/2006/relationships/image" Target="../media/fImage2734836941.jpeg"></Relationship><Relationship Id="rId5" Type="http://schemas.openxmlformats.org/officeDocument/2006/relationships/slideLayout" Target="../slideLayouts/slideLayout21.xml"></Relationship></Relationships>
</file>

<file path=ppt/slides/_rels/slide4.xml.rels><?xml version="1.0" encoding="UTF-8"?>
<Relationships xmlns="http://schemas.openxmlformats.org/package/2006/relationships"><Relationship Id="rId3" Type="http://schemas.openxmlformats.org/officeDocument/2006/relationships/notesSlide" Target="../notesSlides/notesSlide4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audio" Target="../media/audio1.wav"></Relationship></Relationships>
</file>

<file path=ppt/slides/_rels/slide5.xml.rels><?xml version="1.0" encoding="UTF-8"?>
<Relationships xmlns="http://schemas.openxmlformats.org/package/2006/relationships"><Relationship Id="rId5" Type="http://schemas.openxmlformats.org/officeDocument/2006/relationships/notesSlide" Target="../notesSlides/notesSlide5.xml"></Relationship><Relationship Id="rId4" Type="http://schemas.openxmlformats.org/officeDocument/2006/relationships/slideLayout" Target="../slideLayouts/slideLayout1.xml"></Relationship><Relationship Id="rId3" Type="http://schemas.openxmlformats.org/officeDocument/2006/relationships/audio" Target="../media/audio1.wav"></Relationship><Relationship Id="rId2" Type="http://schemas.openxmlformats.org/officeDocument/2006/relationships/image" Target="../media/image8.png"></Relationship><Relationship Id="rId1" Type="http://schemas.openxmlformats.org/officeDocument/2006/relationships/image" Target="../media/image7.png"></Relationship></Relationships>
</file>

<file path=ppt/slides/_rels/slide6.xml.rels><?xml version="1.0" encoding="UTF-8"?>
<Relationships xmlns="http://schemas.openxmlformats.org/package/2006/relationships"><Relationship Id="rId4" Type="http://schemas.openxmlformats.org/officeDocument/2006/relationships/notesSlide" Target="../notesSlides/notesSlide6.xml"></Relationship><Relationship Id="rId3" Type="http://schemas.openxmlformats.org/officeDocument/2006/relationships/slideLayout" Target="../slideLayouts/slideLayout3.xml"></Relationship><Relationship Id="rId2" Type="http://schemas.openxmlformats.org/officeDocument/2006/relationships/audio" Target="../media/audio1.wav"></Relationship><Relationship Id="rId1" Type="http://schemas.openxmlformats.org/officeDocument/2006/relationships/image" Target="../media/image9.jpeg"></Relationship></Relationships>
</file>

<file path=ppt/slides/_rels/slide7.xml.rels><?xml version="1.0" encoding="UTF-8"?>
<Relationships xmlns="http://schemas.openxmlformats.org/package/2006/relationships"><Relationship Id="rId3" Type="http://schemas.openxmlformats.org/officeDocument/2006/relationships/notesSlide" Target="../notesSlides/notesSlide7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_rels/slide8.xml.rels><?xml version="1.0" encoding="UTF-8"?>
<Relationships xmlns="http://schemas.openxmlformats.org/package/2006/relationships"><Relationship Id="rId3" Type="http://schemas.openxmlformats.org/officeDocument/2006/relationships/notesSlide" Target="../notesSlides/notesSlide8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audio" Target="../media/audio1.wav"></Relationship></Relationships>
</file>

<file path=ppt/slides/_rels/slide9.xml.rels><?xml version="1.0" encoding="UTF-8"?>
<Relationships xmlns="http://schemas.openxmlformats.org/package/2006/relationships"><Relationship Id="rId3" Type="http://schemas.openxmlformats.org/officeDocument/2006/relationships/notesSlide" Target="../notesSlides/notesSlide9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audio" Target="../media/audio1.wav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4978400"/>
            <a:ext cx="9152255" cy="17399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685165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14"/>
          <p:cNvSpPr txBox="1">
            <a:spLocks noChangeArrowheads="1"/>
          </p:cNvSpPr>
          <p:nvPr/>
        </p:nvSpPr>
        <p:spPr bwMode="auto">
          <a:xfrm>
            <a:off x="1595755" y="4099560"/>
            <a:ext cx="2012315" cy="461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numCol="1" vert="horz" anchor="t">
            <a:spAutoFit/>
          </a:bodyPr>
          <a:lstStyle/>
          <a:p>
            <a:pPr marL="0" indent="0" algn="l" fontAlgn="auto" defTabSz="685165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400" cap="none" dirty="0" smtClean="0" b="0" strike="noStrike">
                <a:solidFill>
                  <a:srgbClr val="242B33"/>
                </a:solidFill>
                <a:latin typeface="华文仿宋" charset="0"/>
                <a:ea typeface="华文仿宋" charset="0"/>
              </a:rPr>
              <a:t>汇报人：雷少</a:t>
            </a:r>
            <a:endParaRPr lang="ko-KR" altLang="en-US" sz="2400" cap="none" dirty="0" smtClean="0" b="0" strike="noStrike">
              <a:solidFill>
                <a:srgbClr val="242B33"/>
              </a:solidFill>
              <a:latin typeface="华文仿宋" charset="0"/>
              <a:ea typeface="华文仿宋" charset="0"/>
            </a:endParaRPr>
          </a:p>
        </p:txBody>
      </p:sp>
      <p:sp>
        <p:nvSpPr>
          <p:cNvPr id="24" name="文本框 15"/>
          <p:cNvSpPr txBox="1">
            <a:spLocks noChangeArrowheads="1"/>
          </p:cNvSpPr>
          <p:nvPr/>
        </p:nvSpPr>
        <p:spPr bwMode="auto">
          <a:xfrm>
            <a:off x="1871345" y="2468880"/>
            <a:ext cx="5534025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8" rIns="91436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defTabSz="685165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300" b="1" dirty="0">
                <a:solidFill>
                  <a:srgbClr val="242B33"/>
                </a:solidFill>
                <a:latin typeface="微软雅黑" pitchFamily="34" charset="-122"/>
                <a:ea typeface="微软雅黑" pitchFamily="34" charset="-122"/>
              </a:rPr>
              <a:t>医疗卫生</a:t>
            </a:r>
            <a:r>
              <a:rPr lang="en-US" altLang="zh-CN" sz="5300" b="1" dirty="0">
                <a:solidFill>
                  <a:srgbClr val="242B33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5300" b="1" dirty="0">
                <a:solidFill>
                  <a:srgbClr val="242B33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5300" b="1" dirty="0">
              <a:solidFill>
                <a:srgbClr val="242B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14"/>
          <p:cNvSpPr txBox="1">
            <a:spLocks noChangeArrowheads="1"/>
          </p:cNvSpPr>
          <p:nvPr/>
        </p:nvSpPr>
        <p:spPr bwMode="auto">
          <a:xfrm>
            <a:off x="5224780" y="4099560"/>
            <a:ext cx="246888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8" rIns="91436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685165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242B33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时间</a:t>
            </a:r>
            <a:r>
              <a:rPr lang="zh-CN" altLang="en-US" sz="2400" dirty="0" smtClean="0">
                <a:solidFill>
                  <a:srgbClr val="242B33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：</a:t>
            </a:r>
            <a:r>
              <a:rPr lang="en-US" altLang="zh-CN" sz="2400" dirty="0" smtClean="0">
                <a:solidFill>
                  <a:srgbClr val="242B33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2017</a:t>
            </a:r>
            <a:r>
              <a:rPr lang="zh-CN" altLang="en-US" sz="2400" dirty="0" smtClean="0">
                <a:solidFill>
                  <a:srgbClr val="242B33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年</a:t>
            </a:r>
            <a:r>
              <a:rPr lang="en-US" altLang="zh-CN" sz="2400" dirty="0" smtClean="0">
                <a:solidFill>
                  <a:srgbClr val="242B33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7</a:t>
            </a:r>
            <a:r>
              <a:rPr lang="zh-CN" altLang="en-US" sz="2400" dirty="0" smtClean="0">
                <a:solidFill>
                  <a:srgbClr val="242B33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月</a:t>
            </a:r>
            <a:endParaRPr lang="zh-CN" altLang="en-US" sz="2400" dirty="0">
              <a:solidFill>
                <a:srgbClr val="242B33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353945" y="3496945"/>
            <a:ext cx="4392295" cy="431800"/>
          </a:xfrm>
          <a:prstGeom prst="roundRect">
            <a:avLst/>
          </a:prstGeom>
          <a:solidFill>
            <a:srgbClr val="6CAE43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9" tIns="45704" rIns="91409" bIns="45704" rtlCol="0" anchor="ctr"/>
          <a:lstStyle/>
          <a:p>
            <a:pPr algn="ctr" defTabSz="6851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2938145" y="3476625"/>
            <a:ext cx="3230880" cy="461645"/>
          </a:xfrm>
          <a:prstGeom prst="rect">
            <a:avLst/>
          </a:prstGeom>
          <a:noFill/>
        </p:spPr>
        <p:txBody>
          <a:bodyPr wrap="none" lIns="91409" tIns="45704" rIns="91409" bIns="45704" rtlCol="0">
            <a:spAutoFit/>
          </a:bodyPr>
          <a:lstStyle/>
          <a:p>
            <a:pPr defTabSz="685165"/>
            <a:r>
              <a:rPr lang="zh-CN" altLang="en-US" sz="2400" b="1" dirty="0">
                <a:solidFill>
                  <a:prstClr val="white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在这输入您的单位名称</a:t>
            </a:r>
            <a:endParaRPr lang="zh-CN" altLang="en-US" sz="2400" b="1" dirty="0">
              <a:solidFill>
                <a:prstClr val="white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Group 91"/>
          <p:cNvGrpSpPr/>
          <p:nvPr/>
        </p:nvGrpSpPr>
        <p:grpSpPr bwMode="auto">
          <a:xfrm>
            <a:off x="2364740" y="3500755"/>
            <a:ext cx="390525" cy="617220"/>
            <a:chOff x="2364740" y="3500755"/>
            <a:chExt cx="390525" cy="617220"/>
          </a:xfrm>
        </p:grpSpPr>
        <p:grpSp>
          <p:nvGrpSpPr>
            <p:cNvPr id="29" name="组合 33"/>
            <p:cNvGrpSpPr/>
            <p:nvPr/>
          </p:nvGrpSpPr>
          <p:grpSpPr bwMode="auto">
            <a:xfrm>
              <a:off x="2376805" y="3526155"/>
              <a:ext cx="354330" cy="591820"/>
              <a:chOff x="2376805" y="3526155"/>
              <a:chExt cx="354330" cy="59182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376805" y="3526155"/>
                <a:ext cx="354330" cy="35369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defTabSz="685165">
                  <a:defRPr/>
                </a:pPr>
                <a:endParaRPr lang="zh-CN" altLang="en-US" sz="3000" dirty="0">
                  <a:solidFill>
                    <a:prstClr val="white"/>
                  </a:solidFill>
                  <a:latin typeface="Calibri Light" panose="020F0302020204030204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406650" y="3556000"/>
                <a:ext cx="294005" cy="293370"/>
              </a:xfrm>
              <a:prstGeom prst="ellipse">
                <a:avLst/>
              </a:prstGeom>
              <a:solidFill>
                <a:srgbClr val="C20100"/>
              </a:soli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402840" y="3552190"/>
                <a:ext cx="302260" cy="301625"/>
              </a:xfrm>
              <a:prstGeom prst="ellipse">
                <a:avLst/>
              </a:prstGeom>
              <a:solidFill>
                <a:srgbClr val="6CAE43"/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defTabSz="685165">
                  <a:defRPr/>
                </a:pPr>
                <a:endParaRPr lang="zh-CN" altLang="en-US" sz="3000" dirty="0">
                  <a:solidFill>
                    <a:srgbClr val="0087CF"/>
                  </a:solidFill>
                  <a:latin typeface="Calibri Light" panose="020F0302020204030204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223770" y="3609975"/>
                <a:ext cx="659130" cy="5080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charset="-122"/>
                  </a:defRPr>
                </a:lvl9pPr>
              </a:lstStyle>
              <a:p>
                <a:pPr algn="ctr" defTabSz="685165"/>
                <a:endParaRPr lang="zh-CN" altLang="zh-CN" sz="2700" b="1">
                  <a:solidFill>
                    <a:srgbClr val="CA009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0" name="组合 4"/>
            <p:cNvGrpSpPr/>
            <p:nvPr/>
          </p:nvGrpSpPr>
          <p:grpSpPr bwMode="auto">
            <a:xfrm>
              <a:off x="2364740" y="3500755"/>
              <a:ext cx="390525" cy="390525"/>
              <a:chOff x="2364740" y="3500755"/>
              <a:chExt cx="390525" cy="390525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423160" y="3559175"/>
                <a:ext cx="273050" cy="27305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任意多边形 6"/>
              <p:cNvSpPr/>
              <p:nvPr/>
            </p:nvSpPr>
            <p:spPr>
              <a:xfrm>
                <a:off x="2364740" y="3500755"/>
                <a:ext cx="390525" cy="390525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椭圆 7"/>
              <p:cNvSpPr/>
              <p:nvPr/>
            </p:nvSpPr>
            <p:spPr>
              <a:xfrm>
                <a:off x="2364740" y="3500755"/>
                <a:ext cx="390525" cy="390525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165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335020" y="38100"/>
            <a:ext cx="2430145" cy="2430780"/>
            <a:chOff x="3335020" y="38100"/>
            <a:chExt cx="2430145" cy="2430780"/>
          </a:xfrm>
        </p:grpSpPr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3335020" y="38100"/>
              <a:ext cx="2430145" cy="2430780"/>
              <a:chOff x="3335020" y="38100"/>
              <a:chExt cx="2430145" cy="243078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335020" y="38100"/>
                <a:ext cx="2430145" cy="2430780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n w="9525">
                <a:noFill/>
              </a:ln>
              <a:effectLst>
                <a:softEdge rad="190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3642360" y="345440"/>
                <a:ext cx="1814830" cy="1815465"/>
                <a:chOff x="3642360" y="345440"/>
                <a:chExt cx="1814830" cy="1815465"/>
              </a:xfrm>
              <a:effectLst/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3642360" y="345440"/>
                  <a:ext cx="1814830" cy="1815465"/>
                </a:xfrm>
                <a:prstGeom prst="ellipse">
                  <a:avLst/>
                </a:prstGeom>
                <a:solidFill>
                  <a:srgbClr val="6CAE43"/>
                </a:solidFill>
                <a:ln w="317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27000" dist="63500" dir="13500000">
                    <a:schemeClr val="accent3">
                      <a:lumMod val="50000"/>
                      <a:alpha val="8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3756660" y="459740"/>
                  <a:ext cx="1586865" cy="1586865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0800">
                  <a:noFill/>
                </a:ln>
                <a:effectLst>
                  <a:outerShdw blurRad="152400" dist="63500" dir="2700000" algn="tl" rotWithShape="0">
                    <a:schemeClr val="accent3">
                      <a:lumMod val="50000"/>
                      <a:alpha val="64000"/>
                    </a:scheme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82550" h="2540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1440" y="603250"/>
              <a:ext cx="1323340" cy="127508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028 0.00086 " pathEditMode="relative" ptsTypes="AA" rAng="0">
                                      <p:cBhvr>
                                        <p:cTn id="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7" y="3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5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  <p:bldP spid="24" grpId="0"/>
      <p:bldP spid="25" grpId="0"/>
      <p:bldP spid="26" grpId="0" animBg="1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五角星 63"/>
          <p:cNvSpPr/>
          <p:nvPr/>
        </p:nvSpPr>
        <p:spPr>
          <a:xfrm>
            <a:off x="2663433" y="1712236"/>
            <a:ext cx="1624295" cy="1624515"/>
          </a:xfrm>
          <a:prstGeom prst="star5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sz="900">
              <a:latin typeface="+mj-ea"/>
              <a:ea typeface="+mj-ea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018484" y="2174340"/>
            <a:ext cx="914187" cy="914310"/>
            <a:chOff x="3962648" y="2819400"/>
            <a:chExt cx="1218704" cy="1218704"/>
          </a:xfrm>
        </p:grpSpPr>
        <p:grpSp>
          <p:nvGrpSpPr>
            <p:cNvPr id="66" name="组合 65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6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latin typeface="+mj-ea"/>
                  <a:ea typeface="+mj-ea"/>
                </a:endParaRPr>
              </a:p>
            </p:txBody>
          </p:sp>
        </p:grpSp>
        <p:sp>
          <p:nvSpPr>
            <p:cNvPr id="67" name="TextBox 5"/>
            <p:cNvSpPr txBox="1"/>
            <p:nvPr/>
          </p:nvSpPr>
          <p:spPr>
            <a:xfrm>
              <a:off x="4202694" y="3108951"/>
              <a:ext cx="724861" cy="697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40920A"/>
                  </a:solidFill>
                  <a:latin typeface="+mj-ea"/>
                  <a:ea typeface="+mj-ea"/>
                </a:rPr>
                <a:t>添加</a:t>
              </a:r>
              <a:endParaRPr lang="en-US" altLang="zh-CN" dirty="0" smtClean="0">
                <a:solidFill>
                  <a:srgbClr val="40920A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 smtClean="0">
                  <a:solidFill>
                    <a:srgbClr val="40920A"/>
                  </a:solidFill>
                  <a:latin typeface="+mj-ea"/>
                  <a:ea typeface="+mj-ea"/>
                </a:rPr>
                <a:t>文本</a:t>
              </a:r>
              <a:endParaRPr lang="en-US" altLang="zh-CN" dirty="0" smtClean="0">
                <a:solidFill>
                  <a:srgbClr val="40920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0" name="椭圆 69"/>
          <p:cNvSpPr/>
          <p:nvPr/>
        </p:nvSpPr>
        <p:spPr>
          <a:xfrm>
            <a:off x="2286308" y="2072713"/>
            <a:ext cx="532697" cy="53276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sz="900">
              <a:latin typeface="+mj-ea"/>
              <a:ea typeface="+mj-ea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209233" y="1324770"/>
            <a:ext cx="532697" cy="53276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sz="900" dirty="0">
              <a:latin typeface="+mj-ea"/>
              <a:ea typeface="+mj-ea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4142845" y="2072713"/>
            <a:ext cx="532697" cy="53276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sz="900">
              <a:latin typeface="+mj-ea"/>
              <a:ea typeface="+mj-ea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3774084" y="3155347"/>
            <a:ext cx="532697" cy="53276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sz="900">
              <a:latin typeface="+mj-ea"/>
              <a:ea typeface="+mj-ea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2653873" y="3145819"/>
            <a:ext cx="532697" cy="53276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sz="900">
              <a:latin typeface="+mj-ea"/>
              <a:ea typeface="+mj-ea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2442117" y="1459680"/>
            <a:ext cx="715666" cy="24242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6" name="TextBox 14"/>
          <p:cNvSpPr txBox="1"/>
          <p:nvPr/>
        </p:nvSpPr>
        <p:spPr>
          <a:xfrm>
            <a:off x="4739549" y="2222293"/>
            <a:ext cx="715666" cy="24242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7" name="TextBox 15"/>
          <p:cNvSpPr txBox="1"/>
          <p:nvPr/>
        </p:nvSpPr>
        <p:spPr>
          <a:xfrm>
            <a:off x="4359489" y="3349169"/>
            <a:ext cx="715666" cy="24242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8" name="TextBox 16"/>
          <p:cNvSpPr txBox="1"/>
          <p:nvPr/>
        </p:nvSpPr>
        <p:spPr>
          <a:xfrm>
            <a:off x="1479837" y="2247409"/>
            <a:ext cx="715666" cy="24242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9" name="TextBox 17"/>
          <p:cNvSpPr txBox="1"/>
          <p:nvPr/>
        </p:nvSpPr>
        <p:spPr>
          <a:xfrm>
            <a:off x="1862801" y="3311775"/>
            <a:ext cx="715666" cy="24242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746550" y="1364776"/>
            <a:ext cx="1558171" cy="324502"/>
            <a:chOff x="814328" y="3219334"/>
            <a:chExt cx="2077200" cy="432536"/>
          </a:xfrm>
        </p:grpSpPr>
        <p:grpSp>
          <p:nvGrpSpPr>
            <p:cNvPr id="81" name="组合 8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3" name="圆角矩形 8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2" name="TextBox 20"/>
            <p:cNvSpPr txBox="1"/>
            <p:nvPr/>
          </p:nvSpPr>
          <p:spPr>
            <a:xfrm>
              <a:off x="831250" y="3331793"/>
              <a:ext cx="1999303" cy="2871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点击输入标题文本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5" name="TextBox 23"/>
          <p:cNvSpPr txBox="1"/>
          <p:nvPr/>
        </p:nvSpPr>
        <p:spPr>
          <a:xfrm>
            <a:off x="5580369" y="1912018"/>
            <a:ext cx="1890539" cy="56453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800" dirty="0">
                <a:latin typeface="+mj-ea"/>
                <a:ea typeface="+mj-ea"/>
              </a:rPr>
              <a:t>01</a:t>
            </a:r>
            <a:r>
              <a:rPr lang="zh-CN" altLang="en-US" sz="8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800" dirty="0">
                <a:latin typeface="+mj-ea"/>
                <a:ea typeface="+mj-ea"/>
              </a:rPr>
              <a:t>……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5580369" y="2529309"/>
            <a:ext cx="1890539" cy="56453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800" dirty="0">
                <a:latin typeface="+mj-ea"/>
                <a:ea typeface="+mj-ea"/>
              </a:rPr>
              <a:t>02</a:t>
            </a:r>
            <a:r>
              <a:rPr lang="zh-CN" altLang="en-US" sz="8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800" dirty="0">
                <a:latin typeface="+mj-ea"/>
                <a:ea typeface="+mj-ea"/>
              </a:rPr>
              <a:t>……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87" name="TextBox 25"/>
          <p:cNvSpPr txBox="1"/>
          <p:nvPr/>
        </p:nvSpPr>
        <p:spPr>
          <a:xfrm>
            <a:off x="5580369" y="3177581"/>
            <a:ext cx="1890539" cy="56453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800" dirty="0">
                <a:latin typeface="+mj-ea"/>
                <a:ea typeface="+mj-ea"/>
              </a:rPr>
              <a:t>03</a:t>
            </a:r>
            <a:r>
              <a:rPr lang="zh-CN" altLang="en-US" sz="8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800" dirty="0">
                <a:latin typeface="+mj-ea"/>
                <a:ea typeface="+mj-ea"/>
              </a:rPr>
              <a:t>……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88" name="TextBox 26"/>
          <p:cNvSpPr txBox="1"/>
          <p:nvPr/>
        </p:nvSpPr>
        <p:spPr>
          <a:xfrm>
            <a:off x="3224441" y="1496953"/>
            <a:ext cx="503607" cy="1847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TextBox 27"/>
          <p:cNvSpPr txBox="1"/>
          <p:nvPr/>
        </p:nvSpPr>
        <p:spPr>
          <a:xfrm>
            <a:off x="2296343" y="2248744"/>
            <a:ext cx="503607" cy="1847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0" name="TextBox 28"/>
          <p:cNvSpPr txBox="1"/>
          <p:nvPr/>
        </p:nvSpPr>
        <p:spPr>
          <a:xfrm>
            <a:off x="4157390" y="2248744"/>
            <a:ext cx="503607" cy="1847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10%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1" name="TextBox 29"/>
          <p:cNvSpPr txBox="1"/>
          <p:nvPr/>
        </p:nvSpPr>
        <p:spPr>
          <a:xfrm>
            <a:off x="2668417" y="3329370"/>
            <a:ext cx="503607" cy="1847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35%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2" name="TextBox 30"/>
          <p:cNvSpPr txBox="1"/>
          <p:nvPr/>
        </p:nvSpPr>
        <p:spPr>
          <a:xfrm>
            <a:off x="3784122" y="3334863"/>
            <a:ext cx="503607" cy="1847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34" name="五边形 33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2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3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/>
          <p:bldP spid="76" grpId="0"/>
          <p:bldP spid="77" grpId="0"/>
          <p:bldP spid="78" grpId="0"/>
          <p:bldP spid="79" grpId="0"/>
          <p:bldP spid="85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/>
          <p:bldP spid="76" grpId="0"/>
          <p:bldP spid="77" grpId="0"/>
          <p:bldP spid="78" grpId="0"/>
          <p:bldP spid="79" grpId="0"/>
          <p:bldP spid="85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939279" y="1675971"/>
            <a:ext cx="5101524" cy="1586761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453821" y="2140304"/>
            <a:ext cx="457136" cy="4571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723771" y="3003186"/>
            <a:ext cx="464012" cy="4640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907043" y="1461048"/>
            <a:ext cx="457136" cy="4571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3176992" y="2614508"/>
            <a:ext cx="464012" cy="4640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630215" y="2766943"/>
            <a:ext cx="464012" cy="46407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360265" y="2088379"/>
            <a:ext cx="457136" cy="4571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>
            <a:off x="6083437" y="2312099"/>
            <a:ext cx="464012" cy="46407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813488" y="1433048"/>
            <a:ext cx="457136" cy="4571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4" name="TextBox 53"/>
          <p:cNvSpPr txBox="1"/>
          <p:nvPr/>
        </p:nvSpPr>
        <p:spPr>
          <a:xfrm>
            <a:off x="1540207" y="3601100"/>
            <a:ext cx="849942" cy="211581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5" name="TextBox 54"/>
          <p:cNvSpPr txBox="1"/>
          <p:nvPr/>
        </p:nvSpPr>
        <p:spPr>
          <a:xfrm>
            <a:off x="2266817" y="1814339"/>
            <a:ext cx="849942" cy="211581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6" name="TextBox 55"/>
          <p:cNvSpPr txBox="1"/>
          <p:nvPr/>
        </p:nvSpPr>
        <p:spPr>
          <a:xfrm>
            <a:off x="3037428" y="3231019"/>
            <a:ext cx="849942" cy="211581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7" name="TextBox 59"/>
          <p:cNvSpPr txBox="1"/>
          <p:nvPr/>
        </p:nvSpPr>
        <p:spPr>
          <a:xfrm>
            <a:off x="3701772" y="1130108"/>
            <a:ext cx="849942" cy="211581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8" name="TextBox 60"/>
          <p:cNvSpPr txBox="1"/>
          <p:nvPr/>
        </p:nvSpPr>
        <p:spPr>
          <a:xfrm>
            <a:off x="4431170" y="3359649"/>
            <a:ext cx="849942" cy="211581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9" name="TextBox 61"/>
          <p:cNvSpPr txBox="1"/>
          <p:nvPr/>
        </p:nvSpPr>
        <p:spPr>
          <a:xfrm>
            <a:off x="5173262" y="1733483"/>
            <a:ext cx="849942" cy="211581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50" name="TextBox 62"/>
          <p:cNvSpPr txBox="1"/>
          <p:nvPr/>
        </p:nvSpPr>
        <p:spPr>
          <a:xfrm>
            <a:off x="5899874" y="2916513"/>
            <a:ext cx="849942" cy="211581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51" name="TextBox 65"/>
          <p:cNvSpPr txBox="1"/>
          <p:nvPr/>
        </p:nvSpPr>
        <p:spPr>
          <a:xfrm>
            <a:off x="6626487" y="1097950"/>
            <a:ext cx="849942" cy="211581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35" name="五边形 34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4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6" grpId="0" animBg="1"/>
          <p:bldP spid="30" grpId="0" animBg="1"/>
          <p:bldP spid="31" grpId="0" animBg="1"/>
          <p:bldP spid="40" grpId="0" animBg="1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4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6" grpId="0" animBg="1"/>
          <p:bldP spid="30" grpId="0" animBg="1"/>
          <p:bldP spid="31" grpId="0" animBg="1"/>
          <p:bldP spid="40" grpId="0" animBg="1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093062" y="2609409"/>
            <a:ext cx="6860382" cy="4906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238" tIns="34620" rIns="69238" bIns="34620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828527" y="2291946"/>
            <a:ext cx="652583" cy="652567"/>
            <a:chOff x="1466675" y="3784103"/>
            <a:chExt cx="1301392" cy="1301862"/>
          </a:xfrm>
        </p:grpSpPr>
        <p:grpSp>
          <p:nvGrpSpPr>
            <p:cNvPr id="69" name="组合 68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73" name="同心圆 7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72" name="椭圆 7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+mj-ea"/>
                  <a:ea typeface="+mj-ea"/>
                </a:endParaRPr>
              </a:p>
            </p:txBody>
          </p:sp>
        </p:grpSp>
        <p:sp>
          <p:nvSpPr>
            <p:cNvPr id="70" name="TextBox 97"/>
            <p:cNvSpPr txBox="1"/>
            <p:nvPr/>
          </p:nvSpPr>
          <p:spPr>
            <a:xfrm>
              <a:off x="1692267" y="3916191"/>
              <a:ext cx="850204" cy="95379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656096" y="2376311"/>
            <a:ext cx="493905" cy="497289"/>
            <a:chOff x="3117025" y="3952414"/>
            <a:chExt cx="984950" cy="992083"/>
          </a:xfrm>
        </p:grpSpPr>
        <p:grpSp>
          <p:nvGrpSpPr>
            <p:cNvPr id="76" name="组合 75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80" name="同心圆 7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79" name="椭圆 7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+mj-ea"/>
                  <a:ea typeface="+mj-ea"/>
                </a:endParaRPr>
              </a:p>
            </p:txBody>
          </p:sp>
        </p:grpSp>
        <p:sp>
          <p:nvSpPr>
            <p:cNvPr id="77" name="TextBox 104"/>
            <p:cNvSpPr txBox="1"/>
            <p:nvPr/>
          </p:nvSpPr>
          <p:spPr>
            <a:xfrm>
              <a:off x="3209173" y="3952414"/>
              <a:ext cx="850201" cy="95379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324982" y="2295881"/>
            <a:ext cx="661567" cy="661550"/>
            <a:chOff x="4450933" y="3791953"/>
            <a:chExt cx="1319306" cy="1319782"/>
          </a:xfrm>
        </p:grpSpPr>
        <p:grpSp>
          <p:nvGrpSpPr>
            <p:cNvPr id="83" name="组合 82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87" name="同心圆 8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88" name="椭圆 8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6" name="椭圆 8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+mj-ea"/>
                  <a:ea typeface="+mj-ea"/>
                </a:endParaRPr>
              </a:p>
            </p:txBody>
          </p:sp>
        </p:grpSp>
        <p:sp>
          <p:nvSpPr>
            <p:cNvPr id="84" name="TextBox 111"/>
            <p:cNvSpPr txBox="1"/>
            <p:nvPr/>
          </p:nvSpPr>
          <p:spPr>
            <a:xfrm>
              <a:off x="4685387" y="3934574"/>
              <a:ext cx="850203" cy="953794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61535" y="2371282"/>
            <a:ext cx="510757" cy="510743"/>
            <a:chOff x="6119197" y="3942381"/>
            <a:chExt cx="1018558" cy="1018926"/>
          </a:xfrm>
        </p:grpSpPr>
        <p:grpSp>
          <p:nvGrpSpPr>
            <p:cNvPr id="90" name="组合 89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4" name="同心圆 9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3" name="椭圆 9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+mj-ea"/>
                  <a:ea typeface="+mj-ea"/>
                </a:endParaRPr>
              </a:p>
            </p:txBody>
          </p:sp>
        </p:grpSp>
        <p:sp>
          <p:nvSpPr>
            <p:cNvPr id="91" name="TextBox 118"/>
            <p:cNvSpPr txBox="1"/>
            <p:nvPr/>
          </p:nvSpPr>
          <p:spPr>
            <a:xfrm>
              <a:off x="6272331" y="3972507"/>
              <a:ext cx="850207" cy="95379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847278" y="2371283"/>
            <a:ext cx="514208" cy="510743"/>
            <a:chOff x="7486713" y="3942381"/>
            <a:chExt cx="1025440" cy="1018926"/>
          </a:xfrm>
        </p:grpSpPr>
        <p:grpSp>
          <p:nvGrpSpPr>
            <p:cNvPr id="97" name="组合 96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1" name="同心圆 10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0" name="椭圆 9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+mj-ea"/>
                  <a:ea typeface="+mj-ea"/>
                </a:endParaRPr>
              </a:p>
            </p:txBody>
          </p:sp>
        </p:grpSp>
        <p:sp>
          <p:nvSpPr>
            <p:cNvPr id="98" name="TextBox 125"/>
            <p:cNvSpPr txBox="1"/>
            <p:nvPr/>
          </p:nvSpPr>
          <p:spPr>
            <a:xfrm>
              <a:off x="7576315" y="4053250"/>
              <a:ext cx="935838" cy="830992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9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533019" y="2286572"/>
            <a:ext cx="680184" cy="680168"/>
            <a:chOff x="8854229" y="3773382"/>
            <a:chExt cx="1356434" cy="1356924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06" name="组合 10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8" name="同心圆 10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09" name="椭圆 10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7" name="椭圆 10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+mj-ea"/>
                  <a:ea typeface="+mj-ea"/>
                </a:endParaRPr>
              </a:p>
            </p:txBody>
          </p:sp>
        </p:grpSp>
        <p:sp>
          <p:nvSpPr>
            <p:cNvPr id="105" name="TextBox 132"/>
            <p:cNvSpPr txBox="1"/>
            <p:nvPr/>
          </p:nvSpPr>
          <p:spPr>
            <a:xfrm>
              <a:off x="9130312" y="3936179"/>
              <a:ext cx="1015120" cy="953794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388188" y="2164123"/>
            <a:ext cx="925085" cy="925062"/>
            <a:chOff x="10559621" y="3529102"/>
            <a:chExt cx="1844818" cy="1845484"/>
          </a:xfrm>
        </p:grpSpPr>
        <p:grpSp>
          <p:nvGrpSpPr>
            <p:cNvPr id="111" name="组合 110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5" name="同心圆 11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6" name="椭圆 11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14" name="椭圆 11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atin typeface="+mj-ea"/>
                  <a:ea typeface="+mj-ea"/>
                </a:endParaRPr>
              </a:p>
            </p:txBody>
          </p:sp>
        </p:grpSp>
        <p:sp>
          <p:nvSpPr>
            <p:cNvPr id="112" name="TextBox 139"/>
            <p:cNvSpPr txBox="1"/>
            <p:nvPr/>
          </p:nvSpPr>
          <p:spPr>
            <a:xfrm>
              <a:off x="11051999" y="3935776"/>
              <a:ext cx="1097153" cy="953794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483619" y="1419680"/>
            <a:ext cx="1456452" cy="819471"/>
            <a:chOff x="689131" y="1318791"/>
            <a:chExt cx="1631535" cy="1036935"/>
          </a:xfrm>
        </p:grpSpPr>
        <p:sp>
          <p:nvSpPr>
            <p:cNvPr id="118" name="TextBox 145"/>
            <p:cNvSpPr txBox="1"/>
            <p:nvPr/>
          </p:nvSpPr>
          <p:spPr>
            <a:xfrm>
              <a:off x="800766" y="1667530"/>
              <a:ext cx="1363988" cy="471224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689131" y="1318791"/>
              <a:ext cx="1631535" cy="1036935"/>
              <a:chOff x="689131" y="1318791"/>
              <a:chExt cx="1631535" cy="1036935"/>
            </a:xfrm>
          </p:grpSpPr>
          <p:cxnSp>
            <p:nvCxnSpPr>
              <p:cNvPr id="120" name="直接连接符 119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TextBox 148"/>
              <p:cNvSpPr txBox="1"/>
              <p:nvPr/>
            </p:nvSpPr>
            <p:spPr>
              <a:xfrm>
                <a:off x="689131" y="1318791"/>
                <a:ext cx="1631535" cy="350615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122" name="组合 121"/>
          <p:cNvGrpSpPr/>
          <p:nvPr/>
        </p:nvGrpSpPr>
        <p:grpSpPr>
          <a:xfrm>
            <a:off x="3010225" y="1488055"/>
            <a:ext cx="1181691" cy="724288"/>
            <a:chOff x="873900" y="1541325"/>
            <a:chExt cx="1166203" cy="814401"/>
          </a:xfrm>
        </p:grpSpPr>
        <p:sp>
          <p:nvSpPr>
            <p:cNvPr id="123" name="TextBox 150"/>
            <p:cNvSpPr txBox="1"/>
            <p:nvPr/>
          </p:nvSpPr>
          <p:spPr>
            <a:xfrm>
              <a:off x="873900" y="1767302"/>
              <a:ext cx="1166203" cy="41873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125" name="直接连接符 124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TextBox 153"/>
              <p:cNvSpPr txBox="1"/>
              <p:nvPr/>
            </p:nvSpPr>
            <p:spPr>
              <a:xfrm>
                <a:off x="947384" y="1541325"/>
                <a:ext cx="1008112" cy="31155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127" name="组合 126"/>
          <p:cNvGrpSpPr/>
          <p:nvPr/>
        </p:nvGrpSpPr>
        <p:grpSpPr>
          <a:xfrm>
            <a:off x="4468642" y="1419679"/>
            <a:ext cx="1229700" cy="788601"/>
            <a:chOff x="873900" y="1541325"/>
            <a:chExt cx="1166203" cy="814401"/>
          </a:xfrm>
        </p:grpSpPr>
        <p:sp>
          <p:nvSpPr>
            <p:cNvPr id="128" name="TextBox 155"/>
            <p:cNvSpPr txBox="1"/>
            <p:nvPr/>
          </p:nvSpPr>
          <p:spPr>
            <a:xfrm>
              <a:off x="873900" y="1767302"/>
              <a:ext cx="1166203" cy="38458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29" name="组合 128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130" name="直接连接符 129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TextBox 158"/>
              <p:cNvSpPr txBox="1"/>
              <p:nvPr/>
            </p:nvSpPr>
            <p:spPr>
              <a:xfrm>
                <a:off x="947384" y="1541325"/>
                <a:ext cx="1008112" cy="286150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132" name="组合 131"/>
          <p:cNvGrpSpPr/>
          <p:nvPr/>
        </p:nvGrpSpPr>
        <p:grpSpPr>
          <a:xfrm>
            <a:off x="6222286" y="1457560"/>
            <a:ext cx="1163187" cy="613173"/>
            <a:chOff x="873900" y="1541325"/>
            <a:chExt cx="1166203" cy="652383"/>
          </a:xfrm>
        </p:grpSpPr>
        <p:sp>
          <p:nvSpPr>
            <p:cNvPr id="133" name="TextBox 160"/>
            <p:cNvSpPr txBox="1"/>
            <p:nvPr/>
          </p:nvSpPr>
          <p:spPr>
            <a:xfrm>
              <a:off x="873900" y="1767302"/>
              <a:ext cx="1166203" cy="396214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947384" y="1541325"/>
              <a:ext cx="1008112" cy="652383"/>
              <a:chOff x="947384" y="1541325"/>
              <a:chExt cx="1008112" cy="652383"/>
            </a:xfrm>
          </p:grpSpPr>
          <p:cxnSp>
            <p:nvCxnSpPr>
              <p:cNvPr id="135" name="直接连接符 134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TextBox 163"/>
              <p:cNvSpPr txBox="1"/>
              <p:nvPr/>
            </p:nvSpPr>
            <p:spPr>
              <a:xfrm>
                <a:off x="947384" y="1541325"/>
                <a:ext cx="1008112" cy="294803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137" name="组合 136"/>
          <p:cNvGrpSpPr/>
          <p:nvPr/>
        </p:nvGrpSpPr>
        <p:grpSpPr>
          <a:xfrm>
            <a:off x="2263206" y="3030222"/>
            <a:ext cx="1218622" cy="719449"/>
            <a:chOff x="873900" y="1340833"/>
            <a:chExt cx="1166203" cy="884086"/>
          </a:xfrm>
        </p:grpSpPr>
        <p:sp>
          <p:nvSpPr>
            <p:cNvPr id="138" name="TextBox 165"/>
            <p:cNvSpPr txBox="1"/>
            <p:nvPr/>
          </p:nvSpPr>
          <p:spPr>
            <a:xfrm>
              <a:off x="873900" y="1767300"/>
              <a:ext cx="1166203" cy="45761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140" name="直接连接符 139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1" name="TextBox 16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3758281" y="3030222"/>
            <a:ext cx="1218622" cy="719449"/>
            <a:chOff x="873900" y="1340833"/>
            <a:chExt cx="1166203" cy="884086"/>
          </a:xfrm>
        </p:grpSpPr>
        <p:sp>
          <p:nvSpPr>
            <p:cNvPr id="143" name="TextBox 170"/>
            <p:cNvSpPr txBox="1"/>
            <p:nvPr/>
          </p:nvSpPr>
          <p:spPr>
            <a:xfrm>
              <a:off x="873900" y="1767300"/>
              <a:ext cx="1166203" cy="45761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145" name="直接连接符 144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TextBox 173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147" name="组合 146"/>
          <p:cNvGrpSpPr/>
          <p:nvPr/>
        </p:nvGrpSpPr>
        <p:grpSpPr>
          <a:xfrm>
            <a:off x="5248587" y="3071957"/>
            <a:ext cx="1218622" cy="719449"/>
            <a:chOff x="873900" y="1340833"/>
            <a:chExt cx="1166203" cy="884086"/>
          </a:xfrm>
        </p:grpSpPr>
        <p:sp>
          <p:nvSpPr>
            <p:cNvPr id="148" name="TextBox 175"/>
            <p:cNvSpPr txBox="1"/>
            <p:nvPr/>
          </p:nvSpPr>
          <p:spPr>
            <a:xfrm>
              <a:off x="873900" y="1767300"/>
              <a:ext cx="1166203" cy="457619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  <a:endPara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150" name="直接连接符 149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TextBox 17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华文黑体" pitchFamily="2" charset="-122"/>
                </a:endParaRPr>
              </a:p>
            </p:txBody>
          </p:sp>
        </p:grpSp>
      </p:grpSp>
      <p:grpSp>
        <p:nvGrpSpPr>
          <p:cNvPr id="152" name="组合 151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153" name="五边形 152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7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1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5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9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3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7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0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1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868500" y="1743996"/>
            <a:ext cx="1509182" cy="150938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TextBox 11"/>
          <p:cNvSpPr txBox="1"/>
          <p:nvPr/>
        </p:nvSpPr>
        <p:spPr>
          <a:xfrm>
            <a:off x="4647593" y="1443514"/>
            <a:ext cx="2986105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92776" y="1647232"/>
            <a:ext cx="594169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14"/>
          <p:cNvSpPr txBox="1"/>
          <p:nvPr/>
        </p:nvSpPr>
        <p:spPr>
          <a:xfrm>
            <a:off x="4631122" y="1866406"/>
            <a:ext cx="3019045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892776" y="2026864"/>
            <a:ext cx="594169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17"/>
          <p:cNvSpPr txBox="1"/>
          <p:nvPr/>
        </p:nvSpPr>
        <p:spPr>
          <a:xfrm>
            <a:off x="4647593" y="2279953"/>
            <a:ext cx="2986106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3892776" y="2405023"/>
            <a:ext cx="594169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20"/>
          <p:cNvSpPr txBox="1"/>
          <p:nvPr/>
        </p:nvSpPr>
        <p:spPr>
          <a:xfrm>
            <a:off x="4647592" y="2658112"/>
            <a:ext cx="2986105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892776" y="2783181"/>
            <a:ext cx="594169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23"/>
          <p:cNvSpPr txBox="1"/>
          <p:nvPr/>
        </p:nvSpPr>
        <p:spPr>
          <a:xfrm>
            <a:off x="4647593" y="3036268"/>
            <a:ext cx="298610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892776" y="3161340"/>
            <a:ext cx="594169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26"/>
          <p:cNvSpPr txBox="1"/>
          <p:nvPr/>
        </p:nvSpPr>
        <p:spPr>
          <a:xfrm>
            <a:off x="4647593" y="3414429"/>
            <a:ext cx="300257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3892776" y="3539499"/>
            <a:ext cx="594169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3734065" y="1544161"/>
            <a:ext cx="206119" cy="20614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733244" y="1920842"/>
            <a:ext cx="206119" cy="20614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733101" y="2303426"/>
            <a:ext cx="206119" cy="20614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732278" y="2680111"/>
            <a:ext cx="206119" cy="20614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734098" y="3056919"/>
            <a:ext cx="206119" cy="20614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5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733277" y="3433601"/>
            <a:ext cx="206119" cy="20614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6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4" name="TextBox 41"/>
          <p:cNvSpPr txBox="1"/>
          <p:nvPr/>
        </p:nvSpPr>
        <p:spPr>
          <a:xfrm>
            <a:off x="2121665" y="2229923"/>
            <a:ext cx="1050789" cy="623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rgbClr val="40920A"/>
                </a:solidFill>
                <a:latin typeface="+mj-ea"/>
                <a:ea typeface="+mj-ea"/>
              </a:rPr>
              <a:t>标题</a:t>
            </a:r>
            <a:endParaRPr lang="en-US" altLang="zh-CN" sz="2000" b="1" dirty="0">
              <a:solidFill>
                <a:srgbClr val="40920A"/>
              </a:solidFill>
              <a:latin typeface="+mj-ea"/>
              <a:ea typeface="+mj-ea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rgbClr val="40920A"/>
                </a:solidFill>
                <a:latin typeface="+mj-ea"/>
                <a:ea typeface="+mj-ea"/>
              </a:rPr>
              <a:t>内容</a:t>
            </a:r>
            <a:endParaRPr lang="en-US" altLang="zh-CN" sz="2000" b="1" dirty="0">
              <a:solidFill>
                <a:srgbClr val="40920A"/>
              </a:solidFill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27" name="五边形 26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  <p:bldP spid="40" grpId="0"/>
      <p:bldP spid="42" grpId="0"/>
      <p:bldP spid="44" grpId="0"/>
      <p:bldP spid="46" grpId="0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C:\Users\Administrator\Desktop\787637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104" y="1069672"/>
            <a:ext cx="2181009" cy="307075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4236762" y="3485004"/>
            <a:ext cx="573694" cy="573772"/>
            <a:chOff x="3832873" y="2297208"/>
            <a:chExt cx="1516550" cy="1516550"/>
          </a:xfrm>
        </p:grpSpPr>
        <p:grpSp>
          <p:nvGrpSpPr>
            <p:cNvPr id="42" name="组合 41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5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3" name="椭圆 42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668580" y="2872939"/>
            <a:ext cx="573694" cy="573772"/>
            <a:chOff x="3832873" y="2297208"/>
            <a:chExt cx="1516550" cy="1516550"/>
          </a:xfrm>
        </p:grpSpPr>
        <p:grpSp>
          <p:nvGrpSpPr>
            <p:cNvPr id="48" name="组合 47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813875" y="2498863"/>
            <a:ext cx="573694" cy="573772"/>
            <a:chOff x="3832873" y="2297208"/>
            <a:chExt cx="1516550" cy="1516550"/>
          </a:xfrm>
        </p:grpSpPr>
        <p:grpSp>
          <p:nvGrpSpPr>
            <p:cNvPr id="53" name="组合 52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5" name="同心圆 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668580" y="2144051"/>
            <a:ext cx="573694" cy="573772"/>
            <a:chOff x="3832873" y="2297208"/>
            <a:chExt cx="1516550" cy="1516550"/>
          </a:xfrm>
        </p:grpSpPr>
        <p:grpSp>
          <p:nvGrpSpPr>
            <p:cNvPr id="58" name="组合 57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0" name="同心圆 5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813875" y="1761401"/>
            <a:ext cx="573694" cy="573772"/>
            <a:chOff x="3832873" y="2297208"/>
            <a:chExt cx="1516550" cy="1516550"/>
          </a:xfrm>
        </p:grpSpPr>
        <p:grpSp>
          <p:nvGrpSpPr>
            <p:cNvPr id="63" name="组合 62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5" name="同心圆 6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236762" y="1126839"/>
            <a:ext cx="573694" cy="573772"/>
            <a:chOff x="3832873" y="2297208"/>
            <a:chExt cx="1516550" cy="1516550"/>
          </a:xfrm>
        </p:grpSpPr>
        <p:grpSp>
          <p:nvGrpSpPr>
            <p:cNvPr id="68" name="组合 67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9" name="椭圆 68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72" name="Group 34"/>
          <p:cNvGrpSpPr/>
          <p:nvPr/>
        </p:nvGrpSpPr>
        <p:grpSpPr>
          <a:xfrm>
            <a:off x="4417734" y="1286450"/>
            <a:ext cx="224660" cy="182837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73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4" name="Freeform 6"/>
            <p:cNvSpPr/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5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76" name="矩形 3"/>
          <p:cNvSpPr>
            <a:spLocks noChangeArrowheads="1"/>
          </p:cNvSpPr>
          <p:nvPr/>
        </p:nvSpPr>
        <p:spPr bwMode="auto">
          <a:xfrm>
            <a:off x="4918597" y="1301876"/>
            <a:ext cx="536754" cy="22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51422" tIns="25712" rIns="51422" bIns="25712">
            <a:sp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文本一</a:t>
            </a:r>
            <a:endParaRPr lang="zh-CN" altLang="en-US" sz="11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5556953" y="1191044"/>
            <a:ext cx="1829118" cy="437769"/>
          </a:xfrm>
          <a:prstGeom prst="rect">
            <a:avLst/>
          </a:prstGeom>
          <a:noFill/>
        </p:spPr>
        <p:txBody>
          <a:bodyPr wrap="square" lIns="49354" tIns="24677" rIns="49354" bIns="24677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5561795" y="1755680"/>
            <a:ext cx="536754" cy="22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51422" tIns="25712" rIns="51422" bIns="25712">
            <a:sp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文本二</a:t>
            </a:r>
            <a:endParaRPr lang="zh-CN" altLang="en-US" sz="11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79" name="文本框 13"/>
          <p:cNvSpPr txBox="1"/>
          <p:nvPr/>
        </p:nvSpPr>
        <p:spPr>
          <a:xfrm>
            <a:off x="5556953" y="1984351"/>
            <a:ext cx="1829118" cy="437769"/>
          </a:xfrm>
          <a:prstGeom prst="rect">
            <a:avLst/>
          </a:prstGeom>
          <a:noFill/>
        </p:spPr>
        <p:txBody>
          <a:bodyPr wrap="square" lIns="49354" tIns="24677" rIns="49354" bIns="24677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80" name="Freeform 20"/>
          <p:cNvSpPr>
            <a:spLocks noEditPoints="1"/>
          </p:cNvSpPr>
          <p:nvPr/>
        </p:nvSpPr>
        <p:spPr bwMode="auto">
          <a:xfrm>
            <a:off x="4983084" y="1965459"/>
            <a:ext cx="223835" cy="152125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81" name="矩形 3"/>
          <p:cNvSpPr>
            <a:spLocks noChangeArrowheads="1"/>
          </p:cNvSpPr>
          <p:nvPr/>
        </p:nvSpPr>
        <p:spPr bwMode="auto">
          <a:xfrm>
            <a:off x="2919824" y="2041518"/>
            <a:ext cx="536754" cy="22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51422" tIns="25712" rIns="51422" bIns="25712">
            <a:sp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文本三</a:t>
            </a:r>
            <a:endParaRPr lang="zh-CN" altLang="en-US" sz="11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82" name="文本框 13"/>
          <p:cNvSpPr txBox="1"/>
          <p:nvPr/>
        </p:nvSpPr>
        <p:spPr>
          <a:xfrm>
            <a:off x="1784396" y="2262040"/>
            <a:ext cx="1750548" cy="437769"/>
          </a:xfrm>
          <a:prstGeom prst="rect">
            <a:avLst/>
          </a:prstGeom>
          <a:noFill/>
        </p:spPr>
        <p:txBody>
          <a:bodyPr wrap="square" lIns="49354" tIns="24677" rIns="49354" bIns="24677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83" name="Group 20"/>
          <p:cNvGrpSpPr/>
          <p:nvPr/>
        </p:nvGrpSpPr>
        <p:grpSpPr>
          <a:xfrm>
            <a:off x="3833658" y="2338421"/>
            <a:ext cx="232100" cy="160784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84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85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5556954" y="2498859"/>
            <a:ext cx="536754" cy="22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51422" tIns="25712" rIns="51422" bIns="25712">
            <a:sp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文本四</a:t>
            </a:r>
            <a:endParaRPr lang="zh-CN" altLang="en-US" sz="11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87" name="文本框 13"/>
          <p:cNvSpPr txBox="1"/>
          <p:nvPr/>
        </p:nvSpPr>
        <p:spPr>
          <a:xfrm>
            <a:off x="5556953" y="2718003"/>
            <a:ext cx="1829118" cy="437769"/>
          </a:xfrm>
          <a:prstGeom prst="rect">
            <a:avLst/>
          </a:prstGeom>
          <a:noFill/>
        </p:spPr>
        <p:txBody>
          <a:bodyPr wrap="square" lIns="49354" tIns="24677" rIns="49354" bIns="24677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4984198" y="2647872"/>
            <a:ext cx="237581" cy="227136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89" name="Freeform 458"/>
            <p:cNvSpPr/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/>
              <a:endParaRPr lang="zh-CN" altLang="en-US" sz="11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459"/>
            <p:cNvSpPr/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/>
              <a:endParaRPr lang="zh-CN" altLang="en-US" sz="11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/>
              <a:endParaRPr lang="zh-CN" altLang="en-US" sz="11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Freeform 461"/>
            <p:cNvSpPr/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/>
              <a:endParaRPr lang="zh-CN" altLang="en-US" sz="11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462"/>
            <p:cNvSpPr/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/>
              <a:endParaRPr lang="zh-CN" altLang="en-US" sz="11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4" name="Freeform 463"/>
            <p:cNvSpPr/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/>
              <a:endParaRPr lang="zh-CN" altLang="en-US" sz="11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5" name="Freeform 464"/>
            <p:cNvSpPr/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/>
              <a:endParaRPr lang="zh-CN" altLang="en-US" sz="11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Freeform 465"/>
            <p:cNvSpPr/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/>
              <a:endParaRPr lang="zh-CN" altLang="en-US" sz="11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466"/>
            <p:cNvSpPr/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/>
              <a:endParaRPr lang="zh-CN" altLang="en-US" sz="11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467"/>
            <p:cNvSpPr/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/>
              <a:endParaRPr lang="zh-CN" altLang="en-US" sz="11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Freeform 468"/>
            <p:cNvSpPr/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/>
              <a:endParaRPr lang="zh-CN" altLang="en-US" sz="11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0" name="矩形 3"/>
          <p:cNvSpPr>
            <a:spLocks noChangeArrowheads="1"/>
          </p:cNvSpPr>
          <p:nvPr/>
        </p:nvSpPr>
        <p:spPr bwMode="auto">
          <a:xfrm>
            <a:off x="2919824" y="2913324"/>
            <a:ext cx="536754" cy="22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51422" tIns="25712" rIns="51422" bIns="25712">
            <a:sp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文本五</a:t>
            </a:r>
            <a:endParaRPr lang="zh-CN" altLang="en-US" sz="11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01" name="文本框 13"/>
          <p:cNvSpPr txBox="1"/>
          <p:nvPr/>
        </p:nvSpPr>
        <p:spPr>
          <a:xfrm>
            <a:off x="1784396" y="3112411"/>
            <a:ext cx="1750548" cy="437769"/>
          </a:xfrm>
          <a:prstGeom prst="rect">
            <a:avLst/>
          </a:prstGeom>
          <a:noFill/>
        </p:spPr>
        <p:txBody>
          <a:bodyPr wrap="square" lIns="49354" tIns="24677" rIns="49354" bIns="24677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102" name="Group 23"/>
          <p:cNvGrpSpPr/>
          <p:nvPr/>
        </p:nvGrpSpPr>
        <p:grpSpPr>
          <a:xfrm>
            <a:off x="3878055" y="3070538"/>
            <a:ext cx="192742" cy="168054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103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04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05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06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07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08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09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10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11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12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13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114" name="矩形 3"/>
          <p:cNvSpPr>
            <a:spLocks noChangeArrowheads="1"/>
          </p:cNvSpPr>
          <p:nvPr/>
        </p:nvSpPr>
        <p:spPr bwMode="auto">
          <a:xfrm>
            <a:off x="4918597" y="3640112"/>
            <a:ext cx="536754" cy="22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51422" tIns="25712" rIns="51422" bIns="25712">
            <a:sp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文本六</a:t>
            </a:r>
            <a:endParaRPr lang="zh-CN" altLang="en-US" sz="110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15" name="文本框 13"/>
          <p:cNvSpPr txBox="1"/>
          <p:nvPr/>
        </p:nvSpPr>
        <p:spPr>
          <a:xfrm>
            <a:off x="5556953" y="3529281"/>
            <a:ext cx="1829118" cy="437769"/>
          </a:xfrm>
          <a:prstGeom prst="rect">
            <a:avLst/>
          </a:prstGeom>
          <a:noFill/>
        </p:spPr>
        <p:txBody>
          <a:bodyPr wrap="square" lIns="49354" tIns="24677" rIns="49354" bIns="24677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116" name="Group 9"/>
          <p:cNvGrpSpPr/>
          <p:nvPr/>
        </p:nvGrpSpPr>
        <p:grpSpPr>
          <a:xfrm>
            <a:off x="4415362" y="3704692"/>
            <a:ext cx="216494" cy="160558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117" name="Freeform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118" name="Freeform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120" name="五边形 119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2" accel="61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6" dur="1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7" dur="1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0" dur="1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1" dur="1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1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1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8" dur="1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9" dur="1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2" dur="14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3" dur="14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6" dur="1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7" dur="1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7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7" dur="7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7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79" grpId="0"/>
          <p:bldP spid="80" grpId="0" animBg="1"/>
          <p:bldP spid="81" grpId="0"/>
          <p:bldP spid="82" grpId="0"/>
          <p:bldP spid="86" grpId="0"/>
          <p:bldP spid="87" grpId="0"/>
          <p:bldP spid="100" grpId="0"/>
          <p:bldP spid="101" grpId="0"/>
          <p:bldP spid="114" grpId="0"/>
          <p:bldP spid="1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2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4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4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7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7" dur="7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7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79" grpId="0"/>
          <p:bldP spid="80" grpId="0" animBg="1"/>
          <p:bldP spid="81" grpId="0"/>
          <p:bldP spid="82" grpId="0"/>
          <p:bldP spid="86" grpId="0"/>
          <p:bldP spid="87" grpId="0"/>
          <p:bldP spid="100" grpId="0"/>
          <p:bldP spid="101" grpId="0"/>
          <p:bldP spid="114" grpId="0"/>
          <p:bldP spid="11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2142801" y="2059577"/>
            <a:ext cx="4696229" cy="852206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-1" fmla="*/ 0 w 7762075"/>
              <a:gd name="connsiteY0-2" fmla="*/ 1079512 h 1079512"/>
              <a:gd name="connsiteX1-3" fmla="*/ 1917700 w 7762075"/>
              <a:gd name="connsiteY1-4" fmla="*/ 12 h 1079512"/>
              <a:gd name="connsiteX2-5" fmla="*/ 3810000 w 7762075"/>
              <a:gd name="connsiteY2-6" fmla="*/ 1054112 h 1079512"/>
              <a:gd name="connsiteX3-7" fmla="*/ 7762075 w 7762075"/>
              <a:gd name="connsiteY3-8" fmla="*/ 887355 h 1079512"/>
              <a:gd name="connsiteX0-9" fmla="*/ 0 w 7762075"/>
              <a:gd name="connsiteY0-10" fmla="*/ 1258016 h 1258016"/>
              <a:gd name="connsiteX1-11" fmla="*/ 1917700 w 7762075"/>
              <a:gd name="connsiteY1-12" fmla="*/ 178516 h 1258016"/>
              <a:gd name="connsiteX2-13" fmla="*/ 3810000 w 7762075"/>
              <a:gd name="connsiteY2-14" fmla="*/ 1232616 h 1258016"/>
              <a:gd name="connsiteX3-15" fmla="*/ 6120177 w 7762075"/>
              <a:gd name="connsiteY3-16" fmla="*/ 511 h 1258016"/>
              <a:gd name="connsiteX4" fmla="*/ 7762075 w 7762075"/>
              <a:gd name="connsiteY4" fmla="*/ 1065859 h 1258016"/>
              <a:gd name="connsiteX0-17" fmla="*/ 0 w 7872948"/>
              <a:gd name="connsiteY0-18" fmla="*/ 1257930 h 1296609"/>
              <a:gd name="connsiteX1-19" fmla="*/ 1917700 w 7872948"/>
              <a:gd name="connsiteY1-20" fmla="*/ 178430 h 1296609"/>
              <a:gd name="connsiteX2-21" fmla="*/ 3810000 w 7872948"/>
              <a:gd name="connsiteY2-22" fmla="*/ 1232530 h 1296609"/>
              <a:gd name="connsiteX3-23" fmla="*/ 6120177 w 7872948"/>
              <a:gd name="connsiteY3-24" fmla="*/ 425 h 1296609"/>
              <a:gd name="connsiteX4-25" fmla="*/ 7872948 w 7872948"/>
              <a:gd name="connsiteY4-26" fmla="*/ 1296361 h 1296609"/>
              <a:gd name="connsiteX0-27" fmla="*/ 0 w 7872948"/>
              <a:gd name="connsiteY0-28" fmla="*/ 1257930 h 1296609"/>
              <a:gd name="connsiteX1-29" fmla="*/ 1650430 w 7872948"/>
              <a:gd name="connsiteY1-30" fmla="*/ 263677 h 1296609"/>
              <a:gd name="connsiteX2-31" fmla="*/ 3810000 w 7872948"/>
              <a:gd name="connsiteY2-32" fmla="*/ 1232530 h 1296609"/>
              <a:gd name="connsiteX3-33" fmla="*/ 6120177 w 7872948"/>
              <a:gd name="connsiteY3-34" fmla="*/ 425 h 1296609"/>
              <a:gd name="connsiteX4-35" fmla="*/ 7872948 w 7872948"/>
              <a:gd name="connsiteY4-36" fmla="*/ 1296361 h 1296609"/>
              <a:gd name="connsiteX0-37" fmla="*/ 0 w 7872948"/>
              <a:gd name="connsiteY0-38" fmla="*/ 1257930 h 1296609"/>
              <a:gd name="connsiteX1-39" fmla="*/ 1650430 w 7872948"/>
              <a:gd name="connsiteY1-40" fmla="*/ 263677 h 1296609"/>
              <a:gd name="connsiteX2-41" fmla="*/ 3430071 w 7872948"/>
              <a:gd name="connsiteY2-42" fmla="*/ 1226591 h 1296609"/>
              <a:gd name="connsiteX3-43" fmla="*/ 6120177 w 7872948"/>
              <a:gd name="connsiteY3-44" fmla="*/ 425 h 1296609"/>
              <a:gd name="connsiteX4-45" fmla="*/ 7872948 w 7872948"/>
              <a:gd name="connsiteY4-46" fmla="*/ 1296361 h 1296609"/>
              <a:gd name="connsiteX0-47" fmla="*/ 0 w 7872948"/>
              <a:gd name="connsiteY0-48" fmla="*/ 1191562 h 1230254"/>
              <a:gd name="connsiteX1-49" fmla="*/ 1650430 w 7872948"/>
              <a:gd name="connsiteY1-50" fmla="*/ 197309 h 1230254"/>
              <a:gd name="connsiteX2-51" fmla="*/ 3430071 w 7872948"/>
              <a:gd name="connsiteY2-52" fmla="*/ 1160223 h 1230254"/>
              <a:gd name="connsiteX3-53" fmla="*/ 5639957 w 7872948"/>
              <a:gd name="connsiteY3-54" fmla="*/ 447 h 1230254"/>
              <a:gd name="connsiteX4-55" fmla="*/ 7872948 w 7872948"/>
              <a:gd name="connsiteY4-56" fmla="*/ 1229993 h 1230254"/>
              <a:gd name="connsiteX0-57" fmla="*/ 0 w 7681228"/>
              <a:gd name="connsiteY0-58" fmla="*/ 1191632 h 1191632"/>
              <a:gd name="connsiteX1-59" fmla="*/ 1650430 w 7681228"/>
              <a:gd name="connsiteY1-60" fmla="*/ 197379 h 1191632"/>
              <a:gd name="connsiteX2-61" fmla="*/ 3430071 w 7681228"/>
              <a:gd name="connsiteY2-62" fmla="*/ 1160293 h 1191632"/>
              <a:gd name="connsiteX3-63" fmla="*/ 5639957 w 7681228"/>
              <a:gd name="connsiteY3-64" fmla="*/ 517 h 1191632"/>
              <a:gd name="connsiteX4-65" fmla="*/ 7681228 w 7681228"/>
              <a:gd name="connsiteY4-66" fmla="*/ 1053214 h 1191632"/>
              <a:gd name="connsiteX0-67" fmla="*/ 0 w 7681228"/>
              <a:gd name="connsiteY0-68" fmla="*/ 1191576 h 1191576"/>
              <a:gd name="connsiteX1-69" fmla="*/ 1650430 w 7681228"/>
              <a:gd name="connsiteY1-70" fmla="*/ 197323 h 1191576"/>
              <a:gd name="connsiteX2-71" fmla="*/ 3430071 w 7681228"/>
              <a:gd name="connsiteY2-72" fmla="*/ 1160237 h 1191576"/>
              <a:gd name="connsiteX3-73" fmla="*/ 5639957 w 7681228"/>
              <a:gd name="connsiteY3-74" fmla="*/ 461 h 1191576"/>
              <a:gd name="connsiteX4-75" fmla="*/ 7681228 w 7681228"/>
              <a:gd name="connsiteY4-76" fmla="*/ 1053158 h 1191576"/>
              <a:gd name="connsiteX0-77" fmla="*/ 0 w 7826216"/>
              <a:gd name="connsiteY0-78" fmla="*/ 1191456 h 1508838"/>
              <a:gd name="connsiteX1-79" fmla="*/ 1650430 w 7826216"/>
              <a:gd name="connsiteY1-80" fmla="*/ 197203 h 1508838"/>
              <a:gd name="connsiteX2-81" fmla="*/ 3430071 w 7826216"/>
              <a:gd name="connsiteY2-82" fmla="*/ 1160117 h 1508838"/>
              <a:gd name="connsiteX3-83" fmla="*/ 5639957 w 7826216"/>
              <a:gd name="connsiteY3-84" fmla="*/ 341 h 1508838"/>
              <a:gd name="connsiteX4-85" fmla="*/ 7826216 w 7826216"/>
              <a:gd name="connsiteY4-86" fmla="*/ 1498311 h 1508838"/>
              <a:gd name="connsiteX0-87" fmla="*/ 0 w 7826216"/>
              <a:gd name="connsiteY0-88" fmla="*/ 1008617 h 1327197"/>
              <a:gd name="connsiteX1-89" fmla="*/ 1650430 w 7826216"/>
              <a:gd name="connsiteY1-90" fmla="*/ 14364 h 1327197"/>
              <a:gd name="connsiteX2-91" fmla="*/ 3430071 w 7826216"/>
              <a:gd name="connsiteY2-92" fmla="*/ 977278 h 1327197"/>
              <a:gd name="connsiteX3-93" fmla="*/ 5725245 w 7826216"/>
              <a:gd name="connsiteY3-94" fmla="*/ 382 h 1327197"/>
              <a:gd name="connsiteX4-95" fmla="*/ 7826216 w 7826216"/>
              <a:gd name="connsiteY4-96" fmla="*/ 1315472 h 1327197"/>
              <a:gd name="connsiteX0-97" fmla="*/ 0 w 7826216"/>
              <a:gd name="connsiteY0-98" fmla="*/ 1008617 h 1327197"/>
              <a:gd name="connsiteX1-99" fmla="*/ 1650430 w 7826216"/>
              <a:gd name="connsiteY1-100" fmla="*/ 14364 h 1327197"/>
              <a:gd name="connsiteX2-101" fmla="*/ 3737105 w 7826216"/>
              <a:gd name="connsiteY2-102" fmla="*/ 1136304 h 1327197"/>
              <a:gd name="connsiteX3-103" fmla="*/ 5725245 w 7826216"/>
              <a:gd name="connsiteY3-104" fmla="*/ 382 h 1327197"/>
              <a:gd name="connsiteX4-105" fmla="*/ 7826216 w 7826216"/>
              <a:gd name="connsiteY4-106" fmla="*/ 1315472 h 1327197"/>
              <a:gd name="connsiteX0-107" fmla="*/ 0 w 7826216"/>
              <a:gd name="connsiteY0-108" fmla="*/ 1008617 h 1327197"/>
              <a:gd name="connsiteX1-109" fmla="*/ 1650430 w 7826216"/>
              <a:gd name="connsiteY1-110" fmla="*/ 14364 h 1327197"/>
              <a:gd name="connsiteX2-111" fmla="*/ 3737105 w 7826216"/>
              <a:gd name="connsiteY2-112" fmla="*/ 1136304 h 1327197"/>
              <a:gd name="connsiteX3-113" fmla="*/ 5725245 w 7826216"/>
              <a:gd name="connsiteY3-114" fmla="*/ 382 h 1327197"/>
              <a:gd name="connsiteX4-115" fmla="*/ 7826216 w 7826216"/>
              <a:gd name="connsiteY4-116" fmla="*/ 1315472 h 1327197"/>
              <a:gd name="connsiteX0-117" fmla="*/ 0 w 7826216"/>
              <a:gd name="connsiteY0-118" fmla="*/ 1008617 h 1327197"/>
              <a:gd name="connsiteX1-119" fmla="*/ 1650430 w 7826216"/>
              <a:gd name="connsiteY1-120" fmla="*/ 14364 h 1327197"/>
              <a:gd name="connsiteX2-121" fmla="*/ 3737105 w 7826216"/>
              <a:gd name="connsiteY2-122" fmla="*/ 1136304 h 1327197"/>
              <a:gd name="connsiteX3-123" fmla="*/ 5725245 w 7826216"/>
              <a:gd name="connsiteY3-124" fmla="*/ 382 h 1327197"/>
              <a:gd name="connsiteX4-125" fmla="*/ 7826216 w 7826216"/>
              <a:gd name="connsiteY4-126" fmla="*/ 1315472 h 1327197"/>
              <a:gd name="connsiteX0-127" fmla="*/ 0 w 7826216"/>
              <a:gd name="connsiteY0-128" fmla="*/ 994938 h 1314128"/>
              <a:gd name="connsiteX1-129" fmla="*/ 1650430 w 7826216"/>
              <a:gd name="connsiteY1-130" fmla="*/ 685 h 1314128"/>
              <a:gd name="connsiteX2-131" fmla="*/ 3737105 w 7826216"/>
              <a:gd name="connsiteY2-132" fmla="*/ 1122625 h 1314128"/>
              <a:gd name="connsiteX3-133" fmla="*/ 5946991 w 7826216"/>
              <a:gd name="connsiteY3-134" fmla="*/ 66216 h 1314128"/>
              <a:gd name="connsiteX4-135" fmla="*/ 7826216 w 7826216"/>
              <a:gd name="connsiteY4-136" fmla="*/ 1301793 h 1314128"/>
              <a:gd name="connsiteX0-137" fmla="*/ 0 w 7826216"/>
              <a:gd name="connsiteY0-138" fmla="*/ 929125 h 1248315"/>
              <a:gd name="connsiteX1-139" fmla="*/ 1641902 w 7826216"/>
              <a:gd name="connsiteY1-140" fmla="*/ 30287 h 1248315"/>
              <a:gd name="connsiteX2-141" fmla="*/ 3737105 w 7826216"/>
              <a:gd name="connsiteY2-142" fmla="*/ 1056812 h 1248315"/>
              <a:gd name="connsiteX3-143" fmla="*/ 5946991 w 7826216"/>
              <a:gd name="connsiteY3-144" fmla="*/ 403 h 1248315"/>
              <a:gd name="connsiteX4-145" fmla="*/ 7826216 w 7826216"/>
              <a:gd name="connsiteY4-146" fmla="*/ 1235980 h 1248315"/>
              <a:gd name="connsiteX0-147" fmla="*/ 0 w 7826216"/>
              <a:gd name="connsiteY0-148" fmla="*/ 929125 h 1248315"/>
              <a:gd name="connsiteX1-149" fmla="*/ 1641902 w 7826216"/>
              <a:gd name="connsiteY1-150" fmla="*/ 30287 h 1248315"/>
              <a:gd name="connsiteX2-151" fmla="*/ 3941795 w 7826216"/>
              <a:gd name="connsiteY2-152" fmla="*/ 1088617 h 1248315"/>
              <a:gd name="connsiteX3-153" fmla="*/ 5946991 w 7826216"/>
              <a:gd name="connsiteY3-154" fmla="*/ 403 h 1248315"/>
              <a:gd name="connsiteX4-155" fmla="*/ 7826216 w 7826216"/>
              <a:gd name="connsiteY4-156" fmla="*/ 1235980 h 1248315"/>
              <a:gd name="connsiteX0-157" fmla="*/ 0 w 7698285"/>
              <a:gd name="connsiteY0-158" fmla="*/ 929138 h 1201018"/>
              <a:gd name="connsiteX1-159" fmla="*/ 1641902 w 7698285"/>
              <a:gd name="connsiteY1-160" fmla="*/ 30300 h 1201018"/>
              <a:gd name="connsiteX2-161" fmla="*/ 3941795 w 7698285"/>
              <a:gd name="connsiteY2-162" fmla="*/ 1088630 h 1201018"/>
              <a:gd name="connsiteX3-163" fmla="*/ 5946991 w 7698285"/>
              <a:gd name="connsiteY3-164" fmla="*/ 416 h 1201018"/>
              <a:gd name="connsiteX4-165" fmla="*/ 7698285 w 7698285"/>
              <a:gd name="connsiteY4-166" fmla="*/ 1188285 h 1201018"/>
              <a:gd name="connsiteX0-167" fmla="*/ 0 w 7698285"/>
              <a:gd name="connsiteY0-168" fmla="*/ 929194 h 1188341"/>
              <a:gd name="connsiteX1-169" fmla="*/ 1641902 w 7698285"/>
              <a:gd name="connsiteY1-170" fmla="*/ 30356 h 1188341"/>
              <a:gd name="connsiteX2-171" fmla="*/ 3941795 w 7698285"/>
              <a:gd name="connsiteY2-172" fmla="*/ 1088686 h 1188341"/>
              <a:gd name="connsiteX3-173" fmla="*/ 5946991 w 7698285"/>
              <a:gd name="connsiteY3-174" fmla="*/ 472 h 1188341"/>
              <a:gd name="connsiteX4-175" fmla="*/ 7698285 w 7698285"/>
              <a:gd name="connsiteY4-176" fmla="*/ 1188341 h 1188341"/>
              <a:gd name="connsiteX0-177" fmla="*/ 0 w 7766515"/>
              <a:gd name="connsiteY0-178" fmla="*/ 1064367 h 1188341"/>
              <a:gd name="connsiteX1-179" fmla="*/ 1710132 w 7766515"/>
              <a:gd name="connsiteY1-180" fmla="*/ 30356 h 1188341"/>
              <a:gd name="connsiteX2-181" fmla="*/ 4010025 w 7766515"/>
              <a:gd name="connsiteY2-182" fmla="*/ 1088686 h 1188341"/>
              <a:gd name="connsiteX3-183" fmla="*/ 6015221 w 7766515"/>
              <a:gd name="connsiteY3-184" fmla="*/ 472 h 1188341"/>
              <a:gd name="connsiteX4-185" fmla="*/ 7766515 w 7766515"/>
              <a:gd name="connsiteY4-186" fmla="*/ 1188341 h 1188341"/>
              <a:gd name="connsiteX0-187" fmla="*/ 0 w 7809158"/>
              <a:gd name="connsiteY0-188" fmla="*/ 682705 h 1188341"/>
              <a:gd name="connsiteX1-189" fmla="*/ 1752775 w 7809158"/>
              <a:gd name="connsiteY1-190" fmla="*/ 30356 h 1188341"/>
              <a:gd name="connsiteX2-191" fmla="*/ 4052668 w 7809158"/>
              <a:gd name="connsiteY2-192" fmla="*/ 1088686 h 1188341"/>
              <a:gd name="connsiteX3-193" fmla="*/ 6057864 w 7809158"/>
              <a:gd name="connsiteY3-194" fmla="*/ 472 h 1188341"/>
              <a:gd name="connsiteX4-195" fmla="*/ 7809158 w 7809158"/>
              <a:gd name="connsiteY4-196" fmla="*/ 1188341 h 1188341"/>
              <a:gd name="connsiteX0-197" fmla="*/ 0 w 7809158"/>
              <a:gd name="connsiteY0-198" fmla="*/ 682705 h 1188341"/>
              <a:gd name="connsiteX1-199" fmla="*/ 1752775 w 7809158"/>
              <a:gd name="connsiteY1-200" fmla="*/ 30356 h 1188341"/>
              <a:gd name="connsiteX2-201" fmla="*/ 4052668 w 7809158"/>
              <a:gd name="connsiteY2-202" fmla="*/ 1088686 h 1188341"/>
              <a:gd name="connsiteX3-203" fmla="*/ 6057864 w 7809158"/>
              <a:gd name="connsiteY3-204" fmla="*/ 472 h 1188341"/>
              <a:gd name="connsiteX4-205" fmla="*/ 7809158 w 7809158"/>
              <a:gd name="connsiteY4-206" fmla="*/ 1188341 h 1188341"/>
              <a:gd name="connsiteX0-207" fmla="*/ 0 w 7800630"/>
              <a:gd name="connsiteY0-208" fmla="*/ 1104124 h 1188341"/>
              <a:gd name="connsiteX1-209" fmla="*/ 1744247 w 7800630"/>
              <a:gd name="connsiteY1-210" fmla="*/ 30356 h 1188341"/>
              <a:gd name="connsiteX2-211" fmla="*/ 4044140 w 7800630"/>
              <a:gd name="connsiteY2-212" fmla="*/ 1088686 h 1188341"/>
              <a:gd name="connsiteX3-213" fmla="*/ 6049336 w 7800630"/>
              <a:gd name="connsiteY3-214" fmla="*/ 472 h 1188341"/>
              <a:gd name="connsiteX4-215" fmla="*/ 7800630 w 7800630"/>
              <a:gd name="connsiteY4-216" fmla="*/ 1188341 h 1188341"/>
              <a:gd name="connsiteX0-217" fmla="*/ 0 w 7800630"/>
              <a:gd name="connsiteY0-218" fmla="*/ 1120027 h 1188341"/>
              <a:gd name="connsiteX1-219" fmla="*/ 1744247 w 7800630"/>
              <a:gd name="connsiteY1-220" fmla="*/ 30356 h 1188341"/>
              <a:gd name="connsiteX2-221" fmla="*/ 4044140 w 7800630"/>
              <a:gd name="connsiteY2-222" fmla="*/ 1088686 h 1188341"/>
              <a:gd name="connsiteX3-223" fmla="*/ 6049336 w 7800630"/>
              <a:gd name="connsiteY3-224" fmla="*/ 472 h 1188341"/>
              <a:gd name="connsiteX4-225" fmla="*/ 7800630 w 7800630"/>
              <a:gd name="connsiteY4-226" fmla="*/ 1188341 h 1188341"/>
              <a:gd name="connsiteX0-227" fmla="*/ 0 w 7800630"/>
              <a:gd name="connsiteY0-228" fmla="*/ 1120027 h 1188341"/>
              <a:gd name="connsiteX1-229" fmla="*/ 1744247 w 7800630"/>
              <a:gd name="connsiteY1-230" fmla="*/ 30356 h 1188341"/>
              <a:gd name="connsiteX2-231" fmla="*/ 4044140 w 7800630"/>
              <a:gd name="connsiteY2-232" fmla="*/ 1088686 h 1188341"/>
              <a:gd name="connsiteX3-233" fmla="*/ 6049336 w 7800630"/>
              <a:gd name="connsiteY3-234" fmla="*/ 472 h 1188341"/>
              <a:gd name="connsiteX4-235" fmla="*/ 7800630 w 7800630"/>
              <a:gd name="connsiteY4-236" fmla="*/ 1188341 h 1188341"/>
              <a:gd name="connsiteX0-237" fmla="*/ 0 w 7851801"/>
              <a:gd name="connsiteY0-238" fmla="*/ 1120082 h 1120082"/>
              <a:gd name="connsiteX1-239" fmla="*/ 1744247 w 7851801"/>
              <a:gd name="connsiteY1-240" fmla="*/ 30411 h 1120082"/>
              <a:gd name="connsiteX2-241" fmla="*/ 4044140 w 7851801"/>
              <a:gd name="connsiteY2-242" fmla="*/ 1088741 h 1120082"/>
              <a:gd name="connsiteX3-243" fmla="*/ 6049336 w 7851801"/>
              <a:gd name="connsiteY3-244" fmla="*/ 527 h 1120082"/>
              <a:gd name="connsiteX4-245" fmla="*/ 7851801 w 7851801"/>
              <a:gd name="connsiteY4-246" fmla="*/ 1061175 h 1120082"/>
              <a:gd name="connsiteX0-247" fmla="*/ 0 w 7851801"/>
              <a:gd name="connsiteY0-248" fmla="*/ 1120082 h 1120082"/>
              <a:gd name="connsiteX1-249" fmla="*/ 1744247 w 7851801"/>
              <a:gd name="connsiteY1-250" fmla="*/ 30411 h 1120082"/>
              <a:gd name="connsiteX2-251" fmla="*/ 4044140 w 7851801"/>
              <a:gd name="connsiteY2-252" fmla="*/ 1088741 h 1120082"/>
              <a:gd name="connsiteX3-253" fmla="*/ 6049336 w 7851801"/>
              <a:gd name="connsiteY3-254" fmla="*/ 527 h 1120082"/>
              <a:gd name="connsiteX4-255" fmla="*/ 7851801 w 7851801"/>
              <a:gd name="connsiteY4-256" fmla="*/ 1061175 h 1120082"/>
              <a:gd name="connsiteX0-257" fmla="*/ 0 w 7851801"/>
              <a:gd name="connsiteY0-258" fmla="*/ 1120082 h 1120082"/>
              <a:gd name="connsiteX1-259" fmla="*/ 1744247 w 7851801"/>
              <a:gd name="connsiteY1-260" fmla="*/ 30411 h 1120082"/>
              <a:gd name="connsiteX2-261" fmla="*/ 4044140 w 7851801"/>
              <a:gd name="connsiteY2-262" fmla="*/ 1088741 h 1120082"/>
              <a:gd name="connsiteX3-263" fmla="*/ 6049336 w 7851801"/>
              <a:gd name="connsiteY3-264" fmla="*/ 527 h 1120082"/>
              <a:gd name="connsiteX4-265" fmla="*/ 7851801 w 7851801"/>
              <a:gd name="connsiteY4-266" fmla="*/ 1061175 h 1120082"/>
              <a:gd name="connsiteX0-267" fmla="*/ 0 w 7851801"/>
              <a:gd name="connsiteY0-268" fmla="*/ 1119555 h 1119555"/>
              <a:gd name="connsiteX1-269" fmla="*/ 1744247 w 7851801"/>
              <a:gd name="connsiteY1-270" fmla="*/ 29884 h 1119555"/>
              <a:gd name="connsiteX2-271" fmla="*/ 4044140 w 7851801"/>
              <a:gd name="connsiteY2-272" fmla="*/ 1088214 h 1119555"/>
              <a:gd name="connsiteX3-273" fmla="*/ 6049336 w 7851801"/>
              <a:gd name="connsiteY3-274" fmla="*/ 0 h 1119555"/>
              <a:gd name="connsiteX4-275" fmla="*/ 7851801 w 7851801"/>
              <a:gd name="connsiteY4-276" fmla="*/ 1060648 h 1119555"/>
              <a:gd name="connsiteX0-277" fmla="*/ 0 w 7851801"/>
              <a:gd name="connsiteY0-278" fmla="*/ 1119555 h 1119555"/>
              <a:gd name="connsiteX1-279" fmla="*/ 1744247 w 7851801"/>
              <a:gd name="connsiteY1-280" fmla="*/ 29884 h 1119555"/>
              <a:gd name="connsiteX2-281" fmla="*/ 4044140 w 7851801"/>
              <a:gd name="connsiteY2-282" fmla="*/ 1088214 h 1119555"/>
              <a:gd name="connsiteX3-283" fmla="*/ 6049336 w 7851801"/>
              <a:gd name="connsiteY3-284" fmla="*/ 0 h 1119555"/>
              <a:gd name="connsiteX4-285" fmla="*/ 7851801 w 7851801"/>
              <a:gd name="connsiteY4-286" fmla="*/ 1060648 h 1119555"/>
              <a:gd name="connsiteX0-287" fmla="*/ 0 w 7851801"/>
              <a:gd name="connsiteY0-288" fmla="*/ 1119555 h 1119555"/>
              <a:gd name="connsiteX1-289" fmla="*/ 2349784 w 7851801"/>
              <a:gd name="connsiteY1-290" fmla="*/ 13981 h 1119555"/>
              <a:gd name="connsiteX2-291" fmla="*/ 4044140 w 7851801"/>
              <a:gd name="connsiteY2-292" fmla="*/ 1088214 h 1119555"/>
              <a:gd name="connsiteX3-293" fmla="*/ 6049336 w 7851801"/>
              <a:gd name="connsiteY3-294" fmla="*/ 0 h 1119555"/>
              <a:gd name="connsiteX4-295" fmla="*/ 7851801 w 7851801"/>
              <a:gd name="connsiteY4-296" fmla="*/ 1060648 h 1119555"/>
              <a:gd name="connsiteX0-297" fmla="*/ 0 w 7118332"/>
              <a:gd name="connsiteY0-298" fmla="*/ 1079799 h 1088237"/>
              <a:gd name="connsiteX1-299" fmla="*/ 1616315 w 7118332"/>
              <a:gd name="connsiteY1-300" fmla="*/ 13981 h 1088237"/>
              <a:gd name="connsiteX2-301" fmla="*/ 3310671 w 7118332"/>
              <a:gd name="connsiteY2-302" fmla="*/ 1088214 h 1088237"/>
              <a:gd name="connsiteX3-303" fmla="*/ 5315867 w 7118332"/>
              <a:gd name="connsiteY3-304" fmla="*/ 0 h 1088237"/>
              <a:gd name="connsiteX4-305" fmla="*/ 7118332 w 7118332"/>
              <a:gd name="connsiteY4-306" fmla="*/ 1060648 h 1088237"/>
              <a:gd name="connsiteX0-307" fmla="*/ 0 w 7118332"/>
              <a:gd name="connsiteY0-308" fmla="*/ 1079799 h 1088237"/>
              <a:gd name="connsiteX1-309" fmla="*/ 1616315 w 7118332"/>
              <a:gd name="connsiteY1-310" fmla="*/ 13981 h 1088237"/>
              <a:gd name="connsiteX2-311" fmla="*/ 3310671 w 7118332"/>
              <a:gd name="connsiteY2-312" fmla="*/ 1088214 h 1088237"/>
              <a:gd name="connsiteX3-313" fmla="*/ 5315867 w 7118332"/>
              <a:gd name="connsiteY3-314" fmla="*/ 0 h 1088237"/>
              <a:gd name="connsiteX4-315" fmla="*/ 7118332 w 7118332"/>
              <a:gd name="connsiteY4-316" fmla="*/ 1060648 h 1088237"/>
              <a:gd name="connsiteX0-317" fmla="*/ 0 w 7118332"/>
              <a:gd name="connsiteY0-318" fmla="*/ 1065820 h 1074258"/>
              <a:gd name="connsiteX1-319" fmla="*/ 1616315 w 7118332"/>
              <a:gd name="connsiteY1-320" fmla="*/ 2 h 1074258"/>
              <a:gd name="connsiteX2-321" fmla="*/ 3310671 w 7118332"/>
              <a:gd name="connsiteY2-322" fmla="*/ 1074235 h 1074258"/>
              <a:gd name="connsiteX3-323" fmla="*/ 4974720 w 7118332"/>
              <a:gd name="connsiteY3-324" fmla="*/ 1924 h 1074258"/>
              <a:gd name="connsiteX4-325" fmla="*/ 7118332 w 7118332"/>
              <a:gd name="connsiteY4-326" fmla="*/ 1046669 h 1074258"/>
              <a:gd name="connsiteX0-327" fmla="*/ 0 w 6623667"/>
              <a:gd name="connsiteY0-328" fmla="*/ 1065820 h 1074258"/>
              <a:gd name="connsiteX1-329" fmla="*/ 1616315 w 6623667"/>
              <a:gd name="connsiteY1-330" fmla="*/ 2 h 1074258"/>
              <a:gd name="connsiteX2-331" fmla="*/ 3310671 w 6623667"/>
              <a:gd name="connsiteY2-332" fmla="*/ 1074235 h 1074258"/>
              <a:gd name="connsiteX3-333" fmla="*/ 4974720 w 6623667"/>
              <a:gd name="connsiteY3-334" fmla="*/ 1924 h 1074258"/>
              <a:gd name="connsiteX4-335" fmla="*/ 6623667 w 6623667"/>
              <a:gd name="connsiteY4-336" fmla="*/ 1038718 h 1074258"/>
              <a:gd name="connsiteX0-337" fmla="*/ 0 w 6478679"/>
              <a:gd name="connsiteY0-338" fmla="*/ 1065820 h 1074258"/>
              <a:gd name="connsiteX1-339" fmla="*/ 1616315 w 6478679"/>
              <a:gd name="connsiteY1-340" fmla="*/ 2 h 1074258"/>
              <a:gd name="connsiteX2-341" fmla="*/ 3310671 w 6478679"/>
              <a:gd name="connsiteY2-342" fmla="*/ 1074235 h 1074258"/>
              <a:gd name="connsiteX3-343" fmla="*/ 4974720 w 6478679"/>
              <a:gd name="connsiteY3-344" fmla="*/ 1924 h 1074258"/>
              <a:gd name="connsiteX4-345" fmla="*/ 6478679 w 6478679"/>
              <a:gd name="connsiteY4-346" fmla="*/ 1070523 h 1074258"/>
              <a:gd name="connsiteX0-347" fmla="*/ 0 w 6700425"/>
              <a:gd name="connsiteY0-348" fmla="*/ 1065820 h 1074258"/>
              <a:gd name="connsiteX1-349" fmla="*/ 1616315 w 6700425"/>
              <a:gd name="connsiteY1-350" fmla="*/ 2 h 1074258"/>
              <a:gd name="connsiteX2-351" fmla="*/ 3310671 w 6700425"/>
              <a:gd name="connsiteY2-352" fmla="*/ 1074235 h 1074258"/>
              <a:gd name="connsiteX3-353" fmla="*/ 4974720 w 6700425"/>
              <a:gd name="connsiteY3-354" fmla="*/ 1924 h 1074258"/>
              <a:gd name="connsiteX4-355" fmla="*/ 6700425 w 6700425"/>
              <a:gd name="connsiteY4-356" fmla="*/ 1038717 h 1074258"/>
              <a:gd name="connsiteX0-357" fmla="*/ 0 w 6700425"/>
              <a:gd name="connsiteY0-358" fmla="*/ 1127507 h 1135945"/>
              <a:gd name="connsiteX1-359" fmla="*/ 1616315 w 6700425"/>
              <a:gd name="connsiteY1-360" fmla="*/ 61689 h 1135945"/>
              <a:gd name="connsiteX2-361" fmla="*/ 3310671 w 6700425"/>
              <a:gd name="connsiteY2-362" fmla="*/ 1135922 h 1135945"/>
              <a:gd name="connsiteX3-363" fmla="*/ 5034421 w 6700425"/>
              <a:gd name="connsiteY3-364" fmla="*/ 0 h 1135945"/>
              <a:gd name="connsiteX4-365" fmla="*/ 6700425 w 6700425"/>
              <a:gd name="connsiteY4-366" fmla="*/ 1100404 h 1135945"/>
              <a:gd name="connsiteX0-367" fmla="*/ 0 w 6700425"/>
              <a:gd name="connsiteY0-368" fmla="*/ 1127507 h 1135945"/>
              <a:gd name="connsiteX1-369" fmla="*/ 1616315 w 6700425"/>
              <a:gd name="connsiteY1-370" fmla="*/ 61689 h 1135945"/>
              <a:gd name="connsiteX2-371" fmla="*/ 3310671 w 6700425"/>
              <a:gd name="connsiteY2-372" fmla="*/ 1135922 h 1135945"/>
              <a:gd name="connsiteX3-373" fmla="*/ 5034421 w 6700425"/>
              <a:gd name="connsiteY3-374" fmla="*/ 0 h 1135945"/>
              <a:gd name="connsiteX4-375" fmla="*/ 6700425 w 6700425"/>
              <a:gd name="connsiteY4-376" fmla="*/ 1100404 h 1135945"/>
              <a:gd name="connsiteX0-377" fmla="*/ 0 w 6700425"/>
              <a:gd name="connsiteY0-378" fmla="*/ 1127507 h 1135945"/>
              <a:gd name="connsiteX1-379" fmla="*/ 1616315 w 6700425"/>
              <a:gd name="connsiteY1-380" fmla="*/ 61689 h 1135945"/>
              <a:gd name="connsiteX2-381" fmla="*/ 3310671 w 6700425"/>
              <a:gd name="connsiteY2-382" fmla="*/ 1135922 h 1135945"/>
              <a:gd name="connsiteX3-383" fmla="*/ 5034421 w 6700425"/>
              <a:gd name="connsiteY3-384" fmla="*/ 0 h 1135945"/>
              <a:gd name="connsiteX4-385" fmla="*/ 6700425 w 6700425"/>
              <a:gd name="connsiteY4-386" fmla="*/ 1100404 h 1135945"/>
              <a:gd name="connsiteX0-387" fmla="*/ 0 w 6700425"/>
              <a:gd name="connsiteY0-388" fmla="*/ 1127507 h 1135945"/>
              <a:gd name="connsiteX1-389" fmla="*/ 1616315 w 6700425"/>
              <a:gd name="connsiteY1-390" fmla="*/ 61689 h 1135945"/>
              <a:gd name="connsiteX2-391" fmla="*/ 3310671 w 6700425"/>
              <a:gd name="connsiteY2-392" fmla="*/ 1135922 h 1135945"/>
              <a:gd name="connsiteX3-393" fmla="*/ 5034421 w 6700425"/>
              <a:gd name="connsiteY3-394" fmla="*/ 0 h 1135945"/>
              <a:gd name="connsiteX4-395" fmla="*/ 6700425 w 6700425"/>
              <a:gd name="connsiteY4-396" fmla="*/ 1100404 h 1135945"/>
              <a:gd name="connsiteX0-397" fmla="*/ 0 w 6700425"/>
              <a:gd name="connsiteY0-398" fmla="*/ 1127507 h 1135922"/>
              <a:gd name="connsiteX1-399" fmla="*/ 1616315 w 6700425"/>
              <a:gd name="connsiteY1-400" fmla="*/ 61689 h 1135922"/>
              <a:gd name="connsiteX2-401" fmla="*/ 3310671 w 6700425"/>
              <a:gd name="connsiteY2-402" fmla="*/ 1135922 h 1135922"/>
              <a:gd name="connsiteX3-403" fmla="*/ 5034421 w 6700425"/>
              <a:gd name="connsiteY3-404" fmla="*/ 0 h 1135922"/>
              <a:gd name="connsiteX4-405" fmla="*/ 6700425 w 6700425"/>
              <a:gd name="connsiteY4-406" fmla="*/ 1100404 h 1135922"/>
              <a:gd name="connsiteX0-407" fmla="*/ 0 w 6700425"/>
              <a:gd name="connsiteY0-408" fmla="*/ 1127509 h 1135924"/>
              <a:gd name="connsiteX1-409" fmla="*/ 1616315 w 6700425"/>
              <a:gd name="connsiteY1-410" fmla="*/ 61691 h 1135924"/>
              <a:gd name="connsiteX2-411" fmla="*/ 3310671 w 6700425"/>
              <a:gd name="connsiteY2-412" fmla="*/ 1135924 h 1135924"/>
              <a:gd name="connsiteX3-413" fmla="*/ 5034421 w 6700425"/>
              <a:gd name="connsiteY3-414" fmla="*/ 2 h 1135924"/>
              <a:gd name="connsiteX4-415" fmla="*/ 6700425 w 6700425"/>
              <a:gd name="connsiteY4-416" fmla="*/ 1100406 h 1135924"/>
              <a:gd name="connsiteX0-417" fmla="*/ 0 w 6700425"/>
              <a:gd name="connsiteY0-418" fmla="*/ 1127509 h 1135924"/>
              <a:gd name="connsiteX1-419" fmla="*/ 1616315 w 6700425"/>
              <a:gd name="connsiteY1-420" fmla="*/ 61691 h 1135924"/>
              <a:gd name="connsiteX2-421" fmla="*/ 3310671 w 6700425"/>
              <a:gd name="connsiteY2-422" fmla="*/ 1135924 h 1135924"/>
              <a:gd name="connsiteX3-423" fmla="*/ 5034421 w 6700425"/>
              <a:gd name="connsiteY3-424" fmla="*/ 2 h 1135924"/>
              <a:gd name="connsiteX4-425" fmla="*/ 6700425 w 6700425"/>
              <a:gd name="connsiteY4-426" fmla="*/ 1100406 h 1135924"/>
              <a:gd name="connsiteX0-427" fmla="*/ 0 w 6700425"/>
              <a:gd name="connsiteY0-428" fmla="*/ 1127509 h 1135924"/>
              <a:gd name="connsiteX1-429" fmla="*/ 1616315 w 6700425"/>
              <a:gd name="connsiteY1-430" fmla="*/ 61691 h 1135924"/>
              <a:gd name="connsiteX2-431" fmla="*/ 3310671 w 6700425"/>
              <a:gd name="connsiteY2-432" fmla="*/ 1135924 h 1135924"/>
              <a:gd name="connsiteX3-433" fmla="*/ 5034421 w 6700425"/>
              <a:gd name="connsiteY3-434" fmla="*/ 2 h 1135924"/>
              <a:gd name="connsiteX4-435" fmla="*/ 6700425 w 6700425"/>
              <a:gd name="connsiteY4-436" fmla="*/ 1072905 h 1135924"/>
              <a:gd name="connsiteX0-437" fmla="*/ 0 w 6715173"/>
              <a:gd name="connsiteY0-438" fmla="*/ 1127509 h 1135924"/>
              <a:gd name="connsiteX1-439" fmla="*/ 1616315 w 6715173"/>
              <a:gd name="connsiteY1-440" fmla="*/ 61691 h 1135924"/>
              <a:gd name="connsiteX2-441" fmla="*/ 3310671 w 6715173"/>
              <a:gd name="connsiteY2-442" fmla="*/ 1135924 h 1135924"/>
              <a:gd name="connsiteX3-443" fmla="*/ 5034421 w 6715173"/>
              <a:gd name="connsiteY3-444" fmla="*/ 2 h 1135924"/>
              <a:gd name="connsiteX4-445" fmla="*/ 6715173 w 6715173"/>
              <a:gd name="connsiteY4-446" fmla="*/ 1059155 h 11359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428354" y="2477846"/>
            <a:ext cx="787864" cy="787970"/>
            <a:chOff x="1979712" y="3723878"/>
            <a:chExt cx="1050303" cy="1050303"/>
          </a:xfrm>
        </p:grpSpPr>
        <p:grpSp>
          <p:nvGrpSpPr>
            <p:cNvPr id="28" name="组合 27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9" name="TextBox 77"/>
            <p:cNvSpPr txBox="1"/>
            <p:nvPr/>
          </p:nvSpPr>
          <p:spPr>
            <a:xfrm>
              <a:off x="2246928" y="3910326"/>
              <a:ext cx="504752" cy="738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FFFFFF"/>
                  </a:solidFill>
                  <a:latin typeface="+mj-ea"/>
                  <a:ea typeface="+mj-ea"/>
                </a:rPr>
                <a:t>5</a:t>
              </a:r>
              <a:endParaRPr lang="zh-CN" altLang="en-US" sz="3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71409" y="1665594"/>
            <a:ext cx="787864" cy="787970"/>
            <a:chOff x="1979712" y="3723878"/>
            <a:chExt cx="1050303" cy="1050303"/>
          </a:xfrm>
        </p:grpSpPr>
        <p:grpSp>
          <p:nvGrpSpPr>
            <p:cNvPr id="33" name="组合 32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0" name="TextBox 72"/>
            <p:cNvSpPr txBox="1"/>
            <p:nvPr/>
          </p:nvSpPr>
          <p:spPr>
            <a:xfrm>
              <a:off x="2246928" y="3910326"/>
              <a:ext cx="504752" cy="738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  <a:endParaRPr lang="zh-CN" altLang="en-US" sz="3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077151" y="2479988"/>
            <a:ext cx="787864" cy="787970"/>
            <a:chOff x="1979712" y="3723878"/>
            <a:chExt cx="1050303" cy="1050303"/>
          </a:xfrm>
        </p:grpSpPr>
        <p:grpSp>
          <p:nvGrpSpPr>
            <p:cNvPr id="54" name="组合 53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5" name="TextBox 67"/>
            <p:cNvSpPr txBox="1"/>
            <p:nvPr/>
          </p:nvSpPr>
          <p:spPr>
            <a:xfrm>
              <a:off x="2246928" y="3910326"/>
              <a:ext cx="504752" cy="738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  <a:endParaRPr lang="zh-CN" altLang="en-US" sz="3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866829" y="1714476"/>
            <a:ext cx="787864" cy="787970"/>
            <a:chOff x="1979712" y="3723878"/>
            <a:chExt cx="1050303" cy="1050303"/>
          </a:xfrm>
        </p:grpSpPr>
        <p:grpSp>
          <p:nvGrpSpPr>
            <p:cNvPr id="59" name="组合 58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0" name="TextBox 62"/>
            <p:cNvSpPr txBox="1"/>
            <p:nvPr/>
          </p:nvSpPr>
          <p:spPr>
            <a:xfrm>
              <a:off x="2246928" y="3910326"/>
              <a:ext cx="504752" cy="738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3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714650" y="2502445"/>
            <a:ext cx="787864" cy="787970"/>
            <a:chOff x="1979712" y="3723878"/>
            <a:chExt cx="1050303" cy="1050303"/>
          </a:xfrm>
        </p:grpSpPr>
        <p:grpSp>
          <p:nvGrpSpPr>
            <p:cNvPr id="64" name="组合 63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5" name="TextBox 59"/>
            <p:cNvSpPr txBox="1"/>
            <p:nvPr/>
          </p:nvSpPr>
          <p:spPr>
            <a:xfrm>
              <a:off x="2246928" y="3910326"/>
              <a:ext cx="504752" cy="738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000" b="1" dirty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  <a:endParaRPr lang="zh-CN" altLang="en-US" sz="3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8" name="TextBox 6"/>
          <p:cNvSpPr txBox="1">
            <a:spLocks noChangeArrowheads="1"/>
          </p:cNvSpPr>
          <p:nvPr/>
        </p:nvSpPr>
        <p:spPr bwMode="auto">
          <a:xfrm>
            <a:off x="1427368" y="1919709"/>
            <a:ext cx="1343771" cy="3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15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15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9" name="TextBox 6"/>
          <p:cNvSpPr txBox="1">
            <a:spLocks noChangeArrowheads="1"/>
          </p:cNvSpPr>
          <p:nvPr/>
        </p:nvSpPr>
        <p:spPr bwMode="auto">
          <a:xfrm>
            <a:off x="2615707" y="2670110"/>
            <a:ext cx="1343771" cy="3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15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15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70" name="TextBox 6"/>
          <p:cNvSpPr txBox="1">
            <a:spLocks noChangeArrowheads="1"/>
          </p:cNvSpPr>
          <p:nvPr/>
        </p:nvSpPr>
        <p:spPr bwMode="auto">
          <a:xfrm>
            <a:off x="3814256" y="1917567"/>
            <a:ext cx="1343771" cy="3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15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15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71" name="TextBox 6"/>
          <p:cNvSpPr txBox="1">
            <a:spLocks noChangeArrowheads="1"/>
          </p:cNvSpPr>
          <p:nvPr/>
        </p:nvSpPr>
        <p:spPr bwMode="auto">
          <a:xfrm>
            <a:off x="4985769" y="2680567"/>
            <a:ext cx="1343771" cy="3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15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15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72" name="TextBox 40"/>
          <p:cNvSpPr txBox="1">
            <a:spLocks noChangeArrowheads="1"/>
          </p:cNvSpPr>
          <p:nvPr/>
        </p:nvSpPr>
        <p:spPr bwMode="auto">
          <a:xfrm>
            <a:off x="6120092" y="1904435"/>
            <a:ext cx="1343771" cy="3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15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15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36" name="五边形 35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68" grpId="0"/>
      <p:bldP spid="69" grpId="0"/>
      <p:bldP spid="70" grpId="0"/>
      <p:bldP spid="71" grpId="0"/>
      <p:bldP spid="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75246" y="1841294"/>
            <a:ext cx="2216376" cy="808164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marL="0" lvl="1"/>
            <a:r>
              <a:rPr lang="zh-CN" altLang="en-US" sz="1100" b="1" dirty="0">
                <a:solidFill>
                  <a:srgbClr val="080808"/>
                </a:solidFill>
                <a:latin typeface="宋体"/>
              </a:rPr>
              <a:t> </a:t>
            </a:r>
            <a:r>
              <a:rPr lang="zh-CN" altLang="en-US" sz="2100" b="1" dirty="0">
                <a:solidFill>
                  <a:srgbClr val="080808"/>
                </a:solidFill>
                <a:latin typeface="宋体"/>
              </a:rPr>
              <a:t>第三部分</a:t>
            </a:r>
            <a:endParaRPr lang="en-US" altLang="zh-CN" sz="2100" b="1" dirty="0">
              <a:solidFill>
                <a:srgbClr val="080808"/>
              </a:solidFill>
              <a:latin typeface="宋体"/>
            </a:endParaRPr>
          </a:p>
          <a:p>
            <a:pPr marL="0" lvl="1" algn="ctr"/>
            <a:r>
              <a:rPr lang="zh-CN" altLang="en-US" sz="2700" b="1" dirty="0">
                <a:solidFill>
                  <a:srgbClr val="40920A"/>
                </a:solidFill>
                <a:latin typeface="微软雅黑" pitchFamily="34" charset="-122"/>
                <a:ea typeface="微软雅黑" pitchFamily="34" charset="-122"/>
              </a:rPr>
              <a:t>标题文字内容</a:t>
            </a:r>
            <a:endParaRPr lang="en-US" altLang="zh-CN" sz="2700" b="1" dirty="0">
              <a:solidFill>
                <a:srgbClr val="4092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113196" y="1787273"/>
            <a:ext cx="0" cy="144376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181686" y="2983206"/>
            <a:ext cx="677253" cy="1847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00" b="1" dirty="0">
                <a:solidFill>
                  <a:srgbClr val="40920A"/>
                </a:solidFill>
                <a:latin typeface="宋体"/>
              </a:rPr>
              <a:t>PART 03</a:t>
            </a:r>
            <a:endParaRPr lang="zh-CN" altLang="en-US" sz="1200" b="1" dirty="0">
              <a:solidFill>
                <a:srgbClr val="40920A"/>
              </a:solidFill>
              <a:latin typeface="宋体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978875" y="1841298"/>
            <a:ext cx="898037" cy="8981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宋体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宋体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347759" y="2651633"/>
            <a:ext cx="771046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37401" y="2651633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95051" y="2651633"/>
            <a:ext cx="771046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7760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37401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94761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180060" y="1956745"/>
            <a:ext cx="677253" cy="5849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800" b="1" dirty="0">
                <a:solidFill>
                  <a:srgbClr val="40920A"/>
                </a:solidFill>
                <a:latin typeface="宋体"/>
              </a:rPr>
              <a:t>03</a:t>
            </a:r>
            <a:endParaRPr lang="zh-CN" altLang="en-US" sz="3800" b="1" dirty="0">
              <a:solidFill>
                <a:srgbClr val="40920A"/>
              </a:solidFill>
              <a:latin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961" y="1199623"/>
            <a:ext cx="2140253" cy="2633653"/>
          </a:xfrm>
          <a:prstGeom prst="rect">
            <a:avLst/>
          </a:prstGeom>
        </p:spPr>
      </p:pic>
      <p:sp>
        <p:nvSpPr>
          <p:cNvPr id="33" name="TextBox 54"/>
          <p:cNvSpPr txBox="1"/>
          <p:nvPr/>
        </p:nvSpPr>
        <p:spPr>
          <a:xfrm>
            <a:off x="3944342" y="2141235"/>
            <a:ext cx="3820314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团队是指拥有共同目标，并且具有不同能力的一小群人有意识的协调行为或力的系统，这群人就如同人的五官一样，共同协作维持一个人的生存，缺一不可。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我们是一支专业的团队。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我们的成员拥有多年的信息安全专业技术背景，来自国内知名安全公司的一线骨干。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我们是一支年轻的团队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。我们的平均年龄仅有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26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岁，充满了朝气和创新精神。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我们是一支专注的团队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。我们坚信，安全的品牌源自客户的信任。只有专注，才能做好安全。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我们是一支有梦想的团队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。我们来自五湖四海，因为一个共同的梦想：做一家真正优秀的信息安全企业，为客户提供最可靠的互联网安全防护。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斜纹 54"/>
          <p:cNvSpPr/>
          <p:nvPr/>
        </p:nvSpPr>
        <p:spPr>
          <a:xfrm>
            <a:off x="1639960" y="1199626"/>
            <a:ext cx="269877" cy="26991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斜纹 55"/>
          <p:cNvSpPr/>
          <p:nvPr/>
        </p:nvSpPr>
        <p:spPr>
          <a:xfrm rot="10800000">
            <a:off x="3510337" y="3572475"/>
            <a:ext cx="269877" cy="26991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145624" y="1247797"/>
            <a:ext cx="879786" cy="677249"/>
            <a:chOff x="5027106" y="2345385"/>
            <a:chExt cx="1172844" cy="902720"/>
          </a:xfrm>
        </p:grpSpPr>
        <p:grpSp>
          <p:nvGrpSpPr>
            <p:cNvPr id="58" name="组合 57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9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17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040352" y="1234892"/>
            <a:ext cx="879786" cy="677249"/>
            <a:chOff x="5027106" y="2345385"/>
            <a:chExt cx="1172844" cy="902720"/>
          </a:xfrm>
        </p:grpSpPr>
        <p:grpSp>
          <p:nvGrpSpPr>
            <p:cNvPr id="63" name="组合 62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5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6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4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17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915625" y="1257471"/>
            <a:ext cx="879786" cy="677249"/>
            <a:chOff x="5027106" y="2345385"/>
            <a:chExt cx="1172844" cy="902720"/>
          </a:xfrm>
        </p:grpSpPr>
        <p:grpSp>
          <p:nvGrpSpPr>
            <p:cNvPr id="68" name="组合 67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1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9" name="TextBox 33"/>
            <p:cNvSpPr>
              <a:spLocks noChangeArrowheads="1"/>
            </p:cNvSpPr>
            <p:nvPr/>
          </p:nvSpPr>
          <p:spPr bwMode="auto">
            <a:xfrm>
              <a:off x="5046809" y="2656266"/>
              <a:ext cx="84249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17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796203" y="1266146"/>
            <a:ext cx="879786" cy="677249"/>
            <a:chOff x="5027106" y="2345385"/>
            <a:chExt cx="1172844" cy="902720"/>
          </a:xfrm>
        </p:grpSpPr>
        <p:grpSp>
          <p:nvGrpSpPr>
            <p:cNvPr id="73" name="组合 72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5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6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4" name="TextBox 33"/>
            <p:cNvSpPr>
              <a:spLocks noChangeArrowheads="1"/>
            </p:cNvSpPr>
            <p:nvPr/>
          </p:nvSpPr>
          <p:spPr bwMode="auto">
            <a:xfrm>
              <a:off x="5125265" y="2525068"/>
              <a:ext cx="67882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40920A"/>
                  </a:solidFill>
                  <a:latin typeface="+mj-ea"/>
                  <a:ea typeface="+mj-ea"/>
                </a:rPr>
                <a:t>标题内容</a:t>
              </a:r>
              <a:endParaRPr lang="zh-CN" altLang="en-US" b="1" dirty="0">
                <a:solidFill>
                  <a:srgbClr val="40920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29" name="五边形 28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1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9" dur="1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3" dur="1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6" dur="1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7" dur="1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55" grpId="0" animBg="1"/>
          <p:bldP spid="5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55" grpId="0" animBg="1"/>
          <p:bldP spid="56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72"/>
          <p:cNvCxnSpPr>
            <a:cxnSpLocks noChangeShapeType="1"/>
          </p:cNvCxnSpPr>
          <p:nvPr/>
        </p:nvCxnSpPr>
        <p:spPr bwMode="auto">
          <a:xfrm>
            <a:off x="6369323" y="1808442"/>
            <a:ext cx="419862" cy="13856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20"/>
          <p:cNvCxnSpPr>
            <a:cxnSpLocks noChangeShapeType="1"/>
          </p:cNvCxnSpPr>
          <p:nvPr/>
        </p:nvCxnSpPr>
        <p:spPr bwMode="auto">
          <a:xfrm flipV="1">
            <a:off x="4873965" y="2061510"/>
            <a:ext cx="513032" cy="46680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4" name="组合 23"/>
          <p:cNvGrpSpPr/>
          <p:nvPr/>
        </p:nvGrpSpPr>
        <p:grpSpPr>
          <a:xfrm>
            <a:off x="5210846" y="999541"/>
            <a:ext cx="1242598" cy="1242765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25" name="椭圆 2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12148" y="3292497"/>
            <a:ext cx="386706" cy="38675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28" name="椭圆 2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76401" y="1449849"/>
            <a:ext cx="933761" cy="933887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1" name="椭圆 3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cxnSp>
        <p:nvCxnSpPr>
          <p:cNvPr id="33" name="直接连接符 32"/>
          <p:cNvCxnSpPr>
            <a:cxnSpLocks noChangeShapeType="1"/>
          </p:cNvCxnSpPr>
          <p:nvPr/>
        </p:nvCxnSpPr>
        <p:spPr bwMode="auto">
          <a:xfrm flipV="1">
            <a:off x="2700391" y="2262203"/>
            <a:ext cx="310519" cy="241641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17"/>
          <p:cNvCxnSpPr>
            <a:cxnSpLocks noChangeShapeType="1"/>
          </p:cNvCxnSpPr>
          <p:nvPr/>
        </p:nvCxnSpPr>
        <p:spPr bwMode="auto">
          <a:xfrm>
            <a:off x="3742641" y="2159223"/>
            <a:ext cx="511081" cy="36849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23"/>
          <p:cNvCxnSpPr>
            <a:cxnSpLocks noChangeShapeType="1"/>
            <a:endCxn id="58" idx="1"/>
          </p:cNvCxnSpPr>
          <p:nvPr/>
        </p:nvCxnSpPr>
        <p:spPr bwMode="auto">
          <a:xfrm>
            <a:off x="1970683" y="2343459"/>
            <a:ext cx="273035" cy="18162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43"/>
          <p:cNvCxnSpPr>
            <a:cxnSpLocks noChangeShapeType="1"/>
          </p:cNvCxnSpPr>
          <p:nvPr/>
        </p:nvCxnSpPr>
        <p:spPr bwMode="auto">
          <a:xfrm flipV="1">
            <a:off x="4027540" y="3149328"/>
            <a:ext cx="226180" cy="208789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7" name="组合 36"/>
          <p:cNvGrpSpPr/>
          <p:nvPr/>
        </p:nvGrpSpPr>
        <p:grpSpPr>
          <a:xfrm>
            <a:off x="6683463" y="1783100"/>
            <a:ext cx="472755" cy="4728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104106" y="2369188"/>
            <a:ext cx="920079" cy="92020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138423" y="2419775"/>
            <a:ext cx="650467" cy="6505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59" name="文本框 37"/>
          <p:cNvSpPr>
            <a:spLocks noChangeArrowheads="1"/>
          </p:cNvSpPr>
          <p:nvPr/>
        </p:nvSpPr>
        <p:spPr bwMode="auto">
          <a:xfrm>
            <a:off x="5560735" y="1329932"/>
            <a:ext cx="580990" cy="600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7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7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7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7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0" name="文本框 37"/>
          <p:cNvSpPr>
            <a:spLocks noChangeArrowheads="1"/>
          </p:cNvSpPr>
          <p:nvPr/>
        </p:nvSpPr>
        <p:spPr bwMode="auto">
          <a:xfrm>
            <a:off x="4312107" y="2599722"/>
            <a:ext cx="504072" cy="5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40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40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1" name="文本框 37"/>
          <p:cNvSpPr>
            <a:spLocks noChangeArrowheads="1"/>
          </p:cNvSpPr>
          <p:nvPr/>
        </p:nvSpPr>
        <p:spPr bwMode="auto">
          <a:xfrm>
            <a:off x="3089025" y="1693009"/>
            <a:ext cx="504072" cy="5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2" name="文本框 37"/>
          <p:cNvSpPr>
            <a:spLocks noChangeArrowheads="1"/>
          </p:cNvSpPr>
          <p:nvPr/>
        </p:nvSpPr>
        <p:spPr bwMode="auto">
          <a:xfrm>
            <a:off x="2275827" y="2589854"/>
            <a:ext cx="375656" cy="35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90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3" name="矩形 76"/>
          <p:cNvSpPr>
            <a:spLocks noChangeArrowheads="1"/>
          </p:cNvSpPr>
          <p:nvPr/>
        </p:nvSpPr>
        <p:spPr bwMode="auto">
          <a:xfrm>
            <a:off x="1906399" y="3136383"/>
            <a:ext cx="1025042" cy="19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041" tIns="29021" rIns="58041" bIns="2902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015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4" name="矩形 80"/>
          <p:cNvSpPr>
            <a:spLocks noChangeArrowheads="1"/>
          </p:cNvSpPr>
          <p:nvPr/>
        </p:nvSpPr>
        <p:spPr bwMode="auto">
          <a:xfrm>
            <a:off x="2795958" y="2462342"/>
            <a:ext cx="1025042" cy="19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041" tIns="29021" rIns="58041" bIns="2902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015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5" name="矩形 81"/>
          <p:cNvSpPr>
            <a:spLocks noChangeArrowheads="1"/>
          </p:cNvSpPr>
          <p:nvPr/>
        </p:nvSpPr>
        <p:spPr bwMode="auto">
          <a:xfrm>
            <a:off x="4074111" y="3319351"/>
            <a:ext cx="1025042" cy="19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041" tIns="29021" rIns="58041" bIns="2902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015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6" name="矩形 82"/>
          <p:cNvSpPr>
            <a:spLocks noChangeArrowheads="1"/>
          </p:cNvSpPr>
          <p:nvPr/>
        </p:nvSpPr>
        <p:spPr bwMode="auto">
          <a:xfrm>
            <a:off x="5299748" y="2337208"/>
            <a:ext cx="1025042" cy="19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041" tIns="29021" rIns="58041" bIns="2902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015"/>
              </a:lnSpc>
              <a:spcBef>
                <a:spcPct val="0"/>
              </a:spcBef>
              <a:buNone/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5876738" y="2865066"/>
            <a:ext cx="1742771" cy="24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187" tIns="31092" rIns="62187" bIns="3109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40920A"/>
                </a:solidFill>
                <a:latin typeface="+mj-ea"/>
                <a:ea typeface="+mj-ea"/>
                <a:sym typeface="微软雅黑" pitchFamily="34" charset="-122"/>
              </a:rPr>
              <a:t>添加主要标题内容</a:t>
            </a:r>
            <a:endParaRPr lang="zh-CN" altLang="en-US" sz="1200" dirty="0">
              <a:solidFill>
                <a:srgbClr val="40920A"/>
              </a:solidFill>
              <a:latin typeface="+mj-ea"/>
              <a:ea typeface="+mj-ea"/>
            </a:endParaRPr>
          </a:p>
        </p:txBody>
      </p:sp>
      <p:sp>
        <p:nvSpPr>
          <p:cNvPr id="68" name="文本框 13"/>
          <p:cNvSpPr txBox="1"/>
          <p:nvPr/>
        </p:nvSpPr>
        <p:spPr>
          <a:xfrm>
            <a:off x="5590756" y="3132523"/>
            <a:ext cx="2055827" cy="811832"/>
          </a:xfrm>
          <a:prstGeom prst="rect">
            <a:avLst/>
          </a:prstGeom>
          <a:noFill/>
        </p:spPr>
        <p:txBody>
          <a:bodyPr wrap="square" lIns="49354" tIns="24677" rIns="49354" bIns="24677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686268" y="2095019"/>
            <a:ext cx="315774" cy="315817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70" name="椭圆 6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42" name="五边形 41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2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4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3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  <p:bldP spid="60" grpId="0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4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3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  <p:bldP spid="60" grpId="0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图表 23"/>
          <p:cNvGraphicFramePr/>
          <p:nvPr/>
        </p:nvGraphicFramePr>
        <p:xfrm>
          <a:off x="1831140" y="1327529"/>
          <a:ext cx="5635552" cy="20715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1788005" y="3183730"/>
            <a:ext cx="5721825" cy="774780"/>
            <a:chOff x="1010814" y="5660570"/>
            <a:chExt cx="10170365" cy="1376961"/>
          </a:xfrm>
        </p:grpSpPr>
        <p:sp>
          <p:nvSpPr>
            <p:cNvPr id="26" name="文本框 5"/>
            <p:cNvSpPr txBox="1"/>
            <p:nvPr/>
          </p:nvSpPr>
          <p:spPr bwMode="auto">
            <a:xfrm>
              <a:off x="1010814" y="5916203"/>
              <a:ext cx="10170365" cy="1121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7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lang="en-US" altLang="zh-CN" sz="7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7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lang="en-US" altLang="zh-CN" sz="7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7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7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170427" y="5660570"/>
              <a:ext cx="9851135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9" name="五边形 8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TextBox 243"/>
          <p:cNvSpPr txBox="1"/>
          <p:nvPr/>
        </p:nvSpPr>
        <p:spPr>
          <a:xfrm>
            <a:off x="2027924" y="2048579"/>
            <a:ext cx="5361401" cy="1316064"/>
          </a:xfrm>
          <a:prstGeom prst="rect">
            <a:avLst/>
          </a:prstGeom>
          <a:noFill/>
        </p:spPr>
        <p:txBody>
          <a:bodyPr wrap="square" lIns="68496" tIns="34248" rIns="68496" bIns="34248" rtlCol="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回顾这一年的工作，在取得成绩的同时，我们也找到了工作中的不足和问题</a:t>
            </a:r>
            <a:r>
              <a:rPr lang="zh-CN" altLang="en-US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，展望</a:t>
            </a:r>
            <a:r>
              <a:rPr lang="zh-CN" altLang="en-US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新的一年，我们将继续努力，力争各项工作更上一个新台阶。</a:t>
            </a:r>
            <a:r>
              <a:rPr lang="en-US" altLang="zh-CN" dirty="0" smtClean="0">
                <a:solidFill>
                  <a:srgbClr val="080808"/>
                </a:solidFill>
                <a:latin typeface="微软雅黑"/>
                <a:ea typeface="微软雅黑"/>
              </a:rPr>
              <a:t>201X</a:t>
            </a:r>
            <a:r>
              <a:rPr lang="zh-CN" altLang="en-US" dirty="0" smtClean="0">
                <a:solidFill>
                  <a:srgbClr val="080808"/>
                </a:solidFill>
                <a:latin typeface="微软雅黑"/>
                <a:ea typeface="微软雅黑"/>
              </a:rPr>
              <a:t>我们</a:t>
            </a:r>
            <a:r>
              <a:rPr lang="zh-CN" altLang="en-US" dirty="0">
                <a:solidFill>
                  <a:srgbClr val="080808"/>
                </a:solidFill>
                <a:latin typeface="微软雅黑"/>
                <a:ea typeface="微软雅黑"/>
              </a:rPr>
              <a:t>所向披靡，</a:t>
            </a:r>
            <a:r>
              <a:rPr lang="en-US" altLang="zh-CN" dirty="0" smtClean="0">
                <a:solidFill>
                  <a:srgbClr val="080808"/>
                </a:solidFill>
                <a:latin typeface="微软雅黑"/>
                <a:ea typeface="微软雅黑"/>
              </a:rPr>
              <a:t>201X</a:t>
            </a:r>
            <a:r>
              <a:rPr lang="zh-CN" altLang="en-US" dirty="0" smtClean="0">
                <a:solidFill>
                  <a:srgbClr val="080808"/>
                </a:solidFill>
                <a:latin typeface="微软雅黑"/>
                <a:ea typeface="微软雅黑"/>
              </a:rPr>
              <a:t>我们</a:t>
            </a:r>
            <a:r>
              <a:rPr lang="zh-CN" altLang="en-US" dirty="0">
                <a:solidFill>
                  <a:srgbClr val="080808"/>
                </a:solidFill>
                <a:latin typeface="微软雅黑"/>
                <a:ea typeface="微软雅黑"/>
              </a:rPr>
              <a:t>勇往直前！</a:t>
            </a:r>
            <a:endParaRPr lang="zh-CN" altLang="en-US" dirty="0">
              <a:solidFill>
                <a:srgbClr val="080808"/>
              </a:solidFill>
              <a:latin typeface="微软雅黑"/>
              <a:ea typeface="微软雅黑"/>
              <a:sym typeface="微软雅黑" pitchFamily="34" charset="-122"/>
            </a:endParaRPr>
          </a:p>
          <a:p>
            <a:pPr defTabSz="685165">
              <a:lnSpc>
                <a:spcPct val="150000"/>
              </a:lnSpc>
            </a:pPr>
            <a:endParaRPr lang="zh-CN" altLang="en-US" sz="11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45" name="组合 244"/>
          <p:cNvGrpSpPr/>
          <p:nvPr/>
        </p:nvGrpSpPr>
        <p:grpSpPr>
          <a:xfrm>
            <a:off x="3438680" y="857734"/>
            <a:ext cx="979771" cy="952289"/>
            <a:chOff x="2132199" y="770251"/>
            <a:chExt cx="1306135" cy="1269327"/>
          </a:xfrm>
        </p:grpSpPr>
        <p:grpSp>
          <p:nvGrpSpPr>
            <p:cNvPr id="246" name="组合 24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248" name="组合 24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50" name="同心圆 24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251" name="椭圆 25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249" name="椭圆 24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8CD2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247" name="TextBox 246"/>
            <p:cNvSpPr txBox="1"/>
            <p:nvPr/>
          </p:nvSpPr>
          <p:spPr>
            <a:xfrm>
              <a:off x="2431245" y="1068588"/>
              <a:ext cx="950694" cy="799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33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  <a:endParaRPr lang="zh-CN" altLang="en-US" sz="33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3176546" y="1482652"/>
            <a:ext cx="262131" cy="262165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53" name="同心圆 2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54" name="椭圆 2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5938796" y="1193072"/>
            <a:ext cx="117239" cy="117255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56" name="同心圆 2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57" name="椭圆 2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6056033" y="1316521"/>
            <a:ext cx="156357" cy="156378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59" name="同心圆 2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61" name="椭圆 260"/>
          <p:cNvSpPr/>
          <p:nvPr/>
        </p:nvSpPr>
        <p:spPr>
          <a:xfrm>
            <a:off x="6929841" y="3613339"/>
            <a:ext cx="375746" cy="37579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6" tIns="34268" rIns="68536" bIns="34268" rtlCol="0" anchor="ctr"/>
          <a:lstStyle/>
          <a:p>
            <a:pPr algn="ctr" defTabSz="685165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62" name="椭圆 261"/>
          <p:cNvSpPr/>
          <p:nvPr/>
        </p:nvSpPr>
        <p:spPr>
          <a:xfrm>
            <a:off x="7401610" y="2922704"/>
            <a:ext cx="206119" cy="20614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6" tIns="34268" rIns="68536" bIns="34268" rtlCol="0" anchor="ctr"/>
          <a:lstStyle/>
          <a:p>
            <a:pPr algn="ctr" defTabSz="685165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63" name="组合 262"/>
          <p:cNvGrpSpPr/>
          <p:nvPr/>
        </p:nvGrpSpPr>
        <p:grpSpPr>
          <a:xfrm>
            <a:off x="6471784" y="3852948"/>
            <a:ext cx="164861" cy="164885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4" name="同心圆 2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2876622" y="857165"/>
            <a:ext cx="215978" cy="21600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7" name="同心圆 2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68" name="椭圆 26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7392896" y="3394261"/>
            <a:ext cx="306336" cy="306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0" name="同心圆 2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1" name="椭圆 2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272" name="椭圆 271"/>
          <p:cNvSpPr/>
          <p:nvPr/>
        </p:nvSpPr>
        <p:spPr>
          <a:xfrm>
            <a:off x="6056030" y="3811686"/>
            <a:ext cx="206119" cy="20614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6" tIns="34268" rIns="68536" bIns="34268" rtlCol="0" anchor="ctr"/>
          <a:lstStyle/>
          <a:p>
            <a:pPr algn="ctr" defTabSz="685165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73" name="椭圆 272"/>
          <p:cNvSpPr/>
          <p:nvPr/>
        </p:nvSpPr>
        <p:spPr>
          <a:xfrm>
            <a:off x="7523109" y="4019174"/>
            <a:ext cx="103059" cy="10307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6" tIns="34268" rIns="68536" bIns="34268" rtlCol="0" anchor="ctr"/>
          <a:lstStyle/>
          <a:p>
            <a:pPr algn="ctr" defTabSz="685165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74" name="组合 273"/>
          <p:cNvGrpSpPr/>
          <p:nvPr/>
        </p:nvGrpSpPr>
        <p:grpSpPr>
          <a:xfrm>
            <a:off x="4566646" y="857734"/>
            <a:ext cx="979771" cy="952289"/>
            <a:chOff x="2132199" y="770251"/>
            <a:chExt cx="1306135" cy="1269327"/>
          </a:xfrm>
        </p:grpSpPr>
        <p:grpSp>
          <p:nvGrpSpPr>
            <p:cNvPr id="275" name="组合 274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277" name="组合 27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79" name="同心圆 27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280" name="椭圆 27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165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278" name="椭圆 27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276" name="TextBox 11"/>
            <p:cNvSpPr txBox="1"/>
            <p:nvPr/>
          </p:nvSpPr>
          <p:spPr>
            <a:xfrm>
              <a:off x="2431245" y="1068588"/>
              <a:ext cx="950694" cy="799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33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33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4" grpId="0"/>
          <p:bldP spid="261" grpId="0" animBg="1"/>
          <p:bldP spid="262" grpId="0" animBg="1"/>
          <p:bldP spid="272" grpId="0" animBg="1"/>
          <p:bldP spid="27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4" grpId="0"/>
          <p:bldP spid="261" grpId="0" animBg="1"/>
          <p:bldP spid="262" grpId="0" animBg="1"/>
          <p:bldP spid="272" grpId="0" animBg="1"/>
          <p:bldP spid="273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34"/>
          <p:cNvSpPr/>
          <p:nvPr/>
        </p:nvSpPr>
        <p:spPr>
          <a:xfrm rot="5400000" flipV="1">
            <a:off x="6240289" y="2737389"/>
            <a:ext cx="873065" cy="110747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 rot="5400000">
            <a:off x="1980946" y="1282091"/>
            <a:ext cx="860125" cy="1117352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12154" y="1474330"/>
            <a:ext cx="4032693" cy="918961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8" name="圆角矩形 2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739121" y="2863938"/>
            <a:ext cx="4032693" cy="918961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1" name="圆角矩形 3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33" name="TextBox 23"/>
          <p:cNvSpPr>
            <a:spLocks noChangeArrowheads="1"/>
          </p:cNvSpPr>
          <p:nvPr/>
        </p:nvSpPr>
        <p:spPr bwMode="auto">
          <a:xfrm>
            <a:off x="3445824" y="1676189"/>
            <a:ext cx="3565350" cy="43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125"/>
              </a:lnSpc>
            </a:pPr>
            <a:r>
              <a:rPr lang="zh-CN" altLang="en-US" sz="800" dirty="0">
                <a:solidFill>
                  <a:srgbClr val="40920A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rgbClr val="40920A"/>
                </a:solidFill>
                <a:latin typeface="+mj-ea"/>
                <a:ea typeface="+mj-ea"/>
              </a:rPr>
              <a:t>……</a:t>
            </a:r>
            <a:r>
              <a:rPr lang="zh-CN" altLang="en-US" sz="800" dirty="0">
                <a:solidFill>
                  <a:srgbClr val="40920A"/>
                </a:solidFill>
                <a:latin typeface="+mj-ea"/>
                <a:ea typeface="+mj-ea"/>
              </a:rPr>
              <a:t>。点击输入简要文字内容，文字内容需概括精炼，不用多余的文字修饰，言简意赅的说明分项内容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rgbClr val="40920A"/>
                </a:solidFill>
                <a:latin typeface="+mj-ea"/>
                <a:ea typeface="+mj-ea"/>
              </a:rPr>
              <a:t>……</a:t>
            </a:r>
            <a:r>
              <a:rPr lang="zh-CN" altLang="en-US" sz="800" dirty="0">
                <a:solidFill>
                  <a:srgbClr val="40920A"/>
                </a:solidFill>
                <a:latin typeface="+mj-ea"/>
                <a:ea typeface="+mj-ea"/>
              </a:rPr>
              <a:t>。</a:t>
            </a:r>
            <a:endParaRPr lang="en-US" altLang="zh-CN" sz="800" dirty="0">
              <a:solidFill>
                <a:srgbClr val="40920A"/>
              </a:solidFill>
              <a:latin typeface="+mj-ea"/>
              <a:ea typeface="+mj-ea"/>
            </a:endParaRPr>
          </a:p>
        </p:txBody>
      </p:sp>
      <p:sp>
        <p:nvSpPr>
          <p:cNvPr id="41" name="TextBox 24"/>
          <p:cNvSpPr>
            <a:spLocks noChangeArrowheads="1"/>
          </p:cNvSpPr>
          <p:nvPr/>
        </p:nvSpPr>
        <p:spPr bwMode="auto">
          <a:xfrm>
            <a:off x="1938658" y="1654611"/>
            <a:ext cx="656148" cy="438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40920A"/>
                </a:solidFill>
                <a:latin typeface="+mj-ea"/>
                <a:ea typeface="+mj-ea"/>
              </a:rPr>
              <a:t>标题</a:t>
            </a:r>
            <a:endParaRPr lang="en-US" altLang="zh-CN" b="1" dirty="0" smtClean="0">
              <a:solidFill>
                <a:srgbClr val="40920A"/>
              </a:solidFill>
              <a:latin typeface="+mj-ea"/>
              <a:ea typeface="+mj-ea"/>
            </a:endParaRPr>
          </a:p>
          <a:p>
            <a:pPr algn="ctr"/>
            <a:r>
              <a:rPr lang="zh-CN" altLang="en-US" b="1" dirty="0" smtClean="0">
                <a:solidFill>
                  <a:srgbClr val="40920A"/>
                </a:solidFill>
                <a:latin typeface="+mj-ea"/>
                <a:ea typeface="+mj-ea"/>
              </a:rPr>
              <a:t>内容</a:t>
            </a:r>
            <a:endParaRPr lang="zh-CN" altLang="en-US" b="1" dirty="0">
              <a:solidFill>
                <a:srgbClr val="40920A"/>
              </a:solidFill>
              <a:latin typeface="+mj-ea"/>
              <a:ea typeface="+mj-ea"/>
            </a:endParaRPr>
          </a:p>
        </p:txBody>
      </p:sp>
      <p:sp>
        <p:nvSpPr>
          <p:cNvPr id="42" name="TextBox 31"/>
          <p:cNvSpPr>
            <a:spLocks noChangeArrowheads="1"/>
          </p:cNvSpPr>
          <p:nvPr/>
        </p:nvSpPr>
        <p:spPr bwMode="auto">
          <a:xfrm>
            <a:off x="6485450" y="3089954"/>
            <a:ext cx="656149" cy="438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TextBox 25"/>
          <p:cNvSpPr>
            <a:spLocks noChangeArrowheads="1"/>
          </p:cNvSpPr>
          <p:nvPr/>
        </p:nvSpPr>
        <p:spPr bwMode="auto">
          <a:xfrm>
            <a:off x="1931353" y="3009139"/>
            <a:ext cx="3726113" cy="43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125"/>
              </a:lnSpc>
            </a:pPr>
            <a:r>
              <a:rPr lang="zh-CN" altLang="en-US" sz="800" dirty="0">
                <a:solidFill>
                  <a:srgbClr val="FCFCFC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rgbClr val="FCFCFC"/>
                </a:solidFill>
                <a:latin typeface="+mj-ea"/>
                <a:ea typeface="+mj-ea"/>
              </a:rPr>
              <a:t>……</a:t>
            </a:r>
            <a:r>
              <a:rPr lang="zh-CN" altLang="en-US" sz="800" dirty="0">
                <a:solidFill>
                  <a:srgbClr val="FCFCFC"/>
                </a:solidFill>
                <a:latin typeface="+mj-ea"/>
                <a:ea typeface="+mj-ea"/>
              </a:rPr>
              <a:t>。点击输入简要文字内容，文字内容需概括精炼，不用多余的文字修饰，言简意赅的说明分项内容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rgbClr val="FCFCFC"/>
                </a:solidFill>
                <a:latin typeface="+mj-ea"/>
                <a:ea typeface="+mj-ea"/>
              </a:rPr>
              <a:t>……</a:t>
            </a:r>
            <a:r>
              <a:rPr lang="zh-CN" altLang="en-US" sz="800" dirty="0">
                <a:solidFill>
                  <a:srgbClr val="FCFCFC"/>
                </a:solidFill>
                <a:latin typeface="+mj-ea"/>
                <a:ea typeface="+mj-ea"/>
              </a:rPr>
              <a:t>。</a:t>
            </a:r>
            <a:endParaRPr lang="en-US" altLang="zh-CN" sz="800" dirty="0">
              <a:solidFill>
                <a:srgbClr val="FCFCFC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20" name="五边形 19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33" grpId="0" bldLvl="0" autoUpdateAnimBg="0"/>
          <p:bldP spid="41" grpId="0" bldLvl="0" autoUpdateAnimBg="0"/>
          <p:bldP spid="42" grpId="0" bldLvl="0" autoUpdateAnimBg="0"/>
          <p:bldP spid="43" grpId="0" bldLvl="0" autoUpdateAnimBg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33" grpId="0" bldLvl="0" autoUpdateAnimBg="0"/>
          <p:bldP spid="41" grpId="0" bldLvl="0" autoUpdateAnimBg="0"/>
          <p:bldP spid="42" grpId="0" bldLvl="0" autoUpdateAnimBg="0"/>
          <p:bldP spid="43" grpId="0" bldLvl="0" autoUpdateAnimBg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54"/>
          <p:cNvSpPr/>
          <p:nvPr/>
        </p:nvSpPr>
        <p:spPr>
          <a:xfrm>
            <a:off x="3362650" y="1880426"/>
            <a:ext cx="2608692" cy="1352047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-1" fmla="*/ 0 w 3487467"/>
              <a:gd name="connsiteY0-2" fmla="*/ 0 h 1719830"/>
              <a:gd name="connsiteX1-3" fmla="*/ 3439660 w 3487467"/>
              <a:gd name="connsiteY1-4" fmla="*/ 0 h 1719830"/>
              <a:gd name="connsiteX2-5" fmla="*/ 1719830 w 3487467"/>
              <a:gd name="connsiteY2-6" fmla="*/ 1719830 h 1719830"/>
              <a:gd name="connsiteX3-7" fmla="*/ 0 w 3487467"/>
              <a:gd name="connsiteY3-8" fmla="*/ 0 h 1719830"/>
              <a:gd name="connsiteX0-9" fmla="*/ 6132 w 3493599"/>
              <a:gd name="connsiteY0-10" fmla="*/ 130018 h 1849848"/>
              <a:gd name="connsiteX1-11" fmla="*/ 3445792 w 3493599"/>
              <a:gd name="connsiteY1-12" fmla="*/ 130018 h 1849848"/>
              <a:gd name="connsiteX2-13" fmla="*/ 1725962 w 3493599"/>
              <a:gd name="connsiteY2-14" fmla="*/ 1849848 h 1849848"/>
              <a:gd name="connsiteX3-15" fmla="*/ 6132 w 3493599"/>
              <a:gd name="connsiteY3-16" fmla="*/ 130018 h 1849848"/>
              <a:gd name="connsiteX0-17" fmla="*/ 6132 w 3493599"/>
              <a:gd name="connsiteY0-18" fmla="*/ 35412 h 1755242"/>
              <a:gd name="connsiteX1-19" fmla="*/ 3445792 w 3493599"/>
              <a:gd name="connsiteY1-20" fmla="*/ 35412 h 1755242"/>
              <a:gd name="connsiteX2-21" fmla="*/ 1725962 w 3493599"/>
              <a:gd name="connsiteY2-22" fmla="*/ 1755242 h 1755242"/>
              <a:gd name="connsiteX3-23" fmla="*/ 6132 w 3493599"/>
              <a:gd name="connsiteY3-24" fmla="*/ 35412 h 1755242"/>
              <a:gd name="connsiteX0-25" fmla="*/ 4377 w 3488420"/>
              <a:gd name="connsiteY0-26" fmla="*/ 11795 h 1772900"/>
              <a:gd name="connsiteX1-27" fmla="*/ 3450912 w 3488420"/>
              <a:gd name="connsiteY1-28" fmla="*/ 53046 h 1772900"/>
              <a:gd name="connsiteX2-29" fmla="*/ 1731082 w 3488420"/>
              <a:gd name="connsiteY2-30" fmla="*/ 1772876 h 1772900"/>
              <a:gd name="connsiteX3-31" fmla="*/ 4377 w 3488420"/>
              <a:gd name="connsiteY3-32" fmla="*/ 11795 h 1772900"/>
              <a:gd name="connsiteX0-33" fmla="*/ 39013 w 3522446"/>
              <a:gd name="connsiteY0-34" fmla="*/ 134148 h 1909003"/>
              <a:gd name="connsiteX1-35" fmla="*/ 3485548 w 3522446"/>
              <a:gd name="connsiteY1-36" fmla="*/ 175399 h 1909003"/>
              <a:gd name="connsiteX2-37" fmla="*/ 1738217 w 3522446"/>
              <a:gd name="connsiteY2-38" fmla="*/ 1908979 h 1909003"/>
              <a:gd name="connsiteX3-39" fmla="*/ 39013 w 3522446"/>
              <a:gd name="connsiteY3-40" fmla="*/ 134148 h 1909003"/>
              <a:gd name="connsiteX0-41" fmla="*/ 55067 w 3553265"/>
              <a:gd name="connsiteY0-42" fmla="*/ 134148 h 1909002"/>
              <a:gd name="connsiteX1-43" fmla="*/ 3501602 w 3553265"/>
              <a:gd name="connsiteY1-44" fmla="*/ 175399 h 1909002"/>
              <a:gd name="connsiteX2-45" fmla="*/ 1754271 w 3553265"/>
              <a:gd name="connsiteY2-46" fmla="*/ 1908979 h 1909002"/>
              <a:gd name="connsiteX3-47" fmla="*/ 55067 w 3553265"/>
              <a:gd name="connsiteY3-48" fmla="*/ 134148 h 1909002"/>
              <a:gd name="connsiteX0-49" fmla="*/ 39426 w 3502160"/>
              <a:gd name="connsiteY0-50" fmla="*/ 134148 h 1909003"/>
              <a:gd name="connsiteX1-51" fmla="*/ 3465335 w 3502160"/>
              <a:gd name="connsiteY1-52" fmla="*/ 175399 h 1909003"/>
              <a:gd name="connsiteX2-53" fmla="*/ 1718004 w 3502160"/>
              <a:gd name="connsiteY2-54" fmla="*/ 1908979 h 1909003"/>
              <a:gd name="connsiteX3-55" fmla="*/ 39426 w 3502160"/>
              <a:gd name="connsiteY3-56" fmla="*/ 134148 h 1909003"/>
              <a:gd name="connsiteX0-57" fmla="*/ 8999 w 3471733"/>
              <a:gd name="connsiteY0-58" fmla="*/ 21578 h 1796433"/>
              <a:gd name="connsiteX1-59" fmla="*/ 3434908 w 3471733"/>
              <a:gd name="connsiteY1-60" fmla="*/ 62829 h 1796433"/>
              <a:gd name="connsiteX2-61" fmla="*/ 1687577 w 3471733"/>
              <a:gd name="connsiteY2-62" fmla="*/ 1796409 h 1796433"/>
              <a:gd name="connsiteX3-63" fmla="*/ 8999 w 3471733"/>
              <a:gd name="connsiteY3-64" fmla="*/ 21578 h 1796433"/>
              <a:gd name="connsiteX0-65" fmla="*/ 39425 w 3502159"/>
              <a:gd name="connsiteY0-66" fmla="*/ 135675 h 1931154"/>
              <a:gd name="connsiteX1-67" fmla="*/ 3465334 w 3502159"/>
              <a:gd name="connsiteY1-68" fmla="*/ 176926 h 1931154"/>
              <a:gd name="connsiteX2-69" fmla="*/ 1718003 w 3502159"/>
              <a:gd name="connsiteY2-70" fmla="*/ 1931131 h 1931154"/>
              <a:gd name="connsiteX3-71" fmla="*/ 39425 w 3502159"/>
              <a:gd name="connsiteY3-72" fmla="*/ 135675 h 1931154"/>
              <a:gd name="connsiteX0-73" fmla="*/ 7276 w 3470010"/>
              <a:gd name="connsiteY0-74" fmla="*/ 26065 h 1821544"/>
              <a:gd name="connsiteX1-75" fmla="*/ 3433185 w 3470010"/>
              <a:gd name="connsiteY1-76" fmla="*/ 67316 h 1821544"/>
              <a:gd name="connsiteX2-77" fmla="*/ 1685854 w 3470010"/>
              <a:gd name="connsiteY2-78" fmla="*/ 1821521 h 1821544"/>
              <a:gd name="connsiteX3-79" fmla="*/ 7276 w 3470010"/>
              <a:gd name="connsiteY3-80" fmla="*/ 26065 h 1821544"/>
              <a:gd name="connsiteX0-81" fmla="*/ 12669 w 3492943"/>
              <a:gd name="connsiteY0-82" fmla="*/ 26065 h 1822469"/>
              <a:gd name="connsiteX1-83" fmla="*/ 3438578 w 3492943"/>
              <a:gd name="connsiteY1-84" fmla="*/ 67316 h 1822469"/>
              <a:gd name="connsiteX2-85" fmla="*/ 1691247 w 3492943"/>
              <a:gd name="connsiteY2-86" fmla="*/ 1821521 h 1822469"/>
              <a:gd name="connsiteX3-87" fmla="*/ 12669 w 3492943"/>
              <a:gd name="connsiteY3-88" fmla="*/ 26065 h 1822469"/>
              <a:gd name="connsiteX0-89" fmla="*/ 48756 w 3529030"/>
              <a:gd name="connsiteY0-90" fmla="*/ 3139 h 1799516"/>
              <a:gd name="connsiteX1-91" fmla="*/ 3474665 w 3529030"/>
              <a:gd name="connsiteY1-92" fmla="*/ 44390 h 1799516"/>
              <a:gd name="connsiteX2-93" fmla="*/ 1727334 w 3529030"/>
              <a:gd name="connsiteY2-94" fmla="*/ 1798595 h 1799516"/>
              <a:gd name="connsiteX3-95" fmla="*/ 48756 w 3529030"/>
              <a:gd name="connsiteY3-96" fmla="*/ 3139 h 1799516"/>
              <a:gd name="connsiteX0-97" fmla="*/ 48756 w 3529030"/>
              <a:gd name="connsiteY0-98" fmla="*/ 5796 h 1802173"/>
              <a:gd name="connsiteX1-99" fmla="*/ 3474665 w 3529030"/>
              <a:gd name="connsiteY1-100" fmla="*/ 47047 h 1802173"/>
              <a:gd name="connsiteX2-101" fmla="*/ 1727334 w 3529030"/>
              <a:gd name="connsiteY2-102" fmla="*/ 1801252 h 1802173"/>
              <a:gd name="connsiteX3-103" fmla="*/ 48756 w 3529030"/>
              <a:gd name="connsiteY3-104" fmla="*/ 5796 h 1802173"/>
              <a:gd name="connsiteX0-105" fmla="*/ 48756 w 3477652"/>
              <a:gd name="connsiteY0-106" fmla="*/ 5796 h 1802173"/>
              <a:gd name="connsiteX1-107" fmla="*/ 3474665 w 3477652"/>
              <a:gd name="connsiteY1-108" fmla="*/ 47047 h 1802173"/>
              <a:gd name="connsiteX2-109" fmla="*/ 1727334 w 3477652"/>
              <a:gd name="connsiteY2-110" fmla="*/ 1801252 h 1802173"/>
              <a:gd name="connsiteX3-111" fmla="*/ 48756 w 3477652"/>
              <a:gd name="connsiteY3-112" fmla="*/ 5796 h 18021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2486496" y="1745182"/>
            <a:ext cx="427075" cy="24242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1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3525996" y="1877436"/>
            <a:ext cx="1124556" cy="79100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4180737" y="1877439"/>
            <a:ext cx="469816" cy="13350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4650553" y="1877439"/>
            <a:ext cx="503016" cy="128826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4650552" y="1877436"/>
            <a:ext cx="1099121" cy="79100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376426" y="2369984"/>
            <a:ext cx="495185" cy="49525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962643" y="2918072"/>
            <a:ext cx="495185" cy="49525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902061" y="2892760"/>
            <a:ext cx="495185" cy="49525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467242" y="2297318"/>
            <a:ext cx="495185" cy="49525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691135" y="1646331"/>
            <a:ext cx="495185" cy="49525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165850" y="1637776"/>
            <a:ext cx="495185" cy="49525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8" name="TextBox 34"/>
          <p:cNvSpPr txBox="1"/>
          <p:nvPr/>
        </p:nvSpPr>
        <p:spPr>
          <a:xfrm>
            <a:off x="1261873" y="1954712"/>
            <a:ext cx="1917546" cy="39944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9" name="TextBox 35"/>
          <p:cNvSpPr txBox="1"/>
          <p:nvPr/>
        </p:nvSpPr>
        <p:spPr>
          <a:xfrm>
            <a:off x="2864605" y="2609546"/>
            <a:ext cx="427075" cy="24242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1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0" name="TextBox 36"/>
          <p:cNvSpPr txBox="1"/>
          <p:nvPr/>
        </p:nvSpPr>
        <p:spPr>
          <a:xfrm>
            <a:off x="1639980" y="2819075"/>
            <a:ext cx="1917546" cy="39944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1" name="TextBox 37"/>
          <p:cNvSpPr txBox="1"/>
          <p:nvPr/>
        </p:nvSpPr>
        <p:spPr>
          <a:xfrm>
            <a:off x="3549291" y="3311841"/>
            <a:ext cx="427075" cy="24242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1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TextBox 38"/>
          <p:cNvSpPr txBox="1"/>
          <p:nvPr/>
        </p:nvSpPr>
        <p:spPr>
          <a:xfrm>
            <a:off x="2324666" y="3521369"/>
            <a:ext cx="1917546" cy="39944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3" name="TextBox 39"/>
          <p:cNvSpPr txBox="1"/>
          <p:nvPr/>
        </p:nvSpPr>
        <p:spPr>
          <a:xfrm>
            <a:off x="5370767" y="3326584"/>
            <a:ext cx="427075" cy="24242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1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TextBox 40"/>
          <p:cNvSpPr txBox="1"/>
          <p:nvPr/>
        </p:nvSpPr>
        <p:spPr>
          <a:xfrm>
            <a:off x="5123973" y="3536584"/>
            <a:ext cx="1917546" cy="39944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5" name="TextBox 41"/>
          <p:cNvSpPr txBox="1"/>
          <p:nvPr/>
        </p:nvSpPr>
        <p:spPr>
          <a:xfrm>
            <a:off x="5991943" y="2625143"/>
            <a:ext cx="427075" cy="24242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1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6" name="TextBox 42"/>
          <p:cNvSpPr txBox="1"/>
          <p:nvPr/>
        </p:nvSpPr>
        <p:spPr>
          <a:xfrm>
            <a:off x="5745149" y="2835142"/>
            <a:ext cx="1917546" cy="39944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7" name="TextBox 43"/>
          <p:cNvSpPr txBox="1"/>
          <p:nvPr/>
        </p:nvSpPr>
        <p:spPr>
          <a:xfrm>
            <a:off x="6343043" y="1857470"/>
            <a:ext cx="427075" cy="24242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1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8" name="TextBox 44"/>
          <p:cNvSpPr txBox="1"/>
          <p:nvPr/>
        </p:nvSpPr>
        <p:spPr>
          <a:xfrm>
            <a:off x="6096251" y="2067469"/>
            <a:ext cx="1917546" cy="39944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zh-CN" altLang="en-US" sz="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124577" y="1351389"/>
            <a:ext cx="1051952" cy="1052094"/>
            <a:chOff x="3851771" y="1163107"/>
            <a:chExt cx="1402358" cy="1402358"/>
          </a:xfrm>
        </p:grpSpPr>
        <p:grpSp>
          <p:nvGrpSpPr>
            <p:cNvPr id="50" name="组合 4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1" name="TextBox 21"/>
            <p:cNvSpPr txBox="1"/>
            <p:nvPr/>
          </p:nvSpPr>
          <p:spPr>
            <a:xfrm>
              <a:off x="4198501" y="1491631"/>
              <a:ext cx="759050" cy="738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srgbClr val="40920A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rgbClr val="40920A"/>
                </a:solidFill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zh-CN" altLang="en-US" sz="1500" b="1" dirty="0">
                  <a:solidFill>
                    <a:srgbClr val="40920A"/>
                  </a:solidFill>
                  <a:latin typeface="+mj-ea"/>
                  <a:ea typeface="+mj-ea"/>
                </a:rPr>
                <a:t>内容</a:t>
              </a:r>
              <a:endParaRPr lang="zh-CN" altLang="en-US" sz="1500" b="1" dirty="0">
                <a:solidFill>
                  <a:srgbClr val="40920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35" name="五边形 34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9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/>
          <p:bldP spid="30" grpId="0" animBg="1"/>
          <p:bldP spid="31" grpId="0" animBg="1"/>
          <p:bldP spid="32" grpId="0" animBg="1"/>
          <p:bldP spid="33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9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0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/>
          <p:bldP spid="30" grpId="0" animBg="1"/>
          <p:bldP spid="31" grpId="0" animBg="1"/>
          <p:bldP spid="32" grpId="0" animBg="1"/>
          <p:bldP spid="33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405482" y="3064821"/>
            <a:ext cx="954253" cy="322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6" tIns="45718" rIns="91436" bIns="45718">
            <a:spAutoFit/>
          </a:bodyPr>
          <a:lstStyle/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40920A"/>
                </a:solidFill>
                <a:latin typeface="微软雅黑" pitchFamily="34" charset="-122"/>
              </a:rPr>
              <a:t>标题内容</a:t>
            </a:r>
            <a:endParaRPr lang="zh-CN" altLang="en-US" sz="1500" dirty="0">
              <a:solidFill>
                <a:srgbClr val="40920A"/>
              </a:solidFill>
              <a:latin typeface="微软雅黑" pitchFamily="34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6238373" y="3050530"/>
            <a:ext cx="954253" cy="322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6" tIns="45718" rIns="91436" bIns="45718">
            <a:spAutoFit/>
          </a:bodyPr>
          <a:lstStyle/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40920A"/>
                </a:solidFill>
                <a:latin typeface="微软雅黑" pitchFamily="34" charset="-122"/>
              </a:rPr>
              <a:t>标题内容</a:t>
            </a:r>
            <a:endParaRPr lang="zh-CN" altLang="en-US" sz="1500" dirty="0">
              <a:solidFill>
                <a:srgbClr val="40920A"/>
              </a:solidFill>
              <a:latin typeface="微软雅黑" pitchFamily="34" charset="-122"/>
            </a:endParaRPr>
          </a:p>
        </p:txBody>
      </p:sp>
      <p:sp>
        <p:nvSpPr>
          <p:cNvPr id="6" name="椭圆 34"/>
          <p:cNvSpPr/>
          <p:nvPr/>
        </p:nvSpPr>
        <p:spPr>
          <a:xfrm rot="16200000">
            <a:off x="3721685" y="2820352"/>
            <a:ext cx="916270" cy="1179717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40920A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163004" y="2796094"/>
            <a:ext cx="902999" cy="117304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10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</p:grp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711099" y="3407830"/>
            <a:ext cx="2782010" cy="4387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6" tIns="45718" rIns="91436" bIns="45718">
            <a:spAutoFit/>
          </a:bodyPr>
          <a:lstStyle/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rgbClr val="000000"/>
                </a:solidFill>
                <a:latin typeface="微软雅黑" pitchFamily="34" charset="-122"/>
              </a:rPr>
              <a:t>单击此处添加简短说明，添加简短文字，</a:t>
            </a:r>
            <a:endParaRPr lang="en-US" altLang="zh-CN" sz="1100">
              <a:solidFill>
                <a:srgbClr val="000000"/>
              </a:solidFill>
              <a:latin typeface="微软雅黑" pitchFamily="34" charset="-122"/>
            </a:endParaRPr>
          </a:p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rgbClr val="000000"/>
                </a:solidFill>
                <a:latin typeface="微软雅黑" pitchFamily="34" charset="-122"/>
              </a:rPr>
              <a:t>具体文字添加此处。</a:t>
            </a:r>
            <a:endParaRPr lang="en-US" altLang="zh-CN" sz="110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6228847" y="3374482"/>
            <a:ext cx="2782010" cy="4387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6" tIns="45718" rIns="91436" bIns="45718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rgbClr val="000000"/>
                </a:solidFill>
                <a:latin typeface="微软雅黑" pitchFamily="34" charset="-122"/>
              </a:rPr>
              <a:t>单击此处添加简短说明，添加简短文字，</a:t>
            </a:r>
            <a:endParaRPr lang="en-US" altLang="zh-CN" sz="1100">
              <a:solidFill>
                <a:srgbClr val="000000"/>
              </a:solidFill>
              <a:latin typeface="微软雅黑" pitchFamily="34" charset="-122"/>
            </a:endParaRPr>
          </a:p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rgbClr val="000000"/>
                </a:solidFill>
                <a:latin typeface="微软雅黑" pitchFamily="34" charset="-122"/>
              </a:rPr>
              <a:t>具体文字添加此处。</a:t>
            </a:r>
            <a:endParaRPr lang="en-US" altLang="zh-CN" sz="110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12" name="TextBox 17"/>
          <p:cNvSpPr txBox="1">
            <a:spLocks noChangeArrowheads="1"/>
          </p:cNvSpPr>
          <p:nvPr/>
        </p:nvSpPr>
        <p:spPr bwMode="auto">
          <a:xfrm>
            <a:off x="2057759" y="1745202"/>
            <a:ext cx="954253" cy="322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6" tIns="45718" rIns="91436" bIns="45718">
            <a:spAutoFit/>
          </a:bodyPr>
          <a:lstStyle/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40920A"/>
                </a:solidFill>
                <a:latin typeface="微软雅黑" pitchFamily="34" charset="-122"/>
              </a:rPr>
              <a:t>标题内容</a:t>
            </a:r>
            <a:endParaRPr lang="zh-CN" altLang="en-US" sz="1500" dirty="0">
              <a:solidFill>
                <a:srgbClr val="40920A"/>
              </a:solidFill>
              <a:latin typeface="微软雅黑" pitchFamily="34" charset="-122"/>
            </a:endParaRPr>
          </a:p>
        </p:txBody>
      </p:sp>
      <p:sp>
        <p:nvSpPr>
          <p:cNvPr id="13" name="TextBox 18"/>
          <p:cNvSpPr txBox="1">
            <a:spLocks noChangeArrowheads="1"/>
          </p:cNvSpPr>
          <p:nvPr/>
        </p:nvSpPr>
        <p:spPr bwMode="auto">
          <a:xfrm>
            <a:off x="5760453" y="1780137"/>
            <a:ext cx="954253" cy="323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6" tIns="45718" rIns="91436" bIns="45718">
            <a:spAutoFit/>
          </a:bodyPr>
          <a:lstStyle/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40920A"/>
                </a:solidFill>
                <a:latin typeface="微软雅黑" pitchFamily="34" charset="-122"/>
              </a:rPr>
              <a:t>标题内容</a:t>
            </a:r>
            <a:endParaRPr lang="zh-CN" altLang="en-US" sz="1500" dirty="0">
              <a:solidFill>
                <a:srgbClr val="40920A"/>
              </a:solidFill>
              <a:latin typeface="微软雅黑" pitchFamily="34" charset="-122"/>
            </a:endParaRPr>
          </a:p>
        </p:txBody>
      </p:sp>
      <p:sp>
        <p:nvSpPr>
          <p:cNvPr id="14" name="椭圆 34"/>
          <p:cNvSpPr/>
          <p:nvPr/>
        </p:nvSpPr>
        <p:spPr>
          <a:xfrm rot="5400000">
            <a:off x="4600519" y="1525347"/>
            <a:ext cx="916270" cy="1178130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40920A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3197569" y="1501127"/>
            <a:ext cx="902999" cy="117304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100">
                <a:solidFill>
                  <a:prstClr val="black"/>
                </a:solidFill>
                <a:latin typeface="微软雅黑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10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</p:grp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5720759" y="2067564"/>
            <a:ext cx="2782010" cy="4387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6" tIns="45718" rIns="91436" bIns="45718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rgbClr val="000000"/>
                </a:solidFill>
                <a:latin typeface="微软雅黑" pitchFamily="34" charset="-122"/>
              </a:rPr>
              <a:t>单击此处添加简短说明，添加简短文字，</a:t>
            </a:r>
            <a:endParaRPr lang="en-US" altLang="zh-CN" sz="1100">
              <a:solidFill>
                <a:srgbClr val="000000"/>
              </a:solidFill>
              <a:latin typeface="微软雅黑" pitchFamily="34" charset="-122"/>
            </a:endParaRPr>
          </a:p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rgbClr val="000000"/>
                </a:solidFill>
                <a:latin typeface="微软雅黑" pitchFamily="34" charset="-122"/>
              </a:rPr>
              <a:t>具体文字添加此处。</a:t>
            </a:r>
            <a:endParaRPr lang="en-US" altLang="zh-CN" sz="110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301453" y="2072330"/>
            <a:ext cx="2782010" cy="4387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6" tIns="45718" rIns="91436" bIns="45718">
            <a:spAutoFit/>
          </a:bodyPr>
          <a:lstStyle/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rgbClr val="000000"/>
                </a:solidFill>
                <a:latin typeface="微软雅黑" pitchFamily="34" charset="-122"/>
              </a:rPr>
              <a:t>单击此处添加简短说明，添加简短文字，</a:t>
            </a:r>
            <a:endParaRPr lang="en-US" altLang="zh-CN" sz="1100">
              <a:solidFill>
                <a:srgbClr val="000000"/>
              </a:solidFill>
              <a:latin typeface="微软雅黑" pitchFamily="34" charset="-122"/>
            </a:endParaRPr>
          </a:p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rgbClr val="000000"/>
                </a:solidFill>
                <a:latin typeface="微软雅黑" pitchFamily="34" charset="-122"/>
              </a:rPr>
              <a:t>具体文字添加此处。</a:t>
            </a:r>
            <a:endParaRPr lang="en-US" altLang="zh-CN" sz="110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20" name="KSO_Shape"/>
          <p:cNvSpPr/>
          <p:nvPr/>
        </p:nvSpPr>
        <p:spPr bwMode="auto">
          <a:xfrm>
            <a:off x="3537564" y="1819838"/>
            <a:ext cx="552546" cy="471634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7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7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8CD22E"/>
          </a:solidFill>
          <a:ln>
            <a:noFill/>
          </a:ln>
        </p:spPr>
        <p:txBody>
          <a:bodyPr lIns="91436" tIns="45718" rIns="91436" bIns="45718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4077410" y="3144222"/>
            <a:ext cx="520791" cy="520861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6" tIns="45718" rIns="91436" bIns="4571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4641070" y="1908767"/>
            <a:ext cx="597004" cy="40970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6" tIns="45718" rIns="91436" bIns="45718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3" name="KSO_Shape"/>
          <p:cNvSpPr/>
          <p:nvPr/>
        </p:nvSpPr>
        <p:spPr bwMode="auto">
          <a:xfrm>
            <a:off x="5220606" y="3120404"/>
            <a:ext cx="522379" cy="517685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7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7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8CD22E"/>
          </a:solidFill>
          <a:ln>
            <a:noFill/>
          </a:ln>
        </p:spPr>
        <p:txBody>
          <a:bodyPr lIns="91436" tIns="45718" rIns="91436" bIns="45718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28" name="五边形 27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/>
      <p:bldP spid="13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75246" y="1841294"/>
            <a:ext cx="2216376" cy="808164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marL="0" lvl="1"/>
            <a:r>
              <a:rPr lang="zh-CN" altLang="en-US" sz="1100" b="1" dirty="0">
                <a:solidFill>
                  <a:srgbClr val="080808"/>
                </a:solidFill>
                <a:latin typeface="宋体"/>
              </a:rPr>
              <a:t> </a:t>
            </a:r>
            <a:r>
              <a:rPr lang="zh-CN" altLang="en-US" sz="2100" b="1" dirty="0">
                <a:solidFill>
                  <a:srgbClr val="080808"/>
                </a:solidFill>
                <a:latin typeface="宋体"/>
              </a:rPr>
              <a:t>第四部分</a:t>
            </a:r>
            <a:endParaRPr lang="en-US" altLang="zh-CN" sz="2100" b="1" dirty="0">
              <a:solidFill>
                <a:srgbClr val="080808"/>
              </a:solidFill>
              <a:latin typeface="宋体"/>
            </a:endParaRPr>
          </a:p>
          <a:p>
            <a:pPr marL="0" lvl="1" algn="ctr"/>
            <a:r>
              <a:rPr lang="zh-CN" altLang="en-US" sz="2700" b="1" dirty="0">
                <a:solidFill>
                  <a:srgbClr val="40920A"/>
                </a:solidFill>
                <a:latin typeface="微软雅黑" pitchFamily="34" charset="-122"/>
                <a:ea typeface="微软雅黑" pitchFamily="34" charset="-122"/>
              </a:rPr>
              <a:t>标题文字内容</a:t>
            </a:r>
            <a:endParaRPr lang="en-US" altLang="zh-CN" sz="2700" b="1" dirty="0">
              <a:solidFill>
                <a:srgbClr val="4092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113196" y="1787273"/>
            <a:ext cx="0" cy="144376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181686" y="2983206"/>
            <a:ext cx="677253" cy="1847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00" b="1" dirty="0">
                <a:solidFill>
                  <a:srgbClr val="40920A"/>
                </a:solidFill>
                <a:latin typeface="宋体"/>
              </a:rPr>
              <a:t>PART 04</a:t>
            </a:r>
            <a:endParaRPr lang="zh-CN" altLang="en-US" sz="1200" b="1" dirty="0">
              <a:solidFill>
                <a:srgbClr val="40920A"/>
              </a:solidFill>
              <a:latin typeface="宋体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978875" y="1841298"/>
            <a:ext cx="898037" cy="8981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宋体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宋体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347759" y="2651633"/>
            <a:ext cx="771046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37401" y="2651633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95051" y="2651633"/>
            <a:ext cx="771046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7760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37401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94761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180060" y="1956745"/>
            <a:ext cx="677253" cy="5849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800" b="1" dirty="0">
                <a:solidFill>
                  <a:srgbClr val="40920A"/>
                </a:solidFill>
                <a:latin typeface="宋体"/>
              </a:rPr>
              <a:t>04</a:t>
            </a:r>
            <a:endParaRPr lang="zh-CN" altLang="en-US" sz="3800" b="1" dirty="0">
              <a:solidFill>
                <a:srgbClr val="40920A"/>
              </a:solidFill>
              <a:latin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66"/>
          <p:cNvGrpSpPr/>
          <p:nvPr/>
        </p:nvGrpSpPr>
        <p:grpSpPr bwMode="auto">
          <a:xfrm>
            <a:off x="1672086" y="1389185"/>
            <a:ext cx="2866740" cy="2412318"/>
            <a:chOff x="720" y="839"/>
            <a:chExt cx="3740" cy="3146"/>
          </a:xfrm>
          <a:solidFill>
            <a:srgbClr val="F8F8F8"/>
          </a:solidFill>
        </p:grpSpPr>
        <p:sp>
          <p:nvSpPr>
            <p:cNvPr id="24" name="Freeform 67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68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69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7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70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7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71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72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73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74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rgbClr val="8CD22E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5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6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7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8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9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80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rgbClr val="40920A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1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82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3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84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5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6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7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8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89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0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91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92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93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94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95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96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97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98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99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0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rgbClr val="40920A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01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02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03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04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05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06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07"/>
            <p:cNvSpPr/>
            <p:nvPr/>
          </p:nvSpPr>
          <p:spPr bwMode="gray">
            <a:xfrm>
              <a:off x="2017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08"/>
            <p:cNvSpPr/>
            <p:nvPr/>
          </p:nvSpPr>
          <p:spPr bwMode="gray">
            <a:xfrm>
              <a:off x="2017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09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0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11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12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13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Freeform 114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Freeform 115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116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117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7" name="Freeform 118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8" name="Freeform 119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120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121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Freeform 122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Freeform 123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124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4" name="Freeform 125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5" name="Freeform 126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rgbClr val="8CD22E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Freeform 127"/>
            <p:cNvSpPr/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128"/>
            <p:cNvSpPr/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98" name="直接连接符 97"/>
          <p:cNvCxnSpPr/>
          <p:nvPr/>
        </p:nvCxnSpPr>
        <p:spPr>
          <a:xfrm>
            <a:off x="4079675" y="2205392"/>
            <a:ext cx="189343" cy="18643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4269015" y="2391823"/>
            <a:ext cx="923146" cy="568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576078" y="2563033"/>
            <a:ext cx="189343" cy="18643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V="1">
            <a:off x="3765421" y="2743330"/>
            <a:ext cx="1426742" cy="613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V="1">
            <a:off x="3996949" y="3099626"/>
            <a:ext cx="237228" cy="15367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4234178" y="3099626"/>
            <a:ext cx="9577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3536706" y="3456778"/>
            <a:ext cx="189343" cy="18643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3726048" y="3643209"/>
            <a:ext cx="14658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4422394" y="2198827"/>
            <a:ext cx="773429" cy="196273"/>
          </a:xfrm>
          <a:prstGeom prst="rect">
            <a:avLst/>
          </a:prstGeom>
        </p:spPr>
        <p:txBody>
          <a:bodyPr wrap="none" lIns="68584" tIns="34293" rIns="68584" bIns="34293">
            <a:spAutoFit/>
          </a:bodyPr>
          <a:lstStyle/>
          <a:p>
            <a:r>
              <a:rPr lang="zh-CN" altLang="en-US" sz="800" dirty="0">
                <a:solidFill>
                  <a:srgbClr val="40920A"/>
                </a:solidFill>
                <a:latin typeface="+mj-ea"/>
                <a:ea typeface="+mj-ea"/>
              </a:rPr>
              <a:t>点击添加文本</a:t>
            </a:r>
            <a:endParaRPr lang="zh-CN" altLang="en-US" sz="800" dirty="0">
              <a:solidFill>
                <a:srgbClr val="40920A"/>
              </a:solidFill>
              <a:latin typeface="+mj-ea"/>
              <a:ea typeface="+mj-ea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4422394" y="2548153"/>
            <a:ext cx="773429" cy="196273"/>
          </a:xfrm>
          <a:prstGeom prst="rect">
            <a:avLst/>
          </a:prstGeom>
        </p:spPr>
        <p:txBody>
          <a:bodyPr wrap="none" lIns="68584" tIns="34293" rIns="68584" bIns="34293">
            <a:spAutoFit/>
          </a:bodyPr>
          <a:lstStyle/>
          <a:p>
            <a:r>
              <a:rPr lang="zh-CN" altLang="en-US" sz="800" dirty="0">
                <a:solidFill>
                  <a:srgbClr val="40920A"/>
                </a:solidFill>
                <a:latin typeface="+mj-ea"/>
                <a:ea typeface="+mj-ea"/>
              </a:rPr>
              <a:t>点击添加文本</a:t>
            </a:r>
            <a:endParaRPr lang="zh-CN" altLang="en-US" sz="800" dirty="0">
              <a:solidFill>
                <a:srgbClr val="40920A"/>
              </a:solidFill>
              <a:latin typeface="+mj-ea"/>
              <a:ea typeface="+mj-ea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422394" y="2905768"/>
            <a:ext cx="773429" cy="196273"/>
          </a:xfrm>
          <a:prstGeom prst="rect">
            <a:avLst/>
          </a:prstGeom>
        </p:spPr>
        <p:txBody>
          <a:bodyPr wrap="none" lIns="68584" tIns="34293" rIns="68584" bIns="34293">
            <a:spAutoFit/>
          </a:bodyPr>
          <a:lstStyle/>
          <a:p>
            <a:r>
              <a:rPr lang="zh-CN" altLang="en-US" sz="800" dirty="0">
                <a:solidFill>
                  <a:srgbClr val="40920A"/>
                </a:solidFill>
                <a:latin typeface="+mj-ea"/>
                <a:ea typeface="+mj-ea"/>
              </a:rPr>
              <a:t>点击添加文本</a:t>
            </a:r>
            <a:endParaRPr lang="zh-CN" altLang="en-US" sz="800" dirty="0">
              <a:solidFill>
                <a:srgbClr val="40920A"/>
              </a:solidFill>
              <a:latin typeface="+mj-ea"/>
              <a:ea typeface="+mj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422394" y="3445458"/>
            <a:ext cx="773429" cy="196273"/>
          </a:xfrm>
          <a:prstGeom prst="rect">
            <a:avLst/>
          </a:prstGeom>
        </p:spPr>
        <p:txBody>
          <a:bodyPr wrap="none" lIns="68584" tIns="34293" rIns="68584" bIns="34293">
            <a:spAutoFit/>
          </a:bodyPr>
          <a:lstStyle/>
          <a:p>
            <a:r>
              <a:rPr lang="zh-CN" altLang="en-US" sz="800" dirty="0">
                <a:solidFill>
                  <a:srgbClr val="40920A"/>
                </a:solidFill>
                <a:latin typeface="+mj-ea"/>
                <a:ea typeface="+mj-ea"/>
              </a:rPr>
              <a:t>点击添加文本</a:t>
            </a:r>
            <a:endParaRPr lang="zh-CN" altLang="en-US" sz="800" dirty="0">
              <a:solidFill>
                <a:srgbClr val="40920A"/>
              </a:solidFill>
              <a:latin typeface="+mj-ea"/>
              <a:ea typeface="+mj-ea"/>
            </a:endParaRPr>
          </a:p>
        </p:txBody>
      </p:sp>
      <p:sp>
        <p:nvSpPr>
          <p:cNvPr id="110" name="TextBox 81"/>
          <p:cNvSpPr txBox="1"/>
          <p:nvPr/>
        </p:nvSpPr>
        <p:spPr>
          <a:xfrm>
            <a:off x="5671739" y="1875389"/>
            <a:ext cx="1672019" cy="1555141"/>
          </a:xfrm>
          <a:prstGeom prst="rect">
            <a:avLst/>
          </a:prstGeom>
          <a:noFill/>
        </p:spPr>
        <p:txBody>
          <a:bodyPr wrap="square" lIns="68584" tIns="34293" rIns="68584" bIns="3429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      </a:t>
            </a:r>
            <a:r>
              <a:rPr lang="zh-CN" altLang="en-US" sz="800" dirty="0">
                <a:solidFill>
                  <a:srgbClr val="40920A"/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800" dirty="0">
              <a:solidFill>
                <a:srgbClr val="40920A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rgbClr val="40920A"/>
                </a:solidFill>
                <a:latin typeface="+mj-ea"/>
                <a:ea typeface="+mj-ea"/>
              </a:rPr>
              <a:t>      您的内容打在这里，或者通过复制您的文本后，在此框中选择粘贴，并选择只保留文字。</a:t>
            </a:r>
            <a:endParaRPr lang="zh-CN" altLang="en-US" sz="800" dirty="0">
              <a:solidFill>
                <a:srgbClr val="40920A"/>
              </a:solidFill>
              <a:latin typeface="+mj-ea"/>
              <a:ea typeface="+mj-ea"/>
            </a:endParaRPr>
          </a:p>
        </p:txBody>
      </p:sp>
      <p:sp>
        <p:nvSpPr>
          <p:cNvPr id="111" name="圆角矩形 110"/>
          <p:cNvSpPr/>
          <p:nvPr/>
        </p:nvSpPr>
        <p:spPr>
          <a:xfrm>
            <a:off x="5593360" y="1594917"/>
            <a:ext cx="1836523" cy="2230943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5974261" y="1448860"/>
            <a:ext cx="1017471" cy="324502"/>
            <a:chOff x="814328" y="3219334"/>
            <a:chExt cx="1356392" cy="432536"/>
          </a:xfrm>
        </p:grpSpPr>
        <p:grpSp>
          <p:nvGrpSpPr>
            <p:cNvPr id="113" name="组合 112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5" name="圆角矩形 11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6" name="圆角矩形 115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4" name="TextBox 102"/>
            <p:cNvSpPr txBox="1"/>
            <p:nvPr/>
          </p:nvSpPr>
          <p:spPr>
            <a:xfrm>
              <a:off x="831252" y="3331793"/>
              <a:ext cx="1322545" cy="2871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40920A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rgbClr val="40920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118" name="五边形 117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3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4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8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" grpId="0"/>
          <p:bldP spid="107" grpId="0"/>
          <p:bldP spid="108" grpId="0"/>
          <p:bldP spid="109" grpId="0"/>
          <p:bldP spid="110" grpId="0"/>
          <p:bldP spid="110" grpId="1"/>
          <p:bldP spid="1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3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4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8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" grpId="0"/>
          <p:bldP spid="107" grpId="0"/>
          <p:bldP spid="108" grpId="0"/>
          <p:bldP spid="109" grpId="0"/>
          <p:bldP spid="110" grpId="0"/>
          <p:bldP spid="110" grpId="1"/>
          <p:bldP spid="111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11695" y="1790271"/>
            <a:ext cx="2148486" cy="2252913"/>
            <a:chOff x="2330673" y="2010009"/>
            <a:chExt cx="1739454" cy="1412819"/>
          </a:xfrm>
        </p:grpSpPr>
        <p:sp>
          <p:nvSpPr>
            <p:cNvPr id="9" name="圆角矩形 8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6"/>
          <p:cNvSpPr txBox="1"/>
          <p:nvPr/>
        </p:nvSpPr>
        <p:spPr>
          <a:xfrm>
            <a:off x="2677836" y="1935662"/>
            <a:ext cx="1216190" cy="211581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添加标题内容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467963" y="2159760"/>
            <a:ext cx="1647894" cy="181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48384" y="2373482"/>
            <a:ext cx="367560" cy="1263934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15" name="矩形 14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884227" y="2373482"/>
            <a:ext cx="367560" cy="1263934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26" name="矩形 25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320072" y="2373482"/>
            <a:ext cx="367560" cy="1263934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37" name="矩形 36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755915" y="2373482"/>
            <a:ext cx="367560" cy="1263934"/>
            <a:chOff x="6238875" y="2790826"/>
            <a:chExt cx="1285875" cy="4371967"/>
          </a:xfrm>
          <a:solidFill>
            <a:schemeClr val="accent4"/>
          </a:solidFill>
          <a:effectLst/>
        </p:grpSpPr>
        <p:sp>
          <p:nvSpPr>
            <p:cNvPr id="48" name="矩形 47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+mj-ea"/>
                <a:ea typeface="+mj-ea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2402984" y="3637414"/>
            <a:ext cx="458360" cy="161623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pPr algn="ctr"/>
            <a:r>
              <a:rPr lang="en-US" altLang="zh-CN" sz="600" spc="56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840217" y="3637414"/>
            <a:ext cx="458360" cy="161623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pPr algn="ctr"/>
            <a:r>
              <a:rPr lang="en-US" altLang="zh-CN" sz="600" spc="56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02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277348" y="3637414"/>
            <a:ext cx="458360" cy="161623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pPr algn="ctr"/>
            <a:r>
              <a:rPr lang="en-US" altLang="zh-CN" sz="600" spc="56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03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710516" y="3637414"/>
            <a:ext cx="458360" cy="161623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pPr algn="ctr"/>
            <a:r>
              <a:rPr lang="en-US" altLang="zh-CN" sz="600" spc="56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04</a:t>
            </a:r>
            <a:endParaRPr lang="zh-CN" altLang="en-US" sz="6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756965" y="1897364"/>
            <a:ext cx="617164" cy="282314"/>
            <a:chOff x="6225354" y="2411080"/>
            <a:chExt cx="1096990" cy="501737"/>
          </a:xfrm>
        </p:grpSpPr>
        <p:grpSp>
          <p:nvGrpSpPr>
            <p:cNvPr id="63" name="组合 62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6713012" y="2447876"/>
              <a:ext cx="604505" cy="4649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100" spc="56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446737" y="1864953"/>
            <a:ext cx="1321984" cy="486687"/>
            <a:chOff x="2744012" y="4525702"/>
            <a:chExt cx="2349784" cy="864955"/>
          </a:xfrm>
        </p:grpSpPr>
        <p:sp>
          <p:nvSpPr>
            <p:cNvPr id="68" name="文本框 62"/>
            <p:cNvSpPr txBox="1"/>
            <p:nvPr/>
          </p:nvSpPr>
          <p:spPr bwMode="auto">
            <a:xfrm>
              <a:off x="2744012" y="4747945"/>
              <a:ext cx="2253436" cy="642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7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此处添加详细文本描述，建议与标题相关并符合整体</a:t>
              </a:r>
              <a:endParaRPr lang="en-US" altLang="zh-CN" sz="7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69" name="文本框 63"/>
            <p:cNvSpPr txBox="1"/>
            <p:nvPr/>
          </p:nvSpPr>
          <p:spPr bwMode="auto">
            <a:xfrm>
              <a:off x="2744012" y="4525702"/>
              <a:ext cx="2349784" cy="410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spc="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900" spc="56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5439591" y="1893998"/>
            <a:ext cx="0" cy="368427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4756965" y="2447605"/>
            <a:ext cx="617164" cy="282314"/>
            <a:chOff x="6225354" y="2411080"/>
            <a:chExt cx="1096990" cy="501737"/>
          </a:xfrm>
        </p:grpSpPr>
        <p:grpSp>
          <p:nvGrpSpPr>
            <p:cNvPr id="72" name="组合 71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74" name="圆角矩形 73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6713012" y="2447876"/>
              <a:ext cx="604505" cy="4649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100" spc="56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446737" y="2415188"/>
            <a:ext cx="1321984" cy="486687"/>
            <a:chOff x="2744012" y="4525702"/>
            <a:chExt cx="2349784" cy="864955"/>
          </a:xfrm>
        </p:grpSpPr>
        <p:sp>
          <p:nvSpPr>
            <p:cNvPr id="77" name="文本框 71"/>
            <p:cNvSpPr txBox="1"/>
            <p:nvPr/>
          </p:nvSpPr>
          <p:spPr bwMode="auto">
            <a:xfrm>
              <a:off x="2744012" y="4747945"/>
              <a:ext cx="2253436" cy="642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7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此处添加详细文本描述，建议与标题相关并符合整体</a:t>
              </a:r>
              <a:endParaRPr lang="en-US" altLang="zh-CN" sz="7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78" name="文本框 72"/>
            <p:cNvSpPr txBox="1"/>
            <p:nvPr/>
          </p:nvSpPr>
          <p:spPr bwMode="auto">
            <a:xfrm>
              <a:off x="2744012" y="4525702"/>
              <a:ext cx="2349784" cy="410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spc="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900" spc="56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79" name="直接连接符 78"/>
          <p:cNvCxnSpPr/>
          <p:nvPr/>
        </p:nvCxnSpPr>
        <p:spPr>
          <a:xfrm>
            <a:off x="5439591" y="2444236"/>
            <a:ext cx="0" cy="368427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4756965" y="2997843"/>
            <a:ext cx="617164" cy="282314"/>
            <a:chOff x="6225354" y="2411080"/>
            <a:chExt cx="1096990" cy="501737"/>
          </a:xfrm>
        </p:grpSpPr>
        <p:grpSp>
          <p:nvGrpSpPr>
            <p:cNvPr id="81" name="组合 80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6713006" y="2447876"/>
              <a:ext cx="604505" cy="4649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100" spc="56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446737" y="2965428"/>
            <a:ext cx="1321984" cy="486687"/>
            <a:chOff x="2744012" y="4525702"/>
            <a:chExt cx="2349784" cy="864955"/>
          </a:xfrm>
        </p:grpSpPr>
        <p:sp>
          <p:nvSpPr>
            <p:cNvPr id="86" name="文本框 80"/>
            <p:cNvSpPr txBox="1"/>
            <p:nvPr/>
          </p:nvSpPr>
          <p:spPr bwMode="auto">
            <a:xfrm>
              <a:off x="2744012" y="4747945"/>
              <a:ext cx="2253436" cy="642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7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此处添加详细文本描述，建议与标题相关并符合整体</a:t>
              </a:r>
              <a:endParaRPr lang="en-US" altLang="zh-CN" sz="7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87" name="文本框 81"/>
            <p:cNvSpPr txBox="1"/>
            <p:nvPr/>
          </p:nvSpPr>
          <p:spPr bwMode="auto">
            <a:xfrm>
              <a:off x="2744012" y="4525702"/>
              <a:ext cx="2349784" cy="410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spc="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900" spc="56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88" name="直接连接符 87"/>
          <p:cNvCxnSpPr/>
          <p:nvPr/>
        </p:nvCxnSpPr>
        <p:spPr>
          <a:xfrm>
            <a:off x="5439591" y="2994476"/>
            <a:ext cx="0" cy="368427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/>
          <p:cNvGrpSpPr/>
          <p:nvPr/>
        </p:nvGrpSpPr>
        <p:grpSpPr>
          <a:xfrm>
            <a:off x="4756965" y="3548080"/>
            <a:ext cx="617164" cy="282314"/>
            <a:chOff x="6225354" y="2411080"/>
            <a:chExt cx="1096990" cy="501737"/>
          </a:xfrm>
        </p:grpSpPr>
        <p:grpSp>
          <p:nvGrpSpPr>
            <p:cNvPr id="90" name="组合 89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92" name="圆角矩形 91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3" name="圆角矩形 92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6713012" y="2447876"/>
              <a:ext cx="604505" cy="4649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100" spc="56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446737" y="3515665"/>
            <a:ext cx="1321984" cy="486687"/>
            <a:chOff x="2744012" y="4525702"/>
            <a:chExt cx="2349784" cy="864955"/>
          </a:xfrm>
        </p:grpSpPr>
        <p:sp>
          <p:nvSpPr>
            <p:cNvPr id="95" name="文本框 91"/>
            <p:cNvSpPr txBox="1"/>
            <p:nvPr/>
          </p:nvSpPr>
          <p:spPr bwMode="auto">
            <a:xfrm>
              <a:off x="2744012" y="4747945"/>
              <a:ext cx="2253436" cy="642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7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此处添加详细文本描述，建议与标题相关并符合整体</a:t>
              </a:r>
              <a:endParaRPr lang="en-US" altLang="zh-CN" sz="7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6" name="文本框 92"/>
            <p:cNvSpPr txBox="1"/>
            <p:nvPr/>
          </p:nvSpPr>
          <p:spPr bwMode="auto">
            <a:xfrm>
              <a:off x="2744012" y="4525702"/>
              <a:ext cx="2349784" cy="410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spc="5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900" spc="56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97" name="直接连接符 96"/>
          <p:cNvCxnSpPr/>
          <p:nvPr/>
        </p:nvCxnSpPr>
        <p:spPr>
          <a:xfrm>
            <a:off x="5439591" y="3544713"/>
            <a:ext cx="0" cy="368427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99" name="五边形 98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6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8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9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1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10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 animBg="1"/>
          <p:bldP spid="58" grpId="0"/>
          <p:bldP spid="59" grpId="0"/>
          <p:bldP spid="60" grpId="0"/>
          <p:bldP spid="6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7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8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9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1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10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 animBg="1"/>
          <p:bldP spid="58" grpId="0"/>
          <p:bldP spid="59" grpId="0"/>
          <p:bldP spid="60" grpId="0"/>
          <p:bldP spid="61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1832034" y="1288384"/>
            <a:ext cx="2395136" cy="2964002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>
                <a:defRPr/>
              </a:pPr>
              <a:endParaRPr 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548746" y="3299801"/>
            <a:ext cx="812747" cy="2424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57" tIns="34280" rIns="68557" bIns="34280">
            <a:spAutoFit/>
          </a:bodyPr>
          <a:lstStyle/>
          <a:p>
            <a:r>
              <a:rPr lang="zh-CN" altLang="en-US" sz="11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1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538029" y="3533879"/>
            <a:ext cx="1446566" cy="526439"/>
          </a:xfrm>
          <a:prstGeom prst="rect">
            <a:avLst/>
          </a:prstGeom>
          <a:noFill/>
          <a:ln>
            <a:noFill/>
          </a:ln>
        </p:spPr>
        <p:txBody>
          <a:bodyPr wrap="square" lIns="68557" tIns="34280" rIns="68557" bIns="34280">
            <a:spAutoFit/>
          </a:bodyPr>
          <a:lstStyle/>
          <a:p>
            <a:pPr defTabSz="685165">
              <a:lnSpc>
                <a:spcPct val="120000"/>
              </a:lnSpc>
              <a:defRPr/>
            </a:pPr>
            <a:r>
              <a:rPr lang="zh-CN" altLang="en-US" sz="8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  <a:endParaRPr lang="zh-CN" altLang="en-US" sz="80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94291" y="3299801"/>
            <a:ext cx="733649" cy="2424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57" tIns="34280" rIns="68557" bIns="34280">
            <a:spAutoFit/>
          </a:bodyPr>
          <a:lstStyle/>
          <a:p>
            <a:r>
              <a:rPr lang="zh-CN" altLang="en-US" sz="11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1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83572" y="3533879"/>
            <a:ext cx="1446566" cy="526439"/>
          </a:xfrm>
          <a:prstGeom prst="rect">
            <a:avLst/>
          </a:prstGeom>
          <a:noFill/>
          <a:ln>
            <a:noFill/>
          </a:ln>
        </p:spPr>
        <p:txBody>
          <a:bodyPr wrap="square" lIns="68557" tIns="34280" rIns="68557" bIns="34280">
            <a:spAutoFit/>
          </a:bodyPr>
          <a:lstStyle/>
          <a:p>
            <a:pPr defTabSz="685165">
              <a:lnSpc>
                <a:spcPct val="120000"/>
              </a:lnSpc>
              <a:defRPr/>
            </a:pPr>
            <a:r>
              <a:rPr lang="zh-CN" altLang="en-US" sz="8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  <a:endParaRPr lang="zh-CN" altLang="en-US" sz="80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85132" y="1666822"/>
            <a:ext cx="1697934" cy="262590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8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8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8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3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8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点击输入标题文本小标签</a:t>
              </a:r>
              <a:endParaRPr lang="zh-CN" altLang="en-US" sz="8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86544" y="2052501"/>
            <a:ext cx="2187380" cy="262590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8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8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8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3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8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点击输入标题文本及描述说明</a:t>
              </a:r>
              <a:endParaRPr lang="zh-CN" altLang="en-US" sz="8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94968" y="2423138"/>
            <a:ext cx="1801213" cy="262590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8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8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8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3" y="3331793"/>
              <a:ext cx="2371199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8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点击输入标题文本小标签</a:t>
              </a:r>
              <a:endParaRPr lang="zh-CN" altLang="en-US" sz="8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93116" y="2801296"/>
            <a:ext cx="1479409" cy="262590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8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8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8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3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8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  <a:endParaRPr lang="zh-CN" altLang="en-US" sz="8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40" name="五边形 39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3" name="水边的阿荻丽娜.wav"/>
          </p:stSnd>
        </p:sndAc>
      </p:transition>
    </mc:Choice>
    <mc:Fallback>
      <p:transition advTm="1000">
        <p:sndAc>
          <p:stSnd loop="1">
            <p:snd r:embed="rId3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2754" y="1594081"/>
            <a:ext cx="1765041" cy="17652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976526" y="1846945"/>
            <a:ext cx="637496" cy="1239164"/>
          </a:xfrm>
          <a:prstGeom prst="rect">
            <a:avLst/>
          </a:prstGeom>
        </p:spPr>
        <p:txBody>
          <a:bodyPr wrap="square" lIns="68562" tIns="34281" rIns="68562" bIns="34281">
            <a:spAutoFit/>
          </a:bodyPr>
          <a:lstStyle/>
          <a:p>
            <a:pPr defTabSz="700405">
              <a:defRPr/>
            </a:pPr>
            <a:r>
              <a:rPr lang="zh-CN" altLang="en-US" sz="3800" b="1" kern="0" dirty="0">
                <a:solidFill>
                  <a:srgbClr val="40920A"/>
                </a:solidFill>
                <a:latin typeface="+mj-ea"/>
                <a:ea typeface="+mj-ea"/>
              </a:rPr>
              <a:t>文本</a:t>
            </a:r>
            <a:endParaRPr lang="zh-CN" altLang="en-US" sz="3800" b="1" kern="0" dirty="0">
              <a:solidFill>
                <a:srgbClr val="40920A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82229" y="1694037"/>
            <a:ext cx="1201880" cy="1019864"/>
            <a:chOff x="5553262" y="2638733"/>
            <a:chExt cx="2397222" cy="2093640"/>
          </a:xfrm>
        </p:grpSpPr>
        <p:grpSp>
          <p:nvGrpSpPr>
            <p:cNvPr id="8" name="组合 7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2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1" name="Freeform 7"/>
              <p:cNvSpPr/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6259492" y="3110167"/>
              <a:ext cx="1273333" cy="1042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7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41514" y="1702472"/>
            <a:ext cx="1201880" cy="1019864"/>
            <a:chOff x="1881842" y="2656049"/>
            <a:chExt cx="2397222" cy="2093640"/>
          </a:xfrm>
        </p:grpSpPr>
        <p:grpSp>
          <p:nvGrpSpPr>
            <p:cNvPr id="15" name="组合 14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8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9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6" name="Freeform 7"/>
            <p:cNvSpPr/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75313" y="3250047"/>
              <a:ext cx="1157728" cy="1042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7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64074" y="2212405"/>
            <a:ext cx="1201880" cy="1019864"/>
            <a:chOff x="3721944" y="3702869"/>
            <a:chExt cx="2397222" cy="2093640"/>
          </a:xfrm>
        </p:grpSpPr>
        <p:grpSp>
          <p:nvGrpSpPr>
            <p:cNvPr id="21" name="组合 20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25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6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4" name="Freeform 7"/>
              <p:cNvSpPr/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4382516" y="4183861"/>
              <a:ext cx="1220569" cy="1042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7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02266" y="2207297"/>
            <a:ext cx="1201880" cy="1019864"/>
            <a:chOff x="7388330" y="3692384"/>
            <a:chExt cx="2397222" cy="2093640"/>
          </a:xfrm>
        </p:grpSpPr>
        <p:grpSp>
          <p:nvGrpSpPr>
            <p:cNvPr id="28" name="组合 27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32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3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1" name="Freeform 7"/>
              <p:cNvSpPr/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8048904" y="4173376"/>
              <a:ext cx="1185202" cy="1042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7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12490" y="2809129"/>
            <a:ext cx="771046" cy="376808"/>
            <a:chOff x="2328257" y="4927865"/>
            <a:chExt cx="1537897" cy="773538"/>
          </a:xfrm>
        </p:grpSpPr>
        <p:sp>
          <p:nvSpPr>
            <p:cNvPr id="35" name="TextBox 34"/>
            <p:cNvSpPr txBox="1"/>
            <p:nvPr/>
          </p:nvSpPr>
          <p:spPr>
            <a:xfrm>
              <a:off x="2328257" y="4927865"/>
              <a:ext cx="1537897" cy="537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419468" y="5322308"/>
              <a:ext cx="1379770" cy="379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527298" y="1739208"/>
            <a:ext cx="771046" cy="354442"/>
            <a:chOff x="4246958" y="2731461"/>
            <a:chExt cx="1537897" cy="727624"/>
          </a:xfrm>
        </p:grpSpPr>
        <p:sp>
          <p:nvSpPr>
            <p:cNvPr id="38" name="TextBox 37"/>
            <p:cNvSpPr txBox="1"/>
            <p:nvPr/>
          </p:nvSpPr>
          <p:spPr>
            <a:xfrm>
              <a:off x="4246958" y="2731461"/>
              <a:ext cx="1537897" cy="537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335084" y="3111581"/>
              <a:ext cx="1286283" cy="347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453702" y="2833877"/>
            <a:ext cx="771046" cy="369289"/>
            <a:chOff x="5982926" y="4927865"/>
            <a:chExt cx="1537897" cy="758101"/>
          </a:xfrm>
        </p:grpSpPr>
        <p:sp>
          <p:nvSpPr>
            <p:cNvPr id="41" name="TextBox 40"/>
            <p:cNvSpPr txBox="1"/>
            <p:nvPr/>
          </p:nvSpPr>
          <p:spPr>
            <a:xfrm>
              <a:off x="5982926" y="4927865"/>
              <a:ext cx="1537897" cy="537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071052" y="5338463"/>
              <a:ext cx="1286283" cy="347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328403" y="1739208"/>
            <a:ext cx="771046" cy="354442"/>
            <a:chOff x="7839376" y="2731461"/>
            <a:chExt cx="1537897" cy="727624"/>
          </a:xfrm>
        </p:grpSpPr>
        <p:sp>
          <p:nvSpPr>
            <p:cNvPr id="44" name="TextBox 43"/>
            <p:cNvSpPr txBox="1"/>
            <p:nvPr/>
          </p:nvSpPr>
          <p:spPr>
            <a:xfrm>
              <a:off x="7839376" y="2731461"/>
              <a:ext cx="1537897" cy="537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947820" y="3111581"/>
              <a:ext cx="1286283" cy="347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47" name="五边形 46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5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>
            <a:cxnSpLocks noChangeShapeType="1"/>
          </p:cNvCxnSpPr>
          <p:nvPr/>
        </p:nvCxnSpPr>
        <p:spPr bwMode="auto">
          <a:xfrm flipV="1">
            <a:off x="1511563" y="1276747"/>
            <a:ext cx="0" cy="3358600"/>
          </a:xfrm>
          <a:prstGeom prst="straightConnector1">
            <a:avLst/>
          </a:prstGeom>
          <a:noFill/>
          <a:ln w="9525" algn="ctr">
            <a:solidFill>
              <a:srgbClr val="4DBF4D"/>
            </a:solidFill>
            <a:round/>
            <a:tailEnd type="triangle" w="med" len="med"/>
          </a:ln>
        </p:spPr>
      </p:cxnSp>
      <p:cxnSp>
        <p:nvCxnSpPr>
          <p:cNvPr id="5" name="直接箭头连接符 4"/>
          <p:cNvCxnSpPr>
            <a:cxnSpLocks noChangeShapeType="1"/>
          </p:cNvCxnSpPr>
          <p:nvPr/>
        </p:nvCxnSpPr>
        <p:spPr bwMode="auto">
          <a:xfrm>
            <a:off x="1511565" y="4635345"/>
            <a:ext cx="6721055" cy="1587"/>
          </a:xfrm>
          <a:prstGeom prst="straightConnector1">
            <a:avLst/>
          </a:prstGeom>
          <a:noFill/>
          <a:ln w="9525" algn="ctr">
            <a:solidFill>
              <a:srgbClr val="4DBF4D"/>
            </a:solidFill>
            <a:round/>
            <a:tailEnd type="triangle" w="med" len="med"/>
          </a:ln>
        </p:spPr>
      </p:cxnSp>
      <p:grpSp>
        <p:nvGrpSpPr>
          <p:cNvPr id="6" name="组合 5"/>
          <p:cNvGrpSpPr/>
          <p:nvPr/>
        </p:nvGrpSpPr>
        <p:grpSpPr>
          <a:xfrm>
            <a:off x="1726497" y="3671431"/>
            <a:ext cx="1388462" cy="589689"/>
            <a:chOff x="2582250" y="5541358"/>
            <a:chExt cx="2076669" cy="882316"/>
          </a:xfrm>
          <a:solidFill>
            <a:srgbClr val="40920A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2582250" y="5541358"/>
              <a:ext cx="2076669" cy="882316"/>
              <a:chOff x="2582250" y="5541358"/>
              <a:chExt cx="2076669" cy="882316"/>
            </a:xfrm>
            <a:grpFill/>
          </p:grpSpPr>
          <p:sp>
            <p:nvSpPr>
              <p:cNvPr id="9" name="圆角矩形 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pFill/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grpFill/>
              <a:ln w="7938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810880" y="5754766"/>
              <a:ext cx="1633649" cy="483800"/>
            </a:xfrm>
            <a:prstGeom prst="rect">
              <a:avLst/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8F8F8"/>
                  </a:solidFill>
                  <a:latin typeface="+mj-ea"/>
                  <a:ea typeface="+mj-ea"/>
                </a:rPr>
                <a:t>一月份</a:t>
              </a:r>
              <a:endParaRPr lang="zh-CN" altLang="en-US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矩形 87"/>
          <p:cNvSpPr>
            <a:spLocks noChangeArrowheads="1"/>
          </p:cNvSpPr>
          <p:nvPr/>
        </p:nvSpPr>
        <p:spPr bwMode="auto">
          <a:xfrm>
            <a:off x="1833883" y="2092971"/>
            <a:ext cx="1178130" cy="13046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8" rIns="91436" bIns="45718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18120" y="3031175"/>
            <a:ext cx="1388462" cy="589689"/>
            <a:chOff x="5112345" y="4583380"/>
            <a:chExt cx="2076669" cy="882316"/>
          </a:xfrm>
          <a:solidFill>
            <a:srgbClr val="8CD22E"/>
          </a:solidFill>
        </p:grpSpPr>
        <p:grpSp>
          <p:nvGrpSpPr>
            <p:cNvPr id="13" name="组合 12"/>
            <p:cNvGrpSpPr/>
            <p:nvPr/>
          </p:nvGrpSpPr>
          <p:grpSpPr>
            <a:xfrm>
              <a:off x="5112345" y="4583380"/>
              <a:ext cx="2076669" cy="882316"/>
              <a:chOff x="2582250" y="5541358"/>
              <a:chExt cx="2076669" cy="882316"/>
            </a:xfrm>
            <a:grpFill/>
          </p:grpSpPr>
          <p:sp>
            <p:nvSpPr>
              <p:cNvPr id="15" name="圆角矩形 14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solidFill>
                <a:schemeClr val="accent1"/>
              </a:solidFill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grpFill/>
              <a:ln w="7938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5295532" y="4806812"/>
              <a:ext cx="1633649" cy="483800"/>
            </a:xfrm>
            <a:prstGeom prst="rect">
              <a:avLst/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8F8F8"/>
                  </a:solidFill>
                  <a:latin typeface="+mj-ea"/>
                  <a:ea typeface="+mj-ea"/>
                </a:rPr>
                <a:t>二月份</a:t>
              </a:r>
              <a:endParaRPr lang="en-US" altLang="zh-CN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矩形 87"/>
          <p:cNvSpPr>
            <a:spLocks noChangeArrowheads="1"/>
          </p:cNvSpPr>
          <p:nvPr/>
        </p:nvSpPr>
        <p:spPr bwMode="auto">
          <a:xfrm>
            <a:off x="3494697" y="1473655"/>
            <a:ext cx="1179717" cy="13046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8" rIns="91436" bIns="45718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3316865" y="1276747"/>
            <a:ext cx="1587" cy="3306195"/>
          </a:xfrm>
          <a:prstGeom prst="line">
            <a:avLst/>
          </a:prstGeom>
          <a:noFill/>
          <a:ln w="9525" algn="ctr">
            <a:solidFill>
              <a:srgbClr val="4DBF4D"/>
            </a:solidFill>
            <a:prstDash val="dash"/>
            <a:round/>
          </a:ln>
        </p:spPr>
      </p:cxnSp>
      <p:grpSp>
        <p:nvGrpSpPr>
          <p:cNvPr id="19" name="组合 18"/>
          <p:cNvGrpSpPr/>
          <p:nvPr/>
        </p:nvGrpSpPr>
        <p:grpSpPr>
          <a:xfrm>
            <a:off x="5014623" y="2422581"/>
            <a:ext cx="1388462" cy="589689"/>
            <a:chOff x="7500172" y="3672780"/>
            <a:chExt cx="2076669" cy="882316"/>
          </a:xfrm>
          <a:solidFill>
            <a:srgbClr val="40920A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7500172" y="3672780"/>
              <a:ext cx="2076669" cy="882316"/>
              <a:chOff x="2582250" y="5541358"/>
              <a:chExt cx="2076669" cy="882316"/>
            </a:xfrm>
            <a:grpFill/>
          </p:grpSpPr>
          <p:sp>
            <p:nvSpPr>
              <p:cNvPr id="22" name="圆角矩形 21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pFill/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grpFill/>
              <a:ln w="7938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7648408" y="3924496"/>
              <a:ext cx="1633649" cy="483800"/>
            </a:xfrm>
            <a:prstGeom prst="rect">
              <a:avLst/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8F8F8"/>
                  </a:solidFill>
                  <a:latin typeface="+mj-ea"/>
                  <a:ea typeface="+mj-ea"/>
                </a:rPr>
                <a:t>三月份</a:t>
              </a:r>
              <a:endParaRPr lang="zh-CN" altLang="en-US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 flipH="1">
            <a:off x="4906227" y="1276747"/>
            <a:ext cx="1588" cy="3306195"/>
          </a:xfrm>
          <a:prstGeom prst="line">
            <a:avLst/>
          </a:prstGeom>
          <a:noFill/>
          <a:ln w="9525" algn="ctr">
            <a:solidFill>
              <a:srgbClr val="4DBF4D"/>
            </a:solidFill>
            <a:prstDash val="dash"/>
            <a:round/>
          </a:ln>
        </p:spPr>
      </p:cxn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5068183" y="3058470"/>
            <a:ext cx="1178130" cy="13046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8" rIns="91436" bIns="45718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74050" y="1784766"/>
            <a:ext cx="1388462" cy="589689"/>
            <a:chOff x="9832547" y="2718456"/>
            <a:chExt cx="2076669" cy="882316"/>
          </a:xfrm>
          <a:solidFill>
            <a:srgbClr val="8CD22E"/>
          </a:solidFill>
        </p:grpSpPr>
        <p:grpSp>
          <p:nvGrpSpPr>
            <p:cNvPr id="27" name="组合 26"/>
            <p:cNvGrpSpPr/>
            <p:nvPr/>
          </p:nvGrpSpPr>
          <p:grpSpPr>
            <a:xfrm>
              <a:off x="9832547" y="2718456"/>
              <a:ext cx="2076669" cy="882316"/>
              <a:chOff x="2582250" y="5541358"/>
              <a:chExt cx="2076669" cy="882316"/>
            </a:xfrm>
            <a:grpFill/>
          </p:grpSpPr>
          <p:sp>
            <p:nvSpPr>
              <p:cNvPr id="29" name="圆角矩形 2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pFill/>
              <a:ln w="7938" cap="flat">
                <a:noFill/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grpFill/>
              <a:ln w="7938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10054058" y="2961968"/>
              <a:ext cx="1633649" cy="483800"/>
            </a:xfrm>
            <a:prstGeom prst="rect">
              <a:avLst/>
            </a:prstGeom>
            <a:grpFill/>
            <a:ln w="7" cap="flat">
              <a:noFill/>
              <a:prstDash val="solid"/>
              <a:miter lim="800000"/>
            </a:ln>
          </p:spPr>
          <p:txBody>
            <a:bodyPr/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8F8F8"/>
                  </a:solidFill>
                  <a:latin typeface="+mj-ea"/>
                  <a:ea typeface="+mj-ea"/>
                </a:rPr>
                <a:t>四月份</a:t>
              </a:r>
              <a:endParaRPr lang="zh-CN" altLang="en-US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矩形 87"/>
          <p:cNvSpPr>
            <a:spLocks noChangeArrowheads="1"/>
          </p:cNvSpPr>
          <p:nvPr/>
        </p:nvSpPr>
        <p:spPr bwMode="auto">
          <a:xfrm>
            <a:off x="6676599" y="2415334"/>
            <a:ext cx="1178130" cy="13046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8" rIns="91436" bIns="45718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>
            <a:off x="6516231" y="1276747"/>
            <a:ext cx="0" cy="3306195"/>
          </a:xfrm>
          <a:prstGeom prst="line">
            <a:avLst/>
          </a:prstGeom>
          <a:noFill/>
          <a:ln w="9525" algn="ctr">
            <a:solidFill>
              <a:srgbClr val="4DBF4D"/>
            </a:solidFill>
            <a:prstDash val="dash"/>
            <a:round/>
          </a:ln>
        </p:spPr>
      </p:cxnSp>
      <p:sp>
        <p:nvSpPr>
          <p:cNvPr id="33" name="TextBox 31"/>
          <p:cNvSpPr txBox="1"/>
          <p:nvPr/>
        </p:nvSpPr>
        <p:spPr>
          <a:xfrm>
            <a:off x="1120990" y="1481597"/>
            <a:ext cx="400101" cy="1861124"/>
          </a:xfrm>
          <a:prstGeom prst="rect">
            <a:avLst/>
          </a:prstGeom>
          <a:noFill/>
        </p:spPr>
        <p:txBody>
          <a:bodyPr vert="eaVert" lIns="91436" tIns="45718" rIns="91436" bIns="45718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添加标题文字内容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41" name="五边形 40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5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50"/>
                            </p:stCondLst>
                            <p:childTnLst>
                              <p:par>
                                <p:cTn id="4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50"/>
                            </p:stCondLst>
                            <p:childTnLst>
                              <p:par>
                                <p:cTn id="6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5" grpId="0"/>
      <p:bldP spid="31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70"/>
          <p:cNvSpPr txBox="1"/>
          <p:nvPr/>
        </p:nvSpPr>
        <p:spPr>
          <a:xfrm>
            <a:off x="755783" y="4031907"/>
            <a:ext cx="7726117" cy="646312"/>
          </a:xfrm>
          <a:prstGeom prst="rect">
            <a:avLst/>
          </a:prstGeom>
          <a:noFill/>
        </p:spPr>
        <p:txBody>
          <a:bodyPr wrap="none" lIns="91437" tIns="45719" rIns="91437" bIns="45719">
            <a:spAutoFit/>
          </a:bodyPr>
          <a:lstStyle/>
          <a:p>
            <a:pPr>
              <a:defRPr/>
            </a:pPr>
            <a:r>
              <a:rPr lang="zh-CN" altLang="en-US" sz="1200" dirty="0">
                <a:latin typeface="+mj-ea"/>
                <a:ea typeface="+mj-ea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>
              <a:latin typeface="+mj-ea"/>
              <a:ea typeface="+mj-ea"/>
              <a:cs typeface="方正兰亭细黑_GBK_M" pitchFamily="2" charset="2"/>
            </a:endParaRPr>
          </a:p>
          <a:p>
            <a:pPr>
              <a:defRPr/>
            </a:pPr>
            <a:r>
              <a:rPr lang="zh-CN" altLang="en-US" sz="1200" dirty="0">
                <a:latin typeface="+mj-ea"/>
                <a:ea typeface="+mj-ea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>
              <a:latin typeface="+mj-ea"/>
              <a:ea typeface="+mj-ea"/>
              <a:cs typeface="方正兰亭细黑_GBK_M" pitchFamily="2" charset="2"/>
            </a:endParaRPr>
          </a:p>
          <a:p>
            <a:pPr>
              <a:defRPr/>
            </a:pPr>
            <a:r>
              <a:rPr lang="zh-CN" altLang="en-US" sz="1200" dirty="0">
                <a:latin typeface="+mj-ea"/>
                <a:ea typeface="+mj-ea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>
              <a:latin typeface="+mj-ea"/>
              <a:ea typeface="+mj-ea"/>
              <a:cs typeface="方正兰亭细黑_GBK_M" pitchFamily="2" charset="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6633728" y="1062367"/>
            <a:ext cx="1200358" cy="1200521"/>
            <a:chOff x="6709236" y="1850758"/>
            <a:chExt cx="1200324" cy="1200324"/>
          </a:xfrm>
        </p:grpSpPr>
        <p:grpSp>
          <p:nvGrpSpPr>
            <p:cNvPr id="6" name="组合 5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89"/>
            <p:cNvSpPr txBox="1"/>
            <p:nvPr/>
          </p:nvSpPr>
          <p:spPr>
            <a:xfrm>
              <a:off x="6947396" y="2296910"/>
              <a:ext cx="723255" cy="3077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rgbClr val="40920A"/>
                  </a:solidFill>
                  <a:latin typeface="+mj-ea"/>
                  <a:ea typeface="+mj-ea"/>
                </a:rPr>
                <a:t>标题五</a:t>
              </a:r>
              <a:endParaRPr lang="zh-CN" altLang="en-US" dirty="0">
                <a:solidFill>
                  <a:srgbClr val="40920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1149550" y="1048074"/>
            <a:ext cx="1200358" cy="1200521"/>
            <a:chOff x="1225509" y="1836290"/>
            <a:chExt cx="1200324" cy="1200324"/>
          </a:xfrm>
        </p:grpSpPr>
        <p:grpSp>
          <p:nvGrpSpPr>
            <p:cNvPr id="11" name="组合 10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95"/>
            <p:cNvSpPr txBox="1"/>
            <p:nvPr/>
          </p:nvSpPr>
          <p:spPr>
            <a:xfrm>
              <a:off x="1463669" y="2282443"/>
              <a:ext cx="723255" cy="3077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rgbClr val="40920A"/>
                  </a:solidFill>
                  <a:latin typeface="+mj-ea"/>
                  <a:ea typeface="+mj-ea"/>
                </a:rPr>
                <a:t>标题四</a:t>
              </a:r>
              <a:endParaRPr lang="zh-CN" altLang="en-US" dirty="0">
                <a:solidFill>
                  <a:srgbClr val="40920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5158684" y="1264042"/>
            <a:ext cx="1668752" cy="1668978"/>
            <a:chOff x="5234214" y="2053320"/>
            <a:chExt cx="1668414" cy="1668414"/>
          </a:xfrm>
        </p:grpSpPr>
        <p:grpSp>
          <p:nvGrpSpPr>
            <p:cNvPr id="16" name="组合 15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100"/>
            <p:cNvSpPr txBox="1"/>
            <p:nvPr/>
          </p:nvSpPr>
          <p:spPr>
            <a:xfrm>
              <a:off x="5591391" y="2686714"/>
              <a:ext cx="953914" cy="399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rgbClr val="40920A"/>
                  </a:solidFill>
                  <a:latin typeface="+mj-ea"/>
                  <a:ea typeface="+mj-ea"/>
                </a:rPr>
                <a:t>标题三</a:t>
              </a:r>
              <a:endParaRPr lang="zh-CN" altLang="en-US" sz="2000" dirty="0">
                <a:solidFill>
                  <a:srgbClr val="40920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2121270" y="1257691"/>
            <a:ext cx="1668753" cy="1668978"/>
            <a:chOff x="2198327" y="2046571"/>
            <a:chExt cx="1668414" cy="1668414"/>
          </a:xfrm>
        </p:grpSpPr>
        <p:grpSp>
          <p:nvGrpSpPr>
            <p:cNvPr id="21" name="组合 20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105"/>
            <p:cNvSpPr txBox="1"/>
            <p:nvPr/>
          </p:nvSpPr>
          <p:spPr>
            <a:xfrm>
              <a:off x="2555505" y="2679965"/>
              <a:ext cx="953913" cy="3999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rgbClr val="40920A"/>
                  </a:solidFill>
                  <a:latin typeface="+mj-ea"/>
                  <a:ea typeface="+mj-ea"/>
                </a:rPr>
                <a:t>标题二</a:t>
              </a:r>
              <a:endParaRPr lang="zh-CN" altLang="en-US" sz="2000" dirty="0">
                <a:solidFill>
                  <a:srgbClr val="40920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3405780" y="1549880"/>
            <a:ext cx="2181604" cy="2181898"/>
            <a:chOff x="3481448" y="2338049"/>
            <a:chExt cx="2181104" cy="2181104"/>
          </a:xfrm>
        </p:grpSpPr>
        <p:grpSp>
          <p:nvGrpSpPr>
            <p:cNvPr id="26" name="组合 25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110"/>
            <p:cNvSpPr txBox="1"/>
            <p:nvPr/>
          </p:nvSpPr>
          <p:spPr>
            <a:xfrm>
              <a:off x="3941797" y="3166678"/>
              <a:ext cx="1261595" cy="5230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solidFill>
                    <a:srgbClr val="40920A"/>
                  </a:solidFill>
                  <a:latin typeface="+mj-ea"/>
                  <a:ea typeface="+mj-ea"/>
                </a:rPr>
                <a:t>标题一</a:t>
              </a:r>
              <a:endParaRPr lang="zh-CN" altLang="en-US" sz="2800" dirty="0">
                <a:solidFill>
                  <a:srgbClr val="40920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35" name="五边形 34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913703" y="2403795"/>
            <a:ext cx="7153927" cy="1210108"/>
          </a:xfrm>
          <a:custGeom>
            <a:avLst/>
            <a:gdLst>
              <a:gd name="connsiteX0" fmla="*/ 0 w 5867400"/>
              <a:gd name="connsiteY0" fmla="*/ 1629397 h 1629397"/>
              <a:gd name="connsiteX1" fmla="*/ 1266825 w 5867400"/>
              <a:gd name="connsiteY1" fmla="*/ 622 h 1629397"/>
              <a:gd name="connsiteX2" fmla="*/ 2790825 w 5867400"/>
              <a:gd name="connsiteY2" fmla="*/ 1419847 h 1629397"/>
              <a:gd name="connsiteX3" fmla="*/ 4181475 w 5867400"/>
              <a:gd name="connsiteY3" fmla="*/ 48247 h 1629397"/>
              <a:gd name="connsiteX4" fmla="*/ 5867400 w 5867400"/>
              <a:gd name="connsiteY4" fmla="*/ 1524622 h 1629397"/>
              <a:gd name="connsiteX0-1" fmla="*/ 0 w 5867400"/>
              <a:gd name="connsiteY0-2" fmla="*/ 1629395 h 1629395"/>
              <a:gd name="connsiteX1-3" fmla="*/ 1266825 w 5867400"/>
              <a:gd name="connsiteY1-4" fmla="*/ 620 h 1629395"/>
              <a:gd name="connsiteX2-5" fmla="*/ 2790825 w 5867400"/>
              <a:gd name="connsiteY2-6" fmla="*/ 1419845 h 1629395"/>
              <a:gd name="connsiteX3-7" fmla="*/ 4419600 w 5867400"/>
              <a:gd name="connsiteY3-8" fmla="*/ 620 h 1629395"/>
              <a:gd name="connsiteX4-9" fmla="*/ 5867400 w 5867400"/>
              <a:gd name="connsiteY4-10" fmla="*/ 1524620 h 1629395"/>
              <a:gd name="connsiteX0-11" fmla="*/ 0 w 5867400"/>
              <a:gd name="connsiteY0-12" fmla="*/ 1629283 h 1629283"/>
              <a:gd name="connsiteX1-13" fmla="*/ 1266825 w 5867400"/>
              <a:gd name="connsiteY1-14" fmla="*/ 508 h 1629283"/>
              <a:gd name="connsiteX2-15" fmla="*/ 2647950 w 5867400"/>
              <a:gd name="connsiteY2-16" fmla="*/ 1438783 h 1629283"/>
              <a:gd name="connsiteX3-17" fmla="*/ 4419600 w 5867400"/>
              <a:gd name="connsiteY3-18" fmla="*/ 508 h 1629283"/>
              <a:gd name="connsiteX4-19" fmla="*/ 5867400 w 5867400"/>
              <a:gd name="connsiteY4-20" fmla="*/ 1524508 h 1629283"/>
              <a:gd name="connsiteX0-21" fmla="*/ 0 w 6183053"/>
              <a:gd name="connsiteY0-22" fmla="*/ 1333902 h 1524402"/>
              <a:gd name="connsiteX1-23" fmla="*/ 1582478 w 6183053"/>
              <a:gd name="connsiteY1-24" fmla="*/ 402 h 1524402"/>
              <a:gd name="connsiteX2-25" fmla="*/ 2963603 w 6183053"/>
              <a:gd name="connsiteY2-26" fmla="*/ 1438677 h 1524402"/>
              <a:gd name="connsiteX3-27" fmla="*/ 4735253 w 6183053"/>
              <a:gd name="connsiteY3-28" fmla="*/ 402 h 1524402"/>
              <a:gd name="connsiteX4-29" fmla="*/ 6183053 w 6183053"/>
              <a:gd name="connsiteY4-30" fmla="*/ 1524402 h 1524402"/>
              <a:gd name="connsiteX0-31" fmla="*/ 0 w 6183053"/>
              <a:gd name="connsiteY0-32" fmla="*/ 1335661 h 1526161"/>
              <a:gd name="connsiteX1-33" fmla="*/ 1582478 w 6183053"/>
              <a:gd name="connsiteY1-34" fmla="*/ 2161 h 1526161"/>
              <a:gd name="connsiteX2-35" fmla="*/ 2898854 w 6183053"/>
              <a:gd name="connsiteY2-36" fmla="*/ 1164211 h 1526161"/>
              <a:gd name="connsiteX3-37" fmla="*/ 4735253 w 6183053"/>
              <a:gd name="connsiteY3-38" fmla="*/ 2161 h 1526161"/>
              <a:gd name="connsiteX4-39" fmla="*/ 6183053 w 6183053"/>
              <a:gd name="connsiteY4-40" fmla="*/ 1526161 h 1526161"/>
              <a:gd name="connsiteX0-41" fmla="*/ 0 w 6174959"/>
              <a:gd name="connsiteY0-42" fmla="*/ 1334007 h 1334007"/>
              <a:gd name="connsiteX1-43" fmla="*/ 1582478 w 6174959"/>
              <a:gd name="connsiteY1-44" fmla="*/ 507 h 1334007"/>
              <a:gd name="connsiteX2-45" fmla="*/ 2898854 w 6174959"/>
              <a:gd name="connsiteY2-46" fmla="*/ 1162557 h 1334007"/>
              <a:gd name="connsiteX3-47" fmla="*/ 4735253 w 6174959"/>
              <a:gd name="connsiteY3-48" fmla="*/ 507 h 1334007"/>
              <a:gd name="connsiteX4-49" fmla="*/ 6174959 w 6174959"/>
              <a:gd name="connsiteY4-50" fmla="*/ 1162557 h 1334007"/>
              <a:gd name="connsiteX0-51" fmla="*/ 0 w 6174959"/>
              <a:gd name="connsiteY0-52" fmla="*/ 1334067 h 1334067"/>
              <a:gd name="connsiteX1-53" fmla="*/ 1582478 w 6174959"/>
              <a:gd name="connsiteY1-54" fmla="*/ 567 h 1334067"/>
              <a:gd name="connsiteX2-55" fmla="*/ 3157851 w 6174959"/>
              <a:gd name="connsiteY2-56" fmla="*/ 1153092 h 1334067"/>
              <a:gd name="connsiteX3-57" fmla="*/ 4735253 w 6174959"/>
              <a:gd name="connsiteY3-58" fmla="*/ 567 h 1334067"/>
              <a:gd name="connsiteX4-59" fmla="*/ 6174959 w 6174959"/>
              <a:gd name="connsiteY4-60" fmla="*/ 1162617 h 1334067"/>
              <a:gd name="connsiteX0-61" fmla="*/ 0 w 6077835"/>
              <a:gd name="connsiteY0-62" fmla="*/ 1209734 h 1209734"/>
              <a:gd name="connsiteX1-63" fmla="*/ 1485354 w 6077835"/>
              <a:gd name="connsiteY1-64" fmla="*/ 59 h 1209734"/>
              <a:gd name="connsiteX2-65" fmla="*/ 3060727 w 6077835"/>
              <a:gd name="connsiteY2-66" fmla="*/ 1152584 h 1209734"/>
              <a:gd name="connsiteX3-67" fmla="*/ 4638129 w 6077835"/>
              <a:gd name="connsiteY3-68" fmla="*/ 59 h 1209734"/>
              <a:gd name="connsiteX4-69" fmla="*/ 6077835 w 6077835"/>
              <a:gd name="connsiteY4-70" fmla="*/ 1162109 h 12097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077835" h="1209734">
                <a:moveTo>
                  <a:pt x="0" y="1209734"/>
                </a:moveTo>
                <a:cubicBezTo>
                  <a:pt x="400844" y="412809"/>
                  <a:pt x="975233" y="9584"/>
                  <a:pt x="1485354" y="59"/>
                </a:cubicBezTo>
                <a:cubicBezTo>
                  <a:pt x="1995475" y="-9466"/>
                  <a:pt x="2535265" y="1152584"/>
                  <a:pt x="3060727" y="1152584"/>
                </a:cubicBezTo>
                <a:cubicBezTo>
                  <a:pt x="3586189" y="1152584"/>
                  <a:pt x="4135278" y="-1528"/>
                  <a:pt x="4638129" y="59"/>
                </a:cubicBezTo>
                <a:cubicBezTo>
                  <a:pt x="5140980" y="1646"/>
                  <a:pt x="5931785" y="820796"/>
                  <a:pt x="6077835" y="1162109"/>
                </a:cubicBezTo>
              </a:path>
            </a:pathLst>
          </a:custGeom>
          <a:noFill/>
          <a:ln w="76200">
            <a:solidFill>
              <a:srgbClr val="4092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9" tIns="45689" rIns="91379" bIns="45689" rtlCol="0" anchor="ctr"/>
          <a:lstStyle/>
          <a:p>
            <a:pPr algn="ctr" defTabSz="913765"/>
            <a:endParaRPr lang="zh-CN" altLang="en-US" dirty="0">
              <a:solidFill>
                <a:prstClr val="white"/>
              </a:solidFill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15348" y="624307"/>
            <a:ext cx="811489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6"/>
          <p:cNvSpPr txBox="1">
            <a:spLocks noChangeArrowheads="1"/>
          </p:cNvSpPr>
          <p:nvPr/>
        </p:nvSpPr>
        <p:spPr bwMode="auto">
          <a:xfrm>
            <a:off x="1612711" y="3678081"/>
            <a:ext cx="1615973" cy="31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9" tIns="45689" rIns="91379" bIns="45689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defTabSz="913765"/>
            <a:r>
              <a:rPr lang="zh-CN" altLang="en-US" dirty="0" smtClean="0">
                <a:solidFill>
                  <a:prstClr val="black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年度工作概述</a:t>
            </a:r>
            <a:endParaRPr lang="zh-CN" altLang="en-US" dirty="0">
              <a:solidFill>
                <a:prstClr val="black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5" name="TextBox 6"/>
          <p:cNvSpPr txBox="1">
            <a:spLocks noChangeArrowheads="1"/>
          </p:cNvSpPr>
          <p:nvPr/>
        </p:nvSpPr>
        <p:spPr bwMode="auto">
          <a:xfrm>
            <a:off x="1878956" y="1325984"/>
            <a:ext cx="1833015" cy="31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9" tIns="45689" rIns="91379" bIns="45689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defTabSz="913765"/>
            <a:r>
              <a:rPr lang="zh-CN" altLang="en-US" dirty="0" smtClean="0">
                <a:solidFill>
                  <a:prstClr val="black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工作完成情况</a:t>
            </a:r>
            <a:endParaRPr lang="zh-CN" altLang="en-US" dirty="0">
              <a:solidFill>
                <a:prstClr val="black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6" name="TextBox 6"/>
          <p:cNvSpPr txBox="1">
            <a:spLocks noChangeArrowheads="1"/>
          </p:cNvSpPr>
          <p:nvPr/>
        </p:nvSpPr>
        <p:spPr bwMode="auto">
          <a:xfrm>
            <a:off x="3868339" y="2373270"/>
            <a:ext cx="1851103" cy="31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9" tIns="45689" rIns="91379" bIns="45689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defTabSz="913765"/>
            <a:r>
              <a:rPr lang="zh-CN" altLang="en-US" dirty="0" smtClean="0">
                <a:solidFill>
                  <a:prstClr val="black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成功项目展示</a:t>
            </a:r>
            <a:endParaRPr lang="zh-CN" altLang="en-US" dirty="0">
              <a:solidFill>
                <a:prstClr val="black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7" name="TextBox 6"/>
          <p:cNvSpPr txBox="1">
            <a:spLocks noChangeArrowheads="1"/>
          </p:cNvSpPr>
          <p:nvPr/>
        </p:nvSpPr>
        <p:spPr bwMode="auto">
          <a:xfrm>
            <a:off x="5659453" y="3201296"/>
            <a:ext cx="1813010" cy="31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9" tIns="45689" rIns="91379" bIns="45689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defTabSz="913765"/>
            <a:r>
              <a:rPr lang="zh-CN" altLang="en-US" dirty="0" smtClean="0">
                <a:solidFill>
                  <a:prstClr val="black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经验总结与不足</a:t>
            </a:r>
            <a:endParaRPr lang="zh-CN" altLang="en-US" dirty="0">
              <a:solidFill>
                <a:prstClr val="black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47001" y="242269"/>
            <a:ext cx="274824" cy="274862"/>
          </a:xfrm>
          <a:prstGeom prst="ellipse">
            <a:avLst/>
          </a:prstGeom>
          <a:solidFill>
            <a:srgbClr val="40920A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9" tIns="45689" rIns="91379" bIns="45689" rtlCol="0" anchor="ctr"/>
          <a:lstStyle/>
          <a:p>
            <a:pPr algn="ctr" defTabSz="913765"/>
            <a:endParaRPr lang="zh-CN" altLang="en-US" dirty="0">
              <a:solidFill>
                <a:prstClr val="white"/>
              </a:solidFill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09117" y="206394"/>
            <a:ext cx="936517" cy="415566"/>
          </a:xfrm>
          <a:prstGeom prst="rect">
            <a:avLst/>
          </a:prstGeom>
          <a:noFill/>
        </p:spPr>
        <p:txBody>
          <a:bodyPr wrap="none" lIns="91379" tIns="45689" rIns="91379" bIns="45689" rtlCol="0">
            <a:spAutoFit/>
          </a:bodyPr>
          <a:lstStyle/>
          <a:p>
            <a:pPr defTabSz="913765"/>
            <a:r>
              <a:rPr lang="zh-CN" altLang="en-US" sz="2100" b="1" spc="300" dirty="0">
                <a:solidFill>
                  <a:srgbClr val="40920A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目 录</a:t>
            </a:r>
            <a:endParaRPr lang="zh-CN" altLang="en-US" sz="2100" b="1" spc="300" dirty="0">
              <a:solidFill>
                <a:srgbClr val="40920A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0464" y="267973"/>
            <a:ext cx="1213995" cy="338652"/>
          </a:xfrm>
          <a:prstGeom prst="rect">
            <a:avLst/>
          </a:prstGeom>
          <a:noFill/>
        </p:spPr>
        <p:txBody>
          <a:bodyPr wrap="none" lIns="91379" tIns="45689" rIns="91379" bIns="45689" rtlCol="0">
            <a:spAutoFit/>
          </a:bodyPr>
          <a:lstStyle/>
          <a:p>
            <a:pPr defTabSz="913765"/>
            <a:r>
              <a:rPr lang="en-US" altLang="zh-CN" sz="1600" dirty="0">
                <a:solidFill>
                  <a:srgbClr val="40920A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40920A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26464" y="249288"/>
            <a:ext cx="0" cy="318235"/>
          </a:xfrm>
          <a:prstGeom prst="line">
            <a:avLst/>
          </a:prstGeom>
          <a:ln w="19050">
            <a:solidFill>
              <a:srgbClr val="4092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82644" y="3109104"/>
            <a:ext cx="1062110" cy="1062254"/>
            <a:chOff x="1008116" y="2542723"/>
            <a:chExt cx="1360493" cy="1360494"/>
          </a:xfrm>
        </p:grpSpPr>
        <p:grpSp>
          <p:nvGrpSpPr>
            <p:cNvPr id="86" name="组合 85"/>
            <p:cNvGrpSpPr/>
            <p:nvPr/>
          </p:nvGrpSpPr>
          <p:grpSpPr>
            <a:xfrm>
              <a:off x="1008116" y="2542723"/>
              <a:ext cx="1360493" cy="136049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7" name="同心圆 8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dirty="0">
                  <a:solidFill>
                    <a:srgbClr val="163A5A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dirty="0">
                  <a:solidFill>
                    <a:srgbClr val="163A5A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1327878" y="2645289"/>
              <a:ext cx="499372" cy="10643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en-US" altLang="zh-CN" sz="4800" dirty="0">
                  <a:solidFill>
                    <a:srgbClr val="40920A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rgbClr val="40920A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pic>
        <p:nvPicPr>
          <p:cNvPr id="3" name="图片 2" hidden="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92260" y="-1051221"/>
            <a:ext cx="8812155" cy="4925945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2034204" y="1842145"/>
            <a:ext cx="1062110" cy="1062254"/>
            <a:chOff x="1008115" y="2542722"/>
            <a:chExt cx="1360493" cy="1360493"/>
          </a:xfrm>
        </p:grpSpPr>
        <p:grpSp>
          <p:nvGrpSpPr>
            <p:cNvPr id="45" name="组合 44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7" name="同心圆 4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dirty="0">
                  <a:solidFill>
                    <a:srgbClr val="163A5A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dirty="0">
                  <a:solidFill>
                    <a:srgbClr val="163A5A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1301305" y="2643677"/>
              <a:ext cx="499372" cy="1064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en-US" altLang="zh-CN" sz="4800" dirty="0">
                  <a:solidFill>
                    <a:srgbClr val="40920A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rgbClr val="40920A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899569" y="1792434"/>
            <a:ext cx="1062110" cy="1062254"/>
            <a:chOff x="1008115" y="2542722"/>
            <a:chExt cx="1360493" cy="1360493"/>
          </a:xfrm>
        </p:grpSpPr>
        <p:grpSp>
          <p:nvGrpSpPr>
            <p:cNvPr id="55" name="组合 54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dirty="0">
                  <a:solidFill>
                    <a:srgbClr val="163A5A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dirty="0">
                  <a:solidFill>
                    <a:srgbClr val="163A5A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1268621" y="2643677"/>
              <a:ext cx="499372" cy="1064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en-US" altLang="zh-CN" sz="4800" dirty="0">
                  <a:solidFill>
                    <a:srgbClr val="40920A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rgbClr val="40920A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59607" y="2939163"/>
            <a:ext cx="1062110" cy="1062254"/>
            <a:chOff x="1008115" y="2542722"/>
            <a:chExt cx="1360493" cy="1360493"/>
          </a:xfrm>
        </p:grpSpPr>
        <p:grpSp>
          <p:nvGrpSpPr>
            <p:cNvPr id="66" name="组合 65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6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dirty="0">
                  <a:solidFill>
                    <a:srgbClr val="163A5A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dirty="0">
                  <a:solidFill>
                    <a:srgbClr val="163A5A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1287848" y="2585262"/>
              <a:ext cx="499372" cy="1064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en-US" altLang="zh-CN" sz="4800" dirty="0">
                  <a:solidFill>
                    <a:srgbClr val="40920A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rgbClr val="40920A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357460" y="2879065"/>
            <a:ext cx="1062110" cy="1062254"/>
            <a:chOff x="1008115" y="2542722"/>
            <a:chExt cx="1360493" cy="1360493"/>
          </a:xfrm>
        </p:grpSpPr>
        <p:grpSp>
          <p:nvGrpSpPr>
            <p:cNvPr id="71" name="组合 70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7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dirty="0">
                  <a:solidFill>
                    <a:srgbClr val="163A5A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dirty="0">
                  <a:solidFill>
                    <a:srgbClr val="163A5A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1264067" y="2660891"/>
              <a:ext cx="499372" cy="1064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en-US" altLang="zh-CN" sz="4800" dirty="0">
                  <a:solidFill>
                    <a:srgbClr val="40920A"/>
                  </a:solidFill>
                  <a:latin typeface="Watford DB" pitchFamily="2" charset="0"/>
                  <a:ea typeface="造字工房劲黑（非商用）常规体" pitchFamily="50" charset="-122"/>
                </a:rPr>
                <a:t>5</a:t>
              </a:r>
              <a:endParaRPr lang="zh-CN" altLang="en-US" sz="4800" dirty="0">
                <a:solidFill>
                  <a:srgbClr val="40920A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75" name="TextBox 6"/>
          <p:cNvSpPr txBox="1">
            <a:spLocks noChangeArrowheads="1"/>
          </p:cNvSpPr>
          <p:nvPr/>
        </p:nvSpPr>
        <p:spPr bwMode="auto">
          <a:xfrm>
            <a:off x="7246841" y="1954114"/>
            <a:ext cx="1813010" cy="31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9" tIns="45689" rIns="91379" bIns="45689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defTabSz="913765"/>
            <a:r>
              <a:rPr lang="zh-CN" altLang="en-US" dirty="0" smtClean="0">
                <a:solidFill>
                  <a:prstClr val="black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明年工作计划</a:t>
            </a:r>
            <a:endParaRPr lang="zh-CN" altLang="en-US" dirty="0">
              <a:solidFill>
                <a:prstClr val="black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3" name="水边的阿荻丽娜.wav"/>
          </p:stSnd>
        </p:sndAc>
      </p:transition>
    </mc:Choice>
    <mc:Fallback>
      <p:transition advTm="1000">
        <p:sndAc>
          <p:stSnd loop="1">
            <p:snd r:embed="rId3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4" grpId="0"/>
      <p:bldP spid="105" grpId="0"/>
      <p:bldP spid="106" grpId="0"/>
      <p:bldP spid="107" grpId="0"/>
      <p:bldP spid="103" grpId="0" animBg="1"/>
      <p:bldP spid="94" grpId="0"/>
      <p:bldP spid="116" grpId="0"/>
      <p:bldP spid="7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748118" y="846671"/>
            <a:ext cx="1870753" cy="18710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>
            <a:off x="1021374" y="3292217"/>
            <a:ext cx="677794" cy="677885"/>
          </a:xfrm>
          <a:prstGeom prst="ellipse">
            <a:avLst/>
          </a:prstGeom>
          <a:solidFill>
            <a:srgbClr val="40920A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9" rIns="91437" bIns="45719" rtlCol="0" anchor="ctr"/>
          <a:lstStyle/>
          <a:p>
            <a:pPr algn="ctr" defTabSz="685165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899230" y="507839"/>
            <a:ext cx="274824" cy="274862"/>
          </a:xfrm>
          <a:prstGeom prst="ellipse">
            <a:avLst/>
          </a:prstGeom>
          <a:solidFill>
            <a:srgbClr val="40920A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9" rIns="91437" bIns="45719" rtlCol="0" anchor="ctr"/>
          <a:lstStyle/>
          <a:p>
            <a:pPr algn="ctr" defTabSz="685165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871282" y="2667693"/>
            <a:ext cx="301112" cy="30115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40641" y="1316385"/>
            <a:ext cx="624012" cy="62409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1407" y="3365903"/>
            <a:ext cx="219815" cy="219845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96" y="4350352"/>
            <a:ext cx="287969" cy="288008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5" name="椭圆 74"/>
          <p:cNvSpPr/>
          <p:nvPr/>
        </p:nvSpPr>
        <p:spPr>
          <a:xfrm>
            <a:off x="4535575" y="1055145"/>
            <a:ext cx="274824" cy="274862"/>
          </a:xfrm>
          <a:prstGeom prst="ellipse">
            <a:avLst/>
          </a:prstGeom>
          <a:solidFill>
            <a:srgbClr val="40920A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9" rIns="91437" bIns="45719" rtlCol="0" anchor="ctr"/>
          <a:lstStyle/>
          <a:p>
            <a:pPr algn="ctr" defTabSz="685165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4550091" y="4512322"/>
            <a:ext cx="137413" cy="137431"/>
          </a:xfrm>
          <a:prstGeom prst="ellipse">
            <a:avLst/>
          </a:prstGeom>
          <a:solidFill>
            <a:srgbClr val="40920A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9" rIns="91437" bIns="45719" rtlCol="0" anchor="ctr"/>
          <a:lstStyle/>
          <a:p>
            <a:pPr algn="ctr" defTabSz="685165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3569523" y="3124436"/>
            <a:ext cx="824752" cy="82486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71070" y="1528181"/>
            <a:ext cx="1632457" cy="507986"/>
          </a:xfrm>
          <a:prstGeom prst="rect">
            <a:avLst/>
          </a:prstGeom>
          <a:noFill/>
          <a:effectLst/>
        </p:spPr>
        <p:txBody>
          <a:bodyPr wrap="none" lIns="91437" tIns="45719" rIns="91437" bIns="45719" rtlCol="0">
            <a:spAutoFit/>
          </a:bodyPr>
          <a:lstStyle/>
          <a:p>
            <a:pPr defTabSz="685165"/>
            <a:r>
              <a:rPr lang="en-US" altLang="zh-CN" sz="2700" b="1" dirty="0">
                <a:solidFill>
                  <a:srgbClr val="40920A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THANKS</a:t>
            </a:r>
            <a:endParaRPr lang="zh-CN" altLang="en-US" sz="2700" b="1" dirty="0">
              <a:solidFill>
                <a:srgbClr val="40920A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951034" y="3077518"/>
            <a:ext cx="2531897" cy="796615"/>
          </a:xfrm>
          <a:prstGeom prst="rect">
            <a:avLst/>
          </a:prstGeom>
          <a:noFill/>
        </p:spPr>
        <p:txBody>
          <a:bodyPr wrap="none" lIns="91437" tIns="45719" rIns="91437" bIns="45719" rtlCol="0">
            <a:spAutoFit/>
          </a:bodyPr>
          <a:lstStyle/>
          <a:p>
            <a:pPr defTabSz="685165"/>
            <a:r>
              <a:rPr lang="zh-CN" altLang="en-US" sz="4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谢谢观赏</a:t>
            </a:r>
            <a:endParaRPr lang="en-US" altLang="zh-CN" sz="46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4445" y="847090"/>
            <a:ext cx="9135745" cy="760730"/>
            <a:chOff x="4445" y="847090"/>
            <a:chExt cx="9135745" cy="760730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4445" y="847090"/>
              <a:ext cx="9136380" cy="761365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34290" tIns="34290" rIns="34290" bIns="34290" numCol="1" vert="horz" anchor="ctr">
              <a:noAutofit/>
            </a:bodyPr>
            <a:lstStyle/>
            <a:p>
              <a:pPr marL="0" indent="0" algn="ctr" fontAlgn="auto" defTabSz="685165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200" cap="none" dirty="0" smtClean="0" b="0" strike="noStrike">
                <a:latin typeface="Calibri" charset="0"/>
                <a:ea typeface="Calibri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4445" y="1076960"/>
              <a:ext cx="9136380" cy="30035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auto" defTabSz="685165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195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195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8856_6872816/fImage27348369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3490595" y="2036445"/>
            <a:ext cx="2163445" cy="216344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75246" y="1841294"/>
            <a:ext cx="2216376" cy="808164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marL="0" lvl="1"/>
            <a:r>
              <a:rPr lang="zh-CN" altLang="en-US" sz="1100" b="1" dirty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100" b="1" dirty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1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2700" b="1" dirty="0">
                <a:solidFill>
                  <a:srgbClr val="40920A"/>
                </a:solidFill>
                <a:latin typeface="微软雅黑" pitchFamily="34" charset="-122"/>
                <a:ea typeface="微软雅黑" pitchFamily="34" charset="-122"/>
              </a:rPr>
              <a:t>标题文字内容</a:t>
            </a:r>
            <a:endParaRPr lang="en-US" altLang="zh-CN" sz="2700" b="1" dirty="0">
              <a:solidFill>
                <a:srgbClr val="4092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113196" y="1787273"/>
            <a:ext cx="0" cy="144376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181686" y="2983206"/>
            <a:ext cx="677253" cy="1847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00" b="1" dirty="0">
                <a:solidFill>
                  <a:srgbClr val="40920A"/>
                </a:solidFill>
                <a:latin typeface="+mj-ea"/>
                <a:ea typeface="+mj-ea"/>
              </a:rPr>
              <a:t>PART 01</a:t>
            </a:r>
            <a:endParaRPr lang="zh-CN" altLang="en-US" sz="1200" b="1" dirty="0">
              <a:solidFill>
                <a:srgbClr val="40920A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978875" y="1841298"/>
            <a:ext cx="898037" cy="8981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347759" y="2651633"/>
            <a:ext cx="771046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37401" y="2651633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95051" y="2651633"/>
            <a:ext cx="771046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7760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37401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94761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180060" y="1956745"/>
            <a:ext cx="677253" cy="5849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800" b="1" dirty="0">
                <a:solidFill>
                  <a:srgbClr val="40920A"/>
                </a:solidFill>
                <a:latin typeface="+mj-ea"/>
                <a:ea typeface="+mj-ea"/>
              </a:rPr>
              <a:t>01</a:t>
            </a:r>
            <a:endParaRPr lang="zh-CN" altLang="en-US" sz="3800" b="1" dirty="0">
              <a:solidFill>
                <a:srgbClr val="40920A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组合 189"/>
          <p:cNvGrpSpPr/>
          <p:nvPr/>
        </p:nvGrpSpPr>
        <p:grpSpPr bwMode="auto">
          <a:xfrm>
            <a:off x="2608718" y="1965933"/>
            <a:ext cx="516027" cy="2034216"/>
            <a:chOff x="2644154" y="1737427"/>
            <a:chExt cx="516473" cy="2034599"/>
          </a:xfrm>
        </p:grpSpPr>
        <p:sp>
          <p:nvSpPr>
            <p:cNvPr id="191" name="Line 134"/>
            <p:cNvSpPr>
              <a:spLocks noChangeShapeType="1"/>
            </p:cNvSpPr>
            <p:nvPr/>
          </p:nvSpPr>
          <p:spPr bwMode="auto">
            <a:xfrm flipV="1">
              <a:off x="2647332" y="2094793"/>
              <a:ext cx="502171" cy="33036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</a:ln>
          </p:spPr>
          <p:txBody>
            <a:bodyPr lIns="98207" tIns="49104" rIns="98207" bIns="49104"/>
            <a:lstStyle/>
            <a:p>
              <a:pPr algn="ctr">
                <a:defRPr/>
              </a:pPr>
              <a:endParaRPr lang="en-US" sz="2200" b="1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  <p:cxnSp>
          <p:nvCxnSpPr>
            <p:cNvPr id="99416" name="Straight Connector 48"/>
            <p:cNvCxnSpPr>
              <a:cxnSpLocks noChangeShapeType="1"/>
            </p:cNvCxnSpPr>
            <p:nvPr/>
          </p:nvCxnSpPr>
          <p:spPr bwMode="auto">
            <a:xfrm flipH="1" flipV="1">
              <a:off x="2644154" y="1737427"/>
              <a:ext cx="516473" cy="347442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</p:cxnSp>
        <p:sp>
          <p:nvSpPr>
            <p:cNvPr id="193" name="Line 134"/>
            <p:cNvSpPr>
              <a:spLocks noChangeShapeType="1"/>
            </p:cNvSpPr>
            <p:nvPr/>
          </p:nvSpPr>
          <p:spPr bwMode="auto">
            <a:xfrm flipV="1">
              <a:off x="2647332" y="3405131"/>
              <a:ext cx="462442" cy="36689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</a:ln>
          </p:spPr>
          <p:txBody>
            <a:bodyPr lIns="98207" tIns="49104" rIns="98207" bIns="49104"/>
            <a:lstStyle/>
            <a:p>
              <a:pPr algn="ctr">
                <a:defRPr/>
              </a:pPr>
              <a:endParaRPr lang="en-US" sz="2200" b="1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  <p:cxnSp>
          <p:nvCxnSpPr>
            <p:cNvPr id="99418" name="Straight Connector 40"/>
            <p:cNvCxnSpPr>
              <a:cxnSpLocks noChangeShapeType="1"/>
              <a:stCxn id="177" idx="2"/>
            </p:cNvCxnSpPr>
            <p:nvPr/>
          </p:nvCxnSpPr>
          <p:spPr bwMode="auto">
            <a:xfrm flipH="1" flipV="1">
              <a:off x="2659249" y="3148833"/>
              <a:ext cx="450780" cy="259866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</p:cxnSp>
      </p:grpSp>
      <p:grpSp>
        <p:nvGrpSpPr>
          <p:cNvPr id="185" name="组合 184"/>
          <p:cNvGrpSpPr/>
          <p:nvPr/>
        </p:nvGrpSpPr>
        <p:grpSpPr bwMode="auto">
          <a:xfrm>
            <a:off x="6020847" y="1983402"/>
            <a:ext cx="516027" cy="2017748"/>
            <a:chOff x="6131458" y="1754210"/>
            <a:chExt cx="516473" cy="2017817"/>
          </a:xfrm>
        </p:grpSpPr>
        <p:sp>
          <p:nvSpPr>
            <p:cNvPr id="186" name="Line 134"/>
            <p:cNvSpPr>
              <a:spLocks noChangeShapeType="1"/>
            </p:cNvSpPr>
            <p:nvPr/>
          </p:nvSpPr>
          <p:spPr bwMode="auto">
            <a:xfrm flipH="1" flipV="1">
              <a:off x="6142583" y="2095808"/>
              <a:ext cx="502170" cy="32888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</a:ln>
          </p:spPr>
          <p:txBody>
            <a:bodyPr lIns="98207" tIns="49104" rIns="98207" bIns="49104"/>
            <a:lstStyle/>
            <a:p>
              <a:pPr algn="ctr">
                <a:defRPr/>
              </a:pPr>
              <a:endParaRPr lang="en-US" sz="2200" b="1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  <p:cxnSp>
          <p:nvCxnSpPr>
            <p:cNvPr id="99412" name="Straight Connector 180"/>
            <p:cNvCxnSpPr>
              <a:cxnSpLocks noChangeShapeType="1"/>
            </p:cNvCxnSpPr>
            <p:nvPr/>
          </p:nvCxnSpPr>
          <p:spPr bwMode="auto">
            <a:xfrm flipV="1">
              <a:off x="6131458" y="1754210"/>
              <a:ext cx="516473" cy="347442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</p:cxnSp>
        <p:sp>
          <p:nvSpPr>
            <p:cNvPr id="188" name="Line 134"/>
            <p:cNvSpPr>
              <a:spLocks noChangeShapeType="1"/>
            </p:cNvSpPr>
            <p:nvPr/>
          </p:nvSpPr>
          <p:spPr bwMode="auto">
            <a:xfrm flipH="1" flipV="1">
              <a:off x="6161652" y="3381174"/>
              <a:ext cx="483100" cy="39085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</a:ln>
          </p:spPr>
          <p:txBody>
            <a:bodyPr lIns="98207" tIns="49104" rIns="98207" bIns="49104"/>
            <a:lstStyle/>
            <a:p>
              <a:pPr algn="ctr">
                <a:defRPr/>
              </a:pPr>
              <a:endParaRPr lang="en-US" sz="2200" b="1" kern="0">
                <a:solidFill>
                  <a:srgbClr val="000000"/>
                </a:solidFill>
                <a:latin typeface="微软雅黑"/>
                <a:ea typeface="微软雅黑"/>
                <a:sym typeface="Gill Sans" panose="020B0502020104020203" charset="0"/>
              </a:endParaRPr>
            </a:p>
          </p:txBody>
        </p:sp>
        <p:cxnSp>
          <p:nvCxnSpPr>
            <p:cNvPr id="99414" name="Straight Connector 182"/>
            <p:cNvCxnSpPr>
              <a:cxnSpLocks noChangeShapeType="1"/>
            </p:cNvCxnSpPr>
            <p:nvPr/>
          </p:nvCxnSpPr>
          <p:spPr bwMode="auto">
            <a:xfrm flipV="1">
              <a:off x="6161987" y="3148833"/>
              <a:ext cx="485944" cy="256721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</p:cxnSp>
      </p:grpSp>
      <p:sp>
        <p:nvSpPr>
          <p:cNvPr id="88" name="文本框 46"/>
          <p:cNvSpPr txBox="1">
            <a:spLocks noChangeArrowheads="1"/>
          </p:cNvSpPr>
          <p:nvPr/>
        </p:nvSpPr>
        <p:spPr bwMode="auto">
          <a:xfrm>
            <a:off x="566839" y="1657864"/>
            <a:ext cx="462042" cy="6240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0" tIns="34277" rIns="68550" bIns="34277">
            <a:spAutoFit/>
          </a:bodyPr>
          <a:lstStyle/>
          <a:p>
            <a:pPr algn="ctr"/>
            <a:r>
              <a:rPr lang="en-US" altLang="zh-CN" sz="3600" b="1">
                <a:solidFill>
                  <a:srgbClr val="605E5E"/>
                </a:solidFill>
                <a:latin typeface="Agency FB"/>
                <a:ea typeface="黑体" pitchFamily="2" charset="-122"/>
                <a:cs typeface="Aharoni"/>
              </a:rPr>
              <a:t>01</a:t>
            </a:r>
            <a:endParaRPr lang="zh-CN" altLang="en-US" sz="3600" b="1">
              <a:solidFill>
                <a:srgbClr val="605E5E"/>
              </a:solidFill>
              <a:latin typeface="Agency FB"/>
              <a:ea typeface="黑体" pitchFamily="2" charset="-122"/>
              <a:cs typeface="Aharoni"/>
            </a:endParaRPr>
          </a:p>
        </p:txBody>
      </p:sp>
      <p:grpSp>
        <p:nvGrpSpPr>
          <p:cNvPr id="123" name="组合 122"/>
          <p:cNvGrpSpPr/>
          <p:nvPr/>
        </p:nvGrpSpPr>
        <p:grpSpPr bwMode="auto">
          <a:xfrm>
            <a:off x="3624896" y="2453447"/>
            <a:ext cx="644637" cy="1157644"/>
            <a:chOff x="3690210" y="2224819"/>
            <a:chExt cx="644745" cy="1157010"/>
          </a:xfrm>
        </p:grpSpPr>
        <p:cxnSp>
          <p:nvCxnSpPr>
            <p:cNvPr id="99403" name="Straight Connector 42"/>
            <p:cNvCxnSpPr>
              <a:cxnSpLocks noChangeShapeType="1"/>
            </p:cNvCxnSpPr>
            <p:nvPr/>
          </p:nvCxnSpPr>
          <p:spPr bwMode="auto">
            <a:xfrm>
              <a:off x="3690210" y="2224819"/>
              <a:ext cx="630697" cy="362354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</p:cxnSp>
        <p:cxnSp>
          <p:nvCxnSpPr>
            <p:cNvPr id="99404" name="Straight Connector 43"/>
            <p:cNvCxnSpPr>
              <a:cxnSpLocks noChangeShapeType="1"/>
            </p:cNvCxnSpPr>
            <p:nvPr/>
          </p:nvCxnSpPr>
          <p:spPr bwMode="auto">
            <a:xfrm flipV="1">
              <a:off x="3708625" y="3086060"/>
              <a:ext cx="626330" cy="295769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</p:cxnSp>
      </p:grpSp>
      <p:grpSp>
        <p:nvGrpSpPr>
          <p:cNvPr id="126" name="组合 125"/>
          <p:cNvGrpSpPr/>
          <p:nvPr/>
        </p:nvGrpSpPr>
        <p:grpSpPr bwMode="auto">
          <a:xfrm>
            <a:off x="4931635" y="2453445"/>
            <a:ext cx="644637" cy="1152881"/>
            <a:chOff x="4997513" y="2224819"/>
            <a:chExt cx="644745" cy="1152786"/>
          </a:xfrm>
        </p:grpSpPr>
        <p:cxnSp>
          <p:nvCxnSpPr>
            <p:cNvPr id="99401" name="Straight Connector 56"/>
            <p:cNvCxnSpPr>
              <a:cxnSpLocks noChangeShapeType="1"/>
            </p:cNvCxnSpPr>
            <p:nvPr/>
          </p:nvCxnSpPr>
          <p:spPr bwMode="auto">
            <a:xfrm flipH="1">
              <a:off x="5011561" y="2224819"/>
              <a:ext cx="630697" cy="35813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</p:cxnSp>
        <p:cxnSp>
          <p:nvCxnSpPr>
            <p:cNvPr id="99402" name="Straight Connector 57"/>
            <p:cNvCxnSpPr>
              <a:cxnSpLocks noChangeShapeType="1"/>
            </p:cNvCxnSpPr>
            <p:nvPr/>
          </p:nvCxnSpPr>
          <p:spPr bwMode="auto">
            <a:xfrm flipH="1" flipV="1">
              <a:off x="4997513" y="3081836"/>
              <a:ext cx="626330" cy="295769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</a:ln>
          </p:spPr>
        </p:cxnSp>
      </p:grpSp>
      <p:grpSp>
        <p:nvGrpSpPr>
          <p:cNvPr id="130" name="组合 129"/>
          <p:cNvGrpSpPr/>
          <p:nvPr/>
        </p:nvGrpSpPr>
        <p:grpSpPr>
          <a:xfrm>
            <a:off x="3832874" y="2297210"/>
            <a:ext cx="1516550" cy="15165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1" name="同心圆 13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4046665" y="2530413"/>
            <a:ext cx="1058736" cy="1058736"/>
          </a:xfrm>
          <a:prstGeom prst="ellipse">
            <a:avLst/>
          </a:prstGeom>
          <a:solidFill>
            <a:srgbClr val="8CD22E"/>
          </a:solidFill>
          <a:ln>
            <a:noFill/>
          </a:ln>
          <a:effectLst>
            <a:innerShdw blurRad="368300" dist="254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anchor="ctr"/>
          <a:lstStyle/>
          <a:p>
            <a:pPr algn="ctr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grpSp>
        <p:nvGrpSpPr>
          <p:cNvPr id="4096" name="组合 4095"/>
          <p:cNvGrpSpPr/>
          <p:nvPr/>
        </p:nvGrpSpPr>
        <p:grpSpPr>
          <a:xfrm>
            <a:off x="3044704" y="2044574"/>
            <a:ext cx="613691" cy="613692"/>
            <a:chOff x="3029608" y="2044574"/>
            <a:chExt cx="613691" cy="613691"/>
          </a:xfrm>
          <a:solidFill>
            <a:srgbClr val="4DBF4D"/>
          </a:solidFill>
        </p:grpSpPr>
        <p:sp>
          <p:nvSpPr>
            <p:cNvPr id="133" name="椭圆 132"/>
            <p:cNvSpPr/>
            <p:nvPr/>
          </p:nvSpPr>
          <p:spPr>
            <a:xfrm>
              <a:off x="3029608" y="2044574"/>
              <a:ext cx="613691" cy="613691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74" name="椭圆 173"/>
            <p:cNvSpPr/>
            <p:nvPr/>
          </p:nvSpPr>
          <p:spPr>
            <a:xfrm>
              <a:off x="3070159" y="2085975"/>
              <a:ext cx="524602" cy="52460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prstClr val="white"/>
                </a:solidFill>
              </a:endParaRPr>
            </a:p>
          </p:txBody>
        </p:sp>
      </p:grpSp>
      <p:grpSp>
        <p:nvGrpSpPr>
          <p:cNvPr id="176" name="组合 175"/>
          <p:cNvGrpSpPr/>
          <p:nvPr/>
        </p:nvGrpSpPr>
        <p:grpSpPr bwMode="auto">
          <a:xfrm>
            <a:off x="3045357" y="3330017"/>
            <a:ext cx="612881" cy="614551"/>
            <a:chOff x="3029608" y="2044574"/>
            <a:chExt cx="613691" cy="613691"/>
          </a:xfrm>
        </p:grpSpPr>
        <p:sp>
          <p:nvSpPr>
            <p:cNvPr id="177" name="椭圆 176"/>
            <p:cNvSpPr/>
            <p:nvPr/>
          </p:nvSpPr>
          <p:spPr>
            <a:xfrm>
              <a:off x="3029608" y="2044574"/>
              <a:ext cx="613691" cy="613691"/>
            </a:xfrm>
            <a:prstGeom prst="ellipse">
              <a:avLst/>
            </a:prstGeom>
            <a:solidFill>
              <a:srgbClr val="8CD22E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3070159" y="2085975"/>
              <a:ext cx="524602" cy="524600"/>
            </a:xfrm>
            <a:prstGeom prst="ellipse">
              <a:avLst/>
            </a:prstGeom>
            <a:solidFill>
              <a:srgbClr val="40920A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prstClr val="white"/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5531509" y="2044574"/>
            <a:ext cx="613691" cy="613692"/>
            <a:chOff x="3029608" y="2044574"/>
            <a:chExt cx="613691" cy="613691"/>
          </a:xfrm>
          <a:solidFill>
            <a:srgbClr val="4DBF4D"/>
          </a:solidFill>
        </p:grpSpPr>
        <p:sp>
          <p:nvSpPr>
            <p:cNvPr id="180" name="椭圆 179"/>
            <p:cNvSpPr/>
            <p:nvPr/>
          </p:nvSpPr>
          <p:spPr>
            <a:xfrm>
              <a:off x="3029608" y="2044574"/>
              <a:ext cx="613691" cy="613691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81" name="椭圆 180"/>
            <p:cNvSpPr/>
            <p:nvPr/>
          </p:nvSpPr>
          <p:spPr>
            <a:xfrm>
              <a:off x="3070159" y="2085975"/>
              <a:ext cx="524602" cy="52460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prstClr val="white"/>
                </a:solidFill>
              </a:endParaRPr>
            </a:p>
          </p:txBody>
        </p:sp>
      </p:grpSp>
      <p:grpSp>
        <p:nvGrpSpPr>
          <p:cNvPr id="182" name="组合 181"/>
          <p:cNvGrpSpPr/>
          <p:nvPr/>
        </p:nvGrpSpPr>
        <p:grpSpPr bwMode="auto">
          <a:xfrm>
            <a:off x="5531812" y="3330017"/>
            <a:ext cx="612881" cy="614551"/>
            <a:chOff x="3029608" y="2044574"/>
            <a:chExt cx="613691" cy="613691"/>
          </a:xfrm>
        </p:grpSpPr>
        <p:sp>
          <p:nvSpPr>
            <p:cNvPr id="183" name="椭圆 182"/>
            <p:cNvSpPr/>
            <p:nvPr/>
          </p:nvSpPr>
          <p:spPr>
            <a:xfrm>
              <a:off x="3029608" y="2044574"/>
              <a:ext cx="613691" cy="613691"/>
            </a:xfrm>
            <a:prstGeom prst="ellipse">
              <a:avLst/>
            </a:prstGeom>
            <a:solidFill>
              <a:srgbClr val="8CD22E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3070159" y="2085975"/>
              <a:ext cx="524602" cy="524600"/>
            </a:xfrm>
            <a:prstGeom prst="ellipse">
              <a:avLst/>
            </a:prstGeom>
            <a:solidFill>
              <a:srgbClr val="40920A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prstClr val="white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2505243" y="1860528"/>
            <a:ext cx="244569" cy="244567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196" name="同心圆 1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7" name="椭圆 1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2505243" y="2520929"/>
            <a:ext cx="244569" cy="244567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199" name="同心圆 1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0" name="椭圆 19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2505243" y="3206730"/>
            <a:ext cx="244569" cy="244567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202" name="同心圆 2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2505243" y="3854430"/>
            <a:ext cx="244569" cy="244567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205" name="同心圆 2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6477798" y="1860528"/>
            <a:ext cx="244569" cy="244567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208" name="同心圆 2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6477798" y="2520929"/>
            <a:ext cx="244569" cy="244567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211" name="同心圆 2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6477798" y="3206730"/>
            <a:ext cx="244569" cy="244567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214" name="同心圆 2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6477798" y="3854430"/>
            <a:ext cx="244569" cy="244567"/>
            <a:chOff x="304800" y="673100"/>
            <a:chExt cx="4000500" cy="4000500"/>
          </a:xfrm>
          <a:effectLst>
            <a:outerShdw blurRad="139700" dist="152400" dir="8100000" sx="70000" sy="70000" algn="tr" rotWithShape="0">
              <a:prstClr val="black">
                <a:alpha val="66000"/>
              </a:prstClr>
            </a:outerShdw>
          </a:effectLst>
        </p:grpSpPr>
        <p:sp>
          <p:nvSpPr>
            <p:cNvPr id="217" name="同心圆 2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8" name="椭圆 2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229" name="TextBox 228"/>
          <p:cNvSpPr txBox="1"/>
          <p:nvPr/>
        </p:nvSpPr>
        <p:spPr>
          <a:xfrm>
            <a:off x="1008241" y="1753143"/>
            <a:ext cx="1430585" cy="430346"/>
          </a:xfrm>
          <a:prstGeom prst="rect">
            <a:avLst/>
          </a:prstGeom>
          <a:noFill/>
        </p:spPr>
        <p:txBody>
          <a:bodyPr lIns="68568" tIns="34286" rIns="68568" bIns="34286">
            <a:sp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7F7F7F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900" kern="0" dirty="0">
              <a:solidFill>
                <a:srgbClr val="7F7F7F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0" name="文本框 46"/>
          <p:cNvSpPr txBox="1">
            <a:spLocks noChangeArrowheads="1"/>
          </p:cNvSpPr>
          <p:nvPr/>
        </p:nvSpPr>
        <p:spPr bwMode="auto">
          <a:xfrm>
            <a:off x="519204" y="2343875"/>
            <a:ext cx="557309" cy="6240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0" tIns="34277" rIns="68550" bIns="34277">
            <a:spAutoFit/>
          </a:bodyPr>
          <a:lstStyle/>
          <a:p>
            <a:pPr algn="ctr"/>
            <a:r>
              <a:rPr lang="en-US" altLang="zh-CN" sz="3600" b="1">
                <a:solidFill>
                  <a:srgbClr val="605E5E"/>
                </a:solidFill>
                <a:latin typeface="Agency FB"/>
                <a:ea typeface="黑体" pitchFamily="2" charset="-122"/>
                <a:cs typeface="Aharoni"/>
              </a:rPr>
              <a:t>02</a:t>
            </a:r>
            <a:endParaRPr lang="zh-CN" altLang="en-US" sz="3600" b="1">
              <a:solidFill>
                <a:srgbClr val="605E5E"/>
              </a:solidFill>
              <a:latin typeface="Agency FB"/>
              <a:ea typeface="黑体" pitchFamily="2" charset="-122"/>
              <a:cs typeface="Aharoni"/>
            </a:endParaRPr>
          </a:p>
        </p:txBody>
      </p:sp>
      <p:sp>
        <p:nvSpPr>
          <p:cNvPr id="231" name="TextBox 230"/>
          <p:cNvSpPr txBox="1"/>
          <p:nvPr/>
        </p:nvSpPr>
        <p:spPr>
          <a:xfrm>
            <a:off x="1008241" y="2447096"/>
            <a:ext cx="1430585" cy="428757"/>
          </a:xfrm>
          <a:prstGeom prst="rect">
            <a:avLst/>
          </a:prstGeom>
          <a:noFill/>
        </p:spPr>
        <p:txBody>
          <a:bodyPr lIns="68568" tIns="34286" rIns="68568" bIns="34286">
            <a:sp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7F7F7F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900" kern="0" dirty="0">
              <a:solidFill>
                <a:srgbClr val="7F7F7F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2" name="文本框 46"/>
          <p:cNvSpPr txBox="1">
            <a:spLocks noChangeArrowheads="1"/>
          </p:cNvSpPr>
          <p:nvPr/>
        </p:nvSpPr>
        <p:spPr bwMode="auto">
          <a:xfrm>
            <a:off x="516029" y="3029885"/>
            <a:ext cx="565248" cy="6224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0" tIns="34277" rIns="68550" bIns="34277">
            <a:spAutoFit/>
          </a:bodyPr>
          <a:lstStyle/>
          <a:p>
            <a:pPr algn="ctr"/>
            <a:r>
              <a:rPr lang="en-US" altLang="zh-CN" sz="3600" b="1">
                <a:solidFill>
                  <a:srgbClr val="605E5E"/>
                </a:solidFill>
                <a:latin typeface="Agency FB"/>
                <a:ea typeface="黑体" pitchFamily="2" charset="-122"/>
                <a:cs typeface="Aharoni"/>
              </a:rPr>
              <a:t>03</a:t>
            </a:r>
            <a:endParaRPr lang="zh-CN" altLang="en-US" sz="3600" b="1">
              <a:solidFill>
                <a:srgbClr val="605E5E"/>
              </a:solidFill>
              <a:latin typeface="Agency FB"/>
              <a:ea typeface="黑体" pitchFamily="2" charset="-122"/>
              <a:cs typeface="Aharoni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1008241" y="3117226"/>
            <a:ext cx="1430585" cy="430345"/>
          </a:xfrm>
          <a:prstGeom prst="rect">
            <a:avLst/>
          </a:prstGeom>
          <a:noFill/>
        </p:spPr>
        <p:txBody>
          <a:bodyPr lIns="68568" tIns="34286" rIns="68568" bIns="34286">
            <a:sp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7F7F7F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900" kern="0" dirty="0">
              <a:solidFill>
                <a:srgbClr val="7F7F7F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4" name="文本框 46"/>
          <p:cNvSpPr txBox="1">
            <a:spLocks noChangeArrowheads="1"/>
          </p:cNvSpPr>
          <p:nvPr/>
        </p:nvSpPr>
        <p:spPr bwMode="auto">
          <a:xfrm>
            <a:off x="516027" y="3715897"/>
            <a:ext cx="563660" cy="6224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0" tIns="34277" rIns="68550" bIns="34277">
            <a:spAutoFit/>
          </a:bodyPr>
          <a:lstStyle/>
          <a:p>
            <a:pPr algn="ctr"/>
            <a:r>
              <a:rPr lang="en-US" altLang="zh-CN" sz="3600" b="1">
                <a:solidFill>
                  <a:srgbClr val="605E5E"/>
                </a:solidFill>
                <a:latin typeface="Agency FB"/>
                <a:ea typeface="黑体" pitchFamily="2" charset="-122"/>
                <a:cs typeface="Aharoni"/>
              </a:rPr>
              <a:t>04</a:t>
            </a:r>
            <a:endParaRPr lang="zh-CN" altLang="en-US" sz="3600" b="1">
              <a:solidFill>
                <a:srgbClr val="605E5E"/>
              </a:solidFill>
              <a:latin typeface="Agency FB"/>
              <a:ea typeface="黑体" pitchFamily="2" charset="-122"/>
              <a:cs typeface="Aharoni"/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1008241" y="3811179"/>
            <a:ext cx="1430585" cy="428757"/>
          </a:xfrm>
          <a:prstGeom prst="rect">
            <a:avLst/>
          </a:prstGeom>
          <a:noFill/>
        </p:spPr>
        <p:txBody>
          <a:bodyPr lIns="68568" tIns="34286" rIns="68568" bIns="34286">
            <a:sp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7F7F7F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900" kern="0" dirty="0">
              <a:solidFill>
                <a:srgbClr val="7F7F7F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6" name="文本框 46"/>
          <p:cNvSpPr txBox="1">
            <a:spLocks noChangeArrowheads="1"/>
          </p:cNvSpPr>
          <p:nvPr/>
        </p:nvSpPr>
        <p:spPr bwMode="auto">
          <a:xfrm>
            <a:off x="6689301" y="1657864"/>
            <a:ext cx="562073" cy="6240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0" tIns="34277" rIns="68550" bIns="34277">
            <a:spAutoFit/>
          </a:bodyPr>
          <a:lstStyle/>
          <a:p>
            <a:pPr algn="ctr"/>
            <a:r>
              <a:rPr lang="en-US" altLang="zh-CN" sz="3600" b="1">
                <a:solidFill>
                  <a:srgbClr val="605E5E"/>
                </a:solidFill>
                <a:latin typeface="Agency FB"/>
                <a:ea typeface="黑体" pitchFamily="2" charset="-122"/>
                <a:cs typeface="Aharoni"/>
              </a:rPr>
              <a:t>05</a:t>
            </a:r>
            <a:endParaRPr lang="zh-CN" altLang="en-US" sz="3600" b="1">
              <a:solidFill>
                <a:srgbClr val="605E5E"/>
              </a:solidFill>
              <a:latin typeface="Agency FB"/>
              <a:ea typeface="黑体" pitchFamily="2" charset="-122"/>
              <a:cs typeface="Aharoni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7181513" y="1753143"/>
            <a:ext cx="1430585" cy="430346"/>
          </a:xfrm>
          <a:prstGeom prst="rect">
            <a:avLst/>
          </a:prstGeom>
          <a:noFill/>
        </p:spPr>
        <p:txBody>
          <a:bodyPr lIns="68568" tIns="34286" rIns="68568" bIns="34286">
            <a:sp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7F7F7F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900" kern="0" dirty="0">
              <a:solidFill>
                <a:srgbClr val="7F7F7F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8" name="文本框 46"/>
          <p:cNvSpPr txBox="1">
            <a:spLocks noChangeArrowheads="1"/>
          </p:cNvSpPr>
          <p:nvPr/>
        </p:nvSpPr>
        <p:spPr bwMode="auto">
          <a:xfrm>
            <a:off x="6687712" y="2343875"/>
            <a:ext cx="565248" cy="6240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0" tIns="34277" rIns="68550" bIns="34277">
            <a:spAutoFit/>
          </a:bodyPr>
          <a:lstStyle/>
          <a:p>
            <a:pPr algn="ctr"/>
            <a:r>
              <a:rPr lang="en-US" altLang="zh-CN" sz="3600" b="1">
                <a:solidFill>
                  <a:srgbClr val="605E5E"/>
                </a:solidFill>
                <a:latin typeface="Agency FB"/>
                <a:ea typeface="黑体" pitchFamily="2" charset="-122"/>
                <a:cs typeface="Aharoni"/>
              </a:rPr>
              <a:t>06</a:t>
            </a:r>
            <a:endParaRPr lang="zh-CN" altLang="en-US" sz="3600" b="1">
              <a:solidFill>
                <a:srgbClr val="605E5E"/>
              </a:solidFill>
              <a:latin typeface="Agency FB"/>
              <a:ea typeface="黑体" pitchFamily="2" charset="-122"/>
              <a:cs typeface="Aharoni"/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7181513" y="2447096"/>
            <a:ext cx="1430585" cy="428757"/>
          </a:xfrm>
          <a:prstGeom prst="rect">
            <a:avLst/>
          </a:prstGeom>
          <a:noFill/>
        </p:spPr>
        <p:txBody>
          <a:bodyPr lIns="68568" tIns="34286" rIns="68568" bIns="34286">
            <a:sp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7F7F7F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900" kern="0" dirty="0">
              <a:solidFill>
                <a:srgbClr val="7F7F7F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0" name="文本框 46"/>
          <p:cNvSpPr txBox="1">
            <a:spLocks noChangeArrowheads="1"/>
          </p:cNvSpPr>
          <p:nvPr/>
        </p:nvSpPr>
        <p:spPr bwMode="auto">
          <a:xfrm>
            <a:off x="6694063" y="3029885"/>
            <a:ext cx="552546" cy="6224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0" tIns="34277" rIns="68550" bIns="34277">
            <a:spAutoFit/>
          </a:bodyPr>
          <a:lstStyle/>
          <a:p>
            <a:pPr algn="ctr"/>
            <a:r>
              <a:rPr lang="en-US" altLang="zh-CN" sz="3600" b="1">
                <a:solidFill>
                  <a:srgbClr val="605E5E"/>
                </a:solidFill>
                <a:latin typeface="Agency FB"/>
                <a:ea typeface="黑体" pitchFamily="2" charset="-122"/>
                <a:cs typeface="Aharoni"/>
              </a:rPr>
              <a:t>07</a:t>
            </a:r>
            <a:endParaRPr lang="zh-CN" altLang="en-US" sz="3600" b="1">
              <a:solidFill>
                <a:srgbClr val="605E5E"/>
              </a:solidFill>
              <a:latin typeface="Agency FB"/>
              <a:ea typeface="黑体" pitchFamily="2" charset="-122"/>
              <a:cs typeface="Aharoni"/>
            </a:endParaRPr>
          </a:p>
        </p:txBody>
      </p:sp>
      <p:sp>
        <p:nvSpPr>
          <p:cNvPr id="241" name="TextBox 240"/>
          <p:cNvSpPr txBox="1"/>
          <p:nvPr/>
        </p:nvSpPr>
        <p:spPr>
          <a:xfrm>
            <a:off x="7181513" y="3117226"/>
            <a:ext cx="1430585" cy="430345"/>
          </a:xfrm>
          <a:prstGeom prst="rect">
            <a:avLst/>
          </a:prstGeom>
          <a:noFill/>
        </p:spPr>
        <p:txBody>
          <a:bodyPr lIns="68568" tIns="34286" rIns="68568" bIns="34286">
            <a:sp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7F7F7F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900" kern="0" dirty="0">
              <a:solidFill>
                <a:srgbClr val="7F7F7F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2" name="文本框 46"/>
          <p:cNvSpPr txBox="1">
            <a:spLocks noChangeArrowheads="1"/>
          </p:cNvSpPr>
          <p:nvPr/>
        </p:nvSpPr>
        <p:spPr bwMode="auto">
          <a:xfrm>
            <a:off x="6686127" y="3715897"/>
            <a:ext cx="568424" cy="6224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0" tIns="34277" rIns="68550" bIns="34277">
            <a:spAutoFit/>
          </a:bodyPr>
          <a:lstStyle/>
          <a:p>
            <a:pPr algn="ctr"/>
            <a:r>
              <a:rPr lang="en-US" altLang="zh-CN" sz="3600" b="1">
                <a:solidFill>
                  <a:srgbClr val="605E5E"/>
                </a:solidFill>
                <a:latin typeface="Agency FB"/>
                <a:ea typeface="黑体" pitchFamily="2" charset="-122"/>
                <a:cs typeface="Aharoni"/>
              </a:rPr>
              <a:t>08</a:t>
            </a:r>
            <a:endParaRPr lang="zh-CN" altLang="en-US" sz="3600" b="1">
              <a:solidFill>
                <a:srgbClr val="605E5E"/>
              </a:solidFill>
              <a:latin typeface="Agency FB"/>
              <a:ea typeface="黑体" pitchFamily="2" charset="-122"/>
              <a:cs typeface="Aharoni"/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7181513" y="3811179"/>
            <a:ext cx="1430585" cy="428757"/>
          </a:xfrm>
          <a:prstGeom prst="rect">
            <a:avLst/>
          </a:prstGeom>
          <a:noFill/>
        </p:spPr>
        <p:txBody>
          <a:bodyPr lIns="68568" tIns="34286" rIns="68568" bIns="34286">
            <a:spAutoFit/>
          </a:bodyPr>
          <a:lstStyle/>
          <a:p>
            <a:pPr defTabSz="9137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7F7F7F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900" kern="0" dirty="0">
              <a:solidFill>
                <a:srgbClr val="7F7F7F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" name="矩形 3"/>
          <p:cNvSpPr>
            <a:spLocks noChangeArrowheads="1"/>
          </p:cNvSpPr>
          <p:nvPr/>
        </p:nvSpPr>
        <p:spPr bwMode="auto">
          <a:xfrm>
            <a:off x="4264470" y="2726582"/>
            <a:ext cx="657930" cy="692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1" tIns="34278" rIns="68551" bIns="34278">
            <a:spAutoFit/>
          </a:bodyPr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标题</a:t>
            </a:r>
            <a:endParaRPr lang="en-US" altLang="zh-CN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内容</a:t>
            </a:r>
            <a:endParaRPr lang="zh-CN" altLang="en-US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46" name="矩形 3"/>
          <p:cNvSpPr>
            <a:spLocks noChangeArrowheads="1"/>
          </p:cNvSpPr>
          <p:nvPr/>
        </p:nvSpPr>
        <p:spPr bwMode="auto">
          <a:xfrm>
            <a:off x="3172776" y="2212394"/>
            <a:ext cx="350102" cy="196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1" tIns="34278" rIns="68551" bIns="34278">
            <a:spAutoFit/>
          </a:bodyPr>
          <a:lstStyle/>
          <a:p>
            <a:pPr algn="ctr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文本</a:t>
            </a:r>
            <a:endParaRPr lang="en-US" altLang="zh-CN" sz="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47" name="矩形 3"/>
          <p:cNvSpPr>
            <a:spLocks noChangeArrowheads="1"/>
          </p:cNvSpPr>
          <p:nvPr/>
        </p:nvSpPr>
        <p:spPr bwMode="auto">
          <a:xfrm>
            <a:off x="3119868" y="3487229"/>
            <a:ext cx="455917" cy="323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1" tIns="34278" rIns="68551" bIns="34278">
            <a:spAutoFit/>
          </a:bodyPr>
          <a:lstStyle/>
          <a:p>
            <a:pPr algn="ctr"/>
            <a:r>
              <a:rPr lang="zh-CN" altLang="en-US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关键词</a:t>
            </a:r>
            <a:endParaRPr lang="en-US" altLang="zh-CN" sz="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设问</a:t>
            </a:r>
            <a:endParaRPr lang="zh-CN" altLang="en-US" sz="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48" name="矩形 3"/>
          <p:cNvSpPr>
            <a:spLocks noChangeArrowheads="1"/>
          </p:cNvSpPr>
          <p:nvPr/>
        </p:nvSpPr>
        <p:spPr bwMode="auto">
          <a:xfrm>
            <a:off x="5649898" y="2236087"/>
            <a:ext cx="350102" cy="196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1" tIns="34278" rIns="68551" bIns="34278">
            <a:spAutoFit/>
          </a:bodyPr>
          <a:lstStyle/>
          <a:p>
            <a:pPr algn="ctr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文本</a:t>
            </a:r>
            <a:endParaRPr lang="zh-CN" altLang="en-US" sz="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49" name="矩形 3"/>
          <p:cNvSpPr>
            <a:spLocks noChangeArrowheads="1"/>
          </p:cNvSpPr>
          <p:nvPr/>
        </p:nvSpPr>
        <p:spPr bwMode="auto">
          <a:xfrm>
            <a:off x="5625378" y="3487229"/>
            <a:ext cx="455917" cy="323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51" tIns="34278" rIns="68551" bIns="34278">
            <a:spAutoFit/>
          </a:bodyPr>
          <a:lstStyle/>
          <a:p>
            <a:pPr algn="ctr"/>
            <a:r>
              <a:rPr lang="zh-CN" altLang="en-US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关键词</a:t>
            </a:r>
            <a:endParaRPr lang="en-US" altLang="zh-CN" sz="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设问</a:t>
            </a:r>
            <a:endParaRPr lang="zh-CN" altLang="en-US" sz="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pic>
        <p:nvPicPr>
          <p:cNvPr id="14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13505" y="2351420"/>
            <a:ext cx="2222886" cy="298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9720" y="2322838"/>
            <a:ext cx="2294336" cy="301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5" name="组合 84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86" name="五边形 85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3" name="水边的阿荻丽娜.wav"/>
          </p:stSnd>
        </p:sndAc>
      </p:transition>
    </mc:Choice>
    <mc:Fallback>
      <p:transition advTm="1000">
        <p:sndAc>
          <p:stSnd loop="1">
            <p:snd r:embed="rId3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0.00617 L 0.25001 0.00617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3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500"/>
                            </p:stCondLst>
                            <p:childTnLst>
                              <p:par>
                                <p:cTn id="1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000"/>
                            </p:stCondLst>
                            <p:childTnLst>
                              <p:par>
                                <p:cTn id="1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500"/>
                            </p:stCondLst>
                            <p:childTnLst>
                              <p:par>
                                <p:cTn id="1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000"/>
                            </p:stCondLst>
                            <p:childTnLst>
                              <p:par>
                                <p:cTn id="1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229" grpId="0"/>
      <p:bldP spid="230" grpId="0"/>
      <p:bldP spid="231" grpId="0"/>
      <p:bldP spid="232" grpId="0"/>
      <p:bldP spid="233" grpId="0"/>
      <p:bldP spid="234" grpId="0"/>
      <p:bldP spid="235" grpId="0"/>
      <p:bldP spid="236" grpId="0"/>
      <p:bldP spid="237" grpId="0"/>
      <p:bldP spid="238" grpId="0"/>
      <p:bldP spid="239" grpId="0"/>
      <p:bldP spid="240" grpId="0"/>
      <p:bldP spid="241" grpId="0"/>
      <p:bldP spid="242" grpId="0"/>
      <p:bldP spid="243" grpId="0"/>
      <p:bldP spid="245" grpId="0"/>
      <p:bldP spid="246" grpId="0"/>
      <p:bldP spid="247" grpId="0"/>
      <p:bldP spid="248" grpId="0"/>
      <p:bldP spid="2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空心弧 65"/>
          <p:cNvSpPr/>
          <p:nvPr/>
        </p:nvSpPr>
        <p:spPr>
          <a:xfrm rot="5400000">
            <a:off x="1505131" y="1505682"/>
            <a:ext cx="2357962" cy="2193917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4" tIns="34278" rIns="68554" bIns="34278" anchor="ctr"/>
          <a:lstStyle/>
          <a:p>
            <a:pPr algn="ctr" defTabSz="685165">
              <a:defRPr/>
            </a:pPr>
            <a:endParaRPr lang="zh-CN" altLang="en-US" sz="1900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67" name="直接连接符 66"/>
          <p:cNvCxnSpPr/>
          <p:nvPr/>
        </p:nvCxnSpPr>
        <p:spPr bwMode="auto">
          <a:xfrm>
            <a:off x="3141251" y="1569475"/>
            <a:ext cx="1081276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 bwMode="auto">
          <a:xfrm>
            <a:off x="3178494" y="3663101"/>
            <a:ext cx="1080085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 bwMode="auto">
          <a:xfrm>
            <a:off x="3795079" y="2279458"/>
            <a:ext cx="1000774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endCxn id="96" idx="2"/>
          </p:cNvCxnSpPr>
          <p:nvPr/>
        </p:nvCxnSpPr>
        <p:spPr bwMode="auto">
          <a:xfrm>
            <a:off x="3686696" y="3018431"/>
            <a:ext cx="108071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4937406" y="1302879"/>
            <a:ext cx="715691" cy="242443"/>
          </a:xfrm>
          <a:prstGeom prst="rect">
            <a:avLst/>
          </a:prstGeom>
        </p:spPr>
        <p:txBody>
          <a:bodyPr wrap="none" lIns="68554" tIns="34278" rIns="68554" bIns="34278">
            <a:spAutoFit/>
          </a:bodyPr>
          <a:lstStyle/>
          <a:p>
            <a:r>
              <a:rPr lang="zh-CN" altLang="en-US" sz="1100" dirty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1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4915394" y="1477478"/>
            <a:ext cx="2282826" cy="640732"/>
          </a:xfrm>
          <a:prstGeom prst="rect">
            <a:avLst/>
          </a:prstGeom>
          <a:noFill/>
          <a:ln>
            <a:noFill/>
          </a:ln>
        </p:spPr>
        <p:txBody>
          <a:bodyPr lIns="68554" tIns="34278" rIns="68554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73" name="组合 72"/>
          <p:cNvGrpSpPr/>
          <p:nvPr/>
        </p:nvGrpSpPr>
        <p:grpSpPr bwMode="auto">
          <a:xfrm>
            <a:off x="1666042" y="1753578"/>
            <a:ext cx="1695027" cy="1695255"/>
            <a:chOff x="1103084" y="2155824"/>
            <a:chExt cx="3176815" cy="3176815"/>
          </a:xfrm>
        </p:grpSpPr>
        <p:sp>
          <p:nvSpPr>
            <p:cNvPr id="74" name="椭圆 73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165"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76" name="椭圆 75"/>
          <p:cNvSpPr/>
          <p:nvPr/>
        </p:nvSpPr>
        <p:spPr>
          <a:xfrm>
            <a:off x="2970839" y="1407066"/>
            <a:ext cx="280032" cy="28007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565010" y="2127980"/>
            <a:ext cx="280032" cy="2800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49300" y="2865002"/>
            <a:ext cx="280032" cy="28007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970839" y="3502855"/>
            <a:ext cx="280032" cy="28007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4208462" y="1248854"/>
            <a:ext cx="644329" cy="644416"/>
            <a:chOff x="3989630" y="984316"/>
            <a:chExt cx="858956" cy="858956"/>
          </a:xfrm>
        </p:grpSpPr>
        <p:grpSp>
          <p:nvGrpSpPr>
            <p:cNvPr id="81" name="组合 80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5" name="同心圆 8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82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83" name="Freeform 846"/>
              <p:cNvSpPr/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685165">
                  <a:defRPr/>
                </a:pPr>
                <a:endParaRPr lang="zh-CN" altLang="en-US" sz="19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847"/>
              <p:cNvSpPr/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685165">
                  <a:defRPr/>
                </a:pPr>
                <a:endParaRPr lang="zh-CN" altLang="en-US" sz="19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4729864" y="1911772"/>
            <a:ext cx="644329" cy="644416"/>
            <a:chOff x="4684712" y="1948340"/>
            <a:chExt cx="858956" cy="858956"/>
          </a:xfrm>
        </p:grpSpPr>
        <p:grpSp>
          <p:nvGrpSpPr>
            <p:cNvPr id="88" name="组合 87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9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zh-CN" altLang="en-US" sz="19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753347" y="2696223"/>
            <a:ext cx="644329" cy="644416"/>
            <a:chOff x="4716016" y="2993953"/>
            <a:chExt cx="858956" cy="858956"/>
          </a:xfrm>
        </p:grpSpPr>
        <p:grpSp>
          <p:nvGrpSpPr>
            <p:cNvPr id="93" name="组合 92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5" name="同心圆 9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4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zh-CN" altLang="en-US" sz="19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213875" y="3349437"/>
            <a:ext cx="644329" cy="644416"/>
            <a:chOff x="3996846" y="3864636"/>
            <a:chExt cx="858956" cy="858956"/>
          </a:xfrm>
        </p:grpSpPr>
        <p:grpSp>
          <p:nvGrpSpPr>
            <p:cNvPr id="98" name="组合 97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0" name="同心圆 9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9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zh-CN" altLang="en-US" sz="19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5423543" y="1948330"/>
            <a:ext cx="715691" cy="242443"/>
          </a:xfrm>
          <a:prstGeom prst="rect">
            <a:avLst/>
          </a:prstGeom>
        </p:spPr>
        <p:txBody>
          <a:bodyPr wrap="none" lIns="68554" tIns="34278" rIns="68554" bIns="34278">
            <a:spAutoFit/>
          </a:bodyPr>
          <a:lstStyle/>
          <a:p>
            <a:r>
              <a:rPr lang="zh-CN" altLang="en-US" sz="1100" dirty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1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5401531" y="2122927"/>
            <a:ext cx="2282826" cy="640732"/>
          </a:xfrm>
          <a:prstGeom prst="rect">
            <a:avLst/>
          </a:prstGeom>
          <a:noFill/>
          <a:ln>
            <a:noFill/>
          </a:ln>
        </p:spPr>
        <p:txBody>
          <a:bodyPr lIns="68554" tIns="34278" rIns="68554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479473" y="2721798"/>
            <a:ext cx="715691" cy="242443"/>
          </a:xfrm>
          <a:prstGeom prst="rect">
            <a:avLst/>
          </a:prstGeom>
        </p:spPr>
        <p:txBody>
          <a:bodyPr wrap="none" lIns="68554" tIns="34278" rIns="68554" bIns="34278">
            <a:spAutoFit/>
          </a:bodyPr>
          <a:lstStyle/>
          <a:p>
            <a:r>
              <a:rPr lang="zh-CN" altLang="en-US" sz="1100" dirty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1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5" name="矩形 47"/>
          <p:cNvSpPr>
            <a:spLocks noChangeArrowheads="1"/>
          </p:cNvSpPr>
          <p:nvPr/>
        </p:nvSpPr>
        <p:spPr bwMode="auto">
          <a:xfrm>
            <a:off x="5457460" y="2896397"/>
            <a:ext cx="2282826" cy="640732"/>
          </a:xfrm>
          <a:prstGeom prst="rect">
            <a:avLst/>
          </a:prstGeom>
          <a:noFill/>
          <a:ln>
            <a:noFill/>
          </a:ln>
        </p:spPr>
        <p:txBody>
          <a:bodyPr lIns="68554" tIns="34278" rIns="68554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973138" y="3430333"/>
            <a:ext cx="715691" cy="242443"/>
          </a:xfrm>
          <a:prstGeom prst="rect">
            <a:avLst/>
          </a:prstGeom>
        </p:spPr>
        <p:txBody>
          <a:bodyPr wrap="none" lIns="68554" tIns="34278" rIns="68554" bIns="34278">
            <a:spAutoFit/>
          </a:bodyPr>
          <a:lstStyle/>
          <a:p>
            <a:r>
              <a:rPr lang="zh-CN" altLang="en-US" sz="1100" dirty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4951126" y="3604930"/>
            <a:ext cx="2282826" cy="640732"/>
          </a:xfrm>
          <a:prstGeom prst="rect">
            <a:avLst/>
          </a:prstGeom>
          <a:noFill/>
          <a:ln>
            <a:noFill/>
          </a:ln>
        </p:spPr>
        <p:txBody>
          <a:bodyPr lIns="68554" tIns="34278" rIns="68554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51" name="五边形 50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2" name="水边的阿荻丽娜.wav"/>
          </p:stSnd>
        </p:sndAc>
      </p:transition>
    </mc:Choice>
    <mc:Fallback>
      <p:transition advTm="1000">
        <p:sndAc>
          <p:stSnd loop="1">
            <p:snd r:embed="rId2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2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/>
          <p:bldP spid="72" grpId="0"/>
          <p:bldP spid="76" grpId="0" animBg="1"/>
          <p:bldP spid="77" grpId="0" animBg="1"/>
          <p:bldP spid="78" grpId="0" animBg="1"/>
          <p:bldP spid="79" grpId="0" animBg="1"/>
          <p:bldP spid="102" grpId="0"/>
          <p:bldP spid="103" grpId="0"/>
          <p:bldP spid="104" grpId="0"/>
          <p:bldP spid="105" grpId="0"/>
          <p:bldP spid="106" grpId="0"/>
          <p:bldP spid="10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" grpId="0"/>
          <p:bldP spid="72" grpId="0"/>
          <p:bldP spid="76" grpId="0" animBg="1"/>
          <p:bldP spid="77" grpId="0" animBg="1"/>
          <p:bldP spid="78" grpId="0" animBg="1"/>
          <p:bldP spid="79" grpId="0" animBg="1"/>
          <p:bldP spid="102" grpId="0"/>
          <p:bldP spid="103" grpId="0"/>
          <p:bldP spid="104" grpId="0"/>
          <p:bldP spid="105" grpId="0"/>
          <p:bldP spid="106" grpId="0"/>
          <p:bldP spid="10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5377671" y="1333732"/>
            <a:ext cx="472755" cy="4728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03762" y="1672190"/>
            <a:ext cx="577207" cy="577285"/>
            <a:chOff x="1695226" y="3321784"/>
            <a:chExt cx="1250759" cy="1250759"/>
          </a:xfrm>
        </p:grpSpPr>
        <p:sp>
          <p:nvSpPr>
            <p:cNvPr id="27" name="椭圆 26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34961" y="2126212"/>
            <a:ext cx="668005" cy="66809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2" name="TextBox 13"/>
          <p:cNvSpPr txBox="1"/>
          <p:nvPr/>
        </p:nvSpPr>
        <p:spPr>
          <a:xfrm>
            <a:off x="6162506" y="1464039"/>
            <a:ext cx="773384" cy="19624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8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8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33" name="TextBox 14"/>
          <p:cNvSpPr txBox="1"/>
          <p:nvPr/>
        </p:nvSpPr>
        <p:spPr>
          <a:xfrm>
            <a:off x="6139950" y="1251513"/>
            <a:ext cx="773252" cy="23850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sz="1100" b="1" dirty="0" smtClean="0">
                <a:solidFill>
                  <a:srgbClr val="080808"/>
                </a:solidFill>
                <a:latin typeface="+mj-ea"/>
                <a:ea typeface="+mj-ea"/>
              </a:rPr>
              <a:t>201X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100" b="1" dirty="0">
                <a:solidFill>
                  <a:srgbClr val="080808"/>
                </a:solidFill>
                <a:latin typeface="+mj-ea"/>
                <a:ea typeface="+mj-ea"/>
              </a:rPr>
              <a:t>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1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1" name="TextBox 15"/>
          <p:cNvSpPr txBox="1"/>
          <p:nvPr/>
        </p:nvSpPr>
        <p:spPr>
          <a:xfrm>
            <a:off x="6085647" y="2150509"/>
            <a:ext cx="773384" cy="19624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8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8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6087744" y="1935306"/>
            <a:ext cx="773252" cy="23850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sz="1100" b="1" dirty="0" smtClean="0">
                <a:solidFill>
                  <a:srgbClr val="080808"/>
                </a:solidFill>
                <a:latin typeface="+mj-ea"/>
                <a:ea typeface="+mj-ea"/>
              </a:rPr>
              <a:t>201X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100" b="1" dirty="0">
                <a:solidFill>
                  <a:srgbClr val="080808"/>
                </a:solidFill>
                <a:latin typeface="+mj-ea"/>
                <a:ea typeface="+mj-ea"/>
              </a:rPr>
              <a:t>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1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3" name="TextBox 17"/>
          <p:cNvSpPr txBox="1"/>
          <p:nvPr/>
        </p:nvSpPr>
        <p:spPr>
          <a:xfrm>
            <a:off x="5819997" y="2876530"/>
            <a:ext cx="773384" cy="19624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8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8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44" name="TextBox 18"/>
          <p:cNvSpPr txBox="1"/>
          <p:nvPr/>
        </p:nvSpPr>
        <p:spPr>
          <a:xfrm>
            <a:off x="5804491" y="2638134"/>
            <a:ext cx="773252" cy="23850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sz="1100" b="1" dirty="0" smtClean="0">
                <a:solidFill>
                  <a:srgbClr val="080808"/>
                </a:solidFill>
                <a:latin typeface="+mj-ea"/>
                <a:ea typeface="+mj-ea"/>
              </a:rPr>
              <a:t>201X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100" b="1" dirty="0">
                <a:solidFill>
                  <a:srgbClr val="080808"/>
                </a:solidFill>
                <a:latin typeface="+mj-ea"/>
                <a:ea typeface="+mj-ea"/>
              </a:rPr>
              <a:t>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1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5" name="TextBox 19"/>
          <p:cNvSpPr txBox="1"/>
          <p:nvPr/>
        </p:nvSpPr>
        <p:spPr>
          <a:xfrm>
            <a:off x="4843294" y="3589298"/>
            <a:ext cx="773384" cy="19624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8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8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46" name="TextBox 20"/>
          <p:cNvSpPr txBox="1"/>
          <p:nvPr/>
        </p:nvSpPr>
        <p:spPr>
          <a:xfrm>
            <a:off x="4846008" y="3309532"/>
            <a:ext cx="773252" cy="23850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sz="1100" b="1" dirty="0" smtClean="0">
                <a:solidFill>
                  <a:srgbClr val="080808"/>
                </a:solidFill>
                <a:latin typeface="+mj-ea"/>
                <a:ea typeface="+mj-ea"/>
              </a:rPr>
              <a:t>201X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100" b="1" dirty="0">
                <a:solidFill>
                  <a:srgbClr val="080808"/>
                </a:solidFill>
                <a:latin typeface="+mj-ea"/>
                <a:ea typeface="+mj-ea"/>
              </a:rPr>
              <a:t>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1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7" name="TextBox 21"/>
          <p:cNvSpPr txBox="1"/>
          <p:nvPr/>
        </p:nvSpPr>
        <p:spPr>
          <a:xfrm>
            <a:off x="2501738" y="3210941"/>
            <a:ext cx="773384" cy="19624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8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8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48" name="TextBox 22"/>
          <p:cNvSpPr txBox="1"/>
          <p:nvPr/>
        </p:nvSpPr>
        <p:spPr>
          <a:xfrm>
            <a:off x="2470811" y="2921006"/>
            <a:ext cx="773252" cy="23850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sz="1100" b="1" dirty="0" smtClean="0">
                <a:solidFill>
                  <a:srgbClr val="080808"/>
                </a:solidFill>
                <a:latin typeface="+mj-ea"/>
                <a:ea typeface="+mj-ea"/>
              </a:rPr>
              <a:t>201X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100" b="1" dirty="0">
                <a:solidFill>
                  <a:srgbClr val="080808"/>
                </a:solidFill>
                <a:latin typeface="+mj-ea"/>
                <a:ea typeface="+mj-ea"/>
              </a:rPr>
              <a:t>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1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2110060" y="1753398"/>
            <a:ext cx="773384" cy="19624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zh-CN" altLang="en-US" sz="8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8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2106313" y="1488540"/>
            <a:ext cx="773252" cy="238509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sz="1100" b="1" dirty="0" smtClean="0">
                <a:solidFill>
                  <a:srgbClr val="080808"/>
                </a:solidFill>
                <a:latin typeface="+mj-ea"/>
                <a:ea typeface="+mj-ea"/>
              </a:rPr>
              <a:t>201X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100" b="1" dirty="0">
                <a:solidFill>
                  <a:srgbClr val="080808"/>
                </a:solidFill>
                <a:latin typeface="+mj-ea"/>
                <a:ea typeface="+mj-ea"/>
              </a:rPr>
              <a:t>X</a:t>
            </a:r>
            <a:r>
              <a:rPr lang="zh-CN" altLang="en-US" sz="11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1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6137952" y="1251511"/>
            <a:ext cx="0" cy="40879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 flipV="1">
            <a:off x="5800782" y="2638136"/>
            <a:ext cx="3058" cy="46496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 flipV="1">
            <a:off x="6085647" y="1989330"/>
            <a:ext cx="2493" cy="46549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4843293" y="3309530"/>
            <a:ext cx="6390" cy="4958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2467135" y="2876530"/>
            <a:ext cx="3676" cy="5507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2101287" y="1464039"/>
            <a:ext cx="0" cy="58671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4511011" y="2454823"/>
            <a:ext cx="738424" cy="738524"/>
            <a:chOff x="1695226" y="3321784"/>
            <a:chExt cx="1250759" cy="1250759"/>
          </a:xfrm>
        </p:grpSpPr>
        <p:sp>
          <p:nvSpPr>
            <p:cNvPr id="58" name="椭圆 5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690321" y="2184712"/>
            <a:ext cx="1020547" cy="102068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293960" y="1297734"/>
            <a:ext cx="1219051" cy="1219216"/>
            <a:chOff x="1695226" y="3321784"/>
            <a:chExt cx="1250759" cy="1250759"/>
          </a:xfrm>
        </p:grpSpPr>
        <p:sp>
          <p:nvSpPr>
            <p:cNvPr id="64" name="椭圆 63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66" name="五边形 65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75246" y="1841294"/>
            <a:ext cx="2216376" cy="808164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pPr marL="0" lvl="1"/>
            <a:r>
              <a:rPr lang="zh-CN" altLang="en-US" sz="1100" b="1" dirty="0">
                <a:solidFill>
                  <a:srgbClr val="080808"/>
                </a:solidFill>
                <a:latin typeface="宋体"/>
              </a:rPr>
              <a:t> </a:t>
            </a:r>
            <a:r>
              <a:rPr lang="zh-CN" altLang="en-US" sz="2100" b="1" dirty="0">
                <a:solidFill>
                  <a:srgbClr val="080808"/>
                </a:solidFill>
                <a:latin typeface="宋体"/>
              </a:rPr>
              <a:t>第二部分</a:t>
            </a:r>
            <a:endParaRPr lang="en-US" altLang="zh-CN" sz="2100" b="1" dirty="0">
              <a:solidFill>
                <a:srgbClr val="080808"/>
              </a:solidFill>
              <a:latin typeface="宋体"/>
            </a:endParaRPr>
          </a:p>
          <a:p>
            <a:pPr marL="0" lvl="1" algn="ctr"/>
            <a:r>
              <a:rPr lang="zh-CN" altLang="en-US" sz="2700" b="1" dirty="0">
                <a:solidFill>
                  <a:srgbClr val="40920A"/>
                </a:solidFill>
                <a:latin typeface="微软雅黑" pitchFamily="34" charset="-122"/>
                <a:ea typeface="微软雅黑" pitchFamily="34" charset="-122"/>
              </a:rPr>
              <a:t>标题文字内容</a:t>
            </a:r>
            <a:endParaRPr lang="en-US" altLang="zh-CN" sz="2700" b="1" dirty="0">
              <a:solidFill>
                <a:srgbClr val="40920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113196" y="1787273"/>
            <a:ext cx="0" cy="144376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181686" y="2983206"/>
            <a:ext cx="677253" cy="1847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00" b="1" dirty="0">
                <a:solidFill>
                  <a:srgbClr val="40920A"/>
                </a:solidFill>
                <a:latin typeface="宋体"/>
              </a:rPr>
              <a:t>PART 02</a:t>
            </a:r>
            <a:endParaRPr lang="zh-CN" altLang="en-US" sz="1200" b="1" dirty="0">
              <a:solidFill>
                <a:srgbClr val="40920A"/>
              </a:solidFill>
              <a:latin typeface="宋体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978875" y="1841298"/>
            <a:ext cx="898037" cy="8981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宋体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宋体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347759" y="2651633"/>
            <a:ext cx="771046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37401" y="2651633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95051" y="2651633"/>
            <a:ext cx="771046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7760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37401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94761" y="2912017"/>
            <a:ext cx="739055" cy="188122"/>
          </a:xfrm>
          <a:prstGeom prst="rect">
            <a:avLst/>
          </a:prstGeom>
          <a:noFill/>
        </p:spPr>
        <p:txBody>
          <a:bodyPr wrap="square" lIns="45340" tIns="22670" rIns="45340" bIns="22670" rtlCol="0">
            <a:spAutoFit/>
          </a:bodyPr>
          <a:lstStyle/>
          <a:p>
            <a:r>
              <a:rPr lang="en-US" altLang="zh-CN" sz="900" dirty="0">
                <a:solidFill>
                  <a:srgbClr val="080808"/>
                </a:solidFill>
                <a:latin typeface="宋体"/>
              </a:rPr>
              <a:t>※ </a:t>
            </a:r>
            <a:r>
              <a:rPr lang="zh-CN" altLang="en-US" sz="900" dirty="0">
                <a:solidFill>
                  <a:srgbClr val="080808"/>
                </a:solidFill>
                <a:latin typeface="宋体"/>
              </a:rPr>
              <a:t>添加内容</a:t>
            </a:r>
            <a:endParaRPr lang="zh-CN" altLang="en-US" sz="900" dirty="0">
              <a:solidFill>
                <a:srgbClr val="080808"/>
              </a:solidFill>
              <a:latin typeface="宋体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180060" y="1956745"/>
            <a:ext cx="677253" cy="5849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800" b="1" dirty="0">
                <a:solidFill>
                  <a:srgbClr val="40920A"/>
                </a:solidFill>
                <a:latin typeface="宋体"/>
              </a:rPr>
              <a:t>02</a:t>
            </a:r>
            <a:endParaRPr lang="zh-CN" altLang="en-US" sz="3800" b="1" dirty="0">
              <a:solidFill>
                <a:srgbClr val="40920A"/>
              </a:solidFill>
              <a:latin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1667570" y="2071649"/>
            <a:ext cx="1836523" cy="1782320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027460" y="1222474"/>
            <a:ext cx="1085771" cy="10859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2855670" y="1931613"/>
            <a:ext cx="280032" cy="28007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64541" y="1650415"/>
            <a:ext cx="869580" cy="288610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706289" y="2071648"/>
            <a:ext cx="1836523" cy="1782320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757250" y="2071648"/>
            <a:ext cx="1836523" cy="1782320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081668" y="1255418"/>
            <a:ext cx="1085771" cy="10859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132627" y="1222474"/>
            <a:ext cx="1085771" cy="10859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4949752" y="1931613"/>
            <a:ext cx="280032" cy="2800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002336" y="1931613"/>
            <a:ext cx="280032" cy="280070"/>
          </a:xfrm>
          <a:prstGeom prst="ellipse">
            <a:avLst/>
          </a:prstGeom>
          <a:solidFill>
            <a:srgbClr val="8CD2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208981" y="1650415"/>
            <a:ext cx="869580" cy="288610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259942" y="1650415"/>
            <a:ext cx="869580" cy="288610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5" name="TextBox 20"/>
          <p:cNvSpPr txBox="1"/>
          <p:nvPr/>
        </p:nvSpPr>
        <p:spPr>
          <a:xfrm>
            <a:off x="1865717" y="2480885"/>
            <a:ext cx="1458415" cy="12803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8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       点击输入简要文字内容，文字内容需概括精炼，不用多余的文字修饰。</a:t>
            </a:r>
            <a:endParaRPr lang="zh-CN" altLang="en-US" sz="1200" b="1" dirty="0">
              <a:solidFill>
                <a:srgbClr val="F87A08"/>
              </a:solidFill>
              <a:latin typeface="+mj-ea"/>
              <a:ea typeface="+mj-ea"/>
            </a:endParaRPr>
          </a:p>
        </p:txBody>
      </p:sp>
      <p:sp>
        <p:nvSpPr>
          <p:cNvPr id="56" name="TextBox 21"/>
          <p:cNvSpPr txBox="1"/>
          <p:nvPr/>
        </p:nvSpPr>
        <p:spPr>
          <a:xfrm>
            <a:off x="3895343" y="2476650"/>
            <a:ext cx="1458415" cy="12803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8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       点击输入简要文字内容，文字内容需概括精炼，不用多余的文字修饰。</a:t>
            </a:r>
            <a:endParaRPr lang="zh-CN" altLang="en-US" sz="1200" b="1" dirty="0">
              <a:solidFill>
                <a:srgbClr val="F87A08"/>
              </a:solidFill>
              <a:latin typeface="+mj-ea"/>
              <a:ea typeface="+mj-ea"/>
            </a:endParaRPr>
          </a:p>
        </p:txBody>
      </p:sp>
      <p:sp>
        <p:nvSpPr>
          <p:cNvPr id="57" name="TextBox 22"/>
          <p:cNvSpPr txBox="1"/>
          <p:nvPr/>
        </p:nvSpPr>
        <p:spPr>
          <a:xfrm>
            <a:off x="5946304" y="2481810"/>
            <a:ext cx="1458415" cy="12803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8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prstClr val="black"/>
                </a:solidFill>
                <a:latin typeface="+mj-ea"/>
                <a:ea typeface="+mj-ea"/>
              </a:rPr>
              <a:t>       点击输入简要文字内容，文字内容需概括精炼，不用多余的文字修饰。</a:t>
            </a:r>
            <a:endParaRPr lang="zh-CN" altLang="en-US" sz="1200" b="1" dirty="0">
              <a:solidFill>
                <a:srgbClr val="F87A08"/>
              </a:solidFill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189468" y="92666"/>
            <a:ext cx="3120202" cy="390695"/>
            <a:chOff x="-252536" y="123478"/>
            <a:chExt cx="4158824" cy="520603"/>
          </a:xfrm>
          <a:solidFill>
            <a:srgbClr val="40920A"/>
          </a:solidFill>
        </p:grpSpPr>
        <p:sp>
          <p:nvSpPr>
            <p:cNvPr id="35" name="五边形 34"/>
            <p:cNvSpPr/>
            <p:nvPr/>
          </p:nvSpPr>
          <p:spPr>
            <a:xfrm>
              <a:off x="-252536" y="123478"/>
              <a:ext cx="3565745" cy="504056"/>
            </a:xfrm>
            <a:prstGeom prst="homePlat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60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165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07504" y="151944"/>
              <a:ext cx="3798784" cy="492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8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点击添加标题内容</a:t>
              </a:r>
              <a:endParaRPr lang="zh-CN" altLang="en-US" sz="18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>
        <p:sndAc>
          <p:stSnd loop="1">
            <p:snd r:embed="rId1" name="水边的阿荻丽娜.wav"/>
          </p:stSnd>
        </p:sndAc>
      </p:transition>
    </mc:Choice>
    <mc:Fallback>
      <p:transition advTm="1000">
        <p:sndAc>
          <p:stSnd loop="1">
            <p:snd r:embed="rId1" name="水边的阿荻丽娜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8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8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8" dur="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4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3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4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8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8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8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83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0" grpId="0" animBg="1"/>
          <p:bldP spid="31" grpId="0"/>
          <p:bldP spid="32" grpId="0" animBg="1"/>
          <p:bldP spid="33" grpId="0" animBg="1"/>
          <p:bldP spid="51" grpId="0" animBg="1"/>
          <p:bldP spid="52" grpId="0" animBg="1"/>
          <p:bldP spid="53" grpId="0"/>
          <p:bldP spid="54" grpId="0"/>
          <p:bldP spid="55" grpId="0"/>
          <p:bldP spid="55" grpId="1"/>
          <p:bldP spid="56" grpId="0"/>
          <p:bldP spid="56" grpId="1"/>
          <p:bldP spid="57" grpId="0"/>
          <p:bldP spid="57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8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8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8" dur="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4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6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3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4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5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3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8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81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82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83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0" grpId="0" animBg="1"/>
          <p:bldP spid="31" grpId="0"/>
          <p:bldP spid="32" grpId="0" animBg="1"/>
          <p:bldP spid="33" grpId="0" animBg="1"/>
          <p:bldP spid="51" grpId="0" animBg="1"/>
          <p:bldP spid="52" grpId="0" animBg="1"/>
          <p:bldP spid="53" grpId="0"/>
          <p:bldP spid="54" grpId="0"/>
          <p:bldP spid="55" grpId="0"/>
          <p:bldP spid="55" grpId="1"/>
          <p:bldP spid="56" grpId="0"/>
          <p:bldP spid="56" grpId="1"/>
          <p:bldP spid="57" grpId="0"/>
          <p:bldP spid="57" grpId="1"/>
        </p:bldLst>
      </p:timing>
    </mc:Fallback>
  </mc:AlternateContent>
</p:sld>
</file>

<file path=ppt/tags/tag1.xml><?xml version="1.0" encoding="utf-8"?>
<p:tagLst xmlns:p="http://schemas.openxmlformats.org/presentationml/2006/main">
  <p:tag name="SELECTED" val="True"/>
</p:tagLst>
</file>

<file path=ppt/tags/tag2.xml><?xml version="1.0" encoding="utf-8"?>
<p:tagLst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1_自定义设计方案">
  <a:themeElements>
    <a:clrScheme name="自定义 7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0D22E"/>
      </a:accent1>
      <a:accent2>
        <a:srgbClr val="40920A"/>
      </a:accent2>
      <a:accent3>
        <a:srgbClr val="A5A5A5"/>
      </a:accent3>
      <a:accent4>
        <a:srgbClr val="54AB0B"/>
      </a:accent4>
      <a:accent5>
        <a:srgbClr val="90D22E"/>
      </a:accent5>
      <a:accent6>
        <a:srgbClr val="40920A"/>
      </a:accent6>
      <a:hlink>
        <a:srgbClr val="A5A5A5"/>
      </a:hlink>
      <a:folHlink>
        <a:srgbClr val="54AB0B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279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FE0000"/>
      </a:accent1>
      <a:accent2>
        <a:srgbClr val="FE0000"/>
      </a:accent2>
      <a:accent3>
        <a:srgbClr val="FE0000"/>
      </a:accent3>
      <a:accent4>
        <a:srgbClr val="FE0000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>
            <a:solidFill>
              <a:prstClr val="white"/>
            </a:solidFill>
            <a:latin typeface="+mj-ea"/>
            <a:ea typeface="+mj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自定义 6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B0F0"/>
      </a:accent1>
      <a:accent2>
        <a:srgbClr val="00B0F0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A5A5A5"/>
      </a:hlink>
      <a:folHlink>
        <a:srgbClr val="00B0F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Company>China</Company>
  <DocSecurity>0</DocSecurity>
  <HyperlinksChanged>false</HyperlinksChanged>
  <Lines>0</Lines>
  <LinksUpToDate>false</LinksUpToDate>
  <Pages>31</Pages>
  <Paragraphs>668</Paragraphs>
  <Words>4290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User</dc:creator>
  <cp:lastModifiedBy>Administrator</cp:lastModifiedBy>
  <dc:title>医疗卫生PPT模板</dc:title>
  <dcterms:modified xsi:type="dcterms:W3CDTF">2019-01-12T14:42:33Z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