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0" r:id="rId2"/>
    <p:sldId id="270" r:id="rId3"/>
    <p:sldId id="265" r:id="rId4"/>
    <p:sldId id="266" r:id="rId5"/>
    <p:sldId id="264" r:id="rId6"/>
    <p:sldId id="271" r:id="rId7"/>
    <p:sldId id="269" r:id="rId8"/>
    <p:sldId id="272" r:id="rId9"/>
    <p:sldId id="275" r:id="rId10"/>
    <p:sldId id="268" r:id="rId11"/>
    <p:sldId id="278" r:id="rId12"/>
    <p:sldId id="263" r:id="rId13"/>
    <p:sldId id="279" r:id="rId1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A33"/>
    <a:srgbClr val="2492F6"/>
    <a:srgbClr val="161743"/>
    <a:srgbClr val="AE35DF"/>
    <a:srgbClr val="5A2102"/>
    <a:srgbClr val="C45400"/>
    <a:srgbClr val="B74FE2"/>
    <a:srgbClr val="C164E6"/>
    <a:srgbClr val="FF882F"/>
    <a:srgbClr val="FFBC8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97" autoAdjust="0"/>
    <p:restoredTop sz="94660"/>
  </p:normalViewPr>
  <p:slideViewPr>
    <p:cSldViewPr snapToGrid="0" showGuides="1">
      <p:cViewPr varScale="1">
        <p:scale>
          <a:sx n="153" d="100"/>
          <a:sy n="153" d="100"/>
        </p:scale>
        <p:origin x="516" y="14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83A877AC-C80D-432D-AA4E-6FA31CED92B7}" type="datetimeFigureOut">
              <a:rPr lang="zh-CN" altLang="en-US" smtClean="0"/>
              <a:t>2018/6/18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486FF7F-1ABD-4EC0-8A76-870CC2B1FE81}" type="slidenum">
              <a:rPr lang="zh-CN" altLang="en-US" smtClean="0"/>
              <a:t>‹#›</a:t>
            </a:fld>
            <a:endParaRPr lang="zh-CN" altLang="en-US"/>
          </a:p>
        </p:txBody>
      </p:sp>
    </p:spTree>
    <p:extLst>
      <p:ext uri="{BB962C8B-B14F-4D97-AF65-F5344CB8AC3E}">
        <p14:creationId xmlns:p14="http://schemas.microsoft.com/office/powerpoint/2010/main" val="207066567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83A877AC-C80D-432D-AA4E-6FA31CED92B7}" type="datetimeFigureOut">
              <a:rPr lang="zh-CN" altLang="en-US" smtClean="0"/>
              <a:t>2018/6/18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486FF7F-1ABD-4EC0-8A76-870CC2B1FE81}" type="slidenum">
              <a:rPr lang="zh-CN" altLang="en-US" smtClean="0"/>
              <a:t>‹#›</a:t>
            </a:fld>
            <a:endParaRPr lang="zh-CN" altLang="en-US"/>
          </a:p>
        </p:txBody>
      </p:sp>
    </p:spTree>
    <p:extLst>
      <p:ext uri="{BB962C8B-B14F-4D97-AF65-F5344CB8AC3E}">
        <p14:creationId xmlns:p14="http://schemas.microsoft.com/office/powerpoint/2010/main" val="3118250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83A877AC-C80D-432D-AA4E-6FA31CED92B7}" type="datetimeFigureOut">
              <a:rPr lang="zh-CN" altLang="en-US" smtClean="0"/>
              <a:t>2018/6/18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486FF7F-1ABD-4EC0-8A76-870CC2B1FE81}" type="slidenum">
              <a:rPr lang="zh-CN" altLang="en-US" smtClean="0"/>
              <a:t>‹#›</a:t>
            </a:fld>
            <a:endParaRPr lang="zh-CN" altLang="en-US"/>
          </a:p>
        </p:txBody>
      </p:sp>
    </p:spTree>
    <p:extLst>
      <p:ext uri="{BB962C8B-B14F-4D97-AF65-F5344CB8AC3E}">
        <p14:creationId xmlns:p14="http://schemas.microsoft.com/office/powerpoint/2010/main" val="1401193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83A877AC-C80D-432D-AA4E-6FA31CED92B7}" type="datetimeFigureOut">
              <a:rPr lang="zh-CN" altLang="en-US" smtClean="0"/>
              <a:t>2018/6/18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486FF7F-1ABD-4EC0-8A76-870CC2B1FE81}" type="slidenum">
              <a:rPr lang="zh-CN" altLang="en-US" smtClean="0"/>
              <a:t>‹#›</a:t>
            </a:fld>
            <a:endParaRPr lang="zh-CN" altLang="en-US"/>
          </a:p>
        </p:txBody>
      </p:sp>
    </p:spTree>
    <p:extLst>
      <p:ext uri="{BB962C8B-B14F-4D97-AF65-F5344CB8AC3E}">
        <p14:creationId xmlns:p14="http://schemas.microsoft.com/office/powerpoint/2010/main" val="1624793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83A877AC-C80D-432D-AA4E-6FA31CED92B7}" type="datetimeFigureOut">
              <a:rPr lang="zh-CN" altLang="en-US" smtClean="0"/>
              <a:t>2018/6/18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486FF7F-1ABD-4EC0-8A76-870CC2B1FE81}" type="slidenum">
              <a:rPr lang="zh-CN" altLang="en-US" smtClean="0"/>
              <a:t>‹#›</a:t>
            </a:fld>
            <a:endParaRPr lang="zh-CN" altLang="en-US"/>
          </a:p>
        </p:txBody>
      </p:sp>
    </p:spTree>
    <p:extLst>
      <p:ext uri="{BB962C8B-B14F-4D97-AF65-F5344CB8AC3E}">
        <p14:creationId xmlns:p14="http://schemas.microsoft.com/office/powerpoint/2010/main" val="917959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83A877AC-C80D-432D-AA4E-6FA31CED92B7}" type="datetimeFigureOut">
              <a:rPr lang="zh-CN" altLang="en-US" smtClean="0"/>
              <a:t>2018/6/18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486FF7F-1ABD-4EC0-8A76-870CC2B1FE81}" type="slidenum">
              <a:rPr lang="zh-CN" altLang="en-US" smtClean="0"/>
              <a:t>‹#›</a:t>
            </a:fld>
            <a:endParaRPr lang="zh-CN" altLang="en-US"/>
          </a:p>
        </p:txBody>
      </p:sp>
    </p:spTree>
    <p:extLst>
      <p:ext uri="{BB962C8B-B14F-4D97-AF65-F5344CB8AC3E}">
        <p14:creationId xmlns:p14="http://schemas.microsoft.com/office/powerpoint/2010/main" val="558916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83A877AC-C80D-432D-AA4E-6FA31CED92B7}" type="datetimeFigureOut">
              <a:rPr lang="zh-CN" altLang="en-US" smtClean="0"/>
              <a:t>2018/6/18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486FF7F-1ABD-4EC0-8A76-870CC2B1FE81}" type="slidenum">
              <a:rPr lang="zh-CN" altLang="en-US" smtClean="0"/>
              <a:t>‹#›</a:t>
            </a:fld>
            <a:endParaRPr lang="zh-CN" altLang="en-US"/>
          </a:p>
        </p:txBody>
      </p:sp>
    </p:spTree>
    <p:extLst>
      <p:ext uri="{BB962C8B-B14F-4D97-AF65-F5344CB8AC3E}">
        <p14:creationId xmlns:p14="http://schemas.microsoft.com/office/powerpoint/2010/main" val="766351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83A877AC-C80D-432D-AA4E-6FA31CED92B7}" type="datetimeFigureOut">
              <a:rPr lang="zh-CN" altLang="en-US" smtClean="0"/>
              <a:t>2018/6/18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486FF7F-1ABD-4EC0-8A76-870CC2B1FE81}" type="slidenum">
              <a:rPr lang="zh-CN" altLang="en-US" smtClean="0"/>
              <a:t>‹#›</a:t>
            </a:fld>
            <a:endParaRPr lang="zh-CN" altLang="en-US"/>
          </a:p>
        </p:txBody>
      </p:sp>
    </p:spTree>
    <p:extLst>
      <p:ext uri="{BB962C8B-B14F-4D97-AF65-F5344CB8AC3E}">
        <p14:creationId xmlns:p14="http://schemas.microsoft.com/office/powerpoint/2010/main" val="805827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A877AC-C80D-432D-AA4E-6FA31CED92B7}" type="datetimeFigureOut">
              <a:rPr lang="zh-CN" altLang="en-US" smtClean="0"/>
              <a:t>2018/6/18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486FF7F-1ABD-4EC0-8A76-870CC2B1FE81}" type="slidenum">
              <a:rPr lang="zh-CN" altLang="en-US" smtClean="0"/>
              <a:t>‹#›</a:t>
            </a:fld>
            <a:endParaRPr lang="zh-CN" altLang="en-US"/>
          </a:p>
        </p:txBody>
      </p:sp>
    </p:spTree>
    <p:extLst>
      <p:ext uri="{BB962C8B-B14F-4D97-AF65-F5344CB8AC3E}">
        <p14:creationId xmlns:p14="http://schemas.microsoft.com/office/powerpoint/2010/main" val="923626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83A877AC-C80D-432D-AA4E-6FA31CED92B7}" type="datetimeFigureOut">
              <a:rPr lang="zh-CN" altLang="en-US" smtClean="0"/>
              <a:t>2018/6/18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486FF7F-1ABD-4EC0-8A76-870CC2B1FE81}" type="slidenum">
              <a:rPr lang="zh-CN" altLang="en-US" smtClean="0"/>
              <a:t>‹#›</a:t>
            </a:fld>
            <a:endParaRPr lang="zh-CN" altLang="en-US"/>
          </a:p>
        </p:txBody>
      </p:sp>
    </p:spTree>
    <p:extLst>
      <p:ext uri="{BB962C8B-B14F-4D97-AF65-F5344CB8AC3E}">
        <p14:creationId xmlns:p14="http://schemas.microsoft.com/office/powerpoint/2010/main" val="3634115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83A877AC-C80D-432D-AA4E-6FA31CED92B7}" type="datetimeFigureOut">
              <a:rPr lang="zh-CN" altLang="en-US" smtClean="0"/>
              <a:t>2018/6/18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486FF7F-1ABD-4EC0-8A76-870CC2B1FE81}" type="slidenum">
              <a:rPr lang="zh-CN" altLang="en-US" smtClean="0"/>
              <a:t>‹#›</a:t>
            </a:fld>
            <a:endParaRPr lang="zh-CN" altLang="en-US"/>
          </a:p>
        </p:txBody>
      </p:sp>
    </p:spTree>
    <p:extLst>
      <p:ext uri="{BB962C8B-B14F-4D97-AF65-F5344CB8AC3E}">
        <p14:creationId xmlns:p14="http://schemas.microsoft.com/office/powerpoint/2010/main" val="2562346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3A877AC-C80D-432D-AA4E-6FA31CED92B7}" type="datetimeFigureOut">
              <a:rPr lang="zh-CN" altLang="en-US" smtClean="0"/>
              <a:t>2018/6/18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486FF7F-1ABD-4EC0-8A76-870CC2B1FE81}" type="slidenum">
              <a:rPr lang="zh-CN" altLang="en-US" smtClean="0"/>
              <a:t>‹#›</a:t>
            </a:fld>
            <a:endParaRPr lang="zh-CN" altLang="en-US"/>
          </a:p>
        </p:txBody>
      </p:sp>
    </p:spTree>
    <p:extLst>
      <p:ext uri="{BB962C8B-B14F-4D97-AF65-F5344CB8AC3E}">
        <p14:creationId xmlns:p14="http://schemas.microsoft.com/office/powerpoint/2010/main" val="317077204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7" Type="http://schemas.openxmlformats.org/officeDocument/2006/relationships/image" Target="../media/image4.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2.svg"/><Relationship Id="rId10" Type="http://schemas.openxmlformats.org/officeDocument/2006/relationships/image" Target="../media/image4.png"/><Relationship Id="rId9" Type="http://schemas.openxmlformats.org/officeDocument/2006/relationships/image" Target="../media/image6.sv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6E4C3838-69CD-460B-AC9E-C44E7B13FC56}"/>
              </a:ext>
            </a:extLst>
          </p:cNvPr>
          <p:cNvSpPr/>
          <p:nvPr/>
        </p:nvSpPr>
        <p:spPr>
          <a:xfrm>
            <a:off x="0" y="0"/>
            <a:ext cx="9185237"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星形: 四角 71">
            <a:extLst>
              <a:ext uri="{FF2B5EF4-FFF2-40B4-BE49-F238E27FC236}">
                <a16:creationId xmlns="" xmlns:a16="http://schemas.microsoft.com/office/drawing/2014/main" id="{08FEE1E4-CA0E-4023-B055-D6A49E4EC256}"/>
              </a:ext>
            </a:extLst>
          </p:cNvPr>
          <p:cNvSpPr/>
          <p:nvPr/>
        </p:nvSpPr>
        <p:spPr>
          <a:xfrm>
            <a:off x="2447763" y="358459"/>
            <a:ext cx="112736" cy="112736"/>
          </a:xfrm>
          <a:prstGeom prst="star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星形: 四角 72">
            <a:extLst>
              <a:ext uri="{FF2B5EF4-FFF2-40B4-BE49-F238E27FC236}">
                <a16:creationId xmlns="" xmlns:a16="http://schemas.microsoft.com/office/drawing/2014/main" id="{38227BF2-9373-4A45-99B7-096DCD375792}"/>
              </a:ext>
            </a:extLst>
          </p:cNvPr>
          <p:cNvSpPr/>
          <p:nvPr/>
        </p:nvSpPr>
        <p:spPr>
          <a:xfrm>
            <a:off x="2144914" y="266183"/>
            <a:ext cx="166752" cy="166752"/>
          </a:xfrm>
          <a:prstGeom prst="star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星形: 四角 73">
            <a:extLst>
              <a:ext uri="{FF2B5EF4-FFF2-40B4-BE49-F238E27FC236}">
                <a16:creationId xmlns="" xmlns:a16="http://schemas.microsoft.com/office/drawing/2014/main" id="{3846E044-4B87-4701-B357-FC6AA67E0511}"/>
              </a:ext>
            </a:extLst>
          </p:cNvPr>
          <p:cNvSpPr/>
          <p:nvPr/>
        </p:nvSpPr>
        <p:spPr>
          <a:xfrm>
            <a:off x="1579752" y="586691"/>
            <a:ext cx="271520" cy="271520"/>
          </a:xfrm>
          <a:prstGeom prst="star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星形: 四角 74">
            <a:extLst>
              <a:ext uri="{FF2B5EF4-FFF2-40B4-BE49-F238E27FC236}">
                <a16:creationId xmlns="" xmlns:a16="http://schemas.microsoft.com/office/drawing/2014/main" id="{A02C1CB2-B8F1-40A0-9D21-3AD991C564EE}"/>
              </a:ext>
            </a:extLst>
          </p:cNvPr>
          <p:cNvSpPr/>
          <p:nvPr/>
        </p:nvSpPr>
        <p:spPr>
          <a:xfrm>
            <a:off x="2021795" y="572309"/>
            <a:ext cx="65653" cy="65653"/>
          </a:xfrm>
          <a:prstGeom prst="star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星形: 四角 75">
            <a:extLst>
              <a:ext uri="{FF2B5EF4-FFF2-40B4-BE49-F238E27FC236}">
                <a16:creationId xmlns="" xmlns:a16="http://schemas.microsoft.com/office/drawing/2014/main" id="{F27983F4-05C7-4585-8928-D0B1E518EE95}"/>
              </a:ext>
            </a:extLst>
          </p:cNvPr>
          <p:cNvSpPr/>
          <p:nvPr/>
        </p:nvSpPr>
        <p:spPr>
          <a:xfrm>
            <a:off x="2021795" y="396262"/>
            <a:ext cx="123119" cy="123119"/>
          </a:xfrm>
          <a:prstGeom prst="star4">
            <a:avLst/>
          </a:prstGeom>
          <a:solidFill>
            <a:srgbClr val="FA6C2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星形: 四角 76">
            <a:extLst>
              <a:ext uri="{FF2B5EF4-FFF2-40B4-BE49-F238E27FC236}">
                <a16:creationId xmlns="" xmlns:a16="http://schemas.microsoft.com/office/drawing/2014/main" id="{F6199BA5-0522-4BA9-8773-47CEDB059008}"/>
              </a:ext>
            </a:extLst>
          </p:cNvPr>
          <p:cNvSpPr/>
          <p:nvPr/>
        </p:nvSpPr>
        <p:spPr>
          <a:xfrm>
            <a:off x="1943144" y="762815"/>
            <a:ext cx="78652" cy="78652"/>
          </a:xfrm>
          <a:prstGeom prst="star4">
            <a:avLst/>
          </a:prstGeom>
          <a:solidFill>
            <a:srgbClr val="FA6C2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星形: 四角 77">
            <a:extLst>
              <a:ext uri="{FF2B5EF4-FFF2-40B4-BE49-F238E27FC236}">
                <a16:creationId xmlns="" xmlns:a16="http://schemas.microsoft.com/office/drawing/2014/main" id="{762E65E7-DD13-4C85-8FCB-8AD96F726FC9}"/>
              </a:ext>
            </a:extLst>
          </p:cNvPr>
          <p:cNvSpPr/>
          <p:nvPr/>
        </p:nvSpPr>
        <p:spPr>
          <a:xfrm>
            <a:off x="3609825" y="352629"/>
            <a:ext cx="166752" cy="166752"/>
          </a:xfrm>
          <a:prstGeom prst="star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星形: 四角 78">
            <a:extLst>
              <a:ext uri="{FF2B5EF4-FFF2-40B4-BE49-F238E27FC236}">
                <a16:creationId xmlns="" xmlns:a16="http://schemas.microsoft.com/office/drawing/2014/main" id="{54D79B3C-61E9-471A-AA4B-97EF893B4B11}"/>
              </a:ext>
            </a:extLst>
          </p:cNvPr>
          <p:cNvSpPr/>
          <p:nvPr/>
        </p:nvSpPr>
        <p:spPr>
          <a:xfrm>
            <a:off x="3800325" y="352629"/>
            <a:ext cx="58333" cy="58333"/>
          </a:xfrm>
          <a:prstGeom prst="star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星形: 四角 79">
            <a:extLst>
              <a:ext uri="{FF2B5EF4-FFF2-40B4-BE49-F238E27FC236}">
                <a16:creationId xmlns="" xmlns:a16="http://schemas.microsoft.com/office/drawing/2014/main" id="{22F26A69-C70A-46AF-AF57-61831B1A8E1F}"/>
              </a:ext>
            </a:extLst>
          </p:cNvPr>
          <p:cNvSpPr/>
          <p:nvPr/>
        </p:nvSpPr>
        <p:spPr>
          <a:xfrm>
            <a:off x="3858659" y="439342"/>
            <a:ext cx="95250" cy="95250"/>
          </a:xfrm>
          <a:prstGeom prst="star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星形: 四角 80">
            <a:extLst>
              <a:ext uri="{FF2B5EF4-FFF2-40B4-BE49-F238E27FC236}">
                <a16:creationId xmlns="" xmlns:a16="http://schemas.microsoft.com/office/drawing/2014/main" id="{91AABA87-41FE-4365-B338-ADFDAB8FB2A1}"/>
              </a:ext>
            </a:extLst>
          </p:cNvPr>
          <p:cNvSpPr/>
          <p:nvPr/>
        </p:nvSpPr>
        <p:spPr>
          <a:xfrm>
            <a:off x="4028514" y="471194"/>
            <a:ext cx="63397" cy="63397"/>
          </a:xfrm>
          <a:prstGeom prst="star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4" name="组合 83">
            <a:extLst>
              <a:ext uri="{FF2B5EF4-FFF2-40B4-BE49-F238E27FC236}">
                <a16:creationId xmlns="" xmlns:a16="http://schemas.microsoft.com/office/drawing/2014/main" id="{607B0274-D82E-4C26-AFD2-5D2E1F6193B7}"/>
              </a:ext>
            </a:extLst>
          </p:cNvPr>
          <p:cNvGrpSpPr/>
          <p:nvPr/>
        </p:nvGrpSpPr>
        <p:grpSpPr>
          <a:xfrm>
            <a:off x="3340491" y="1329515"/>
            <a:ext cx="108000" cy="108000"/>
            <a:chOff x="4059062" y="1588294"/>
            <a:chExt cx="108000" cy="108000"/>
          </a:xfrm>
        </p:grpSpPr>
        <p:sp>
          <p:nvSpPr>
            <p:cNvPr id="82" name="矩形: 圆角 81">
              <a:extLst>
                <a:ext uri="{FF2B5EF4-FFF2-40B4-BE49-F238E27FC236}">
                  <a16:creationId xmlns="" xmlns:a16="http://schemas.microsoft.com/office/drawing/2014/main" id="{5D47A3C3-F608-4F91-B346-15A67EE35DAF}"/>
                </a:ext>
              </a:extLst>
            </p:cNvPr>
            <p:cNvSpPr/>
            <p:nvPr/>
          </p:nvSpPr>
          <p:spPr>
            <a:xfrm>
              <a:off x="4095062" y="1588294"/>
              <a:ext cx="36000" cy="108000"/>
            </a:xfrm>
            <a:prstGeom prst="roundRect">
              <a:avLst>
                <a:gd name="adj" fmla="val 50000"/>
              </a:avLst>
            </a:prstGeom>
            <a:solidFill>
              <a:srgbClr val="16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圆角 82">
              <a:extLst>
                <a:ext uri="{FF2B5EF4-FFF2-40B4-BE49-F238E27FC236}">
                  <a16:creationId xmlns="" xmlns:a16="http://schemas.microsoft.com/office/drawing/2014/main" id="{1E2F336C-2817-4FCA-82A3-F5EB65F27F83}"/>
                </a:ext>
              </a:extLst>
            </p:cNvPr>
            <p:cNvSpPr/>
            <p:nvPr/>
          </p:nvSpPr>
          <p:spPr>
            <a:xfrm rot="5400000">
              <a:off x="4095062" y="1588294"/>
              <a:ext cx="36000" cy="108000"/>
            </a:xfrm>
            <a:prstGeom prst="roundRect">
              <a:avLst>
                <a:gd name="adj" fmla="val 50000"/>
              </a:avLst>
            </a:prstGeom>
            <a:solidFill>
              <a:srgbClr val="16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5" name="组合 84">
            <a:extLst>
              <a:ext uri="{FF2B5EF4-FFF2-40B4-BE49-F238E27FC236}">
                <a16:creationId xmlns="" xmlns:a16="http://schemas.microsoft.com/office/drawing/2014/main" id="{0ABBBFC8-D0F3-430C-8705-C96DBF24AF18}"/>
              </a:ext>
            </a:extLst>
          </p:cNvPr>
          <p:cNvGrpSpPr/>
          <p:nvPr/>
        </p:nvGrpSpPr>
        <p:grpSpPr>
          <a:xfrm>
            <a:off x="3181741" y="1437515"/>
            <a:ext cx="71492" cy="71492"/>
            <a:chOff x="4059062" y="1588294"/>
            <a:chExt cx="108000" cy="108000"/>
          </a:xfrm>
        </p:grpSpPr>
        <p:sp>
          <p:nvSpPr>
            <p:cNvPr id="86" name="矩形: 圆角 85">
              <a:extLst>
                <a:ext uri="{FF2B5EF4-FFF2-40B4-BE49-F238E27FC236}">
                  <a16:creationId xmlns="" xmlns:a16="http://schemas.microsoft.com/office/drawing/2014/main" id="{DA6E4300-29B1-455A-9611-81902AFD3A20}"/>
                </a:ext>
              </a:extLst>
            </p:cNvPr>
            <p:cNvSpPr/>
            <p:nvPr/>
          </p:nvSpPr>
          <p:spPr>
            <a:xfrm>
              <a:off x="4095062" y="1588294"/>
              <a:ext cx="36000" cy="108000"/>
            </a:xfrm>
            <a:prstGeom prst="roundRect">
              <a:avLst>
                <a:gd name="adj" fmla="val 50000"/>
              </a:avLst>
            </a:prstGeom>
            <a:solidFill>
              <a:srgbClr val="16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圆角 86">
              <a:extLst>
                <a:ext uri="{FF2B5EF4-FFF2-40B4-BE49-F238E27FC236}">
                  <a16:creationId xmlns="" xmlns:a16="http://schemas.microsoft.com/office/drawing/2014/main" id="{9DB82273-7642-49FA-948F-BEE722B0A75C}"/>
                </a:ext>
              </a:extLst>
            </p:cNvPr>
            <p:cNvSpPr/>
            <p:nvPr/>
          </p:nvSpPr>
          <p:spPr>
            <a:xfrm rot="5400000">
              <a:off x="4095062" y="1588294"/>
              <a:ext cx="36000" cy="108000"/>
            </a:xfrm>
            <a:prstGeom prst="roundRect">
              <a:avLst>
                <a:gd name="adj" fmla="val 50000"/>
              </a:avLst>
            </a:prstGeom>
            <a:solidFill>
              <a:srgbClr val="16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a:extLst>
              <a:ext uri="{FF2B5EF4-FFF2-40B4-BE49-F238E27FC236}">
                <a16:creationId xmlns="" xmlns:a16="http://schemas.microsoft.com/office/drawing/2014/main" id="{079BDBC7-1795-41BE-84BA-3EB9C43DCEDE}"/>
              </a:ext>
            </a:extLst>
          </p:cNvPr>
          <p:cNvGrpSpPr/>
          <p:nvPr/>
        </p:nvGrpSpPr>
        <p:grpSpPr>
          <a:xfrm>
            <a:off x="3048863" y="1508434"/>
            <a:ext cx="45719" cy="45719"/>
            <a:chOff x="4059062" y="1588294"/>
            <a:chExt cx="108000" cy="108000"/>
          </a:xfrm>
        </p:grpSpPr>
        <p:sp>
          <p:nvSpPr>
            <p:cNvPr id="89" name="矩形: 圆角 88">
              <a:extLst>
                <a:ext uri="{FF2B5EF4-FFF2-40B4-BE49-F238E27FC236}">
                  <a16:creationId xmlns="" xmlns:a16="http://schemas.microsoft.com/office/drawing/2014/main" id="{D7794EAE-4ADD-4B1F-B9CE-619EA632227E}"/>
                </a:ext>
              </a:extLst>
            </p:cNvPr>
            <p:cNvSpPr/>
            <p:nvPr/>
          </p:nvSpPr>
          <p:spPr>
            <a:xfrm>
              <a:off x="4095062" y="1588294"/>
              <a:ext cx="36000" cy="108000"/>
            </a:xfrm>
            <a:prstGeom prst="roundRect">
              <a:avLst>
                <a:gd name="adj" fmla="val 50000"/>
              </a:avLst>
            </a:prstGeom>
            <a:solidFill>
              <a:srgbClr val="16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圆角 89">
              <a:extLst>
                <a:ext uri="{FF2B5EF4-FFF2-40B4-BE49-F238E27FC236}">
                  <a16:creationId xmlns="" xmlns:a16="http://schemas.microsoft.com/office/drawing/2014/main" id="{4868E56D-407D-43F5-85C7-22BA1C7CAE48}"/>
                </a:ext>
              </a:extLst>
            </p:cNvPr>
            <p:cNvSpPr/>
            <p:nvPr/>
          </p:nvSpPr>
          <p:spPr>
            <a:xfrm rot="5400000">
              <a:off x="4095062" y="1588294"/>
              <a:ext cx="36000" cy="108000"/>
            </a:xfrm>
            <a:prstGeom prst="roundRect">
              <a:avLst>
                <a:gd name="adj" fmla="val 50000"/>
              </a:avLst>
            </a:prstGeom>
            <a:solidFill>
              <a:srgbClr val="16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90">
            <a:extLst>
              <a:ext uri="{FF2B5EF4-FFF2-40B4-BE49-F238E27FC236}">
                <a16:creationId xmlns="" xmlns:a16="http://schemas.microsoft.com/office/drawing/2014/main" id="{8BE8309B-1E2A-41DE-A12F-EEC596734CD0}"/>
              </a:ext>
            </a:extLst>
          </p:cNvPr>
          <p:cNvGrpSpPr/>
          <p:nvPr/>
        </p:nvGrpSpPr>
        <p:grpSpPr>
          <a:xfrm>
            <a:off x="2922312" y="1391313"/>
            <a:ext cx="91921" cy="91921"/>
            <a:chOff x="4059062" y="1588294"/>
            <a:chExt cx="108000" cy="108000"/>
          </a:xfrm>
        </p:grpSpPr>
        <p:sp>
          <p:nvSpPr>
            <p:cNvPr id="92" name="矩形: 圆角 91">
              <a:extLst>
                <a:ext uri="{FF2B5EF4-FFF2-40B4-BE49-F238E27FC236}">
                  <a16:creationId xmlns="" xmlns:a16="http://schemas.microsoft.com/office/drawing/2014/main" id="{5951954A-FD18-47BB-8D99-986502D18248}"/>
                </a:ext>
              </a:extLst>
            </p:cNvPr>
            <p:cNvSpPr/>
            <p:nvPr/>
          </p:nvSpPr>
          <p:spPr>
            <a:xfrm>
              <a:off x="4095062" y="1588294"/>
              <a:ext cx="36000" cy="108000"/>
            </a:xfrm>
            <a:prstGeom prst="roundRect">
              <a:avLst>
                <a:gd name="adj" fmla="val 50000"/>
              </a:avLst>
            </a:prstGeom>
            <a:solidFill>
              <a:srgbClr val="161743">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圆角 92">
              <a:extLst>
                <a:ext uri="{FF2B5EF4-FFF2-40B4-BE49-F238E27FC236}">
                  <a16:creationId xmlns="" xmlns:a16="http://schemas.microsoft.com/office/drawing/2014/main" id="{F7B0DDA5-11FC-46DF-9E14-56A990EBA417}"/>
                </a:ext>
              </a:extLst>
            </p:cNvPr>
            <p:cNvSpPr/>
            <p:nvPr/>
          </p:nvSpPr>
          <p:spPr>
            <a:xfrm rot="5400000">
              <a:off x="4095062" y="1588294"/>
              <a:ext cx="36000" cy="108000"/>
            </a:xfrm>
            <a:prstGeom prst="roundRect">
              <a:avLst>
                <a:gd name="adj" fmla="val 50000"/>
              </a:avLst>
            </a:prstGeom>
            <a:solidFill>
              <a:srgbClr val="161743">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4" name="椭圆 93">
            <a:extLst>
              <a:ext uri="{FF2B5EF4-FFF2-40B4-BE49-F238E27FC236}">
                <a16:creationId xmlns="" xmlns:a16="http://schemas.microsoft.com/office/drawing/2014/main" id="{9DBF46A0-B024-469A-9F9C-A39A1C90DBEA}"/>
              </a:ext>
            </a:extLst>
          </p:cNvPr>
          <p:cNvSpPr/>
          <p:nvPr/>
        </p:nvSpPr>
        <p:spPr>
          <a:xfrm>
            <a:off x="6981825" y="689761"/>
            <a:ext cx="68580" cy="68580"/>
          </a:xfrm>
          <a:prstGeom prst="ellipse">
            <a:avLst/>
          </a:prstGeom>
          <a:noFill/>
          <a:ln w="28575">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a:extLst>
              <a:ext uri="{FF2B5EF4-FFF2-40B4-BE49-F238E27FC236}">
                <a16:creationId xmlns="" xmlns:a16="http://schemas.microsoft.com/office/drawing/2014/main" id="{D7814845-4F2C-454B-964E-B287D1BA4955}"/>
              </a:ext>
            </a:extLst>
          </p:cNvPr>
          <p:cNvSpPr/>
          <p:nvPr/>
        </p:nvSpPr>
        <p:spPr>
          <a:xfrm>
            <a:off x="6963825" y="1011100"/>
            <a:ext cx="36000" cy="36000"/>
          </a:xfrm>
          <a:prstGeom prst="ellipse">
            <a:avLst/>
          </a:prstGeom>
          <a:noFill/>
          <a:ln w="12700">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a:extLst>
              <a:ext uri="{FF2B5EF4-FFF2-40B4-BE49-F238E27FC236}">
                <a16:creationId xmlns="" xmlns:a16="http://schemas.microsoft.com/office/drawing/2014/main" id="{D70409FE-2021-466E-9778-14E8018DF371}"/>
              </a:ext>
            </a:extLst>
          </p:cNvPr>
          <p:cNvSpPr/>
          <p:nvPr/>
        </p:nvSpPr>
        <p:spPr>
          <a:xfrm>
            <a:off x="7134287" y="860023"/>
            <a:ext cx="90889" cy="90889"/>
          </a:xfrm>
          <a:prstGeom prst="ellipse">
            <a:avLst/>
          </a:prstGeom>
          <a:noFill/>
          <a:ln w="12700">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a:extLst>
              <a:ext uri="{FF2B5EF4-FFF2-40B4-BE49-F238E27FC236}">
                <a16:creationId xmlns="" xmlns:a16="http://schemas.microsoft.com/office/drawing/2014/main" id="{2D3564C7-83BF-4231-82F2-08C967F12815}"/>
              </a:ext>
            </a:extLst>
          </p:cNvPr>
          <p:cNvSpPr/>
          <p:nvPr/>
        </p:nvSpPr>
        <p:spPr>
          <a:xfrm>
            <a:off x="7058390" y="974191"/>
            <a:ext cx="60164" cy="60164"/>
          </a:xfrm>
          <a:prstGeom prst="ellipse">
            <a:avLst/>
          </a:prstGeom>
          <a:noFill/>
          <a:ln w="12700">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流程图: 终止 97">
            <a:extLst>
              <a:ext uri="{FF2B5EF4-FFF2-40B4-BE49-F238E27FC236}">
                <a16:creationId xmlns="" xmlns:a16="http://schemas.microsoft.com/office/drawing/2014/main" id="{6917CEF2-1828-4062-91A2-2A7AD6683F2A}"/>
              </a:ext>
            </a:extLst>
          </p:cNvPr>
          <p:cNvSpPr/>
          <p:nvPr/>
        </p:nvSpPr>
        <p:spPr>
          <a:xfrm>
            <a:off x="5238307" y="601962"/>
            <a:ext cx="72000" cy="36000"/>
          </a:xfrm>
          <a:prstGeom prst="flowChartTerminator">
            <a:avLst/>
          </a:prstGeom>
          <a:solidFill>
            <a:srgbClr val="B74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流程图: 终止 98">
            <a:extLst>
              <a:ext uri="{FF2B5EF4-FFF2-40B4-BE49-F238E27FC236}">
                <a16:creationId xmlns="" xmlns:a16="http://schemas.microsoft.com/office/drawing/2014/main" id="{6F1ACFE3-8FC5-4A86-8C02-D0853DA5F431}"/>
              </a:ext>
            </a:extLst>
          </p:cNvPr>
          <p:cNvSpPr/>
          <p:nvPr/>
        </p:nvSpPr>
        <p:spPr>
          <a:xfrm>
            <a:off x="5496314" y="601962"/>
            <a:ext cx="72000" cy="36000"/>
          </a:xfrm>
          <a:prstGeom prst="flowChartTerminator">
            <a:avLst/>
          </a:prstGeom>
          <a:solidFill>
            <a:srgbClr val="B74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空心弧 99">
            <a:extLst>
              <a:ext uri="{FF2B5EF4-FFF2-40B4-BE49-F238E27FC236}">
                <a16:creationId xmlns="" xmlns:a16="http://schemas.microsoft.com/office/drawing/2014/main" id="{F1204347-E82A-4DA9-BA5E-DDD86305970C}"/>
              </a:ext>
            </a:extLst>
          </p:cNvPr>
          <p:cNvSpPr/>
          <p:nvPr/>
        </p:nvSpPr>
        <p:spPr>
          <a:xfrm flipV="1">
            <a:off x="5352450" y="605135"/>
            <a:ext cx="102394" cy="102394"/>
          </a:xfrm>
          <a:prstGeom prst="blockArc">
            <a:avLst/>
          </a:prstGeom>
          <a:solidFill>
            <a:srgbClr val="B74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1" name="椭圆 100">
            <a:extLst>
              <a:ext uri="{FF2B5EF4-FFF2-40B4-BE49-F238E27FC236}">
                <a16:creationId xmlns="" xmlns:a16="http://schemas.microsoft.com/office/drawing/2014/main" id="{844B8CC0-FB3E-45AA-A16E-3012DE697286}"/>
              </a:ext>
            </a:extLst>
          </p:cNvPr>
          <p:cNvSpPr/>
          <p:nvPr/>
        </p:nvSpPr>
        <p:spPr>
          <a:xfrm>
            <a:off x="5385647" y="595044"/>
            <a:ext cx="36000" cy="36000"/>
          </a:xfrm>
          <a:prstGeom prst="ellipse">
            <a:avLst/>
          </a:prstGeom>
          <a:solidFill>
            <a:srgbClr val="B74FE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2" name="组合 111">
            <a:extLst>
              <a:ext uri="{FF2B5EF4-FFF2-40B4-BE49-F238E27FC236}">
                <a16:creationId xmlns="" xmlns:a16="http://schemas.microsoft.com/office/drawing/2014/main" id="{5D705623-9715-4A75-941A-E41FD54CCA9C}"/>
              </a:ext>
            </a:extLst>
          </p:cNvPr>
          <p:cNvGrpSpPr/>
          <p:nvPr/>
        </p:nvGrpSpPr>
        <p:grpSpPr>
          <a:xfrm>
            <a:off x="5532314" y="1215183"/>
            <a:ext cx="873395" cy="164128"/>
            <a:chOff x="5532314" y="1262806"/>
            <a:chExt cx="873395" cy="164128"/>
          </a:xfrm>
        </p:grpSpPr>
        <p:sp>
          <p:nvSpPr>
            <p:cNvPr id="103" name="矩形: 圆角 102">
              <a:extLst>
                <a:ext uri="{FF2B5EF4-FFF2-40B4-BE49-F238E27FC236}">
                  <a16:creationId xmlns="" xmlns:a16="http://schemas.microsoft.com/office/drawing/2014/main" id="{546ED40F-9225-45E5-B86E-518451AE5789}"/>
                </a:ext>
              </a:extLst>
            </p:cNvPr>
            <p:cNvSpPr/>
            <p:nvPr/>
          </p:nvSpPr>
          <p:spPr>
            <a:xfrm>
              <a:off x="5682945" y="1262806"/>
              <a:ext cx="252000" cy="36000"/>
            </a:xfrm>
            <a:prstGeom prst="roundRect">
              <a:avLst>
                <a:gd name="adj" fmla="val 50000"/>
              </a:avLst>
            </a:prstGeom>
            <a:solidFill>
              <a:srgbClr val="EA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矩形: 圆角 103">
              <a:extLst>
                <a:ext uri="{FF2B5EF4-FFF2-40B4-BE49-F238E27FC236}">
                  <a16:creationId xmlns="" xmlns:a16="http://schemas.microsoft.com/office/drawing/2014/main" id="{88DDF53A-509F-489E-9656-02045F90BC23}"/>
                </a:ext>
              </a:extLst>
            </p:cNvPr>
            <p:cNvSpPr/>
            <p:nvPr/>
          </p:nvSpPr>
          <p:spPr>
            <a:xfrm>
              <a:off x="6081709" y="1262806"/>
              <a:ext cx="324000" cy="36000"/>
            </a:xfrm>
            <a:prstGeom prst="roundRect">
              <a:avLst>
                <a:gd name="adj" fmla="val 50000"/>
              </a:avLst>
            </a:prstGeom>
            <a:solidFill>
              <a:srgbClr val="EA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矩形: 圆角 104">
              <a:extLst>
                <a:ext uri="{FF2B5EF4-FFF2-40B4-BE49-F238E27FC236}">
                  <a16:creationId xmlns="" xmlns:a16="http://schemas.microsoft.com/office/drawing/2014/main" id="{7BE510CD-BBEA-4488-8161-8E3F8F4924BE}"/>
                </a:ext>
              </a:extLst>
            </p:cNvPr>
            <p:cNvSpPr/>
            <p:nvPr/>
          </p:nvSpPr>
          <p:spPr>
            <a:xfrm>
              <a:off x="5972357" y="1262806"/>
              <a:ext cx="72000" cy="36000"/>
            </a:xfrm>
            <a:prstGeom prst="roundRect">
              <a:avLst>
                <a:gd name="adj" fmla="val 50000"/>
              </a:avLst>
            </a:prstGeom>
            <a:solidFill>
              <a:srgbClr val="EA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矩形: 圆角 105">
              <a:extLst>
                <a:ext uri="{FF2B5EF4-FFF2-40B4-BE49-F238E27FC236}">
                  <a16:creationId xmlns="" xmlns:a16="http://schemas.microsoft.com/office/drawing/2014/main" id="{290202F0-A564-47D2-8B74-79BAC784B776}"/>
                </a:ext>
              </a:extLst>
            </p:cNvPr>
            <p:cNvSpPr/>
            <p:nvPr/>
          </p:nvSpPr>
          <p:spPr>
            <a:xfrm>
              <a:off x="5532314" y="1326870"/>
              <a:ext cx="252000" cy="36000"/>
            </a:xfrm>
            <a:prstGeom prst="roundRect">
              <a:avLst>
                <a:gd name="adj" fmla="val 50000"/>
              </a:avLst>
            </a:prstGeom>
            <a:solidFill>
              <a:srgbClr val="EA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矩形: 圆角 106">
              <a:extLst>
                <a:ext uri="{FF2B5EF4-FFF2-40B4-BE49-F238E27FC236}">
                  <a16:creationId xmlns="" xmlns:a16="http://schemas.microsoft.com/office/drawing/2014/main" id="{CCF8B9EC-50F3-4ACE-82F3-62F15DBE81BD}"/>
                </a:ext>
              </a:extLst>
            </p:cNvPr>
            <p:cNvSpPr/>
            <p:nvPr/>
          </p:nvSpPr>
          <p:spPr>
            <a:xfrm>
              <a:off x="5807671" y="1326870"/>
              <a:ext cx="72000" cy="36000"/>
            </a:xfrm>
            <a:prstGeom prst="roundRect">
              <a:avLst>
                <a:gd name="adj" fmla="val 50000"/>
              </a:avLst>
            </a:prstGeom>
            <a:solidFill>
              <a:srgbClr val="EA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矩形: 圆角 107">
              <a:extLst>
                <a:ext uri="{FF2B5EF4-FFF2-40B4-BE49-F238E27FC236}">
                  <a16:creationId xmlns="" xmlns:a16="http://schemas.microsoft.com/office/drawing/2014/main" id="{5B0AA965-7286-4F30-B9B1-0CE921AE23B4}"/>
                </a:ext>
              </a:extLst>
            </p:cNvPr>
            <p:cNvSpPr/>
            <p:nvPr/>
          </p:nvSpPr>
          <p:spPr>
            <a:xfrm>
              <a:off x="5896959" y="1326870"/>
              <a:ext cx="432000" cy="36000"/>
            </a:xfrm>
            <a:prstGeom prst="roundRect">
              <a:avLst>
                <a:gd name="adj" fmla="val 50000"/>
              </a:avLst>
            </a:prstGeom>
            <a:solidFill>
              <a:srgbClr val="EA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矩形: 圆角 108">
              <a:extLst>
                <a:ext uri="{FF2B5EF4-FFF2-40B4-BE49-F238E27FC236}">
                  <a16:creationId xmlns="" xmlns:a16="http://schemas.microsoft.com/office/drawing/2014/main" id="{3E4BA965-D827-4E4E-81AD-DF5BB6457AC8}"/>
                </a:ext>
              </a:extLst>
            </p:cNvPr>
            <p:cNvSpPr/>
            <p:nvPr/>
          </p:nvSpPr>
          <p:spPr>
            <a:xfrm>
              <a:off x="6045709" y="1390934"/>
              <a:ext cx="72000" cy="36000"/>
            </a:xfrm>
            <a:prstGeom prst="roundRect">
              <a:avLst>
                <a:gd name="adj" fmla="val 50000"/>
              </a:avLst>
            </a:prstGeom>
            <a:solidFill>
              <a:srgbClr val="EA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矩形: 圆角 109">
              <a:extLst>
                <a:ext uri="{FF2B5EF4-FFF2-40B4-BE49-F238E27FC236}">
                  <a16:creationId xmlns="" xmlns:a16="http://schemas.microsoft.com/office/drawing/2014/main" id="{87796F3F-586D-4EC8-81B1-0F6AC7A28A57}"/>
                </a:ext>
              </a:extLst>
            </p:cNvPr>
            <p:cNvSpPr/>
            <p:nvPr/>
          </p:nvSpPr>
          <p:spPr>
            <a:xfrm>
              <a:off x="6148384" y="1390934"/>
              <a:ext cx="252000" cy="36000"/>
            </a:xfrm>
            <a:prstGeom prst="roundRect">
              <a:avLst>
                <a:gd name="adj" fmla="val 50000"/>
              </a:avLst>
            </a:prstGeom>
            <a:solidFill>
              <a:srgbClr val="EA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圆角 110">
              <a:extLst>
                <a:ext uri="{FF2B5EF4-FFF2-40B4-BE49-F238E27FC236}">
                  <a16:creationId xmlns="" xmlns:a16="http://schemas.microsoft.com/office/drawing/2014/main" id="{7C9E8CB6-2253-4BC4-9651-E80D8C61E360}"/>
                </a:ext>
              </a:extLst>
            </p:cNvPr>
            <p:cNvSpPr/>
            <p:nvPr/>
          </p:nvSpPr>
          <p:spPr>
            <a:xfrm>
              <a:off x="5583034" y="1390414"/>
              <a:ext cx="432000" cy="36000"/>
            </a:xfrm>
            <a:prstGeom prst="roundRect">
              <a:avLst>
                <a:gd name="adj" fmla="val 50000"/>
              </a:avLst>
            </a:prstGeom>
            <a:solidFill>
              <a:srgbClr val="EA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3" name="文本框 112">
            <a:extLst>
              <a:ext uri="{FF2B5EF4-FFF2-40B4-BE49-F238E27FC236}">
                <a16:creationId xmlns="" xmlns:a16="http://schemas.microsoft.com/office/drawing/2014/main" id="{4E7A8022-FA08-4D6A-B2BC-BE0D719A2D2F}"/>
              </a:ext>
            </a:extLst>
          </p:cNvPr>
          <p:cNvSpPr txBox="1"/>
          <p:nvPr/>
        </p:nvSpPr>
        <p:spPr>
          <a:xfrm>
            <a:off x="2562762" y="1622768"/>
            <a:ext cx="4018477" cy="461665"/>
          </a:xfrm>
          <a:prstGeom prst="rect">
            <a:avLst/>
          </a:prstGeom>
          <a:noFill/>
        </p:spPr>
        <p:txBody>
          <a:bodyPr wrap="square" rtlCol="0">
            <a:spAutoFit/>
          </a:bodyPr>
          <a:lstStyle/>
          <a:p>
            <a:pPr algn="ctr"/>
            <a:r>
              <a:rPr lang="zh-CN" altLang="en-US" sz="2400" dirty="0">
                <a:latin typeface="微软雅黑" panose="020B0503020204020204" pitchFamily="34" charset="-122"/>
                <a:ea typeface="微软雅黑" panose="020B0503020204020204" pitchFamily="34" charset="-122"/>
              </a:rPr>
              <a:t>求职意向：平面设计师助理</a:t>
            </a:r>
          </a:p>
        </p:txBody>
      </p:sp>
      <p:sp>
        <p:nvSpPr>
          <p:cNvPr id="69" name="文本框 68">
            <a:extLst>
              <a:ext uri="{FF2B5EF4-FFF2-40B4-BE49-F238E27FC236}">
                <a16:creationId xmlns="" xmlns:a16="http://schemas.microsoft.com/office/drawing/2014/main" id="{672A9CDD-0F9C-4EAD-BEEE-A0F6874AC93C}"/>
              </a:ext>
            </a:extLst>
          </p:cNvPr>
          <p:cNvSpPr txBox="1"/>
          <p:nvPr/>
        </p:nvSpPr>
        <p:spPr>
          <a:xfrm>
            <a:off x="2007008" y="2235087"/>
            <a:ext cx="2080927" cy="369332"/>
          </a:xfrm>
          <a:prstGeom prst="rect">
            <a:avLst/>
          </a:prstGeom>
          <a:noFill/>
        </p:spPr>
        <p:txBody>
          <a:bodyPr wrap="square" rtlCol="0">
            <a:spAutoFit/>
          </a:bodyPr>
          <a:lstStyle/>
          <a:p>
            <a:r>
              <a:rPr lang="en-US" altLang="zh-CN" dirty="0" smtClean="0">
                <a:latin typeface="微软雅黑" panose="020B0503020204020204" pitchFamily="34" charset="-122"/>
                <a:ea typeface="微软雅黑" panose="020B0503020204020204" pitchFamily="34" charset="-122"/>
              </a:rPr>
              <a:t>XXXXXXXXX</a:t>
            </a:r>
            <a:endParaRPr lang="zh-CN" altLang="en-US" dirty="0">
              <a:latin typeface="微软雅黑" panose="020B0503020204020204" pitchFamily="34" charset="-122"/>
              <a:ea typeface="微软雅黑" panose="020B0503020204020204" pitchFamily="34" charset="-122"/>
            </a:endParaRPr>
          </a:p>
        </p:txBody>
      </p:sp>
      <p:sp>
        <p:nvSpPr>
          <p:cNvPr id="70" name="文本框 69">
            <a:extLst>
              <a:ext uri="{FF2B5EF4-FFF2-40B4-BE49-F238E27FC236}">
                <a16:creationId xmlns="" xmlns:a16="http://schemas.microsoft.com/office/drawing/2014/main" id="{C4635FC8-C54A-43DD-BC34-CF8163E87ACF}"/>
              </a:ext>
            </a:extLst>
          </p:cNvPr>
          <p:cNvSpPr txBox="1"/>
          <p:nvPr/>
        </p:nvSpPr>
        <p:spPr>
          <a:xfrm>
            <a:off x="4780026" y="2235087"/>
            <a:ext cx="2813129" cy="369332"/>
          </a:xfrm>
          <a:prstGeom prst="rect">
            <a:avLst/>
          </a:prstGeom>
          <a:noFill/>
        </p:spPr>
        <p:txBody>
          <a:bodyPr wrap="square" rtlCol="0">
            <a:spAutoFit/>
          </a:bodyPr>
          <a:lstStyle/>
          <a:p>
            <a:r>
              <a:rPr lang="en-US" altLang="zh-CN" dirty="0" smtClean="0">
                <a:latin typeface="微软雅黑" panose="020B0503020204020204" pitchFamily="34" charset="-122"/>
                <a:ea typeface="微软雅黑" panose="020B0503020204020204" pitchFamily="34" charset="-122"/>
              </a:rPr>
              <a:t>XXXXXXXX</a:t>
            </a:r>
            <a:endParaRPr lang="zh-CN" altLang="en-US" dirty="0">
              <a:latin typeface="微软雅黑" panose="020B0503020204020204" pitchFamily="34" charset="-122"/>
              <a:ea typeface="微软雅黑" panose="020B0503020204020204" pitchFamily="34" charset="-122"/>
            </a:endParaRPr>
          </a:p>
        </p:txBody>
      </p:sp>
      <p:pic>
        <p:nvPicPr>
          <p:cNvPr id="5" name="图形 4" descr="电话">
            <a:extLst>
              <a:ext uri="{FF2B5EF4-FFF2-40B4-BE49-F238E27FC236}">
                <a16:creationId xmlns="" xmlns:a16="http://schemas.microsoft.com/office/drawing/2014/main" id="{FF490306-388B-4899-B26D-0D0A8FA8CF7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1588945" y="2221753"/>
            <a:ext cx="396000" cy="396000"/>
          </a:xfrm>
          <a:prstGeom prst="rect">
            <a:avLst/>
          </a:prstGeom>
        </p:spPr>
      </p:pic>
      <p:pic>
        <p:nvPicPr>
          <p:cNvPr id="7" name="图形 6" descr="电子邮件">
            <a:extLst>
              <a:ext uri="{FF2B5EF4-FFF2-40B4-BE49-F238E27FC236}">
                <a16:creationId xmlns="" xmlns:a16="http://schemas.microsoft.com/office/drawing/2014/main" id="{14165255-468C-465C-A21B-E192C1418FE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4296580" y="2221753"/>
            <a:ext cx="396000" cy="396000"/>
          </a:xfrm>
          <a:prstGeom prst="rect">
            <a:avLst/>
          </a:prstGeom>
        </p:spPr>
      </p:pic>
      <p:pic>
        <p:nvPicPr>
          <p:cNvPr id="12" name="图形 11" descr="火箭">
            <a:extLst>
              <a:ext uri="{FF2B5EF4-FFF2-40B4-BE49-F238E27FC236}">
                <a16:creationId xmlns="" xmlns:a16="http://schemas.microsoft.com/office/drawing/2014/main" id="{37BB2408-9182-4FE5-9107-99B96D8E4146}"/>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xmlns="" r:embed="rId9"/>
              </a:ext>
            </a:extLst>
          </a:blip>
          <a:stretch>
            <a:fillRect/>
          </a:stretch>
        </p:blipFill>
        <p:spPr>
          <a:xfrm>
            <a:off x="7447696" y="3238204"/>
            <a:ext cx="875803" cy="875803"/>
          </a:xfrm>
          <a:prstGeom prst="rect">
            <a:avLst/>
          </a:prstGeom>
        </p:spPr>
      </p:pic>
      <p:grpSp>
        <p:nvGrpSpPr>
          <p:cNvPr id="25" name="组合 24">
            <a:extLst>
              <a:ext uri="{FF2B5EF4-FFF2-40B4-BE49-F238E27FC236}">
                <a16:creationId xmlns="" xmlns:a16="http://schemas.microsoft.com/office/drawing/2014/main" id="{F673CDA3-74D9-46D6-9D82-E694D577B903}"/>
              </a:ext>
            </a:extLst>
          </p:cNvPr>
          <p:cNvGrpSpPr/>
          <p:nvPr/>
        </p:nvGrpSpPr>
        <p:grpSpPr>
          <a:xfrm>
            <a:off x="2456205" y="2912357"/>
            <a:ext cx="4231590" cy="0"/>
            <a:chOff x="2097369" y="3001257"/>
            <a:chExt cx="4231590" cy="0"/>
          </a:xfrm>
        </p:grpSpPr>
        <p:cxnSp>
          <p:nvCxnSpPr>
            <p:cNvPr id="15" name="直接连接符 14">
              <a:extLst>
                <a:ext uri="{FF2B5EF4-FFF2-40B4-BE49-F238E27FC236}">
                  <a16:creationId xmlns="" xmlns:a16="http://schemas.microsoft.com/office/drawing/2014/main" id="{B049E176-1132-4FFC-9905-2486DE92D696}"/>
                </a:ext>
              </a:extLst>
            </p:cNvPr>
            <p:cNvCxnSpPr>
              <a:cxnSpLocks/>
            </p:cNvCxnSpPr>
            <p:nvPr/>
          </p:nvCxnSpPr>
          <p:spPr>
            <a:xfrm>
              <a:off x="2504131" y="3001257"/>
              <a:ext cx="1457523" cy="0"/>
            </a:xfrm>
            <a:prstGeom prst="line">
              <a:avLst/>
            </a:prstGeom>
            <a:ln w="38100" cap="rnd">
              <a:solidFill>
                <a:srgbClr val="161743"/>
              </a:solidFill>
            </a:ln>
          </p:spPr>
          <p:style>
            <a:lnRef idx="1">
              <a:schemeClr val="accent1"/>
            </a:lnRef>
            <a:fillRef idx="0">
              <a:schemeClr val="accent1"/>
            </a:fillRef>
            <a:effectRef idx="0">
              <a:schemeClr val="accent1"/>
            </a:effectRef>
            <a:fontRef idx="minor">
              <a:schemeClr val="tx1"/>
            </a:fontRef>
          </p:style>
        </p:cxnSp>
        <p:cxnSp>
          <p:nvCxnSpPr>
            <p:cNvPr id="120" name="直接连接符 119">
              <a:extLst>
                <a:ext uri="{FF2B5EF4-FFF2-40B4-BE49-F238E27FC236}">
                  <a16:creationId xmlns="" xmlns:a16="http://schemas.microsoft.com/office/drawing/2014/main" id="{259BEFD4-273D-4D65-A5BA-66324A3B9DEF}"/>
                </a:ext>
              </a:extLst>
            </p:cNvPr>
            <p:cNvCxnSpPr>
              <a:cxnSpLocks/>
            </p:cNvCxnSpPr>
            <p:nvPr/>
          </p:nvCxnSpPr>
          <p:spPr>
            <a:xfrm>
              <a:off x="2263481" y="3001257"/>
              <a:ext cx="137906" cy="0"/>
            </a:xfrm>
            <a:prstGeom prst="line">
              <a:avLst/>
            </a:prstGeom>
            <a:ln w="38100" cap="rnd">
              <a:solidFill>
                <a:srgbClr val="161743"/>
              </a:solidFill>
            </a:ln>
          </p:spPr>
          <p:style>
            <a:lnRef idx="1">
              <a:schemeClr val="accent1"/>
            </a:lnRef>
            <a:fillRef idx="0">
              <a:schemeClr val="accent1"/>
            </a:fillRef>
            <a:effectRef idx="0">
              <a:schemeClr val="accent1"/>
            </a:effectRef>
            <a:fontRef idx="minor">
              <a:schemeClr val="tx1"/>
            </a:fontRef>
          </p:style>
        </p:cxnSp>
        <p:cxnSp>
          <p:nvCxnSpPr>
            <p:cNvPr id="121" name="直接连接符 120">
              <a:extLst>
                <a:ext uri="{FF2B5EF4-FFF2-40B4-BE49-F238E27FC236}">
                  <a16:creationId xmlns="" xmlns:a16="http://schemas.microsoft.com/office/drawing/2014/main" id="{C3EBFAB6-0C9B-4A44-8BC2-9CA37DAAE354}"/>
                </a:ext>
              </a:extLst>
            </p:cNvPr>
            <p:cNvCxnSpPr>
              <a:cxnSpLocks/>
            </p:cNvCxnSpPr>
            <p:nvPr/>
          </p:nvCxnSpPr>
          <p:spPr>
            <a:xfrm>
              <a:off x="2097369" y="3001257"/>
              <a:ext cx="68953" cy="0"/>
            </a:xfrm>
            <a:prstGeom prst="line">
              <a:avLst/>
            </a:prstGeom>
            <a:ln w="38100" cap="rnd">
              <a:solidFill>
                <a:srgbClr val="161743"/>
              </a:solidFill>
            </a:ln>
          </p:spPr>
          <p:style>
            <a:lnRef idx="1">
              <a:schemeClr val="accent1"/>
            </a:lnRef>
            <a:fillRef idx="0">
              <a:schemeClr val="accent1"/>
            </a:fillRef>
            <a:effectRef idx="0">
              <a:schemeClr val="accent1"/>
            </a:effectRef>
            <a:fontRef idx="minor">
              <a:schemeClr val="tx1"/>
            </a:fontRef>
          </p:style>
        </p:cxnSp>
        <p:cxnSp>
          <p:nvCxnSpPr>
            <p:cNvPr id="122" name="直接连接符 121">
              <a:extLst>
                <a:ext uri="{FF2B5EF4-FFF2-40B4-BE49-F238E27FC236}">
                  <a16:creationId xmlns="" xmlns:a16="http://schemas.microsoft.com/office/drawing/2014/main" id="{BF311F35-0829-4147-9C13-8BE4C4D87D38}"/>
                </a:ext>
              </a:extLst>
            </p:cNvPr>
            <p:cNvCxnSpPr>
              <a:cxnSpLocks/>
            </p:cNvCxnSpPr>
            <p:nvPr/>
          </p:nvCxnSpPr>
          <p:spPr>
            <a:xfrm>
              <a:off x="4060212" y="3001257"/>
              <a:ext cx="109357" cy="0"/>
            </a:xfrm>
            <a:prstGeom prst="line">
              <a:avLst/>
            </a:prstGeom>
            <a:ln w="38100" cap="rnd">
              <a:solidFill>
                <a:srgbClr val="161743"/>
              </a:solidFill>
            </a:ln>
          </p:spPr>
          <p:style>
            <a:lnRef idx="1">
              <a:schemeClr val="accent1"/>
            </a:lnRef>
            <a:fillRef idx="0">
              <a:schemeClr val="accent1"/>
            </a:fillRef>
            <a:effectRef idx="0">
              <a:schemeClr val="accent1"/>
            </a:effectRef>
            <a:fontRef idx="minor">
              <a:schemeClr val="tx1"/>
            </a:fontRef>
          </p:style>
        </p:cxnSp>
        <p:cxnSp>
          <p:nvCxnSpPr>
            <p:cNvPr id="123" name="直接连接符 122">
              <a:extLst>
                <a:ext uri="{FF2B5EF4-FFF2-40B4-BE49-F238E27FC236}">
                  <a16:creationId xmlns="" xmlns:a16="http://schemas.microsoft.com/office/drawing/2014/main" id="{76E45C8A-0C7C-4E39-A768-75D5CD7B0706}"/>
                </a:ext>
              </a:extLst>
            </p:cNvPr>
            <p:cNvCxnSpPr>
              <a:cxnSpLocks/>
            </p:cNvCxnSpPr>
            <p:nvPr/>
          </p:nvCxnSpPr>
          <p:spPr>
            <a:xfrm>
              <a:off x="4241901" y="3001257"/>
              <a:ext cx="1923155" cy="0"/>
            </a:xfrm>
            <a:prstGeom prst="line">
              <a:avLst/>
            </a:prstGeom>
            <a:ln w="38100" cap="rnd">
              <a:solidFill>
                <a:srgbClr val="161743"/>
              </a:solidFill>
            </a:ln>
          </p:spPr>
          <p:style>
            <a:lnRef idx="1">
              <a:schemeClr val="accent1"/>
            </a:lnRef>
            <a:fillRef idx="0">
              <a:schemeClr val="accent1"/>
            </a:fillRef>
            <a:effectRef idx="0">
              <a:schemeClr val="accent1"/>
            </a:effectRef>
            <a:fontRef idx="minor">
              <a:schemeClr val="tx1"/>
            </a:fontRef>
          </p:style>
        </p:cxnSp>
        <p:cxnSp>
          <p:nvCxnSpPr>
            <p:cNvPr id="124" name="直接连接符 123">
              <a:extLst>
                <a:ext uri="{FF2B5EF4-FFF2-40B4-BE49-F238E27FC236}">
                  <a16:creationId xmlns="" xmlns:a16="http://schemas.microsoft.com/office/drawing/2014/main" id="{44981601-AB22-4534-B8B7-39B053F2B61B}"/>
                </a:ext>
              </a:extLst>
            </p:cNvPr>
            <p:cNvCxnSpPr>
              <a:cxnSpLocks/>
            </p:cNvCxnSpPr>
            <p:nvPr/>
          </p:nvCxnSpPr>
          <p:spPr>
            <a:xfrm>
              <a:off x="6263598" y="3001257"/>
              <a:ext cx="65361" cy="0"/>
            </a:xfrm>
            <a:prstGeom prst="line">
              <a:avLst/>
            </a:prstGeom>
            <a:ln w="38100" cap="rnd">
              <a:solidFill>
                <a:srgbClr val="161743"/>
              </a:solidFill>
            </a:ln>
          </p:spPr>
          <p:style>
            <a:lnRef idx="1">
              <a:schemeClr val="accent1"/>
            </a:lnRef>
            <a:fillRef idx="0">
              <a:schemeClr val="accent1"/>
            </a:fillRef>
            <a:effectRef idx="0">
              <a:schemeClr val="accent1"/>
            </a:effectRef>
            <a:fontRef idx="minor">
              <a:schemeClr val="tx1"/>
            </a:fontRef>
          </p:style>
        </p:cxnSp>
      </p:grpSp>
      <p:grpSp>
        <p:nvGrpSpPr>
          <p:cNvPr id="40" name="组合 39">
            <a:extLst>
              <a:ext uri="{FF2B5EF4-FFF2-40B4-BE49-F238E27FC236}">
                <a16:creationId xmlns="" xmlns:a16="http://schemas.microsoft.com/office/drawing/2014/main" id="{07B99637-6844-48F9-B590-142DE0D8308B}"/>
              </a:ext>
            </a:extLst>
          </p:cNvPr>
          <p:cNvGrpSpPr/>
          <p:nvPr/>
        </p:nvGrpSpPr>
        <p:grpSpPr>
          <a:xfrm>
            <a:off x="819150" y="3111500"/>
            <a:ext cx="715087" cy="860245"/>
            <a:chOff x="1383791" y="3026023"/>
            <a:chExt cx="553398" cy="665734"/>
          </a:xfrm>
        </p:grpSpPr>
        <p:grpSp>
          <p:nvGrpSpPr>
            <p:cNvPr id="30" name="Group 4">
              <a:extLst>
                <a:ext uri="{FF2B5EF4-FFF2-40B4-BE49-F238E27FC236}">
                  <a16:creationId xmlns="" xmlns:a16="http://schemas.microsoft.com/office/drawing/2014/main" id="{8BAF7071-B3FA-40AC-95F5-424657DEBAD3}"/>
                </a:ext>
              </a:extLst>
            </p:cNvPr>
            <p:cNvGrpSpPr>
              <a:grpSpLocks noChangeAspect="1"/>
            </p:cNvGrpSpPr>
            <p:nvPr/>
          </p:nvGrpSpPr>
          <p:grpSpPr bwMode="auto">
            <a:xfrm>
              <a:off x="1452122" y="3067174"/>
              <a:ext cx="455756" cy="624583"/>
              <a:chOff x="6299" y="51"/>
              <a:chExt cx="1177" cy="1613"/>
            </a:xfrm>
          </p:grpSpPr>
          <p:sp>
            <p:nvSpPr>
              <p:cNvPr id="31" name="AutoShape 3">
                <a:extLst>
                  <a:ext uri="{FF2B5EF4-FFF2-40B4-BE49-F238E27FC236}">
                    <a16:creationId xmlns="" xmlns:a16="http://schemas.microsoft.com/office/drawing/2014/main" id="{24992EC7-B9A4-4537-9D1E-34A4A41BBC4C}"/>
                  </a:ext>
                </a:extLst>
              </p:cNvPr>
              <p:cNvSpPr>
                <a:spLocks noChangeAspect="1" noChangeArrowheads="1" noTextEdit="1"/>
              </p:cNvSpPr>
              <p:nvPr/>
            </p:nvSpPr>
            <p:spPr bwMode="auto">
              <a:xfrm>
                <a:off x="6299" y="51"/>
                <a:ext cx="1177" cy="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5">
                <a:extLst>
                  <a:ext uri="{FF2B5EF4-FFF2-40B4-BE49-F238E27FC236}">
                    <a16:creationId xmlns="" xmlns:a16="http://schemas.microsoft.com/office/drawing/2014/main" id="{E6BF3DE2-D7DB-413C-9176-FC5BDF35D696}"/>
                  </a:ext>
                </a:extLst>
              </p:cNvPr>
              <p:cNvSpPr>
                <a:spLocks/>
              </p:cNvSpPr>
              <p:nvPr/>
            </p:nvSpPr>
            <p:spPr bwMode="auto">
              <a:xfrm>
                <a:off x="6301" y="51"/>
                <a:ext cx="587" cy="1173"/>
              </a:xfrm>
              <a:custGeom>
                <a:avLst/>
                <a:gdLst>
                  <a:gd name="T0" fmla="*/ 0 w 307"/>
                  <a:gd name="T1" fmla="*/ 307 h 615"/>
                  <a:gd name="T2" fmla="*/ 307 w 307"/>
                  <a:gd name="T3" fmla="*/ 615 h 615"/>
                  <a:gd name="T4" fmla="*/ 307 w 307"/>
                  <a:gd name="T5" fmla="*/ 0 h 615"/>
                  <a:gd name="T6" fmla="*/ 0 w 307"/>
                  <a:gd name="T7" fmla="*/ 307 h 615"/>
                </a:gdLst>
                <a:ahLst/>
                <a:cxnLst>
                  <a:cxn ang="0">
                    <a:pos x="T0" y="T1"/>
                  </a:cxn>
                  <a:cxn ang="0">
                    <a:pos x="T2" y="T3"/>
                  </a:cxn>
                  <a:cxn ang="0">
                    <a:pos x="T4" y="T5"/>
                  </a:cxn>
                  <a:cxn ang="0">
                    <a:pos x="T6" y="T7"/>
                  </a:cxn>
                </a:cxnLst>
                <a:rect l="0" t="0" r="r" b="b"/>
                <a:pathLst>
                  <a:path w="307" h="615">
                    <a:moveTo>
                      <a:pt x="0" y="307"/>
                    </a:moveTo>
                    <a:cubicBezTo>
                      <a:pt x="0" y="477"/>
                      <a:pt x="138" y="615"/>
                      <a:pt x="307" y="615"/>
                    </a:cubicBezTo>
                    <a:cubicBezTo>
                      <a:pt x="307" y="0"/>
                      <a:pt x="307" y="0"/>
                      <a:pt x="307" y="0"/>
                    </a:cubicBezTo>
                    <a:cubicBezTo>
                      <a:pt x="138" y="0"/>
                      <a:pt x="0" y="138"/>
                      <a:pt x="0" y="307"/>
                    </a:cubicBezTo>
                  </a:path>
                </a:pathLst>
              </a:custGeom>
              <a:solidFill>
                <a:srgbClr val="2492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
                <a:extLst>
                  <a:ext uri="{FF2B5EF4-FFF2-40B4-BE49-F238E27FC236}">
                    <a16:creationId xmlns="" xmlns:a16="http://schemas.microsoft.com/office/drawing/2014/main" id="{3704A16C-C0CA-45D3-A1AE-195980B4DA71}"/>
                  </a:ext>
                </a:extLst>
              </p:cNvPr>
              <p:cNvSpPr>
                <a:spLocks/>
              </p:cNvSpPr>
              <p:nvPr/>
            </p:nvSpPr>
            <p:spPr bwMode="auto">
              <a:xfrm>
                <a:off x="6886" y="51"/>
                <a:ext cx="590" cy="1173"/>
              </a:xfrm>
              <a:custGeom>
                <a:avLst/>
                <a:gdLst>
                  <a:gd name="T0" fmla="*/ 308 w 308"/>
                  <a:gd name="T1" fmla="*/ 307 h 615"/>
                  <a:gd name="T2" fmla="*/ 0 w 308"/>
                  <a:gd name="T3" fmla="*/ 0 h 615"/>
                  <a:gd name="T4" fmla="*/ 0 w 308"/>
                  <a:gd name="T5" fmla="*/ 615 h 615"/>
                  <a:gd name="T6" fmla="*/ 308 w 308"/>
                  <a:gd name="T7" fmla="*/ 307 h 615"/>
                </a:gdLst>
                <a:ahLst/>
                <a:cxnLst>
                  <a:cxn ang="0">
                    <a:pos x="T0" y="T1"/>
                  </a:cxn>
                  <a:cxn ang="0">
                    <a:pos x="T2" y="T3"/>
                  </a:cxn>
                  <a:cxn ang="0">
                    <a:pos x="T4" y="T5"/>
                  </a:cxn>
                  <a:cxn ang="0">
                    <a:pos x="T6" y="T7"/>
                  </a:cxn>
                </a:cxnLst>
                <a:rect l="0" t="0" r="r" b="b"/>
                <a:pathLst>
                  <a:path w="308" h="615">
                    <a:moveTo>
                      <a:pt x="308" y="307"/>
                    </a:moveTo>
                    <a:cubicBezTo>
                      <a:pt x="308" y="138"/>
                      <a:pt x="170" y="0"/>
                      <a:pt x="0" y="0"/>
                    </a:cubicBezTo>
                    <a:cubicBezTo>
                      <a:pt x="0" y="615"/>
                      <a:pt x="0" y="615"/>
                      <a:pt x="0" y="615"/>
                    </a:cubicBezTo>
                    <a:cubicBezTo>
                      <a:pt x="170" y="615"/>
                      <a:pt x="308" y="477"/>
                      <a:pt x="308" y="307"/>
                    </a:cubicBezTo>
                  </a:path>
                </a:pathLst>
              </a:custGeom>
              <a:solidFill>
                <a:srgbClr val="FF8A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7">
                <a:extLst>
                  <a:ext uri="{FF2B5EF4-FFF2-40B4-BE49-F238E27FC236}">
                    <a16:creationId xmlns="" xmlns:a16="http://schemas.microsoft.com/office/drawing/2014/main" id="{D5C507BC-8731-4E74-B069-A402A8080EDA}"/>
                  </a:ext>
                </a:extLst>
              </p:cNvPr>
              <p:cNvSpPr>
                <a:spLocks noChangeArrowheads="1"/>
              </p:cNvSpPr>
              <p:nvPr/>
            </p:nvSpPr>
            <p:spPr bwMode="auto">
              <a:xfrm>
                <a:off x="6626" y="51"/>
                <a:ext cx="527" cy="1173"/>
              </a:xfrm>
              <a:prstGeom prst="ellipse">
                <a:avLst/>
              </a:prstGeom>
              <a:solidFill>
                <a:srgbClr val="1617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
                <a:extLst>
                  <a:ext uri="{FF2B5EF4-FFF2-40B4-BE49-F238E27FC236}">
                    <a16:creationId xmlns="" xmlns:a16="http://schemas.microsoft.com/office/drawing/2014/main" id="{7BF2A070-CCC2-4753-947D-0BD8A67D0FFE}"/>
                  </a:ext>
                </a:extLst>
              </p:cNvPr>
              <p:cNvSpPr>
                <a:spLocks/>
              </p:cNvSpPr>
              <p:nvPr/>
            </p:nvSpPr>
            <p:spPr bwMode="auto">
              <a:xfrm>
                <a:off x="6666" y="1189"/>
                <a:ext cx="431" cy="181"/>
              </a:xfrm>
              <a:custGeom>
                <a:avLst/>
                <a:gdLst>
                  <a:gd name="T0" fmla="*/ 431 w 431"/>
                  <a:gd name="T1" fmla="*/ 88 h 181"/>
                  <a:gd name="T2" fmla="*/ 217 w 431"/>
                  <a:gd name="T3" fmla="*/ 88 h 181"/>
                  <a:gd name="T4" fmla="*/ 0 w 431"/>
                  <a:gd name="T5" fmla="*/ 181 h 181"/>
                  <a:gd name="T6" fmla="*/ 0 w 431"/>
                  <a:gd name="T7" fmla="*/ 0 h 181"/>
                  <a:gd name="T8" fmla="*/ 431 w 431"/>
                  <a:gd name="T9" fmla="*/ 0 h 181"/>
                  <a:gd name="T10" fmla="*/ 431 w 431"/>
                  <a:gd name="T11" fmla="*/ 88 h 181"/>
                </a:gdLst>
                <a:ahLst/>
                <a:cxnLst>
                  <a:cxn ang="0">
                    <a:pos x="T0" y="T1"/>
                  </a:cxn>
                  <a:cxn ang="0">
                    <a:pos x="T2" y="T3"/>
                  </a:cxn>
                  <a:cxn ang="0">
                    <a:pos x="T4" y="T5"/>
                  </a:cxn>
                  <a:cxn ang="0">
                    <a:pos x="T6" y="T7"/>
                  </a:cxn>
                  <a:cxn ang="0">
                    <a:pos x="T8" y="T9"/>
                  </a:cxn>
                  <a:cxn ang="0">
                    <a:pos x="T10" y="T11"/>
                  </a:cxn>
                </a:cxnLst>
                <a:rect l="0" t="0" r="r" b="b"/>
                <a:pathLst>
                  <a:path w="431" h="181">
                    <a:moveTo>
                      <a:pt x="431" y="88"/>
                    </a:moveTo>
                    <a:lnTo>
                      <a:pt x="217" y="88"/>
                    </a:lnTo>
                    <a:lnTo>
                      <a:pt x="0" y="181"/>
                    </a:lnTo>
                    <a:lnTo>
                      <a:pt x="0" y="0"/>
                    </a:lnTo>
                    <a:lnTo>
                      <a:pt x="431" y="0"/>
                    </a:lnTo>
                    <a:lnTo>
                      <a:pt x="431" y="88"/>
                    </a:lnTo>
                    <a:close/>
                  </a:path>
                </a:pathLst>
              </a:custGeom>
              <a:solidFill>
                <a:srgbClr val="B74F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9">
                <a:extLst>
                  <a:ext uri="{FF2B5EF4-FFF2-40B4-BE49-F238E27FC236}">
                    <a16:creationId xmlns="" xmlns:a16="http://schemas.microsoft.com/office/drawing/2014/main" id="{C71FBE7E-6FD7-4AE7-A9C6-EF6CD03C415C}"/>
                  </a:ext>
                </a:extLst>
              </p:cNvPr>
              <p:cNvSpPr>
                <a:spLocks/>
              </p:cNvSpPr>
              <p:nvPr/>
            </p:nvSpPr>
            <p:spPr bwMode="auto">
              <a:xfrm>
                <a:off x="6730" y="1430"/>
                <a:ext cx="336" cy="234"/>
              </a:xfrm>
              <a:custGeom>
                <a:avLst/>
                <a:gdLst>
                  <a:gd name="T0" fmla="*/ 289 w 336"/>
                  <a:gd name="T1" fmla="*/ 234 h 234"/>
                  <a:gd name="T2" fmla="*/ 47 w 336"/>
                  <a:gd name="T3" fmla="*/ 234 h 234"/>
                  <a:gd name="T4" fmla="*/ 0 w 336"/>
                  <a:gd name="T5" fmla="*/ 0 h 234"/>
                  <a:gd name="T6" fmla="*/ 336 w 336"/>
                  <a:gd name="T7" fmla="*/ 0 h 234"/>
                  <a:gd name="T8" fmla="*/ 289 w 336"/>
                  <a:gd name="T9" fmla="*/ 234 h 234"/>
                </a:gdLst>
                <a:ahLst/>
                <a:cxnLst>
                  <a:cxn ang="0">
                    <a:pos x="T0" y="T1"/>
                  </a:cxn>
                  <a:cxn ang="0">
                    <a:pos x="T2" y="T3"/>
                  </a:cxn>
                  <a:cxn ang="0">
                    <a:pos x="T4" y="T5"/>
                  </a:cxn>
                  <a:cxn ang="0">
                    <a:pos x="T6" y="T7"/>
                  </a:cxn>
                  <a:cxn ang="0">
                    <a:pos x="T8" y="T9"/>
                  </a:cxn>
                </a:cxnLst>
                <a:rect l="0" t="0" r="r" b="b"/>
                <a:pathLst>
                  <a:path w="336" h="234">
                    <a:moveTo>
                      <a:pt x="289" y="234"/>
                    </a:moveTo>
                    <a:lnTo>
                      <a:pt x="47" y="234"/>
                    </a:lnTo>
                    <a:lnTo>
                      <a:pt x="0" y="0"/>
                    </a:lnTo>
                    <a:lnTo>
                      <a:pt x="336" y="0"/>
                    </a:lnTo>
                    <a:lnTo>
                      <a:pt x="289" y="234"/>
                    </a:lnTo>
                    <a:close/>
                  </a:path>
                </a:pathLst>
              </a:custGeom>
              <a:solidFill>
                <a:srgbClr val="1617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Rectangle 10">
                <a:extLst>
                  <a:ext uri="{FF2B5EF4-FFF2-40B4-BE49-F238E27FC236}">
                    <a16:creationId xmlns="" xmlns:a16="http://schemas.microsoft.com/office/drawing/2014/main" id="{FE14754F-8E1C-4016-93C5-0DA370CA5D8C}"/>
                  </a:ext>
                </a:extLst>
              </p:cNvPr>
              <p:cNvSpPr>
                <a:spLocks noChangeArrowheads="1"/>
              </p:cNvSpPr>
              <p:nvPr/>
            </p:nvSpPr>
            <p:spPr bwMode="auto">
              <a:xfrm>
                <a:off x="6883" y="1189"/>
                <a:ext cx="214" cy="88"/>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11">
                <a:extLst>
                  <a:ext uri="{FF2B5EF4-FFF2-40B4-BE49-F238E27FC236}">
                    <a16:creationId xmlns="" xmlns:a16="http://schemas.microsoft.com/office/drawing/2014/main" id="{0F6AB094-FD77-4A1D-84B2-5E766F5F0F9B}"/>
                  </a:ext>
                </a:extLst>
              </p:cNvPr>
              <p:cNvSpPr>
                <a:spLocks noChangeArrowheads="1"/>
              </p:cNvSpPr>
              <p:nvPr/>
            </p:nvSpPr>
            <p:spPr bwMode="auto">
              <a:xfrm>
                <a:off x="6519" y="305"/>
                <a:ext cx="159" cy="15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9" name="空心弧 38">
              <a:extLst>
                <a:ext uri="{FF2B5EF4-FFF2-40B4-BE49-F238E27FC236}">
                  <a16:creationId xmlns="" xmlns:a16="http://schemas.microsoft.com/office/drawing/2014/main" id="{2C75CF17-FE8D-445B-9A3C-994179554265}"/>
                </a:ext>
              </a:extLst>
            </p:cNvPr>
            <p:cNvSpPr/>
            <p:nvPr/>
          </p:nvSpPr>
          <p:spPr>
            <a:xfrm>
              <a:off x="1383791" y="3028621"/>
              <a:ext cx="546695" cy="546695"/>
            </a:xfrm>
            <a:prstGeom prst="blockArc">
              <a:avLst>
                <a:gd name="adj1" fmla="val 18446864"/>
                <a:gd name="adj2" fmla="val 19383040"/>
                <a:gd name="adj3" fmla="val 0"/>
              </a:avLst>
            </a:prstGeom>
            <a:ln cap="rnd">
              <a:solidFill>
                <a:srgbClr val="1617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6" name="空心弧 135">
              <a:extLst>
                <a:ext uri="{FF2B5EF4-FFF2-40B4-BE49-F238E27FC236}">
                  <a16:creationId xmlns="" xmlns:a16="http://schemas.microsoft.com/office/drawing/2014/main" id="{B1FF9812-7513-4FEF-BF77-18AD72A27A58}"/>
                </a:ext>
              </a:extLst>
            </p:cNvPr>
            <p:cNvSpPr/>
            <p:nvPr/>
          </p:nvSpPr>
          <p:spPr>
            <a:xfrm>
              <a:off x="1383791" y="3026023"/>
              <a:ext cx="546695" cy="546695"/>
            </a:xfrm>
            <a:prstGeom prst="blockArc">
              <a:avLst>
                <a:gd name="adj1" fmla="val 19893715"/>
                <a:gd name="adj2" fmla="val 1414919"/>
                <a:gd name="adj3" fmla="val 0"/>
              </a:avLst>
            </a:prstGeom>
            <a:ln cap="rnd">
              <a:solidFill>
                <a:srgbClr val="1617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7" name="空心弧 136">
              <a:extLst>
                <a:ext uri="{FF2B5EF4-FFF2-40B4-BE49-F238E27FC236}">
                  <a16:creationId xmlns="" xmlns:a16="http://schemas.microsoft.com/office/drawing/2014/main" id="{C2CBB815-F6A7-4727-B763-5A659F9498FA}"/>
                </a:ext>
              </a:extLst>
            </p:cNvPr>
            <p:cNvSpPr/>
            <p:nvPr/>
          </p:nvSpPr>
          <p:spPr>
            <a:xfrm>
              <a:off x="1419871" y="3036472"/>
              <a:ext cx="515610" cy="515610"/>
            </a:xfrm>
            <a:prstGeom prst="blockArc">
              <a:avLst>
                <a:gd name="adj1" fmla="val 8246346"/>
                <a:gd name="adj2" fmla="val 17676849"/>
                <a:gd name="adj3" fmla="val 0"/>
              </a:avLst>
            </a:prstGeom>
            <a:ln cap="rnd">
              <a:solidFill>
                <a:srgbClr val="1617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8" name="空心弧 137">
              <a:extLst>
                <a:ext uri="{FF2B5EF4-FFF2-40B4-BE49-F238E27FC236}">
                  <a16:creationId xmlns="" xmlns:a16="http://schemas.microsoft.com/office/drawing/2014/main" id="{A2ED43E1-3A7C-4B57-87DA-E0548774BC1C}"/>
                </a:ext>
              </a:extLst>
            </p:cNvPr>
            <p:cNvSpPr/>
            <p:nvPr/>
          </p:nvSpPr>
          <p:spPr>
            <a:xfrm>
              <a:off x="1421579" y="3036621"/>
              <a:ext cx="515610" cy="515610"/>
            </a:xfrm>
            <a:prstGeom prst="blockArc">
              <a:avLst>
                <a:gd name="adj1" fmla="val 6749584"/>
                <a:gd name="adj2" fmla="val 7788790"/>
                <a:gd name="adj3" fmla="val 0"/>
              </a:avLst>
            </a:prstGeom>
            <a:ln cap="rnd">
              <a:solidFill>
                <a:srgbClr val="1617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72" name="Group 248">
            <a:extLst>
              <a:ext uri="{FF2B5EF4-FFF2-40B4-BE49-F238E27FC236}">
                <a16:creationId xmlns="" xmlns:a16="http://schemas.microsoft.com/office/drawing/2014/main" id="{620AA1A7-567E-492D-898C-F97AC0CEFEF0}"/>
              </a:ext>
            </a:extLst>
          </p:cNvPr>
          <p:cNvGrpSpPr>
            <a:grpSpLocks noChangeAspect="1"/>
          </p:cNvGrpSpPr>
          <p:nvPr/>
        </p:nvGrpSpPr>
        <p:grpSpPr bwMode="auto">
          <a:xfrm>
            <a:off x="1585712" y="3111500"/>
            <a:ext cx="5962650" cy="2032000"/>
            <a:chOff x="1002" y="1959"/>
            <a:chExt cx="3756" cy="1280"/>
          </a:xfrm>
        </p:grpSpPr>
        <p:grpSp>
          <p:nvGrpSpPr>
            <p:cNvPr id="374" name="Group 449">
              <a:extLst>
                <a:ext uri="{FF2B5EF4-FFF2-40B4-BE49-F238E27FC236}">
                  <a16:creationId xmlns="" xmlns:a16="http://schemas.microsoft.com/office/drawing/2014/main" id="{6FA876EC-3D05-4C6E-9684-500E8A9C6022}"/>
                </a:ext>
              </a:extLst>
            </p:cNvPr>
            <p:cNvGrpSpPr>
              <a:grpSpLocks/>
            </p:cNvGrpSpPr>
            <p:nvPr/>
          </p:nvGrpSpPr>
          <p:grpSpPr bwMode="auto">
            <a:xfrm>
              <a:off x="1002" y="1959"/>
              <a:ext cx="3756" cy="1280"/>
              <a:chOff x="1002" y="1959"/>
              <a:chExt cx="3756" cy="1280"/>
            </a:xfrm>
          </p:grpSpPr>
          <p:sp>
            <p:nvSpPr>
              <p:cNvPr id="394" name="Oval 249">
                <a:extLst>
                  <a:ext uri="{FF2B5EF4-FFF2-40B4-BE49-F238E27FC236}">
                    <a16:creationId xmlns="" xmlns:a16="http://schemas.microsoft.com/office/drawing/2014/main" id="{CE11E60F-E490-44FA-86D5-43CC526A6926}"/>
                  </a:ext>
                </a:extLst>
              </p:cNvPr>
              <p:cNvSpPr>
                <a:spLocks noChangeArrowheads="1"/>
              </p:cNvSpPr>
              <p:nvPr/>
            </p:nvSpPr>
            <p:spPr bwMode="auto">
              <a:xfrm>
                <a:off x="2890" y="3112"/>
                <a:ext cx="101" cy="101"/>
              </a:xfrm>
              <a:prstGeom prst="ellipse">
                <a:avLst/>
              </a:prstGeom>
              <a:solidFill>
                <a:srgbClr val="2C53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5" name="Freeform 250">
                <a:extLst>
                  <a:ext uri="{FF2B5EF4-FFF2-40B4-BE49-F238E27FC236}">
                    <a16:creationId xmlns="" xmlns:a16="http://schemas.microsoft.com/office/drawing/2014/main" id="{5E1B6C53-29C0-4526-9DCB-292B38521E10}"/>
                  </a:ext>
                </a:extLst>
              </p:cNvPr>
              <p:cNvSpPr>
                <a:spLocks/>
              </p:cNvSpPr>
              <p:nvPr/>
            </p:nvSpPr>
            <p:spPr bwMode="auto">
              <a:xfrm>
                <a:off x="3062" y="3078"/>
                <a:ext cx="111" cy="112"/>
              </a:xfrm>
              <a:custGeom>
                <a:avLst/>
                <a:gdLst>
                  <a:gd name="T0" fmla="*/ 64 w 193"/>
                  <a:gd name="T1" fmla="*/ 12 h 194"/>
                  <a:gd name="T2" fmla="*/ 176 w 193"/>
                  <a:gd name="T3" fmla="*/ 64 h 194"/>
                  <a:gd name="T4" fmla="*/ 123 w 193"/>
                  <a:gd name="T5" fmla="*/ 176 h 194"/>
                  <a:gd name="T6" fmla="*/ 11 w 193"/>
                  <a:gd name="T7" fmla="*/ 123 h 194"/>
                  <a:gd name="T8" fmla="*/ 64 w 193"/>
                  <a:gd name="T9" fmla="*/ 12 h 194"/>
                </a:gdLst>
                <a:ahLst/>
                <a:cxnLst>
                  <a:cxn ang="0">
                    <a:pos x="T0" y="T1"/>
                  </a:cxn>
                  <a:cxn ang="0">
                    <a:pos x="T2" y="T3"/>
                  </a:cxn>
                  <a:cxn ang="0">
                    <a:pos x="T4" y="T5"/>
                  </a:cxn>
                  <a:cxn ang="0">
                    <a:pos x="T6" y="T7"/>
                  </a:cxn>
                  <a:cxn ang="0">
                    <a:pos x="T8" y="T9"/>
                  </a:cxn>
                </a:cxnLst>
                <a:rect l="0" t="0" r="r" b="b"/>
                <a:pathLst>
                  <a:path w="193" h="194">
                    <a:moveTo>
                      <a:pt x="64" y="12"/>
                    </a:moveTo>
                    <a:cubicBezTo>
                      <a:pt x="111" y="0"/>
                      <a:pt x="158" y="18"/>
                      <a:pt x="176" y="64"/>
                    </a:cubicBezTo>
                    <a:cubicBezTo>
                      <a:pt x="193" y="111"/>
                      <a:pt x="170" y="158"/>
                      <a:pt x="123" y="176"/>
                    </a:cubicBezTo>
                    <a:cubicBezTo>
                      <a:pt x="82" y="194"/>
                      <a:pt x="29" y="170"/>
                      <a:pt x="11" y="123"/>
                    </a:cubicBezTo>
                    <a:cubicBezTo>
                      <a:pt x="0" y="82"/>
                      <a:pt x="23" y="29"/>
                      <a:pt x="64" y="12"/>
                    </a:cubicBezTo>
                  </a:path>
                </a:pathLst>
              </a:custGeom>
              <a:solidFill>
                <a:srgbClr val="2C53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6" name="Freeform 251">
                <a:extLst>
                  <a:ext uri="{FF2B5EF4-FFF2-40B4-BE49-F238E27FC236}">
                    <a16:creationId xmlns="" xmlns:a16="http://schemas.microsoft.com/office/drawing/2014/main" id="{1B9D365A-A1EC-47AC-9FB3-AB493E10C09A}"/>
                  </a:ext>
                </a:extLst>
              </p:cNvPr>
              <p:cNvSpPr>
                <a:spLocks/>
              </p:cNvSpPr>
              <p:nvPr/>
            </p:nvSpPr>
            <p:spPr bwMode="auto">
              <a:xfrm>
                <a:off x="4334" y="2732"/>
                <a:ext cx="424" cy="507"/>
              </a:xfrm>
              <a:custGeom>
                <a:avLst/>
                <a:gdLst>
                  <a:gd name="T0" fmla="*/ 384 w 424"/>
                  <a:gd name="T1" fmla="*/ 458 h 507"/>
                  <a:gd name="T2" fmla="*/ 384 w 424"/>
                  <a:gd name="T3" fmla="*/ 377 h 507"/>
                  <a:gd name="T4" fmla="*/ 323 w 424"/>
                  <a:gd name="T5" fmla="*/ 377 h 507"/>
                  <a:gd name="T6" fmla="*/ 323 w 424"/>
                  <a:gd name="T7" fmla="*/ 327 h 507"/>
                  <a:gd name="T8" fmla="*/ 222 w 424"/>
                  <a:gd name="T9" fmla="*/ 327 h 507"/>
                  <a:gd name="T10" fmla="*/ 222 w 424"/>
                  <a:gd name="T11" fmla="*/ 74 h 507"/>
                  <a:gd name="T12" fmla="*/ 151 w 424"/>
                  <a:gd name="T13" fmla="*/ 74 h 507"/>
                  <a:gd name="T14" fmla="*/ 151 w 424"/>
                  <a:gd name="T15" fmla="*/ 0 h 507"/>
                  <a:gd name="T16" fmla="*/ 80 w 424"/>
                  <a:gd name="T17" fmla="*/ 0 h 507"/>
                  <a:gd name="T18" fmla="*/ 80 w 424"/>
                  <a:gd name="T19" fmla="*/ 74 h 507"/>
                  <a:gd name="T20" fmla="*/ 0 w 424"/>
                  <a:gd name="T21" fmla="*/ 74 h 507"/>
                  <a:gd name="T22" fmla="*/ 0 w 424"/>
                  <a:gd name="T23" fmla="*/ 507 h 507"/>
                  <a:gd name="T24" fmla="*/ 222 w 424"/>
                  <a:gd name="T25" fmla="*/ 507 h 507"/>
                  <a:gd name="T26" fmla="*/ 222 w 424"/>
                  <a:gd name="T27" fmla="*/ 506 h 507"/>
                  <a:gd name="T28" fmla="*/ 374 w 424"/>
                  <a:gd name="T29" fmla="*/ 506 h 507"/>
                  <a:gd name="T30" fmla="*/ 374 w 424"/>
                  <a:gd name="T31" fmla="*/ 507 h 507"/>
                  <a:gd name="T32" fmla="*/ 424 w 424"/>
                  <a:gd name="T33" fmla="*/ 507 h 507"/>
                  <a:gd name="T34" fmla="*/ 424 w 424"/>
                  <a:gd name="T35" fmla="*/ 458 h 507"/>
                  <a:gd name="T36" fmla="*/ 384 w 424"/>
                  <a:gd name="T37" fmla="*/ 458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4" h="507">
                    <a:moveTo>
                      <a:pt x="384" y="458"/>
                    </a:moveTo>
                    <a:lnTo>
                      <a:pt x="384" y="377"/>
                    </a:lnTo>
                    <a:lnTo>
                      <a:pt x="323" y="377"/>
                    </a:lnTo>
                    <a:lnTo>
                      <a:pt x="323" y="327"/>
                    </a:lnTo>
                    <a:lnTo>
                      <a:pt x="222" y="327"/>
                    </a:lnTo>
                    <a:lnTo>
                      <a:pt x="222" y="74"/>
                    </a:lnTo>
                    <a:lnTo>
                      <a:pt x="151" y="74"/>
                    </a:lnTo>
                    <a:lnTo>
                      <a:pt x="151" y="0"/>
                    </a:lnTo>
                    <a:lnTo>
                      <a:pt x="80" y="0"/>
                    </a:lnTo>
                    <a:lnTo>
                      <a:pt x="80" y="74"/>
                    </a:lnTo>
                    <a:lnTo>
                      <a:pt x="0" y="74"/>
                    </a:lnTo>
                    <a:lnTo>
                      <a:pt x="0" y="507"/>
                    </a:lnTo>
                    <a:lnTo>
                      <a:pt x="222" y="507"/>
                    </a:lnTo>
                    <a:lnTo>
                      <a:pt x="222" y="506"/>
                    </a:lnTo>
                    <a:lnTo>
                      <a:pt x="374" y="506"/>
                    </a:lnTo>
                    <a:lnTo>
                      <a:pt x="374" y="507"/>
                    </a:lnTo>
                    <a:lnTo>
                      <a:pt x="424" y="507"/>
                    </a:lnTo>
                    <a:lnTo>
                      <a:pt x="424" y="458"/>
                    </a:lnTo>
                    <a:lnTo>
                      <a:pt x="384" y="458"/>
                    </a:lnTo>
                    <a:close/>
                  </a:path>
                </a:pathLst>
              </a:custGeom>
              <a:solidFill>
                <a:srgbClr val="1617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7" name="Freeform 252">
                <a:extLst>
                  <a:ext uri="{FF2B5EF4-FFF2-40B4-BE49-F238E27FC236}">
                    <a16:creationId xmlns="" xmlns:a16="http://schemas.microsoft.com/office/drawing/2014/main" id="{B8C26C7C-FB78-4CCE-9CC7-F61210ED4DBC}"/>
                  </a:ext>
                </a:extLst>
              </p:cNvPr>
              <p:cNvSpPr>
                <a:spLocks/>
              </p:cNvSpPr>
              <p:nvPr/>
            </p:nvSpPr>
            <p:spPr bwMode="auto">
              <a:xfrm>
                <a:off x="3213" y="2988"/>
                <a:ext cx="111" cy="110"/>
              </a:xfrm>
              <a:custGeom>
                <a:avLst/>
                <a:gdLst>
                  <a:gd name="T0" fmla="*/ 42 w 194"/>
                  <a:gd name="T1" fmla="*/ 35 h 193"/>
                  <a:gd name="T2" fmla="*/ 165 w 194"/>
                  <a:gd name="T3" fmla="*/ 41 h 193"/>
                  <a:gd name="T4" fmla="*/ 153 w 194"/>
                  <a:gd name="T5" fmla="*/ 164 h 193"/>
                  <a:gd name="T6" fmla="*/ 36 w 194"/>
                  <a:gd name="T7" fmla="*/ 152 h 193"/>
                  <a:gd name="T8" fmla="*/ 42 w 194"/>
                  <a:gd name="T9" fmla="*/ 35 h 193"/>
                </a:gdLst>
                <a:ahLst/>
                <a:cxnLst>
                  <a:cxn ang="0">
                    <a:pos x="T0" y="T1"/>
                  </a:cxn>
                  <a:cxn ang="0">
                    <a:pos x="T2" y="T3"/>
                  </a:cxn>
                  <a:cxn ang="0">
                    <a:pos x="T4" y="T5"/>
                  </a:cxn>
                  <a:cxn ang="0">
                    <a:pos x="T6" y="T7"/>
                  </a:cxn>
                  <a:cxn ang="0">
                    <a:pos x="T8" y="T9"/>
                  </a:cxn>
                </a:cxnLst>
                <a:rect l="0" t="0" r="r" b="b"/>
                <a:pathLst>
                  <a:path w="194" h="193">
                    <a:moveTo>
                      <a:pt x="42" y="35"/>
                    </a:moveTo>
                    <a:cubicBezTo>
                      <a:pt x="83" y="0"/>
                      <a:pt x="135" y="6"/>
                      <a:pt x="165" y="41"/>
                    </a:cubicBezTo>
                    <a:cubicBezTo>
                      <a:pt x="194" y="82"/>
                      <a:pt x="194" y="135"/>
                      <a:pt x="153" y="164"/>
                    </a:cubicBezTo>
                    <a:cubicBezTo>
                      <a:pt x="118" y="193"/>
                      <a:pt x="65" y="193"/>
                      <a:pt x="36" y="152"/>
                    </a:cubicBezTo>
                    <a:cubicBezTo>
                      <a:pt x="0" y="117"/>
                      <a:pt x="6" y="64"/>
                      <a:pt x="42" y="35"/>
                    </a:cubicBezTo>
                  </a:path>
                </a:pathLst>
              </a:custGeom>
              <a:solidFill>
                <a:srgbClr val="2C53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8" name="Freeform 253">
                <a:extLst>
                  <a:ext uri="{FF2B5EF4-FFF2-40B4-BE49-F238E27FC236}">
                    <a16:creationId xmlns="" xmlns:a16="http://schemas.microsoft.com/office/drawing/2014/main" id="{47ADC8D4-DEF5-4174-81D5-20BB3F602C4F}"/>
                  </a:ext>
                </a:extLst>
              </p:cNvPr>
              <p:cNvSpPr>
                <a:spLocks/>
              </p:cNvSpPr>
              <p:nvPr/>
            </p:nvSpPr>
            <p:spPr bwMode="auto">
              <a:xfrm>
                <a:off x="3392" y="2689"/>
                <a:ext cx="107" cy="107"/>
              </a:xfrm>
              <a:custGeom>
                <a:avLst/>
                <a:gdLst>
                  <a:gd name="T0" fmla="*/ 12 w 188"/>
                  <a:gd name="T1" fmla="*/ 76 h 187"/>
                  <a:gd name="T2" fmla="*/ 112 w 188"/>
                  <a:gd name="T3" fmla="*/ 6 h 187"/>
                  <a:gd name="T4" fmla="*/ 182 w 188"/>
                  <a:gd name="T5" fmla="*/ 105 h 187"/>
                  <a:gd name="T6" fmla="*/ 82 w 188"/>
                  <a:gd name="T7" fmla="*/ 176 h 187"/>
                  <a:gd name="T8" fmla="*/ 12 w 188"/>
                  <a:gd name="T9" fmla="*/ 76 h 187"/>
                </a:gdLst>
                <a:ahLst/>
                <a:cxnLst>
                  <a:cxn ang="0">
                    <a:pos x="T0" y="T1"/>
                  </a:cxn>
                  <a:cxn ang="0">
                    <a:pos x="T2" y="T3"/>
                  </a:cxn>
                  <a:cxn ang="0">
                    <a:pos x="T4" y="T5"/>
                  </a:cxn>
                  <a:cxn ang="0">
                    <a:pos x="T6" y="T7"/>
                  </a:cxn>
                  <a:cxn ang="0">
                    <a:pos x="T8" y="T9"/>
                  </a:cxn>
                </a:cxnLst>
                <a:rect l="0" t="0" r="r" b="b"/>
                <a:pathLst>
                  <a:path w="188" h="187">
                    <a:moveTo>
                      <a:pt x="12" y="76"/>
                    </a:moveTo>
                    <a:cubicBezTo>
                      <a:pt x="18" y="29"/>
                      <a:pt x="65" y="0"/>
                      <a:pt x="112" y="6"/>
                    </a:cubicBezTo>
                    <a:cubicBezTo>
                      <a:pt x="159" y="17"/>
                      <a:pt x="188" y="64"/>
                      <a:pt x="182" y="105"/>
                    </a:cubicBezTo>
                    <a:cubicBezTo>
                      <a:pt x="170" y="158"/>
                      <a:pt x="129" y="187"/>
                      <a:pt x="82" y="176"/>
                    </a:cubicBezTo>
                    <a:cubicBezTo>
                      <a:pt x="35" y="170"/>
                      <a:pt x="0" y="123"/>
                      <a:pt x="12" y="76"/>
                    </a:cubicBezTo>
                  </a:path>
                </a:pathLst>
              </a:custGeom>
              <a:solidFill>
                <a:srgbClr val="2C53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9" name="Freeform 254">
                <a:extLst>
                  <a:ext uri="{FF2B5EF4-FFF2-40B4-BE49-F238E27FC236}">
                    <a16:creationId xmlns="" xmlns:a16="http://schemas.microsoft.com/office/drawing/2014/main" id="{7A35C047-2173-4F21-9E7E-45AC2FDEF4BE}"/>
                  </a:ext>
                </a:extLst>
              </p:cNvPr>
              <p:cNvSpPr>
                <a:spLocks/>
              </p:cNvSpPr>
              <p:nvPr/>
            </p:nvSpPr>
            <p:spPr bwMode="auto">
              <a:xfrm>
                <a:off x="2712" y="3075"/>
                <a:ext cx="111" cy="111"/>
              </a:xfrm>
              <a:custGeom>
                <a:avLst/>
                <a:gdLst>
                  <a:gd name="T0" fmla="*/ 64 w 193"/>
                  <a:gd name="T1" fmla="*/ 182 h 194"/>
                  <a:gd name="T2" fmla="*/ 12 w 193"/>
                  <a:gd name="T3" fmla="*/ 70 h 194"/>
                  <a:gd name="T4" fmla="*/ 123 w 193"/>
                  <a:gd name="T5" fmla="*/ 18 h 194"/>
                  <a:gd name="T6" fmla="*/ 176 w 193"/>
                  <a:gd name="T7" fmla="*/ 129 h 194"/>
                  <a:gd name="T8" fmla="*/ 64 w 193"/>
                  <a:gd name="T9" fmla="*/ 182 h 194"/>
                </a:gdLst>
                <a:ahLst/>
                <a:cxnLst>
                  <a:cxn ang="0">
                    <a:pos x="T0" y="T1"/>
                  </a:cxn>
                  <a:cxn ang="0">
                    <a:pos x="T2" y="T3"/>
                  </a:cxn>
                  <a:cxn ang="0">
                    <a:pos x="T4" y="T5"/>
                  </a:cxn>
                  <a:cxn ang="0">
                    <a:pos x="T6" y="T7"/>
                  </a:cxn>
                  <a:cxn ang="0">
                    <a:pos x="T8" y="T9"/>
                  </a:cxn>
                </a:cxnLst>
                <a:rect l="0" t="0" r="r" b="b"/>
                <a:pathLst>
                  <a:path w="193" h="194">
                    <a:moveTo>
                      <a:pt x="64" y="182"/>
                    </a:moveTo>
                    <a:cubicBezTo>
                      <a:pt x="23" y="164"/>
                      <a:pt x="0" y="117"/>
                      <a:pt x="12" y="70"/>
                    </a:cubicBezTo>
                    <a:cubicBezTo>
                      <a:pt x="29" y="24"/>
                      <a:pt x="82" y="0"/>
                      <a:pt x="123" y="18"/>
                    </a:cubicBezTo>
                    <a:cubicBezTo>
                      <a:pt x="170" y="35"/>
                      <a:pt x="193" y="82"/>
                      <a:pt x="176" y="129"/>
                    </a:cubicBezTo>
                    <a:cubicBezTo>
                      <a:pt x="158" y="176"/>
                      <a:pt x="111" y="194"/>
                      <a:pt x="64" y="182"/>
                    </a:cubicBezTo>
                  </a:path>
                </a:pathLst>
              </a:custGeom>
              <a:solidFill>
                <a:srgbClr val="2C53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0" name="Freeform 255">
                <a:extLst>
                  <a:ext uri="{FF2B5EF4-FFF2-40B4-BE49-F238E27FC236}">
                    <a16:creationId xmlns="" xmlns:a16="http://schemas.microsoft.com/office/drawing/2014/main" id="{F9830B4D-E524-48B1-9B50-79F8462A9285}"/>
                  </a:ext>
                </a:extLst>
              </p:cNvPr>
              <p:cNvSpPr>
                <a:spLocks/>
              </p:cNvSpPr>
              <p:nvPr/>
            </p:nvSpPr>
            <p:spPr bwMode="auto">
              <a:xfrm>
                <a:off x="2944" y="2968"/>
                <a:ext cx="138" cy="73"/>
              </a:xfrm>
              <a:custGeom>
                <a:avLst/>
                <a:gdLst>
                  <a:gd name="T0" fmla="*/ 0 w 138"/>
                  <a:gd name="T1" fmla="*/ 16 h 73"/>
                  <a:gd name="T2" fmla="*/ 7 w 138"/>
                  <a:gd name="T3" fmla="*/ 0 h 73"/>
                  <a:gd name="T4" fmla="*/ 138 w 138"/>
                  <a:gd name="T5" fmla="*/ 60 h 73"/>
                  <a:gd name="T6" fmla="*/ 131 w 138"/>
                  <a:gd name="T7" fmla="*/ 73 h 73"/>
                  <a:gd name="T8" fmla="*/ 0 w 138"/>
                  <a:gd name="T9" fmla="*/ 16 h 73"/>
                </a:gdLst>
                <a:ahLst/>
                <a:cxnLst>
                  <a:cxn ang="0">
                    <a:pos x="T0" y="T1"/>
                  </a:cxn>
                  <a:cxn ang="0">
                    <a:pos x="T2" y="T3"/>
                  </a:cxn>
                  <a:cxn ang="0">
                    <a:pos x="T4" y="T5"/>
                  </a:cxn>
                  <a:cxn ang="0">
                    <a:pos x="T6" y="T7"/>
                  </a:cxn>
                  <a:cxn ang="0">
                    <a:pos x="T8" y="T9"/>
                  </a:cxn>
                </a:cxnLst>
                <a:rect l="0" t="0" r="r" b="b"/>
                <a:pathLst>
                  <a:path w="138" h="73">
                    <a:moveTo>
                      <a:pt x="0" y="16"/>
                    </a:moveTo>
                    <a:lnTo>
                      <a:pt x="7" y="0"/>
                    </a:lnTo>
                    <a:lnTo>
                      <a:pt x="138" y="60"/>
                    </a:lnTo>
                    <a:lnTo>
                      <a:pt x="131" y="73"/>
                    </a:lnTo>
                    <a:lnTo>
                      <a:pt x="0" y="16"/>
                    </a:lnTo>
                    <a:close/>
                  </a:path>
                </a:pathLst>
              </a:custGeom>
              <a:solidFill>
                <a:srgbClr val="2C53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1" name="Freeform 256">
                <a:extLst>
                  <a:ext uri="{FF2B5EF4-FFF2-40B4-BE49-F238E27FC236}">
                    <a16:creationId xmlns="" xmlns:a16="http://schemas.microsoft.com/office/drawing/2014/main" id="{07B30451-4D14-472A-88AD-E1B93CE6E780}"/>
                  </a:ext>
                </a:extLst>
              </p:cNvPr>
              <p:cNvSpPr>
                <a:spLocks noEditPoints="1"/>
              </p:cNvSpPr>
              <p:nvPr/>
            </p:nvSpPr>
            <p:spPr bwMode="auto">
              <a:xfrm>
                <a:off x="2385" y="2094"/>
                <a:ext cx="1114" cy="1035"/>
              </a:xfrm>
              <a:custGeom>
                <a:avLst/>
                <a:gdLst>
                  <a:gd name="T0" fmla="*/ 1642 w 1941"/>
                  <a:gd name="T1" fmla="*/ 616 h 1806"/>
                  <a:gd name="T2" fmla="*/ 1622 w 1941"/>
                  <a:gd name="T3" fmla="*/ 579 h 1806"/>
                  <a:gd name="T4" fmla="*/ 1478 w 1941"/>
                  <a:gd name="T5" fmla="*/ 240 h 1806"/>
                  <a:gd name="T6" fmla="*/ 1267 w 1941"/>
                  <a:gd name="T7" fmla="*/ 222 h 1806"/>
                  <a:gd name="T8" fmla="*/ 1211 w 1941"/>
                  <a:gd name="T9" fmla="*/ 250 h 1806"/>
                  <a:gd name="T10" fmla="*/ 950 w 1941"/>
                  <a:gd name="T11" fmla="*/ 166 h 1806"/>
                  <a:gd name="T12" fmla="*/ 586 w 1941"/>
                  <a:gd name="T13" fmla="*/ 164 h 1806"/>
                  <a:gd name="T14" fmla="*/ 346 w 1941"/>
                  <a:gd name="T15" fmla="*/ 223 h 1806"/>
                  <a:gd name="T16" fmla="*/ 240 w 1941"/>
                  <a:gd name="T17" fmla="*/ 451 h 1806"/>
                  <a:gd name="T18" fmla="*/ 178 w 1941"/>
                  <a:gd name="T19" fmla="*/ 812 h 1806"/>
                  <a:gd name="T20" fmla="*/ 217 w 1941"/>
                  <a:gd name="T21" fmla="*/ 967 h 1806"/>
                  <a:gd name="T22" fmla="*/ 178 w 1941"/>
                  <a:gd name="T23" fmla="*/ 1141 h 1806"/>
                  <a:gd name="T24" fmla="*/ 240 w 1941"/>
                  <a:gd name="T25" fmla="*/ 1495 h 1806"/>
                  <a:gd name="T26" fmla="*/ 340 w 1941"/>
                  <a:gd name="T27" fmla="*/ 1724 h 1806"/>
                  <a:gd name="T28" fmla="*/ 674 w 1941"/>
                  <a:gd name="T29" fmla="*/ 1800 h 1806"/>
                  <a:gd name="T30" fmla="*/ 991 w 1941"/>
                  <a:gd name="T31" fmla="*/ 1782 h 1806"/>
                  <a:gd name="T32" fmla="*/ 1246 w 1941"/>
                  <a:gd name="T33" fmla="*/ 1668 h 1806"/>
                  <a:gd name="T34" fmla="*/ 1470 w 1941"/>
                  <a:gd name="T35" fmla="*/ 1533 h 1806"/>
                  <a:gd name="T36" fmla="*/ 1678 w 1941"/>
                  <a:gd name="T37" fmla="*/ 1361 h 1806"/>
                  <a:gd name="T38" fmla="*/ 1771 w 1941"/>
                  <a:gd name="T39" fmla="*/ 1096 h 1806"/>
                  <a:gd name="T40" fmla="*/ 1935 w 1941"/>
                  <a:gd name="T41" fmla="*/ 809 h 1806"/>
                  <a:gd name="T42" fmla="*/ 1229 w 1941"/>
                  <a:gd name="T43" fmla="*/ 327 h 1806"/>
                  <a:gd name="T44" fmla="*/ 1098 w 1941"/>
                  <a:gd name="T45" fmla="*/ 976 h 1806"/>
                  <a:gd name="T46" fmla="*/ 1331 w 1941"/>
                  <a:gd name="T47" fmla="*/ 1369 h 1806"/>
                  <a:gd name="T48" fmla="*/ 437 w 1941"/>
                  <a:gd name="T49" fmla="*/ 905 h 1806"/>
                  <a:gd name="T50" fmla="*/ 509 w 1941"/>
                  <a:gd name="T51" fmla="*/ 686 h 1806"/>
                  <a:gd name="T52" fmla="*/ 1437 w 1941"/>
                  <a:gd name="T53" fmla="*/ 685 h 1806"/>
                  <a:gd name="T54" fmla="*/ 1095 w 1941"/>
                  <a:gd name="T55" fmla="*/ 932 h 1806"/>
                  <a:gd name="T56" fmla="*/ 991 w 1941"/>
                  <a:gd name="T57" fmla="*/ 857 h 1806"/>
                  <a:gd name="T58" fmla="*/ 634 w 1941"/>
                  <a:gd name="T59" fmla="*/ 542 h 1806"/>
                  <a:gd name="T60" fmla="*/ 859 w 1941"/>
                  <a:gd name="T61" fmla="*/ 1019 h 1806"/>
                  <a:gd name="T62" fmla="*/ 647 w 1941"/>
                  <a:gd name="T63" fmla="*/ 1395 h 1806"/>
                  <a:gd name="T64" fmla="*/ 1086 w 1941"/>
                  <a:gd name="T65" fmla="*/ 1019 h 1806"/>
                  <a:gd name="T66" fmla="*/ 1542 w 1941"/>
                  <a:gd name="T67" fmla="*/ 820 h 1806"/>
                  <a:gd name="T68" fmla="*/ 991 w 1941"/>
                  <a:gd name="T69" fmla="*/ 381 h 1806"/>
                  <a:gd name="T70" fmla="*/ 899 w 1941"/>
                  <a:gd name="T71" fmla="*/ 386 h 1806"/>
                  <a:gd name="T72" fmla="*/ 470 w 1941"/>
                  <a:gd name="T73" fmla="*/ 664 h 1806"/>
                  <a:gd name="T74" fmla="*/ 440 w 1941"/>
                  <a:gd name="T75" fmla="*/ 721 h 1806"/>
                  <a:gd name="T76" fmla="*/ 395 w 1941"/>
                  <a:gd name="T77" fmla="*/ 1055 h 1806"/>
                  <a:gd name="T78" fmla="*/ 720 w 1941"/>
                  <a:gd name="T79" fmla="*/ 1603 h 1806"/>
                  <a:gd name="T80" fmla="*/ 950 w 1941"/>
                  <a:gd name="T81" fmla="*/ 1547 h 1806"/>
                  <a:gd name="T82" fmla="*/ 1296 w 1941"/>
                  <a:gd name="T83" fmla="*/ 1398 h 1806"/>
                  <a:gd name="T84" fmla="*/ 1324 w 1941"/>
                  <a:gd name="T85" fmla="*/ 1431 h 1806"/>
                  <a:gd name="T86" fmla="*/ 1661 w 1941"/>
                  <a:gd name="T87" fmla="*/ 1120 h 1806"/>
                  <a:gd name="T88" fmla="*/ 1560 w 1941"/>
                  <a:gd name="T89" fmla="*/ 962 h 1806"/>
                  <a:gd name="T90" fmla="*/ 1582 w 1941"/>
                  <a:gd name="T91" fmla="*/ 602 h 1806"/>
                  <a:gd name="T92" fmla="*/ 1416 w 1941"/>
                  <a:gd name="T93" fmla="*/ 412 h 1806"/>
                  <a:gd name="T94" fmla="*/ 950 w 1941"/>
                  <a:gd name="T95" fmla="*/ 375 h 1806"/>
                  <a:gd name="T96" fmla="*/ 705 w 1941"/>
                  <a:gd name="T97" fmla="*/ 310 h 1806"/>
                  <a:gd name="T98" fmla="*/ 434 w 1941"/>
                  <a:gd name="T99" fmla="*/ 688 h 1806"/>
                  <a:gd name="T100" fmla="*/ 264 w 1941"/>
                  <a:gd name="T101" fmla="*/ 967 h 1806"/>
                  <a:gd name="T102" fmla="*/ 388 w 1941"/>
                  <a:gd name="T103" fmla="*/ 1103 h 1806"/>
                  <a:gd name="T104" fmla="*/ 697 w 1941"/>
                  <a:gd name="T105" fmla="*/ 1616 h 1806"/>
                  <a:gd name="T106" fmla="*/ 793 w 1941"/>
                  <a:gd name="T107" fmla="*/ 1526 h 1806"/>
                  <a:gd name="T108" fmla="*/ 1195 w 1941"/>
                  <a:gd name="T109" fmla="*/ 1528 h 1806"/>
                  <a:gd name="T110" fmla="*/ 1553 w 1941"/>
                  <a:gd name="T111" fmla="*/ 1373 h 1806"/>
                  <a:gd name="T112" fmla="*/ 1570 w 1941"/>
                  <a:gd name="T113" fmla="*/ 1061 h 1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41" h="1806">
                    <a:moveTo>
                      <a:pt x="1935" y="809"/>
                    </a:moveTo>
                    <a:cubicBezTo>
                      <a:pt x="1923" y="762"/>
                      <a:pt x="1882" y="727"/>
                      <a:pt x="1835" y="739"/>
                    </a:cubicBezTo>
                    <a:cubicBezTo>
                      <a:pt x="1796" y="744"/>
                      <a:pt x="1765" y="777"/>
                      <a:pt x="1763" y="815"/>
                    </a:cubicBezTo>
                    <a:cubicBezTo>
                      <a:pt x="1762" y="815"/>
                      <a:pt x="1761" y="815"/>
                      <a:pt x="1759" y="815"/>
                    </a:cubicBezTo>
                    <a:cubicBezTo>
                      <a:pt x="1744" y="818"/>
                      <a:pt x="1730" y="820"/>
                      <a:pt x="1716" y="823"/>
                    </a:cubicBezTo>
                    <a:cubicBezTo>
                      <a:pt x="1701" y="749"/>
                      <a:pt x="1676" y="680"/>
                      <a:pt x="1642" y="616"/>
                    </a:cubicBezTo>
                    <a:cubicBezTo>
                      <a:pt x="1672" y="598"/>
                      <a:pt x="1680" y="594"/>
                      <a:pt x="1682" y="593"/>
                    </a:cubicBezTo>
                    <a:cubicBezTo>
                      <a:pt x="1712" y="618"/>
                      <a:pt x="1754" y="623"/>
                      <a:pt x="1788" y="604"/>
                    </a:cubicBezTo>
                    <a:cubicBezTo>
                      <a:pt x="1829" y="580"/>
                      <a:pt x="1841" y="528"/>
                      <a:pt x="1818" y="487"/>
                    </a:cubicBezTo>
                    <a:cubicBezTo>
                      <a:pt x="1794" y="446"/>
                      <a:pt x="1742" y="434"/>
                      <a:pt x="1700" y="457"/>
                    </a:cubicBezTo>
                    <a:cubicBezTo>
                      <a:pt x="1665" y="478"/>
                      <a:pt x="1647" y="520"/>
                      <a:pt x="1658" y="558"/>
                    </a:cubicBezTo>
                    <a:cubicBezTo>
                      <a:pt x="1646" y="565"/>
                      <a:pt x="1634" y="572"/>
                      <a:pt x="1622" y="579"/>
                    </a:cubicBezTo>
                    <a:cubicBezTo>
                      <a:pt x="1583" y="515"/>
                      <a:pt x="1535" y="457"/>
                      <a:pt x="1480" y="407"/>
                    </a:cubicBezTo>
                    <a:cubicBezTo>
                      <a:pt x="1507" y="375"/>
                      <a:pt x="1507" y="375"/>
                      <a:pt x="1507" y="375"/>
                    </a:cubicBezTo>
                    <a:cubicBezTo>
                      <a:pt x="1507" y="371"/>
                      <a:pt x="1507" y="371"/>
                      <a:pt x="1507" y="371"/>
                    </a:cubicBezTo>
                    <a:cubicBezTo>
                      <a:pt x="1541" y="390"/>
                      <a:pt x="1583" y="381"/>
                      <a:pt x="1613" y="352"/>
                    </a:cubicBezTo>
                    <a:cubicBezTo>
                      <a:pt x="1642" y="311"/>
                      <a:pt x="1636" y="258"/>
                      <a:pt x="1601" y="229"/>
                    </a:cubicBezTo>
                    <a:cubicBezTo>
                      <a:pt x="1566" y="199"/>
                      <a:pt x="1507" y="199"/>
                      <a:pt x="1478" y="240"/>
                    </a:cubicBezTo>
                    <a:cubicBezTo>
                      <a:pt x="1453" y="270"/>
                      <a:pt x="1453" y="312"/>
                      <a:pt x="1476" y="343"/>
                    </a:cubicBezTo>
                    <a:cubicBezTo>
                      <a:pt x="1474" y="344"/>
                      <a:pt x="1473" y="345"/>
                      <a:pt x="1472" y="346"/>
                    </a:cubicBezTo>
                    <a:cubicBezTo>
                      <a:pt x="1463" y="357"/>
                      <a:pt x="1454" y="367"/>
                      <a:pt x="1445" y="377"/>
                    </a:cubicBezTo>
                    <a:cubicBezTo>
                      <a:pt x="1387" y="331"/>
                      <a:pt x="1322" y="292"/>
                      <a:pt x="1251" y="264"/>
                    </a:cubicBezTo>
                    <a:cubicBezTo>
                      <a:pt x="1267" y="223"/>
                      <a:pt x="1267" y="223"/>
                      <a:pt x="1267" y="223"/>
                    </a:cubicBezTo>
                    <a:cubicBezTo>
                      <a:pt x="1267" y="222"/>
                      <a:pt x="1267" y="222"/>
                      <a:pt x="1267" y="222"/>
                    </a:cubicBezTo>
                    <a:cubicBezTo>
                      <a:pt x="1304" y="227"/>
                      <a:pt x="1345" y="205"/>
                      <a:pt x="1360" y="170"/>
                    </a:cubicBezTo>
                    <a:cubicBezTo>
                      <a:pt x="1372" y="123"/>
                      <a:pt x="1349" y="76"/>
                      <a:pt x="1308" y="59"/>
                    </a:cubicBezTo>
                    <a:cubicBezTo>
                      <a:pt x="1261" y="41"/>
                      <a:pt x="1214" y="64"/>
                      <a:pt x="1196" y="111"/>
                    </a:cubicBezTo>
                    <a:cubicBezTo>
                      <a:pt x="1182" y="145"/>
                      <a:pt x="1196" y="187"/>
                      <a:pt x="1228" y="207"/>
                    </a:cubicBezTo>
                    <a:cubicBezTo>
                      <a:pt x="1227" y="209"/>
                      <a:pt x="1226" y="210"/>
                      <a:pt x="1226" y="211"/>
                    </a:cubicBezTo>
                    <a:cubicBezTo>
                      <a:pt x="1221" y="224"/>
                      <a:pt x="1216" y="237"/>
                      <a:pt x="1211" y="250"/>
                    </a:cubicBezTo>
                    <a:cubicBezTo>
                      <a:pt x="1142" y="227"/>
                      <a:pt x="1068" y="213"/>
                      <a:pt x="991" y="211"/>
                    </a:cubicBezTo>
                    <a:cubicBezTo>
                      <a:pt x="991" y="168"/>
                      <a:pt x="991" y="168"/>
                      <a:pt x="991" y="168"/>
                    </a:cubicBezTo>
                    <a:cubicBezTo>
                      <a:pt x="1030" y="159"/>
                      <a:pt x="1061" y="123"/>
                      <a:pt x="1061" y="82"/>
                    </a:cubicBezTo>
                    <a:cubicBezTo>
                      <a:pt x="1061" y="35"/>
                      <a:pt x="1020" y="0"/>
                      <a:pt x="973" y="0"/>
                    </a:cubicBezTo>
                    <a:cubicBezTo>
                      <a:pt x="926" y="0"/>
                      <a:pt x="885" y="35"/>
                      <a:pt x="885" y="82"/>
                    </a:cubicBezTo>
                    <a:cubicBezTo>
                      <a:pt x="885" y="121"/>
                      <a:pt x="914" y="155"/>
                      <a:pt x="950" y="166"/>
                    </a:cubicBezTo>
                    <a:cubicBezTo>
                      <a:pt x="950" y="212"/>
                      <a:pt x="950" y="212"/>
                      <a:pt x="950" y="212"/>
                    </a:cubicBezTo>
                    <a:cubicBezTo>
                      <a:pt x="874" y="214"/>
                      <a:pt x="800" y="228"/>
                      <a:pt x="732" y="251"/>
                    </a:cubicBezTo>
                    <a:cubicBezTo>
                      <a:pt x="725" y="233"/>
                      <a:pt x="720" y="219"/>
                      <a:pt x="716" y="208"/>
                    </a:cubicBezTo>
                    <a:cubicBezTo>
                      <a:pt x="749" y="186"/>
                      <a:pt x="761" y="146"/>
                      <a:pt x="751" y="105"/>
                    </a:cubicBezTo>
                    <a:cubicBezTo>
                      <a:pt x="733" y="64"/>
                      <a:pt x="680" y="41"/>
                      <a:pt x="639" y="59"/>
                    </a:cubicBezTo>
                    <a:cubicBezTo>
                      <a:pt x="592" y="70"/>
                      <a:pt x="569" y="123"/>
                      <a:pt x="586" y="164"/>
                    </a:cubicBezTo>
                    <a:cubicBezTo>
                      <a:pt x="601" y="203"/>
                      <a:pt x="635" y="225"/>
                      <a:pt x="673" y="222"/>
                    </a:cubicBezTo>
                    <a:cubicBezTo>
                      <a:pt x="679" y="237"/>
                      <a:pt x="684" y="252"/>
                      <a:pt x="690" y="267"/>
                    </a:cubicBezTo>
                    <a:cubicBezTo>
                      <a:pt x="620" y="295"/>
                      <a:pt x="555" y="334"/>
                      <a:pt x="498" y="380"/>
                    </a:cubicBezTo>
                    <a:cubicBezTo>
                      <a:pt x="486" y="367"/>
                      <a:pt x="476" y="355"/>
                      <a:pt x="469" y="346"/>
                    </a:cubicBezTo>
                    <a:cubicBezTo>
                      <a:pt x="493" y="315"/>
                      <a:pt x="494" y="265"/>
                      <a:pt x="463" y="234"/>
                    </a:cubicBezTo>
                    <a:cubicBezTo>
                      <a:pt x="434" y="199"/>
                      <a:pt x="381" y="193"/>
                      <a:pt x="346" y="223"/>
                    </a:cubicBezTo>
                    <a:cubicBezTo>
                      <a:pt x="305" y="258"/>
                      <a:pt x="305" y="311"/>
                      <a:pt x="334" y="346"/>
                    </a:cubicBezTo>
                    <a:cubicBezTo>
                      <a:pt x="357" y="374"/>
                      <a:pt x="395" y="383"/>
                      <a:pt x="430" y="371"/>
                    </a:cubicBezTo>
                    <a:cubicBezTo>
                      <a:pt x="441" y="384"/>
                      <a:pt x="452" y="397"/>
                      <a:pt x="463" y="410"/>
                    </a:cubicBezTo>
                    <a:cubicBezTo>
                      <a:pt x="409" y="460"/>
                      <a:pt x="362" y="517"/>
                      <a:pt x="325" y="580"/>
                    </a:cubicBezTo>
                    <a:cubicBezTo>
                      <a:pt x="307" y="570"/>
                      <a:pt x="293" y="561"/>
                      <a:pt x="282" y="555"/>
                    </a:cubicBezTo>
                    <a:cubicBezTo>
                      <a:pt x="296" y="516"/>
                      <a:pt x="282" y="472"/>
                      <a:pt x="240" y="451"/>
                    </a:cubicBezTo>
                    <a:cubicBezTo>
                      <a:pt x="199" y="428"/>
                      <a:pt x="147" y="446"/>
                      <a:pt x="123" y="487"/>
                    </a:cubicBezTo>
                    <a:cubicBezTo>
                      <a:pt x="100" y="528"/>
                      <a:pt x="117" y="580"/>
                      <a:pt x="158" y="604"/>
                    </a:cubicBezTo>
                    <a:cubicBezTo>
                      <a:pt x="192" y="623"/>
                      <a:pt x="234" y="614"/>
                      <a:pt x="260" y="588"/>
                    </a:cubicBezTo>
                    <a:cubicBezTo>
                      <a:pt x="276" y="597"/>
                      <a:pt x="290" y="605"/>
                      <a:pt x="305" y="614"/>
                    </a:cubicBezTo>
                    <a:cubicBezTo>
                      <a:pt x="271" y="678"/>
                      <a:pt x="246" y="748"/>
                      <a:pt x="231" y="822"/>
                    </a:cubicBezTo>
                    <a:cubicBezTo>
                      <a:pt x="209" y="818"/>
                      <a:pt x="192" y="814"/>
                      <a:pt x="178" y="812"/>
                    </a:cubicBezTo>
                    <a:cubicBezTo>
                      <a:pt x="178" y="773"/>
                      <a:pt x="151" y="738"/>
                      <a:pt x="111" y="733"/>
                    </a:cubicBezTo>
                    <a:cubicBezTo>
                      <a:pt x="65" y="727"/>
                      <a:pt x="18" y="756"/>
                      <a:pt x="6" y="803"/>
                    </a:cubicBezTo>
                    <a:cubicBezTo>
                      <a:pt x="0" y="850"/>
                      <a:pt x="29" y="897"/>
                      <a:pt x="76" y="903"/>
                    </a:cubicBezTo>
                    <a:cubicBezTo>
                      <a:pt x="114" y="908"/>
                      <a:pt x="151" y="889"/>
                      <a:pt x="168" y="858"/>
                    </a:cubicBezTo>
                    <a:cubicBezTo>
                      <a:pt x="186" y="861"/>
                      <a:pt x="205" y="865"/>
                      <a:pt x="224" y="868"/>
                    </a:cubicBezTo>
                    <a:cubicBezTo>
                      <a:pt x="219" y="900"/>
                      <a:pt x="217" y="934"/>
                      <a:pt x="217" y="967"/>
                    </a:cubicBezTo>
                    <a:cubicBezTo>
                      <a:pt x="217" y="1007"/>
                      <a:pt x="220" y="1046"/>
                      <a:pt x="226" y="1084"/>
                    </a:cubicBezTo>
                    <a:cubicBezTo>
                      <a:pt x="203" y="1088"/>
                      <a:pt x="185" y="1092"/>
                      <a:pt x="171" y="1094"/>
                    </a:cubicBezTo>
                    <a:cubicBezTo>
                      <a:pt x="156" y="1058"/>
                      <a:pt x="116" y="1034"/>
                      <a:pt x="76" y="1044"/>
                    </a:cubicBezTo>
                    <a:cubicBezTo>
                      <a:pt x="29" y="1050"/>
                      <a:pt x="0" y="1096"/>
                      <a:pt x="6" y="1143"/>
                    </a:cubicBezTo>
                    <a:cubicBezTo>
                      <a:pt x="18" y="1190"/>
                      <a:pt x="59" y="1220"/>
                      <a:pt x="106" y="1214"/>
                    </a:cubicBezTo>
                    <a:cubicBezTo>
                      <a:pt x="143" y="1204"/>
                      <a:pt x="173" y="1176"/>
                      <a:pt x="178" y="1141"/>
                    </a:cubicBezTo>
                    <a:cubicBezTo>
                      <a:pt x="197" y="1137"/>
                      <a:pt x="216" y="1134"/>
                      <a:pt x="235" y="1130"/>
                    </a:cubicBezTo>
                    <a:cubicBezTo>
                      <a:pt x="251" y="1203"/>
                      <a:pt x="278" y="1271"/>
                      <a:pt x="313" y="1334"/>
                    </a:cubicBezTo>
                    <a:cubicBezTo>
                      <a:pt x="292" y="1346"/>
                      <a:pt x="276" y="1356"/>
                      <a:pt x="263" y="1363"/>
                    </a:cubicBezTo>
                    <a:cubicBezTo>
                      <a:pt x="233" y="1333"/>
                      <a:pt x="188" y="1322"/>
                      <a:pt x="152" y="1343"/>
                    </a:cubicBezTo>
                    <a:cubicBezTo>
                      <a:pt x="111" y="1366"/>
                      <a:pt x="100" y="1419"/>
                      <a:pt x="123" y="1460"/>
                    </a:cubicBezTo>
                    <a:cubicBezTo>
                      <a:pt x="147" y="1501"/>
                      <a:pt x="199" y="1519"/>
                      <a:pt x="240" y="1495"/>
                    </a:cubicBezTo>
                    <a:cubicBezTo>
                      <a:pt x="274" y="1476"/>
                      <a:pt x="292" y="1436"/>
                      <a:pt x="284" y="1400"/>
                    </a:cubicBezTo>
                    <a:cubicBezTo>
                      <a:pt x="301" y="1390"/>
                      <a:pt x="318" y="1380"/>
                      <a:pt x="335" y="1370"/>
                    </a:cubicBezTo>
                    <a:cubicBezTo>
                      <a:pt x="374" y="1431"/>
                      <a:pt x="422" y="1486"/>
                      <a:pt x="476" y="1533"/>
                    </a:cubicBezTo>
                    <a:cubicBezTo>
                      <a:pt x="460" y="1553"/>
                      <a:pt x="447" y="1568"/>
                      <a:pt x="437" y="1579"/>
                    </a:cubicBezTo>
                    <a:cubicBezTo>
                      <a:pt x="403" y="1562"/>
                      <a:pt x="359" y="1570"/>
                      <a:pt x="328" y="1601"/>
                    </a:cubicBezTo>
                    <a:cubicBezTo>
                      <a:pt x="299" y="1636"/>
                      <a:pt x="305" y="1689"/>
                      <a:pt x="340" y="1724"/>
                    </a:cubicBezTo>
                    <a:cubicBezTo>
                      <a:pt x="375" y="1753"/>
                      <a:pt x="434" y="1747"/>
                      <a:pt x="463" y="1712"/>
                    </a:cubicBezTo>
                    <a:cubicBezTo>
                      <a:pt x="487" y="1683"/>
                      <a:pt x="487" y="1639"/>
                      <a:pt x="467" y="1608"/>
                    </a:cubicBezTo>
                    <a:cubicBezTo>
                      <a:pt x="481" y="1591"/>
                      <a:pt x="495" y="1575"/>
                      <a:pt x="508" y="1559"/>
                    </a:cubicBezTo>
                    <a:cubicBezTo>
                      <a:pt x="565" y="1603"/>
                      <a:pt x="629" y="1639"/>
                      <a:pt x="697" y="1666"/>
                    </a:cubicBezTo>
                    <a:cubicBezTo>
                      <a:pt x="657" y="1777"/>
                      <a:pt x="657" y="1777"/>
                      <a:pt x="657" y="1777"/>
                    </a:cubicBezTo>
                    <a:cubicBezTo>
                      <a:pt x="657" y="1788"/>
                      <a:pt x="663" y="1800"/>
                      <a:pt x="674" y="1800"/>
                    </a:cubicBezTo>
                    <a:cubicBezTo>
                      <a:pt x="680" y="1806"/>
                      <a:pt x="692" y="1800"/>
                      <a:pt x="698" y="1788"/>
                    </a:cubicBezTo>
                    <a:cubicBezTo>
                      <a:pt x="711" y="1751"/>
                      <a:pt x="724" y="1716"/>
                      <a:pt x="737" y="1680"/>
                    </a:cubicBezTo>
                    <a:cubicBezTo>
                      <a:pt x="804" y="1702"/>
                      <a:pt x="876" y="1715"/>
                      <a:pt x="950" y="1717"/>
                    </a:cubicBezTo>
                    <a:cubicBezTo>
                      <a:pt x="950" y="1782"/>
                      <a:pt x="950" y="1782"/>
                      <a:pt x="950" y="1782"/>
                    </a:cubicBezTo>
                    <a:cubicBezTo>
                      <a:pt x="950" y="1794"/>
                      <a:pt x="956" y="1806"/>
                      <a:pt x="968" y="1806"/>
                    </a:cubicBezTo>
                    <a:cubicBezTo>
                      <a:pt x="979" y="1806"/>
                      <a:pt x="991" y="1794"/>
                      <a:pt x="991" y="1782"/>
                    </a:cubicBezTo>
                    <a:cubicBezTo>
                      <a:pt x="991" y="1718"/>
                      <a:pt x="991" y="1718"/>
                      <a:pt x="991" y="1718"/>
                    </a:cubicBezTo>
                    <a:cubicBezTo>
                      <a:pt x="1065" y="1716"/>
                      <a:pt x="1137" y="1704"/>
                      <a:pt x="1204" y="1682"/>
                    </a:cubicBezTo>
                    <a:cubicBezTo>
                      <a:pt x="1225" y="1741"/>
                      <a:pt x="1226" y="1741"/>
                      <a:pt x="1226" y="1741"/>
                    </a:cubicBezTo>
                    <a:cubicBezTo>
                      <a:pt x="1231" y="1753"/>
                      <a:pt x="1243" y="1759"/>
                      <a:pt x="1255" y="1753"/>
                    </a:cubicBezTo>
                    <a:cubicBezTo>
                      <a:pt x="1261" y="1753"/>
                      <a:pt x="1267" y="1736"/>
                      <a:pt x="1267" y="1724"/>
                    </a:cubicBezTo>
                    <a:cubicBezTo>
                      <a:pt x="1260" y="1705"/>
                      <a:pt x="1253" y="1686"/>
                      <a:pt x="1246" y="1668"/>
                    </a:cubicBezTo>
                    <a:cubicBezTo>
                      <a:pt x="1314" y="1641"/>
                      <a:pt x="1377" y="1606"/>
                      <a:pt x="1434" y="1562"/>
                    </a:cubicBezTo>
                    <a:cubicBezTo>
                      <a:pt x="1472" y="1607"/>
                      <a:pt x="1472" y="1607"/>
                      <a:pt x="1472" y="1607"/>
                    </a:cubicBezTo>
                    <a:cubicBezTo>
                      <a:pt x="1478" y="1618"/>
                      <a:pt x="1495" y="1618"/>
                      <a:pt x="1501" y="1612"/>
                    </a:cubicBezTo>
                    <a:cubicBezTo>
                      <a:pt x="1513" y="1601"/>
                      <a:pt x="1513" y="1589"/>
                      <a:pt x="1501" y="1583"/>
                    </a:cubicBezTo>
                    <a:cubicBezTo>
                      <a:pt x="1507" y="1577"/>
                      <a:pt x="1507" y="1577"/>
                      <a:pt x="1507" y="1577"/>
                    </a:cubicBezTo>
                    <a:cubicBezTo>
                      <a:pt x="1494" y="1562"/>
                      <a:pt x="1482" y="1548"/>
                      <a:pt x="1470" y="1533"/>
                    </a:cubicBezTo>
                    <a:cubicBezTo>
                      <a:pt x="1525" y="1486"/>
                      <a:pt x="1573" y="1430"/>
                      <a:pt x="1613" y="1369"/>
                    </a:cubicBezTo>
                    <a:cubicBezTo>
                      <a:pt x="1645" y="1387"/>
                      <a:pt x="1655" y="1393"/>
                      <a:pt x="1658" y="1395"/>
                    </a:cubicBezTo>
                    <a:cubicBezTo>
                      <a:pt x="1647" y="1432"/>
                      <a:pt x="1665" y="1475"/>
                      <a:pt x="1700" y="1495"/>
                    </a:cubicBezTo>
                    <a:cubicBezTo>
                      <a:pt x="1742" y="1519"/>
                      <a:pt x="1794" y="1507"/>
                      <a:pt x="1818" y="1466"/>
                    </a:cubicBezTo>
                    <a:cubicBezTo>
                      <a:pt x="1841" y="1425"/>
                      <a:pt x="1824" y="1372"/>
                      <a:pt x="1783" y="1349"/>
                    </a:cubicBezTo>
                    <a:cubicBezTo>
                      <a:pt x="1748" y="1329"/>
                      <a:pt x="1705" y="1334"/>
                      <a:pt x="1678" y="1361"/>
                    </a:cubicBezTo>
                    <a:cubicBezTo>
                      <a:pt x="1678" y="1361"/>
                      <a:pt x="1678" y="1361"/>
                      <a:pt x="1677" y="1360"/>
                    </a:cubicBezTo>
                    <a:cubicBezTo>
                      <a:pt x="1662" y="1352"/>
                      <a:pt x="1648" y="1343"/>
                      <a:pt x="1633" y="1335"/>
                    </a:cubicBezTo>
                    <a:cubicBezTo>
                      <a:pt x="1669" y="1272"/>
                      <a:pt x="1696" y="1202"/>
                      <a:pt x="1712" y="1129"/>
                    </a:cubicBezTo>
                    <a:cubicBezTo>
                      <a:pt x="1759" y="1137"/>
                      <a:pt x="1759" y="1137"/>
                      <a:pt x="1759" y="1137"/>
                    </a:cubicBezTo>
                    <a:cubicBezTo>
                      <a:pt x="1771" y="1137"/>
                      <a:pt x="1783" y="1132"/>
                      <a:pt x="1788" y="1120"/>
                    </a:cubicBezTo>
                    <a:cubicBezTo>
                      <a:pt x="1788" y="1108"/>
                      <a:pt x="1783" y="1096"/>
                      <a:pt x="1771" y="1096"/>
                    </a:cubicBezTo>
                    <a:cubicBezTo>
                      <a:pt x="1754" y="1093"/>
                      <a:pt x="1737" y="1090"/>
                      <a:pt x="1720" y="1087"/>
                    </a:cubicBezTo>
                    <a:cubicBezTo>
                      <a:pt x="1726" y="1048"/>
                      <a:pt x="1730" y="1008"/>
                      <a:pt x="1730" y="967"/>
                    </a:cubicBezTo>
                    <a:cubicBezTo>
                      <a:pt x="1730" y="933"/>
                      <a:pt x="1727" y="898"/>
                      <a:pt x="1723" y="865"/>
                    </a:cubicBezTo>
                    <a:cubicBezTo>
                      <a:pt x="1756" y="859"/>
                      <a:pt x="1767" y="857"/>
                      <a:pt x="1770" y="856"/>
                    </a:cubicBezTo>
                    <a:cubicBezTo>
                      <a:pt x="1784" y="893"/>
                      <a:pt x="1824" y="914"/>
                      <a:pt x="1865" y="909"/>
                    </a:cubicBezTo>
                    <a:cubicBezTo>
                      <a:pt x="1912" y="897"/>
                      <a:pt x="1941" y="856"/>
                      <a:pt x="1935" y="809"/>
                    </a:cubicBezTo>
                    <a:moveTo>
                      <a:pt x="504" y="1495"/>
                    </a:moveTo>
                    <a:cubicBezTo>
                      <a:pt x="499" y="1305"/>
                      <a:pt x="499" y="1305"/>
                      <a:pt x="499" y="1305"/>
                    </a:cubicBezTo>
                    <a:cubicBezTo>
                      <a:pt x="525" y="1341"/>
                      <a:pt x="554" y="1373"/>
                      <a:pt x="587" y="1401"/>
                    </a:cubicBezTo>
                    <a:cubicBezTo>
                      <a:pt x="555" y="1439"/>
                      <a:pt x="528" y="1471"/>
                      <a:pt x="506" y="1497"/>
                    </a:cubicBezTo>
                    <a:cubicBezTo>
                      <a:pt x="506" y="1496"/>
                      <a:pt x="505" y="1495"/>
                      <a:pt x="504" y="1495"/>
                    </a:cubicBezTo>
                    <a:moveTo>
                      <a:pt x="1229" y="327"/>
                    </a:moveTo>
                    <a:cubicBezTo>
                      <a:pt x="1317" y="491"/>
                      <a:pt x="1317" y="491"/>
                      <a:pt x="1317" y="491"/>
                    </a:cubicBezTo>
                    <a:cubicBezTo>
                      <a:pt x="1279" y="464"/>
                      <a:pt x="1238" y="441"/>
                      <a:pt x="1194" y="424"/>
                    </a:cubicBezTo>
                    <a:cubicBezTo>
                      <a:pt x="1208" y="384"/>
                      <a:pt x="1219" y="353"/>
                      <a:pt x="1229" y="327"/>
                    </a:cubicBezTo>
                    <a:moveTo>
                      <a:pt x="1513" y="962"/>
                    </a:moveTo>
                    <a:cubicBezTo>
                      <a:pt x="1513" y="991"/>
                      <a:pt x="1510" y="1021"/>
                      <a:pt x="1506" y="1049"/>
                    </a:cubicBezTo>
                    <a:cubicBezTo>
                      <a:pt x="1354" y="1022"/>
                      <a:pt x="1218" y="998"/>
                      <a:pt x="1098" y="976"/>
                    </a:cubicBezTo>
                    <a:cubicBezTo>
                      <a:pt x="1280" y="944"/>
                      <a:pt x="1413" y="920"/>
                      <a:pt x="1510" y="903"/>
                    </a:cubicBezTo>
                    <a:cubicBezTo>
                      <a:pt x="1512" y="922"/>
                      <a:pt x="1513" y="942"/>
                      <a:pt x="1513" y="962"/>
                    </a:cubicBezTo>
                    <a:moveTo>
                      <a:pt x="1331" y="1369"/>
                    </a:moveTo>
                    <a:cubicBezTo>
                      <a:pt x="1231" y="1251"/>
                      <a:pt x="1143" y="1145"/>
                      <a:pt x="1064" y="1052"/>
                    </a:cubicBezTo>
                    <a:cubicBezTo>
                      <a:pt x="1223" y="1143"/>
                      <a:pt x="1339" y="1211"/>
                      <a:pt x="1425" y="1260"/>
                    </a:cubicBezTo>
                    <a:cubicBezTo>
                      <a:pt x="1398" y="1300"/>
                      <a:pt x="1367" y="1337"/>
                      <a:pt x="1331" y="1369"/>
                    </a:cubicBezTo>
                    <a:moveTo>
                      <a:pt x="523" y="1262"/>
                    </a:moveTo>
                    <a:cubicBezTo>
                      <a:pt x="654" y="1186"/>
                      <a:pt x="770" y="1119"/>
                      <a:pt x="873" y="1059"/>
                    </a:cubicBezTo>
                    <a:cubicBezTo>
                      <a:pt x="763" y="1191"/>
                      <a:pt x="679" y="1291"/>
                      <a:pt x="614" y="1368"/>
                    </a:cubicBezTo>
                    <a:cubicBezTo>
                      <a:pt x="580" y="1337"/>
                      <a:pt x="549" y="1301"/>
                      <a:pt x="523" y="1262"/>
                    </a:cubicBezTo>
                    <a:moveTo>
                      <a:pt x="434" y="962"/>
                    </a:moveTo>
                    <a:cubicBezTo>
                      <a:pt x="434" y="943"/>
                      <a:pt x="435" y="924"/>
                      <a:pt x="437" y="905"/>
                    </a:cubicBezTo>
                    <a:cubicBezTo>
                      <a:pt x="588" y="932"/>
                      <a:pt x="722" y="955"/>
                      <a:pt x="841" y="976"/>
                    </a:cubicBezTo>
                    <a:cubicBezTo>
                      <a:pt x="670" y="1006"/>
                      <a:pt x="540" y="1029"/>
                      <a:pt x="441" y="1047"/>
                    </a:cubicBezTo>
                    <a:cubicBezTo>
                      <a:pt x="436" y="1019"/>
                      <a:pt x="434" y="990"/>
                      <a:pt x="434" y="962"/>
                    </a:cubicBezTo>
                    <a:moveTo>
                      <a:pt x="599" y="572"/>
                    </a:moveTo>
                    <a:cubicBezTo>
                      <a:pt x="702" y="694"/>
                      <a:pt x="793" y="801"/>
                      <a:pt x="872" y="896"/>
                    </a:cubicBezTo>
                    <a:cubicBezTo>
                      <a:pt x="716" y="806"/>
                      <a:pt x="598" y="738"/>
                      <a:pt x="509" y="686"/>
                    </a:cubicBezTo>
                    <a:cubicBezTo>
                      <a:pt x="534" y="644"/>
                      <a:pt x="564" y="606"/>
                      <a:pt x="599" y="572"/>
                    </a:cubicBezTo>
                    <a:moveTo>
                      <a:pt x="950" y="423"/>
                    </a:moveTo>
                    <a:cubicBezTo>
                      <a:pt x="950" y="852"/>
                      <a:pt x="950" y="852"/>
                      <a:pt x="950" y="852"/>
                    </a:cubicBezTo>
                    <a:cubicBezTo>
                      <a:pt x="887" y="678"/>
                      <a:pt x="839" y="547"/>
                      <a:pt x="804" y="449"/>
                    </a:cubicBezTo>
                    <a:cubicBezTo>
                      <a:pt x="850" y="434"/>
                      <a:pt x="899" y="425"/>
                      <a:pt x="950" y="423"/>
                    </a:cubicBezTo>
                    <a:moveTo>
                      <a:pt x="1437" y="685"/>
                    </a:moveTo>
                    <a:cubicBezTo>
                      <a:pt x="1297" y="766"/>
                      <a:pt x="1173" y="838"/>
                      <a:pt x="1064" y="901"/>
                    </a:cubicBezTo>
                    <a:cubicBezTo>
                      <a:pt x="1189" y="752"/>
                      <a:pt x="1279" y="645"/>
                      <a:pt x="1344" y="569"/>
                    </a:cubicBezTo>
                    <a:cubicBezTo>
                      <a:pt x="1380" y="603"/>
                      <a:pt x="1412" y="642"/>
                      <a:pt x="1437" y="685"/>
                    </a:cubicBezTo>
                    <a:moveTo>
                      <a:pt x="1457" y="722"/>
                    </a:moveTo>
                    <a:cubicBezTo>
                      <a:pt x="1479" y="765"/>
                      <a:pt x="1494" y="811"/>
                      <a:pt x="1503" y="860"/>
                    </a:cubicBezTo>
                    <a:cubicBezTo>
                      <a:pt x="1351" y="887"/>
                      <a:pt x="1215" y="911"/>
                      <a:pt x="1095" y="932"/>
                    </a:cubicBezTo>
                    <a:cubicBezTo>
                      <a:pt x="1256" y="839"/>
                      <a:pt x="1372" y="771"/>
                      <a:pt x="1457" y="722"/>
                    </a:cubicBezTo>
                    <a:moveTo>
                      <a:pt x="1031" y="872"/>
                    </a:moveTo>
                    <a:cubicBezTo>
                      <a:pt x="1097" y="688"/>
                      <a:pt x="1145" y="557"/>
                      <a:pt x="1179" y="463"/>
                    </a:cubicBezTo>
                    <a:cubicBezTo>
                      <a:pt x="1227" y="482"/>
                      <a:pt x="1270" y="508"/>
                      <a:pt x="1310" y="539"/>
                    </a:cubicBezTo>
                    <a:cubicBezTo>
                      <a:pt x="1205" y="664"/>
                      <a:pt x="1113" y="774"/>
                      <a:pt x="1031" y="872"/>
                    </a:cubicBezTo>
                    <a:moveTo>
                      <a:pt x="991" y="857"/>
                    </a:moveTo>
                    <a:cubicBezTo>
                      <a:pt x="991" y="423"/>
                      <a:pt x="991" y="423"/>
                      <a:pt x="991" y="423"/>
                    </a:cubicBezTo>
                    <a:cubicBezTo>
                      <a:pt x="1043" y="424"/>
                      <a:pt x="1092" y="433"/>
                      <a:pt x="1139" y="448"/>
                    </a:cubicBezTo>
                    <a:cubicBezTo>
                      <a:pt x="1084" y="601"/>
                      <a:pt x="1035" y="737"/>
                      <a:pt x="991" y="857"/>
                    </a:cubicBezTo>
                    <a:moveTo>
                      <a:pt x="762" y="465"/>
                    </a:moveTo>
                    <a:cubicBezTo>
                      <a:pt x="817" y="616"/>
                      <a:pt x="865" y="749"/>
                      <a:pt x="908" y="867"/>
                    </a:cubicBezTo>
                    <a:cubicBezTo>
                      <a:pt x="789" y="726"/>
                      <a:pt x="700" y="621"/>
                      <a:pt x="634" y="542"/>
                    </a:cubicBezTo>
                    <a:cubicBezTo>
                      <a:pt x="672" y="511"/>
                      <a:pt x="715" y="485"/>
                      <a:pt x="762" y="465"/>
                    </a:cubicBezTo>
                    <a:moveTo>
                      <a:pt x="859" y="934"/>
                    </a:moveTo>
                    <a:cubicBezTo>
                      <a:pt x="681" y="902"/>
                      <a:pt x="546" y="878"/>
                      <a:pt x="444" y="859"/>
                    </a:cubicBezTo>
                    <a:cubicBezTo>
                      <a:pt x="453" y="810"/>
                      <a:pt x="469" y="764"/>
                      <a:pt x="490" y="721"/>
                    </a:cubicBezTo>
                    <a:cubicBezTo>
                      <a:pt x="629" y="801"/>
                      <a:pt x="752" y="871"/>
                      <a:pt x="859" y="934"/>
                    </a:cubicBezTo>
                    <a:moveTo>
                      <a:pt x="859" y="1019"/>
                    </a:moveTo>
                    <a:cubicBezTo>
                      <a:pt x="707" y="1107"/>
                      <a:pt x="590" y="1174"/>
                      <a:pt x="502" y="1225"/>
                    </a:cubicBezTo>
                    <a:cubicBezTo>
                      <a:pt x="479" y="1184"/>
                      <a:pt x="461" y="1139"/>
                      <a:pt x="450" y="1092"/>
                    </a:cubicBezTo>
                    <a:cubicBezTo>
                      <a:pt x="603" y="1065"/>
                      <a:pt x="739" y="1040"/>
                      <a:pt x="859" y="1019"/>
                    </a:cubicBezTo>
                    <a:moveTo>
                      <a:pt x="908" y="1086"/>
                    </a:moveTo>
                    <a:cubicBezTo>
                      <a:pt x="849" y="1248"/>
                      <a:pt x="804" y="1371"/>
                      <a:pt x="769" y="1466"/>
                    </a:cubicBezTo>
                    <a:cubicBezTo>
                      <a:pt x="725" y="1448"/>
                      <a:pt x="684" y="1424"/>
                      <a:pt x="647" y="1395"/>
                    </a:cubicBezTo>
                    <a:cubicBezTo>
                      <a:pt x="744" y="1279"/>
                      <a:pt x="831" y="1177"/>
                      <a:pt x="908" y="1086"/>
                    </a:cubicBezTo>
                    <a:moveTo>
                      <a:pt x="950" y="1094"/>
                    </a:moveTo>
                    <a:cubicBezTo>
                      <a:pt x="950" y="1506"/>
                      <a:pt x="950" y="1506"/>
                      <a:pt x="950" y="1506"/>
                    </a:cubicBezTo>
                    <a:cubicBezTo>
                      <a:pt x="901" y="1504"/>
                      <a:pt x="854" y="1496"/>
                      <a:pt x="809" y="1481"/>
                    </a:cubicBezTo>
                    <a:cubicBezTo>
                      <a:pt x="862" y="1336"/>
                      <a:pt x="909" y="1208"/>
                      <a:pt x="950" y="1094"/>
                    </a:cubicBezTo>
                    <a:moveTo>
                      <a:pt x="1086" y="1019"/>
                    </a:moveTo>
                    <a:cubicBezTo>
                      <a:pt x="1268" y="1051"/>
                      <a:pt x="1400" y="1075"/>
                      <a:pt x="1497" y="1091"/>
                    </a:cubicBezTo>
                    <a:cubicBezTo>
                      <a:pt x="1486" y="1139"/>
                      <a:pt x="1468" y="1184"/>
                      <a:pt x="1445" y="1226"/>
                    </a:cubicBezTo>
                    <a:cubicBezTo>
                      <a:pt x="1311" y="1149"/>
                      <a:pt x="1192" y="1080"/>
                      <a:pt x="1086" y="1019"/>
                    </a:cubicBezTo>
                    <a:moveTo>
                      <a:pt x="1497" y="700"/>
                    </a:moveTo>
                    <a:cubicBezTo>
                      <a:pt x="1532" y="679"/>
                      <a:pt x="1561" y="663"/>
                      <a:pt x="1584" y="649"/>
                    </a:cubicBezTo>
                    <a:cubicBezTo>
                      <a:pt x="1542" y="820"/>
                      <a:pt x="1542" y="820"/>
                      <a:pt x="1542" y="820"/>
                    </a:cubicBezTo>
                    <a:cubicBezTo>
                      <a:pt x="1531" y="778"/>
                      <a:pt x="1516" y="737"/>
                      <a:pt x="1497" y="700"/>
                    </a:cubicBezTo>
                    <a:moveTo>
                      <a:pt x="1448" y="621"/>
                    </a:moveTo>
                    <a:cubicBezTo>
                      <a:pt x="1426" y="590"/>
                      <a:pt x="1400" y="561"/>
                      <a:pt x="1372" y="536"/>
                    </a:cubicBezTo>
                    <a:cubicBezTo>
                      <a:pt x="1405" y="497"/>
                      <a:pt x="1429" y="467"/>
                      <a:pt x="1448" y="445"/>
                    </a:cubicBezTo>
                    <a:lnTo>
                      <a:pt x="1448" y="621"/>
                    </a:lnTo>
                    <a:close/>
                    <a:moveTo>
                      <a:pt x="991" y="381"/>
                    </a:moveTo>
                    <a:cubicBezTo>
                      <a:pt x="991" y="289"/>
                      <a:pt x="991" y="289"/>
                      <a:pt x="991" y="289"/>
                    </a:cubicBezTo>
                    <a:cubicBezTo>
                      <a:pt x="1129" y="402"/>
                      <a:pt x="1129" y="402"/>
                      <a:pt x="1129" y="402"/>
                    </a:cubicBezTo>
                    <a:cubicBezTo>
                      <a:pt x="1085" y="390"/>
                      <a:pt x="1039" y="383"/>
                      <a:pt x="991" y="381"/>
                    </a:cubicBezTo>
                    <a:moveTo>
                      <a:pt x="789" y="410"/>
                    </a:moveTo>
                    <a:cubicBezTo>
                      <a:pt x="774" y="369"/>
                      <a:pt x="762" y="335"/>
                      <a:pt x="752" y="306"/>
                    </a:cubicBezTo>
                    <a:cubicBezTo>
                      <a:pt x="899" y="386"/>
                      <a:pt x="899" y="386"/>
                      <a:pt x="899" y="386"/>
                    </a:cubicBezTo>
                    <a:cubicBezTo>
                      <a:pt x="861" y="391"/>
                      <a:pt x="825" y="399"/>
                      <a:pt x="789" y="410"/>
                    </a:cubicBezTo>
                    <a:moveTo>
                      <a:pt x="606" y="509"/>
                    </a:moveTo>
                    <a:cubicBezTo>
                      <a:pt x="576" y="473"/>
                      <a:pt x="551" y="443"/>
                      <a:pt x="530" y="419"/>
                    </a:cubicBezTo>
                    <a:cubicBezTo>
                      <a:pt x="700" y="448"/>
                      <a:pt x="700" y="448"/>
                      <a:pt x="700" y="448"/>
                    </a:cubicBezTo>
                    <a:cubicBezTo>
                      <a:pt x="667" y="465"/>
                      <a:pt x="635" y="486"/>
                      <a:pt x="606" y="509"/>
                    </a:cubicBezTo>
                    <a:moveTo>
                      <a:pt x="470" y="664"/>
                    </a:moveTo>
                    <a:cubicBezTo>
                      <a:pt x="439" y="646"/>
                      <a:pt x="413" y="630"/>
                      <a:pt x="389" y="617"/>
                    </a:cubicBezTo>
                    <a:cubicBezTo>
                      <a:pt x="543" y="567"/>
                      <a:pt x="543" y="567"/>
                      <a:pt x="543" y="567"/>
                    </a:cubicBezTo>
                    <a:cubicBezTo>
                      <a:pt x="516" y="597"/>
                      <a:pt x="491" y="629"/>
                      <a:pt x="470" y="664"/>
                    </a:cubicBezTo>
                    <a:moveTo>
                      <a:pt x="398" y="851"/>
                    </a:moveTo>
                    <a:cubicBezTo>
                      <a:pt x="359" y="844"/>
                      <a:pt x="326" y="838"/>
                      <a:pt x="297" y="833"/>
                    </a:cubicBezTo>
                    <a:cubicBezTo>
                      <a:pt x="440" y="721"/>
                      <a:pt x="440" y="721"/>
                      <a:pt x="440" y="721"/>
                    </a:cubicBezTo>
                    <a:cubicBezTo>
                      <a:pt x="421" y="762"/>
                      <a:pt x="407" y="806"/>
                      <a:pt x="398" y="851"/>
                    </a:cubicBezTo>
                    <a:moveTo>
                      <a:pt x="395" y="1055"/>
                    </a:moveTo>
                    <a:cubicBezTo>
                      <a:pt x="352" y="1062"/>
                      <a:pt x="317" y="1068"/>
                      <a:pt x="287" y="1074"/>
                    </a:cubicBezTo>
                    <a:cubicBezTo>
                      <a:pt x="388" y="936"/>
                      <a:pt x="388" y="936"/>
                      <a:pt x="388" y="936"/>
                    </a:cubicBezTo>
                    <a:cubicBezTo>
                      <a:pt x="387" y="945"/>
                      <a:pt x="387" y="953"/>
                      <a:pt x="387" y="962"/>
                    </a:cubicBezTo>
                    <a:cubicBezTo>
                      <a:pt x="387" y="993"/>
                      <a:pt x="390" y="1024"/>
                      <a:pt x="395" y="1055"/>
                    </a:cubicBezTo>
                    <a:moveTo>
                      <a:pt x="462" y="1248"/>
                    </a:moveTo>
                    <a:cubicBezTo>
                      <a:pt x="424" y="1270"/>
                      <a:pt x="392" y="1289"/>
                      <a:pt x="365" y="1304"/>
                    </a:cubicBezTo>
                    <a:cubicBezTo>
                      <a:pt x="412" y="1129"/>
                      <a:pt x="412" y="1129"/>
                      <a:pt x="412" y="1129"/>
                    </a:cubicBezTo>
                    <a:cubicBezTo>
                      <a:pt x="424" y="1171"/>
                      <a:pt x="441" y="1211"/>
                      <a:pt x="462" y="1248"/>
                    </a:cubicBezTo>
                    <a:moveTo>
                      <a:pt x="755" y="1505"/>
                    </a:moveTo>
                    <a:cubicBezTo>
                      <a:pt x="742" y="1543"/>
                      <a:pt x="730" y="1575"/>
                      <a:pt x="720" y="1603"/>
                    </a:cubicBezTo>
                    <a:cubicBezTo>
                      <a:pt x="647" y="1448"/>
                      <a:pt x="647" y="1448"/>
                      <a:pt x="647" y="1448"/>
                    </a:cubicBezTo>
                    <a:cubicBezTo>
                      <a:pt x="680" y="1471"/>
                      <a:pt x="717" y="1490"/>
                      <a:pt x="755" y="1505"/>
                    </a:cubicBezTo>
                    <a:moveTo>
                      <a:pt x="950" y="1547"/>
                    </a:moveTo>
                    <a:cubicBezTo>
                      <a:pt x="950" y="1643"/>
                      <a:pt x="950" y="1643"/>
                      <a:pt x="950" y="1643"/>
                    </a:cubicBezTo>
                    <a:cubicBezTo>
                      <a:pt x="834" y="1531"/>
                      <a:pt x="834" y="1531"/>
                      <a:pt x="834" y="1531"/>
                    </a:cubicBezTo>
                    <a:cubicBezTo>
                      <a:pt x="872" y="1540"/>
                      <a:pt x="910" y="1546"/>
                      <a:pt x="950" y="1547"/>
                    </a:cubicBezTo>
                    <a:moveTo>
                      <a:pt x="991" y="1096"/>
                    </a:moveTo>
                    <a:cubicBezTo>
                      <a:pt x="1053" y="1266"/>
                      <a:pt x="1098" y="1391"/>
                      <a:pt x="1132" y="1483"/>
                    </a:cubicBezTo>
                    <a:cubicBezTo>
                      <a:pt x="1087" y="1497"/>
                      <a:pt x="1040" y="1505"/>
                      <a:pt x="991" y="1506"/>
                    </a:cubicBezTo>
                    <a:lnTo>
                      <a:pt x="991" y="1096"/>
                    </a:lnTo>
                    <a:close/>
                    <a:moveTo>
                      <a:pt x="1036" y="1090"/>
                    </a:moveTo>
                    <a:cubicBezTo>
                      <a:pt x="1150" y="1225"/>
                      <a:pt x="1234" y="1325"/>
                      <a:pt x="1296" y="1398"/>
                    </a:cubicBezTo>
                    <a:cubicBezTo>
                      <a:pt x="1259" y="1427"/>
                      <a:pt x="1218" y="1450"/>
                      <a:pt x="1174" y="1468"/>
                    </a:cubicBezTo>
                    <a:cubicBezTo>
                      <a:pt x="1123" y="1328"/>
                      <a:pt x="1077" y="1202"/>
                      <a:pt x="1036" y="1090"/>
                    </a:cubicBezTo>
                    <a:moveTo>
                      <a:pt x="1324" y="1431"/>
                    </a:moveTo>
                    <a:cubicBezTo>
                      <a:pt x="1355" y="1469"/>
                      <a:pt x="1380" y="1498"/>
                      <a:pt x="1400" y="1522"/>
                    </a:cubicBezTo>
                    <a:cubicBezTo>
                      <a:pt x="1208" y="1499"/>
                      <a:pt x="1208" y="1499"/>
                      <a:pt x="1208" y="1499"/>
                    </a:cubicBezTo>
                    <a:cubicBezTo>
                      <a:pt x="1249" y="1480"/>
                      <a:pt x="1288" y="1458"/>
                      <a:pt x="1324" y="1431"/>
                    </a:cubicBezTo>
                    <a:moveTo>
                      <a:pt x="1463" y="1282"/>
                    </a:moveTo>
                    <a:cubicBezTo>
                      <a:pt x="1506" y="1307"/>
                      <a:pt x="1539" y="1326"/>
                      <a:pt x="1566" y="1341"/>
                    </a:cubicBezTo>
                    <a:cubicBezTo>
                      <a:pt x="1388" y="1375"/>
                      <a:pt x="1388" y="1375"/>
                      <a:pt x="1388" y="1375"/>
                    </a:cubicBezTo>
                    <a:cubicBezTo>
                      <a:pt x="1416" y="1347"/>
                      <a:pt x="1441" y="1316"/>
                      <a:pt x="1463" y="1282"/>
                    </a:cubicBezTo>
                    <a:moveTo>
                      <a:pt x="1543" y="1100"/>
                    </a:moveTo>
                    <a:cubicBezTo>
                      <a:pt x="1593" y="1108"/>
                      <a:pt x="1631" y="1115"/>
                      <a:pt x="1661" y="1120"/>
                    </a:cubicBezTo>
                    <a:cubicBezTo>
                      <a:pt x="1500" y="1219"/>
                      <a:pt x="1500" y="1219"/>
                      <a:pt x="1500" y="1219"/>
                    </a:cubicBezTo>
                    <a:cubicBezTo>
                      <a:pt x="1518" y="1181"/>
                      <a:pt x="1533" y="1141"/>
                      <a:pt x="1543" y="1100"/>
                    </a:cubicBezTo>
                    <a:moveTo>
                      <a:pt x="1556" y="894"/>
                    </a:moveTo>
                    <a:cubicBezTo>
                      <a:pt x="1593" y="888"/>
                      <a:pt x="1624" y="882"/>
                      <a:pt x="1649" y="878"/>
                    </a:cubicBezTo>
                    <a:cubicBezTo>
                      <a:pt x="1556" y="1026"/>
                      <a:pt x="1556" y="1026"/>
                      <a:pt x="1556" y="1026"/>
                    </a:cubicBezTo>
                    <a:cubicBezTo>
                      <a:pt x="1558" y="1005"/>
                      <a:pt x="1560" y="983"/>
                      <a:pt x="1560" y="962"/>
                    </a:cubicBezTo>
                    <a:cubicBezTo>
                      <a:pt x="1560" y="939"/>
                      <a:pt x="1558" y="916"/>
                      <a:pt x="1556" y="894"/>
                    </a:cubicBezTo>
                    <a:moveTo>
                      <a:pt x="1566" y="849"/>
                    </a:moveTo>
                    <a:cubicBezTo>
                      <a:pt x="1612" y="658"/>
                      <a:pt x="1612" y="658"/>
                      <a:pt x="1612" y="658"/>
                    </a:cubicBezTo>
                    <a:cubicBezTo>
                      <a:pt x="1639" y="712"/>
                      <a:pt x="1658" y="770"/>
                      <a:pt x="1670" y="831"/>
                    </a:cubicBezTo>
                    <a:cubicBezTo>
                      <a:pt x="1634" y="837"/>
                      <a:pt x="1600" y="843"/>
                      <a:pt x="1566" y="849"/>
                    </a:cubicBezTo>
                    <a:moveTo>
                      <a:pt x="1582" y="602"/>
                    </a:moveTo>
                    <a:cubicBezTo>
                      <a:pt x="1548" y="621"/>
                      <a:pt x="1515" y="640"/>
                      <a:pt x="1483" y="659"/>
                    </a:cubicBezTo>
                    <a:cubicBezTo>
                      <a:pt x="1479" y="469"/>
                      <a:pt x="1479" y="469"/>
                      <a:pt x="1479" y="469"/>
                    </a:cubicBezTo>
                    <a:cubicBezTo>
                      <a:pt x="1518" y="509"/>
                      <a:pt x="1553" y="553"/>
                      <a:pt x="1582" y="602"/>
                    </a:cubicBezTo>
                    <a:moveTo>
                      <a:pt x="1349" y="493"/>
                    </a:moveTo>
                    <a:cubicBezTo>
                      <a:pt x="1262" y="319"/>
                      <a:pt x="1262" y="319"/>
                      <a:pt x="1262" y="319"/>
                    </a:cubicBezTo>
                    <a:cubicBezTo>
                      <a:pt x="1317" y="344"/>
                      <a:pt x="1369" y="375"/>
                      <a:pt x="1416" y="412"/>
                    </a:cubicBezTo>
                    <a:cubicBezTo>
                      <a:pt x="1393" y="440"/>
                      <a:pt x="1371" y="466"/>
                      <a:pt x="1349" y="493"/>
                    </a:cubicBezTo>
                    <a:moveTo>
                      <a:pt x="1161" y="389"/>
                    </a:moveTo>
                    <a:cubicBezTo>
                      <a:pt x="1006" y="259"/>
                      <a:pt x="1006" y="259"/>
                      <a:pt x="1006" y="259"/>
                    </a:cubicBezTo>
                    <a:cubicBezTo>
                      <a:pt x="1072" y="262"/>
                      <a:pt x="1136" y="274"/>
                      <a:pt x="1196" y="293"/>
                    </a:cubicBezTo>
                    <a:cubicBezTo>
                      <a:pt x="1184" y="326"/>
                      <a:pt x="1172" y="358"/>
                      <a:pt x="1161" y="389"/>
                    </a:cubicBezTo>
                    <a:moveTo>
                      <a:pt x="950" y="375"/>
                    </a:moveTo>
                    <a:cubicBezTo>
                      <a:pt x="773" y="287"/>
                      <a:pt x="773" y="287"/>
                      <a:pt x="773" y="287"/>
                    </a:cubicBezTo>
                    <a:cubicBezTo>
                      <a:pt x="829" y="270"/>
                      <a:pt x="889" y="260"/>
                      <a:pt x="950" y="259"/>
                    </a:cubicBezTo>
                    <a:lnTo>
                      <a:pt x="950" y="375"/>
                    </a:lnTo>
                    <a:close/>
                    <a:moveTo>
                      <a:pt x="747" y="425"/>
                    </a:moveTo>
                    <a:cubicBezTo>
                      <a:pt x="557" y="393"/>
                      <a:pt x="557" y="393"/>
                      <a:pt x="557" y="393"/>
                    </a:cubicBezTo>
                    <a:cubicBezTo>
                      <a:pt x="602" y="360"/>
                      <a:pt x="652" y="332"/>
                      <a:pt x="705" y="310"/>
                    </a:cubicBezTo>
                    <a:cubicBezTo>
                      <a:pt x="720" y="350"/>
                      <a:pt x="734" y="388"/>
                      <a:pt x="747" y="425"/>
                    </a:cubicBezTo>
                    <a:moveTo>
                      <a:pt x="492" y="445"/>
                    </a:moveTo>
                    <a:cubicBezTo>
                      <a:pt x="516" y="473"/>
                      <a:pt x="539" y="501"/>
                      <a:pt x="562" y="528"/>
                    </a:cubicBezTo>
                    <a:cubicBezTo>
                      <a:pt x="373" y="589"/>
                      <a:pt x="373" y="589"/>
                      <a:pt x="373" y="589"/>
                    </a:cubicBezTo>
                    <a:cubicBezTo>
                      <a:pt x="406" y="536"/>
                      <a:pt x="446" y="488"/>
                      <a:pt x="492" y="445"/>
                    </a:cubicBezTo>
                    <a:moveTo>
                      <a:pt x="434" y="688"/>
                    </a:moveTo>
                    <a:cubicBezTo>
                      <a:pt x="283" y="803"/>
                      <a:pt x="283" y="803"/>
                      <a:pt x="283" y="803"/>
                    </a:cubicBezTo>
                    <a:cubicBezTo>
                      <a:pt x="297" y="744"/>
                      <a:pt x="318" y="689"/>
                      <a:pt x="345" y="637"/>
                    </a:cubicBezTo>
                    <a:cubicBezTo>
                      <a:pt x="375" y="654"/>
                      <a:pt x="405" y="671"/>
                      <a:pt x="434" y="688"/>
                    </a:cubicBezTo>
                    <a:moveTo>
                      <a:pt x="376" y="895"/>
                    </a:moveTo>
                    <a:cubicBezTo>
                      <a:pt x="269" y="1047"/>
                      <a:pt x="269" y="1047"/>
                      <a:pt x="269" y="1047"/>
                    </a:cubicBezTo>
                    <a:cubicBezTo>
                      <a:pt x="266" y="1021"/>
                      <a:pt x="264" y="994"/>
                      <a:pt x="264" y="967"/>
                    </a:cubicBezTo>
                    <a:cubicBezTo>
                      <a:pt x="264" y="936"/>
                      <a:pt x="266" y="906"/>
                      <a:pt x="270" y="876"/>
                    </a:cubicBezTo>
                    <a:cubicBezTo>
                      <a:pt x="306" y="882"/>
                      <a:pt x="342" y="889"/>
                      <a:pt x="376" y="895"/>
                    </a:cubicBezTo>
                    <a:moveTo>
                      <a:pt x="388" y="1103"/>
                    </a:moveTo>
                    <a:cubicBezTo>
                      <a:pt x="340" y="1283"/>
                      <a:pt x="340" y="1283"/>
                      <a:pt x="340" y="1283"/>
                    </a:cubicBezTo>
                    <a:cubicBezTo>
                      <a:pt x="314" y="1233"/>
                      <a:pt x="294" y="1179"/>
                      <a:pt x="281" y="1122"/>
                    </a:cubicBezTo>
                    <a:cubicBezTo>
                      <a:pt x="318" y="1116"/>
                      <a:pt x="353" y="1109"/>
                      <a:pt x="388" y="1103"/>
                    </a:cubicBezTo>
                    <a:moveTo>
                      <a:pt x="376" y="1347"/>
                    </a:moveTo>
                    <a:cubicBezTo>
                      <a:pt x="408" y="1328"/>
                      <a:pt x="439" y="1310"/>
                      <a:pt x="470" y="1292"/>
                    </a:cubicBezTo>
                    <a:cubicBezTo>
                      <a:pt x="474" y="1467"/>
                      <a:pt x="474" y="1467"/>
                      <a:pt x="474" y="1467"/>
                    </a:cubicBezTo>
                    <a:cubicBezTo>
                      <a:pt x="437" y="1430"/>
                      <a:pt x="404" y="1390"/>
                      <a:pt x="376" y="1347"/>
                    </a:cubicBezTo>
                    <a:moveTo>
                      <a:pt x="612" y="1436"/>
                    </a:moveTo>
                    <a:cubicBezTo>
                      <a:pt x="697" y="1616"/>
                      <a:pt x="697" y="1616"/>
                      <a:pt x="697" y="1616"/>
                    </a:cubicBezTo>
                    <a:cubicBezTo>
                      <a:pt x="640" y="1592"/>
                      <a:pt x="587" y="1560"/>
                      <a:pt x="539" y="1523"/>
                    </a:cubicBezTo>
                    <a:cubicBezTo>
                      <a:pt x="564" y="1493"/>
                      <a:pt x="588" y="1465"/>
                      <a:pt x="612" y="1436"/>
                    </a:cubicBezTo>
                    <a:moveTo>
                      <a:pt x="793" y="1526"/>
                    </a:moveTo>
                    <a:cubicBezTo>
                      <a:pt x="937" y="1670"/>
                      <a:pt x="937" y="1670"/>
                      <a:pt x="937" y="1670"/>
                    </a:cubicBezTo>
                    <a:cubicBezTo>
                      <a:pt x="873" y="1667"/>
                      <a:pt x="811" y="1655"/>
                      <a:pt x="753" y="1636"/>
                    </a:cubicBezTo>
                    <a:cubicBezTo>
                      <a:pt x="767" y="1599"/>
                      <a:pt x="780" y="1562"/>
                      <a:pt x="793" y="1526"/>
                    </a:cubicBezTo>
                    <a:moveTo>
                      <a:pt x="991" y="1671"/>
                    </a:moveTo>
                    <a:cubicBezTo>
                      <a:pt x="991" y="1547"/>
                      <a:pt x="991" y="1547"/>
                      <a:pt x="991" y="1547"/>
                    </a:cubicBezTo>
                    <a:cubicBezTo>
                      <a:pt x="1045" y="1546"/>
                      <a:pt x="1097" y="1537"/>
                      <a:pt x="1146" y="1522"/>
                    </a:cubicBezTo>
                    <a:cubicBezTo>
                      <a:pt x="1163" y="1571"/>
                      <a:pt x="1177" y="1609"/>
                      <a:pt x="1188" y="1638"/>
                    </a:cubicBezTo>
                    <a:cubicBezTo>
                      <a:pt x="1126" y="1658"/>
                      <a:pt x="1060" y="1669"/>
                      <a:pt x="991" y="1671"/>
                    </a:cubicBezTo>
                    <a:moveTo>
                      <a:pt x="1195" y="1528"/>
                    </a:moveTo>
                    <a:cubicBezTo>
                      <a:pt x="1368" y="1552"/>
                      <a:pt x="1368" y="1552"/>
                      <a:pt x="1368" y="1552"/>
                    </a:cubicBezTo>
                    <a:cubicBezTo>
                      <a:pt x="1325" y="1581"/>
                      <a:pt x="1279" y="1605"/>
                      <a:pt x="1230" y="1623"/>
                    </a:cubicBezTo>
                    <a:cubicBezTo>
                      <a:pt x="1218" y="1591"/>
                      <a:pt x="1207" y="1559"/>
                      <a:pt x="1195" y="1528"/>
                    </a:cubicBezTo>
                    <a:moveTo>
                      <a:pt x="1440" y="1497"/>
                    </a:moveTo>
                    <a:cubicBezTo>
                      <a:pt x="1414" y="1467"/>
                      <a:pt x="1390" y="1438"/>
                      <a:pt x="1366" y="1410"/>
                    </a:cubicBezTo>
                    <a:cubicBezTo>
                      <a:pt x="1553" y="1373"/>
                      <a:pt x="1553" y="1373"/>
                      <a:pt x="1553" y="1373"/>
                    </a:cubicBezTo>
                    <a:cubicBezTo>
                      <a:pt x="1520" y="1419"/>
                      <a:pt x="1482" y="1461"/>
                      <a:pt x="1440" y="1497"/>
                    </a:cubicBezTo>
                    <a:moveTo>
                      <a:pt x="1496" y="1256"/>
                    </a:moveTo>
                    <a:cubicBezTo>
                      <a:pt x="1656" y="1157"/>
                      <a:pt x="1656" y="1157"/>
                      <a:pt x="1656" y="1157"/>
                    </a:cubicBezTo>
                    <a:cubicBezTo>
                      <a:pt x="1641" y="1211"/>
                      <a:pt x="1619" y="1263"/>
                      <a:pt x="1592" y="1311"/>
                    </a:cubicBezTo>
                    <a:cubicBezTo>
                      <a:pt x="1559" y="1292"/>
                      <a:pt x="1527" y="1274"/>
                      <a:pt x="1496" y="1256"/>
                    </a:cubicBezTo>
                    <a:moveTo>
                      <a:pt x="1570" y="1061"/>
                    </a:moveTo>
                    <a:cubicBezTo>
                      <a:pt x="1679" y="894"/>
                      <a:pt x="1679" y="894"/>
                      <a:pt x="1679" y="894"/>
                    </a:cubicBezTo>
                    <a:cubicBezTo>
                      <a:pt x="1682" y="918"/>
                      <a:pt x="1683" y="943"/>
                      <a:pt x="1683" y="967"/>
                    </a:cubicBezTo>
                    <a:cubicBezTo>
                      <a:pt x="1683" y="1005"/>
                      <a:pt x="1680" y="1043"/>
                      <a:pt x="1674" y="1079"/>
                    </a:cubicBezTo>
                    <a:cubicBezTo>
                      <a:pt x="1638" y="1073"/>
                      <a:pt x="1604" y="1067"/>
                      <a:pt x="1570" y="1061"/>
                    </a:cubicBezTo>
                  </a:path>
                </a:pathLst>
              </a:custGeom>
              <a:solidFill>
                <a:srgbClr val="FF8A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2" name="Freeform 257">
                <a:extLst>
                  <a:ext uri="{FF2B5EF4-FFF2-40B4-BE49-F238E27FC236}">
                    <a16:creationId xmlns="" xmlns:a16="http://schemas.microsoft.com/office/drawing/2014/main" id="{494A8C8D-FBC5-4C8D-AE53-5863A791AA5A}"/>
                  </a:ext>
                </a:extLst>
              </p:cNvPr>
              <p:cNvSpPr>
                <a:spLocks/>
              </p:cNvSpPr>
              <p:nvPr/>
            </p:nvSpPr>
            <p:spPr bwMode="auto">
              <a:xfrm>
                <a:off x="3885" y="2383"/>
                <a:ext cx="460" cy="856"/>
              </a:xfrm>
              <a:custGeom>
                <a:avLst/>
                <a:gdLst>
                  <a:gd name="T0" fmla="*/ 676 w 801"/>
                  <a:gd name="T1" fmla="*/ 106 h 1495"/>
                  <a:gd name="T2" fmla="*/ 676 w 801"/>
                  <a:gd name="T3" fmla="*/ 35 h 1495"/>
                  <a:gd name="T4" fmla="*/ 711 w 801"/>
                  <a:gd name="T5" fmla="*/ 35 h 1495"/>
                  <a:gd name="T6" fmla="*/ 711 w 801"/>
                  <a:gd name="T7" fmla="*/ 0 h 1495"/>
                  <a:gd name="T8" fmla="*/ 570 w 801"/>
                  <a:gd name="T9" fmla="*/ 0 h 1495"/>
                  <a:gd name="T10" fmla="*/ 570 w 801"/>
                  <a:gd name="T11" fmla="*/ 35 h 1495"/>
                  <a:gd name="T12" fmla="*/ 605 w 801"/>
                  <a:gd name="T13" fmla="*/ 35 h 1495"/>
                  <a:gd name="T14" fmla="*/ 605 w 801"/>
                  <a:gd name="T15" fmla="*/ 106 h 1495"/>
                  <a:gd name="T16" fmla="*/ 499 w 801"/>
                  <a:gd name="T17" fmla="*/ 106 h 1495"/>
                  <a:gd name="T18" fmla="*/ 499 w 801"/>
                  <a:gd name="T19" fmla="*/ 282 h 1495"/>
                  <a:gd name="T20" fmla="*/ 281 w 801"/>
                  <a:gd name="T21" fmla="*/ 282 h 1495"/>
                  <a:gd name="T22" fmla="*/ 218 w 801"/>
                  <a:gd name="T23" fmla="*/ 376 h 1495"/>
                  <a:gd name="T24" fmla="*/ 126 w 801"/>
                  <a:gd name="T25" fmla="*/ 376 h 1495"/>
                  <a:gd name="T26" fmla="*/ 126 w 801"/>
                  <a:gd name="T27" fmla="*/ 428 h 1495"/>
                  <a:gd name="T28" fmla="*/ 189 w 801"/>
                  <a:gd name="T29" fmla="*/ 428 h 1495"/>
                  <a:gd name="T30" fmla="*/ 155 w 801"/>
                  <a:gd name="T31" fmla="*/ 499 h 1495"/>
                  <a:gd name="T32" fmla="*/ 83 w 801"/>
                  <a:gd name="T33" fmla="*/ 499 h 1495"/>
                  <a:gd name="T34" fmla="*/ 83 w 801"/>
                  <a:gd name="T35" fmla="*/ 552 h 1495"/>
                  <a:gd name="T36" fmla="*/ 133 w 801"/>
                  <a:gd name="T37" fmla="*/ 552 h 1495"/>
                  <a:gd name="T38" fmla="*/ 105 w 801"/>
                  <a:gd name="T39" fmla="*/ 627 h 1495"/>
                  <a:gd name="T40" fmla="*/ 43 w 801"/>
                  <a:gd name="T41" fmla="*/ 627 h 1495"/>
                  <a:gd name="T42" fmla="*/ 43 w 801"/>
                  <a:gd name="T43" fmla="*/ 679 h 1495"/>
                  <a:gd name="T44" fmla="*/ 89 w 801"/>
                  <a:gd name="T45" fmla="*/ 679 h 1495"/>
                  <a:gd name="T46" fmla="*/ 66 w 801"/>
                  <a:gd name="T47" fmla="*/ 769 h 1495"/>
                  <a:gd name="T48" fmla="*/ 10 w 801"/>
                  <a:gd name="T49" fmla="*/ 769 h 1495"/>
                  <a:gd name="T50" fmla="*/ 10 w 801"/>
                  <a:gd name="T51" fmla="*/ 821 h 1495"/>
                  <a:gd name="T52" fmla="*/ 54 w 801"/>
                  <a:gd name="T53" fmla="*/ 821 h 1495"/>
                  <a:gd name="T54" fmla="*/ 7 w 801"/>
                  <a:gd name="T55" fmla="*/ 1495 h 1495"/>
                  <a:gd name="T56" fmla="*/ 499 w 801"/>
                  <a:gd name="T57" fmla="*/ 1495 h 1495"/>
                  <a:gd name="T58" fmla="*/ 517 w 801"/>
                  <a:gd name="T59" fmla="*/ 1495 h 1495"/>
                  <a:gd name="T60" fmla="*/ 801 w 801"/>
                  <a:gd name="T61" fmla="*/ 1495 h 1495"/>
                  <a:gd name="T62" fmla="*/ 801 w 801"/>
                  <a:gd name="T63" fmla="*/ 106 h 1495"/>
                  <a:gd name="T64" fmla="*/ 676 w 801"/>
                  <a:gd name="T65" fmla="*/ 106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1" h="1495">
                    <a:moveTo>
                      <a:pt x="676" y="106"/>
                    </a:moveTo>
                    <a:cubicBezTo>
                      <a:pt x="676" y="35"/>
                      <a:pt x="676" y="35"/>
                      <a:pt x="676" y="35"/>
                    </a:cubicBezTo>
                    <a:cubicBezTo>
                      <a:pt x="711" y="35"/>
                      <a:pt x="711" y="35"/>
                      <a:pt x="711" y="35"/>
                    </a:cubicBezTo>
                    <a:cubicBezTo>
                      <a:pt x="711" y="0"/>
                      <a:pt x="711" y="0"/>
                      <a:pt x="711" y="0"/>
                    </a:cubicBezTo>
                    <a:cubicBezTo>
                      <a:pt x="570" y="0"/>
                      <a:pt x="570" y="0"/>
                      <a:pt x="570" y="0"/>
                    </a:cubicBezTo>
                    <a:cubicBezTo>
                      <a:pt x="570" y="35"/>
                      <a:pt x="570" y="35"/>
                      <a:pt x="570" y="35"/>
                    </a:cubicBezTo>
                    <a:cubicBezTo>
                      <a:pt x="605" y="35"/>
                      <a:pt x="605" y="35"/>
                      <a:pt x="605" y="35"/>
                    </a:cubicBezTo>
                    <a:cubicBezTo>
                      <a:pt x="605" y="106"/>
                      <a:pt x="605" y="106"/>
                      <a:pt x="605" y="106"/>
                    </a:cubicBezTo>
                    <a:cubicBezTo>
                      <a:pt x="499" y="106"/>
                      <a:pt x="499" y="106"/>
                      <a:pt x="499" y="106"/>
                    </a:cubicBezTo>
                    <a:cubicBezTo>
                      <a:pt x="499" y="282"/>
                      <a:pt x="499" y="282"/>
                      <a:pt x="499" y="282"/>
                    </a:cubicBezTo>
                    <a:cubicBezTo>
                      <a:pt x="281" y="282"/>
                      <a:pt x="281" y="282"/>
                      <a:pt x="281" y="282"/>
                    </a:cubicBezTo>
                    <a:cubicBezTo>
                      <a:pt x="258" y="311"/>
                      <a:pt x="238" y="343"/>
                      <a:pt x="218" y="376"/>
                    </a:cubicBezTo>
                    <a:cubicBezTo>
                      <a:pt x="126" y="376"/>
                      <a:pt x="126" y="376"/>
                      <a:pt x="126" y="376"/>
                    </a:cubicBezTo>
                    <a:cubicBezTo>
                      <a:pt x="126" y="428"/>
                      <a:pt x="126" y="428"/>
                      <a:pt x="126" y="428"/>
                    </a:cubicBezTo>
                    <a:cubicBezTo>
                      <a:pt x="189" y="428"/>
                      <a:pt x="189" y="428"/>
                      <a:pt x="189" y="428"/>
                    </a:cubicBezTo>
                    <a:cubicBezTo>
                      <a:pt x="177" y="451"/>
                      <a:pt x="165" y="475"/>
                      <a:pt x="155" y="499"/>
                    </a:cubicBezTo>
                    <a:cubicBezTo>
                      <a:pt x="83" y="499"/>
                      <a:pt x="83" y="499"/>
                      <a:pt x="83" y="499"/>
                    </a:cubicBezTo>
                    <a:cubicBezTo>
                      <a:pt x="83" y="552"/>
                      <a:pt x="83" y="552"/>
                      <a:pt x="83" y="552"/>
                    </a:cubicBezTo>
                    <a:cubicBezTo>
                      <a:pt x="133" y="552"/>
                      <a:pt x="133" y="552"/>
                      <a:pt x="133" y="552"/>
                    </a:cubicBezTo>
                    <a:cubicBezTo>
                      <a:pt x="123" y="577"/>
                      <a:pt x="114" y="602"/>
                      <a:pt x="105" y="627"/>
                    </a:cubicBezTo>
                    <a:cubicBezTo>
                      <a:pt x="43" y="627"/>
                      <a:pt x="43" y="627"/>
                      <a:pt x="43" y="627"/>
                    </a:cubicBezTo>
                    <a:cubicBezTo>
                      <a:pt x="43" y="679"/>
                      <a:pt x="43" y="679"/>
                      <a:pt x="43" y="679"/>
                    </a:cubicBezTo>
                    <a:cubicBezTo>
                      <a:pt x="89" y="679"/>
                      <a:pt x="89" y="679"/>
                      <a:pt x="89" y="679"/>
                    </a:cubicBezTo>
                    <a:cubicBezTo>
                      <a:pt x="81" y="708"/>
                      <a:pt x="73" y="739"/>
                      <a:pt x="66" y="769"/>
                    </a:cubicBezTo>
                    <a:cubicBezTo>
                      <a:pt x="10" y="769"/>
                      <a:pt x="10" y="769"/>
                      <a:pt x="10" y="769"/>
                    </a:cubicBezTo>
                    <a:cubicBezTo>
                      <a:pt x="10" y="821"/>
                      <a:pt x="10" y="821"/>
                      <a:pt x="10" y="821"/>
                    </a:cubicBezTo>
                    <a:cubicBezTo>
                      <a:pt x="54" y="821"/>
                      <a:pt x="54" y="821"/>
                      <a:pt x="54" y="821"/>
                    </a:cubicBezTo>
                    <a:cubicBezTo>
                      <a:pt x="13" y="1023"/>
                      <a:pt x="0" y="1249"/>
                      <a:pt x="7" y="1495"/>
                    </a:cubicBezTo>
                    <a:cubicBezTo>
                      <a:pt x="499" y="1495"/>
                      <a:pt x="499" y="1495"/>
                      <a:pt x="499" y="1495"/>
                    </a:cubicBezTo>
                    <a:cubicBezTo>
                      <a:pt x="517" y="1495"/>
                      <a:pt x="517" y="1495"/>
                      <a:pt x="517" y="1495"/>
                    </a:cubicBezTo>
                    <a:cubicBezTo>
                      <a:pt x="801" y="1495"/>
                      <a:pt x="801" y="1495"/>
                      <a:pt x="801" y="1495"/>
                    </a:cubicBezTo>
                    <a:cubicBezTo>
                      <a:pt x="801" y="106"/>
                      <a:pt x="801" y="106"/>
                      <a:pt x="801" y="106"/>
                    </a:cubicBezTo>
                    <a:lnTo>
                      <a:pt x="676" y="106"/>
                    </a:lnTo>
                    <a:close/>
                  </a:path>
                </a:pathLst>
              </a:custGeom>
              <a:solidFill>
                <a:srgbClr val="2492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3" name="Freeform 258">
                <a:extLst>
                  <a:ext uri="{FF2B5EF4-FFF2-40B4-BE49-F238E27FC236}">
                    <a16:creationId xmlns="" xmlns:a16="http://schemas.microsoft.com/office/drawing/2014/main" id="{82F91DD0-4726-4536-89E1-70DC5F39BA43}"/>
                  </a:ext>
                </a:extLst>
              </p:cNvPr>
              <p:cNvSpPr>
                <a:spLocks/>
              </p:cNvSpPr>
              <p:nvPr/>
            </p:nvSpPr>
            <p:spPr bwMode="auto">
              <a:xfrm>
                <a:off x="2126" y="2837"/>
                <a:ext cx="451" cy="393"/>
              </a:xfrm>
              <a:custGeom>
                <a:avLst/>
                <a:gdLst>
                  <a:gd name="T0" fmla="*/ 279 w 451"/>
                  <a:gd name="T1" fmla="*/ 393 h 393"/>
                  <a:gd name="T2" fmla="*/ 279 w 451"/>
                  <a:gd name="T3" fmla="*/ 393 h 393"/>
                  <a:gd name="T4" fmla="*/ 0 w 451"/>
                  <a:gd name="T5" fmla="*/ 393 h 393"/>
                  <a:gd name="T6" fmla="*/ 0 w 451"/>
                  <a:gd name="T7" fmla="*/ 60 h 393"/>
                  <a:gd name="T8" fmla="*/ 135 w 451"/>
                  <a:gd name="T9" fmla="*/ 60 h 393"/>
                  <a:gd name="T10" fmla="*/ 135 w 451"/>
                  <a:gd name="T11" fmla="*/ 0 h 393"/>
                  <a:gd name="T12" fmla="*/ 249 w 451"/>
                  <a:gd name="T13" fmla="*/ 0 h 393"/>
                  <a:gd name="T14" fmla="*/ 249 w 451"/>
                  <a:gd name="T15" fmla="*/ 60 h 393"/>
                  <a:gd name="T16" fmla="*/ 299 w 451"/>
                  <a:gd name="T17" fmla="*/ 60 h 393"/>
                  <a:gd name="T18" fmla="*/ 299 w 451"/>
                  <a:gd name="T19" fmla="*/ 252 h 393"/>
                  <a:gd name="T20" fmla="*/ 451 w 451"/>
                  <a:gd name="T21" fmla="*/ 252 h 393"/>
                  <a:gd name="T22" fmla="*/ 451 w 451"/>
                  <a:gd name="T23" fmla="*/ 393 h 393"/>
                  <a:gd name="T24" fmla="*/ 279 w 451"/>
                  <a:gd name="T25" fmla="*/ 39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1" h="393">
                    <a:moveTo>
                      <a:pt x="279" y="393"/>
                    </a:moveTo>
                    <a:lnTo>
                      <a:pt x="279" y="393"/>
                    </a:lnTo>
                    <a:lnTo>
                      <a:pt x="0" y="393"/>
                    </a:lnTo>
                    <a:lnTo>
                      <a:pt x="0" y="60"/>
                    </a:lnTo>
                    <a:lnTo>
                      <a:pt x="135" y="60"/>
                    </a:lnTo>
                    <a:lnTo>
                      <a:pt x="135" y="0"/>
                    </a:lnTo>
                    <a:lnTo>
                      <a:pt x="249" y="0"/>
                    </a:lnTo>
                    <a:lnTo>
                      <a:pt x="249" y="60"/>
                    </a:lnTo>
                    <a:lnTo>
                      <a:pt x="299" y="60"/>
                    </a:lnTo>
                    <a:lnTo>
                      <a:pt x="299" y="252"/>
                    </a:lnTo>
                    <a:lnTo>
                      <a:pt x="451" y="252"/>
                    </a:lnTo>
                    <a:lnTo>
                      <a:pt x="451" y="393"/>
                    </a:lnTo>
                    <a:lnTo>
                      <a:pt x="279" y="393"/>
                    </a:lnTo>
                    <a:close/>
                  </a:path>
                </a:pathLst>
              </a:custGeom>
              <a:solidFill>
                <a:srgbClr val="1617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4" name="Freeform 259">
                <a:extLst>
                  <a:ext uri="{FF2B5EF4-FFF2-40B4-BE49-F238E27FC236}">
                    <a16:creationId xmlns="" xmlns:a16="http://schemas.microsoft.com/office/drawing/2014/main" id="{4D485E4D-38F1-4A81-A26F-B7008338F4E9}"/>
                  </a:ext>
                </a:extLst>
              </p:cNvPr>
              <p:cNvSpPr>
                <a:spLocks/>
              </p:cNvSpPr>
              <p:nvPr/>
            </p:nvSpPr>
            <p:spPr bwMode="auto">
              <a:xfrm>
                <a:off x="1789" y="2141"/>
                <a:ext cx="394" cy="1089"/>
              </a:xfrm>
              <a:custGeom>
                <a:avLst/>
                <a:gdLst>
                  <a:gd name="T0" fmla="*/ 686 w 686"/>
                  <a:gd name="T1" fmla="*/ 1917 h 1917"/>
                  <a:gd name="T2" fmla="*/ 0 w 686"/>
                  <a:gd name="T3" fmla="*/ 1917 h 1917"/>
                  <a:gd name="T4" fmla="*/ 686 w 686"/>
                  <a:gd name="T5" fmla="*/ 0 h 1917"/>
                  <a:gd name="T6" fmla="*/ 686 w 686"/>
                  <a:gd name="T7" fmla="*/ 1917 h 1917"/>
                </a:gdLst>
                <a:ahLst/>
                <a:cxnLst>
                  <a:cxn ang="0">
                    <a:pos x="T0" y="T1"/>
                  </a:cxn>
                  <a:cxn ang="0">
                    <a:pos x="T2" y="T3"/>
                  </a:cxn>
                  <a:cxn ang="0">
                    <a:pos x="T4" y="T5"/>
                  </a:cxn>
                  <a:cxn ang="0">
                    <a:pos x="T6" y="T7"/>
                  </a:cxn>
                </a:cxnLst>
                <a:rect l="0" t="0" r="r" b="b"/>
                <a:pathLst>
                  <a:path w="686" h="1917">
                    <a:moveTo>
                      <a:pt x="686" y="1917"/>
                    </a:moveTo>
                    <a:cubicBezTo>
                      <a:pt x="0" y="1917"/>
                      <a:pt x="0" y="1917"/>
                      <a:pt x="0" y="1917"/>
                    </a:cubicBezTo>
                    <a:cubicBezTo>
                      <a:pt x="22" y="972"/>
                      <a:pt x="140" y="169"/>
                      <a:pt x="686" y="0"/>
                    </a:cubicBezTo>
                    <a:lnTo>
                      <a:pt x="686" y="1917"/>
                    </a:lnTo>
                    <a:close/>
                  </a:path>
                </a:pathLst>
              </a:custGeom>
              <a:solidFill>
                <a:srgbClr val="2492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5" name="Rectangle 260">
                <a:extLst>
                  <a:ext uri="{FF2B5EF4-FFF2-40B4-BE49-F238E27FC236}">
                    <a16:creationId xmlns="" xmlns:a16="http://schemas.microsoft.com/office/drawing/2014/main" id="{FBDF7FE2-E75D-4CA6-BDFB-5851C9D3DB84}"/>
                  </a:ext>
                </a:extLst>
              </p:cNvPr>
              <p:cNvSpPr>
                <a:spLocks noChangeArrowheads="1"/>
              </p:cNvSpPr>
              <p:nvPr/>
            </p:nvSpPr>
            <p:spPr bwMode="auto">
              <a:xfrm>
                <a:off x="4142" y="3129"/>
                <a:ext cx="132" cy="101"/>
              </a:xfrm>
              <a:prstGeom prst="rect">
                <a:avLst/>
              </a:prstGeom>
              <a:solidFill>
                <a:srgbClr val="2C536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6" name="Freeform 261">
                <a:extLst>
                  <a:ext uri="{FF2B5EF4-FFF2-40B4-BE49-F238E27FC236}">
                    <a16:creationId xmlns="" xmlns:a16="http://schemas.microsoft.com/office/drawing/2014/main" id="{C18D1C51-47EB-4C81-B767-EB1C378884B5}"/>
                  </a:ext>
                </a:extLst>
              </p:cNvPr>
              <p:cNvSpPr>
                <a:spLocks/>
              </p:cNvSpPr>
              <p:nvPr/>
            </p:nvSpPr>
            <p:spPr bwMode="auto">
              <a:xfrm>
                <a:off x="1966" y="2272"/>
                <a:ext cx="248" cy="40"/>
              </a:xfrm>
              <a:custGeom>
                <a:avLst/>
                <a:gdLst>
                  <a:gd name="T0" fmla="*/ 51 w 431"/>
                  <a:gd name="T1" fmla="*/ 0 h 70"/>
                  <a:gd name="T2" fmla="*/ 431 w 431"/>
                  <a:gd name="T3" fmla="*/ 0 h 70"/>
                  <a:gd name="T4" fmla="*/ 431 w 431"/>
                  <a:gd name="T5" fmla="*/ 70 h 70"/>
                  <a:gd name="T6" fmla="*/ 0 w 431"/>
                  <a:gd name="T7" fmla="*/ 70 h 70"/>
                  <a:gd name="T8" fmla="*/ 11 w 431"/>
                  <a:gd name="T9" fmla="*/ 53 h 70"/>
                  <a:gd name="T10" fmla="*/ 43 w 431"/>
                  <a:gd name="T11" fmla="*/ 9 h 70"/>
                  <a:gd name="T12" fmla="*/ 51 w 43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431" h="70">
                    <a:moveTo>
                      <a:pt x="51" y="0"/>
                    </a:moveTo>
                    <a:cubicBezTo>
                      <a:pt x="431" y="0"/>
                      <a:pt x="431" y="0"/>
                      <a:pt x="431" y="0"/>
                    </a:cubicBezTo>
                    <a:cubicBezTo>
                      <a:pt x="431" y="70"/>
                      <a:pt x="431" y="70"/>
                      <a:pt x="431" y="70"/>
                    </a:cubicBezTo>
                    <a:cubicBezTo>
                      <a:pt x="0" y="70"/>
                      <a:pt x="0" y="70"/>
                      <a:pt x="0" y="70"/>
                    </a:cubicBezTo>
                    <a:cubicBezTo>
                      <a:pt x="11" y="53"/>
                      <a:pt x="11" y="53"/>
                      <a:pt x="11" y="53"/>
                    </a:cubicBezTo>
                    <a:cubicBezTo>
                      <a:pt x="22" y="38"/>
                      <a:pt x="32" y="23"/>
                      <a:pt x="43" y="9"/>
                    </a:cubicBezTo>
                    <a:lnTo>
                      <a:pt x="51" y="0"/>
                    </a:lnTo>
                    <a:close/>
                  </a:path>
                </a:pathLst>
              </a:custGeom>
              <a:solidFill>
                <a:srgbClr val="1617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7" name="Rectangle 262">
                <a:extLst>
                  <a:ext uri="{FF2B5EF4-FFF2-40B4-BE49-F238E27FC236}">
                    <a16:creationId xmlns="" xmlns:a16="http://schemas.microsoft.com/office/drawing/2014/main" id="{EA19858A-0116-416F-A526-440B01DC5686}"/>
                  </a:ext>
                </a:extLst>
              </p:cNvPr>
              <p:cNvSpPr>
                <a:spLocks noChangeArrowheads="1"/>
              </p:cNvSpPr>
              <p:nvPr/>
            </p:nvSpPr>
            <p:spPr bwMode="auto">
              <a:xfrm>
                <a:off x="4060" y="2902"/>
                <a:ext cx="190" cy="22"/>
              </a:xfrm>
              <a:prstGeom prst="rect">
                <a:avLst/>
              </a:prstGeom>
              <a:solidFill>
                <a:srgbClr val="7FC3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8" name="Rectangle 263">
                <a:extLst>
                  <a:ext uri="{FF2B5EF4-FFF2-40B4-BE49-F238E27FC236}">
                    <a16:creationId xmlns="" xmlns:a16="http://schemas.microsoft.com/office/drawing/2014/main" id="{F803E95E-AAEF-424C-8BB8-B5521918DBAD}"/>
                  </a:ext>
                </a:extLst>
              </p:cNvPr>
              <p:cNvSpPr>
                <a:spLocks noChangeArrowheads="1"/>
              </p:cNvSpPr>
              <p:nvPr/>
            </p:nvSpPr>
            <p:spPr bwMode="auto">
              <a:xfrm>
                <a:off x="4060" y="2830"/>
                <a:ext cx="190" cy="23"/>
              </a:xfrm>
              <a:prstGeom prst="rect">
                <a:avLst/>
              </a:prstGeom>
              <a:solidFill>
                <a:srgbClr val="7FC3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 name="Rectangle 264">
                <a:extLst>
                  <a:ext uri="{FF2B5EF4-FFF2-40B4-BE49-F238E27FC236}">
                    <a16:creationId xmlns="" xmlns:a16="http://schemas.microsoft.com/office/drawing/2014/main" id="{73055C92-D960-4371-B540-902AC18ECDF1}"/>
                  </a:ext>
                </a:extLst>
              </p:cNvPr>
              <p:cNvSpPr>
                <a:spLocks noChangeArrowheads="1"/>
              </p:cNvSpPr>
              <p:nvPr/>
            </p:nvSpPr>
            <p:spPr bwMode="auto">
              <a:xfrm>
                <a:off x="4062" y="2598"/>
                <a:ext cx="191" cy="22"/>
              </a:xfrm>
              <a:prstGeom prst="rect">
                <a:avLst/>
              </a:prstGeom>
              <a:solidFill>
                <a:srgbClr val="7FC3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 name="Rectangle 265">
                <a:extLst>
                  <a:ext uri="{FF2B5EF4-FFF2-40B4-BE49-F238E27FC236}">
                    <a16:creationId xmlns="" xmlns:a16="http://schemas.microsoft.com/office/drawing/2014/main" id="{E97233CD-C8CB-4F69-8A63-E4EB9B687481}"/>
                  </a:ext>
                </a:extLst>
              </p:cNvPr>
              <p:cNvSpPr>
                <a:spLocks noChangeArrowheads="1"/>
              </p:cNvSpPr>
              <p:nvPr/>
            </p:nvSpPr>
            <p:spPr bwMode="auto">
              <a:xfrm>
                <a:off x="4062" y="2673"/>
                <a:ext cx="191" cy="22"/>
              </a:xfrm>
              <a:prstGeom prst="rect">
                <a:avLst/>
              </a:prstGeom>
              <a:solidFill>
                <a:srgbClr val="7FC3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 name="Rectangle 266">
                <a:extLst>
                  <a:ext uri="{FF2B5EF4-FFF2-40B4-BE49-F238E27FC236}">
                    <a16:creationId xmlns="" xmlns:a16="http://schemas.microsoft.com/office/drawing/2014/main" id="{0A5AB9C9-3733-49CF-B342-B746F96F4426}"/>
                  </a:ext>
                </a:extLst>
              </p:cNvPr>
              <p:cNvSpPr>
                <a:spLocks noChangeArrowheads="1"/>
              </p:cNvSpPr>
              <p:nvPr/>
            </p:nvSpPr>
            <p:spPr bwMode="auto">
              <a:xfrm>
                <a:off x="4062" y="2748"/>
                <a:ext cx="191" cy="22"/>
              </a:xfrm>
              <a:prstGeom prst="rect">
                <a:avLst/>
              </a:prstGeom>
              <a:solidFill>
                <a:srgbClr val="7FC3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 name="Freeform 267">
                <a:extLst>
                  <a:ext uri="{FF2B5EF4-FFF2-40B4-BE49-F238E27FC236}">
                    <a16:creationId xmlns="" xmlns:a16="http://schemas.microsoft.com/office/drawing/2014/main" id="{C8232CCE-E60B-4F2F-ABFE-F231346E741F}"/>
                  </a:ext>
                </a:extLst>
              </p:cNvPr>
              <p:cNvSpPr>
                <a:spLocks/>
              </p:cNvSpPr>
              <p:nvPr/>
            </p:nvSpPr>
            <p:spPr bwMode="auto">
              <a:xfrm>
                <a:off x="1913" y="2373"/>
                <a:ext cx="301" cy="40"/>
              </a:xfrm>
              <a:custGeom>
                <a:avLst/>
                <a:gdLst>
                  <a:gd name="T0" fmla="*/ 19 w 301"/>
                  <a:gd name="T1" fmla="*/ 0 h 40"/>
                  <a:gd name="T2" fmla="*/ 301 w 301"/>
                  <a:gd name="T3" fmla="*/ 0 h 40"/>
                  <a:gd name="T4" fmla="*/ 301 w 301"/>
                  <a:gd name="T5" fmla="*/ 40 h 40"/>
                  <a:gd name="T6" fmla="*/ 0 w 301"/>
                  <a:gd name="T7" fmla="*/ 40 h 40"/>
                  <a:gd name="T8" fmla="*/ 11 w 301"/>
                  <a:gd name="T9" fmla="*/ 15 h 40"/>
                  <a:gd name="T10" fmla="*/ 19 w 301"/>
                  <a:gd name="T11" fmla="*/ 0 h 40"/>
                </a:gdLst>
                <a:ahLst/>
                <a:cxnLst>
                  <a:cxn ang="0">
                    <a:pos x="T0" y="T1"/>
                  </a:cxn>
                  <a:cxn ang="0">
                    <a:pos x="T2" y="T3"/>
                  </a:cxn>
                  <a:cxn ang="0">
                    <a:pos x="T4" y="T5"/>
                  </a:cxn>
                  <a:cxn ang="0">
                    <a:pos x="T6" y="T7"/>
                  </a:cxn>
                  <a:cxn ang="0">
                    <a:pos x="T8" y="T9"/>
                  </a:cxn>
                  <a:cxn ang="0">
                    <a:pos x="T10" y="T11"/>
                  </a:cxn>
                </a:cxnLst>
                <a:rect l="0" t="0" r="r" b="b"/>
                <a:pathLst>
                  <a:path w="301" h="40">
                    <a:moveTo>
                      <a:pt x="19" y="0"/>
                    </a:moveTo>
                    <a:lnTo>
                      <a:pt x="301" y="0"/>
                    </a:lnTo>
                    <a:lnTo>
                      <a:pt x="301" y="40"/>
                    </a:lnTo>
                    <a:lnTo>
                      <a:pt x="0" y="40"/>
                    </a:lnTo>
                    <a:lnTo>
                      <a:pt x="11" y="15"/>
                    </a:lnTo>
                    <a:lnTo>
                      <a:pt x="19" y="0"/>
                    </a:lnTo>
                    <a:close/>
                  </a:path>
                </a:pathLst>
              </a:custGeom>
              <a:solidFill>
                <a:srgbClr val="1617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 name="Freeform 268">
                <a:extLst>
                  <a:ext uri="{FF2B5EF4-FFF2-40B4-BE49-F238E27FC236}">
                    <a16:creationId xmlns="" xmlns:a16="http://schemas.microsoft.com/office/drawing/2014/main" id="{768434EF-B70F-4610-920B-1A0C89C92062}"/>
                  </a:ext>
                </a:extLst>
              </p:cNvPr>
              <p:cNvSpPr>
                <a:spLocks/>
              </p:cNvSpPr>
              <p:nvPr/>
            </p:nvSpPr>
            <p:spPr bwMode="auto">
              <a:xfrm>
                <a:off x="1877" y="2474"/>
                <a:ext cx="337" cy="40"/>
              </a:xfrm>
              <a:custGeom>
                <a:avLst/>
                <a:gdLst>
                  <a:gd name="T0" fmla="*/ 13 w 337"/>
                  <a:gd name="T1" fmla="*/ 0 h 40"/>
                  <a:gd name="T2" fmla="*/ 337 w 337"/>
                  <a:gd name="T3" fmla="*/ 0 h 40"/>
                  <a:gd name="T4" fmla="*/ 337 w 337"/>
                  <a:gd name="T5" fmla="*/ 40 h 40"/>
                  <a:gd name="T6" fmla="*/ 0 w 337"/>
                  <a:gd name="T7" fmla="*/ 40 h 40"/>
                  <a:gd name="T8" fmla="*/ 8 w 337"/>
                  <a:gd name="T9" fmla="*/ 14 h 40"/>
                  <a:gd name="T10" fmla="*/ 13 w 337"/>
                  <a:gd name="T11" fmla="*/ 0 h 40"/>
                </a:gdLst>
                <a:ahLst/>
                <a:cxnLst>
                  <a:cxn ang="0">
                    <a:pos x="T0" y="T1"/>
                  </a:cxn>
                  <a:cxn ang="0">
                    <a:pos x="T2" y="T3"/>
                  </a:cxn>
                  <a:cxn ang="0">
                    <a:pos x="T4" y="T5"/>
                  </a:cxn>
                  <a:cxn ang="0">
                    <a:pos x="T6" y="T7"/>
                  </a:cxn>
                  <a:cxn ang="0">
                    <a:pos x="T8" y="T9"/>
                  </a:cxn>
                  <a:cxn ang="0">
                    <a:pos x="T10" y="T11"/>
                  </a:cxn>
                </a:cxnLst>
                <a:rect l="0" t="0" r="r" b="b"/>
                <a:pathLst>
                  <a:path w="337" h="40">
                    <a:moveTo>
                      <a:pt x="13" y="0"/>
                    </a:moveTo>
                    <a:lnTo>
                      <a:pt x="337" y="0"/>
                    </a:lnTo>
                    <a:lnTo>
                      <a:pt x="337" y="40"/>
                    </a:lnTo>
                    <a:lnTo>
                      <a:pt x="0" y="40"/>
                    </a:lnTo>
                    <a:lnTo>
                      <a:pt x="8" y="14"/>
                    </a:lnTo>
                    <a:lnTo>
                      <a:pt x="13" y="0"/>
                    </a:lnTo>
                    <a:close/>
                  </a:path>
                </a:pathLst>
              </a:custGeom>
              <a:solidFill>
                <a:srgbClr val="1617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 name="Freeform 269">
                <a:extLst>
                  <a:ext uri="{FF2B5EF4-FFF2-40B4-BE49-F238E27FC236}">
                    <a16:creationId xmlns="" xmlns:a16="http://schemas.microsoft.com/office/drawing/2014/main" id="{206617E7-E226-4E05-8F1C-B0923A0B36E7}"/>
                  </a:ext>
                </a:extLst>
              </p:cNvPr>
              <p:cNvSpPr>
                <a:spLocks/>
              </p:cNvSpPr>
              <p:nvPr/>
            </p:nvSpPr>
            <p:spPr bwMode="auto">
              <a:xfrm>
                <a:off x="1850" y="2574"/>
                <a:ext cx="364" cy="41"/>
              </a:xfrm>
              <a:custGeom>
                <a:avLst/>
                <a:gdLst>
                  <a:gd name="T0" fmla="*/ 9 w 364"/>
                  <a:gd name="T1" fmla="*/ 0 h 41"/>
                  <a:gd name="T2" fmla="*/ 364 w 364"/>
                  <a:gd name="T3" fmla="*/ 0 h 41"/>
                  <a:gd name="T4" fmla="*/ 364 w 364"/>
                  <a:gd name="T5" fmla="*/ 41 h 41"/>
                  <a:gd name="T6" fmla="*/ 0 w 364"/>
                  <a:gd name="T7" fmla="*/ 41 h 41"/>
                  <a:gd name="T8" fmla="*/ 4 w 364"/>
                  <a:gd name="T9" fmla="*/ 25 h 41"/>
                  <a:gd name="T10" fmla="*/ 9 w 364"/>
                  <a:gd name="T11" fmla="*/ 0 h 41"/>
                </a:gdLst>
                <a:ahLst/>
                <a:cxnLst>
                  <a:cxn ang="0">
                    <a:pos x="T0" y="T1"/>
                  </a:cxn>
                  <a:cxn ang="0">
                    <a:pos x="T2" y="T3"/>
                  </a:cxn>
                  <a:cxn ang="0">
                    <a:pos x="T4" y="T5"/>
                  </a:cxn>
                  <a:cxn ang="0">
                    <a:pos x="T6" y="T7"/>
                  </a:cxn>
                  <a:cxn ang="0">
                    <a:pos x="T8" y="T9"/>
                  </a:cxn>
                  <a:cxn ang="0">
                    <a:pos x="T10" y="T11"/>
                  </a:cxn>
                </a:cxnLst>
                <a:rect l="0" t="0" r="r" b="b"/>
                <a:pathLst>
                  <a:path w="364" h="41">
                    <a:moveTo>
                      <a:pt x="9" y="0"/>
                    </a:moveTo>
                    <a:lnTo>
                      <a:pt x="364" y="0"/>
                    </a:lnTo>
                    <a:lnTo>
                      <a:pt x="364" y="41"/>
                    </a:lnTo>
                    <a:lnTo>
                      <a:pt x="0" y="41"/>
                    </a:lnTo>
                    <a:lnTo>
                      <a:pt x="4" y="25"/>
                    </a:lnTo>
                    <a:lnTo>
                      <a:pt x="9" y="0"/>
                    </a:lnTo>
                    <a:close/>
                  </a:path>
                </a:pathLst>
              </a:custGeom>
              <a:solidFill>
                <a:srgbClr val="1617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 name="Freeform 270">
                <a:extLst>
                  <a:ext uri="{FF2B5EF4-FFF2-40B4-BE49-F238E27FC236}">
                    <a16:creationId xmlns="" xmlns:a16="http://schemas.microsoft.com/office/drawing/2014/main" id="{A69B860F-4F7C-4D81-80DE-BD4BF8AE14EF}"/>
                  </a:ext>
                </a:extLst>
              </p:cNvPr>
              <p:cNvSpPr>
                <a:spLocks/>
              </p:cNvSpPr>
              <p:nvPr/>
            </p:nvSpPr>
            <p:spPr bwMode="auto">
              <a:xfrm>
                <a:off x="1831" y="2675"/>
                <a:ext cx="383" cy="41"/>
              </a:xfrm>
              <a:custGeom>
                <a:avLst/>
                <a:gdLst>
                  <a:gd name="T0" fmla="*/ 6 w 383"/>
                  <a:gd name="T1" fmla="*/ 0 h 41"/>
                  <a:gd name="T2" fmla="*/ 383 w 383"/>
                  <a:gd name="T3" fmla="*/ 0 h 41"/>
                  <a:gd name="T4" fmla="*/ 383 w 383"/>
                  <a:gd name="T5" fmla="*/ 41 h 41"/>
                  <a:gd name="T6" fmla="*/ 0 w 383"/>
                  <a:gd name="T7" fmla="*/ 41 h 41"/>
                  <a:gd name="T8" fmla="*/ 6 w 383"/>
                  <a:gd name="T9" fmla="*/ 5 h 41"/>
                  <a:gd name="T10" fmla="*/ 6 w 383"/>
                  <a:gd name="T11" fmla="*/ 0 h 41"/>
                </a:gdLst>
                <a:ahLst/>
                <a:cxnLst>
                  <a:cxn ang="0">
                    <a:pos x="T0" y="T1"/>
                  </a:cxn>
                  <a:cxn ang="0">
                    <a:pos x="T2" y="T3"/>
                  </a:cxn>
                  <a:cxn ang="0">
                    <a:pos x="T4" y="T5"/>
                  </a:cxn>
                  <a:cxn ang="0">
                    <a:pos x="T6" y="T7"/>
                  </a:cxn>
                  <a:cxn ang="0">
                    <a:pos x="T8" y="T9"/>
                  </a:cxn>
                  <a:cxn ang="0">
                    <a:pos x="T10" y="T11"/>
                  </a:cxn>
                </a:cxnLst>
                <a:rect l="0" t="0" r="r" b="b"/>
                <a:pathLst>
                  <a:path w="383" h="41">
                    <a:moveTo>
                      <a:pt x="6" y="0"/>
                    </a:moveTo>
                    <a:lnTo>
                      <a:pt x="383" y="0"/>
                    </a:lnTo>
                    <a:lnTo>
                      <a:pt x="383" y="41"/>
                    </a:lnTo>
                    <a:lnTo>
                      <a:pt x="0" y="41"/>
                    </a:lnTo>
                    <a:lnTo>
                      <a:pt x="6" y="5"/>
                    </a:lnTo>
                    <a:lnTo>
                      <a:pt x="6" y="0"/>
                    </a:lnTo>
                    <a:close/>
                  </a:path>
                </a:pathLst>
              </a:custGeom>
              <a:solidFill>
                <a:srgbClr val="1617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 name="Freeform 271">
                <a:extLst>
                  <a:ext uri="{FF2B5EF4-FFF2-40B4-BE49-F238E27FC236}">
                    <a16:creationId xmlns="" xmlns:a16="http://schemas.microsoft.com/office/drawing/2014/main" id="{9D0F1613-11ED-4CF2-B6B1-3F2989746433}"/>
                  </a:ext>
                </a:extLst>
              </p:cNvPr>
              <p:cNvSpPr>
                <a:spLocks/>
              </p:cNvSpPr>
              <p:nvPr/>
            </p:nvSpPr>
            <p:spPr bwMode="auto">
              <a:xfrm>
                <a:off x="1817" y="2776"/>
                <a:ext cx="397" cy="40"/>
              </a:xfrm>
              <a:custGeom>
                <a:avLst/>
                <a:gdLst>
                  <a:gd name="T0" fmla="*/ 4 w 397"/>
                  <a:gd name="T1" fmla="*/ 0 h 40"/>
                  <a:gd name="T2" fmla="*/ 397 w 397"/>
                  <a:gd name="T3" fmla="*/ 0 h 40"/>
                  <a:gd name="T4" fmla="*/ 397 w 397"/>
                  <a:gd name="T5" fmla="*/ 40 h 40"/>
                  <a:gd name="T6" fmla="*/ 0 w 397"/>
                  <a:gd name="T7" fmla="*/ 40 h 40"/>
                  <a:gd name="T8" fmla="*/ 4 w 397"/>
                  <a:gd name="T9" fmla="*/ 0 h 40"/>
                </a:gdLst>
                <a:ahLst/>
                <a:cxnLst>
                  <a:cxn ang="0">
                    <a:pos x="T0" y="T1"/>
                  </a:cxn>
                  <a:cxn ang="0">
                    <a:pos x="T2" y="T3"/>
                  </a:cxn>
                  <a:cxn ang="0">
                    <a:pos x="T4" y="T5"/>
                  </a:cxn>
                  <a:cxn ang="0">
                    <a:pos x="T6" y="T7"/>
                  </a:cxn>
                  <a:cxn ang="0">
                    <a:pos x="T8" y="T9"/>
                  </a:cxn>
                </a:cxnLst>
                <a:rect l="0" t="0" r="r" b="b"/>
                <a:pathLst>
                  <a:path w="397" h="40">
                    <a:moveTo>
                      <a:pt x="4" y="0"/>
                    </a:moveTo>
                    <a:lnTo>
                      <a:pt x="397" y="0"/>
                    </a:lnTo>
                    <a:lnTo>
                      <a:pt x="397" y="40"/>
                    </a:lnTo>
                    <a:lnTo>
                      <a:pt x="0" y="40"/>
                    </a:lnTo>
                    <a:lnTo>
                      <a:pt x="4" y="0"/>
                    </a:lnTo>
                    <a:close/>
                  </a:path>
                </a:pathLst>
              </a:custGeom>
              <a:solidFill>
                <a:srgbClr val="1617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 name="Freeform 272">
                <a:extLst>
                  <a:ext uri="{FF2B5EF4-FFF2-40B4-BE49-F238E27FC236}">
                    <a16:creationId xmlns="" xmlns:a16="http://schemas.microsoft.com/office/drawing/2014/main" id="{70C9D0D2-26F0-479F-9A01-6965F0024284}"/>
                  </a:ext>
                </a:extLst>
              </p:cNvPr>
              <p:cNvSpPr>
                <a:spLocks/>
              </p:cNvSpPr>
              <p:nvPr/>
            </p:nvSpPr>
            <p:spPr bwMode="auto">
              <a:xfrm>
                <a:off x="3658" y="2635"/>
                <a:ext cx="535" cy="595"/>
              </a:xfrm>
              <a:custGeom>
                <a:avLst/>
                <a:gdLst>
                  <a:gd name="T0" fmla="*/ 738 w 932"/>
                  <a:gd name="T1" fmla="*/ 616 h 1038"/>
                  <a:gd name="T2" fmla="*/ 738 w 932"/>
                  <a:gd name="T3" fmla="*/ 457 h 1038"/>
                  <a:gd name="T4" fmla="*/ 738 w 932"/>
                  <a:gd name="T5" fmla="*/ 457 h 1038"/>
                  <a:gd name="T6" fmla="*/ 650 w 932"/>
                  <a:gd name="T7" fmla="*/ 177 h 1038"/>
                  <a:gd name="T8" fmla="*/ 650 w 932"/>
                  <a:gd name="T9" fmla="*/ 65 h 1038"/>
                  <a:gd name="T10" fmla="*/ 668 w 932"/>
                  <a:gd name="T11" fmla="*/ 35 h 1038"/>
                  <a:gd name="T12" fmla="*/ 633 w 932"/>
                  <a:gd name="T13" fmla="*/ 0 h 1038"/>
                  <a:gd name="T14" fmla="*/ 598 w 932"/>
                  <a:gd name="T15" fmla="*/ 35 h 1038"/>
                  <a:gd name="T16" fmla="*/ 615 w 932"/>
                  <a:gd name="T17" fmla="*/ 65 h 1038"/>
                  <a:gd name="T18" fmla="*/ 615 w 932"/>
                  <a:gd name="T19" fmla="*/ 177 h 1038"/>
                  <a:gd name="T20" fmla="*/ 527 w 932"/>
                  <a:gd name="T21" fmla="*/ 457 h 1038"/>
                  <a:gd name="T22" fmla="*/ 369 w 932"/>
                  <a:gd name="T23" fmla="*/ 457 h 1038"/>
                  <a:gd name="T24" fmla="*/ 369 w 932"/>
                  <a:gd name="T25" fmla="*/ 457 h 1038"/>
                  <a:gd name="T26" fmla="*/ 281 w 932"/>
                  <a:gd name="T27" fmla="*/ 177 h 1038"/>
                  <a:gd name="T28" fmla="*/ 281 w 932"/>
                  <a:gd name="T29" fmla="*/ 65 h 1038"/>
                  <a:gd name="T30" fmla="*/ 299 w 932"/>
                  <a:gd name="T31" fmla="*/ 35 h 1038"/>
                  <a:gd name="T32" fmla="*/ 263 w 932"/>
                  <a:gd name="T33" fmla="*/ 0 h 1038"/>
                  <a:gd name="T34" fmla="*/ 228 w 932"/>
                  <a:gd name="T35" fmla="*/ 35 h 1038"/>
                  <a:gd name="T36" fmla="*/ 246 w 932"/>
                  <a:gd name="T37" fmla="*/ 65 h 1038"/>
                  <a:gd name="T38" fmla="*/ 246 w 932"/>
                  <a:gd name="T39" fmla="*/ 177 h 1038"/>
                  <a:gd name="T40" fmla="*/ 158 w 932"/>
                  <a:gd name="T41" fmla="*/ 457 h 1038"/>
                  <a:gd name="T42" fmla="*/ 0 w 932"/>
                  <a:gd name="T43" fmla="*/ 457 h 1038"/>
                  <a:gd name="T44" fmla="*/ 0 w 932"/>
                  <a:gd name="T45" fmla="*/ 1038 h 1038"/>
                  <a:gd name="T46" fmla="*/ 158 w 932"/>
                  <a:gd name="T47" fmla="*/ 1038 h 1038"/>
                  <a:gd name="T48" fmla="*/ 158 w 932"/>
                  <a:gd name="T49" fmla="*/ 1038 h 1038"/>
                  <a:gd name="T50" fmla="*/ 263 w 932"/>
                  <a:gd name="T51" fmla="*/ 1038 h 1038"/>
                  <a:gd name="T52" fmla="*/ 263 w 932"/>
                  <a:gd name="T53" fmla="*/ 1038 h 1038"/>
                  <a:gd name="T54" fmla="*/ 369 w 932"/>
                  <a:gd name="T55" fmla="*/ 1038 h 1038"/>
                  <a:gd name="T56" fmla="*/ 527 w 932"/>
                  <a:gd name="T57" fmla="*/ 1038 h 1038"/>
                  <a:gd name="T58" fmla="*/ 527 w 932"/>
                  <a:gd name="T59" fmla="*/ 1038 h 1038"/>
                  <a:gd name="T60" fmla="*/ 562 w 932"/>
                  <a:gd name="T61" fmla="*/ 1038 h 1038"/>
                  <a:gd name="T62" fmla="*/ 633 w 932"/>
                  <a:gd name="T63" fmla="*/ 1038 h 1038"/>
                  <a:gd name="T64" fmla="*/ 932 w 932"/>
                  <a:gd name="T65" fmla="*/ 1038 h 1038"/>
                  <a:gd name="T66" fmla="*/ 932 w 932"/>
                  <a:gd name="T67" fmla="*/ 616 h 1038"/>
                  <a:gd name="T68" fmla="*/ 738 w 932"/>
                  <a:gd name="T69" fmla="*/ 616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2" h="1038">
                    <a:moveTo>
                      <a:pt x="738" y="616"/>
                    </a:moveTo>
                    <a:cubicBezTo>
                      <a:pt x="738" y="457"/>
                      <a:pt x="738" y="457"/>
                      <a:pt x="738" y="457"/>
                    </a:cubicBezTo>
                    <a:cubicBezTo>
                      <a:pt x="738" y="457"/>
                      <a:pt x="738" y="457"/>
                      <a:pt x="738" y="457"/>
                    </a:cubicBezTo>
                    <a:cubicBezTo>
                      <a:pt x="734" y="336"/>
                      <a:pt x="700" y="237"/>
                      <a:pt x="650" y="177"/>
                    </a:cubicBezTo>
                    <a:cubicBezTo>
                      <a:pt x="650" y="65"/>
                      <a:pt x="650" y="65"/>
                      <a:pt x="650" y="65"/>
                    </a:cubicBezTo>
                    <a:cubicBezTo>
                      <a:pt x="661" y="59"/>
                      <a:pt x="668" y="48"/>
                      <a:pt x="668" y="35"/>
                    </a:cubicBezTo>
                    <a:cubicBezTo>
                      <a:pt x="668" y="16"/>
                      <a:pt x="652" y="0"/>
                      <a:pt x="633" y="0"/>
                    </a:cubicBezTo>
                    <a:cubicBezTo>
                      <a:pt x="613" y="0"/>
                      <a:pt x="598" y="16"/>
                      <a:pt x="598" y="35"/>
                    </a:cubicBezTo>
                    <a:cubicBezTo>
                      <a:pt x="598" y="48"/>
                      <a:pt x="605" y="59"/>
                      <a:pt x="615" y="65"/>
                    </a:cubicBezTo>
                    <a:cubicBezTo>
                      <a:pt x="615" y="177"/>
                      <a:pt x="615" y="177"/>
                      <a:pt x="615" y="177"/>
                    </a:cubicBezTo>
                    <a:cubicBezTo>
                      <a:pt x="565" y="236"/>
                      <a:pt x="531" y="335"/>
                      <a:pt x="527" y="457"/>
                    </a:cubicBezTo>
                    <a:cubicBezTo>
                      <a:pt x="369" y="457"/>
                      <a:pt x="369" y="457"/>
                      <a:pt x="369" y="457"/>
                    </a:cubicBezTo>
                    <a:cubicBezTo>
                      <a:pt x="369" y="457"/>
                      <a:pt x="369" y="457"/>
                      <a:pt x="369" y="457"/>
                    </a:cubicBezTo>
                    <a:cubicBezTo>
                      <a:pt x="365" y="336"/>
                      <a:pt x="331" y="237"/>
                      <a:pt x="281" y="177"/>
                    </a:cubicBezTo>
                    <a:cubicBezTo>
                      <a:pt x="281" y="65"/>
                      <a:pt x="281" y="65"/>
                      <a:pt x="281" y="65"/>
                    </a:cubicBezTo>
                    <a:cubicBezTo>
                      <a:pt x="291" y="59"/>
                      <a:pt x="299" y="48"/>
                      <a:pt x="299" y="35"/>
                    </a:cubicBezTo>
                    <a:cubicBezTo>
                      <a:pt x="299" y="16"/>
                      <a:pt x="283" y="0"/>
                      <a:pt x="263" y="0"/>
                    </a:cubicBezTo>
                    <a:cubicBezTo>
                      <a:pt x="244" y="0"/>
                      <a:pt x="228" y="16"/>
                      <a:pt x="228" y="35"/>
                    </a:cubicBezTo>
                    <a:cubicBezTo>
                      <a:pt x="228" y="48"/>
                      <a:pt x="235" y="59"/>
                      <a:pt x="246" y="65"/>
                    </a:cubicBezTo>
                    <a:cubicBezTo>
                      <a:pt x="246" y="177"/>
                      <a:pt x="246" y="177"/>
                      <a:pt x="246" y="177"/>
                    </a:cubicBezTo>
                    <a:cubicBezTo>
                      <a:pt x="195" y="236"/>
                      <a:pt x="162" y="335"/>
                      <a:pt x="158" y="457"/>
                    </a:cubicBezTo>
                    <a:cubicBezTo>
                      <a:pt x="0" y="457"/>
                      <a:pt x="0" y="457"/>
                      <a:pt x="0" y="457"/>
                    </a:cubicBezTo>
                    <a:cubicBezTo>
                      <a:pt x="0" y="1038"/>
                      <a:pt x="0" y="1038"/>
                      <a:pt x="0" y="1038"/>
                    </a:cubicBezTo>
                    <a:cubicBezTo>
                      <a:pt x="158" y="1038"/>
                      <a:pt x="158" y="1038"/>
                      <a:pt x="158" y="1038"/>
                    </a:cubicBezTo>
                    <a:cubicBezTo>
                      <a:pt x="158" y="1038"/>
                      <a:pt x="158" y="1038"/>
                      <a:pt x="158" y="1038"/>
                    </a:cubicBezTo>
                    <a:cubicBezTo>
                      <a:pt x="263" y="1038"/>
                      <a:pt x="263" y="1038"/>
                      <a:pt x="263" y="1038"/>
                    </a:cubicBezTo>
                    <a:cubicBezTo>
                      <a:pt x="263" y="1038"/>
                      <a:pt x="263" y="1038"/>
                      <a:pt x="263" y="1038"/>
                    </a:cubicBezTo>
                    <a:cubicBezTo>
                      <a:pt x="369" y="1038"/>
                      <a:pt x="369" y="1038"/>
                      <a:pt x="369" y="1038"/>
                    </a:cubicBezTo>
                    <a:cubicBezTo>
                      <a:pt x="527" y="1038"/>
                      <a:pt x="527" y="1038"/>
                      <a:pt x="527" y="1038"/>
                    </a:cubicBezTo>
                    <a:cubicBezTo>
                      <a:pt x="527" y="1038"/>
                      <a:pt x="527" y="1038"/>
                      <a:pt x="527" y="1038"/>
                    </a:cubicBezTo>
                    <a:cubicBezTo>
                      <a:pt x="562" y="1038"/>
                      <a:pt x="562" y="1038"/>
                      <a:pt x="562" y="1038"/>
                    </a:cubicBezTo>
                    <a:cubicBezTo>
                      <a:pt x="633" y="1038"/>
                      <a:pt x="633" y="1038"/>
                      <a:pt x="633" y="1038"/>
                    </a:cubicBezTo>
                    <a:cubicBezTo>
                      <a:pt x="932" y="1038"/>
                      <a:pt x="932" y="1038"/>
                      <a:pt x="932" y="1038"/>
                    </a:cubicBezTo>
                    <a:cubicBezTo>
                      <a:pt x="932" y="616"/>
                      <a:pt x="932" y="616"/>
                      <a:pt x="932" y="616"/>
                    </a:cubicBezTo>
                    <a:lnTo>
                      <a:pt x="738" y="616"/>
                    </a:lnTo>
                    <a:close/>
                  </a:path>
                </a:pathLst>
              </a:custGeom>
              <a:solidFill>
                <a:srgbClr val="D6E3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 name="Freeform 273">
                <a:extLst>
                  <a:ext uri="{FF2B5EF4-FFF2-40B4-BE49-F238E27FC236}">
                    <a16:creationId xmlns="" xmlns:a16="http://schemas.microsoft.com/office/drawing/2014/main" id="{DA8708CD-2220-4928-B5FE-8DE0832E7C74}"/>
                  </a:ext>
                </a:extLst>
              </p:cNvPr>
              <p:cNvSpPr>
                <a:spLocks/>
              </p:cNvSpPr>
              <p:nvPr/>
            </p:nvSpPr>
            <p:spPr bwMode="auto">
              <a:xfrm>
                <a:off x="1806" y="2877"/>
                <a:ext cx="408" cy="40"/>
              </a:xfrm>
              <a:custGeom>
                <a:avLst/>
                <a:gdLst>
                  <a:gd name="T0" fmla="*/ 4 w 408"/>
                  <a:gd name="T1" fmla="*/ 0 h 40"/>
                  <a:gd name="T2" fmla="*/ 408 w 408"/>
                  <a:gd name="T3" fmla="*/ 0 h 40"/>
                  <a:gd name="T4" fmla="*/ 408 w 408"/>
                  <a:gd name="T5" fmla="*/ 40 h 40"/>
                  <a:gd name="T6" fmla="*/ 0 w 408"/>
                  <a:gd name="T7" fmla="*/ 40 h 40"/>
                  <a:gd name="T8" fmla="*/ 4 w 408"/>
                  <a:gd name="T9" fmla="*/ 0 h 40"/>
                </a:gdLst>
                <a:ahLst/>
                <a:cxnLst>
                  <a:cxn ang="0">
                    <a:pos x="T0" y="T1"/>
                  </a:cxn>
                  <a:cxn ang="0">
                    <a:pos x="T2" y="T3"/>
                  </a:cxn>
                  <a:cxn ang="0">
                    <a:pos x="T4" y="T5"/>
                  </a:cxn>
                  <a:cxn ang="0">
                    <a:pos x="T6" y="T7"/>
                  </a:cxn>
                  <a:cxn ang="0">
                    <a:pos x="T8" y="T9"/>
                  </a:cxn>
                </a:cxnLst>
                <a:rect l="0" t="0" r="r" b="b"/>
                <a:pathLst>
                  <a:path w="408" h="40">
                    <a:moveTo>
                      <a:pt x="4" y="0"/>
                    </a:moveTo>
                    <a:lnTo>
                      <a:pt x="408" y="0"/>
                    </a:lnTo>
                    <a:lnTo>
                      <a:pt x="408" y="40"/>
                    </a:lnTo>
                    <a:lnTo>
                      <a:pt x="0" y="40"/>
                    </a:lnTo>
                    <a:lnTo>
                      <a:pt x="4" y="0"/>
                    </a:lnTo>
                    <a:close/>
                  </a:path>
                </a:pathLst>
              </a:custGeom>
              <a:solidFill>
                <a:srgbClr val="1617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9" name="Freeform 274">
                <a:extLst>
                  <a:ext uri="{FF2B5EF4-FFF2-40B4-BE49-F238E27FC236}">
                    <a16:creationId xmlns="" xmlns:a16="http://schemas.microsoft.com/office/drawing/2014/main" id="{1899866E-75A5-4811-9DFD-951D99632A0E}"/>
                  </a:ext>
                </a:extLst>
              </p:cNvPr>
              <p:cNvSpPr>
                <a:spLocks/>
              </p:cNvSpPr>
              <p:nvPr/>
            </p:nvSpPr>
            <p:spPr bwMode="auto">
              <a:xfrm>
                <a:off x="1798" y="2978"/>
                <a:ext cx="416" cy="40"/>
              </a:xfrm>
              <a:custGeom>
                <a:avLst/>
                <a:gdLst>
                  <a:gd name="T0" fmla="*/ 3 w 416"/>
                  <a:gd name="T1" fmla="*/ 0 h 40"/>
                  <a:gd name="T2" fmla="*/ 416 w 416"/>
                  <a:gd name="T3" fmla="*/ 0 h 40"/>
                  <a:gd name="T4" fmla="*/ 416 w 416"/>
                  <a:gd name="T5" fmla="*/ 40 h 40"/>
                  <a:gd name="T6" fmla="*/ 0 w 416"/>
                  <a:gd name="T7" fmla="*/ 40 h 40"/>
                  <a:gd name="T8" fmla="*/ 3 w 416"/>
                  <a:gd name="T9" fmla="*/ 0 h 40"/>
                </a:gdLst>
                <a:ahLst/>
                <a:cxnLst>
                  <a:cxn ang="0">
                    <a:pos x="T0" y="T1"/>
                  </a:cxn>
                  <a:cxn ang="0">
                    <a:pos x="T2" y="T3"/>
                  </a:cxn>
                  <a:cxn ang="0">
                    <a:pos x="T4" y="T5"/>
                  </a:cxn>
                  <a:cxn ang="0">
                    <a:pos x="T6" y="T7"/>
                  </a:cxn>
                  <a:cxn ang="0">
                    <a:pos x="T8" y="T9"/>
                  </a:cxn>
                </a:cxnLst>
                <a:rect l="0" t="0" r="r" b="b"/>
                <a:pathLst>
                  <a:path w="416" h="40">
                    <a:moveTo>
                      <a:pt x="3" y="0"/>
                    </a:moveTo>
                    <a:lnTo>
                      <a:pt x="416" y="0"/>
                    </a:lnTo>
                    <a:lnTo>
                      <a:pt x="416" y="40"/>
                    </a:lnTo>
                    <a:lnTo>
                      <a:pt x="0" y="40"/>
                    </a:lnTo>
                    <a:lnTo>
                      <a:pt x="3" y="0"/>
                    </a:lnTo>
                    <a:close/>
                  </a:path>
                </a:pathLst>
              </a:custGeom>
              <a:solidFill>
                <a:srgbClr val="1617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0" name="Freeform 275">
                <a:extLst>
                  <a:ext uri="{FF2B5EF4-FFF2-40B4-BE49-F238E27FC236}">
                    <a16:creationId xmlns="" xmlns:a16="http://schemas.microsoft.com/office/drawing/2014/main" id="{6F8F81E0-8DEC-40DE-94BB-F8BF1A683962}"/>
                  </a:ext>
                </a:extLst>
              </p:cNvPr>
              <p:cNvSpPr>
                <a:spLocks/>
              </p:cNvSpPr>
              <p:nvPr/>
            </p:nvSpPr>
            <p:spPr bwMode="auto">
              <a:xfrm>
                <a:off x="1793" y="3078"/>
                <a:ext cx="421" cy="41"/>
              </a:xfrm>
              <a:custGeom>
                <a:avLst/>
                <a:gdLst>
                  <a:gd name="T0" fmla="*/ 2 w 421"/>
                  <a:gd name="T1" fmla="*/ 0 h 41"/>
                  <a:gd name="T2" fmla="*/ 421 w 421"/>
                  <a:gd name="T3" fmla="*/ 0 h 41"/>
                  <a:gd name="T4" fmla="*/ 421 w 421"/>
                  <a:gd name="T5" fmla="*/ 41 h 41"/>
                  <a:gd name="T6" fmla="*/ 0 w 421"/>
                  <a:gd name="T7" fmla="*/ 41 h 41"/>
                  <a:gd name="T8" fmla="*/ 2 w 421"/>
                  <a:gd name="T9" fmla="*/ 0 h 41"/>
                </a:gdLst>
                <a:ahLst/>
                <a:cxnLst>
                  <a:cxn ang="0">
                    <a:pos x="T0" y="T1"/>
                  </a:cxn>
                  <a:cxn ang="0">
                    <a:pos x="T2" y="T3"/>
                  </a:cxn>
                  <a:cxn ang="0">
                    <a:pos x="T4" y="T5"/>
                  </a:cxn>
                  <a:cxn ang="0">
                    <a:pos x="T6" y="T7"/>
                  </a:cxn>
                  <a:cxn ang="0">
                    <a:pos x="T8" y="T9"/>
                  </a:cxn>
                </a:cxnLst>
                <a:rect l="0" t="0" r="r" b="b"/>
                <a:pathLst>
                  <a:path w="421" h="41">
                    <a:moveTo>
                      <a:pt x="2" y="0"/>
                    </a:moveTo>
                    <a:lnTo>
                      <a:pt x="421" y="0"/>
                    </a:lnTo>
                    <a:lnTo>
                      <a:pt x="421" y="41"/>
                    </a:lnTo>
                    <a:lnTo>
                      <a:pt x="0" y="41"/>
                    </a:lnTo>
                    <a:lnTo>
                      <a:pt x="2" y="0"/>
                    </a:lnTo>
                    <a:close/>
                  </a:path>
                </a:pathLst>
              </a:custGeom>
              <a:solidFill>
                <a:srgbClr val="056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1" name="Freeform 276">
                <a:extLst>
                  <a:ext uri="{FF2B5EF4-FFF2-40B4-BE49-F238E27FC236}">
                    <a16:creationId xmlns="" xmlns:a16="http://schemas.microsoft.com/office/drawing/2014/main" id="{9918A19A-6D03-4CAA-865D-EDDC159BB5D4}"/>
                  </a:ext>
                </a:extLst>
              </p:cNvPr>
              <p:cNvSpPr>
                <a:spLocks/>
              </p:cNvSpPr>
              <p:nvPr/>
            </p:nvSpPr>
            <p:spPr bwMode="auto">
              <a:xfrm>
                <a:off x="1790" y="3179"/>
                <a:ext cx="424" cy="40"/>
              </a:xfrm>
              <a:custGeom>
                <a:avLst/>
                <a:gdLst>
                  <a:gd name="T0" fmla="*/ 1 w 424"/>
                  <a:gd name="T1" fmla="*/ 0 h 40"/>
                  <a:gd name="T2" fmla="*/ 424 w 424"/>
                  <a:gd name="T3" fmla="*/ 0 h 40"/>
                  <a:gd name="T4" fmla="*/ 424 w 424"/>
                  <a:gd name="T5" fmla="*/ 40 h 40"/>
                  <a:gd name="T6" fmla="*/ 0 w 424"/>
                  <a:gd name="T7" fmla="*/ 40 h 40"/>
                  <a:gd name="T8" fmla="*/ 1 w 424"/>
                  <a:gd name="T9" fmla="*/ 0 h 40"/>
                </a:gdLst>
                <a:ahLst/>
                <a:cxnLst>
                  <a:cxn ang="0">
                    <a:pos x="T0" y="T1"/>
                  </a:cxn>
                  <a:cxn ang="0">
                    <a:pos x="T2" y="T3"/>
                  </a:cxn>
                  <a:cxn ang="0">
                    <a:pos x="T4" y="T5"/>
                  </a:cxn>
                  <a:cxn ang="0">
                    <a:pos x="T6" y="T7"/>
                  </a:cxn>
                  <a:cxn ang="0">
                    <a:pos x="T8" y="T9"/>
                  </a:cxn>
                </a:cxnLst>
                <a:rect l="0" t="0" r="r" b="b"/>
                <a:pathLst>
                  <a:path w="424" h="40">
                    <a:moveTo>
                      <a:pt x="1" y="0"/>
                    </a:moveTo>
                    <a:lnTo>
                      <a:pt x="424" y="0"/>
                    </a:lnTo>
                    <a:lnTo>
                      <a:pt x="424" y="40"/>
                    </a:lnTo>
                    <a:lnTo>
                      <a:pt x="0" y="40"/>
                    </a:lnTo>
                    <a:lnTo>
                      <a:pt x="1" y="0"/>
                    </a:lnTo>
                    <a:close/>
                  </a:path>
                </a:pathLst>
              </a:custGeom>
              <a:solidFill>
                <a:srgbClr val="056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2" name="Freeform 277">
                <a:extLst>
                  <a:ext uri="{FF2B5EF4-FFF2-40B4-BE49-F238E27FC236}">
                    <a16:creationId xmlns="" xmlns:a16="http://schemas.microsoft.com/office/drawing/2014/main" id="{D4776383-D74F-42F3-B081-23F08A1762C9}"/>
                  </a:ext>
                </a:extLst>
              </p:cNvPr>
              <p:cNvSpPr>
                <a:spLocks/>
              </p:cNvSpPr>
              <p:nvPr/>
            </p:nvSpPr>
            <p:spPr bwMode="auto">
              <a:xfrm>
                <a:off x="1002" y="2917"/>
                <a:ext cx="202" cy="313"/>
              </a:xfrm>
              <a:custGeom>
                <a:avLst/>
                <a:gdLst>
                  <a:gd name="T0" fmla="*/ 281 w 352"/>
                  <a:gd name="T1" fmla="*/ 351 h 545"/>
                  <a:gd name="T2" fmla="*/ 194 w 352"/>
                  <a:gd name="T3" fmla="*/ 154 h 545"/>
                  <a:gd name="T4" fmla="*/ 194 w 352"/>
                  <a:gd name="T5" fmla="*/ 65 h 545"/>
                  <a:gd name="T6" fmla="*/ 211 w 352"/>
                  <a:gd name="T7" fmla="*/ 35 h 545"/>
                  <a:gd name="T8" fmla="*/ 176 w 352"/>
                  <a:gd name="T9" fmla="*/ 0 h 545"/>
                  <a:gd name="T10" fmla="*/ 141 w 352"/>
                  <a:gd name="T11" fmla="*/ 35 h 545"/>
                  <a:gd name="T12" fmla="*/ 158 w 352"/>
                  <a:gd name="T13" fmla="*/ 65 h 545"/>
                  <a:gd name="T14" fmla="*/ 158 w 352"/>
                  <a:gd name="T15" fmla="*/ 154 h 545"/>
                  <a:gd name="T16" fmla="*/ 71 w 352"/>
                  <a:gd name="T17" fmla="*/ 351 h 545"/>
                  <a:gd name="T18" fmla="*/ 0 w 352"/>
                  <a:gd name="T19" fmla="*/ 351 h 545"/>
                  <a:gd name="T20" fmla="*/ 0 w 352"/>
                  <a:gd name="T21" fmla="*/ 545 h 545"/>
                  <a:gd name="T22" fmla="*/ 176 w 352"/>
                  <a:gd name="T23" fmla="*/ 545 h 545"/>
                  <a:gd name="T24" fmla="*/ 352 w 352"/>
                  <a:gd name="T25" fmla="*/ 545 h 545"/>
                  <a:gd name="T26" fmla="*/ 352 w 352"/>
                  <a:gd name="T27" fmla="*/ 351 h 545"/>
                  <a:gd name="T28" fmla="*/ 281 w 352"/>
                  <a:gd name="T29" fmla="*/ 351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2" h="545">
                    <a:moveTo>
                      <a:pt x="281" y="351"/>
                    </a:moveTo>
                    <a:cubicBezTo>
                      <a:pt x="277" y="265"/>
                      <a:pt x="244" y="196"/>
                      <a:pt x="194" y="154"/>
                    </a:cubicBezTo>
                    <a:cubicBezTo>
                      <a:pt x="194" y="65"/>
                      <a:pt x="194" y="65"/>
                      <a:pt x="194" y="65"/>
                    </a:cubicBezTo>
                    <a:cubicBezTo>
                      <a:pt x="204" y="59"/>
                      <a:pt x="211" y="48"/>
                      <a:pt x="211" y="35"/>
                    </a:cubicBezTo>
                    <a:cubicBezTo>
                      <a:pt x="211" y="15"/>
                      <a:pt x="195" y="0"/>
                      <a:pt x="176" y="0"/>
                    </a:cubicBezTo>
                    <a:cubicBezTo>
                      <a:pt x="157" y="0"/>
                      <a:pt x="141" y="15"/>
                      <a:pt x="141" y="35"/>
                    </a:cubicBezTo>
                    <a:cubicBezTo>
                      <a:pt x="141" y="48"/>
                      <a:pt x="148" y="59"/>
                      <a:pt x="158" y="65"/>
                    </a:cubicBezTo>
                    <a:cubicBezTo>
                      <a:pt x="158" y="154"/>
                      <a:pt x="158" y="154"/>
                      <a:pt x="158" y="154"/>
                    </a:cubicBezTo>
                    <a:cubicBezTo>
                      <a:pt x="108" y="196"/>
                      <a:pt x="75" y="265"/>
                      <a:pt x="71" y="351"/>
                    </a:cubicBezTo>
                    <a:cubicBezTo>
                      <a:pt x="0" y="351"/>
                      <a:pt x="0" y="351"/>
                      <a:pt x="0" y="351"/>
                    </a:cubicBezTo>
                    <a:cubicBezTo>
                      <a:pt x="0" y="545"/>
                      <a:pt x="0" y="545"/>
                      <a:pt x="0" y="545"/>
                    </a:cubicBezTo>
                    <a:cubicBezTo>
                      <a:pt x="176" y="545"/>
                      <a:pt x="176" y="545"/>
                      <a:pt x="176" y="545"/>
                    </a:cubicBezTo>
                    <a:cubicBezTo>
                      <a:pt x="352" y="545"/>
                      <a:pt x="352" y="545"/>
                      <a:pt x="352" y="545"/>
                    </a:cubicBezTo>
                    <a:cubicBezTo>
                      <a:pt x="352" y="351"/>
                      <a:pt x="352" y="351"/>
                      <a:pt x="352" y="351"/>
                    </a:cubicBezTo>
                    <a:lnTo>
                      <a:pt x="281" y="351"/>
                    </a:lnTo>
                    <a:close/>
                  </a:path>
                </a:pathLst>
              </a:custGeom>
              <a:solidFill>
                <a:srgbClr val="FF8A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3" name="Freeform 278">
                <a:extLst>
                  <a:ext uri="{FF2B5EF4-FFF2-40B4-BE49-F238E27FC236}">
                    <a16:creationId xmlns="" xmlns:a16="http://schemas.microsoft.com/office/drawing/2014/main" id="{DC054B22-CD05-41E9-8A77-1E148CBB08E4}"/>
                  </a:ext>
                </a:extLst>
              </p:cNvPr>
              <p:cNvSpPr>
                <a:spLocks/>
              </p:cNvSpPr>
              <p:nvPr/>
            </p:nvSpPr>
            <p:spPr bwMode="auto">
              <a:xfrm>
                <a:off x="1204" y="2433"/>
                <a:ext cx="525" cy="797"/>
              </a:xfrm>
              <a:custGeom>
                <a:avLst/>
                <a:gdLst>
                  <a:gd name="T0" fmla="*/ 383 w 525"/>
                  <a:gd name="T1" fmla="*/ 333 h 797"/>
                  <a:gd name="T2" fmla="*/ 383 w 525"/>
                  <a:gd name="T3" fmla="*/ 171 h 797"/>
                  <a:gd name="T4" fmla="*/ 292 w 525"/>
                  <a:gd name="T5" fmla="*/ 171 h 797"/>
                  <a:gd name="T6" fmla="*/ 292 w 525"/>
                  <a:gd name="T7" fmla="*/ 101 h 797"/>
                  <a:gd name="T8" fmla="*/ 252 w 525"/>
                  <a:gd name="T9" fmla="*/ 101 h 797"/>
                  <a:gd name="T10" fmla="*/ 252 w 525"/>
                  <a:gd name="T11" fmla="*/ 61 h 797"/>
                  <a:gd name="T12" fmla="*/ 323 w 525"/>
                  <a:gd name="T13" fmla="*/ 61 h 797"/>
                  <a:gd name="T14" fmla="*/ 292 w 525"/>
                  <a:gd name="T15" fmla="*/ 36 h 797"/>
                  <a:gd name="T16" fmla="*/ 323 w 525"/>
                  <a:gd name="T17" fmla="*/ 10 h 797"/>
                  <a:gd name="T18" fmla="*/ 252 w 525"/>
                  <a:gd name="T19" fmla="*/ 10 h 797"/>
                  <a:gd name="T20" fmla="*/ 252 w 525"/>
                  <a:gd name="T21" fmla="*/ 0 h 797"/>
                  <a:gd name="T22" fmla="*/ 232 w 525"/>
                  <a:gd name="T23" fmla="*/ 0 h 797"/>
                  <a:gd name="T24" fmla="*/ 232 w 525"/>
                  <a:gd name="T25" fmla="*/ 101 h 797"/>
                  <a:gd name="T26" fmla="*/ 182 w 525"/>
                  <a:gd name="T27" fmla="*/ 101 h 797"/>
                  <a:gd name="T28" fmla="*/ 182 w 525"/>
                  <a:gd name="T29" fmla="*/ 242 h 797"/>
                  <a:gd name="T30" fmla="*/ 90 w 525"/>
                  <a:gd name="T31" fmla="*/ 242 h 797"/>
                  <a:gd name="T32" fmla="*/ 90 w 525"/>
                  <a:gd name="T33" fmla="*/ 555 h 797"/>
                  <a:gd name="T34" fmla="*/ 0 w 525"/>
                  <a:gd name="T35" fmla="*/ 555 h 797"/>
                  <a:gd name="T36" fmla="*/ 0 w 525"/>
                  <a:gd name="T37" fmla="*/ 797 h 797"/>
                  <a:gd name="T38" fmla="*/ 525 w 525"/>
                  <a:gd name="T39" fmla="*/ 797 h 797"/>
                  <a:gd name="T40" fmla="*/ 525 w 525"/>
                  <a:gd name="T41" fmla="*/ 333 h 797"/>
                  <a:gd name="T42" fmla="*/ 383 w 525"/>
                  <a:gd name="T43" fmla="*/ 333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25" h="797">
                    <a:moveTo>
                      <a:pt x="383" y="333"/>
                    </a:moveTo>
                    <a:lnTo>
                      <a:pt x="383" y="171"/>
                    </a:lnTo>
                    <a:lnTo>
                      <a:pt x="292" y="171"/>
                    </a:lnTo>
                    <a:lnTo>
                      <a:pt x="292" y="101"/>
                    </a:lnTo>
                    <a:lnTo>
                      <a:pt x="252" y="101"/>
                    </a:lnTo>
                    <a:lnTo>
                      <a:pt x="252" y="61"/>
                    </a:lnTo>
                    <a:lnTo>
                      <a:pt x="323" y="61"/>
                    </a:lnTo>
                    <a:lnTo>
                      <a:pt x="292" y="36"/>
                    </a:lnTo>
                    <a:lnTo>
                      <a:pt x="323" y="10"/>
                    </a:lnTo>
                    <a:lnTo>
                      <a:pt x="252" y="10"/>
                    </a:lnTo>
                    <a:lnTo>
                      <a:pt x="252" y="0"/>
                    </a:lnTo>
                    <a:lnTo>
                      <a:pt x="232" y="0"/>
                    </a:lnTo>
                    <a:lnTo>
                      <a:pt x="232" y="101"/>
                    </a:lnTo>
                    <a:lnTo>
                      <a:pt x="182" y="101"/>
                    </a:lnTo>
                    <a:lnTo>
                      <a:pt x="182" y="242"/>
                    </a:lnTo>
                    <a:lnTo>
                      <a:pt x="90" y="242"/>
                    </a:lnTo>
                    <a:lnTo>
                      <a:pt x="90" y="555"/>
                    </a:lnTo>
                    <a:lnTo>
                      <a:pt x="0" y="555"/>
                    </a:lnTo>
                    <a:lnTo>
                      <a:pt x="0" y="797"/>
                    </a:lnTo>
                    <a:lnTo>
                      <a:pt x="525" y="797"/>
                    </a:lnTo>
                    <a:lnTo>
                      <a:pt x="525" y="333"/>
                    </a:lnTo>
                    <a:lnTo>
                      <a:pt x="383" y="333"/>
                    </a:lnTo>
                    <a:close/>
                  </a:path>
                </a:pathLst>
              </a:custGeom>
              <a:solidFill>
                <a:srgbClr val="1617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4" name="Rectangle 279">
                <a:extLst>
                  <a:ext uri="{FF2B5EF4-FFF2-40B4-BE49-F238E27FC236}">
                    <a16:creationId xmlns="" xmlns:a16="http://schemas.microsoft.com/office/drawing/2014/main" id="{C174FF07-A2B7-45F2-A329-E6B51CB8FFD6}"/>
                  </a:ext>
                </a:extLst>
              </p:cNvPr>
              <p:cNvSpPr>
                <a:spLocks noChangeArrowheads="1"/>
              </p:cNvSpPr>
              <p:nvPr/>
            </p:nvSpPr>
            <p:spPr bwMode="auto">
              <a:xfrm>
                <a:off x="1426" y="2867"/>
                <a:ext cx="242" cy="50"/>
              </a:xfrm>
              <a:prstGeom prst="rect">
                <a:avLst/>
              </a:prstGeom>
              <a:solidFill>
                <a:srgbClr val="FF8A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5" name="Rectangle 280">
                <a:extLst>
                  <a:ext uri="{FF2B5EF4-FFF2-40B4-BE49-F238E27FC236}">
                    <a16:creationId xmlns="" xmlns:a16="http://schemas.microsoft.com/office/drawing/2014/main" id="{FAC1FA0A-22DA-4955-8BB2-278804EA27E1}"/>
                  </a:ext>
                </a:extLst>
              </p:cNvPr>
              <p:cNvSpPr>
                <a:spLocks noChangeArrowheads="1"/>
              </p:cNvSpPr>
              <p:nvPr/>
            </p:nvSpPr>
            <p:spPr bwMode="auto">
              <a:xfrm>
                <a:off x="1259" y="3136"/>
                <a:ext cx="142" cy="94"/>
              </a:xfrm>
              <a:prstGeom prst="rect">
                <a:avLst/>
              </a:prstGeom>
              <a:solidFill>
                <a:srgbClr val="FF8A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6" name="Rectangle 281">
                <a:extLst>
                  <a:ext uri="{FF2B5EF4-FFF2-40B4-BE49-F238E27FC236}">
                    <a16:creationId xmlns="" xmlns:a16="http://schemas.microsoft.com/office/drawing/2014/main" id="{15DEA921-7959-49F1-A8A2-ACE912D6BD5B}"/>
                  </a:ext>
                </a:extLst>
              </p:cNvPr>
              <p:cNvSpPr>
                <a:spLocks noChangeArrowheads="1"/>
              </p:cNvSpPr>
              <p:nvPr/>
            </p:nvSpPr>
            <p:spPr bwMode="auto">
              <a:xfrm>
                <a:off x="1365" y="2913"/>
                <a:ext cx="364" cy="317"/>
              </a:xfrm>
              <a:prstGeom prst="rect">
                <a:avLst/>
              </a:prstGeom>
              <a:solidFill>
                <a:srgbClr val="FF8A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7" name="Rectangle 282">
                <a:extLst>
                  <a:ext uri="{FF2B5EF4-FFF2-40B4-BE49-F238E27FC236}">
                    <a16:creationId xmlns="" xmlns:a16="http://schemas.microsoft.com/office/drawing/2014/main" id="{E491AFCC-20F9-43E6-8505-E754E1C05443}"/>
                  </a:ext>
                </a:extLst>
              </p:cNvPr>
              <p:cNvSpPr>
                <a:spLocks noChangeArrowheads="1"/>
              </p:cNvSpPr>
              <p:nvPr/>
            </p:nvSpPr>
            <p:spPr bwMode="auto">
              <a:xfrm>
                <a:off x="1769" y="2604"/>
                <a:ext cx="182" cy="92"/>
              </a:xfrm>
              <a:prstGeom prst="rect">
                <a:avLst/>
              </a:prstGeom>
              <a:solidFill>
                <a:srgbClr val="FF8A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8" name="Rectangle 283">
                <a:extLst>
                  <a:ext uri="{FF2B5EF4-FFF2-40B4-BE49-F238E27FC236}">
                    <a16:creationId xmlns="" xmlns:a16="http://schemas.microsoft.com/office/drawing/2014/main" id="{2852E147-BBAC-471D-81B1-B662DD747882}"/>
                  </a:ext>
                </a:extLst>
              </p:cNvPr>
              <p:cNvSpPr>
                <a:spLocks noChangeArrowheads="1"/>
              </p:cNvSpPr>
              <p:nvPr/>
            </p:nvSpPr>
            <p:spPr bwMode="auto">
              <a:xfrm>
                <a:off x="1719" y="2675"/>
                <a:ext cx="283" cy="555"/>
              </a:xfrm>
              <a:prstGeom prst="rect">
                <a:avLst/>
              </a:prstGeom>
              <a:solidFill>
                <a:srgbClr val="B74F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9" name="Rectangle 284">
                <a:extLst>
                  <a:ext uri="{FF2B5EF4-FFF2-40B4-BE49-F238E27FC236}">
                    <a16:creationId xmlns="" xmlns:a16="http://schemas.microsoft.com/office/drawing/2014/main" id="{4E8196EA-64E4-4DD3-AFD2-72A522C8E701}"/>
                  </a:ext>
                </a:extLst>
              </p:cNvPr>
              <p:cNvSpPr>
                <a:spLocks noChangeArrowheads="1"/>
              </p:cNvSpPr>
              <p:nvPr/>
            </p:nvSpPr>
            <p:spPr bwMode="auto">
              <a:xfrm>
                <a:off x="1773" y="2725"/>
                <a:ext cx="175" cy="35"/>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0" name="Rectangle 285">
                <a:extLst>
                  <a:ext uri="{FF2B5EF4-FFF2-40B4-BE49-F238E27FC236}">
                    <a16:creationId xmlns="" xmlns:a16="http://schemas.microsoft.com/office/drawing/2014/main" id="{EB2B08FE-A878-4034-9BCB-43139A9DD52B}"/>
                  </a:ext>
                </a:extLst>
              </p:cNvPr>
              <p:cNvSpPr>
                <a:spLocks noChangeArrowheads="1"/>
              </p:cNvSpPr>
              <p:nvPr/>
            </p:nvSpPr>
            <p:spPr bwMode="auto">
              <a:xfrm>
                <a:off x="1773" y="2796"/>
                <a:ext cx="175" cy="34"/>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1" name="Rectangle 286">
                <a:extLst>
                  <a:ext uri="{FF2B5EF4-FFF2-40B4-BE49-F238E27FC236}">
                    <a16:creationId xmlns="" xmlns:a16="http://schemas.microsoft.com/office/drawing/2014/main" id="{0F730D74-277C-47C6-BB8D-2D3E8FEBAF5D}"/>
                  </a:ext>
                </a:extLst>
              </p:cNvPr>
              <p:cNvSpPr>
                <a:spLocks noChangeArrowheads="1"/>
              </p:cNvSpPr>
              <p:nvPr/>
            </p:nvSpPr>
            <p:spPr bwMode="auto">
              <a:xfrm>
                <a:off x="1773" y="2866"/>
                <a:ext cx="175" cy="35"/>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2" name="Rectangle 287">
                <a:extLst>
                  <a:ext uri="{FF2B5EF4-FFF2-40B4-BE49-F238E27FC236}">
                    <a16:creationId xmlns="" xmlns:a16="http://schemas.microsoft.com/office/drawing/2014/main" id="{00C024A1-216A-479E-BED8-0187F13C3477}"/>
                  </a:ext>
                </a:extLst>
              </p:cNvPr>
              <p:cNvSpPr>
                <a:spLocks noChangeArrowheads="1"/>
              </p:cNvSpPr>
              <p:nvPr/>
            </p:nvSpPr>
            <p:spPr bwMode="auto">
              <a:xfrm>
                <a:off x="1772" y="2936"/>
                <a:ext cx="176" cy="35"/>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3" name="Rectangle 288">
                <a:extLst>
                  <a:ext uri="{FF2B5EF4-FFF2-40B4-BE49-F238E27FC236}">
                    <a16:creationId xmlns="" xmlns:a16="http://schemas.microsoft.com/office/drawing/2014/main" id="{0CD24E10-30C8-435A-BDEE-54D461F23846}"/>
                  </a:ext>
                </a:extLst>
              </p:cNvPr>
              <p:cNvSpPr>
                <a:spLocks noChangeArrowheads="1"/>
              </p:cNvSpPr>
              <p:nvPr/>
            </p:nvSpPr>
            <p:spPr bwMode="auto">
              <a:xfrm>
                <a:off x="1772" y="3006"/>
                <a:ext cx="176" cy="35"/>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 name="Rectangle 289">
                <a:extLst>
                  <a:ext uri="{FF2B5EF4-FFF2-40B4-BE49-F238E27FC236}">
                    <a16:creationId xmlns="" xmlns:a16="http://schemas.microsoft.com/office/drawing/2014/main" id="{52B6D6A4-B036-408D-82E9-F723088B80B4}"/>
                  </a:ext>
                </a:extLst>
              </p:cNvPr>
              <p:cNvSpPr>
                <a:spLocks noChangeArrowheads="1"/>
              </p:cNvSpPr>
              <p:nvPr/>
            </p:nvSpPr>
            <p:spPr bwMode="auto">
              <a:xfrm>
                <a:off x="1772" y="3076"/>
                <a:ext cx="176" cy="35"/>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 name="Rectangle 290">
                <a:extLst>
                  <a:ext uri="{FF2B5EF4-FFF2-40B4-BE49-F238E27FC236}">
                    <a16:creationId xmlns="" xmlns:a16="http://schemas.microsoft.com/office/drawing/2014/main" id="{A8AE1ED3-875D-468F-8F27-C030B415475F}"/>
                  </a:ext>
                </a:extLst>
              </p:cNvPr>
              <p:cNvSpPr>
                <a:spLocks noChangeArrowheads="1"/>
              </p:cNvSpPr>
              <p:nvPr/>
            </p:nvSpPr>
            <p:spPr bwMode="auto">
              <a:xfrm>
                <a:off x="1772" y="3147"/>
                <a:ext cx="176" cy="34"/>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6" name="Oval 291">
                <a:extLst>
                  <a:ext uri="{FF2B5EF4-FFF2-40B4-BE49-F238E27FC236}">
                    <a16:creationId xmlns="" xmlns:a16="http://schemas.microsoft.com/office/drawing/2014/main" id="{5B33B7EA-0D33-4840-8653-99DB0C974F57}"/>
                  </a:ext>
                </a:extLst>
              </p:cNvPr>
              <p:cNvSpPr>
                <a:spLocks noChangeArrowheads="1"/>
              </p:cNvSpPr>
              <p:nvPr/>
            </p:nvSpPr>
            <p:spPr bwMode="auto">
              <a:xfrm>
                <a:off x="1399" y="2940"/>
                <a:ext cx="74" cy="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7" name="Oval 292">
                <a:extLst>
                  <a:ext uri="{FF2B5EF4-FFF2-40B4-BE49-F238E27FC236}">
                    <a16:creationId xmlns="" xmlns:a16="http://schemas.microsoft.com/office/drawing/2014/main" id="{EF6A4F4C-0599-4F84-BE7C-9DA5A8B07135}"/>
                  </a:ext>
                </a:extLst>
              </p:cNvPr>
              <p:cNvSpPr>
                <a:spLocks noChangeArrowheads="1"/>
              </p:cNvSpPr>
              <p:nvPr/>
            </p:nvSpPr>
            <p:spPr bwMode="auto">
              <a:xfrm>
                <a:off x="1414" y="2956"/>
                <a:ext cx="43" cy="43"/>
              </a:xfrm>
              <a:prstGeom prst="ellipse">
                <a:avLst/>
              </a:prstGeom>
              <a:solidFill>
                <a:srgbClr val="E270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8" name="Oval 293">
                <a:extLst>
                  <a:ext uri="{FF2B5EF4-FFF2-40B4-BE49-F238E27FC236}">
                    <a16:creationId xmlns="" xmlns:a16="http://schemas.microsoft.com/office/drawing/2014/main" id="{772347D9-5DD2-4D57-9A97-B6496E3A38B8}"/>
                  </a:ext>
                </a:extLst>
              </p:cNvPr>
              <p:cNvSpPr>
                <a:spLocks noChangeArrowheads="1"/>
              </p:cNvSpPr>
              <p:nvPr/>
            </p:nvSpPr>
            <p:spPr bwMode="auto">
              <a:xfrm>
                <a:off x="1513" y="2940"/>
                <a:ext cx="74" cy="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9" name="Oval 294">
                <a:extLst>
                  <a:ext uri="{FF2B5EF4-FFF2-40B4-BE49-F238E27FC236}">
                    <a16:creationId xmlns="" xmlns:a16="http://schemas.microsoft.com/office/drawing/2014/main" id="{72ADDF50-8E4E-4870-B919-2D9812B104F6}"/>
                  </a:ext>
                </a:extLst>
              </p:cNvPr>
              <p:cNvSpPr>
                <a:spLocks noChangeArrowheads="1"/>
              </p:cNvSpPr>
              <p:nvPr/>
            </p:nvSpPr>
            <p:spPr bwMode="auto">
              <a:xfrm>
                <a:off x="1529" y="2956"/>
                <a:ext cx="43" cy="43"/>
              </a:xfrm>
              <a:prstGeom prst="ellipse">
                <a:avLst/>
              </a:prstGeom>
              <a:solidFill>
                <a:srgbClr val="E270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0" name="Oval 295">
                <a:extLst>
                  <a:ext uri="{FF2B5EF4-FFF2-40B4-BE49-F238E27FC236}">
                    <a16:creationId xmlns="" xmlns:a16="http://schemas.microsoft.com/office/drawing/2014/main" id="{676E1EF5-52EE-4001-A508-F9043AE141AA}"/>
                  </a:ext>
                </a:extLst>
              </p:cNvPr>
              <p:cNvSpPr>
                <a:spLocks noChangeArrowheads="1"/>
              </p:cNvSpPr>
              <p:nvPr/>
            </p:nvSpPr>
            <p:spPr bwMode="auto">
              <a:xfrm>
                <a:off x="1627" y="2941"/>
                <a:ext cx="74" cy="7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1" name="Oval 296">
                <a:extLst>
                  <a:ext uri="{FF2B5EF4-FFF2-40B4-BE49-F238E27FC236}">
                    <a16:creationId xmlns="" xmlns:a16="http://schemas.microsoft.com/office/drawing/2014/main" id="{F5E2B87F-6AF6-4E39-BED3-F0005C60FD67}"/>
                  </a:ext>
                </a:extLst>
              </p:cNvPr>
              <p:cNvSpPr>
                <a:spLocks noChangeArrowheads="1"/>
              </p:cNvSpPr>
              <p:nvPr/>
            </p:nvSpPr>
            <p:spPr bwMode="auto">
              <a:xfrm>
                <a:off x="1642" y="2956"/>
                <a:ext cx="44" cy="43"/>
              </a:xfrm>
              <a:prstGeom prst="ellipse">
                <a:avLst/>
              </a:prstGeom>
              <a:solidFill>
                <a:srgbClr val="E270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2" name="Rectangle 297">
                <a:extLst>
                  <a:ext uri="{FF2B5EF4-FFF2-40B4-BE49-F238E27FC236}">
                    <a16:creationId xmlns="" xmlns:a16="http://schemas.microsoft.com/office/drawing/2014/main" id="{58A2353B-BC96-4B01-A917-5D973A64CBED}"/>
                  </a:ext>
                </a:extLst>
              </p:cNvPr>
              <p:cNvSpPr>
                <a:spLocks noChangeArrowheads="1"/>
              </p:cNvSpPr>
              <p:nvPr/>
            </p:nvSpPr>
            <p:spPr bwMode="auto">
              <a:xfrm>
                <a:off x="1466" y="3139"/>
                <a:ext cx="374" cy="91"/>
              </a:xfrm>
              <a:prstGeom prst="rect">
                <a:avLst/>
              </a:prstGeom>
              <a:solidFill>
                <a:srgbClr val="2492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3" name="Rectangle 298">
                <a:extLst>
                  <a:ext uri="{FF2B5EF4-FFF2-40B4-BE49-F238E27FC236}">
                    <a16:creationId xmlns="" xmlns:a16="http://schemas.microsoft.com/office/drawing/2014/main" id="{3D09BEBF-CFE9-4F6E-98C5-774DE4C33E83}"/>
                  </a:ext>
                </a:extLst>
              </p:cNvPr>
              <p:cNvSpPr>
                <a:spLocks noChangeArrowheads="1"/>
              </p:cNvSpPr>
              <p:nvPr/>
            </p:nvSpPr>
            <p:spPr bwMode="auto">
              <a:xfrm>
                <a:off x="3415" y="2639"/>
                <a:ext cx="222" cy="46"/>
              </a:xfrm>
              <a:prstGeom prst="rect">
                <a:avLst/>
              </a:prstGeom>
              <a:solidFill>
                <a:srgbClr val="2492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4" name="Rectangle 299">
                <a:extLst>
                  <a:ext uri="{FF2B5EF4-FFF2-40B4-BE49-F238E27FC236}">
                    <a16:creationId xmlns="" xmlns:a16="http://schemas.microsoft.com/office/drawing/2014/main" id="{31F928A8-7CF7-4C69-85B4-2B577F578802}"/>
                  </a:ext>
                </a:extLst>
              </p:cNvPr>
              <p:cNvSpPr>
                <a:spLocks noChangeArrowheads="1"/>
              </p:cNvSpPr>
              <p:nvPr/>
            </p:nvSpPr>
            <p:spPr bwMode="auto">
              <a:xfrm>
                <a:off x="3344" y="2675"/>
                <a:ext cx="354" cy="555"/>
              </a:xfrm>
              <a:prstGeom prst="rect">
                <a:avLst/>
              </a:prstGeom>
              <a:solidFill>
                <a:srgbClr val="2492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5" name="Rectangle 300">
                <a:extLst>
                  <a:ext uri="{FF2B5EF4-FFF2-40B4-BE49-F238E27FC236}">
                    <a16:creationId xmlns="" xmlns:a16="http://schemas.microsoft.com/office/drawing/2014/main" id="{B5CA9B0B-8F8D-452E-B7F1-837ADACF018E}"/>
                  </a:ext>
                </a:extLst>
              </p:cNvPr>
              <p:cNvSpPr>
                <a:spLocks noChangeArrowheads="1"/>
              </p:cNvSpPr>
              <p:nvPr/>
            </p:nvSpPr>
            <p:spPr bwMode="auto">
              <a:xfrm>
                <a:off x="3365" y="2696"/>
                <a:ext cx="91" cy="90"/>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6" name="Rectangle 301">
                <a:extLst>
                  <a:ext uri="{FF2B5EF4-FFF2-40B4-BE49-F238E27FC236}">
                    <a16:creationId xmlns="" xmlns:a16="http://schemas.microsoft.com/office/drawing/2014/main" id="{C3390B6B-CF1C-4B7B-9C69-3CB7077AB529}"/>
                  </a:ext>
                </a:extLst>
              </p:cNvPr>
              <p:cNvSpPr>
                <a:spLocks noChangeArrowheads="1"/>
              </p:cNvSpPr>
              <p:nvPr/>
            </p:nvSpPr>
            <p:spPr bwMode="auto">
              <a:xfrm>
                <a:off x="3476" y="2696"/>
                <a:ext cx="91" cy="90"/>
              </a:xfrm>
              <a:prstGeom prst="rect">
                <a:avLst/>
              </a:prstGeom>
              <a:solidFill>
                <a:srgbClr val="B74F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7" name="Rectangle 302">
                <a:extLst>
                  <a:ext uri="{FF2B5EF4-FFF2-40B4-BE49-F238E27FC236}">
                    <a16:creationId xmlns="" xmlns:a16="http://schemas.microsoft.com/office/drawing/2014/main" id="{01312AC5-BC43-4661-8E4A-169F4CE2B180}"/>
                  </a:ext>
                </a:extLst>
              </p:cNvPr>
              <p:cNvSpPr>
                <a:spLocks noChangeArrowheads="1"/>
              </p:cNvSpPr>
              <p:nvPr/>
            </p:nvSpPr>
            <p:spPr bwMode="auto">
              <a:xfrm>
                <a:off x="3587" y="2696"/>
                <a:ext cx="91" cy="90"/>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8" name="Rectangle 303">
                <a:extLst>
                  <a:ext uri="{FF2B5EF4-FFF2-40B4-BE49-F238E27FC236}">
                    <a16:creationId xmlns="" xmlns:a16="http://schemas.microsoft.com/office/drawing/2014/main" id="{C1883051-E2E1-4DE0-9BD5-9EDBB5CE5569}"/>
                  </a:ext>
                </a:extLst>
              </p:cNvPr>
              <p:cNvSpPr>
                <a:spLocks noChangeArrowheads="1"/>
              </p:cNvSpPr>
              <p:nvPr/>
            </p:nvSpPr>
            <p:spPr bwMode="auto">
              <a:xfrm>
                <a:off x="3365" y="2806"/>
                <a:ext cx="91" cy="91"/>
              </a:xfrm>
              <a:prstGeom prst="rect">
                <a:avLst/>
              </a:prstGeom>
              <a:solidFill>
                <a:srgbClr val="B74F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9" name="Rectangle 304">
                <a:extLst>
                  <a:ext uri="{FF2B5EF4-FFF2-40B4-BE49-F238E27FC236}">
                    <a16:creationId xmlns="" xmlns:a16="http://schemas.microsoft.com/office/drawing/2014/main" id="{3CFA2098-F46D-4F21-BB01-53F6A462F49D}"/>
                  </a:ext>
                </a:extLst>
              </p:cNvPr>
              <p:cNvSpPr>
                <a:spLocks noChangeArrowheads="1"/>
              </p:cNvSpPr>
              <p:nvPr/>
            </p:nvSpPr>
            <p:spPr bwMode="auto">
              <a:xfrm>
                <a:off x="3476" y="2806"/>
                <a:ext cx="91" cy="91"/>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0" name="Rectangle 305">
                <a:extLst>
                  <a:ext uri="{FF2B5EF4-FFF2-40B4-BE49-F238E27FC236}">
                    <a16:creationId xmlns="" xmlns:a16="http://schemas.microsoft.com/office/drawing/2014/main" id="{F1BC05EA-3FA7-4BA4-B544-4CA8AD56392E}"/>
                  </a:ext>
                </a:extLst>
              </p:cNvPr>
              <p:cNvSpPr>
                <a:spLocks noChangeArrowheads="1"/>
              </p:cNvSpPr>
              <p:nvPr/>
            </p:nvSpPr>
            <p:spPr bwMode="auto">
              <a:xfrm>
                <a:off x="3587" y="2806"/>
                <a:ext cx="91" cy="91"/>
              </a:xfrm>
              <a:prstGeom prst="rect">
                <a:avLst/>
              </a:prstGeom>
              <a:solidFill>
                <a:srgbClr val="B74F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1" name="Rectangle 306">
                <a:extLst>
                  <a:ext uri="{FF2B5EF4-FFF2-40B4-BE49-F238E27FC236}">
                    <a16:creationId xmlns="" xmlns:a16="http://schemas.microsoft.com/office/drawing/2014/main" id="{2F2E3FDF-83FA-42B6-B3D9-F776BF4D05C5}"/>
                  </a:ext>
                </a:extLst>
              </p:cNvPr>
              <p:cNvSpPr>
                <a:spLocks noChangeArrowheads="1"/>
              </p:cNvSpPr>
              <p:nvPr/>
            </p:nvSpPr>
            <p:spPr bwMode="auto">
              <a:xfrm>
                <a:off x="3365" y="2917"/>
                <a:ext cx="91" cy="91"/>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2" name="Rectangle 307">
                <a:extLst>
                  <a:ext uri="{FF2B5EF4-FFF2-40B4-BE49-F238E27FC236}">
                    <a16:creationId xmlns="" xmlns:a16="http://schemas.microsoft.com/office/drawing/2014/main" id="{894F3F44-7490-427E-B438-4AD709B89793}"/>
                  </a:ext>
                </a:extLst>
              </p:cNvPr>
              <p:cNvSpPr>
                <a:spLocks noChangeArrowheads="1"/>
              </p:cNvSpPr>
              <p:nvPr/>
            </p:nvSpPr>
            <p:spPr bwMode="auto">
              <a:xfrm>
                <a:off x="3476" y="2917"/>
                <a:ext cx="91" cy="91"/>
              </a:xfrm>
              <a:prstGeom prst="rect">
                <a:avLst/>
              </a:prstGeom>
              <a:solidFill>
                <a:srgbClr val="B74F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3" name="Rectangle 308">
                <a:extLst>
                  <a:ext uri="{FF2B5EF4-FFF2-40B4-BE49-F238E27FC236}">
                    <a16:creationId xmlns="" xmlns:a16="http://schemas.microsoft.com/office/drawing/2014/main" id="{260B3847-94A6-4A77-A5B6-0C912ED4DA06}"/>
                  </a:ext>
                </a:extLst>
              </p:cNvPr>
              <p:cNvSpPr>
                <a:spLocks noChangeArrowheads="1"/>
              </p:cNvSpPr>
              <p:nvPr/>
            </p:nvSpPr>
            <p:spPr bwMode="auto">
              <a:xfrm>
                <a:off x="3587" y="2917"/>
                <a:ext cx="91" cy="91"/>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4" name="Rectangle 309">
                <a:extLst>
                  <a:ext uri="{FF2B5EF4-FFF2-40B4-BE49-F238E27FC236}">
                    <a16:creationId xmlns="" xmlns:a16="http://schemas.microsoft.com/office/drawing/2014/main" id="{EE9C3576-E73E-4C7F-9747-C3D8D244BC6D}"/>
                  </a:ext>
                </a:extLst>
              </p:cNvPr>
              <p:cNvSpPr>
                <a:spLocks noChangeArrowheads="1"/>
              </p:cNvSpPr>
              <p:nvPr/>
            </p:nvSpPr>
            <p:spPr bwMode="auto">
              <a:xfrm>
                <a:off x="3365" y="3028"/>
                <a:ext cx="91" cy="91"/>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5" name="Rectangle 310">
                <a:extLst>
                  <a:ext uri="{FF2B5EF4-FFF2-40B4-BE49-F238E27FC236}">
                    <a16:creationId xmlns="" xmlns:a16="http://schemas.microsoft.com/office/drawing/2014/main" id="{85356C80-F3F0-40DE-BFD2-3CB7665024A9}"/>
                  </a:ext>
                </a:extLst>
              </p:cNvPr>
              <p:cNvSpPr>
                <a:spLocks noChangeArrowheads="1"/>
              </p:cNvSpPr>
              <p:nvPr/>
            </p:nvSpPr>
            <p:spPr bwMode="auto">
              <a:xfrm>
                <a:off x="3476" y="3028"/>
                <a:ext cx="91" cy="91"/>
              </a:xfrm>
              <a:prstGeom prst="rect">
                <a:avLst/>
              </a:prstGeom>
              <a:solidFill>
                <a:srgbClr val="B74F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6" name="Rectangle 311">
                <a:extLst>
                  <a:ext uri="{FF2B5EF4-FFF2-40B4-BE49-F238E27FC236}">
                    <a16:creationId xmlns="" xmlns:a16="http://schemas.microsoft.com/office/drawing/2014/main" id="{1E646A24-6014-43B5-B2D0-AEC394879C68}"/>
                  </a:ext>
                </a:extLst>
              </p:cNvPr>
              <p:cNvSpPr>
                <a:spLocks noChangeArrowheads="1"/>
              </p:cNvSpPr>
              <p:nvPr/>
            </p:nvSpPr>
            <p:spPr bwMode="auto">
              <a:xfrm>
                <a:off x="3587" y="3028"/>
                <a:ext cx="91" cy="91"/>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7" name="Rectangle 312">
                <a:extLst>
                  <a:ext uri="{FF2B5EF4-FFF2-40B4-BE49-F238E27FC236}">
                    <a16:creationId xmlns="" xmlns:a16="http://schemas.microsoft.com/office/drawing/2014/main" id="{13ED6178-59A5-4EE6-B7C1-4CA776B545E7}"/>
                  </a:ext>
                </a:extLst>
              </p:cNvPr>
              <p:cNvSpPr>
                <a:spLocks noChangeArrowheads="1"/>
              </p:cNvSpPr>
              <p:nvPr/>
            </p:nvSpPr>
            <p:spPr bwMode="auto">
              <a:xfrm>
                <a:off x="3365" y="3139"/>
                <a:ext cx="91" cy="91"/>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8" name="Rectangle 313">
                <a:extLst>
                  <a:ext uri="{FF2B5EF4-FFF2-40B4-BE49-F238E27FC236}">
                    <a16:creationId xmlns="" xmlns:a16="http://schemas.microsoft.com/office/drawing/2014/main" id="{6888C4F3-D2C5-4858-8C9C-E7BCF862C45F}"/>
                  </a:ext>
                </a:extLst>
              </p:cNvPr>
              <p:cNvSpPr>
                <a:spLocks noChangeArrowheads="1"/>
              </p:cNvSpPr>
              <p:nvPr/>
            </p:nvSpPr>
            <p:spPr bwMode="auto">
              <a:xfrm>
                <a:off x="3476" y="3139"/>
                <a:ext cx="91" cy="91"/>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9" name="Rectangle 314">
                <a:extLst>
                  <a:ext uri="{FF2B5EF4-FFF2-40B4-BE49-F238E27FC236}">
                    <a16:creationId xmlns="" xmlns:a16="http://schemas.microsoft.com/office/drawing/2014/main" id="{4C2542BE-35A8-49B4-8B85-36679FC59019}"/>
                  </a:ext>
                </a:extLst>
              </p:cNvPr>
              <p:cNvSpPr>
                <a:spLocks noChangeArrowheads="1"/>
              </p:cNvSpPr>
              <p:nvPr/>
            </p:nvSpPr>
            <p:spPr bwMode="auto">
              <a:xfrm>
                <a:off x="3587" y="3139"/>
                <a:ext cx="91" cy="91"/>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0" name="Freeform 315">
                <a:extLst>
                  <a:ext uri="{FF2B5EF4-FFF2-40B4-BE49-F238E27FC236}">
                    <a16:creationId xmlns="" xmlns:a16="http://schemas.microsoft.com/office/drawing/2014/main" id="{66A9ABCC-4FC8-4925-A08D-3197A74E1F98}"/>
                  </a:ext>
                </a:extLst>
              </p:cNvPr>
              <p:cNvSpPr>
                <a:spLocks/>
              </p:cNvSpPr>
              <p:nvPr/>
            </p:nvSpPr>
            <p:spPr bwMode="auto">
              <a:xfrm>
                <a:off x="3041" y="2343"/>
                <a:ext cx="132" cy="473"/>
              </a:xfrm>
              <a:custGeom>
                <a:avLst/>
                <a:gdLst>
                  <a:gd name="T0" fmla="*/ 106 w 229"/>
                  <a:gd name="T1" fmla="*/ 827 h 827"/>
                  <a:gd name="T2" fmla="*/ 106 w 229"/>
                  <a:gd name="T3" fmla="*/ 264 h 827"/>
                  <a:gd name="T4" fmla="*/ 0 w 229"/>
                  <a:gd name="T5" fmla="*/ 35 h 827"/>
                  <a:gd name="T6" fmla="*/ 229 w 229"/>
                  <a:gd name="T7" fmla="*/ 0 h 827"/>
                  <a:gd name="T8" fmla="*/ 212 w 229"/>
                  <a:gd name="T9" fmla="*/ 492 h 827"/>
                  <a:gd name="T10" fmla="*/ 176 w 229"/>
                  <a:gd name="T11" fmla="*/ 827 h 827"/>
                  <a:gd name="T12" fmla="*/ 106 w 229"/>
                  <a:gd name="T13" fmla="*/ 827 h 827"/>
                </a:gdLst>
                <a:ahLst/>
                <a:cxnLst>
                  <a:cxn ang="0">
                    <a:pos x="T0" y="T1"/>
                  </a:cxn>
                  <a:cxn ang="0">
                    <a:pos x="T2" y="T3"/>
                  </a:cxn>
                  <a:cxn ang="0">
                    <a:pos x="T4" y="T5"/>
                  </a:cxn>
                  <a:cxn ang="0">
                    <a:pos x="T6" y="T7"/>
                  </a:cxn>
                  <a:cxn ang="0">
                    <a:pos x="T8" y="T9"/>
                  </a:cxn>
                  <a:cxn ang="0">
                    <a:pos x="T10" y="T11"/>
                  </a:cxn>
                  <a:cxn ang="0">
                    <a:pos x="T12" y="T13"/>
                  </a:cxn>
                </a:cxnLst>
                <a:rect l="0" t="0" r="r" b="b"/>
                <a:pathLst>
                  <a:path w="229" h="827">
                    <a:moveTo>
                      <a:pt x="106" y="827"/>
                    </a:moveTo>
                    <a:cubicBezTo>
                      <a:pt x="106" y="264"/>
                      <a:pt x="106" y="264"/>
                      <a:pt x="106" y="264"/>
                    </a:cubicBezTo>
                    <a:cubicBezTo>
                      <a:pt x="91" y="172"/>
                      <a:pt x="55" y="97"/>
                      <a:pt x="0" y="35"/>
                    </a:cubicBezTo>
                    <a:cubicBezTo>
                      <a:pt x="229" y="0"/>
                      <a:pt x="229" y="0"/>
                      <a:pt x="229" y="0"/>
                    </a:cubicBezTo>
                    <a:cubicBezTo>
                      <a:pt x="212" y="492"/>
                      <a:pt x="212" y="492"/>
                      <a:pt x="212" y="492"/>
                    </a:cubicBezTo>
                    <a:cubicBezTo>
                      <a:pt x="176" y="827"/>
                      <a:pt x="176" y="827"/>
                      <a:pt x="176" y="827"/>
                    </a:cubicBezTo>
                    <a:lnTo>
                      <a:pt x="106" y="827"/>
                    </a:lnTo>
                    <a:close/>
                  </a:path>
                </a:pathLst>
              </a:custGeom>
              <a:solidFill>
                <a:srgbClr val="1617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1" name="Rectangle 316">
                <a:extLst>
                  <a:ext uri="{FF2B5EF4-FFF2-40B4-BE49-F238E27FC236}">
                    <a16:creationId xmlns="" xmlns:a16="http://schemas.microsoft.com/office/drawing/2014/main" id="{CABD977E-C2CC-4854-B253-D828D106060F}"/>
                  </a:ext>
                </a:extLst>
              </p:cNvPr>
              <p:cNvSpPr>
                <a:spLocks noChangeArrowheads="1"/>
              </p:cNvSpPr>
              <p:nvPr/>
            </p:nvSpPr>
            <p:spPr bwMode="auto">
              <a:xfrm>
                <a:off x="3142" y="2494"/>
                <a:ext cx="41" cy="322"/>
              </a:xfrm>
              <a:prstGeom prst="rect">
                <a:avLst/>
              </a:prstGeom>
              <a:solidFill>
                <a:srgbClr val="2492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2" name="Rectangle 317">
                <a:extLst>
                  <a:ext uri="{FF2B5EF4-FFF2-40B4-BE49-F238E27FC236}">
                    <a16:creationId xmlns="" xmlns:a16="http://schemas.microsoft.com/office/drawing/2014/main" id="{892AD79A-4DA3-41B8-ABA5-B41AB5292750}"/>
                  </a:ext>
                </a:extLst>
              </p:cNvPr>
              <p:cNvSpPr>
                <a:spLocks noChangeArrowheads="1"/>
              </p:cNvSpPr>
              <p:nvPr/>
            </p:nvSpPr>
            <p:spPr bwMode="auto">
              <a:xfrm>
                <a:off x="3001" y="2806"/>
                <a:ext cx="152" cy="424"/>
              </a:xfrm>
              <a:prstGeom prst="rect">
                <a:avLst/>
              </a:prstGeom>
              <a:solidFill>
                <a:srgbClr val="2492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3" name="Rectangle 318">
                <a:extLst>
                  <a:ext uri="{FF2B5EF4-FFF2-40B4-BE49-F238E27FC236}">
                    <a16:creationId xmlns="" xmlns:a16="http://schemas.microsoft.com/office/drawing/2014/main" id="{642FC224-9301-41C1-AF1B-07AC2BD1117E}"/>
                  </a:ext>
                </a:extLst>
              </p:cNvPr>
              <p:cNvSpPr>
                <a:spLocks noChangeArrowheads="1"/>
              </p:cNvSpPr>
              <p:nvPr/>
            </p:nvSpPr>
            <p:spPr bwMode="auto">
              <a:xfrm>
                <a:off x="3142" y="2806"/>
                <a:ext cx="142" cy="424"/>
              </a:xfrm>
              <a:prstGeom prst="rect">
                <a:avLst/>
              </a:prstGeom>
              <a:solidFill>
                <a:srgbClr val="1617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4" name="Freeform 319">
                <a:extLst>
                  <a:ext uri="{FF2B5EF4-FFF2-40B4-BE49-F238E27FC236}">
                    <a16:creationId xmlns="" xmlns:a16="http://schemas.microsoft.com/office/drawing/2014/main" id="{757C95B3-64F8-44FF-B640-553C6D862D0E}"/>
                  </a:ext>
                </a:extLst>
              </p:cNvPr>
              <p:cNvSpPr>
                <a:spLocks/>
              </p:cNvSpPr>
              <p:nvPr/>
            </p:nvSpPr>
            <p:spPr bwMode="auto">
              <a:xfrm>
                <a:off x="3331" y="2988"/>
                <a:ext cx="190" cy="242"/>
              </a:xfrm>
              <a:custGeom>
                <a:avLst/>
                <a:gdLst>
                  <a:gd name="T0" fmla="*/ 0 w 190"/>
                  <a:gd name="T1" fmla="*/ 242 h 242"/>
                  <a:gd name="T2" fmla="*/ 0 w 190"/>
                  <a:gd name="T3" fmla="*/ 0 h 242"/>
                  <a:gd name="T4" fmla="*/ 106 w 190"/>
                  <a:gd name="T5" fmla="*/ 0 h 242"/>
                  <a:gd name="T6" fmla="*/ 106 w 190"/>
                  <a:gd name="T7" fmla="*/ 161 h 242"/>
                  <a:gd name="T8" fmla="*/ 190 w 190"/>
                  <a:gd name="T9" fmla="*/ 161 h 242"/>
                  <a:gd name="T10" fmla="*/ 190 w 190"/>
                  <a:gd name="T11" fmla="*/ 242 h 242"/>
                  <a:gd name="T12" fmla="*/ 0 w 190"/>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190" h="242">
                    <a:moveTo>
                      <a:pt x="0" y="242"/>
                    </a:moveTo>
                    <a:lnTo>
                      <a:pt x="0" y="0"/>
                    </a:lnTo>
                    <a:lnTo>
                      <a:pt x="106" y="0"/>
                    </a:lnTo>
                    <a:lnTo>
                      <a:pt x="106" y="161"/>
                    </a:lnTo>
                    <a:lnTo>
                      <a:pt x="190" y="161"/>
                    </a:lnTo>
                    <a:lnTo>
                      <a:pt x="190" y="242"/>
                    </a:lnTo>
                    <a:lnTo>
                      <a:pt x="0" y="242"/>
                    </a:lnTo>
                    <a:close/>
                  </a:path>
                </a:pathLst>
              </a:custGeom>
              <a:solidFill>
                <a:srgbClr val="E49D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5" name="Rectangle 320">
                <a:extLst>
                  <a:ext uri="{FF2B5EF4-FFF2-40B4-BE49-F238E27FC236}">
                    <a16:creationId xmlns="" xmlns:a16="http://schemas.microsoft.com/office/drawing/2014/main" id="{A6139789-CB0F-407F-B0E0-F54243BDE9C0}"/>
                  </a:ext>
                </a:extLst>
              </p:cNvPr>
              <p:cNvSpPr>
                <a:spLocks noChangeArrowheads="1"/>
              </p:cNvSpPr>
              <p:nvPr/>
            </p:nvSpPr>
            <p:spPr bwMode="auto">
              <a:xfrm>
                <a:off x="3173" y="2988"/>
                <a:ext cx="162" cy="242"/>
              </a:xfrm>
              <a:prstGeom prst="rect">
                <a:avLst/>
              </a:prstGeom>
              <a:solidFill>
                <a:srgbClr val="FF8A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6" name="Freeform 321">
                <a:extLst>
                  <a:ext uri="{FF2B5EF4-FFF2-40B4-BE49-F238E27FC236}">
                    <a16:creationId xmlns="" xmlns:a16="http://schemas.microsoft.com/office/drawing/2014/main" id="{384D7A2F-99CA-4F95-92EF-585646E3EC47}"/>
                  </a:ext>
                </a:extLst>
              </p:cNvPr>
              <p:cNvSpPr>
                <a:spLocks/>
              </p:cNvSpPr>
              <p:nvPr/>
            </p:nvSpPr>
            <p:spPr bwMode="auto">
              <a:xfrm>
                <a:off x="3617" y="3038"/>
                <a:ext cx="414" cy="192"/>
              </a:xfrm>
              <a:custGeom>
                <a:avLst/>
                <a:gdLst>
                  <a:gd name="T0" fmla="*/ 182 w 414"/>
                  <a:gd name="T1" fmla="*/ 192 h 192"/>
                  <a:gd name="T2" fmla="*/ 182 w 414"/>
                  <a:gd name="T3" fmla="*/ 192 h 192"/>
                  <a:gd name="T4" fmla="*/ 0 w 414"/>
                  <a:gd name="T5" fmla="*/ 192 h 192"/>
                  <a:gd name="T6" fmla="*/ 0 w 414"/>
                  <a:gd name="T7" fmla="*/ 0 h 192"/>
                  <a:gd name="T8" fmla="*/ 192 w 414"/>
                  <a:gd name="T9" fmla="*/ 0 h 192"/>
                  <a:gd name="T10" fmla="*/ 192 w 414"/>
                  <a:gd name="T11" fmla="*/ 101 h 192"/>
                  <a:gd name="T12" fmla="*/ 242 w 414"/>
                  <a:gd name="T13" fmla="*/ 101 h 192"/>
                  <a:gd name="T14" fmla="*/ 242 w 414"/>
                  <a:gd name="T15" fmla="*/ 10 h 192"/>
                  <a:gd name="T16" fmla="*/ 343 w 414"/>
                  <a:gd name="T17" fmla="*/ 10 h 192"/>
                  <a:gd name="T18" fmla="*/ 343 w 414"/>
                  <a:gd name="T19" fmla="*/ 141 h 192"/>
                  <a:gd name="T20" fmla="*/ 414 w 414"/>
                  <a:gd name="T21" fmla="*/ 141 h 192"/>
                  <a:gd name="T22" fmla="*/ 414 w 414"/>
                  <a:gd name="T23" fmla="*/ 192 h 192"/>
                  <a:gd name="T24" fmla="*/ 182 w 41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192">
                    <a:moveTo>
                      <a:pt x="182" y="192"/>
                    </a:moveTo>
                    <a:lnTo>
                      <a:pt x="182" y="192"/>
                    </a:lnTo>
                    <a:lnTo>
                      <a:pt x="0" y="192"/>
                    </a:lnTo>
                    <a:lnTo>
                      <a:pt x="0" y="0"/>
                    </a:lnTo>
                    <a:lnTo>
                      <a:pt x="192" y="0"/>
                    </a:lnTo>
                    <a:lnTo>
                      <a:pt x="192" y="101"/>
                    </a:lnTo>
                    <a:lnTo>
                      <a:pt x="242" y="101"/>
                    </a:lnTo>
                    <a:lnTo>
                      <a:pt x="242" y="10"/>
                    </a:lnTo>
                    <a:lnTo>
                      <a:pt x="343" y="10"/>
                    </a:lnTo>
                    <a:lnTo>
                      <a:pt x="343" y="141"/>
                    </a:lnTo>
                    <a:lnTo>
                      <a:pt x="414" y="141"/>
                    </a:lnTo>
                    <a:lnTo>
                      <a:pt x="414" y="192"/>
                    </a:lnTo>
                    <a:lnTo>
                      <a:pt x="182" y="192"/>
                    </a:lnTo>
                    <a:close/>
                  </a:path>
                </a:pathLst>
              </a:custGeom>
              <a:solidFill>
                <a:srgbClr val="FF8A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7" name="Rectangle 322">
                <a:extLst>
                  <a:ext uri="{FF2B5EF4-FFF2-40B4-BE49-F238E27FC236}">
                    <a16:creationId xmlns="" xmlns:a16="http://schemas.microsoft.com/office/drawing/2014/main" id="{3178B25B-1FE9-4B09-B3FD-A339916861A6}"/>
                  </a:ext>
                </a:extLst>
              </p:cNvPr>
              <p:cNvSpPr>
                <a:spLocks noChangeArrowheads="1"/>
              </p:cNvSpPr>
              <p:nvPr/>
            </p:nvSpPr>
            <p:spPr bwMode="auto">
              <a:xfrm>
                <a:off x="1537" y="3159"/>
                <a:ext cx="61" cy="71"/>
              </a:xfrm>
              <a:prstGeom prst="rect">
                <a:avLst/>
              </a:prstGeom>
              <a:solidFill>
                <a:srgbClr val="0038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8" name="Rectangle 323">
                <a:extLst>
                  <a:ext uri="{FF2B5EF4-FFF2-40B4-BE49-F238E27FC236}">
                    <a16:creationId xmlns="" xmlns:a16="http://schemas.microsoft.com/office/drawing/2014/main" id="{A4DA0B4B-BB50-41C2-8446-D601B239F528}"/>
                  </a:ext>
                </a:extLst>
              </p:cNvPr>
              <p:cNvSpPr>
                <a:spLocks noChangeArrowheads="1"/>
              </p:cNvSpPr>
              <p:nvPr/>
            </p:nvSpPr>
            <p:spPr bwMode="auto">
              <a:xfrm>
                <a:off x="1446" y="3028"/>
                <a:ext cx="414" cy="40"/>
              </a:xfrm>
              <a:prstGeom prst="rect">
                <a:avLst/>
              </a:prstGeom>
              <a:solidFill>
                <a:srgbClr val="2492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9" name="Rectangle 324">
                <a:extLst>
                  <a:ext uri="{FF2B5EF4-FFF2-40B4-BE49-F238E27FC236}">
                    <a16:creationId xmlns="" xmlns:a16="http://schemas.microsoft.com/office/drawing/2014/main" id="{15E14998-54BC-43DD-9818-BDE084126864}"/>
                  </a:ext>
                </a:extLst>
              </p:cNvPr>
              <p:cNvSpPr>
                <a:spLocks noChangeArrowheads="1"/>
              </p:cNvSpPr>
              <p:nvPr/>
            </p:nvSpPr>
            <p:spPr bwMode="auto">
              <a:xfrm>
                <a:off x="1446" y="3065"/>
                <a:ext cx="414" cy="94"/>
              </a:xfrm>
              <a:prstGeom prst="rect">
                <a:avLst/>
              </a:prstGeom>
              <a:solidFill>
                <a:srgbClr val="1617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0" name="Rectangle 325">
                <a:extLst>
                  <a:ext uri="{FF2B5EF4-FFF2-40B4-BE49-F238E27FC236}">
                    <a16:creationId xmlns="" xmlns:a16="http://schemas.microsoft.com/office/drawing/2014/main" id="{433BA60D-BE62-41F6-8187-7909890E4942}"/>
                  </a:ext>
                </a:extLst>
              </p:cNvPr>
              <p:cNvSpPr>
                <a:spLocks noChangeArrowheads="1"/>
              </p:cNvSpPr>
              <p:nvPr/>
            </p:nvSpPr>
            <p:spPr bwMode="auto">
              <a:xfrm>
                <a:off x="1708" y="3159"/>
                <a:ext cx="61" cy="71"/>
              </a:xfrm>
              <a:prstGeom prst="rect">
                <a:avLst/>
              </a:prstGeom>
              <a:solidFill>
                <a:srgbClr val="0038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1" name="Rectangle 326">
                <a:extLst>
                  <a:ext uri="{FF2B5EF4-FFF2-40B4-BE49-F238E27FC236}">
                    <a16:creationId xmlns="" xmlns:a16="http://schemas.microsoft.com/office/drawing/2014/main" id="{33C3D78E-8BC7-4417-9508-FA84A1AE1521}"/>
                  </a:ext>
                </a:extLst>
              </p:cNvPr>
              <p:cNvSpPr>
                <a:spLocks noChangeArrowheads="1"/>
              </p:cNvSpPr>
              <p:nvPr/>
            </p:nvSpPr>
            <p:spPr bwMode="auto">
              <a:xfrm>
                <a:off x="2102" y="2272"/>
                <a:ext cx="51" cy="40"/>
              </a:xfrm>
              <a:prstGeom prst="rect">
                <a:avLst/>
              </a:prstGeom>
              <a:solidFill>
                <a:srgbClr val="76BF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2" name="Rectangle 327">
                <a:extLst>
                  <a:ext uri="{FF2B5EF4-FFF2-40B4-BE49-F238E27FC236}">
                    <a16:creationId xmlns="" xmlns:a16="http://schemas.microsoft.com/office/drawing/2014/main" id="{7591A8C2-7380-423F-BA93-A95C70790041}"/>
                  </a:ext>
                </a:extLst>
              </p:cNvPr>
              <p:cNvSpPr>
                <a:spLocks noChangeArrowheads="1"/>
              </p:cNvSpPr>
              <p:nvPr/>
            </p:nvSpPr>
            <p:spPr bwMode="auto">
              <a:xfrm>
                <a:off x="2123" y="2373"/>
                <a:ext cx="50" cy="40"/>
              </a:xfrm>
              <a:prstGeom prst="rect">
                <a:avLst/>
              </a:prstGeom>
              <a:solidFill>
                <a:srgbClr val="76BF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3" name="Rectangle 328">
                <a:extLst>
                  <a:ext uri="{FF2B5EF4-FFF2-40B4-BE49-F238E27FC236}">
                    <a16:creationId xmlns="" xmlns:a16="http://schemas.microsoft.com/office/drawing/2014/main" id="{F2303F79-ED9C-4758-ABD9-C8B7903CE480}"/>
                  </a:ext>
                </a:extLst>
              </p:cNvPr>
              <p:cNvSpPr>
                <a:spLocks noChangeArrowheads="1"/>
              </p:cNvSpPr>
              <p:nvPr/>
            </p:nvSpPr>
            <p:spPr bwMode="auto">
              <a:xfrm>
                <a:off x="2011" y="2474"/>
                <a:ext cx="51" cy="40"/>
              </a:xfrm>
              <a:prstGeom prst="rect">
                <a:avLst/>
              </a:prstGeom>
              <a:solidFill>
                <a:srgbClr val="76BF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4" name="Rectangle 329">
                <a:extLst>
                  <a:ext uri="{FF2B5EF4-FFF2-40B4-BE49-F238E27FC236}">
                    <a16:creationId xmlns="" xmlns:a16="http://schemas.microsoft.com/office/drawing/2014/main" id="{3FFCFAEF-74BF-44E6-980D-22ECB8BE358C}"/>
                  </a:ext>
                </a:extLst>
              </p:cNvPr>
              <p:cNvSpPr>
                <a:spLocks noChangeArrowheads="1"/>
              </p:cNvSpPr>
              <p:nvPr/>
            </p:nvSpPr>
            <p:spPr bwMode="auto">
              <a:xfrm>
                <a:off x="2042" y="2574"/>
                <a:ext cx="50" cy="41"/>
              </a:xfrm>
              <a:prstGeom prst="rect">
                <a:avLst/>
              </a:prstGeom>
              <a:solidFill>
                <a:srgbClr val="76BF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5" name="Freeform 330">
                <a:extLst>
                  <a:ext uri="{FF2B5EF4-FFF2-40B4-BE49-F238E27FC236}">
                    <a16:creationId xmlns="" xmlns:a16="http://schemas.microsoft.com/office/drawing/2014/main" id="{F49F8811-1E56-4B44-9D78-3AFBD4B53E43}"/>
                  </a:ext>
                </a:extLst>
              </p:cNvPr>
              <p:cNvSpPr>
                <a:spLocks/>
              </p:cNvSpPr>
              <p:nvPr/>
            </p:nvSpPr>
            <p:spPr bwMode="auto">
              <a:xfrm>
                <a:off x="2002" y="2935"/>
                <a:ext cx="696" cy="295"/>
              </a:xfrm>
              <a:custGeom>
                <a:avLst/>
                <a:gdLst>
                  <a:gd name="T0" fmla="*/ 496 w 696"/>
                  <a:gd name="T1" fmla="*/ 113 h 295"/>
                  <a:gd name="T2" fmla="*/ 496 w 696"/>
                  <a:gd name="T3" fmla="*/ 43 h 295"/>
                  <a:gd name="T4" fmla="*/ 363 w 696"/>
                  <a:gd name="T5" fmla="*/ 43 h 295"/>
                  <a:gd name="T6" fmla="*/ 363 w 696"/>
                  <a:gd name="T7" fmla="*/ 138 h 295"/>
                  <a:gd name="T8" fmla="*/ 254 w 696"/>
                  <a:gd name="T9" fmla="*/ 138 h 295"/>
                  <a:gd name="T10" fmla="*/ 254 w 696"/>
                  <a:gd name="T11" fmla="*/ 0 h 295"/>
                  <a:gd name="T12" fmla="*/ 133 w 696"/>
                  <a:gd name="T13" fmla="*/ 0 h 295"/>
                  <a:gd name="T14" fmla="*/ 133 w 696"/>
                  <a:gd name="T15" fmla="*/ 100 h 295"/>
                  <a:gd name="T16" fmla="*/ 0 w 696"/>
                  <a:gd name="T17" fmla="*/ 100 h 295"/>
                  <a:gd name="T18" fmla="*/ 0 w 696"/>
                  <a:gd name="T19" fmla="*/ 295 h 295"/>
                  <a:gd name="T20" fmla="*/ 133 w 696"/>
                  <a:gd name="T21" fmla="*/ 295 h 295"/>
                  <a:gd name="T22" fmla="*/ 228 w 696"/>
                  <a:gd name="T23" fmla="*/ 295 h 295"/>
                  <a:gd name="T24" fmla="*/ 253 w 696"/>
                  <a:gd name="T25" fmla="*/ 295 h 295"/>
                  <a:gd name="T26" fmla="*/ 254 w 696"/>
                  <a:gd name="T27" fmla="*/ 295 h 295"/>
                  <a:gd name="T28" fmla="*/ 363 w 696"/>
                  <a:gd name="T29" fmla="*/ 295 h 295"/>
                  <a:gd name="T30" fmla="*/ 375 w 696"/>
                  <a:gd name="T31" fmla="*/ 295 h 295"/>
                  <a:gd name="T32" fmla="*/ 495 w 696"/>
                  <a:gd name="T33" fmla="*/ 295 h 295"/>
                  <a:gd name="T34" fmla="*/ 495 w 696"/>
                  <a:gd name="T35" fmla="*/ 295 h 295"/>
                  <a:gd name="T36" fmla="*/ 696 w 696"/>
                  <a:gd name="T37" fmla="*/ 295 h 295"/>
                  <a:gd name="T38" fmla="*/ 696 w 696"/>
                  <a:gd name="T39" fmla="*/ 113 h 295"/>
                  <a:gd name="T40" fmla="*/ 496 w 696"/>
                  <a:gd name="T41" fmla="*/ 11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6" h="295">
                    <a:moveTo>
                      <a:pt x="496" y="113"/>
                    </a:moveTo>
                    <a:lnTo>
                      <a:pt x="496" y="43"/>
                    </a:lnTo>
                    <a:lnTo>
                      <a:pt x="363" y="43"/>
                    </a:lnTo>
                    <a:lnTo>
                      <a:pt x="363" y="138"/>
                    </a:lnTo>
                    <a:lnTo>
                      <a:pt x="254" y="138"/>
                    </a:lnTo>
                    <a:lnTo>
                      <a:pt x="254" y="0"/>
                    </a:lnTo>
                    <a:lnTo>
                      <a:pt x="133" y="0"/>
                    </a:lnTo>
                    <a:lnTo>
                      <a:pt x="133" y="100"/>
                    </a:lnTo>
                    <a:lnTo>
                      <a:pt x="0" y="100"/>
                    </a:lnTo>
                    <a:lnTo>
                      <a:pt x="0" y="295"/>
                    </a:lnTo>
                    <a:lnTo>
                      <a:pt x="133" y="295"/>
                    </a:lnTo>
                    <a:lnTo>
                      <a:pt x="228" y="295"/>
                    </a:lnTo>
                    <a:lnTo>
                      <a:pt x="253" y="295"/>
                    </a:lnTo>
                    <a:lnTo>
                      <a:pt x="254" y="295"/>
                    </a:lnTo>
                    <a:lnTo>
                      <a:pt x="363" y="295"/>
                    </a:lnTo>
                    <a:lnTo>
                      <a:pt x="375" y="295"/>
                    </a:lnTo>
                    <a:lnTo>
                      <a:pt x="495" y="295"/>
                    </a:lnTo>
                    <a:lnTo>
                      <a:pt x="495" y="295"/>
                    </a:lnTo>
                    <a:lnTo>
                      <a:pt x="696" y="295"/>
                    </a:lnTo>
                    <a:lnTo>
                      <a:pt x="696" y="113"/>
                    </a:lnTo>
                    <a:lnTo>
                      <a:pt x="496" y="113"/>
                    </a:lnTo>
                    <a:close/>
                  </a:path>
                </a:pathLst>
              </a:custGeom>
              <a:solidFill>
                <a:srgbClr val="FF8A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6" name="Rectangle 331">
                <a:extLst>
                  <a:ext uri="{FF2B5EF4-FFF2-40B4-BE49-F238E27FC236}">
                    <a16:creationId xmlns="" xmlns:a16="http://schemas.microsoft.com/office/drawing/2014/main" id="{661556AE-EC6E-45A6-8179-6F1E8ED80DD7}"/>
                  </a:ext>
                </a:extLst>
              </p:cNvPr>
              <p:cNvSpPr>
                <a:spLocks noChangeArrowheads="1"/>
              </p:cNvSpPr>
              <p:nvPr/>
            </p:nvSpPr>
            <p:spPr bwMode="auto">
              <a:xfrm>
                <a:off x="2072" y="2675"/>
                <a:ext cx="51" cy="41"/>
              </a:xfrm>
              <a:prstGeom prst="rect">
                <a:avLst/>
              </a:prstGeom>
              <a:solidFill>
                <a:srgbClr val="76BF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7" name="Rectangle 332">
                <a:extLst>
                  <a:ext uri="{FF2B5EF4-FFF2-40B4-BE49-F238E27FC236}">
                    <a16:creationId xmlns="" xmlns:a16="http://schemas.microsoft.com/office/drawing/2014/main" id="{7F328A52-00A9-4693-85D7-ECE74C6D9771}"/>
                  </a:ext>
                </a:extLst>
              </p:cNvPr>
              <p:cNvSpPr>
                <a:spLocks noChangeArrowheads="1"/>
              </p:cNvSpPr>
              <p:nvPr/>
            </p:nvSpPr>
            <p:spPr bwMode="auto">
              <a:xfrm>
                <a:off x="2112" y="2776"/>
                <a:ext cx="51" cy="40"/>
              </a:xfrm>
              <a:prstGeom prst="rect">
                <a:avLst/>
              </a:prstGeom>
              <a:solidFill>
                <a:srgbClr val="76BF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8" name="Rectangle 333">
                <a:extLst>
                  <a:ext uri="{FF2B5EF4-FFF2-40B4-BE49-F238E27FC236}">
                    <a16:creationId xmlns="" xmlns:a16="http://schemas.microsoft.com/office/drawing/2014/main" id="{590EE162-A904-4244-BDF6-B6C8F9284B66}"/>
                  </a:ext>
                </a:extLst>
              </p:cNvPr>
              <p:cNvSpPr>
                <a:spLocks noChangeArrowheads="1"/>
              </p:cNvSpPr>
              <p:nvPr/>
            </p:nvSpPr>
            <p:spPr bwMode="auto">
              <a:xfrm>
                <a:off x="2032" y="2877"/>
                <a:ext cx="50" cy="40"/>
              </a:xfrm>
              <a:prstGeom prst="rect">
                <a:avLst/>
              </a:prstGeom>
              <a:solidFill>
                <a:srgbClr val="76BF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9" name="Rectangle 334">
                <a:extLst>
                  <a:ext uri="{FF2B5EF4-FFF2-40B4-BE49-F238E27FC236}">
                    <a16:creationId xmlns="" xmlns:a16="http://schemas.microsoft.com/office/drawing/2014/main" id="{3B2090AC-3911-4080-A462-3F881EE4DC64}"/>
                  </a:ext>
                </a:extLst>
              </p:cNvPr>
              <p:cNvSpPr>
                <a:spLocks noChangeArrowheads="1"/>
              </p:cNvSpPr>
              <p:nvPr/>
            </p:nvSpPr>
            <p:spPr bwMode="auto">
              <a:xfrm>
                <a:off x="2062" y="2978"/>
                <a:ext cx="50" cy="40"/>
              </a:xfrm>
              <a:prstGeom prst="rect">
                <a:avLst/>
              </a:prstGeom>
              <a:solidFill>
                <a:srgbClr val="76BF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0" name="Freeform 335">
                <a:extLst>
                  <a:ext uri="{FF2B5EF4-FFF2-40B4-BE49-F238E27FC236}">
                    <a16:creationId xmlns="" xmlns:a16="http://schemas.microsoft.com/office/drawing/2014/main" id="{E6B83518-1569-46B5-B8EC-7BE04CC0F640}"/>
                  </a:ext>
                </a:extLst>
              </p:cNvPr>
              <p:cNvSpPr>
                <a:spLocks/>
              </p:cNvSpPr>
              <p:nvPr/>
            </p:nvSpPr>
            <p:spPr bwMode="auto">
              <a:xfrm>
                <a:off x="2668" y="2806"/>
                <a:ext cx="385" cy="424"/>
              </a:xfrm>
              <a:custGeom>
                <a:avLst/>
                <a:gdLst>
                  <a:gd name="T0" fmla="*/ 0 w 385"/>
                  <a:gd name="T1" fmla="*/ 424 h 424"/>
                  <a:gd name="T2" fmla="*/ 0 w 385"/>
                  <a:gd name="T3" fmla="*/ 172 h 424"/>
                  <a:gd name="T4" fmla="*/ 81 w 385"/>
                  <a:gd name="T5" fmla="*/ 172 h 424"/>
                  <a:gd name="T6" fmla="*/ 81 w 385"/>
                  <a:gd name="T7" fmla="*/ 61 h 424"/>
                  <a:gd name="T8" fmla="*/ 182 w 385"/>
                  <a:gd name="T9" fmla="*/ 61 h 424"/>
                  <a:gd name="T10" fmla="*/ 182 w 385"/>
                  <a:gd name="T11" fmla="*/ 0 h 424"/>
                  <a:gd name="T12" fmla="*/ 273 w 385"/>
                  <a:gd name="T13" fmla="*/ 0 h 424"/>
                  <a:gd name="T14" fmla="*/ 273 w 385"/>
                  <a:gd name="T15" fmla="*/ 61 h 424"/>
                  <a:gd name="T16" fmla="*/ 385 w 385"/>
                  <a:gd name="T17" fmla="*/ 61 h 424"/>
                  <a:gd name="T18" fmla="*/ 385 w 385"/>
                  <a:gd name="T19" fmla="*/ 313 h 424"/>
                  <a:gd name="T20" fmla="*/ 353 w 385"/>
                  <a:gd name="T21" fmla="*/ 313 h 424"/>
                  <a:gd name="T22" fmla="*/ 385 w 385"/>
                  <a:gd name="T23" fmla="*/ 424 h 424"/>
                  <a:gd name="T24" fmla="*/ 0 w 385"/>
                  <a:gd name="T25" fmla="*/ 424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5" h="424">
                    <a:moveTo>
                      <a:pt x="0" y="424"/>
                    </a:moveTo>
                    <a:lnTo>
                      <a:pt x="0" y="172"/>
                    </a:lnTo>
                    <a:lnTo>
                      <a:pt x="81" y="172"/>
                    </a:lnTo>
                    <a:lnTo>
                      <a:pt x="81" y="61"/>
                    </a:lnTo>
                    <a:lnTo>
                      <a:pt x="182" y="61"/>
                    </a:lnTo>
                    <a:lnTo>
                      <a:pt x="182" y="0"/>
                    </a:lnTo>
                    <a:lnTo>
                      <a:pt x="273" y="0"/>
                    </a:lnTo>
                    <a:lnTo>
                      <a:pt x="273" y="61"/>
                    </a:lnTo>
                    <a:lnTo>
                      <a:pt x="385" y="61"/>
                    </a:lnTo>
                    <a:lnTo>
                      <a:pt x="385" y="313"/>
                    </a:lnTo>
                    <a:lnTo>
                      <a:pt x="353" y="313"/>
                    </a:lnTo>
                    <a:lnTo>
                      <a:pt x="385" y="424"/>
                    </a:lnTo>
                    <a:lnTo>
                      <a:pt x="0" y="424"/>
                    </a:lnTo>
                    <a:close/>
                  </a:path>
                </a:pathLst>
              </a:custGeom>
              <a:solidFill>
                <a:srgbClr val="B74F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1" name="Rectangle 336">
                <a:extLst>
                  <a:ext uri="{FF2B5EF4-FFF2-40B4-BE49-F238E27FC236}">
                    <a16:creationId xmlns="" xmlns:a16="http://schemas.microsoft.com/office/drawing/2014/main" id="{012C79F7-769C-4DB8-AD34-1AF17F85D7A5}"/>
                  </a:ext>
                </a:extLst>
              </p:cNvPr>
              <p:cNvSpPr>
                <a:spLocks noChangeArrowheads="1"/>
              </p:cNvSpPr>
              <p:nvPr/>
            </p:nvSpPr>
            <p:spPr bwMode="auto">
              <a:xfrm>
                <a:off x="2799" y="2917"/>
                <a:ext cx="182" cy="71"/>
              </a:xfrm>
              <a:prstGeom prst="rect">
                <a:avLst/>
              </a:prstGeom>
              <a:solidFill>
                <a:srgbClr val="89BC5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2" name="Rectangle 337">
                <a:extLst>
                  <a:ext uri="{FF2B5EF4-FFF2-40B4-BE49-F238E27FC236}">
                    <a16:creationId xmlns="" xmlns:a16="http://schemas.microsoft.com/office/drawing/2014/main" id="{498670F1-CAF3-49E0-9018-112E0417B90B}"/>
                  </a:ext>
                </a:extLst>
              </p:cNvPr>
              <p:cNvSpPr>
                <a:spLocks noChangeArrowheads="1"/>
              </p:cNvSpPr>
              <p:nvPr/>
            </p:nvSpPr>
            <p:spPr bwMode="auto">
              <a:xfrm>
                <a:off x="2830" y="2978"/>
                <a:ext cx="121" cy="111"/>
              </a:xfrm>
              <a:prstGeom prst="rect">
                <a:avLst/>
              </a:prstGeom>
              <a:solidFill>
                <a:srgbClr val="0030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3" name="Freeform 338">
                <a:extLst>
                  <a:ext uri="{FF2B5EF4-FFF2-40B4-BE49-F238E27FC236}">
                    <a16:creationId xmlns="" xmlns:a16="http://schemas.microsoft.com/office/drawing/2014/main" id="{BC2D4BA8-756B-4658-A26D-E41A69F2F157}"/>
                  </a:ext>
                </a:extLst>
              </p:cNvPr>
              <p:cNvSpPr>
                <a:spLocks/>
              </p:cNvSpPr>
              <p:nvPr/>
            </p:nvSpPr>
            <p:spPr bwMode="auto">
              <a:xfrm>
                <a:off x="2799" y="2917"/>
                <a:ext cx="182" cy="71"/>
              </a:xfrm>
              <a:custGeom>
                <a:avLst/>
                <a:gdLst>
                  <a:gd name="T0" fmla="*/ 0 w 182"/>
                  <a:gd name="T1" fmla="*/ 71 h 71"/>
                  <a:gd name="T2" fmla="*/ 182 w 182"/>
                  <a:gd name="T3" fmla="*/ 71 h 71"/>
                  <a:gd name="T4" fmla="*/ 182 w 182"/>
                  <a:gd name="T5" fmla="*/ 0 h 71"/>
                  <a:gd name="T6" fmla="*/ 0 w 182"/>
                  <a:gd name="T7" fmla="*/ 71 h 71"/>
                </a:gdLst>
                <a:ahLst/>
                <a:cxnLst>
                  <a:cxn ang="0">
                    <a:pos x="T0" y="T1"/>
                  </a:cxn>
                  <a:cxn ang="0">
                    <a:pos x="T2" y="T3"/>
                  </a:cxn>
                  <a:cxn ang="0">
                    <a:pos x="T4" y="T5"/>
                  </a:cxn>
                  <a:cxn ang="0">
                    <a:pos x="T6" y="T7"/>
                  </a:cxn>
                </a:cxnLst>
                <a:rect l="0" t="0" r="r" b="b"/>
                <a:pathLst>
                  <a:path w="182" h="71">
                    <a:moveTo>
                      <a:pt x="0" y="71"/>
                    </a:moveTo>
                    <a:lnTo>
                      <a:pt x="182" y="71"/>
                    </a:lnTo>
                    <a:lnTo>
                      <a:pt x="182" y="0"/>
                    </a:lnTo>
                    <a:lnTo>
                      <a:pt x="0" y="71"/>
                    </a:lnTo>
                    <a:close/>
                  </a:path>
                </a:pathLst>
              </a:custGeom>
              <a:solidFill>
                <a:srgbClr val="52A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4" name="Rectangle 339">
                <a:extLst>
                  <a:ext uri="{FF2B5EF4-FFF2-40B4-BE49-F238E27FC236}">
                    <a16:creationId xmlns="" xmlns:a16="http://schemas.microsoft.com/office/drawing/2014/main" id="{67CE8791-B8DC-46C4-970B-9DED79226BE7}"/>
                  </a:ext>
                </a:extLst>
              </p:cNvPr>
              <p:cNvSpPr>
                <a:spLocks noChangeArrowheads="1"/>
              </p:cNvSpPr>
              <p:nvPr/>
            </p:nvSpPr>
            <p:spPr bwMode="auto">
              <a:xfrm>
                <a:off x="2749" y="3109"/>
                <a:ext cx="424" cy="1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5" name="Rectangle 340">
                <a:extLst>
                  <a:ext uri="{FF2B5EF4-FFF2-40B4-BE49-F238E27FC236}">
                    <a16:creationId xmlns="" xmlns:a16="http://schemas.microsoft.com/office/drawing/2014/main" id="{5B709CAD-F033-4272-9FDB-F584512824CB}"/>
                  </a:ext>
                </a:extLst>
              </p:cNvPr>
              <p:cNvSpPr>
                <a:spLocks noChangeArrowheads="1"/>
              </p:cNvSpPr>
              <p:nvPr/>
            </p:nvSpPr>
            <p:spPr bwMode="auto">
              <a:xfrm>
                <a:off x="2732" y="2732"/>
                <a:ext cx="431" cy="80"/>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6" name="Rectangle 341">
                <a:extLst>
                  <a:ext uri="{FF2B5EF4-FFF2-40B4-BE49-F238E27FC236}">
                    <a16:creationId xmlns="" xmlns:a16="http://schemas.microsoft.com/office/drawing/2014/main" id="{07D03EBE-5C83-46A5-B02E-EB2D6A9AE2B1}"/>
                  </a:ext>
                </a:extLst>
              </p:cNvPr>
              <p:cNvSpPr>
                <a:spLocks noChangeArrowheads="1"/>
              </p:cNvSpPr>
              <p:nvPr/>
            </p:nvSpPr>
            <p:spPr bwMode="auto">
              <a:xfrm>
                <a:off x="3072" y="2231"/>
                <a:ext cx="70" cy="71"/>
              </a:xfrm>
              <a:prstGeom prst="rect">
                <a:avLst/>
              </a:prstGeom>
              <a:solidFill>
                <a:srgbClr val="1617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7" name="Rectangle 342">
                <a:extLst>
                  <a:ext uri="{FF2B5EF4-FFF2-40B4-BE49-F238E27FC236}">
                    <a16:creationId xmlns="" xmlns:a16="http://schemas.microsoft.com/office/drawing/2014/main" id="{277D2381-AA98-4042-8F95-9C51D1684A57}"/>
                  </a:ext>
                </a:extLst>
              </p:cNvPr>
              <p:cNvSpPr>
                <a:spLocks noChangeArrowheads="1"/>
              </p:cNvSpPr>
              <p:nvPr/>
            </p:nvSpPr>
            <p:spPr bwMode="auto">
              <a:xfrm>
                <a:off x="3142" y="2231"/>
                <a:ext cx="72" cy="71"/>
              </a:xfrm>
              <a:prstGeom prst="rect">
                <a:avLst/>
              </a:prstGeom>
              <a:solidFill>
                <a:srgbClr val="2492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8" name="Freeform 343">
                <a:extLst>
                  <a:ext uri="{FF2B5EF4-FFF2-40B4-BE49-F238E27FC236}">
                    <a16:creationId xmlns="" xmlns:a16="http://schemas.microsoft.com/office/drawing/2014/main" id="{FBE7C712-9F33-432F-A5AD-014F436A5D98}"/>
                  </a:ext>
                </a:extLst>
              </p:cNvPr>
              <p:cNvSpPr>
                <a:spLocks/>
              </p:cNvSpPr>
              <p:nvPr/>
            </p:nvSpPr>
            <p:spPr bwMode="auto">
              <a:xfrm>
                <a:off x="3072" y="2030"/>
                <a:ext cx="142" cy="215"/>
              </a:xfrm>
              <a:custGeom>
                <a:avLst/>
                <a:gdLst>
                  <a:gd name="T0" fmla="*/ 247 w 247"/>
                  <a:gd name="T1" fmla="*/ 351 h 375"/>
                  <a:gd name="T2" fmla="*/ 123 w 247"/>
                  <a:gd name="T3" fmla="*/ 0 h 375"/>
                  <a:gd name="T4" fmla="*/ 0 w 247"/>
                  <a:gd name="T5" fmla="*/ 351 h 375"/>
                  <a:gd name="T6" fmla="*/ 134 w 247"/>
                  <a:gd name="T7" fmla="*/ 375 h 375"/>
                  <a:gd name="T8" fmla="*/ 139 w 247"/>
                  <a:gd name="T9" fmla="*/ 351 h 375"/>
                  <a:gd name="T10" fmla="*/ 247 w 247"/>
                  <a:gd name="T11" fmla="*/ 351 h 375"/>
                </a:gdLst>
                <a:ahLst/>
                <a:cxnLst>
                  <a:cxn ang="0">
                    <a:pos x="T0" y="T1"/>
                  </a:cxn>
                  <a:cxn ang="0">
                    <a:pos x="T2" y="T3"/>
                  </a:cxn>
                  <a:cxn ang="0">
                    <a:pos x="T4" y="T5"/>
                  </a:cxn>
                  <a:cxn ang="0">
                    <a:pos x="T6" y="T7"/>
                  </a:cxn>
                  <a:cxn ang="0">
                    <a:pos x="T8" y="T9"/>
                  </a:cxn>
                  <a:cxn ang="0">
                    <a:pos x="T10" y="T11"/>
                  </a:cxn>
                </a:cxnLst>
                <a:rect l="0" t="0" r="r" b="b"/>
                <a:pathLst>
                  <a:path w="247" h="375">
                    <a:moveTo>
                      <a:pt x="247" y="351"/>
                    </a:moveTo>
                    <a:cubicBezTo>
                      <a:pt x="177" y="238"/>
                      <a:pt x="143" y="120"/>
                      <a:pt x="123" y="0"/>
                    </a:cubicBezTo>
                    <a:cubicBezTo>
                      <a:pt x="104" y="120"/>
                      <a:pt x="70" y="238"/>
                      <a:pt x="0" y="351"/>
                    </a:cubicBezTo>
                    <a:cubicBezTo>
                      <a:pt x="134" y="375"/>
                      <a:pt x="134" y="375"/>
                      <a:pt x="134" y="375"/>
                    </a:cubicBezTo>
                    <a:cubicBezTo>
                      <a:pt x="139" y="351"/>
                      <a:pt x="139" y="351"/>
                      <a:pt x="139" y="351"/>
                    </a:cubicBezTo>
                    <a:lnTo>
                      <a:pt x="247" y="351"/>
                    </a:lnTo>
                    <a:close/>
                  </a:path>
                </a:pathLst>
              </a:custGeom>
              <a:solidFill>
                <a:srgbClr val="1617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9" name="Freeform 344">
                <a:extLst>
                  <a:ext uri="{FF2B5EF4-FFF2-40B4-BE49-F238E27FC236}">
                    <a16:creationId xmlns="" xmlns:a16="http://schemas.microsoft.com/office/drawing/2014/main" id="{859C4C16-8F28-4BC2-8F5E-04B880083678}"/>
                  </a:ext>
                </a:extLst>
              </p:cNvPr>
              <p:cNvSpPr>
                <a:spLocks/>
              </p:cNvSpPr>
              <p:nvPr/>
            </p:nvSpPr>
            <p:spPr bwMode="auto">
              <a:xfrm>
                <a:off x="3142" y="2363"/>
                <a:ext cx="101" cy="131"/>
              </a:xfrm>
              <a:custGeom>
                <a:avLst/>
                <a:gdLst>
                  <a:gd name="T0" fmla="*/ 176 w 176"/>
                  <a:gd name="T1" fmla="*/ 0 h 229"/>
                  <a:gd name="T2" fmla="*/ 71 w 176"/>
                  <a:gd name="T3" fmla="*/ 229 h 229"/>
                  <a:gd name="T4" fmla="*/ 0 w 176"/>
                  <a:gd name="T5" fmla="*/ 229 h 229"/>
                  <a:gd name="T6" fmla="*/ 0 w 176"/>
                  <a:gd name="T7" fmla="*/ 0 h 229"/>
                  <a:gd name="T8" fmla="*/ 176 w 176"/>
                  <a:gd name="T9" fmla="*/ 0 h 229"/>
                </a:gdLst>
                <a:ahLst/>
                <a:cxnLst>
                  <a:cxn ang="0">
                    <a:pos x="T0" y="T1"/>
                  </a:cxn>
                  <a:cxn ang="0">
                    <a:pos x="T2" y="T3"/>
                  </a:cxn>
                  <a:cxn ang="0">
                    <a:pos x="T4" y="T5"/>
                  </a:cxn>
                  <a:cxn ang="0">
                    <a:pos x="T6" y="T7"/>
                  </a:cxn>
                  <a:cxn ang="0">
                    <a:pos x="T8" y="T9"/>
                  </a:cxn>
                </a:cxnLst>
                <a:rect l="0" t="0" r="r" b="b"/>
                <a:pathLst>
                  <a:path w="176" h="229">
                    <a:moveTo>
                      <a:pt x="176" y="0"/>
                    </a:moveTo>
                    <a:cubicBezTo>
                      <a:pt x="122" y="62"/>
                      <a:pt x="86" y="137"/>
                      <a:pt x="71" y="229"/>
                    </a:cubicBezTo>
                    <a:cubicBezTo>
                      <a:pt x="0" y="229"/>
                      <a:pt x="0" y="229"/>
                      <a:pt x="0" y="229"/>
                    </a:cubicBezTo>
                    <a:cubicBezTo>
                      <a:pt x="0" y="0"/>
                      <a:pt x="0" y="0"/>
                      <a:pt x="0" y="0"/>
                    </a:cubicBezTo>
                    <a:lnTo>
                      <a:pt x="176" y="0"/>
                    </a:lnTo>
                    <a:close/>
                  </a:path>
                </a:pathLst>
              </a:custGeom>
              <a:solidFill>
                <a:srgbClr val="2858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0" name="Rectangle 345">
                <a:extLst>
                  <a:ext uri="{FF2B5EF4-FFF2-40B4-BE49-F238E27FC236}">
                    <a16:creationId xmlns="" xmlns:a16="http://schemas.microsoft.com/office/drawing/2014/main" id="{53E95452-F3D3-4860-BC3C-8D679E22FA4D}"/>
                  </a:ext>
                </a:extLst>
              </p:cNvPr>
              <p:cNvSpPr>
                <a:spLocks noChangeArrowheads="1"/>
              </p:cNvSpPr>
              <p:nvPr/>
            </p:nvSpPr>
            <p:spPr bwMode="auto">
              <a:xfrm>
                <a:off x="3658" y="3078"/>
                <a:ext cx="40" cy="152"/>
              </a:xfrm>
              <a:prstGeom prst="rect">
                <a:avLst/>
              </a:prstGeom>
              <a:solidFill>
                <a:srgbClr val="446B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1" name="Rectangle 346">
                <a:extLst>
                  <a:ext uri="{FF2B5EF4-FFF2-40B4-BE49-F238E27FC236}">
                    <a16:creationId xmlns="" xmlns:a16="http://schemas.microsoft.com/office/drawing/2014/main" id="{457DC477-8A86-4853-AFF8-A766B9670F24}"/>
                  </a:ext>
                </a:extLst>
              </p:cNvPr>
              <p:cNvSpPr>
                <a:spLocks noChangeArrowheads="1"/>
              </p:cNvSpPr>
              <p:nvPr/>
            </p:nvSpPr>
            <p:spPr bwMode="auto">
              <a:xfrm>
                <a:off x="3729" y="3078"/>
                <a:ext cx="40" cy="152"/>
              </a:xfrm>
              <a:prstGeom prst="rect">
                <a:avLst/>
              </a:prstGeom>
              <a:solidFill>
                <a:srgbClr val="17495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2" name="Rectangle 347">
                <a:extLst>
                  <a:ext uri="{FF2B5EF4-FFF2-40B4-BE49-F238E27FC236}">
                    <a16:creationId xmlns="" xmlns:a16="http://schemas.microsoft.com/office/drawing/2014/main" id="{1FDEE63C-D675-4744-854B-AD01707CE227}"/>
                  </a:ext>
                </a:extLst>
              </p:cNvPr>
              <p:cNvSpPr>
                <a:spLocks noChangeArrowheads="1"/>
              </p:cNvSpPr>
              <p:nvPr/>
            </p:nvSpPr>
            <p:spPr bwMode="auto">
              <a:xfrm>
                <a:off x="3890" y="3078"/>
                <a:ext cx="40" cy="152"/>
              </a:xfrm>
              <a:prstGeom prst="rect">
                <a:avLst/>
              </a:prstGeom>
              <a:solidFill>
                <a:srgbClr val="446B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3" name="Rectangle 348">
                <a:extLst>
                  <a:ext uri="{FF2B5EF4-FFF2-40B4-BE49-F238E27FC236}">
                    <a16:creationId xmlns="" xmlns:a16="http://schemas.microsoft.com/office/drawing/2014/main" id="{204EE59E-FF6B-4DD4-9C2A-7A78A7FA4304}"/>
                  </a:ext>
                </a:extLst>
              </p:cNvPr>
              <p:cNvSpPr>
                <a:spLocks noChangeArrowheads="1"/>
              </p:cNvSpPr>
              <p:nvPr/>
            </p:nvSpPr>
            <p:spPr bwMode="auto">
              <a:xfrm>
                <a:off x="3234" y="3064"/>
                <a:ext cx="151" cy="1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4" name="Rectangle 349">
                <a:extLst>
                  <a:ext uri="{FF2B5EF4-FFF2-40B4-BE49-F238E27FC236}">
                    <a16:creationId xmlns="" xmlns:a16="http://schemas.microsoft.com/office/drawing/2014/main" id="{E571C7C0-A2A9-4654-8D79-F13CF2198F8D}"/>
                  </a:ext>
                </a:extLst>
              </p:cNvPr>
              <p:cNvSpPr>
                <a:spLocks noChangeArrowheads="1"/>
              </p:cNvSpPr>
              <p:nvPr/>
            </p:nvSpPr>
            <p:spPr bwMode="auto">
              <a:xfrm>
                <a:off x="3163" y="2983"/>
                <a:ext cx="284" cy="30"/>
              </a:xfrm>
              <a:prstGeom prst="rect">
                <a:avLst/>
              </a:prstGeom>
              <a:solidFill>
                <a:srgbClr val="0030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5" name="Rectangle 350">
                <a:extLst>
                  <a:ext uri="{FF2B5EF4-FFF2-40B4-BE49-F238E27FC236}">
                    <a16:creationId xmlns="" xmlns:a16="http://schemas.microsoft.com/office/drawing/2014/main" id="{217F7FAE-02D6-4685-BF58-BFBCDA61F387}"/>
                  </a:ext>
                </a:extLst>
              </p:cNvPr>
              <p:cNvSpPr>
                <a:spLocks noChangeArrowheads="1"/>
              </p:cNvSpPr>
              <p:nvPr/>
            </p:nvSpPr>
            <p:spPr bwMode="auto">
              <a:xfrm>
                <a:off x="3254" y="3084"/>
                <a:ext cx="111" cy="70"/>
              </a:xfrm>
              <a:prstGeom prst="rect">
                <a:avLst/>
              </a:prstGeom>
              <a:solidFill>
                <a:srgbClr val="EA4C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6" name="Freeform 351">
                <a:extLst>
                  <a:ext uri="{FF2B5EF4-FFF2-40B4-BE49-F238E27FC236}">
                    <a16:creationId xmlns="" xmlns:a16="http://schemas.microsoft.com/office/drawing/2014/main" id="{8A5888BF-3CD4-4E83-8F72-2C9965AC4B3A}"/>
                  </a:ext>
                </a:extLst>
              </p:cNvPr>
              <p:cNvSpPr>
                <a:spLocks/>
              </p:cNvSpPr>
              <p:nvPr/>
            </p:nvSpPr>
            <p:spPr bwMode="auto">
              <a:xfrm>
                <a:off x="2719" y="3047"/>
                <a:ext cx="50" cy="111"/>
              </a:xfrm>
              <a:custGeom>
                <a:avLst/>
                <a:gdLst>
                  <a:gd name="T0" fmla="*/ 0 w 88"/>
                  <a:gd name="T1" fmla="*/ 149 h 194"/>
                  <a:gd name="T2" fmla="*/ 0 w 88"/>
                  <a:gd name="T3" fmla="*/ 0 h 194"/>
                  <a:gd name="T4" fmla="*/ 88 w 88"/>
                  <a:gd name="T5" fmla="*/ 0 h 194"/>
                  <a:gd name="T6" fmla="*/ 88 w 88"/>
                  <a:gd name="T7" fmla="*/ 149 h 194"/>
                  <a:gd name="T8" fmla="*/ 44 w 88"/>
                  <a:gd name="T9" fmla="*/ 194 h 194"/>
                  <a:gd name="T10" fmla="*/ 0 w 88"/>
                  <a:gd name="T11" fmla="*/ 149 h 194"/>
                </a:gdLst>
                <a:ahLst/>
                <a:cxnLst>
                  <a:cxn ang="0">
                    <a:pos x="T0" y="T1"/>
                  </a:cxn>
                  <a:cxn ang="0">
                    <a:pos x="T2" y="T3"/>
                  </a:cxn>
                  <a:cxn ang="0">
                    <a:pos x="T4" y="T5"/>
                  </a:cxn>
                  <a:cxn ang="0">
                    <a:pos x="T6" y="T7"/>
                  </a:cxn>
                  <a:cxn ang="0">
                    <a:pos x="T8" y="T9"/>
                  </a:cxn>
                  <a:cxn ang="0">
                    <a:pos x="T10" y="T11"/>
                  </a:cxn>
                </a:cxnLst>
                <a:rect l="0" t="0" r="r" b="b"/>
                <a:pathLst>
                  <a:path w="88" h="194">
                    <a:moveTo>
                      <a:pt x="0" y="149"/>
                    </a:moveTo>
                    <a:cubicBezTo>
                      <a:pt x="0" y="0"/>
                      <a:pt x="0" y="0"/>
                      <a:pt x="0" y="0"/>
                    </a:cubicBezTo>
                    <a:cubicBezTo>
                      <a:pt x="88" y="0"/>
                      <a:pt x="88" y="0"/>
                      <a:pt x="88" y="0"/>
                    </a:cubicBezTo>
                    <a:cubicBezTo>
                      <a:pt x="88" y="149"/>
                      <a:pt x="88" y="149"/>
                      <a:pt x="88" y="149"/>
                    </a:cubicBezTo>
                    <a:cubicBezTo>
                      <a:pt x="88" y="174"/>
                      <a:pt x="69" y="194"/>
                      <a:pt x="44" y="194"/>
                    </a:cubicBezTo>
                    <a:cubicBezTo>
                      <a:pt x="20" y="194"/>
                      <a:pt x="0" y="174"/>
                      <a:pt x="0" y="149"/>
                    </a:cubicBezTo>
                  </a:path>
                </a:pathLst>
              </a:custGeom>
              <a:solidFill>
                <a:srgbClr val="EA4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7" name="Freeform 352">
                <a:extLst>
                  <a:ext uri="{FF2B5EF4-FFF2-40B4-BE49-F238E27FC236}">
                    <a16:creationId xmlns="" xmlns:a16="http://schemas.microsoft.com/office/drawing/2014/main" id="{B2F702F2-5478-4EAD-A289-81C44C7855AC}"/>
                  </a:ext>
                </a:extLst>
              </p:cNvPr>
              <p:cNvSpPr>
                <a:spLocks/>
              </p:cNvSpPr>
              <p:nvPr/>
            </p:nvSpPr>
            <p:spPr bwMode="auto">
              <a:xfrm>
                <a:off x="2790" y="3047"/>
                <a:ext cx="50" cy="111"/>
              </a:xfrm>
              <a:custGeom>
                <a:avLst/>
                <a:gdLst>
                  <a:gd name="T0" fmla="*/ 0 w 88"/>
                  <a:gd name="T1" fmla="*/ 149 h 194"/>
                  <a:gd name="T2" fmla="*/ 0 w 88"/>
                  <a:gd name="T3" fmla="*/ 0 h 194"/>
                  <a:gd name="T4" fmla="*/ 87 w 88"/>
                  <a:gd name="T5" fmla="*/ 0 h 194"/>
                  <a:gd name="T6" fmla="*/ 88 w 88"/>
                  <a:gd name="T7" fmla="*/ 149 h 194"/>
                  <a:gd name="T8" fmla="*/ 44 w 88"/>
                  <a:gd name="T9" fmla="*/ 194 h 194"/>
                  <a:gd name="T10" fmla="*/ 0 w 88"/>
                  <a:gd name="T11" fmla="*/ 149 h 194"/>
                </a:gdLst>
                <a:ahLst/>
                <a:cxnLst>
                  <a:cxn ang="0">
                    <a:pos x="T0" y="T1"/>
                  </a:cxn>
                  <a:cxn ang="0">
                    <a:pos x="T2" y="T3"/>
                  </a:cxn>
                  <a:cxn ang="0">
                    <a:pos x="T4" y="T5"/>
                  </a:cxn>
                  <a:cxn ang="0">
                    <a:pos x="T6" y="T7"/>
                  </a:cxn>
                  <a:cxn ang="0">
                    <a:pos x="T8" y="T9"/>
                  </a:cxn>
                  <a:cxn ang="0">
                    <a:pos x="T10" y="T11"/>
                  </a:cxn>
                </a:cxnLst>
                <a:rect l="0" t="0" r="r" b="b"/>
                <a:pathLst>
                  <a:path w="88" h="194">
                    <a:moveTo>
                      <a:pt x="0" y="149"/>
                    </a:moveTo>
                    <a:cubicBezTo>
                      <a:pt x="0" y="0"/>
                      <a:pt x="0" y="0"/>
                      <a:pt x="0" y="0"/>
                    </a:cubicBezTo>
                    <a:cubicBezTo>
                      <a:pt x="87" y="0"/>
                      <a:pt x="87" y="0"/>
                      <a:pt x="87" y="0"/>
                    </a:cubicBezTo>
                    <a:cubicBezTo>
                      <a:pt x="88" y="149"/>
                      <a:pt x="88" y="149"/>
                      <a:pt x="88" y="149"/>
                    </a:cubicBezTo>
                    <a:cubicBezTo>
                      <a:pt x="88" y="174"/>
                      <a:pt x="68" y="194"/>
                      <a:pt x="44" y="194"/>
                    </a:cubicBezTo>
                    <a:cubicBezTo>
                      <a:pt x="19" y="194"/>
                      <a:pt x="0" y="174"/>
                      <a:pt x="0" y="149"/>
                    </a:cubicBezTo>
                  </a:path>
                </a:pathLst>
              </a:custGeom>
              <a:solidFill>
                <a:srgbClr val="EA4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8" name="Freeform 353">
                <a:extLst>
                  <a:ext uri="{FF2B5EF4-FFF2-40B4-BE49-F238E27FC236}">
                    <a16:creationId xmlns="" xmlns:a16="http://schemas.microsoft.com/office/drawing/2014/main" id="{D6803753-FC2E-4234-B26B-AF88008FB430}"/>
                  </a:ext>
                </a:extLst>
              </p:cNvPr>
              <p:cNvSpPr>
                <a:spLocks/>
              </p:cNvSpPr>
              <p:nvPr/>
            </p:nvSpPr>
            <p:spPr bwMode="auto">
              <a:xfrm>
                <a:off x="2861" y="3047"/>
                <a:ext cx="50" cy="111"/>
              </a:xfrm>
              <a:custGeom>
                <a:avLst/>
                <a:gdLst>
                  <a:gd name="T0" fmla="*/ 0 w 88"/>
                  <a:gd name="T1" fmla="*/ 149 h 194"/>
                  <a:gd name="T2" fmla="*/ 0 w 88"/>
                  <a:gd name="T3" fmla="*/ 0 h 194"/>
                  <a:gd name="T4" fmla="*/ 88 w 88"/>
                  <a:gd name="T5" fmla="*/ 0 h 194"/>
                  <a:gd name="T6" fmla="*/ 88 w 88"/>
                  <a:gd name="T7" fmla="*/ 149 h 194"/>
                  <a:gd name="T8" fmla="*/ 44 w 88"/>
                  <a:gd name="T9" fmla="*/ 194 h 194"/>
                  <a:gd name="T10" fmla="*/ 0 w 88"/>
                  <a:gd name="T11" fmla="*/ 149 h 194"/>
                </a:gdLst>
                <a:ahLst/>
                <a:cxnLst>
                  <a:cxn ang="0">
                    <a:pos x="T0" y="T1"/>
                  </a:cxn>
                  <a:cxn ang="0">
                    <a:pos x="T2" y="T3"/>
                  </a:cxn>
                  <a:cxn ang="0">
                    <a:pos x="T4" y="T5"/>
                  </a:cxn>
                  <a:cxn ang="0">
                    <a:pos x="T6" y="T7"/>
                  </a:cxn>
                  <a:cxn ang="0">
                    <a:pos x="T8" y="T9"/>
                  </a:cxn>
                  <a:cxn ang="0">
                    <a:pos x="T10" y="T11"/>
                  </a:cxn>
                </a:cxnLst>
                <a:rect l="0" t="0" r="r" b="b"/>
                <a:pathLst>
                  <a:path w="88" h="194">
                    <a:moveTo>
                      <a:pt x="0" y="149"/>
                    </a:moveTo>
                    <a:cubicBezTo>
                      <a:pt x="0" y="0"/>
                      <a:pt x="0" y="0"/>
                      <a:pt x="0" y="0"/>
                    </a:cubicBezTo>
                    <a:cubicBezTo>
                      <a:pt x="88" y="0"/>
                      <a:pt x="88" y="0"/>
                      <a:pt x="88" y="0"/>
                    </a:cubicBezTo>
                    <a:cubicBezTo>
                      <a:pt x="88" y="149"/>
                      <a:pt x="88" y="149"/>
                      <a:pt x="88" y="149"/>
                    </a:cubicBezTo>
                    <a:cubicBezTo>
                      <a:pt x="88" y="174"/>
                      <a:pt x="68" y="194"/>
                      <a:pt x="44" y="194"/>
                    </a:cubicBezTo>
                    <a:cubicBezTo>
                      <a:pt x="19" y="194"/>
                      <a:pt x="0" y="174"/>
                      <a:pt x="0" y="149"/>
                    </a:cubicBezTo>
                  </a:path>
                </a:pathLst>
              </a:custGeom>
              <a:solidFill>
                <a:srgbClr val="EA4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9" name="Freeform 354">
                <a:extLst>
                  <a:ext uri="{FF2B5EF4-FFF2-40B4-BE49-F238E27FC236}">
                    <a16:creationId xmlns="" xmlns:a16="http://schemas.microsoft.com/office/drawing/2014/main" id="{4DACE9EC-6C60-4410-847C-A6655F36DB6C}"/>
                  </a:ext>
                </a:extLst>
              </p:cNvPr>
              <p:cNvSpPr>
                <a:spLocks/>
              </p:cNvSpPr>
              <p:nvPr/>
            </p:nvSpPr>
            <p:spPr bwMode="auto">
              <a:xfrm>
                <a:off x="2931" y="3047"/>
                <a:ext cx="51" cy="111"/>
              </a:xfrm>
              <a:custGeom>
                <a:avLst/>
                <a:gdLst>
                  <a:gd name="T0" fmla="*/ 0 w 88"/>
                  <a:gd name="T1" fmla="*/ 149 h 194"/>
                  <a:gd name="T2" fmla="*/ 0 w 88"/>
                  <a:gd name="T3" fmla="*/ 0 h 194"/>
                  <a:gd name="T4" fmla="*/ 88 w 88"/>
                  <a:gd name="T5" fmla="*/ 0 h 194"/>
                  <a:gd name="T6" fmla="*/ 88 w 88"/>
                  <a:gd name="T7" fmla="*/ 149 h 194"/>
                  <a:gd name="T8" fmla="*/ 44 w 88"/>
                  <a:gd name="T9" fmla="*/ 194 h 194"/>
                  <a:gd name="T10" fmla="*/ 0 w 88"/>
                  <a:gd name="T11" fmla="*/ 149 h 194"/>
                </a:gdLst>
                <a:ahLst/>
                <a:cxnLst>
                  <a:cxn ang="0">
                    <a:pos x="T0" y="T1"/>
                  </a:cxn>
                  <a:cxn ang="0">
                    <a:pos x="T2" y="T3"/>
                  </a:cxn>
                  <a:cxn ang="0">
                    <a:pos x="T4" y="T5"/>
                  </a:cxn>
                  <a:cxn ang="0">
                    <a:pos x="T6" y="T7"/>
                  </a:cxn>
                  <a:cxn ang="0">
                    <a:pos x="T8" y="T9"/>
                  </a:cxn>
                  <a:cxn ang="0">
                    <a:pos x="T10" y="T11"/>
                  </a:cxn>
                </a:cxnLst>
                <a:rect l="0" t="0" r="r" b="b"/>
                <a:pathLst>
                  <a:path w="88" h="194">
                    <a:moveTo>
                      <a:pt x="0" y="149"/>
                    </a:moveTo>
                    <a:cubicBezTo>
                      <a:pt x="0" y="0"/>
                      <a:pt x="0" y="0"/>
                      <a:pt x="0" y="0"/>
                    </a:cubicBezTo>
                    <a:cubicBezTo>
                      <a:pt x="88" y="0"/>
                      <a:pt x="88" y="0"/>
                      <a:pt x="88" y="0"/>
                    </a:cubicBezTo>
                    <a:cubicBezTo>
                      <a:pt x="88" y="149"/>
                      <a:pt x="88" y="149"/>
                      <a:pt x="88" y="149"/>
                    </a:cubicBezTo>
                    <a:cubicBezTo>
                      <a:pt x="88" y="174"/>
                      <a:pt x="68" y="194"/>
                      <a:pt x="44" y="194"/>
                    </a:cubicBezTo>
                    <a:cubicBezTo>
                      <a:pt x="20" y="194"/>
                      <a:pt x="0" y="174"/>
                      <a:pt x="0" y="149"/>
                    </a:cubicBezTo>
                  </a:path>
                </a:pathLst>
              </a:custGeom>
              <a:solidFill>
                <a:srgbClr val="EA4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0" name="Freeform 355">
                <a:extLst>
                  <a:ext uri="{FF2B5EF4-FFF2-40B4-BE49-F238E27FC236}">
                    <a16:creationId xmlns="" xmlns:a16="http://schemas.microsoft.com/office/drawing/2014/main" id="{568383FC-62E9-420E-9264-182C9B138E88}"/>
                  </a:ext>
                </a:extLst>
              </p:cNvPr>
              <p:cNvSpPr>
                <a:spLocks/>
              </p:cNvSpPr>
              <p:nvPr/>
            </p:nvSpPr>
            <p:spPr bwMode="auto">
              <a:xfrm>
                <a:off x="3002" y="3047"/>
                <a:ext cx="50" cy="111"/>
              </a:xfrm>
              <a:custGeom>
                <a:avLst/>
                <a:gdLst>
                  <a:gd name="T0" fmla="*/ 0 w 88"/>
                  <a:gd name="T1" fmla="*/ 149 h 194"/>
                  <a:gd name="T2" fmla="*/ 0 w 88"/>
                  <a:gd name="T3" fmla="*/ 0 h 194"/>
                  <a:gd name="T4" fmla="*/ 88 w 88"/>
                  <a:gd name="T5" fmla="*/ 0 h 194"/>
                  <a:gd name="T6" fmla="*/ 88 w 88"/>
                  <a:gd name="T7" fmla="*/ 149 h 194"/>
                  <a:gd name="T8" fmla="*/ 44 w 88"/>
                  <a:gd name="T9" fmla="*/ 194 h 194"/>
                  <a:gd name="T10" fmla="*/ 0 w 88"/>
                  <a:gd name="T11" fmla="*/ 149 h 194"/>
                </a:gdLst>
                <a:ahLst/>
                <a:cxnLst>
                  <a:cxn ang="0">
                    <a:pos x="T0" y="T1"/>
                  </a:cxn>
                  <a:cxn ang="0">
                    <a:pos x="T2" y="T3"/>
                  </a:cxn>
                  <a:cxn ang="0">
                    <a:pos x="T4" y="T5"/>
                  </a:cxn>
                  <a:cxn ang="0">
                    <a:pos x="T6" y="T7"/>
                  </a:cxn>
                  <a:cxn ang="0">
                    <a:pos x="T8" y="T9"/>
                  </a:cxn>
                  <a:cxn ang="0">
                    <a:pos x="T10" y="T11"/>
                  </a:cxn>
                </a:cxnLst>
                <a:rect l="0" t="0" r="r" b="b"/>
                <a:pathLst>
                  <a:path w="88" h="194">
                    <a:moveTo>
                      <a:pt x="0" y="149"/>
                    </a:moveTo>
                    <a:cubicBezTo>
                      <a:pt x="0" y="0"/>
                      <a:pt x="0" y="0"/>
                      <a:pt x="0" y="0"/>
                    </a:cubicBezTo>
                    <a:cubicBezTo>
                      <a:pt x="88" y="0"/>
                      <a:pt x="88" y="0"/>
                      <a:pt x="88" y="0"/>
                    </a:cubicBezTo>
                    <a:cubicBezTo>
                      <a:pt x="88" y="149"/>
                      <a:pt x="88" y="149"/>
                      <a:pt x="88" y="149"/>
                    </a:cubicBezTo>
                    <a:cubicBezTo>
                      <a:pt x="88" y="174"/>
                      <a:pt x="68" y="194"/>
                      <a:pt x="44" y="194"/>
                    </a:cubicBezTo>
                    <a:cubicBezTo>
                      <a:pt x="20" y="194"/>
                      <a:pt x="0" y="174"/>
                      <a:pt x="0" y="149"/>
                    </a:cubicBezTo>
                  </a:path>
                </a:pathLst>
              </a:custGeom>
              <a:solidFill>
                <a:srgbClr val="EA4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1" name="Freeform 356">
                <a:extLst>
                  <a:ext uri="{FF2B5EF4-FFF2-40B4-BE49-F238E27FC236}">
                    <a16:creationId xmlns="" xmlns:a16="http://schemas.microsoft.com/office/drawing/2014/main" id="{0EEE18E6-B74B-4A06-8A9D-138ACF41EF36}"/>
                  </a:ext>
                </a:extLst>
              </p:cNvPr>
              <p:cNvSpPr>
                <a:spLocks/>
              </p:cNvSpPr>
              <p:nvPr/>
            </p:nvSpPr>
            <p:spPr bwMode="auto">
              <a:xfrm>
                <a:off x="3072" y="3047"/>
                <a:ext cx="51" cy="111"/>
              </a:xfrm>
              <a:custGeom>
                <a:avLst/>
                <a:gdLst>
                  <a:gd name="T0" fmla="*/ 0 w 88"/>
                  <a:gd name="T1" fmla="*/ 149 h 194"/>
                  <a:gd name="T2" fmla="*/ 0 w 88"/>
                  <a:gd name="T3" fmla="*/ 0 h 194"/>
                  <a:gd name="T4" fmla="*/ 88 w 88"/>
                  <a:gd name="T5" fmla="*/ 0 h 194"/>
                  <a:gd name="T6" fmla="*/ 88 w 88"/>
                  <a:gd name="T7" fmla="*/ 149 h 194"/>
                  <a:gd name="T8" fmla="*/ 44 w 88"/>
                  <a:gd name="T9" fmla="*/ 194 h 194"/>
                  <a:gd name="T10" fmla="*/ 0 w 88"/>
                  <a:gd name="T11" fmla="*/ 149 h 194"/>
                </a:gdLst>
                <a:ahLst/>
                <a:cxnLst>
                  <a:cxn ang="0">
                    <a:pos x="T0" y="T1"/>
                  </a:cxn>
                  <a:cxn ang="0">
                    <a:pos x="T2" y="T3"/>
                  </a:cxn>
                  <a:cxn ang="0">
                    <a:pos x="T4" y="T5"/>
                  </a:cxn>
                  <a:cxn ang="0">
                    <a:pos x="T6" y="T7"/>
                  </a:cxn>
                  <a:cxn ang="0">
                    <a:pos x="T8" y="T9"/>
                  </a:cxn>
                  <a:cxn ang="0">
                    <a:pos x="T10" y="T11"/>
                  </a:cxn>
                </a:cxnLst>
                <a:rect l="0" t="0" r="r" b="b"/>
                <a:pathLst>
                  <a:path w="88" h="194">
                    <a:moveTo>
                      <a:pt x="0" y="149"/>
                    </a:moveTo>
                    <a:cubicBezTo>
                      <a:pt x="0" y="0"/>
                      <a:pt x="0" y="0"/>
                      <a:pt x="0" y="0"/>
                    </a:cubicBezTo>
                    <a:cubicBezTo>
                      <a:pt x="88" y="0"/>
                      <a:pt x="88" y="0"/>
                      <a:pt x="88" y="0"/>
                    </a:cubicBezTo>
                    <a:cubicBezTo>
                      <a:pt x="88" y="149"/>
                      <a:pt x="88" y="149"/>
                      <a:pt x="88" y="149"/>
                    </a:cubicBezTo>
                    <a:cubicBezTo>
                      <a:pt x="88" y="174"/>
                      <a:pt x="68" y="194"/>
                      <a:pt x="44" y="194"/>
                    </a:cubicBezTo>
                    <a:cubicBezTo>
                      <a:pt x="20" y="194"/>
                      <a:pt x="0" y="174"/>
                      <a:pt x="0" y="149"/>
                    </a:cubicBezTo>
                  </a:path>
                </a:pathLst>
              </a:custGeom>
              <a:solidFill>
                <a:srgbClr val="EA4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2" name="Freeform 357">
                <a:extLst>
                  <a:ext uri="{FF2B5EF4-FFF2-40B4-BE49-F238E27FC236}">
                    <a16:creationId xmlns="" xmlns:a16="http://schemas.microsoft.com/office/drawing/2014/main" id="{DD7D29B8-124C-4870-8036-D740CBF7E65B}"/>
                  </a:ext>
                </a:extLst>
              </p:cNvPr>
              <p:cNvSpPr>
                <a:spLocks/>
              </p:cNvSpPr>
              <p:nvPr/>
            </p:nvSpPr>
            <p:spPr bwMode="auto">
              <a:xfrm>
                <a:off x="3143" y="3047"/>
                <a:ext cx="50" cy="111"/>
              </a:xfrm>
              <a:custGeom>
                <a:avLst/>
                <a:gdLst>
                  <a:gd name="T0" fmla="*/ 0 w 88"/>
                  <a:gd name="T1" fmla="*/ 149 h 194"/>
                  <a:gd name="T2" fmla="*/ 0 w 88"/>
                  <a:gd name="T3" fmla="*/ 0 h 194"/>
                  <a:gd name="T4" fmla="*/ 88 w 88"/>
                  <a:gd name="T5" fmla="*/ 0 h 194"/>
                  <a:gd name="T6" fmla="*/ 88 w 88"/>
                  <a:gd name="T7" fmla="*/ 149 h 194"/>
                  <a:gd name="T8" fmla="*/ 44 w 88"/>
                  <a:gd name="T9" fmla="*/ 194 h 194"/>
                  <a:gd name="T10" fmla="*/ 0 w 88"/>
                  <a:gd name="T11" fmla="*/ 149 h 194"/>
                </a:gdLst>
                <a:ahLst/>
                <a:cxnLst>
                  <a:cxn ang="0">
                    <a:pos x="T0" y="T1"/>
                  </a:cxn>
                  <a:cxn ang="0">
                    <a:pos x="T2" y="T3"/>
                  </a:cxn>
                  <a:cxn ang="0">
                    <a:pos x="T4" y="T5"/>
                  </a:cxn>
                  <a:cxn ang="0">
                    <a:pos x="T6" y="T7"/>
                  </a:cxn>
                  <a:cxn ang="0">
                    <a:pos x="T8" y="T9"/>
                  </a:cxn>
                  <a:cxn ang="0">
                    <a:pos x="T10" y="T11"/>
                  </a:cxn>
                </a:cxnLst>
                <a:rect l="0" t="0" r="r" b="b"/>
                <a:pathLst>
                  <a:path w="88" h="194">
                    <a:moveTo>
                      <a:pt x="0" y="149"/>
                    </a:moveTo>
                    <a:cubicBezTo>
                      <a:pt x="0" y="0"/>
                      <a:pt x="0" y="0"/>
                      <a:pt x="0" y="0"/>
                    </a:cubicBezTo>
                    <a:cubicBezTo>
                      <a:pt x="88" y="0"/>
                      <a:pt x="88" y="0"/>
                      <a:pt x="88" y="0"/>
                    </a:cubicBezTo>
                    <a:cubicBezTo>
                      <a:pt x="88" y="149"/>
                      <a:pt x="88" y="149"/>
                      <a:pt x="88" y="149"/>
                    </a:cubicBezTo>
                    <a:cubicBezTo>
                      <a:pt x="88" y="174"/>
                      <a:pt x="69" y="194"/>
                      <a:pt x="44" y="194"/>
                    </a:cubicBezTo>
                    <a:cubicBezTo>
                      <a:pt x="20" y="194"/>
                      <a:pt x="0" y="174"/>
                      <a:pt x="0" y="149"/>
                    </a:cubicBezTo>
                  </a:path>
                </a:pathLst>
              </a:custGeom>
              <a:solidFill>
                <a:srgbClr val="EA4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3" name="Rectangle 358">
                <a:extLst>
                  <a:ext uri="{FF2B5EF4-FFF2-40B4-BE49-F238E27FC236}">
                    <a16:creationId xmlns="" xmlns:a16="http://schemas.microsoft.com/office/drawing/2014/main" id="{1C64732B-59B0-4494-BBB0-A9CA66624224}"/>
                  </a:ext>
                </a:extLst>
              </p:cNvPr>
              <p:cNvSpPr>
                <a:spLocks noChangeArrowheads="1"/>
              </p:cNvSpPr>
              <p:nvPr/>
            </p:nvSpPr>
            <p:spPr bwMode="auto">
              <a:xfrm>
                <a:off x="3001" y="2786"/>
                <a:ext cx="283" cy="3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4" name="Rectangle 359">
                <a:extLst>
                  <a:ext uri="{FF2B5EF4-FFF2-40B4-BE49-F238E27FC236}">
                    <a16:creationId xmlns="" xmlns:a16="http://schemas.microsoft.com/office/drawing/2014/main" id="{735197B0-FC7F-4D28-9476-3D6DEFF2AEAC}"/>
                  </a:ext>
                </a:extLst>
              </p:cNvPr>
              <p:cNvSpPr>
                <a:spLocks noChangeArrowheads="1"/>
              </p:cNvSpPr>
              <p:nvPr/>
            </p:nvSpPr>
            <p:spPr bwMode="auto">
              <a:xfrm>
                <a:off x="3072" y="2231"/>
                <a:ext cx="141" cy="18"/>
              </a:xfrm>
              <a:prstGeom prst="rect">
                <a:avLst/>
              </a:prstGeom>
              <a:solidFill>
                <a:srgbClr val="2492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5" name="Freeform 360">
                <a:extLst>
                  <a:ext uri="{FF2B5EF4-FFF2-40B4-BE49-F238E27FC236}">
                    <a16:creationId xmlns="" xmlns:a16="http://schemas.microsoft.com/office/drawing/2014/main" id="{D0AD5ADC-8B42-4EEB-AD59-3F8C874431AE}"/>
                  </a:ext>
                </a:extLst>
              </p:cNvPr>
              <p:cNvSpPr>
                <a:spLocks/>
              </p:cNvSpPr>
              <p:nvPr/>
            </p:nvSpPr>
            <p:spPr bwMode="auto">
              <a:xfrm>
                <a:off x="2994" y="2299"/>
                <a:ext cx="298" cy="64"/>
              </a:xfrm>
              <a:custGeom>
                <a:avLst/>
                <a:gdLst>
                  <a:gd name="T0" fmla="*/ 463 w 519"/>
                  <a:gd name="T1" fmla="*/ 0 h 111"/>
                  <a:gd name="T2" fmla="*/ 259 w 519"/>
                  <a:gd name="T3" fmla="*/ 0 h 111"/>
                  <a:gd name="T4" fmla="*/ 55 w 519"/>
                  <a:gd name="T5" fmla="*/ 0 h 111"/>
                  <a:gd name="T6" fmla="*/ 55 w 519"/>
                  <a:gd name="T7" fmla="*/ 0 h 111"/>
                  <a:gd name="T8" fmla="*/ 0 w 519"/>
                  <a:gd name="T9" fmla="*/ 55 h 111"/>
                  <a:gd name="T10" fmla="*/ 55 w 519"/>
                  <a:gd name="T11" fmla="*/ 111 h 111"/>
                  <a:gd name="T12" fmla="*/ 55 w 519"/>
                  <a:gd name="T13" fmla="*/ 111 h 111"/>
                  <a:gd name="T14" fmla="*/ 55 w 519"/>
                  <a:gd name="T15" fmla="*/ 111 h 111"/>
                  <a:gd name="T16" fmla="*/ 259 w 519"/>
                  <a:gd name="T17" fmla="*/ 111 h 111"/>
                  <a:gd name="T18" fmla="*/ 463 w 519"/>
                  <a:gd name="T19" fmla="*/ 111 h 111"/>
                  <a:gd name="T20" fmla="*/ 463 w 519"/>
                  <a:gd name="T21" fmla="*/ 111 h 111"/>
                  <a:gd name="T22" fmla="*/ 519 w 519"/>
                  <a:gd name="T23" fmla="*/ 56 h 111"/>
                  <a:gd name="T24" fmla="*/ 519 w 519"/>
                  <a:gd name="T25" fmla="*/ 55 h 111"/>
                  <a:gd name="T26" fmla="*/ 463 w 519"/>
                  <a:gd name="T27"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9" h="111">
                    <a:moveTo>
                      <a:pt x="463" y="0"/>
                    </a:moveTo>
                    <a:cubicBezTo>
                      <a:pt x="259" y="0"/>
                      <a:pt x="259" y="0"/>
                      <a:pt x="259" y="0"/>
                    </a:cubicBezTo>
                    <a:cubicBezTo>
                      <a:pt x="55" y="0"/>
                      <a:pt x="55" y="0"/>
                      <a:pt x="55" y="0"/>
                    </a:cubicBezTo>
                    <a:cubicBezTo>
                      <a:pt x="55" y="0"/>
                      <a:pt x="55" y="0"/>
                      <a:pt x="55" y="0"/>
                    </a:cubicBezTo>
                    <a:cubicBezTo>
                      <a:pt x="25" y="0"/>
                      <a:pt x="0" y="25"/>
                      <a:pt x="0" y="55"/>
                    </a:cubicBezTo>
                    <a:cubicBezTo>
                      <a:pt x="0" y="86"/>
                      <a:pt x="25" y="111"/>
                      <a:pt x="55" y="111"/>
                    </a:cubicBezTo>
                    <a:cubicBezTo>
                      <a:pt x="55" y="111"/>
                      <a:pt x="55" y="111"/>
                      <a:pt x="55" y="111"/>
                    </a:cubicBezTo>
                    <a:cubicBezTo>
                      <a:pt x="55" y="111"/>
                      <a:pt x="55" y="111"/>
                      <a:pt x="55" y="111"/>
                    </a:cubicBezTo>
                    <a:cubicBezTo>
                      <a:pt x="259" y="111"/>
                      <a:pt x="259" y="111"/>
                      <a:pt x="259" y="111"/>
                    </a:cubicBezTo>
                    <a:cubicBezTo>
                      <a:pt x="463" y="111"/>
                      <a:pt x="463" y="111"/>
                      <a:pt x="463" y="111"/>
                    </a:cubicBezTo>
                    <a:cubicBezTo>
                      <a:pt x="463" y="111"/>
                      <a:pt x="463" y="111"/>
                      <a:pt x="463" y="111"/>
                    </a:cubicBezTo>
                    <a:cubicBezTo>
                      <a:pt x="494" y="111"/>
                      <a:pt x="519" y="86"/>
                      <a:pt x="519" y="56"/>
                    </a:cubicBezTo>
                    <a:cubicBezTo>
                      <a:pt x="519" y="55"/>
                      <a:pt x="519" y="55"/>
                      <a:pt x="519" y="55"/>
                    </a:cubicBezTo>
                    <a:cubicBezTo>
                      <a:pt x="519" y="25"/>
                      <a:pt x="494" y="0"/>
                      <a:pt x="463" y="0"/>
                    </a:cubicBezTo>
                  </a:path>
                </a:pathLst>
              </a:custGeom>
              <a:solidFill>
                <a:srgbClr val="EA4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6" name="Oval 361">
                <a:extLst>
                  <a:ext uri="{FF2B5EF4-FFF2-40B4-BE49-F238E27FC236}">
                    <a16:creationId xmlns="" xmlns:a16="http://schemas.microsoft.com/office/drawing/2014/main" id="{EF5EC221-07C3-4020-B15D-67859C8513C4}"/>
                  </a:ext>
                </a:extLst>
              </p:cNvPr>
              <p:cNvSpPr>
                <a:spLocks noChangeArrowheads="1"/>
              </p:cNvSpPr>
              <p:nvPr/>
            </p:nvSpPr>
            <p:spPr bwMode="auto">
              <a:xfrm>
                <a:off x="2910" y="2294"/>
                <a:ext cx="65" cy="65"/>
              </a:xfrm>
              <a:prstGeom prst="ellipse">
                <a:avLst/>
              </a:prstGeom>
              <a:solidFill>
                <a:srgbClr val="7FC3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7" name="Rectangle 362">
                <a:extLst>
                  <a:ext uri="{FF2B5EF4-FFF2-40B4-BE49-F238E27FC236}">
                    <a16:creationId xmlns="" xmlns:a16="http://schemas.microsoft.com/office/drawing/2014/main" id="{A26B8A36-CE3B-4184-9BC2-096FC5E3762D}"/>
                  </a:ext>
                </a:extLst>
              </p:cNvPr>
              <p:cNvSpPr>
                <a:spLocks noChangeArrowheads="1"/>
              </p:cNvSpPr>
              <p:nvPr/>
            </p:nvSpPr>
            <p:spPr bwMode="auto">
              <a:xfrm>
                <a:off x="3601" y="3022"/>
                <a:ext cx="232" cy="28"/>
              </a:xfrm>
              <a:prstGeom prst="rect">
                <a:avLst/>
              </a:prstGeom>
              <a:solidFill>
                <a:srgbClr val="E580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8" name="Freeform 363">
                <a:extLst>
                  <a:ext uri="{FF2B5EF4-FFF2-40B4-BE49-F238E27FC236}">
                    <a16:creationId xmlns="" xmlns:a16="http://schemas.microsoft.com/office/drawing/2014/main" id="{318F97D0-8511-4F66-8526-7994AC49E2A5}"/>
                  </a:ext>
                </a:extLst>
              </p:cNvPr>
              <p:cNvSpPr>
                <a:spLocks/>
              </p:cNvSpPr>
              <p:nvPr/>
            </p:nvSpPr>
            <p:spPr bwMode="auto">
              <a:xfrm>
                <a:off x="2505" y="3089"/>
                <a:ext cx="163" cy="89"/>
              </a:xfrm>
              <a:custGeom>
                <a:avLst/>
                <a:gdLst>
                  <a:gd name="T0" fmla="*/ 285 w 285"/>
                  <a:gd name="T1" fmla="*/ 62 h 154"/>
                  <a:gd name="T2" fmla="*/ 260 w 285"/>
                  <a:gd name="T3" fmla="*/ 62 h 154"/>
                  <a:gd name="T4" fmla="*/ 191 w 285"/>
                  <a:gd name="T5" fmla="*/ 0 h 154"/>
                  <a:gd name="T6" fmla="*/ 70 w 285"/>
                  <a:gd name="T7" fmla="*/ 0 h 154"/>
                  <a:gd name="T8" fmla="*/ 0 w 285"/>
                  <a:gd name="T9" fmla="*/ 70 h 154"/>
                  <a:gd name="T10" fmla="*/ 0 w 285"/>
                  <a:gd name="T11" fmla="*/ 77 h 154"/>
                  <a:gd name="T12" fmla="*/ 0 w 285"/>
                  <a:gd name="T13" fmla="*/ 84 h 154"/>
                  <a:gd name="T14" fmla="*/ 70 w 285"/>
                  <a:gd name="T15" fmla="*/ 154 h 154"/>
                  <a:gd name="T16" fmla="*/ 191 w 285"/>
                  <a:gd name="T17" fmla="*/ 154 h 154"/>
                  <a:gd name="T18" fmla="*/ 260 w 285"/>
                  <a:gd name="T19" fmla="*/ 92 h 154"/>
                  <a:gd name="T20" fmla="*/ 285 w 285"/>
                  <a:gd name="T21" fmla="*/ 92 h 154"/>
                  <a:gd name="T22" fmla="*/ 285 w 285"/>
                  <a:gd name="T23" fmla="*/ 6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5" h="154">
                    <a:moveTo>
                      <a:pt x="285" y="62"/>
                    </a:moveTo>
                    <a:cubicBezTo>
                      <a:pt x="260" y="62"/>
                      <a:pt x="260" y="62"/>
                      <a:pt x="260" y="62"/>
                    </a:cubicBezTo>
                    <a:cubicBezTo>
                      <a:pt x="256" y="27"/>
                      <a:pt x="227" y="0"/>
                      <a:pt x="191" y="0"/>
                    </a:cubicBezTo>
                    <a:cubicBezTo>
                      <a:pt x="70" y="0"/>
                      <a:pt x="70" y="0"/>
                      <a:pt x="70" y="0"/>
                    </a:cubicBezTo>
                    <a:cubicBezTo>
                      <a:pt x="32" y="0"/>
                      <a:pt x="0" y="32"/>
                      <a:pt x="0" y="70"/>
                    </a:cubicBezTo>
                    <a:cubicBezTo>
                      <a:pt x="0" y="77"/>
                      <a:pt x="0" y="77"/>
                      <a:pt x="0" y="77"/>
                    </a:cubicBezTo>
                    <a:cubicBezTo>
                      <a:pt x="0" y="84"/>
                      <a:pt x="0" y="84"/>
                      <a:pt x="0" y="84"/>
                    </a:cubicBezTo>
                    <a:cubicBezTo>
                      <a:pt x="0" y="122"/>
                      <a:pt x="32" y="154"/>
                      <a:pt x="70" y="154"/>
                    </a:cubicBezTo>
                    <a:cubicBezTo>
                      <a:pt x="191" y="154"/>
                      <a:pt x="191" y="154"/>
                      <a:pt x="191" y="154"/>
                    </a:cubicBezTo>
                    <a:cubicBezTo>
                      <a:pt x="227" y="154"/>
                      <a:pt x="256" y="127"/>
                      <a:pt x="260" y="92"/>
                    </a:cubicBezTo>
                    <a:cubicBezTo>
                      <a:pt x="285" y="92"/>
                      <a:pt x="285" y="92"/>
                      <a:pt x="285" y="92"/>
                    </a:cubicBezTo>
                    <a:lnTo>
                      <a:pt x="285" y="62"/>
                    </a:lnTo>
                    <a:close/>
                  </a:path>
                </a:pathLst>
              </a:custGeom>
              <a:solidFill>
                <a:srgbClr val="4045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9" name="Freeform 364">
                <a:extLst>
                  <a:ext uri="{FF2B5EF4-FFF2-40B4-BE49-F238E27FC236}">
                    <a16:creationId xmlns="" xmlns:a16="http://schemas.microsoft.com/office/drawing/2014/main" id="{BEF7F956-1440-4EBC-BB73-6057638C6F56}"/>
                  </a:ext>
                </a:extLst>
              </p:cNvPr>
              <p:cNvSpPr>
                <a:spLocks/>
              </p:cNvSpPr>
              <p:nvPr/>
            </p:nvSpPr>
            <p:spPr bwMode="auto">
              <a:xfrm>
                <a:off x="4011" y="2897"/>
                <a:ext cx="591" cy="340"/>
              </a:xfrm>
              <a:custGeom>
                <a:avLst/>
                <a:gdLst>
                  <a:gd name="T0" fmla="*/ 591 w 591"/>
                  <a:gd name="T1" fmla="*/ 195 h 340"/>
                  <a:gd name="T2" fmla="*/ 522 w 591"/>
                  <a:gd name="T3" fmla="*/ 195 h 340"/>
                  <a:gd name="T4" fmla="*/ 522 w 591"/>
                  <a:gd name="T5" fmla="*/ 132 h 340"/>
                  <a:gd name="T6" fmla="*/ 441 w 591"/>
                  <a:gd name="T7" fmla="*/ 132 h 340"/>
                  <a:gd name="T8" fmla="*/ 441 w 591"/>
                  <a:gd name="T9" fmla="*/ 195 h 340"/>
                  <a:gd name="T10" fmla="*/ 392 w 591"/>
                  <a:gd name="T11" fmla="*/ 195 h 340"/>
                  <a:gd name="T12" fmla="*/ 392 w 591"/>
                  <a:gd name="T13" fmla="*/ 0 h 340"/>
                  <a:gd name="T14" fmla="*/ 263 w 591"/>
                  <a:gd name="T15" fmla="*/ 0 h 340"/>
                  <a:gd name="T16" fmla="*/ 263 w 591"/>
                  <a:gd name="T17" fmla="*/ 124 h 340"/>
                  <a:gd name="T18" fmla="*/ 126 w 591"/>
                  <a:gd name="T19" fmla="*/ 124 h 340"/>
                  <a:gd name="T20" fmla="*/ 126 w 591"/>
                  <a:gd name="T21" fmla="*/ 189 h 340"/>
                  <a:gd name="T22" fmla="*/ 0 w 591"/>
                  <a:gd name="T23" fmla="*/ 189 h 340"/>
                  <a:gd name="T24" fmla="*/ 0 w 591"/>
                  <a:gd name="T25" fmla="*/ 334 h 340"/>
                  <a:gd name="T26" fmla="*/ 126 w 591"/>
                  <a:gd name="T27" fmla="*/ 334 h 340"/>
                  <a:gd name="T28" fmla="*/ 126 w 591"/>
                  <a:gd name="T29" fmla="*/ 340 h 340"/>
                  <a:gd name="T30" fmla="*/ 272 w 591"/>
                  <a:gd name="T31" fmla="*/ 340 h 340"/>
                  <a:gd name="T32" fmla="*/ 272 w 591"/>
                  <a:gd name="T33" fmla="*/ 334 h 340"/>
                  <a:gd name="T34" fmla="*/ 392 w 591"/>
                  <a:gd name="T35" fmla="*/ 334 h 340"/>
                  <a:gd name="T36" fmla="*/ 392 w 591"/>
                  <a:gd name="T37" fmla="*/ 328 h 340"/>
                  <a:gd name="T38" fmla="*/ 441 w 591"/>
                  <a:gd name="T39" fmla="*/ 328 h 340"/>
                  <a:gd name="T40" fmla="*/ 441 w 591"/>
                  <a:gd name="T41" fmla="*/ 329 h 340"/>
                  <a:gd name="T42" fmla="*/ 522 w 591"/>
                  <a:gd name="T43" fmla="*/ 329 h 340"/>
                  <a:gd name="T44" fmla="*/ 522 w 591"/>
                  <a:gd name="T45" fmla="*/ 328 h 340"/>
                  <a:gd name="T46" fmla="*/ 591 w 591"/>
                  <a:gd name="T47" fmla="*/ 328 h 340"/>
                  <a:gd name="T48" fmla="*/ 591 w 591"/>
                  <a:gd name="T49" fmla="*/ 195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91" h="340">
                    <a:moveTo>
                      <a:pt x="591" y="195"/>
                    </a:moveTo>
                    <a:lnTo>
                      <a:pt x="522" y="195"/>
                    </a:lnTo>
                    <a:lnTo>
                      <a:pt x="522" y="132"/>
                    </a:lnTo>
                    <a:lnTo>
                      <a:pt x="441" y="132"/>
                    </a:lnTo>
                    <a:lnTo>
                      <a:pt x="441" y="195"/>
                    </a:lnTo>
                    <a:lnTo>
                      <a:pt x="392" y="195"/>
                    </a:lnTo>
                    <a:lnTo>
                      <a:pt x="392" y="0"/>
                    </a:lnTo>
                    <a:lnTo>
                      <a:pt x="263" y="0"/>
                    </a:lnTo>
                    <a:lnTo>
                      <a:pt x="263" y="124"/>
                    </a:lnTo>
                    <a:lnTo>
                      <a:pt x="126" y="124"/>
                    </a:lnTo>
                    <a:lnTo>
                      <a:pt x="126" y="189"/>
                    </a:lnTo>
                    <a:lnTo>
                      <a:pt x="0" y="189"/>
                    </a:lnTo>
                    <a:lnTo>
                      <a:pt x="0" y="334"/>
                    </a:lnTo>
                    <a:lnTo>
                      <a:pt x="126" y="334"/>
                    </a:lnTo>
                    <a:lnTo>
                      <a:pt x="126" y="340"/>
                    </a:lnTo>
                    <a:lnTo>
                      <a:pt x="272" y="340"/>
                    </a:lnTo>
                    <a:lnTo>
                      <a:pt x="272" y="334"/>
                    </a:lnTo>
                    <a:lnTo>
                      <a:pt x="392" y="334"/>
                    </a:lnTo>
                    <a:lnTo>
                      <a:pt x="392" y="328"/>
                    </a:lnTo>
                    <a:lnTo>
                      <a:pt x="441" y="328"/>
                    </a:lnTo>
                    <a:lnTo>
                      <a:pt x="441" y="329"/>
                    </a:lnTo>
                    <a:lnTo>
                      <a:pt x="522" y="329"/>
                    </a:lnTo>
                    <a:lnTo>
                      <a:pt x="522" y="328"/>
                    </a:lnTo>
                    <a:lnTo>
                      <a:pt x="591" y="328"/>
                    </a:lnTo>
                    <a:lnTo>
                      <a:pt x="591" y="195"/>
                    </a:lnTo>
                    <a:close/>
                  </a:path>
                </a:pathLst>
              </a:custGeom>
              <a:solidFill>
                <a:srgbClr val="FF8A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0" name="Rectangle 365">
                <a:extLst>
                  <a:ext uri="{FF2B5EF4-FFF2-40B4-BE49-F238E27FC236}">
                    <a16:creationId xmlns="" xmlns:a16="http://schemas.microsoft.com/office/drawing/2014/main" id="{513BC286-CE5E-4D21-8B0B-C67704BE1913}"/>
                  </a:ext>
                </a:extLst>
              </p:cNvPr>
              <p:cNvSpPr>
                <a:spLocks noChangeArrowheads="1"/>
              </p:cNvSpPr>
              <p:nvPr/>
            </p:nvSpPr>
            <p:spPr bwMode="auto">
              <a:xfrm>
                <a:off x="1277" y="3161"/>
                <a:ext cx="31" cy="31"/>
              </a:xfrm>
              <a:prstGeom prst="rect">
                <a:avLst/>
              </a:prstGeom>
              <a:solidFill>
                <a:srgbClr val="CC7B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1" name="Rectangle 366">
                <a:extLst>
                  <a:ext uri="{FF2B5EF4-FFF2-40B4-BE49-F238E27FC236}">
                    <a16:creationId xmlns="" xmlns:a16="http://schemas.microsoft.com/office/drawing/2014/main" id="{D2A0A858-DE9F-4B6A-8DC0-708F559F027A}"/>
                  </a:ext>
                </a:extLst>
              </p:cNvPr>
              <p:cNvSpPr>
                <a:spLocks noChangeArrowheads="1"/>
              </p:cNvSpPr>
              <p:nvPr/>
            </p:nvSpPr>
            <p:spPr bwMode="auto">
              <a:xfrm>
                <a:off x="1378" y="3161"/>
                <a:ext cx="31" cy="31"/>
              </a:xfrm>
              <a:prstGeom prst="rect">
                <a:avLst/>
              </a:prstGeom>
              <a:solidFill>
                <a:srgbClr val="CC7B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2" name="Rectangle 367">
                <a:extLst>
                  <a:ext uri="{FF2B5EF4-FFF2-40B4-BE49-F238E27FC236}">
                    <a16:creationId xmlns="" xmlns:a16="http://schemas.microsoft.com/office/drawing/2014/main" id="{B6D7ED4E-E3CE-42C5-9855-6167DCA92EC7}"/>
                  </a:ext>
                </a:extLst>
              </p:cNvPr>
              <p:cNvSpPr>
                <a:spLocks noChangeArrowheads="1"/>
              </p:cNvSpPr>
              <p:nvPr/>
            </p:nvSpPr>
            <p:spPr bwMode="auto">
              <a:xfrm>
                <a:off x="1329" y="3161"/>
                <a:ext cx="31" cy="31"/>
              </a:xfrm>
              <a:prstGeom prst="rect">
                <a:avLst/>
              </a:prstGeom>
              <a:solidFill>
                <a:srgbClr val="CC7B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3" name="Rectangle 368">
                <a:extLst>
                  <a:ext uri="{FF2B5EF4-FFF2-40B4-BE49-F238E27FC236}">
                    <a16:creationId xmlns="" xmlns:a16="http://schemas.microsoft.com/office/drawing/2014/main" id="{872C0B87-02D4-40FE-8B40-0B6DE1E6DCD3}"/>
                  </a:ext>
                </a:extLst>
              </p:cNvPr>
              <p:cNvSpPr>
                <a:spLocks noChangeArrowheads="1"/>
              </p:cNvSpPr>
              <p:nvPr/>
            </p:nvSpPr>
            <p:spPr bwMode="auto">
              <a:xfrm>
                <a:off x="4164" y="3051"/>
                <a:ext cx="31" cy="31"/>
              </a:xfrm>
              <a:prstGeom prst="rect">
                <a:avLst/>
              </a:prstGeom>
              <a:solidFill>
                <a:srgbClr val="E276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4" name="Rectangle 369">
                <a:extLst>
                  <a:ext uri="{FF2B5EF4-FFF2-40B4-BE49-F238E27FC236}">
                    <a16:creationId xmlns="" xmlns:a16="http://schemas.microsoft.com/office/drawing/2014/main" id="{102D132C-30DB-417A-A4DD-EDCA29231DC9}"/>
                  </a:ext>
                </a:extLst>
              </p:cNvPr>
              <p:cNvSpPr>
                <a:spLocks noChangeArrowheads="1"/>
              </p:cNvSpPr>
              <p:nvPr/>
            </p:nvSpPr>
            <p:spPr bwMode="auto">
              <a:xfrm>
                <a:off x="4225" y="3051"/>
                <a:ext cx="31" cy="31"/>
              </a:xfrm>
              <a:prstGeom prst="rect">
                <a:avLst/>
              </a:prstGeom>
              <a:solidFill>
                <a:srgbClr val="E276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5" name="Rectangle 370">
                <a:extLst>
                  <a:ext uri="{FF2B5EF4-FFF2-40B4-BE49-F238E27FC236}">
                    <a16:creationId xmlns="" xmlns:a16="http://schemas.microsoft.com/office/drawing/2014/main" id="{9B41991F-2DED-4414-B210-DF2880FDD19F}"/>
                  </a:ext>
                </a:extLst>
              </p:cNvPr>
              <p:cNvSpPr>
                <a:spLocks noChangeArrowheads="1"/>
              </p:cNvSpPr>
              <p:nvPr/>
            </p:nvSpPr>
            <p:spPr bwMode="auto">
              <a:xfrm>
                <a:off x="4164" y="3112"/>
                <a:ext cx="31" cy="31"/>
              </a:xfrm>
              <a:prstGeom prst="rect">
                <a:avLst/>
              </a:prstGeom>
              <a:solidFill>
                <a:srgbClr val="E276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 name="Rectangle 371">
                <a:extLst>
                  <a:ext uri="{FF2B5EF4-FFF2-40B4-BE49-F238E27FC236}">
                    <a16:creationId xmlns="" xmlns:a16="http://schemas.microsoft.com/office/drawing/2014/main" id="{7253E9A8-140A-4024-8321-F5A388889A27}"/>
                  </a:ext>
                </a:extLst>
              </p:cNvPr>
              <p:cNvSpPr>
                <a:spLocks noChangeArrowheads="1"/>
              </p:cNvSpPr>
              <p:nvPr/>
            </p:nvSpPr>
            <p:spPr bwMode="auto">
              <a:xfrm>
                <a:off x="4225" y="3112"/>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7" name="Rectangle 372">
                <a:extLst>
                  <a:ext uri="{FF2B5EF4-FFF2-40B4-BE49-F238E27FC236}">
                    <a16:creationId xmlns="" xmlns:a16="http://schemas.microsoft.com/office/drawing/2014/main" id="{19C25BC0-19A1-4C8A-8599-BC11886BF586}"/>
                  </a:ext>
                </a:extLst>
              </p:cNvPr>
              <p:cNvSpPr>
                <a:spLocks noChangeArrowheads="1"/>
              </p:cNvSpPr>
              <p:nvPr/>
            </p:nvSpPr>
            <p:spPr bwMode="auto">
              <a:xfrm>
                <a:off x="4164" y="3172"/>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8" name="Rectangle 373">
                <a:extLst>
                  <a:ext uri="{FF2B5EF4-FFF2-40B4-BE49-F238E27FC236}">
                    <a16:creationId xmlns="" xmlns:a16="http://schemas.microsoft.com/office/drawing/2014/main" id="{A8ACB93D-B4DC-4836-8946-AAB5F6225C2A}"/>
                  </a:ext>
                </a:extLst>
              </p:cNvPr>
              <p:cNvSpPr>
                <a:spLocks noChangeArrowheads="1"/>
              </p:cNvSpPr>
              <p:nvPr/>
            </p:nvSpPr>
            <p:spPr bwMode="auto">
              <a:xfrm>
                <a:off x="4225" y="3172"/>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9" name="Rectangle 374">
                <a:extLst>
                  <a:ext uri="{FF2B5EF4-FFF2-40B4-BE49-F238E27FC236}">
                    <a16:creationId xmlns="" xmlns:a16="http://schemas.microsoft.com/office/drawing/2014/main" id="{F519D60D-EF81-4EF0-9A47-95CF30B29A11}"/>
                  </a:ext>
                </a:extLst>
              </p:cNvPr>
              <p:cNvSpPr>
                <a:spLocks noChangeArrowheads="1"/>
              </p:cNvSpPr>
              <p:nvPr/>
            </p:nvSpPr>
            <p:spPr bwMode="auto">
              <a:xfrm>
                <a:off x="4298" y="2925"/>
                <a:ext cx="31" cy="31"/>
              </a:xfrm>
              <a:prstGeom prst="rect">
                <a:avLst/>
              </a:prstGeom>
              <a:solidFill>
                <a:srgbClr val="E276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0" name="Rectangle 375">
                <a:extLst>
                  <a:ext uri="{FF2B5EF4-FFF2-40B4-BE49-F238E27FC236}">
                    <a16:creationId xmlns="" xmlns:a16="http://schemas.microsoft.com/office/drawing/2014/main" id="{2DA70E6B-4AD5-4303-BE24-717A9FA8E9C4}"/>
                  </a:ext>
                </a:extLst>
              </p:cNvPr>
              <p:cNvSpPr>
                <a:spLocks noChangeArrowheads="1"/>
              </p:cNvSpPr>
              <p:nvPr/>
            </p:nvSpPr>
            <p:spPr bwMode="auto">
              <a:xfrm>
                <a:off x="4359" y="2925"/>
                <a:ext cx="31" cy="31"/>
              </a:xfrm>
              <a:prstGeom prst="rect">
                <a:avLst/>
              </a:prstGeom>
              <a:solidFill>
                <a:srgbClr val="E276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1" name="Rectangle 376">
                <a:extLst>
                  <a:ext uri="{FF2B5EF4-FFF2-40B4-BE49-F238E27FC236}">
                    <a16:creationId xmlns="" xmlns:a16="http://schemas.microsoft.com/office/drawing/2014/main" id="{4DBF4526-B752-4437-9294-3110B7809D11}"/>
                  </a:ext>
                </a:extLst>
              </p:cNvPr>
              <p:cNvSpPr>
                <a:spLocks noChangeArrowheads="1"/>
              </p:cNvSpPr>
              <p:nvPr/>
            </p:nvSpPr>
            <p:spPr bwMode="auto">
              <a:xfrm>
                <a:off x="4298" y="2986"/>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2" name="Rectangle 377">
                <a:extLst>
                  <a:ext uri="{FF2B5EF4-FFF2-40B4-BE49-F238E27FC236}">
                    <a16:creationId xmlns="" xmlns:a16="http://schemas.microsoft.com/office/drawing/2014/main" id="{5E2A70B9-F550-4FE6-863C-8AC0141676DB}"/>
                  </a:ext>
                </a:extLst>
              </p:cNvPr>
              <p:cNvSpPr>
                <a:spLocks noChangeArrowheads="1"/>
              </p:cNvSpPr>
              <p:nvPr/>
            </p:nvSpPr>
            <p:spPr bwMode="auto">
              <a:xfrm>
                <a:off x="4359" y="2986"/>
                <a:ext cx="31" cy="31"/>
              </a:xfrm>
              <a:prstGeom prst="rect">
                <a:avLst/>
              </a:prstGeom>
              <a:solidFill>
                <a:srgbClr val="E276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3" name="Rectangle 378">
                <a:extLst>
                  <a:ext uri="{FF2B5EF4-FFF2-40B4-BE49-F238E27FC236}">
                    <a16:creationId xmlns="" xmlns:a16="http://schemas.microsoft.com/office/drawing/2014/main" id="{B9232BA5-6809-4037-A59D-8FFF56E69002}"/>
                  </a:ext>
                </a:extLst>
              </p:cNvPr>
              <p:cNvSpPr>
                <a:spLocks noChangeArrowheads="1"/>
              </p:cNvSpPr>
              <p:nvPr/>
            </p:nvSpPr>
            <p:spPr bwMode="auto">
              <a:xfrm>
                <a:off x="4295" y="3051"/>
                <a:ext cx="31" cy="31"/>
              </a:xfrm>
              <a:prstGeom prst="rect">
                <a:avLst/>
              </a:prstGeom>
              <a:solidFill>
                <a:srgbClr val="E276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4" name="Rectangle 379">
                <a:extLst>
                  <a:ext uri="{FF2B5EF4-FFF2-40B4-BE49-F238E27FC236}">
                    <a16:creationId xmlns="" xmlns:a16="http://schemas.microsoft.com/office/drawing/2014/main" id="{39FDFD49-8CDB-4924-BC0F-710FB24F1926}"/>
                  </a:ext>
                </a:extLst>
              </p:cNvPr>
              <p:cNvSpPr>
                <a:spLocks noChangeArrowheads="1"/>
              </p:cNvSpPr>
              <p:nvPr/>
            </p:nvSpPr>
            <p:spPr bwMode="auto">
              <a:xfrm>
                <a:off x="4356" y="3051"/>
                <a:ext cx="32"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5" name="Rectangle 380">
                <a:extLst>
                  <a:ext uri="{FF2B5EF4-FFF2-40B4-BE49-F238E27FC236}">
                    <a16:creationId xmlns="" xmlns:a16="http://schemas.microsoft.com/office/drawing/2014/main" id="{DE2C2DF1-D34D-4755-BD59-4E21A8276618}"/>
                  </a:ext>
                </a:extLst>
              </p:cNvPr>
              <p:cNvSpPr>
                <a:spLocks noChangeArrowheads="1"/>
              </p:cNvSpPr>
              <p:nvPr/>
            </p:nvSpPr>
            <p:spPr bwMode="auto">
              <a:xfrm>
                <a:off x="4295" y="3113"/>
                <a:ext cx="31" cy="31"/>
              </a:xfrm>
              <a:prstGeom prst="rect">
                <a:avLst/>
              </a:prstGeom>
              <a:solidFill>
                <a:srgbClr val="E276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6" name="Rectangle 381">
                <a:extLst>
                  <a:ext uri="{FF2B5EF4-FFF2-40B4-BE49-F238E27FC236}">
                    <a16:creationId xmlns="" xmlns:a16="http://schemas.microsoft.com/office/drawing/2014/main" id="{F762E21F-6118-47B0-8911-616932F59E2A}"/>
                  </a:ext>
                </a:extLst>
              </p:cNvPr>
              <p:cNvSpPr>
                <a:spLocks noChangeArrowheads="1"/>
              </p:cNvSpPr>
              <p:nvPr/>
            </p:nvSpPr>
            <p:spPr bwMode="auto">
              <a:xfrm>
                <a:off x="4356" y="3113"/>
                <a:ext cx="32" cy="31"/>
              </a:xfrm>
              <a:prstGeom prst="rect">
                <a:avLst/>
              </a:prstGeom>
              <a:solidFill>
                <a:srgbClr val="E276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7" name="Rectangle 382">
                <a:extLst>
                  <a:ext uri="{FF2B5EF4-FFF2-40B4-BE49-F238E27FC236}">
                    <a16:creationId xmlns="" xmlns:a16="http://schemas.microsoft.com/office/drawing/2014/main" id="{A3D7A8D6-CA57-473D-BFCC-7E1B4AE767E1}"/>
                  </a:ext>
                </a:extLst>
              </p:cNvPr>
              <p:cNvSpPr>
                <a:spLocks noChangeArrowheads="1"/>
              </p:cNvSpPr>
              <p:nvPr/>
            </p:nvSpPr>
            <p:spPr bwMode="auto">
              <a:xfrm>
                <a:off x="4295" y="3173"/>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8" name="Rectangle 383">
                <a:extLst>
                  <a:ext uri="{FF2B5EF4-FFF2-40B4-BE49-F238E27FC236}">
                    <a16:creationId xmlns="" xmlns:a16="http://schemas.microsoft.com/office/drawing/2014/main" id="{C4C3855D-DCA3-4440-8379-D57BA3C15D96}"/>
                  </a:ext>
                </a:extLst>
              </p:cNvPr>
              <p:cNvSpPr>
                <a:spLocks noChangeArrowheads="1"/>
              </p:cNvSpPr>
              <p:nvPr/>
            </p:nvSpPr>
            <p:spPr bwMode="auto">
              <a:xfrm>
                <a:off x="4356" y="3174"/>
                <a:ext cx="32" cy="30"/>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9" name="Rectangle 384">
                <a:extLst>
                  <a:ext uri="{FF2B5EF4-FFF2-40B4-BE49-F238E27FC236}">
                    <a16:creationId xmlns="" xmlns:a16="http://schemas.microsoft.com/office/drawing/2014/main" id="{752461D0-669D-4E48-B7B8-2F1AF9800531}"/>
                  </a:ext>
                </a:extLst>
              </p:cNvPr>
              <p:cNvSpPr>
                <a:spLocks noChangeArrowheads="1"/>
              </p:cNvSpPr>
              <p:nvPr/>
            </p:nvSpPr>
            <p:spPr bwMode="auto">
              <a:xfrm>
                <a:off x="4418" y="3116"/>
                <a:ext cx="32"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0" name="Rectangle 385">
                <a:extLst>
                  <a:ext uri="{FF2B5EF4-FFF2-40B4-BE49-F238E27FC236}">
                    <a16:creationId xmlns="" xmlns:a16="http://schemas.microsoft.com/office/drawing/2014/main" id="{62740E71-2E1B-4FBF-8832-BB2832732F7D}"/>
                  </a:ext>
                </a:extLst>
              </p:cNvPr>
              <p:cNvSpPr>
                <a:spLocks noChangeArrowheads="1"/>
              </p:cNvSpPr>
              <p:nvPr/>
            </p:nvSpPr>
            <p:spPr bwMode="auto">
              <a:xfrm>
                <a:off x="4479" y="3116"/>
                <a:ext cx="32" cy="31"/>
              </a:xfrm>
              <a:prstGeom prst="rect">
                <a:avLst/>
              </a:prstGeom>
              <a:solidFill>
                <a:srgbClr val="E276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1" name="Rectangle 386">
                <a:extLst>
                  <a:ext uri="{FF2B5EF4-FFF2-40B4-BE49-F238E27FC236}">
                    <a16:creationId xmlns="" xmlns:a16="http://schemas.microsoft.com/office/drawing/2014/main" id="{9C197512-3C3D-4C84-83ED-BFE00388A707}"/>
                  </a:ext>
                </a:extLst>
              </p:cNvPr>
              <p:cNvSpPr>
                <a:spLocks noChangeArrowheads="1"/>
              </p:cNvSpPr>
              <p:nvPr/>
            </p:nvSpPr>
            <p:spPr bwMode="auto">
              <a:xfrm>
                <a:off x="4479" y="3056"/>
                <a:ext cx="32" cy="31"/>
              </a:xfrm>
              <a:prstGeom prst="rect">
                <a:avLst/>
              </a:prstGeom>
              <a:solidFill>
                <a:srgbClr val="E276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2" name="Rectangle 387">
                <a:extLst>
                  <a:ext uri="{FF2B5EF4-FFF2-40B4-BE49-F238E27FC236}">
                    <a16:creationId xmlns="" xmlns:a16="http://schemas.microsoft.com/office/drawing/2014/main" id="{5DE6BEB1-1652-47E8-8E18-DE869ACA57BF}"/>
                  </a:ext>
                </a:extLst>
              </p:cNvPr>
              <p:cNvSpPr>
                <a:spLocks noChangeArrowheads="1"/>
              </p:cNvSpPr>
              <p:nvPr/>
            </p:nvSpPr>
            <p:spPr bwMode="auto">
              <a:xfrm>
                <a:off x="4418" y="3177"/>
                <a:ext cx="32" cy="31"/>
              </a:xfrm>
              <a:prstGeom prst="rect">
                <a:avLst/>
              </a:prstGeom>
              <a:solidFill>
                <a:srgbClr val="E276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3" name="Rectangle 388">
                <a:extLst>
                  <a:ext uri="{FF2B5EF4-FFF2-40B4-BE49-F238E27FC236}">
                    <a16:creationId xmlns="" xmlns:a16="http://schemas.microsoft.com/office/drawing/2014/main" id="{3CF7E61D-9F77-4491-8D4E-06C0C7331337}"/>
                  </a:ext>
                </a:extLst>
              </p:cNvPr>
              <p:cNvSpPr>
                <a:spLocks noChangeArrowheads="1"/>
              </p:cNvSpPr>
              <p:nvPr/>
            </p:nvSpPr>
            <p:spPr bwMode="auto">
              <a:xfrm>
                <a:off x="4479" y="3177"/>
                <a:ext cx="32"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4" name="Rectangle 389">
                <a:extLst>
                  <a:ext uri="{FF2B5EF4-FFF2-40B4-BE49-F238E27FC236}">
                    <a16:creationId xmlns="" xmlns:a16="http://schemas.microsoft.com/office/drawing/2014/main" id="{774B9401-8BAB-4DE1-B5A8-DA97FED7F1F6}"/>
                  </a:ext>
                </a:extLst>
              </p:cNvPr>
              <p:cNvSpPr>
                <a:spLocks noChangeArrowheads="1"/>
              </p:cNvSpPr>
              <p:nvPr/>
            </p:nvSpPr>
            <p:spPr bwMode="auto">
              <a:xfrm>
                <a:off x="4541" y="3116"/>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5" name="Rectangle 390">
                <a:extLst>
                  <a:ext uri="{FF2B5EF4-FFF2-40B4-BE49-F238E27FC236}">
                    <a16:creationId xmlns="" xmlns:a16="http://schemas.microsoft.com/office/drawing/2014/main" id="{4CFD4470-03E5-49DF-9FB6-9EA82516AC23}"/>
                  </a:ext>
                </a:extLst>
              </p:cNvPr>
              <p:cNvSpPr>
                <a:spLocks noChangeArrowheads="1"/>
              </p:cNvSpPr>
              <p:nvPr/>
            </p:nvSpPr>
            <p:spPr bwMode="auto">
              <a:xfrm>
                <a:off x="4541" y="3177"/>
                <a:ext cx="31" cy="31"/>
              </a:xfrm>
              <a:prstGeom prst="rect">
                <a:avLst/>
              </a:prstGeom>
              <a:solidFill>
                <a:srgbClr val="E276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6" name="Rectangle 391">
                <a:extLst>
                  <a:ext uri="{FF2B5EF4-FFF2-40B4-BE49-F238E27FC236}">
                    <a16:creationId xmlns="" xmlns:a16="http://schemas.microsoft.com/office/drawing/2014/main" id="{63876C65-7FDF-42B0-B4C4-4B8E09E5A71F}"/>
                  </a:ext>
                </a:extLst>
              </p:cNvPr>
              <p:cNvSpPr>
                <a:spLocks noChangeArrowheads="1"/>
              </p:cNvSpPr>
              <p:nvPr/>
            </p:nvSpPr>
            <p:spPr bwMode="auto">
              <a:xfrm>
                <a:off x="4046" y="3113"/>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7" name="Rectangle 392">
                <a:extLst>
                  <a:ext uri="{FF2B5EF4-FFF2-40B4-BE49-F238E27FC236}">
                    <a16:creationId xmlns="" xmlns:a16="http://schemas.microsoft.com/office/drawing/2014/main" id="{9172462F-7A2A-4FD2-A5C5-4186677DE98D}"/>
                  </a:ext>
                </a:extLst>
              </p:cNvPr>
              <p:cNvSpPr>
                <a:spLocks noChangeArrowheads="1"/>
              </p:cNvSpPr>
              <p:nvPr/>
            </p:nvSpPr>
            <p:spPr bwMode="auto">
              <a:xfrm>
                <a:off x="4107" y="3113"/>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8" name="Rectangle 393">
                <a:extLst>
                  <a:ext uri="{FF2B5EF4-FFF2-40B4-BE49-F238E27FC236}">
                    <a16:creationId xmlns="" xmlns:a16="http://schemas.microsoft.com/office/drawing/2014/main" id="{48221467-FFA4-428A-9242-675AF102E0B2}"/>
                  </a:ext>
                </a:extLst>
              </p:cNvPr>
              <p:cNvSpPr>
                <a:spLocks noChangeArrowheads="1"/>
              </p:cNvSpPr>
              <p:nvPr/>
            </p:nvSpPr>
            <p:spPr bwMode="auto">
              <a:xfrm>
                <a:off x="4046" y="3173"/>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9" name="Rectangle 394">
                <a:extLst>
                  <a:ext uri="{FF2B5EF4-FFF2-40B4-BE49-F238E27FC236}">
                    <a16:creationId xmlns="" xmlns:a16="http://schemas.microsoft.com/office/drawing/2014/main" id="{B98057CD-518B-4B7C-BB47-CB9C1E325F2A}"/>
                  </a:ext>
                </a:extLst>
              </p:cNvPr>
              <p:cNvSpPr>
                <a:spLocks noChangeArrowheads="1"/>
              </p:cNvSpPr>
              <p:nvPr/>
            </p:nvSpPr>
            <p:spPr bwMode="auto">
              <a:xfrm>
                <a:off x="4107" y="3174"/>
                <a:ext cx="31" cy="30"/>
              </a:xfrm>
              <a:prstGeom prst="rect">
                <a:avLst/>
              </a:prstGeom>
              <a:solidFill>
                <a:srgbClr val="E2764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0" name="Rectangle 395">
                <a:extLst>
                  <a:ext uri="{FF2B5EF4-FFF2-40B4-BE49-F238E27FC236}">
                    <a16:creationId xmlns="" xmlns:a16="http://schemas.microsoft.com/office/drawing/2014/main" id="{2B28A7EF-98B6-4424-9F96-209B1C7E1202}"/>
                  </a:ext>
                </a:extLst>
              </p:cNvPr>
              <p:cNvSpPr>
                <a:spLocks noChangeArrowheads="1"/>
              </p:cNvSpPr>
              <p:nvPr/>
            </p:nvSpPr>
            <p:spPr bwMode="auto">
              <a:xfrm>
                <a:off x="2774" y="3176"/>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1" name="Rectangle 396">
                <a:extLst>
                  <a:ext uri="{FF2B5EF4-FFF2-40B4-BE49-F238E27FC236}">
                    <a16:creationId xmlns="" xmlns:a16="http://schemas.microsoft.com/office/drawing/2014/main" id="{7652A285-0F59-41E9-9F19-8A30B3FF3FCD}"/>
                  </a:ext>
                </a:extLst>
              </p:cNvPr>
              <p:cNvSpPr>
                <a:spLocks noChangeArrowheads="1"/>
              </p:cNvSpPr>
              <p:nvPr/>
            </p:nvSpPr>
            <p:spPr bwMode="auto">
              <a:xfrm>
                <a:off x="2829" y="3176"/>
                <a:ext cx="31" cy="31"/>
              </a:xfrm>
              <a:prstGeom prst="rect">
                <a:avLst/>
              </a:prstGeom>
              <a:solidFill>
                <a:srgbClr val="DB564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2" name="Rectangle 397">
                <a:extLst>
                  <a:ext uri="{FF2B5EF4-FFF2-40B4-BE49-F238E27FC236}">
                    <a16:creationId xmlns="" xmlns:a16="http://schemas.microsoft.com/office/drawing/2014/main" id="{0EF3A303-C767-458B-8627-DA25323FE6BE}"/>
                  </a:ext>
                </a:extLst>
              </p:cNvPr>
              <p:cNvSpPr>
                <a:spLocks noChangeArrowheads="1"/>
              </p:cNvSpPr>
              <p:nvPr/>
            </p:nvSpPr>
            <p:spPr bwMode="auto">
              <a:xfrm>
                <a:off x="2884" y="3176"/>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3" name="Rectangle 398">
                <a:extLst>
                  <a:ext uri="{FF2B5EF4-FFF2-40B4-BE49-F238E27FC236}">
                    <a16:creationId xmlns="" xmlns:a16="http://schemas.microsoft.com/office/drawing/2014/main" id="{A6D14B61-D811-4728-9EB1-5CD3505F91B6}"/>
                  </a:ext>
                </a:extLst>
              </p:cNvPr>
              <p:cNvSpPr>
                <a:spLocks noChangeArrowheads="1"/>
              </p:cNvSpPr>
              <p:nvPr/>
            </p:nvSpPr>
            <p:spPr bwMode="auto">
              <a:xfrm>
                <a:off x="2939" y="3176"/>
                <a:ext cx="31" cy="31"/>
              </a:xfrm>
              <a:prstGeom prst="rect">
                <a:avLst/>
              </a:prstGeom>
              <a:solidFill>
                <a:srgbClr val="DB564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4" name="Rectangle 399">
                <a:extLst>
                  <a:ext uri="{FF2B5EF4-FFF2-40B4-BE49-F238E27FC236}">
                    <a16:creationId xmlns="" xmlns:a16="http://schemas.microsoft.com/office/drawing/2014/main" id="{0972C99B-7BF4-4731-9CE3-03A2E7AE69EE}"/>
                  </a:ext>
                </a:extLst>
              </p:cNvPr>
              <p:cNvSpPr>
                <a:spLocks noChangeArrowheads="1"/>
              </p:cNvSpPr>
              <p:nvPr/>
            </p:nvSpPr>
            <p:spPr bwMode="auto">
              <a:xfrm>
                <a:off x="2994" y="3176"/>
                <a:ext cx="31" cy="31"/>
              </a:xfrm>
              <a:prstGeom prst="rect">
                <a:avLst/>
              </a:prstGeom>
              <a:solidFill>
                <a:srgbClr val="DB564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5" name="Rectangle 400">
                <a:extLst>
                  <a:ext uri="{FF2B5EF4-FFF2-40B4-BE49-F238E27FC236}">
                    <a16:creationId xmlns="" xmlns:a16="http://schemas.microsoft.com/office/drawing/2014/main" id="{1FDD36ED-E9F1-477F-A1FD-D7F833852E40}"/>
                  </a:ext>
                </a:extLst>
              </p:cNvPr>
              <p:cNvSpPr>
                <a:spLocks noChangeArrowheads="1"/>
              </p:cNvSpPr>
              <p:nvPr/>
            </p:nvSpPr>
            <p:spPr bwMode="auto">
              <a:xfrm>
                <a:off x="3049" y="3176"/>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6" name="Rectangle 401">
                <a:extLst>
                  <a:ext uri="{FF2B5EF4-FFF2-40B4-BE49-F238E27FC236}">
                    <a16:creationId xmlns="" xmlns:a16="http://schemas.microsoft.com/office/drawing/2014/main" id="{3DDBA0A6-4466-4D6C-97DA-D0581486C0D0}"/>
                  </a:ext>
                </a:extLst>
              </p:cNvPr>
              <p:cNvSpPr>
                <a:spLocks noChangeArrowheads="1"/>
              </p:cNvSpPr>
              <p:nvPr/>
            </p:nvSpPr>
            <p:spPr bwMode="auto">
              <a:xfrm>
                <a:off x="3105" y="3176"/>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7" name="Rectangle 402">
                <a:extLst>
                  <a:ext uri="{FF2B5EF4-FFF2-40B4-BE49-F238E27FC236}">
                    <a16:creationId xmlns="" xmlns:a16="http://schemas.microsoft.com/office/drawing/2014/main" id="{18375A7A-8B61-4C9D-AC88-5B1ED134C169}"/>
                  </a:ext>
                </a:extLst>
              </p:cNvPr>
              <p:cNvSpPr>
                <a:spLocks noChangeArrowheads="1"/>
              </p:cNvSpPr>
              <p:nvPr/>
            </p:nvSpPr>
            <p:spPr bwMode="auto">
              <a:xfrm>
                <a:off x="2032" y="3055"/>
                <a:ext cx="31" cy="32"/>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8" name="Rectangle 403">
                <a:extLst>
                  <a:ext uri="{FF2B5EF4-FFF2-40B4-BE49-F238E27FC236}">
                    <a16:creationId xmlns="" xmlns:a16="http://schemas.microsoft.com/office/drawing/2014/main" id="{29C0CB7D-4195-4A23-B035-7FC1F6B220A6}"/>
                  </a:ext>
                </a:extLst>
              </p:cNvPr>
              <p:cNvSpPr>
                <a:spLocks noChangeArrowheads="1"/>
              </p:cNvSpPr>
              <p:nvPr/>
            </p:nvSpPr>
            <p:spPr bwMode="auto">
              <a:xfrm>
                <a:off x="2081" y="3055"/>
                <a:ext cx="31" cy="32"/>
              </a:xfrm>
              <a:prstGeom prst="rect">
                <a:avLst/>
              </a:prstGeom>
              <a:solidFill>
                <a:srgbClr val="E16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9" name="Rectangle 404">
                <a:extLst>
                  <a:ext uri="{FF2B5EF4-FFF2-40B4-BE49-F238E27FC236}">
                    <a16:creationId xmlns="" xmlns:a16="http://schemas.microsoft.com/office/drawing/2014/main" id="{2D8B47D4-569A-402C-AFD5-34FF1AE00DA3}"/>
                  </a:ext>
                </a:extLst>
              </p:cNvPr>
              <p:cNvSpPr>
                <a:spLocks noChangeArrowheads="1"/>
              </p:cNvSpPr>
              <p:nvPr/>
            </p:nvSpPr>
            <p:spPr bwMode="auto">
              <a:xfrm>
                <a:off x="2032" y="3104"/>
                <a:ext cx="31" cy="32"/>
              </a:xfrm>
              <a:prstGeom prst="rect">
                <a:avLst/>
              </a:prstGeom>
              <a:solidFill>
                <a:srgbClr val="E16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0" name="Rectangle 405">
                <a:extLst>
                  <a:ext uri="{FF2B5EF4-FFF2-40B4-BE49-F238E27FC236}">
                    <a16:creationId xmlns="" xmlns:a16="http://schemas.microsoft.com/office/drawing/2014/main" id="{6EDAAB2B-075F-4672-B579-AAF4F1089091}"/>
                  </a:ext>
                </a:extLst>
              </p:cNvPr>
              <p:cNvSpPr>
                <a:spLocks noChangeArrowheads="1"/>
              </p:cNvSpPr>
              <p:nvPr/>
            </p:nvSpPr>
            <p:spPr bwMode="auto">
              <a:xfrm>
                <a:off x="2081" y="3104"/>
                <a:ext cx="31" cy="32"/>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1" name="Rectangle 406">
                <a:extLst>
                  <a:ext uri="{FF2B5EF4-FFF2-40B4-BE49-F238E27FC236}">
                    <a16:creationId xmlns="" xmlns:a16="http://schemas.microsoft.com/office/drawing/2014/main" id="{52E35E0A-5464-480C-AD03-D4057B197074}"/>
                  </a:ext>
                </a:extLst>
              </p:cNvPr>
              <p:cNvSpPr>
                <a:spLocks noChangeArrowheads="1"/>
              </p:cNvSpPr>
              <p:nvPr/>
            </p:nvSpPr>
            <p:spPr bwMode="auto">
              <a:xfrm>
                <a:off x="2032" y="3153"/>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2" name="Rectangle 407">
                <a:extLst>
                  <a:ext uri="{FF2B5EF4-FFF2-40B4-BE49-F238E27FC236}">
                    <a16:creationId xmlns="" xmlns:a16="http://schemas.microsoft.com/office/drawing/2014/main" id="{05E3CA2A-9D55-453D-8A3D-6F28FF42E392}"/>
                  </a:ext>
                </a:extLst>
              </p:cNvPr>
              <p:cNvSpPr>
                <a:spLocks noChangeArrowheads="1"/>
              </p:cNvSpPr>
              <p:nvPr/>
            </p:nvSpPr>
            <p:spPr bwMode="auto">
              <a:xfrm>
                <a:off x="2081" y="3153"/>
                <a:ext cx="31" cy="31"/>
              </a:xfrm>
              <a:prstGeom prst="rect">
                <a:avLst/>
              </a:prstGeom>
              <a:solidFill>
                <a:srgbClr val="E16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3" name="Rectangle 408">
                <a:extLst>
                  <a:ext uri="{FF2B5EF4-FFF2-40B4-BE49-F238E27FC236}">
                    <a16:creationId xmlns="" xmlns:a16="http://schemas.microsoft.com/office/drawing/2014/main" id="{487AF780-0D86-4C8F-B269-8D08DD6E0AA0}"/>
                  </a:ext>
                </a:extLst>
              </p:cNvPr>
              <p:cNvSpPr>
                <a:spLocks noChangeArrowheads="1"/>
              </p:cNvSpPr>
              <p:nvPr/>
            </p:nvSpPr>
            <p:spPr bwMode="auto">
              <a:xfrm>
                <a:off x="2154" y="2957"/>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4" name="Rectangle 409">
                <a:extLst>
                  <a:ext uri="{FF2B5EF4-FFF2-40B4-BE49-F238E27FC236}">
                    <a16:creationId xmlns="" xmlns:a16="http://schemas.microsoft.com/office/drawing/2014/main" id="{D7ED9264-A8F5-433B-A975-55CC09BB7C58}"/>
                  </a:ext>
                </a:extLst>
              </p:cNvPr>
              <p:cNvSpPr>
                <a:spLocks noChangeArrowheads="1"/>
              </p:cNvSpPr>
              <p:nvPr/>
            </p:nvSpPr>
            <p:spPr bwMode="auto">
              <a:xfrm>
                <a:off x="2204" y="2957"/>
                <a:ext cx="31" cy="31"/>
              </a:xfrm>
              <a:prstGeom prst="rect">
                <a:avLst/>
              </a:prstGeom>
              <a:solidFill>
                <a:srgbClr val="E16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5" name="Rectangle 410">
                <a:extLst>
                  <a:ext uri="{FF2B5EF4-FFF2-40B4-BE49-F238E27FC236}">
                    <a16:creationId xmlns="" xmlns:a16="http://schemas.microsoft.com/office/drawing/2014/main" id="{51CAB85F-5382-42F3-BDA0-353F3139DC4C}"/>
                  </a:ext>
                </a:extLst>
              </p:cNvPr>
              <p:cNvSpPr>
                <a:spLocks noChangeArrowheads="1"/>
              </p:cNvSpPr>
              <p:nvPr/>
            </p:nvSpPr>
            <p:spPr bwMode="auto">
              <a:xfrm>
                <a:off x="2154" y="3006"/>
                <a:ext cx="31" cy="31"/>
              </a:xfrm>
              <a:prstGeom prst="rect">
                <a:avLst/>
              </a:prstGeom>
              <a:solidFill>
                <a:srgbClr val="E16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6" name="Rectangle 411">
                <a:extLst>
                  <a:ext uri="{FF2B5EF4-FFF2-40B4-BE49-F238E27FC236}">
                    <a16:creationId xmlns="" xmlns:a16="http://schemas.microsoft.com/office/drawing/2014/main" id="{BA04C945-74F0-486D-8EF1-515A3F6CE39A}"/>
                  </a:ext>
                </a:extLst>
              </p:cNvPr>
              <p:cNvSpPr>
                <a:spLocks noChangeArrowheads="1"/>
              </p:cNvSpPr>
              <p:nvPr/>
            </p:nvSpPr>
            <p:spPr bwMode="auto">
              <a:xfrm>
                <a:off x="2204" y="3006"/>
                <a:ext cx="31" cy="31"/>
              </a:xfrm>
              <a:prstGeom prst="rect">
                <a:avLst/>
              </a:prstGeom>
              <a:solidFill>
                <a:srgbClr val="E16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7" name="Rectangle 412">
                <a:extLst>
                  <a:ext uri="{FF2B5EF4-FFF2-40B4-BE49-F238E27FC236}">
                    <a16:creationId xmlns="" xmlns:a16="http://schemas.microsoft.com/office/drawing/2014/main" id="{EB4263DE-218B-460B-A0C9-D820FDCF22DA}"/>
                  </a:ext>
                </a:extLst>
              </p:cNvPr>
              <p:cNvSpPr>
                <a:spLocks noChangeArrowheads="1"/>
              </p:cNvSpPr>
              <p:nvPr/>
            </p:nvSpPr>
            <p:spPr bwMode="auto">
              <a:xfrm>
                <a:off x="2154" y="3054"/>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8" name="Rectangle 413">
                <a:extLst>
                  <a:ext uri="{FF2B5EF4-FFF2-40B4-BE49-F238E27FC236}">
                    <a16:creationId xmlns="" xmlns:a16="http://schemas.microsoft.com/office/drawing/2014/main" id="{E840A1BE-39A1-494F-9739-718312EE201C}"/>
                  </a:ext>
                </a:extLst>
              </p:cNvPr>
              <p:cNvSpPr>
                <a:spLocks noChangeArrowheads="1"/>
              </p:cNvSpPr>
              <p:nvPr/>
            </p:nvSpPr>
            <p:spPr bwMode="auto">
              <a:xfrm>
                <a:off x="2204" y="3054"/>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9" name="Rectangle 414">
                <a:extLst>
                  <a:ext uri="{FF2B5EF4-FFF2-40B4-BE49-F238E27FC236}">
                    <a16:creationId xmlns="" xmlns:a16="http://schemas.microsoft.com/office/drawing/2014/main" id="{FCF93754-2E6F-4E2D-83BC-2A52FB735FB1}"/>
                  </a:ext>
                </a:extLst>
              </p:cNvPr>
              <p:cNvSpPr>
                <a:spLocks noChangeArrowheads="1"/>
              </p:cNvSpPr>
              <p:nvPr/>
            </p:nvSpPr>
            <p:spPr bwMode="auto">
              <a:xfrm>
                <a:off x="2154" y="3104"/>
                <a:ext cx="31" cy="32"/>
              </a:xfrm>
              <a:prstGeom prst="rect">
                <a:avLst/>
              </a:prstGeom>
              <a:solidFill>
                <a:srgbClr val="E16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0" name="Rectangle 415">
                <a:extLst>
                  <a:ext uri="{FF2B5EF4-FFF2-40B4-BE49-F238E27FC236}">
                    <a16:creationId xmlns="" xmlns:a16="http://schemas.microsoft.com/office/drawing/2014/main" id="{427329CD-199F-47C8-944F-0CE5B51487DF}"/>
                  </a:ext>
                </a:extLst>
              </p:cNvPr>
              <p:cNvSpPr>
                <a:spLocks noChangeArrowheads="1"/>
              </p:cNvSpPr>
              <p:nvPr/>
            </p:nvSpPr>
            <p:spPr bwMode="auto">
              <a:xfrm>
                <a:off x="2204" y="3104"/>
                <a:ext cx="31" cy="32"/>
              </a:xfrm>
              <a:prstGeom prst="rect">
                <a:avLst/>
              </a:prstGeom>
              <a:solidFill>
                <a:srgbClr val="E16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1" name="Rectangle 416">
                <a:extLst>
                  <a:ext uri="{FF2B5EF4-FFF2-40B4-BE49-F238E27FC236}">
                    <a16:creationId xmlns="" xmlns:a16="http://schemas.microsoft.com/office/drawing/2014/main" id="{E0D415AE-4BBC-4469-8A9D-76F6414FC47F}"/>
                  </a:ext>
                </a:extLst>
              </p:cNvPr>
              <p:cNvSpPr>
                <a:spLocks noChangeArrowheads="1"/>
              </p:cNvSpPr>
              <p:nvPr/>
            </p:nvSpPr>
            <p:spPr bwMode="auto">
              <a:xfrm>
                <a:off x="2154" y="3153"/>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2" name="Rectangle 417">
                <a:extLst>
                  <a:ext uri="{FF2B5EF4-FFF2-40B4-BE49-F238E27FC236}">
                    <a16:creationId xmlns="" xmlns:a16="http://schemas.microsoft.com/office/drawing/2014/main" id="{6C8558F4-743A-4E33-9D54-34D8BFFDA7BD}"/>
                  </a:ext>
                </a:extLst>
              </p:cNvPr>
              <p:cNvSpPr>
                <a:spLocks noChangeArrowheads="1"/>
              </p:cNvSpPr>
              <p:nvPr/>
            </p:nvSpPr>
            <p:spPr bwMode="auto">
              <a:xfrm>
                <a:off x="2204" y="3153"/>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3" name="Rectangle 418">
                <a:extLst>
                  <a:ext uri="{FF2B5EF4-FFF2-40B4-BE49-F238E27FC236}">
                    <a16:creationId xmlns="" xmlns:a16="http://schemas.microsoft.com/office/drawing/2014/main" id="{6A8C1A55-4E46-4F12-8AC7-46E0F8B6394E}"/>
                  </a:ext>
                </a:extLst>
              </p:cNvPr>
              <p:cNvSpPr>
                <a:spLocks noChangeArrowheads="1"/>
              </p:cNvSpPr>
              <p:nvPr/>
            </p:nvSpPr>
            <p:spPr bwMode="auto">
              <a:xfrm>
                <a:off x="2269" y="3104"/>
                <a:ext cx="31" cy="32"/>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4" name="Rectangle 419">
                <a:extLst>
                  <a:ext uri="{FF2B5EF4-FFF2-40B4-BE49-F238E27FC236}">
                    <a16:creationId xmlns="" xmlns:a16="http://schemas.microsoft.com/office/drawing/2014/main" id="{09DF86EF-7FF1-41B0-926E-EC69485C3BAF}"/>
                  </a:ext>
                </a:extLst>
              </p:cNvPr>
              <p:cNvSpPr>
                <a:spLocks noChangeArrowheads="1"/>
              </p:cNvSpPr>
              <p:nvPr/>
            </p:nvSpPr>
            <p:spPr bwMode="auto">
              <a:xfrm>
                <a:off x="2319" y="3104"/>
                <a:ext cx="31" cy="32"/>
              </a:xfrm>
              <a:prstGeom prst="rect">
                <a:avLst/>
              </a:prstGeom>
              <a:solidFill>
                <a:srgbClr val="E16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5" name="Rectangle 420">
                <a:extLst>
                  <a:ext uri="{FF2B5EF4-FFF2-40B4-BE49-F238E27FC236}">
                    <a16:creationId xmlns="" xmlns:a16="http://schemas.microsoft.com/office/drawing/2014/main" id="{EB5D271D-3FEE-43AA-9AFA-7A3926C72D2C}"/>
                  </a:ext>
                </a:extLst>
              </p:cNvPr>
              <p:cNvSpPr>
                <a:spLocks noChangeArrowheads="1"/>
              </p:cNvSpPr>
              <p:nvPr/>
            </p:nvSpPr>
            <p:spPr bwMode="auto">
              <a:xfrm>
                <a:off x="2269" y="3153"/>
                <a:ext cx="31" cy="31"/>
              </a:xfrm>
              <a:prstGeom prst="rect">
                <a:avLst/>
              </a:prstGeom>
              <a:solidFill>
                <a:srgbClr val="E16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6" name="Rectangle 421">
                <a:extLst>
                  <a:ext uri="{FF2B5EF4-FFF2-40B4-BE49-F238E27FC236}">
                    <a16:creationId xmlns="" xmlns:a16="http://schemas.microsoft.com/office/drawing/2014/main" id="{53D72ECD-F3C1-4049-9760-E01CA123D66C}"/>
                  </a:ext>
                </a:extLst>
              </p:cNvPr>
              <p:cNvSpPr>
                <a:spLocks noChangeArrowheads="1"/>
              </p:cNvSpPr>
              <p:nvPr/>
            </p:nvSpPr>
            <p:spPr bwMode="auto">
              <a:xfrm>
                <a:off x="2319" y="3153"/>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7" name="Rectangle 422">
                <a:extLst>
                  <a:ext uri="{FF2B5EF4-FFF2-40B4-BE49-F238E27FC236}">
                    <a16:creationId xmlns="" xmlns:a16="http://schemas.microsoft.com/office/drawing/2014/main" id="{E689DAB9-3061-4179-A51C-A1C62C9CBDA7}"/>
                  </a:ext>
                </a:extLst>
              </p:cNvPr>
              <p:cNvSpPr>
                <a:spLocks noChangeArrowheads="1"/>
              </p:cNvSpPr>
              <p:nvPr/>
            </p:nvSpPr>
            <p:spPr bwMode="auto">
              <a:xfrm>
                <a:off x="2392" y="3104"/>
                <a:ext cx="31" cy="32"/>
              </a:xfrm>
              <a:prstGeom prst="rect">
                <a:avLst/>
              </a:prstGeom>
              <a:solidFill>
                <a:srgbClr val="E16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8" name="Rectangle 423">
                <a:extLst>
                  <a:ext uri="{FF2B5EF4-FFF2-40B4-BE49-F238E27FC236}">
                    <a16:creationId xmlns="" xmlns:a16="http://schemas.microsoft.com/office/drawing/2014/main" id="{677574C9-8EF9-46D0-9BB5-97EC40AC29F6}"/>
                  </a:ext>
                </a:extLst>
              </p:cNvPr>
              <p:cNvSpPr>
                <a:spLocks noChangeArrowheads="1"/>
              </p:cNvSpPr>
              <p:nvPr/>
            </p:nvSpPr>
            <p:spPr bwMode="auto">
              <a:xfrm>
                <a:off x="2441" y="3104"/>
                <a:ext cx="31" cy="32"/>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9" name="Rectangle 424">
                <a:extLst>
                  <a:ext uri="{FF2B5EF4-FFF2-40B4-BE49-F238E27FC236}">
                    <a16:creationId xmlns="" xmlns:a16="http://schemas.microsoft.com/office/drawing/2014/main" id="{2A76DD2C-1FCF-43AF-8743-678296F32F0B}"/>
                  </a:ext>
                </a:extLst>
              </p:cNvPr>
              <p:cNvSpPr>
                <a:spLocks noChangeArrowheads="1"/>
              </p:cNvSpPr>
              <p:nvPr/>
            </p:nvSpPr>
            <p:spPr bwMode="auto">
              <a:xfrm>
                <a:off x="2392" y="3153"/>
                <a:ext cx="31" cy="31"/>
              </a:xfrm>
              <a:prstGeom prst="rect">
                <a:avLst/>
              </a:prstGeom>
              <a:solidFill>
                <a:srgbClr val="E16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0" name="Rectangle 425">
                <a:extLst>
                  <a:ext uri="{FF2B5EF4-FFF2-40B4-BE49-F238E27FC236}">
                    <a16:creationId xmlns="" xmlns:a16="http://schemas.microsoft.com/office/drawing/2014/main" id="{1F7EE9DC-72A1-4D3D-A6F6-CCFE94512957}"/>
                  </a:ext>
                </a:extLst>
              </p:cNvPr>
              <p:cNvSpPr>
                <a:spLocks noChangeArrowheads="1"/>
              </p:cNvSpPr>
              <p:nvPr/>
            </p:nvSpPr>
            <p:spPr bwMode="auto">
              <a:xfrm>
                <a:off x="2441" y="3153"/>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1" name="Rectangle 426">
                <a:extLst>
                  <a:ext uri="{FF2B5EF4-FFF2-40B4-BE49-F238E27FC236}">
                    <a16:creationId xmlns="" xmlns:a16="http://schemas.microsoft.com/office/drawing/2014/main" id="{BA715FF0-612A-4CAB-A5C5-9760C819B370}"/>
                  </a:ext>
                </a:extLst>
              </p:cNvPr>
              <p:cNvSpPr>
                <a:spLocks noChangeArrowheads="1"/>
              </p:cNvSpPr>
              <p:nvPr/>
            </p:nvSpPr>
            <p:spPr bwMode="auto">
              <a:xfrm>
                <a:off x="2392" y="3006"/>
                <a:ext cx="31" cy="31"/>
              </a:xfrm>
              <a:prstGeom prst="rect">
                <a:avLst/>
              </a:prstGeom>
              <a:solidFill>
                <a:srgbClr val="E16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2" name="Rectangle 427">
                <a:extLst>
                  <a:ext uri="{FF2B5EF4-FFF2-40B4-BE49-F238E27FC236}">
                    <a16:creationId xmlns="" xmlns:a16="http://schemas.microsoft.com/office/drawing/2014/main" id="{EE2AB427-0FF3-47E1-9CEB-8444B996E4E4}"/>
                  </a:ext>
                </a:extLst>
              </p:cNvPr>
              <p:cNvSpPr>
                <a:spLocks noChangeArrowheads="1"/>
              </p:cNvSpPr>
              <p:nvPr/>
            </p:nvSpPr>
            <p:spPr bwMode="auto">
              <a:xfrm>
                <a:off x="2441" y="3006"/>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3" name="Rectangle 428">
                <a:extLst>
                  <a:ext uri="{FF2B5EF4-FFF2-40B4-BE49-F238E27FC236}">
                    <a16:creationId xmlns="" xmlns:a16="http://schemas.microsoft.com/office/drawing/2014/main" id="{1F1C913C-A5F6-47E2-995F-2AB603B9504F}"/>
                  </a:ext>
                </a:extLst>
              </p:cNvPr>
              <p:cNvSpPr>
                <a:spLocks noChangeArrowheads="1"/>
              </p:cNvSpPr>
              <p:nvPr/>
            </p:nvSpPr>
            <p:spPr bwMode="auto">
              <a:xfrm>
                <a:off x="2392" y="3054"/>
                <a:ext cx="31" cy="31"/>
              </a:xfrm>
              <a:prstGeom prst="rect">
                <a:avLst/>
              </a:prstGeom>
              <a:solidFill>
                <a:srgbClr val="E38C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4" name="Rectangle 429">
                <a:extLst>
                  <a:ext uri="{FF2B5EF4-FFF2-40B4-BE49-F238E27FC236}">
                    <a16:creationId xmlns="" xmlns:a16="http://schemas.microsoft.com/office/drawing/2014/main" id="{428DAC83-08CC-435D-8664-0A87499D8B9B}"/>
                  </a:ext>
                </a:extLst>
              </p:cNvPr>
              <p:cNvSpPr>
                <a:spLocks noChangeArrowheads="1"/>
              </p:cNvSpPr>
              <p:nvPr/>
            </p:nvSpPr>
            <p:spPr bwMode="auto">
              <a:xfrm>
                <a:off x="2441" y="3054"/>
                <a:ext cx="31" cy="31"/>
              </a:xfrm>
              <a:prstGeom prst="rect">
                <a:avLst/>
              </a:prstGeom>
              <a:solidFill>
                <a:srgbClr val="E16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5" name="Rectangle 430">
                <a:extLst>
                  <a:ext uri="{FF2B5EF4-FFF2-40B4-BE49-F238E27FC236}">
                    <a16:creationId xmlns="" xmlns:a16="http://schemas.microsoft.com/office/drawing/2014/main" id="{1F0F0500-35C4-43A4-A8D5-C68C0060591B}"/>
                  </a:ext>
                </a:extLst>
              </p:cNvPr>
              <p:cNvSpPr>
                <a:spLocks noChangeArrowheads="1"/>
              </p:cNvSpPr>
              <p:nvPr/>
            </p:nvSpPr>
            <p:spPr bwMode="auto">
              <a:xfrm>
                <a:off x="1446" y="3065"/>
                <a:ext cx="414" cy="11"/>
              </a:xfrm>
              <a:prstGeom prst="rect">
                <a:avLst/>
              </a:prstGeom>
              <a:solidFill>
                <a:srgbClr val="08724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6" name="Oval 431">
                <a:extLst>
                  <a:ext uri="{FF2B5EF4-FFF2-40B4-BE49-F238E27FC236}">
                    <a16:creationId xmlns="" xmlns:a16="http://schemas.microsoft.com/office/drawing/2014/main" id="{BB17C61D-85A9-499D-86C2-D37898AD1623}"/>
                  </a:ext>
                </a:extLst>
              </p:cNvPr>
              <p:cNvSpPr>
                <a:spLocks noChangeArrowheads="1"/>
              </p:cNvSpPr>
              <p:nvPr/>
            </p:nvSpPr>
            <p:spPr bwMode="auto">
              <a:xfrm>
                <a:off x="3119" y="1959"/>
                <a:ext cx="48" cy="47"/>
              </a:xfrm>
              <a:prstGeom prst="ellipse">
                <a:avLst/>
              </a:prstGeom>
              <a:solidFill>
                <a:srgbClr val="EA4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7" name="Oval 432">
                <a:extLst>
                  <a:ext uri="{FF2B5EF4-FFF2-40B4-BE49-F238E27FC236}">
                    <a16:creationId xmlns="" xmlns:a16="http://schemas.microsoft.com/office/drawing/2014/main" id="{86BC1B96-55D7-47DD-AE41-B64C3A3E8695}"/>
                  </a:ext>
                </a:extLst>
              </p:cNvPr>
              <p:cNvSpPr>
                <a:spLocks noChangeArrowheads="1"/>
              </p:cNvSpPr>
              <p:nvPr/>
            </p:nvSpPr>
            <p:spPr bwMode="auto">
              <a:xfrm>
                <a:off x="3510" y="2437"/>
                <a:ext cx="33" cy="32"/>
              </a:xfrm>
              <a:prstGeom prst="ellipse">
                <a:avLst/>
              </a:prstGeom>
              <a:solidFill>
                <a:srgbClr val="1617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8" name="Rectangle 433">
                <a:extLst>
                  <a:ext uri="{FF2B5EF4-FFF2-40B4-BE49-F238E27FC236}">
                    <a16:creationId xmlns="" xmlns:a16="http://schemas.microsoft.com/office/drawing/2014/main" id="{B1FF5ED3-F717-4A9C-832B-44D4E4D2758A}"/>
                  </a:ext>
                </a:extLst>
              </p:cNvPr>
              <p:cNvSpPr>
                <a:spLocks noChangeArrowheads="1"/>
              </p:cNvSpPr>
              <p:nvPr/>
            </p:nvSpPr>
            <p:spPr bwMode="auto">
              <a:xfrm>
                <a:off x="3617" y="3050"/>
                <a:ext cx="192" cy="11"/>
              </a:xfrm>
              <a:prstGeom prst="rect">
                <a:avLst/>
              </a:prstGeom>
              <a:solidFill>
                <a:srgbClr val="17495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9" name="Oval 434">
                <a:extLst>
                  <a:ext uri="{FF2B5EF4-FFF2-40B4-BE49-F238E27FC236}">
                    <a16:creationId xmlns="" xmlns:a16="http://schemas.microsoft.com/office/drawing/2014/main" id="{532A69A4-7ADA-48A0-BAA7-D67EDE84AD31}"/>
                  </a:ext>
                </a:extLst>
              </p:cNvPr>
              <p:cNvSpPr>
                <a:spLocks noChangeArrowheads="1"/>
              </p:cNvSpPr>
              <p:nvPr/>
            </p:nvSpPr>
            <p:spPr bwMode="auto">
              <a:xfrm>
                <a:off x="3038" y="2314"/>
                <a:ext cx="31" cy="32"/>
              </a:xfrm>
              <a:prstGeom prst="ellipse">
                <a:avLst/>
              </a:prstGeom>
              <a:solidFill>
                <a:srgbClr val="FF8A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0" name="Oval 435">
                <a:extLst>
                  <a:ext uri="{FF2B5EF4-FFF2-40B4-BE49-F238E27FC236}">
                    <a16:creationId xmlns="" xmlns:a16="http://schemas.microsoft.com/office/drawing/2014/main" id="{02ACE1BA-F64C-4E24-9A47-D5E3825CC825}"/>
                  </a:ext>
                </a:extLst>
              </p:cNvPr>
              <p:cNvSpPr>
                <a:spLocks noChangeArrowheads="1"/>
              </p:cNvSpPr>
              <p:nvPr/>
            </p:nvSpPr>
            <p:spPr bwMode="auto">
              <a:xfrm>
                <a:off x="3127" y="2315"/>
                <a:ext cx="31" cy="32"/>
              </a:xfrm>
              <a:prstGeom prst="ellipse">
                <a:avLst/>
              </a:prstGeom>
              <a:solidFill>
                <a:srgbClr val="FF8A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1" name="Oval 436">
                <a:extLst>
                  <a:ext uri="{FF2B5EF4-FFF2-40B4-BE49-F238E27FC236}">
                    <a16:creationId xmlns="" xmlns:a16="http://schemas.microsoft.com/office/drawing/2014/main" id="{59AF90CA-706D-49F9-AAC8-C6EC9A0A9448}"/>
                  </a:ext>
                </a:extLst>
              </p:cNvPr>
              <p:cNvSpPr>
                <a:spLocks noChangeArrowheads="1"/>
              </p:cNvSpPr>
              <p:nvPr/>
            </p:nvSpPr>
            <p:spPr bwMode="auto">
              <a:xfrm>
                <a:off x="3224" y="2315"/>
                <a:ext cx="33" cy="32"/>
              </a:xfrm>
              <a:prstGeom prst="ellipse">
                <a:avLst/>
              </a:prstGeom>
              <a:solidFill>
                <a:srgbClr val="FF8A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2" name="Oval 437">
                <a:extLst>
                  <a:ext uri="{FF2B5EF4-FFF2-40B4-BE49-F238E27FC236}">
                    <a16:creationId xmlns="" xmlns:a16="http://schemas.microsoft.com/office/drawing/2014/main" id="{CAC046EB-958E-4079-B2F2-0556B1A63554}"/>
                  </a:ext>
                </a:extLst>
              </p:cNvPr>
              <p:cNvSpPr>
                <a:spLocks noChangeArrowheads="1"/>
              </p:cNvSpPr>
              <p:nvPr/>
            </p:nvSpPr>
            <p:spPr bwMode="auto">
              <a:xfrm>
                <a:off x="3092" y="2831"/>
                <a:ext cx="101" cy="101"/>
              </a:xfrm>
              <a:prstGeom prst="ellipse">
                <a:avLst/>
              </a:prstGeom>
              <a:solidFill>
                <a:srgbClr val="2492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3" name="Oval 438">
                <a:extLst>
                  <a:ext uri="{FF2B5EF4-FFF2-40B4-BE49-F238E27FC236}">
                    <a16:creationId xmlns="" xmlns:a16="http://schemas.microsoft.com/office/drawing/2014/main" id="{138DDC99-BFDB-4112-92B5-EF6974336929}"/>
                  </a:ext>
                </a:extLst>
              </p:cNvPr>
              <p:cNvSpPr>
                <a:spLocks noChangeArrowheads="1"/>
              </p:cNvSpPr>
              <p:nvPr/>
            </p:nvSpPr>
            <p:spPr bwMode="auto">
              <a:xfrm>
                <a:off x="3113" y="2852"/>
                <a:ext cx="60" cy="6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4" name="Rectangle 439">
                <a:extLst>
                  <a:ext uri="{FF2B5EF4-FFF2-40B4-BE49-F238E27FC236}">
                    <a16:creationId xmlns="" xmlns:a16="http://schemas.microsoft.com/office/drawing/2014/main" id="{67430EEE-590F-48BC-9F3F-9818D042C275}"/>
                  </a:ext>
                </a:extLst>
              </p:cNvPr>
              <p:cNvSpPr>
                <a:spLocks noChangeArrowheads="1"/>
              </p:cNvSpPr>
              <p:nvPr/>
            </p:nvSpPr>
            <p:spPr bwMode="auto">
              <a:xfrm>
                <a:off x="3521" y="2453"/>
                <a:ext cx="11" cy="101"/>
              </a:xfrm>
              <a:prstGeom prst="rect">
                <a:avLst/>
              </a:prstGeom>
              <a:solidFill>
                <a:srgbClr val="1617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5" name="Freeform 440">
                <a:extLst>
                  <a:ext uri="{FF2B5EF4-FFF2-40B4-BE49-F238E27FC236}">
                    <a16:creationId xmlns="" xmlns:a16="http://schemas.microsoft.com/office/drawing/2014/main" id="{5834722F-B1A4-4588-A904-286AC563060C}"/>
                  </a:ext>
                </a:extLst>
              </p:cNvPr>
              <p:cNvSpPr>
                <a:spLocks/>
              </p:cNvSpPr>
              <p:nvPr/>
            </p:nvSpPr>
            <p:spPr bwMode="auto">
              <a:xfrm>
                <a:off x="3415" y="2534"/>
                <a:ext cx="132" cy="111"/>
              </a:xfrm>
              <a:custGeom>
                <a:avLst/>
                <a:gdLst>
                  <a:gd name="T0" fmla="*/ 0 w 229"/>
                  <a:gd name="T1" fmla="*/ 194 h 194"/>
                  <a:gd name="T2" fmla="*/ 194 w 229"/>
                  <a:gd name="T3" fmla="*/ 0 h 194"/>
                  <a:gd name="T4" fmla="*/ 229 w 229"/>
                  <a:gd name="T5" fmla="*/ 106 h 194"/>
                  <a:gd name="T6" fmla="*/ 194 w 229"/>
                  <a:gd name="T7" fmla="*/ 194 h 194"/>
                  <a:gd name="T8" fmla="*/ 0 w 229"/>
                  <a:gd name="T9" fmla="*/ 194 h 194"/>
                </a:gdLst>
                <a:ahLst/>
                <a:cxnLst>
                  <a:cxn ang="0">
                    <a:pos x="T0" y="T1"/>
                  </a:cxn>
                  <a:cxn ang="0">
                    <a:pos x="T2" y="T3"/>
                  </a:cxn>
                  <a:cxn ang="0">
                    <a:pos x="T4" y="T5"/>
                  </a:cxn>
                  <a:cxn ang="0">
                    <a:pos x="T6" y="T7"/>
                  </a:cxn>
                  <a:cxn ang="0">
                    <a:pos x="T8" y="T9"/>
                  </a:cxn>
                </a:cxnLst>
                <a:rect l="0" t="0" r="r" b="b"/>
                <a:pathLst>
                  <a:path w="229" h="194">
                    <a:moveTo>
                      <a:pt x="0" y="194"/>
                    </a:moveTo>
                    <a:cubicBezTo>
                      <a:pt x="0" y="92"/>
                      <a:pt x="87" y="0"/>
                      <a:pt x="194" y="0"/>
                    </a:cubicBezTo>
                    <a:cubicBezTo>
                      <a:pt x="229" y="106"/>
                      <a:pt x="229" y="106"/>
                      <a:pt x="229" y="106"/>
                    </a:cubicBezTo>
                    <a:cubicBezTo>
                      <a:pt x="194" y="194"/>
                      <a:pt x="194" y="194"/>
                      <a:pt x="194" y="194"/>
                    </a:cubicBezTo>
                    <a:lnTo>
                      <a:pt x="0" y="194"/>
                    </a:lnTo>
                    <a:close/>
                  </a:path>
                </a:pathLst>
              </a:custGeom>
              <a:solidFill>
                <a:srgbClr val="FF8A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6" name="Freeform 441">
                <a:extLst>
                  <a:ext uri="{FF2B5EF4-FFF2-40B4-BE49-F238E27FC236}">
                    <a16:creationId xmlns="" xmlns:a16="http://schemas.microsoft.com/office/drawing/2014/main" id="{3F2FB1FA-DAF3-49E1-ADAC-C43361E25B77}"/>
                  </a:ext>
                </a:extLst>
              </p:cNvPr>
              <p:cNvSpPr>
                <a:spLocks/>
              </p:cNvSpPr>
              <p:nvPr/>
            </p:nvSpPr>
            <p:spPr bwMode="auto">
              <a:xfrm>
                <a:off x="3526" y="2534"/>
                <a:ext cx="111" cy="111"/>
              </a:xfrm>
              <a:custGeom>
                <a:avLst/>
                <a:gdLst>
                  <a:gd name="T0" fmla="*/ 0 w 193"/>
                  <a:gd name="T1" fmla="*/ 194 h 194"/>
                  <a:gd name="T2" fmla="*/ 0 w 193"/>
                  <a:gd name="T3" fmla="*/ 0 h 194"/>
                  <a:gd name="T4" fmla="*/ 193 w 193"/>
                  <a:gd name="T5" fmla="*/ 185 h 194"/>
                  <a:gd name="T6" fmla="*/ 193 w 193"/>
                  <a:gd name="T7" fmla="*/ 194 h 194"/>
                  <a:gd name="T8" fmla="*/ 0 w 193"/>
                  <a:gd name="T9" fmla="*/ 194 h 194"/>
                </a:gdLst>
                <a:ahLst/>
                <a:cxnLst>
                  <a:cxn ang="0">
                    <a:pos x="T0" y="T1"/>
                  </a:cxn>
                  <a:cxn ang="0">
                    <a:pos x="T2" y="T3"/>
                  </a:cxn>
                  <a:cxn ang="0">
                    <a:pos x="T4" y="T5"/>
                  </a:cxn>
                  <a:cxn ang="0">
                    <a:pos x="T6" y="T7"/>
                  </a:cxn>
                  <a:cxn ang="0">
                    <a:pos x="T8" y="T9"/>
                  </a:cxn>
                </a:cxnLst>
                <a:rect l="0" t="0" r="r" b="b"/>
                <a:pathLst>
                  <a:path w="193" h="194">
                    <a:moveTo>
                      <a:pt x="0" y="194"/>
                    </a:moveTo>
                    <a:cubicBezTo>
                      <a:pt x="0" y="0"/>
                      <a:pt x="0" y="0"/>
                      <a:pt x="0" y="0"/>
                    </a:cubicBezTo>
                    <a:cubicBezTo>
                      <a:pt x="107" y="0"/>
                      <a:pt x="193" y="83"/>
                      <a:pt x="193" y="185"/>
                    </a:cubicBezTo>
                    <a:cubicBezTo>
                      <a:pt x="193" y="188"/>
                      <a:pt x="193" y="191"/>
                      <a:pt x="193" y="194"/>
                    </a:cubicBezTo>
                    <a:lnTo>
                      <a:pt x="0" y="194"/>
                    </a:lnTo>
                    <a:close/>
                  </a:path>
                </a:pathLst>
              </a:custGeom>
              <a:solidFill>
                <a:srgbClr val="E580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7" name="Rectangle 442">
                <a:extLst>
                  <a:ext uri="{FF2B5EF4-FFF2-40B4-BE49-F238E27FC236}">
                    <a16:creationId xmlns="" xmlns:a16="http://schemas.microsoft.com/office/drawing/2014/main" id="{C257FED3-BED4-4080-AA47-62E136EC56C2}"/>
                  </a:ext>
                </a:extLst>
              </p:cNvPr>
              <p:cNvSpPr>
                <a:spLocks noChangeArrowheads="1"/>
              </p:cNvSpPr>
              <p:nvPr/>
            </p:nvSpPr>
            <p:spPr bwMode="auto">
              <a:xfrm>
                <a:off x="1395" y="2697"/>
                <a:ext cx="36" cy="36"/>
              </a:xfrm>
              <a:prstGeom prst="rect">
                <a:avLst/>
              </a:prstGeom>
              <a:solidFill>
                <a:srgbClr val="7FC3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8" name="Rectangle 443">
                <a:extLst>
                  <a:ext uri="{FF2B5EF4-FFF2-40B4-BE49-F238E27FC236}">
                    <a16:creationId xmlns="" xmlns:a16="http://schemas.microsoft.com/office/drawing/2014/main" id="{1D729E26-13BC-45E3-9079-D68F5A8ECE56}"/>
                  </a:ext>
                </a:extLst>
              </p:cNvPr>
              <p:cNvSpPr>
                <a:spLocks noChangeArrowheads="1"/>
              </p:cNvSpPr>
              <p:nvPr/>
            </p:nvSpPr>
            <p:spPr bwMode="auto">
              <a:xfrm>
                <a:off x="1445" y="2697"/>
                <a:ext cx="36" cy="36"/>
              </a:xfrm>
              <a:prstGeom prst="rect">
                <a:avLst/>
              </a:prstGeom>
              <a:solidFill>
                <a:srgbClr val="7FC3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9" name="Rectangle 444">
                <a:extLst>
                  <a:ext uri="{FF2B5EF4-FFF2-40B4-BE49-F238E27FC236}">
                    <a16:creationId xmlns="" xmlns:a16="http://schemas.microsoft.com/office/drawing/2014/main" id="{28796CC9-0C00-4A3C-9D4B-77496ECE673A}"/>
                  </a:ext>
                </a:extLst>
              </p:cNvPr>
              <p:cNvSpPr>
                <a:spLocks noChangeArrowheads="1"/>
              </p:cNvSpPr>
              <p:nvPr/>
            </p:nvSpPr>
            <p:spPr bwMode="auto">
              <a:xfrm>
                <a:off x="1445" y="2585"/>
                <a:ext cx="36" cy="36"/>
              </a:xfrm>
              <a:prstGeom prst="rect">
                <a:avLst/>
              </a:prstGeom>
              <a:solidFill>
                <a:srgbClr val="7FC3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0" name="Rectangle 445">
                <a:extLst>
                  <a:ext uri="{FF2B5EF4-FFF2-40B4-BE49-F238E27FC236}">
                    <a16:creationId xmlns="" xmlns:a16="http://schemas.microsoft.com/office/drawing/2014/main" id="{F7997550-A019-414F-A4DD-4833B64132C1}"/>
                  </a:ext>
                </a:extLst>
              </p:cNvPr>
              <p:cNvSpPr>
                <a:spLocks noChangeArrowheads="1"/>
              </p:cNvSpPr>
              <p:nvPr/>
            </p:nvSpPr>
            <p:spPr bwMode="auto">
              <a:xfrm>
                <a:off x="1395" y="2640"/>
                <a:ext cx="37" cy="36"/>
              </a:xfrm>
              <a:prstGeom prst="rect">
                <a:avLst/>
              </a:prstGeom>
              <a:solidFill>
                <a:srgbClr val="7FC3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1" name="Rectangle 446">
                <a:extLst>
                  <a:ext uri="{FF2B5EF4-FFF2-40B4-BE49-F238E27FC236}">
                    <a16:creationId xmlns="" xmlns:a16="http://schemas.microsoft.com/office/drawing/2014/main" id="{8FBBAB0D-D4F8-4A24-8B3E-C4F5E176FA20}"/>
                  </a:ext>
                </a:extLst>
              </p:cNvPr>
              <p:cNvSpPr>
                <a:spLocks noChangeArrowheads="1"/>
              </p:cNvSpPr>
              <p:nvPr/>
            </p:nvSpPr>
            <p:spPr bwMode="auto">
              <a:xfrm>
                <a:off x="1396" y="2584"/>
                <a:ext cx="36" cy="36"/>
              </a:xfrm>
              <a:prstGeom prst="rect">
                <a:avLst/>
              </a:prstGeom>
              <a:solidFill>
                <a:srgbClr val="7FC3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2" name="Rectangle 447">
                <a:extLst>
                  <a:ext uri="{FF2B5EF4-FFF2-40B4-BE49-F238E27FC236}">
                    <a16:creationId xmlns="" xmlns:a16="http://schemas.microsoft.com/office/drawing/2014/main" id="{F0DB66A5-E5EA-4709-A1E7-B399BE00D9D8}"/>
                  </a:ext>
                </a:extLst>
              </p:cNvPr>
              <p:cNvSpPr>
                <a:spLocks noChangeArrowheads="1"/>
              </p:cNvSpPr>
              <p:nvPr/>
            </p:nvSpPr>
            <p:spPr bwMode="auto">
              <a:xfrm>
                <a:off x="1445" y="2638"/>
                <a:ext cx="37" cy="36"/>
              </a:xfrm>
              <a:prstGeom prst="rect">
                <a:avLst/>
              </a:prstGeom>
              <a:solidFill>
                <a:srgbClr val="7FC3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3" name="Rectangle 448">
                <a:extLst>
                  <a:ext uri="{FF2B5EF4-FFF2-40B4-BE49-F238E27FC236}">
                    <a16:creationId xmlns="" xmlns:a16="http://schemas.microsoft.com/office/drawing/2014/main" id="{3FB8DC29-AB75-41C0-8286-B9B001FBCCCE}"/>
                  </a:ext>
                </a:extLst>
              </p:cNvPr>
              <p:cNvSpPr>
                <a:spLocks noChangeArrowheads="1"/>
              </p:cNvSpPr>
              <p:nvPr/>
            </p:nvSpPr>
            <p:spPr bwMode="auto">
              <a:xfrm>
                <a:off x="1306" y="2700"/>
                <a:ext cx="29" cy="29"/>
              </a:xfrm>
              <a:prstGeom prst="rect">
                <a:avLst/>
              </a:prstGeom>
              <a:solidFill>
                <a:srgbClr val="7FC3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4" name="Rectangle 448">
                <a:extLst>
                  <a:ext uri="{FF2B5EF4-FFF2-40B4-BE49-F238E27FC236}">
                    <a16:creationId xmlns="" xmlns:a16="http://schemas.microsoft.com/office/drawing/2014/main" id="{90C495F6-9513-450C-853F-426B3F6FF5E0}"/>
                  </a:ext>
                </a:extLst>
              </p:cNvPr>
              <p:cNvSpPr>
                <a:spLocks noChangeArrowheads="1"/>
              </p:cNvSpPr>
              <p:nvPr/>
            </p:nvSpPr>
            <p:spPr bwMode="auto">
              <a:xfrm>
                <a:off x="1346" y="2700"/>
                <a:ext cx="29" cy="29"/>
              </a:xfrm>
              <a:prstGeom prst="rect">
                <a:avLst/>
              </a:prstGeom>
              <a:solidFill>
                <a:srgbClr val="7FC3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5" name="Rectangle 448">
                <a:extLst>
                  <a:ext uri="{FF2B5EF4-FFF2-40B4-BE49-F238E27FC236}">
                    <a16:creationId xmlns="" xmlns:a16="http://schemas.microsoft.com/office/drawing/2014/main" id="{04DE72C5-8DAB-42DA-B630-90DDBDA16860}"/>
                  </a:ext>
                </a:extLst>
              </p:cNvPr>
              <p:cNvSpPr>
                <a:spLocks noChangeArrowheads="1"/>
              </p:cNvSpPr>
              <p:nvPr/>
            </p:nvSpPr>
            <p:spPr bwMode="auto">
              <a:xfrm>
                <a:off x="1346" y="2741"/>
                <a:ext cx="29" cy="29"/>
              </a:xfrm>
              <a:prstGeom prst="rect">
                <a:avLst/>
              </a:prstGeom>
              <a:solidFill>
                <a:srgbClr val="7FC3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6" name="Rectangle 448">
                <a:extLst>
                  <a:ext uri="{FF2B5EF4-FFF2-40B4-BE49-F238E27FC236}">
                    <a16:creationId xmlns="" xmlns:a16="http://schemas.microsoft.com/office/drawing/2014/main" id="{D9610345-2F09-49F7-B925-40C1794851B9}"/>
                  </a:ext>
                </a:extLst>
              </p:cNvPr>
              <p:cNvSpPr>
                <a:spLocks noChangeArrowheads="1"/>
              </p:cNvSpPr>
              <p:nvPr/>
            </p:nvSpPr>
            <p:spPr bwMode="auto">
              <a:xfrm>
                <a:off x="1306" y="2739"/>
                <a:ext cx="29" cy="29"/>
              </a:xfrm>
              <a:prstGeom prst="rect">
                <a:avLst/>
              </a:prstGeom>
              <a:solidFill>
                <a:srgbClr val="7FC3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79" name="Oval 454">
              <a:extLst>
                <a:ext uri="{FF2B5EF4-FFF2-40B4-BE49-F238E27FC236}">
                  <a16:creationId xmlns="" xmlns:a16="http://schemas.microsoft.com/office/drawing/2014/main" id="{A576FCEF-67E0-455B-A925-CF0EFC617FB5}"/>
                </a:ext>
              </a:extLst>
            </p:cNvPr>
            <p:cNvSpPr>
              <a:spLocks noChangeArrowheads="1"/>
            </p:cNvSpPr>
            <p:nvPr/>
          </p:nvSpPr>
          <p:spPr bwMode="auto">
            <a:xfrm>
              <a:off x="1084" y="3113"/>
              <a:ext cx="38" cy="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0" name="Rectangle 455">
              <a:extLst>
                <a:ext uri="{FF2B5EF4-FFF2-40B4-BE49-F238E27FC236}">
                  <a16:creationId xmlns="" xmlns:a16="http://schemas.microsoft.com/office/drawing/2014/main" id="{3A7EAB5C-B7B7-46DD-AD05-B910F09C38FF}"/>
                </a:ext>
              </a:extLst>
            </p:cNvPr>
            <p:cNvSpPr>
              <a:spLocks noChangeArrowheads="1"/>
            </p:cNvSpPr>
            <p:nvPr/>
          </p:nvSpPr>
          <p:spPr bwMode="auto">
            <a:xfrm>
              <a:off x="3785" y="2918"/>
              <a:ext cx="39" cy="38"/>
            </a:xfrm>
            <a:prstGeom prst="rect">
              <a:avLst/>
            </a:prstGeom>
            <a:solidFill>
              <a:srgbClr val="B2C58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1" name="Rectangle 456">
              <a:extLst>
                <a:ext uri="{FF2B5EF4-FFF2-40B4-BE49-F238E27FC236}">
                  <a16:creationId xmlns="" xmlns:a16="http://schemas.microsoft.com/office/drawing/2014/main" id="{815BFE23-87E2-4316-A213-0047B06151E2}"/>
                </a:ext>
              </a:extLst>
            </p:cNvPr>
            <p:cNvSpPr>
              <a:spLocks noChangeArrowheads="1"/>
            </p:cNvSpPr>
            <p:nvPr/>
          </p:nvSpPr>
          <p:spPr bwMode="auto">
            <a:xfrm>
              <a:off x="3729" y="2918"/>
              <a:ext cx="38" cy="38"/>
            </a:xfrm>
            <a:prstGeom prst="rect">
              <a:avLst/>
            </a:prstGeom>
            <a:solidFill>
              <a:srgbClr val="B2C58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2" name="Rectangle 457">
              <a:extLst>
                <a:ext uri="{FF2B5EF4-FFF2-40B4-BE49-F238E27FC236}">
                  <a16:creationId xmlns="" xmlns:a16="http://schemas.microsoft.com/office/drawing/2014/main" id="{06DE3CA1-D00C-4002-B65B-9450870FB3AB}"/>
                </a:ext>
              </a:extLst>
            </p:cNvPr>
            <p:cNvSpPr>
              <a:spLocks noChangeArrowheads="1"/>
            </p:cNvSpPr>
            <p:nvPr/>
          </p:nvSpPr>
          <p:spPr bwMode="auto">
            <a:xfrm>
              <a:off x="3841" y="2918"/>
              <a:ext cx="39" cy="38"/>
            </a:xfrm>
            <a:prstGeom prst="rect">
              <a:avLst/>
            </a:prstGeom>
            <a:solidFill>
              <a:srgbClr val="B2C58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3" name="Rectangle 458">
              <a:extLst>
                <a:ext uri="{FF2B5EF4-FFF2-40B4-BE49-F238E27FC236}">
                  <a16:creationId xmlns="" xmlns:a16="http://schemas.microsoft.com/office/drawing/2014/main" id="{20C1A960-B4B6-492F-BF87-06B03549A02E}"/>
                </a:ext>
              </a:extLst>
            </p:cNvPr>
            <p:cNvSpPr>
              <a:spLocks noChangeArrowheads="1"/>
            </p:cNvSpPr>
            <p:nvPr/>
          </p:nvSpPr>
          <p:spPr bwMode="auto">
            <a:xfrm>
              <a:off x="3897" y="2918"/>
              <a:ext cx="39" cy="38"/>
            </a:xfrm>
            <a:prstGeom prst="rect">
              <a:avLst/>
            </a:prstGeom>
            <a:solidFill>
              <a:srgbClr val="B2C58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4" name="Rectangle 459">
              <a:extLst>
                <a:ext uri="{FF2B5EF4-FFF2-40B4-BE49-F238E27FC236}">
                  <a16:creationId xmlns="" xmlns:a16="http://schemas.microsoft.com/office/drawing/2014/main" id="{7894C56A-B5CB-4A32-BEE5-75B25CFD7436}"/>
                </a:ext>
              </a:extLst>
            </p:cNvPr>
            <p:cNvSpPr>
              <a:spLocks noChangeArrowheads="1"/>
            </p:cNvSpPr>
            <p:nvPr/>
          </p:nvSpPr>
          <p:spPr bwMode="auto">
            <a:xfrm>
              <a:off x="3952" y="2918"/>
              <a:ext cx="39" cy="38"/>
            </a:xfrm>
            <a:prstGeom prst="rect">
              <a:avLst/>
            </a:prstGeom>
            <a:solidFill>
              <a:srgbClr val="B2C58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Rectangle 460">
              <a:extLst>
                <a:ext uri="{FF2B5EF4-FFF2-40B4-BE49-F238E27FC236}">
                  <a16:creationId xmlns="" xmlns:a16="http://schemas.microsoft.com/office/drawing/2014/main" id="{B20EB74D-15A4-435D-932D-8235F9B163D8}"/>
                </a:ext>
              </a:extLst>
            </p:cNvPr>
            <p:cNvSpPr>
              <a:spLocks noChangeArrowheads="1"/>
            </p:cNvSpPr>
            <p:nvPr/>
          </p:nvSpPr>
          <p:spPr bwMode="auto">
            <a:xfrm>
              <a:off x="4008" y="2918"/>
              <a:ext cx="39" cy="38"/>
            </a:xfrm>
            <a:prstGeom prst="rect">
              <a:avLst/>
            </a:prstGeom>
            <a:solidFill>
              <a:srgbClr val="B2C58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6" name="Rectangle 461">
              <a:extLst>
                <a:ext uri="{FF2B5EF4-FFF2-40B4-BE49-F238E27FC236}">
                  <a16:creationId xmlns="" xmlns:a16="http://schemas.microsoft.com/office/drawing/2014/main" id="{27588B1E-3CA8-4A52-9C3D-3EA6C6C36AB7}"/>
                </a:ext>
              </a:extLst>
            </p:cNvPr>
            <p:cNvSpPr>
              <a:spLocks noChangeArrowheads="1"/>
            </p:cNvSpPr>
            <p:nvPr/>
          </p:nvSpPr>
          <p:spPr bwMode="auto">
            <a:xfrm>
              <a:off x="3897" y="2976"/>
              <a:ext cx="39" cy="39"/>
            </a:xfrm>
            <a:prstGeom prst="rect">
              <a:avLst/>
            </a:prstGeom>
            <a:solidFill>
              <a:srgbClr val="B2C58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7" name="Rectangle 462">
              <a:extLst>
                <a:ext uri="{FF2B5EF4-FFF2-40B4-BE49-F238E27FC236}">
                  <a16:creationId xmlns="" xmlns:a16="http://schemas.microsoft.com/office/drawing/2014/main" id="{1D90356E-FEF4-424B-86A9-9ABEDFDE5A1A}"/>
                </a:ext>
              </a:extLst>
            </p:cNvPr>
            <p:cNvSpPr>
              <a:spLocks noChangeArrowheads="1"/>
            </p:cNvSpPr>
            <p:nvPr/>
          </p:nvSpPr>
          <p:spPr bwMode="auto">
            <a:xfrm>
              <a:off x="3952" y="2976"/>
              <a:ext cx="39" cy="39"/>
            </a:xfrm>
            <a:prstGeom prst="rect">
              <a:avLst/>
            </a:prstGeom>
            <a:solidFill>
              <a:srgbClr val="B2C58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8" name="Rectangle 463">
              <a:extLst>
                <a:ext uri="{FF2B5EF4-FFF2-40B4-BE49-F238E27FC236}">
                  <a16:creationId xmlns="" xmlns:a16="http://schemas.microsoft.com/office/drawing/2014/main" id="{EE05CFE4-F2CD-4E68-B226-C49C341E4698}"/>
                </a:ext>
              </a:extLst>
            </p:cNvPr>
            <p:cNvSpPr>
              <a:spLocks noChangeArrowheads="1"/>
            </p:cNvSpPr>
            <p:nvPr/>
          </p:nvSpPr>
          <p:spPr bwMode="auto">
            <a:xfrm>
              <a:off x="4008" y="2976"/>
              <a:ext cx="39" cy="39"/>
            </a:xfrm>
            <a:prstGeom prst="rect">
              <a:avLst/>
            </a:prstGeom>
            <a:solidFill>
              <a:srgbClr val="B2C58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9" name="Rectangle 464">
              <a:extLst>
                <a:ext uri="{FF2B5EF4-FFF2-40B4-BE49-F238E27FC236}">
                  <a16:creationId xmlns="" xmlns:a16="http://schemas.microsoft.com/office/drawing/2014/main" id="{8BAFB958-2530-4466-9AC4-505F46AB9709}"/>
                </a:ext>
              </a:extLst>
            </p:cNvPr>
            <p:cNvSpPr>
              <a:spLocks noChangeArrowheads="1"/>
            </p:cNvSpPr>
            <p:nvPr/>
          </p:nvSpPr>
          <p:spPr bwMode="auto">
            <a:xfrm>
              <a:off x="4010" y="3032"/>
              <a:ext cx="39" cy="39"/>
            </a:xfrm>
            <a:prstGeom prst="rect">
              <a:avLst/>
            </a:prstGeom>
            <a:solidFill>
              <a:srgbClr val="B2C58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Rectangle 465">
              <a:extLst>
                <a:ext uri="{FF2B5EF4-FFF2-40B4-BE49-F238E27FC236}">
                  <a16:creationId xmlns="" xmlns:a16="http://schemas.microsoft.com/office/drawing/2014/main" id="{E77DF5B5-0116-4F6B-9407-3CDB7D84AF71}"/>
                </a:ext>
              </a:extLst>
            </p:cNvPr>
            <p:cNvSpPr>
              <a:spLocks noChangeArrowheads="1"/>
            </p:cNvSpPr>
            <p:nvPr/>
          </p:nvSpPr>
          <p:spPr bwMode="auto">
            <a:xfrm>
              <a:off x="4066" y="3032"/>
              <a:ext cx="39" cy="39"/>
            </a:xfrm>
            <a:prstGeom prst="rect">
              <a:avLst/>
            </a:prstGeom>
            <a:solidFill>
              <a:srgbClr val="B2C58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1" name="Freeform 466">
              <a:extLst>
                <a:ext uri="{FF2B5EF4-FFF2-40B4-BE49-F238E27FC236}">
                  <a16:creationId xmlns="" xmlns:a16="http://schemas.microsoft.com/office/drawing/2014/main" id="{3F502A05-C770-4995-94B8-C06771D68BB0}"/>
                </a:ext>
              </a:extLst>
            </p:cNvPr>
            <p:cNvSpPr>
              <a:spLocks/>
            </p:cNvSpPr>
            <p:nvPr/>
          </p:nvSpPr>
          <p:spPr bwMode="auto">
            <a:xfrm>
              <a:off x="3742" y="2878"/>
              <a:ext cx="139" cy="19"/>
            </a:xfrm>
            <a:custGeom>
              <a:avLst/>
              <a:gdLst>
                <a:gd name="T0" fmla="*/ 242 w 242"/>
                <a:gd name="T1" fmla="*/ 33 h 33"/>
                <a:gd name="T2" fmla="*/ 223 w 242"/>
                <a:gd name="T3" fmla="*/ 33 h 33"/>
                <a:gd name="T4" fmla="*/ 223 w 242"/>
                <a:gd name="T5" fmla="*/ 33 h 33"/>
                <a:gd name="T6" fmla="*/ 221 w 242"/>
                <a:gd name="T7" fmla="*/ 0 h 33"/>
                <a:gd name="T8" fmla="*/ 14 w 242"/>
                <a:gd name="T9" fmla="*/ 0 h 33"/>
                <a:gd name="T10" fmla="*/ 12 w 242"/>
                <a:gd name="T11" fmla="*/ 33 h 33"/>
                <a:gd name="T12" fmla="*/ 0 w 242"/>
                <a:gd name="T13" fmla="*/ 33 h 33"/>
                <a:gd name="T14" fmla="*/ 0 w 242"/>
                <a:gd name="T15" fmla="*/ 33 h 33"/>
                <a:gd name="T16" fmla="*/ 242 w 242"/>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2" h="33">
                  <a:moveTo>
                    <a:pt x="242" y="33"/>
                  </a:moveTo>
                  <a:cubicBezTo>
                    <a:pt x="223" y="33"/>
                    <a:pt x="223" y="33"/>
                    <a:pt x="223" y="33"/>
                  </a:cubicBezTo>
                  <a:cubicBezTo>
                    <a:pt x="223" y="33"/>
                    <a:pt x="223" y="33"/>
                    <a:pt x="223" y="33"/>
                  </a:cubicBezTo>
                  <a:cubicBezTo>
                    <a:pt x="223" y="22"/>
                    <a:pt x="222" y="11"/>
                    <a:pt x="221" y="0"/>
                  </a:cubicBezTo>
                  <a:cubicBezTo>
                    <a:pt x="14" y="0"/>
                    <a:pt x="14" y="0"/>
                    <a:pt x="14" y="0"/>
                  </a:cubicBezTo>
                  <a:cubicBezTo>
                    <a:pt x="13" y="11"/>
                    <a:pt x="12" y="22"/>
                    <a:pt x="12" y="33"/>
                  </a:cubicBezTo>
                  <a:cubicBezTo>
                    <a:pt x="0" y="33"/>
                    <a:pt x="0" y="33"/>
                    <a:pt x="0" y="33"/>
                  </a:cubicBezTo>
                  <a:cubicBezTo>
                    <a:pt x="0" y="33"/>
                    <a:pt x="0" y="33"/>
                    <a:pt x="0" y="33"/>
                  </a:cubicBezTo>
                  <a:cubicBezTo>
                    <a:pt x="242" y="33"/>
                    <a:pt x="242" y="33"/>
                    <a:pt x="242" y="33"/>
                  </a:cubicBezTo>
                  <a:close/>
                </a:path>
              </a:pathLst>
            </a:custGeom>
            <a:solidFill>
              <a:srgbClr val="9DCA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2" name="Freeform 467">
              <a:extLst>
                <a:ext uri="{FF2B5EF4-FFF2-40B4-BE49-F238E27FC236}">
                  <a16:creationId xmlns="" xmlns:a16="http://schemas.microsoft.com/office/drawing/2014/main" id="{28C67174-82E7-4041-9085-8BAA6C977A7F}"/>
                </a:ext>
              </a:extLst>
            </p:cNvPr>
            <p:cNvSpPr>
              <a:spLocks/>
            </p:cNvSpPr>
            <p:nvPr/>
          </p:nvSpPr>
          <p:spPr bwMode="auto">
            <a:xfrm>
              <a:off x="3957" y="2877"/>
              <a:ext cx="125" cy="20"/>
            </a:xfrm>
            <a:custGeom>
              <a:avLst/>
              <a:gdLst>
                <a:gd name="T0" fmla="*/ 217 w 217"/>
                <a:gd name="T1" fmla="*/ 35 h 35"/>
                <a:gd name="T2" fmla="*/ 217 w 217"/>
                <a:gd name="T3" fmla="*/ 35 h 35"/>
                <a:gd name="T4" fmla="*/ 215 w 217"/>
                <a:gd name="T5" fmla="*/ 0 h 35"/>
                <a:gd name="T6" fmla="*/ 8 w 217"/>
                <a:gd name="T7" fmla="*/ 0 h 35"/>
                <a:gd name="T8" fmla="*/ 6 w 217"/>
                <a:gd name="T9" fmla="*/ 35 h 35"/>
                <a:gd name="T10" fmla="*/ 0 w 217"/>
                <a:gd name="T11" fmla="*/ 35 h 35"/>
                <a:gd name="T12" fmla="*/ 0 w 217"/>
                <a:gd name="T13" fmla="*/ 35 h 35"/>
                <a:gd name="T14" fmla="*/ 217 w 217"/>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7" h="35">
                  <a:moveTo>
                    <a:pt x="217" y="35"/>
                  </a:moveTo>
                  <a:cubicBezTo>
                    <a:pt x="217" y="35"/>
                    <a:pt x="217" y="35"/>
                    <a:pt x="217" y="35"/>
                  </a:cubicBezTo>
                  <a:cubicBezTo>
                    <a:pt x="217" y="23"/>
                    <a:pt x="216" y="12"/>
                    <a:pt x="215" y="0"/>
                  </a:cubicBezTo>
                  <a:cubicBezTo>
                    <a:pt x="8" y="0"/>
                    <a:pt x="8" y="0"/>
                    <a:pt x="8" y="0"/>
                  </a:cubicBezTo>
                  <a:cubicBezTo>
                    <a:pt x="8" y="12"/>
                    <a:pt x="7" y="23"/>
                    <a:pt x="6" y="35"/>
                  </a:cubicBezTo>
                  <a:cubicBezTo>
                    <a:pt x="0" y="35"/>
                    <a:pt x="0" y="35"/>
                    <a:pt x="0" y="35"/>
                  </a:cubicBezTo>
                  <a:cubicBezTo>
                    <a:pt x="0" y="35"/>
                    <a:pt x="0" y="35"/>
                    <a:pt x="0" y="35"/>
                  </a:cubicBezTo>
                  <a:cubicBezTo>
                    <a:pt x="217" y="35"/>
                    <a:pt x="217" y="35"/>
                    <a:pt x="217" y="35"/>
                  </a:cubicBezTo>
                  <a:close/>
                </a:path>
              </a:pathLst>
            </a:custGeom>
            <a:solidFill>
              <a:srgbClr val="9DCA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3" name="Freeform 468">
              <a:extLst>
                <a:ext uri="{FF2B5EF4-FFF2-40B4-BE49-F238E27FC236}">
                  <a16:creationId xmlns="" xmlns:a16="http://schemas.microsoft.com/office/drawing/2014/main" id="{C50DCBA8-87CD-4962-99B4-FA705D6EAA60}"/>
                </a:ext>
              </a:extLst>
            </p:cNvPr>
            <p:cNvSpPr>
              <a:spLocks/>
            </p:cNvSpPr>
            <p:nvPr/>
          </p:nvSpPr>
          <p:spPr bwMode="auto">
            <a:xfrm>
              <a:off x="2520" y="3101"/>
              <a:ext cx="119" cy="65"/>
            </a:xfrm>
            <a:custGeom>
              <a:avLst/>
              <a:gdLst>
                <a:gd name="T0" fmla="*/ 151 w 207"/>
                <a:gd name="T1" fmla="*/ 0 h 112"/>
                <a:gd name="T2" fmla="*/ 56 w 207"/>
                <a:gd name="T3" fmla="*/ 0 h 112"/>
                <a:gd name="T4" fmla="*/ 0 w 207"/>
                <a:gd name="T5" fmla="*/ 56 h 112"/>
                <a:gd name="T6" fmla="*/ 56 w 207"/>
                <a:gd name="T7" fmla="*/ 112 h 112"/>
                <a:gd name="T8" fmla="*/ 151 w 207"/>
                <a:gd name="T9" fmla="*/ 112 h 112"/>
                <a:gd name="T10" fmla="*/ 207 w 207"/>
                <a:gd name="T11" fmla="*/ 56 h 112"/>
                <a:gd name="T12" fmla="*/ 151 w 20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07" h="112">
                  <a:moveTo>
                    <a:pt x="151" y="0"/>
                  </a:moveTo>
                  <a:cubicBezTo>
                    <a:pt x="56" y="0"/>
                    <a:pt x="56" y="0"/>
                    <a:pt x="56" y="0"/>
                  </a:cubicBezTo>
                  <a:cubicBezTo>
                    <a:pt x="25" y="0"/>
                    <a:pt x="0" y="25"/>
                    <a:pt x="0" y="56"/>
                  </a:cubicBezTo>
                  <a:cubicBezTo>
                    <a:pt x="0" y="87"/>
                    <a:pt x="25" y="112"/>
                    <a:pt x="56" y="112"/>
                  </a:cubicBezTo>
                  <a:cubicBezTo>
                    <a:pt x="151" y="112"/>
                    <a:pt x="151" y="112"/>
                    <a:pt x="151" y="112"/>
                  </a:cubicBezTo>
                  <a:cubicBezTo>
                    <a:pt x="182" y="112"/>
                    <a:pt x="207" y="87"/>
                    <a:pt x="207" y="56"/>
                  </a:cubicBezTo>
                  <a:cubicBezTo>
                    <a:pt x="207" y="25"/>
                    <a:pt x="182" y="0"/>
                    <a:pt x="151" y="0"/>
                  </a:cubicBezTo>
                </a:path>
              </a:pathLst>
            </a:custGeom>
            <a:solidFill>
              <a:srgbClr val="839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98" name="星形: 四角 597">
            <a:extLst>
              <a:ext uri="{FF2B5EF4-FFF2-40B4-BE49-F238E27FC236}">
                <a16:creationId xmlns="" xmlns:a16="http://schemas.microsoft.com/office/drawing/2014/main" id="{0D5CDB97-0E12-4155-8748-A75DE7AE3780}"/>
              </a:ext>
            </a:extLst>
          </p:cNvPr>
          <p:cNvSpPr/>
          <p:nvPr/>
        </p:nvSpPr>
        <p:spPr>
          <a:xfrm>
            <a:off x="526686" y="3497838"/>
            <a:ext cx="258253" cy="258253"/>
          </a:xfrm>
          <a:prstGeom prst="star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0" name="星形: 四角 599">
            <a:extLst>
              <a:ext uri="{FF2B5EF4-FFF2-40B4-BE49-F238E27FC236}">
                <a16:creationId xmlns="" xmlns:a16="http://schemas.microsoft.com/office/drawing/2014/main" id="{898B3205-9CFB-4F0A-834D-FDA143E613C1}"/>
              </a:ext>
            </a:extLst>
          </p:cNvPr>
          <p:cNvSpPr/>
          <p:nvPr/>
        </p:nvSpPr>
        <p:spPr>
          <a:xfrm>
            <a:off x="646697" y="3307319"/>
            <a:ext cx="150812" cy="150812"/>
          </a:xfrm>
          <a:prstGeom prst="star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1" name="星形: 四角 600">
            <a:extLst>
              <a:ext uri="{FF2B5EF4-FFF2-40B4-BE49-F238E27FC236}">
                <a16:creationId xmlns="" xmlns:a16="http://schemas.microsoft.com/office/drawing/2014/main" id="{42B5A18D-0CBE-4CE9-98F9-8B736B853D38}"/>
              </a:ext>
            </a:extLst>
          </p:cNvPr>
          <p:cNvSpPr/>
          <p:nvPr/>
        </p:nvSpPr>
        <p:spPr>
          <a:xfrm>
            <a:off x="826483" y="3899251"/>
            <a:ext cx="85725" cy="85725"/>
          </a:xfrm>
          <a:prstGeom prst="star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2" name="星形: 四角 601">
            <a:extLst>
              <a:ext uri="{FF2B5EF4-FFF2-40B4-BE49-F238E27FC236}">
                <a16:creationId xmlns="" xmlns:a16="http://schemas.microsoft.com/office/drawing/2014/main" id="{331082BF-1694-475A-8AA3-1551413C9137}"/>
              </a:ext>
            </a:extLst>
          </p:cNvPr>
          <p:cNvSpPr/>
          <p:nvPr/>
        </p:nvSpPr>
        <p:spPr>
          <a:xfrm>
            <a:off x="568165" y="3929063"/>
            <a:ext cx="67818" cy="67818"/>
          </a:xfrm>
          <a:prstGeom prst="star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3" name="星形: 四角 602">
            <a:extLst>
              <a:ext uri="{FF2B5EF4-FFF2-40B4-BE49-F238E27FC236}">
                <a16:creationId xmlns="" xmlns:a16="http://schemas.microsoft.com/office/drawing/2014/main" id="{4D4BBF94-648B-44C0-8569-8D42523F63B5}"/>
              </a:ext>
            </a:extLst>
          </p:cNvPr>
          <p:cNvSpPr/>
          <p:nvPr/>
        </p:nvSpPr>
        <p:spPr>
          <a:xfrm>
            <a:off x="469399" y="3791260"/>
            <a:ext cx="129126" cy="129126"/>
          </a:xfrm>
          <a:prstGeom prst="star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4" name="星形: 四角 603">
            <a:extLst>
              <a:ext uri="{FF2B5EF4-FFF2-40B4-BE49-F238E27FC236}">
                <a16:creationId xmlns="" xmlns:a16="http://schemas.microsoft.com/office/drawing/2014/main" id="{A0A85768-4897-4192-AEA1-179F38D96D6C}"/>
              </a:ext>
            </a:extLst>
          </p:cNvPr>
          <p:cNvSpPr/>
          <p:nvPr/>
        </p:nvSpPr>
        <p:spPr>
          <a:xfrm>
            <a:off x="1571973" y="3238203"/>
            <a:ext cx="118123" cy="118123"/>
          </a:xfrm>
          <a:prstGeom prst="star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5" name="星形: 四角 604">
            <a:extLst>
              <a:ext uri="{FF2B5EF4-FFF2-40B4-BE49-F238E27FC236}">
                <a16:creationId xmlns="" xmlns:a16="http://schemas.microsoft.com/office/drawing/2014/main" id="{867CC556-D61A-4A52-8C90-6CC48E868F7F}"/>
              </a:ext>
            </a:extLst>
          </p:cNvPr>
          <p:cNvSpPr/>
          <p:nvPr/>
        </p:nvSpPr>
        <p:spPr>
          <a:xfrm>
            <a:off x="1578303" y="3671887"/>
            <a:ext cx="76757" cy="76757"/>
          </a:xfrm>
          <a:prstGeom prst="star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6" name="星形: 四角 605">
            <a:extLst>
              <a:ext uri="{FF2B5EF4-FFF2-40B4-BE49-F238E27FC236}">
                <a16:creationId xmlns="" xmlns:a16="http://schemas.microsoft.com/office/drawing/2014/main" id="{920DF201-0BD6-4DF1-8C44-77A19CFFE1A9}"/>
              </a:ext>
            </a:extLst>
          </p:cNvPr>
          <p:cNvSpPr/>
          <p:nvPr/>
        </p:nvSpPr>
        <p:spPr>
          <a:xfrm>
            <a:off x="1757125" y="3473353"/>
            <a:ext cx="72091" cy="72091"/>
          </a:xfrm>
          <a:prstGeom prst="star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7" name="星形: 四角 606">
            <a:extLst>
              <a:ext uri="{FF2B5EF4-FFF2-40B4-BE49-F238E27FC236}">
                <a16:creationId xmlns="" xmlns:a16="http://schemas.microsoft.com/office/drawing/2014/main" id="{66C80AEA-1130-460B-84B0-E5B9C52C5EC9}"/>
              </a:ext>
            </a:extLst>
          </p:cNvPr>
          <p:cNvSpPr/>
          <p:nvPr/>
        </p:nvSpPr>
        <p:spPr>
          <a:xfrm>
            <a:off x="271452" y="3733164"/>
            <a:ext cx="166752" cy="16675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8" name="星形: 四角 607">
            <a:extLst>
              <a:ext uri="{FF2B5EF4-FFF2-40B4-BE49-F238E27FC236}">
                <a16:creationId xmlns="" xmlns:a16="http://schemas.microsoft.com/office/drawing/2014/main" id="{B36E029E-20C1-49ED-A00A-F53C1DE57CDA}"/>
              </a:ext>
            </a:extLst>
          </p:cNvPr>
          <p:cNvSpPr/>
          <p:nvPr/>
        </p:nvSpPr>
        <p:spPr>
          <a:xfrm>
            <a:off x="1390649" y="3580162"/>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9" name="星形: 四角 608">
            <a:extLst>
              <a:ext uri="{FF2B5EF4-FFF2-40B4-BE49-F238E27FC236}">
                <a16:creationId xmlns="" xmlns:a16="http://schemas.microsoft.com/office/drawing/2014/main" id="{6D630219-0646-45DB-A673-34BAE6E6CB58}"/>
              </a:ext>
            </a:extLst>
          </p:cNvPr>
          <p:cNvSpPr/>
          <p:nvPr/>
        </p:nvSpPr>
        <p:spPr>
          <a:xfrm>
            <a:off x="2005013" y="3759994"/>
            <a:ext cx="83068" cy="8023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0" name="星形: 四角 609">
            <a:extLst>
              <a:ext uri="{FF2B5EF4-FFF2-40B4-BE49-F238E27FC236}">
                <a16:creationId xmlns="" xmlns:a16="http://schemas.microsoft.com/office/drawing/2014/main" id="{D2731B9A-EBF5-4C4C-A55D-34E1299E69B9}"/>
              </a:ext>
            </a:extLst>
          </p:cNvPr>
          <p:cNvSpPr/>
          <p:nvPr/>
        </p:nvSpPr>
        <p:spPr>
          <a:xfrm>
            <a:off x="1621810" y="3906203"/>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1" name="星形: 四角 610">
            <a:extLst>
              <a:ext uri="{FF2B5EF4-FFF2-40B4-BE49-F238E27FC236}">
                <a16:creationId xmlns="" xmlns:a16="http://schemas.microsoft.com/office/drawing/2014/main" id="{9DD8CA30-7459-415A-AF7C-46C38003F83C}"/>
              </a:ext>
            </a:extLst>
          </p:cNvPr>
          <p:cNvSpPr/>
          <p:nvPr/>
        </p:nvSpPr>
        <p:spPr>
          <a:xfrm>
            <a:off x="1951216" y="3259258"/>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2" name="星形: 四角 611">
            <a:extLst>
              <a:ext uri="{FF2B5EF4-FFF2-40B4-BE49-F238E27FC236}">
                <a16:creationId xmlns="" xmlns:a16="http://schemas.microsoft.com/office/drawing/2014/main" id="{FBC5845F-3835-4DC2-B337-D9D235D2D206}"/>
              </a:ext>
            </a:extLst>
          </p:cNvPr>
          <p:cNvSpPr/>
          <p:nvPr/>
        </p:nvSpPr>
        <p:spPr>
          <a:xfrm>
            <a:off x="1385038" y="3818600"/>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3" name="星形: 四角 612">
            <a:extLst>
              <a:ext uri="{FF2B5EF4-FFF2-40B4-BE49-F238E27FC236}">
                <a16:creationId xmlns="" xmlns:a16="http://schemas.microsoft.com/office/drawing/2014/main" id="{25D5FC74-0554-43B1-8222-3A3EC2EC96F4}"/>
              </a:ext>
            </a:extLst>
          </p:cNvPr>
          <p:cNvSpPr/>
          <p:nvPr/>
        </p:nvSpPr>
        <p:spPr>
          <a:xfrm>
            <a:off x="1807369" y="3604032"/>
            <a:ext cx="57041" cy="57884"/>
          </a:xfrm>
          <a:prstGeom prst="star4">
            <a:avLst>
              <a:gd name="adj" fmla="val 28139"/>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4" name="任意多边形: 形状 613">
            <a:extLst>
              <a:ext uri="{FF2B5EF4-FFF2-40B4-BE49-F238E27FC236}">
                <a16:creationId xmlns="" xmlns:a16="http://schemas.microsoft.com/office/drawing/2014/main" id="{709580E6-4D59-4FDA-8FE0-9D7F87C84C79}"/>
              </a:ext>
            </a:extLst>
          </p:cNvPr>
          <p:cNvSpPr/>
          <p:nvPr/>
        </p:nvSpPr>
        <p:spPr>
          <a:xfrm rot="18900000">
            <a:off x="2043158" y="3442651"/>
            <a:ext cx="45719" cy="45719"/>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5" name="任意多边形: 形状 614">
            <a:extLst>
              <a:ext uri="{FF2B5EF4-FFF2-40B4-BE49-F238E27FC236}">
                <a16:creationId xmlns="" xmlns:a16="http://schemas.microsoft.com/office/drawing/2014/main" id="{1AB1E822-AC10-4D04-88D5-4295A1C6E3B3}"/>
              </a:ext>
            </a:extLst>
          </p:cNvPr>
          <p:cNvSpPr/>
          <p:nvPr/>
        </p:nvSpPr>
        <p:spPr>
          <a:xfrm rot="18900000">
            <a:off x="1528837" y="4078579"/>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6" name="任意多边形: 形状 615">
            <a:extLst>
              <a:ext uri="{FF2B5EF4-FFF2-40B4-BE49-F238E27FC236}">
                <a16:creationId xmlns="" xmlns:a16="http://schemas.microsoft.com/office/drawing/2014/main" id="{4B3887EB-E454-44ED-9165-8191AE8D04F0}"/>
              </a:ext>
            </a:extLst>
          </p:cNvPr>
          <p:cNvSpPr/>
          <p:nvPr/>
        </p:nvSpPr>
        <p:spPr>
          <a:xfrm rot="18900000">
            <a:off x="859850" y="4093436"/>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7" name="椭圆 616">
            <a:extLst>
              <a:ext uri="{FF2B5EF4-FFF2-40B4-BE49-F238E27FC236}">
                <a16:creationId xmlns="" xmlns:a16="http://schemas.microsoft.com/office/drawing/2014/main" id="{0A8672E1-3A95-4F1B-A82B-F53F9DA5D935}"/>
              </a:ext>
            </a:extLst>
          </p:cNvPr>
          <p:cNvSpPr/>
          <p:nvPr/>
        </p:nvSpPr>
        <p:spPr>
          <a:xfrm>
            <a:off x="779181" y="3749236"/>
            <a:ext cx="81672" cy="81672"/>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8" name="椭圆 617">
            <a:extLst>
              <a:ext uri="{FF2B5EF4-FFF2-40B4-BE49-F238E27FC236}">
                <a16:creationId xmlns="" xmlns:a16="http://schemas.microsoft.com/office/drawing/2014/main" id="{664C90EF-A6FD-434D-ADED-CD66C7A965C9}"/>
              </a:ext>
            </a:extLst>
          </p:cNvPr>
          <p:cNvSpPr/>
          <p:nvPr/>
        </p:nvSpPr>
        <p:spPr>
          <a:xfrm>
            <a:off x="1006271" y="3285763"/>
            <a:ext cx="81672" cy="81672"/>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9" name="椭圆 618">
            <a:extLst>
              <a:ext uri="{FF2B5EF4-FFF2-40B4-BE49-F238E27FC236}">
                <a16:creationId xmlns="" xmlns:a16="http://schemas.microsoft.com/office/drawing/2014/main" id="{C83B7E63-0EE5-4893-9990-4AD63DF939F8}"/>
              </a:ext>
            </a:extLst>
          </p:cNvPr>
          <p:cNvSpPr/>
          <p:nvPr/>
        </p:nvSpPr>
        <p:spPr>
          <a:xfrm>
            <a:off x="125990" y="4004272"/>
            <a:ext cx="66623" cy="66623"/>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0" name="组合 619">
            <a:extLst>
              <a:ext uri="{FF2B5EF4-FFF2-40B4-BE49-F238E27FC236}">
                <a16:creationId xmlns="" xmlns:a16="http://schemas.microsoft.com/office/drawing/2014/main" id="{E6683D2A-F7AF-45FC-9399-27B66607F38F}"/>
              </a:ext>
            </a:extLst>
          </p:cNvPr>
          <p:cNvGrpSpPr/>
          <p:nvPr/>
        </p:nvGrpSpPr>
        <p:grpSpPr>
          <a:xfrm>
            <a:off x="125990" y="3639448"/>
            <a:ext cx="45719" cy="45719"/>
            <a:chOff x="3717707" y="3782775"/>
            <a:chExt cx="126451" cy="126451"/>
          </a:xfrm>
        </p:grpSpPr>
        <p:cxnSp>
          <p:nvCxnSpPr>
            <p:cNvPr id="621" name="直接连接符 620">
              <a:extLst>
                <a:ext uri="{FF2B5EF4-FFF2-40B4-BE49-F238E27FC236}">
                  <a16:creationId xmlns="" xmlns:a16="http://schemas.microsoft.com/office/drawing/2014/main" id="{C426E26A-5860-45F1-8F11-BE76AE59B313}"/>
                </a:ext>
              </a:extLst>
            </p:cNvPr>
            <p:cNvCxnSpPr>
              <a:cxnSpLocks/>
            </p:cNvCxnSpPr>
            <p:nvPr/>
          </p:nvCxnSpPr>
          <p:spPr>
            <a:xfrm rot="-540000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622" name="直接连接符 621">
              <a:extLst>
                <a:ext uri="{FF2B5EF4-FFF2-40B4-BE49-F238E27FC236}">
                  <a16:creationId xmlns="" xmlns:a16="http://schemas.microsoft.com/office/drawing/2014/main" id="{CFC0F238-DAD2-4A95-8D1D-D9CE4BDEB0D2}"/>
                </a:ext>
              </a:extLst>
            </p:cNvPr>
            <p:cNvCxnSpPr>
              <a:cxnSpLocks/>
            </p:cNvCxnSpPr>
            <p:nvPr/>
          </p:nvCxnSpPr>
          <p:spPr>
            <a:xfrm rot="-360011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623" name="直接连接符 622">
              <a:extLst>
                <a:ext uri="{FF2B5EF4-FFF2-40B4-BE49-F238E27FC236}">
                  <a16:creationId xmlns="" xmlns:a16="http://schemas.microsoft.com/office/drawing/2014/main" id="{1565A10F-6786-4AE7-8F3D-10E2A84A9D6A}"/>
                </a:ext>
              </a:extLst>
            </p:cNvPr>
            <p:cNvCxnSpPr>
              <a:cxnSpLocks/>
            </p:cNvCxnSpPr>
            <p:nvPr/>
          </p:nvCxnSpPr>
          <p:spPr>
            <a:xfrm rot="-180022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624" name="直接连接符 623">
              <a:extLst>
                <a:ext uri="{FF2B5EF4-FFF2-40B4-BE49-F238E27FC236}">
                  <a16:creationId xmlns="" xmlns:a16="http://schemas.microsoft.com/office/drawing/2014/main" id="{48611D55-B9C8-4209-9DD9-276BA1075BD1}"/>
                </a:ext>
              </a:extLst>
            </p:cNvPr>
            <p:cNvCxnSpPr>
              <a:cxnSpLocks/>
            </p:cNvCxnSpPr>
            <p:nvPr/>
          </p:nvCxnSpPr>
          <p:spPr>
            <a:xfrm rot="2159967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625" name="直接连接符 624">
              <a:extLst>
                <a:ext uri="{FF2B5EF4-FFF2-40B4-BE49-F238E27FC236}">
                  <a16:creationId xmlns="" xmlns:a16="http://schemas.microsoft.com/office/drawing/2014/main" id="{EB0AF1E8-FF2F-4A3D-950A-C36556C96049}"/>
                </a:ext>
              </a:extLst>
            </p:cNvPr>
            <p:cNvCxnSpPr>
              <a:cxnSpLocks/>
            </p:cNvCxnSpPr>
            <p:nvPr/>
          </p:nvCxnSpPr>
          <p:spPr>
            <a:xfrm rot="179956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626" name="直接连接符 625">
              <a:extLst>
                <a:ext uri="{FF2B5EF4-FFF2-40B4-BE49-F238E27FC236}">
                  <a16:creationId xmlns="" xmlns:a16="http://schemas.microsoft.com/office/drawing/2014/main" id="{B7EE3EE0-A5EF-4E46-9327-24328241BA9E}"/>
                </a:ext>
              </a:extLst>
            </p:cNvPr>
            <p:cNvCxnSpPr>
              <a:cxnSpLocks/>
            </p:cNvCxnSpPr>
            <p:nvPr/>
          </p:nvCxnSpPr>
          <p:spPr>
            <a:xfrm rot="359945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sp>
        <p:nvSpPr>
          <p:cNvPr id="627" name="椭圆 626">
            <a:extLst>
              <a:ext uri="{FF2B5EF4-FFF2-40B4-BE49-F238E27FC236}">
                <a16:creationId xmlns="" xmlns:a16="http://schemas.microsoft.com/office/drawing/2014/main" id="{7319FE8D-846A-4024-BF34-248CFEA8050A}"/>
              </a:ext>
            </a:extLst>
          </p:cNvPr>
          <p:cNvSpPr/>
          <p:nvPr/>
        </p:nvSpPr>
        <p:spPr>
          <a:xfrm>
            <a:off x="2009659" y="3598612"/>
            <a:ext cx="81672" cy="81672"/>
          </a:xfrm>
          <a:prstGeom prst="ellipse">
            <a:avLst/>
          </a:prstGeom>
          <a:noFill/>
          <a:ln>
            <a:solidFill>
              <a:srgbClr val="FF8A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8" name="星形: 四角 627">
            <a:extLst>
              <a:ext uri="{FF2B5EF4-FFF2-40B4-BE49-F238E27FC236}">
                <a16:creationId xmlns="" xmlns:a16="http://schemas.microsoft.com/office/drawing/2014/main" id="{AEB2F1DA-07C1-49AF-82C9-19DB16E93FEE}"/>
              </a:ext>
            </a:extLst>
          </p:cNvPr>
          <p:cNvSpPr/>
          <p:nvPr/>
        </p:nvSpPr>
        <p:spPr>
          <a:xfrm>
            <a:off x="7701534" y="4157554"/>
            <a:ext cx="128473" cy="128473"/>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9" name="星形: 四角 628">
            <a:extLst>
              <a:ext uri="{FF2B5EF4-FFF2-40B4-BE49-F238E27FC236}">
                <a16:creationId xmlns="" xmlns:a16="http://schemas.microsoft.com/office/drawing/2014/main" id="{2246F5E3-5368-43EF-9511-2BC3BD9E9A57}"/>
              </a:ext>
            </a:extLst>
          </p:cNvPr>
          <p:cNvSpPr/>
          <p:nvPr/>
        </p:nvSpPr>
        <p:spPr>
          <a:xfrm>
            <a:off x="8582453" y="4157554"/>
            <a:ext cx="90435" cy="90435"/>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0" name="任意多边形: 形状 629">
            <a:extLst>
              <a:ext uri="{FF2B5EF4-FFF2-40B4-BE49-F238E27FC236}">
                <a16:creationId xmlns="" xmlns:a16="http://schemas.microsoft.com/office/drawing/2014/main" id="{EDFA255E-9A7D-493C-B4C9-F2BC1847216A}"/>
              </a:ext>
            </a:extLst>
          </p:cNvPr>
          <p:cNvSpPr/>
          <p:nvPr/>
        </p:nvSpPr>
        <p:spPr>
          <a:xfrm rot="18900000">
            <a:off x="8044170" y="3986632"/>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1" name="任意多边形: 形状 630">
            <a:extLst>
              <a:ext uri="{FF2B5EF4-FFF2-40B4-BE49-F238E27FC236}">
                <a16:creationId xmlns="" xmlns:a16="http://schemas.microsoft.com/office/drawing/2014/main" id="{6C27D670-D51E-446E-AD47-7DFCC0710CCC}"/>
              </a:ext>
            </a:extLst>
          </p:cNvPr>
          <p:cNvSpPr/>
          <p:nvPr/>
        </p:nvSpPr>
        <p:spPr>
          <a:xfrm rot="18900000">
            <a:off x="8754353" y="4360841"/>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2" name="星形: 四角 631">
            <a:extLst>
              <a:ext uri="{FF2B5EF4-FFF2-40B4-BE49-F238E27FC236}">
                <a16:creationId xmlns="" xmlns:a16="http://schemas.microsoft.com/office/drawing/2014/main" id="{1294D23D-CDD8-4D7C-92FF-BF4851B42E6D}"/>
              </a:ext>
            </a:extLst>
          </p:cNvPr>
          <p:cNvSpPr/>
          <p:nvPr/>
        </p:nvSpPr>
        <p:spPr>
          <a:xfrm>
            <a:off x="8163051" y="4222097"/>
            <a:ext cx="86821" cy="83855"/>
          </a:xfrm>
          <a:prstGeom prst="star4">
            <a:avLst>
              <a:gd name="adj" fmla="val 50000"/>
            </a:avLst>
          </a:prstGeom>
          <a:solidFill>
            <a:srgbClr val="B74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3" name="星形: 四角 632">
            <a:extLst>
              <a:ext uri="{FF2B5EF4-FFF2-40B4-BE49-F238E27FC236}">
                <a16:creationId xmlns="" xmlns:a16="http://schemas.microsoft.com/office/drawing/2014/main" id="{2D28E595-04F3-4350-A1DC-686F568255AD}"/>
              </a:ext>
            </a:extLst>
          </p:cNvPr>
          <p:cNvSpPr/>
          <p:nvPr/>
        </p:nvSpPr>
        <p:spPr>
          <a:xfrm>
            <a:off x="8706804" y="4046648"/>
            <a:ext cx="54471" cy="52610"/>
          </a:xfrm>
          <a:prstGeom prst="star4">
            <a:avLst>
              <a:gd name="adj" fmla="val 50000"/>
            </a:avLst>
          </a:prstGeom>
          <a:solidFill>
            <a:srgbClr val="B74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4" name="星形: 四角 633">
            <a:extLst>
              <a:ext uri="{FF2B5EF4-FFF2-40B4-BE49-F238E27FC236}">
                <a16:creationId xmlns="" xmlns:a16="http://schemas.microsoft.com/office/drawing/2014/main" id="{656AA695-B221-4BF7-A937-4505DDAA7C41}"/>
              </a:ext>
            </a:extLst>
          </p:cNvPr>
          <p:cNvSpPr/>
          <p:nvPr/>
        </p:nvSpPr>
        <p:spPr>
          <a:xfrm>
            <a:off x="7148528" y="3127004"/>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5" name="星形: 四角 634">
            <a:extLst>
              <a:ext uri="{FF2B5EF4-FFF2-40B4-BE49-F238E27FC236}">
                <a16:creationId xmlns="" xmlns:a16="http://schemas.microsoft.com/office/drawing/2014/main" id="{99EC2183-794D-4B91-A037-D30C48B17A13}"/>
              </a:ext>
            </a:extLst>
          </p:cNvPr>
          <p:cNvSpPr/>
          <p:nvPr/>
        </p:nvSpPr>
        <p:spPr>
          <a:xfrm>
            <a:off x="8578514" y="3064083"/>
            <a:ext cx="188747" cy="188747"/>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6" name="星形: 四角 635">
            <a:extLst>
              <a:ext uri="{FF2B5EF4-FFF2-40B4-BE49-F238E27FC236}">
                <a16:creationId xmlns="" xmlns:a16="http://schemas.microsoft.com/office/drawing/2014/main" id="{1A6C3627-1EF0-4437-9D70-24AA3B568387}"/>
              </a:ext>
            </a:extLst>
          </p:cNvPr>
          <p:cNvSpPr/>
          <p:nvPr/>
        </p:nvSpPr>
        <p:spPr>
          <a:xfrm>
            <a:off x="7448885" y="3227336"/>
            <a:ext cx="175732" cy="17573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7" name="椭圆 636">
            <a:extLst>
              <a:ext uri="{FF2B5EF4-FFF2-40B4-BE49-F238E27FC236}">
                <a16:creationId xmlns="" xmlns:a16="http://schemas.microsoft.com/office/drawing/2014/main" id="{426BE35F-51D0-4D9A-9663-FDA286DB68CB}"/>
              </a:ext>
            </a:extLst>
          </p:cNvPr>
          <p:cNvSpPr/>
          <p:nvPr/>
        </p:nvSpPr>
        <p:spPr>
          <a:xfrm>
            <a:off x="7845371" y="2945712"/>
            <a:ext cx="81672" cy="8167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椭圆 637">
            <a:extLst>
              <a:ext uri="{FF2B5EF4-FFF2-40B4-BE49-F238E27FC236}">
                <a16:creationId xmlns="" xmlns:a16="http://schemas.microsoft.com/office/drawing/2014/main" id="{F58F609E-37F0-4B5F-9BA7-BCA6CA6443D4}"/>
              </a:ext>
            </a:extLst>
          </p:cNvPr>
          <p:cNvSpPr/>
          <p:nvPr/>
        </p:nvSpPr>
        <p:spPr>
          <a:xfrm>
            <a:off x="8133451" y="3148453"/>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9" name="椭圆 638">
            <a:extLst>
              <a:ext uri="{FF2B5EF4-FFF2-40B4-BE49-F238E27FC236}">
                <a16:creationId xmlns="" xmlns:a16="http://schemas.microsoft.com/office/drawing/2014/main" id="{45E4EC88-E61A-4375-B103-4533E5AF7E40}"/>
              </a:ext>
            </a:extLst>
          </p:cNvPr>
          <p:cNvSpPr/>
          <p:nvPr/>
        </p:nvSpPr>
        <p:spPr>
          <a:xfrm>
            <a:off x="8368672" y="3114786"/>
            <a:ext cx="64997" cy="64997"/>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0" name="椭圆 639">
            <a:extLst>
              <a:ext uri="{FF2B5EF4-FFF2-40B4-BE49-F238E27FC236}">
                <a16:creationId xmlns="" xmlns:a16="http://schemas.microsoft.com/office/drawing/2014/main" id="{F82C4B22-28B0-45F2-8FBD-D9ADEA347FE2}"/>
              </a:ext>
            </a:extLst>
          </p:cNvPr>
          <p:cNvSpPr/>
          <p:nvPr/>
        </p:nvSpPr>
        <p:spPr>
          <a:xfrm>
            <a:off x="8540350" y="3286464"/>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1" name="星形: 四角 640">
            <a:extLst>
              <a:ext uri="{FF2B5EF4-FFF2-40B4-BE49-F238E27FC236}">
                <a16:creationId xmlns="" xmlns:a16="http://schemas.microsoft.com/office/drawing/2014/main" id="{DDE4C29E-D25B-4703-A7FF-A08CCFD351D6}"/>
              </a:ext>
            </a:extLst>
          </p:cNvPr>
          <p:cNvSpPr/>
          <p:nvPr/>
        </p:nvSpPr>
        <p:spPr>
          <a:xfrm>
            <a:off x="7165222" y="3526616"/>
            <a:ext cx="175732" cy="17573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42" name="星形: 四角 641">
            <a:extLst>
              <a:ext uri="{FF2B5EF4-FFF2-40B4-BE49-F238E27FC236}">
                <a16:creationId xmlns="" xmlns:a16="http://schemas.microsoft.com/office/drawing/2014/main" id="{E6EF0800-EDA0-4CE8-AEA4-CD57C595960F}"/>
              </a:ext>
            </a:extLst>
          </p:cNvPr>
          <p:cNvSpPr/>
          <p:nvPr/>
        </p:nvSpPr>
        <p:spPr>
          <a:xfrm>
            <a:off x="7165221" y="3805150"/>
            <a:ext cx="151125" cy="151125"/>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43" name="星形: 四角 642">
            <a:extLst>
              <a:ext uri="{FF2B5EF4-FFF2-40B4-BE49-F238E27FC236}">
                <a16:creationId xmlns="" xmlns:a16="http://schemas.microsoft.com/office/drawing/2014/main" id="{98EDA563-6D04-43FF-90A2-C9033EDBDC95}"/>
              </a:ext>
            </a:extLst>
          </p:cNvPr>
          <p:cNvSpPr/>
          <p:nvPr/>
        </p:nvSpPr>
        <p:spPr>
          <a:xfrm>
            <a:off x="7008612" y="3554930"/>
            <a:ext cx="60621" cy="6062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44" name="星形: 四角 643">
            <a:extLst>
              <a:ext uri="{FF2B5EF4-FFF2-40B4-BE49-F238E27FC236}">
                <a16:creationId xmlns="" xmlns:a16="http://schemas.microsoft.com/office/drawing/2014/main" id="{14B24A0B-CDEC-4503-840B-D469624C9056}"/>
              </a:ext>
            </a:extLst>
          </p:cNvPr>
          <p:cNvSpPr/>
          <p:nvPr/>
        </p:nvSpPr>
        <p:spPr>
          <a:xfrm>
            <a:off x="7385626" y="4270375"/>
            <a:ext cx="93663" cy="93663"/>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45" name="星形: 四角 644">
            <a:extLst>
              <a:ext uri="{FF2B5EF4-FFF2-40B4-BE49-F238E27FC236}">
                <a16:creationId xmlns="" xmlns:a16="http://schemas.microsoft.com/office/drawing/2014/main" id="{A5AE52B6-3A18-4D51-9471-E5DCF6ACA841}"/>
              </a:ext>
            </a:extLst>
          </p:cNvPr>
          <p:cNvSpPr/>
          <p:nvPr/>
        </p:nvSpPr>
        <p:spPr>
          <a:xfrm>
            <a:off x="7285288" y="4189413"/>
            <a:ext cx="47174" cy="47174"/>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 name="图片 1">
            <a:extLst>
              <a:ext uri="{FF2B5EF4-FFF2-40B4-BE49-F238E27FC236}">
                <a16:creationId xmlns="" xmlns:a16="http://schemas.microsoft.com/office/drawing/2014/main" id="{67EB4EE8-2ABF-4F5B-8CB8-0D18DBBEC0C8}"/>
              </a:ext>
            </a:extLst>
          </p:cNvPr>
          <p:cNvPicPr>
            <a:picLocks noChangeAspect="1"/>
          </p:cNvPicPr>
          <p:nvPr/>
        </p:nvPicPr>
        <p:blipFill>
          <a:blip r:embed="rId10"/>
          <a:stretch>
            <a:fillRect/>
          </a:stretch>
        </p:blipFill>
        <p:spPr>
          <a:xfrm>
            <a:off x="1474964" y="355319"/>
            <a:ext cx="6194073" cy="1109568"/>
          </a:xfrm>
          <a:prstGeom prst="rect">
            <a:avLst/>
          </a:prstGeom>
        </p:spPr>
      </p:pic>
    </p:spTree>
    <p:extLst>
      <p:ext uri="{BB962C8B-B14F-4D97-AF65-F5344CB8AC3E}">
        <p14:creationId xmlns:p14="http://schemas.microsoft.com/office/powerpoint/2010/main" val="26059967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矩形 118">
            <a:extLst>
              <a:ext uri="{FF2B5EF4-FFF2-40B4-BE49-F238E27FC236}">
                <a16:creationId xmlns="" xmlns:a16="http://schemas.microsoft.com/office/drawing/2014/main" id="{EE9B62E2-694A-489E-A5CE-A814F092C6BE}"/>
              </a:ext>
            </a:extLst>
          </p:cNvPr>
          <p:cNvSpPr/>
          <p:nvPr/>
        </p:nvSpPr>
        <p:spPr>
          <a:xfrm>
            <a:off x="-10339" y="-23957"/>
            <a:ext cx="9154339"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a:extLst>
              <a:ext uri="{FF2B5EF4-FFF2-40B4-BE49-F238E27FC236}">
                <a16:creationId xmlns="" xmlns:a16="http://schemas.microsoft.com/office/drawing/2014/main" id="{F382A697-D6E9-4369-9C39-03ECA22500A4}"/>
              </a:ext>
            </a:extLst>
          </p:cNvPr>
          <p:cNvGrpSpPr/>
          <p:nvPr/>
        </p:nvGrpSpPr>
        <p:grpSpPr>
          <a:xfrm>
            <a:off x="1538712" y="349477"/>
            <a:ext cx="5561172" cy="3187247"/>
            <a:chOff x="1538712" y="116023"/>
            <a:chExt cx="5561172" cy="3187247"/>
          </a:xfrm>
        </p:grpSpPr>
        <p:sp>
          <p:nvSpPr>
            <p:cNvPr id="2" name="椭圆 1">
              <a:extLst>
                <a:ext uri="{FF2B5EF4-FFF2-40B4-BE49-F238E27FC236}">
                  <a16:creationId xmlns="" xmlns:a16="http://schemas.microsoft.com/office/drawing/2014/main" id="{3B61C38D-763A-4724-812B-DC483E1B8D7B}"/>
                </a:ext>
              </a:extLst>
            </p:cNvPr>
            <p:cNvSpPr/>
            <p:nvPr/>
          </p:nvSpPr>
          <p:spPr>
            <a:xfrm>
              <a:off x="3395255" y="696682"/>
              <a:ext cx="2343150" cy="2343150"/>
            </a:xfrm>
            <a:prstGeom prst="ellipse">
              <a:avLst/>
            </a:prstGeom>
            <a:solidFill>
              <a:srgbClr val="EA4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6" name="组合 55">
              <a:extLst>
                <a:ext uri="{FF2B5EF4-FFF2-40B4-BE49-F238E27FC236}">
                  <a16:creationId xmlns="" xmlns:a16="http://schemas.microsoft.com/office/drawing/2014/main" id="{2730C8BA-CEBA-4673-AED2-5F14B824D607}"/>
                </a:ext>
              </a:extLst>
            </p:cNvPr>
            <p:cNvGrpSpPr/>
            <p:nvPr/>
          </p:nvGrpSpPr>
          <p:grpSpPr>
            <a:xfrm>
              <a:off x="2373630" y="3303270"/>
              <a:ext cx="4396740" cy="0"/>
              <a:chOff x="2598420" y="3303270"/>
              <a:chExt cx="4396740" cy="0"/>
            </a:xfrm>
          </p:grpSpPr>
          <p:cxnSp>
            <p:nvCxnSpPr>
              <p:cNvPr id="47" name="直接连接符 46">
                <a:extLst>
                  <a:ext uri="{FF2B5EF4-FFF2-40B4-BE49-F238E27FC236}">
                    <a16:creationId xmlns="" xmlns:a16="http://schemas.microsoft.com/office/drawing/2014/main" id="{FC21FBB2-6C30-4E36-9140-F39C010FA5F9}"/>
                  </a:ext>
                </a:extLst>
              </p:cNvPr>
              <p:cNvCxnSpPr/>
              <p:nvPr/>
            </p:nvCxnSpPr>
            <p:spPr>
              <a:xfrm>
                <a:off x="2598420" y="3303270"/>
                <a:ext cx="175260" cy="0"/>
              </a:xfrm>
              <a:prstGeom prst="line">
                <a:avLst/>
              </a:prstGeom>
              <a:ln w="63500" cap="rnd">
                <a:solidFill>
                  <a:srgbClr val="EA4C89"/>
                </a:solidFill>
                <a:round/>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 xmlns:a16="http://schemas.microsoft.com/office/drawing/2014/main" id="{E22E2570-C9C5-4058-A69E-9638094EA8C2}"/>
                  </a:ext>
                </a:extLst>
              </p:cNvPr>
              <p:cNvCxnSpPr/>
              <p:nvPr/>
            </p:nvCxnSpPr>
            <p:spPr>
              <a:xfrm>
                <a:off x="2950845" y="3303270"/>
                <a:ext cx="1638300" cy="0"/>
              </a:xfrm>
              <a:prstGeom prst="line">
                <a:avLst/>
              </a:prstGeom>
              <a:ln w="63500" cap="rnd">
                <a:solidFill>
                  <a:srgbClr val="EA4C89"/>
                </a:solidFill>
                <a:round/>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 xmlns:a16="http://schemas.microsoft.com/office/drawing/2014/main" id="{C2082234-1D0E-4323-B379-29B407F36017}"/>
                  </a:ext>
                </a:extLst>
              </p:cNvPr>
              <p:cNvCxnSpPr/>
              <p:nvPr/>
            </p:nvCxnSpPr>
            <p:spPr>
              <a:xfrm>
                <a:off x="4766310" y="3303270"/>
                <a:ext cx="259080" cy="0"/>
              </a:xfrm>
              <a:prstGeom prst="line">
                <a:avLst/>
              </a:prstGeom>
              <a:ln w="63500" cap="rnd">
                <a:solidFill>
                  <a:srgbClr val="EA4C89"/>
                </a:solidFill>
                <a:round/>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 xmlns:a16="http://schemas.microsoft.com/office/drawing/2014/main" id="{D7025E21-95A6-4AEA-A20A-13E5BC7E485D}"/>
                  </a:ext>
                </a:extLst>
              </p:cNvPr>
              <p:cNvCxnSpPr/>
              <p:nvPr/>
            </p:nvCxnSpPr>
            <p:spPr>
              <a:xfrm>
                <a:off x="5202555" y="3303270"/>
                <a:ext cx="1120140" cy="0"/>
              </a:xfrm>
              <a:prstGeom prst="line">
                <a:avLst/>
              </a:prstGeom>
              <a:ln w="63500" cap="rnd">
                <a:solidFill>
                  <a:srgbClr val="EA4C89"/>
                </a:solidFill>
                <a:round/>
              </a:ln>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 xmlns:a16="http://schemas.microsoft.com/office/drawing/2014/main" id="{DD511E87-9223-482A-B3D0-B80F8B941C92}"/>
                  </a:ext>
                </a:extLst>
              </p:cNvPr>
              <p:cNvCxnSpPr/>
              <p:nvPr/>
            </p:nvCxnSpPr>
            <p:spPr>
              <a:xfrm>
                <a:off x="6499860" y="3303270"/>
                <a:ext cx="495300" cy="0"/>
              </a:xfrm>
              <a:prstGeom prst="line">
                <a:avLst/>
              </a:prstGeom>
              <a:ln w="63500" cap="rnd">
                <a:solidFill>
                  <a:srgbClr val="EA4C89"/>
                </a:solidFill>
                <a:round/>
              </a:ln>
            </p:spPr>
            <p:style>
              <a:lnRef idx="1">
                <a:schemeClr val="accent1"/>
              </a:lnRef>
              <a:fillRef idx="0">
                <a:schemeClr val="accent1"/>
              </a:fillRef>
              <a:effectRef idx="0">
                <a:schemeClr val="accent1"/>
              </a:effectRef>
              <a:fontRef idx="minor">
                <a:schemeClr val="tx1"/>
              </a:fontRef>
            </p:style>
          </p:cxnSp>
        </p:grpSp>
        <p:sp>
          <p:nvSpPr>
            <p:cNvPr id="57" name="空心弧 56">
              <a:extLst>
                <a:ext uri="{FF2B5EF4-FFF2-40B4-BE49-F238E27FC236}">
                  <a16:creationId xmlns="" xmlns:a16="http://schemas.microsoft.com/office/drawing/2014/main" id="{3F3DB87D-23F3-4F8B-82B1-6739A0301434}"/>
                </a:ext>
              </a:extLst>
            </p:cNvPr>
            <p:cNvSpPr/>
            <p:nvPr/>
          </p:nvSpPr>
          <p:spPr>
            <a:xfrm>
              <a:off x="3254405" y="555832"/>
              <a:ext cx="2484000" cy="2484000"/>
            </a:xfrm>
            <a:prstGeom prst="blockArc">
              <a:avLst>
                <a:gd name="adj1" fmla="val 12092481"/>
                <a:gd name="adj2" fmla="val 10006420"/>
                <a:gd name="adj3" fmla="val 0"/>
              </a:avLst>
            </a:prstGeom>
            <a:ln w="57150" cap="rnd">
              <a:solidFill>
                <a:srgbClr val="EA4C8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1" name="空心弧 60">
              <a:extLst>
                <a:ext uri="{FF2B5EF4-FFF2-40B4-BE49-F238E27FC236}">
                  <a16:creationId xmlns="" xmlns:a16="http://schemas.microsoft.com/office/drawing/2014/main" id="{98476178-97EC-4D6E-9399-1C885586C045}"/>
                </a:ext>
              </a:extLst>
            </p:cNvPr>
            <p:cNvSpPr/>
            <p:nvPr/>
          </p:nvSpPr>
          <p:spPr>
            <a:xfrm>
              <a:off x="3254405" y="555832"/>
              <a:ext cx="2484000" cy="2484000"/>
            </a:xfrm>
            <a:prstGeom prst="blockArc">
              <a:avLst>
                <a:gd name="adj1" fmla="val 10365730"/>
                <a:gd name="adj2" fmla="val 11681166"/>
                <a:gd name="adj3" fmla="val 0"/>
              </a:avLst>
            </a:prstGeom>
            <a:ln w="57150" cap="rnd">
              <a:solidFill>
                <a:srgbClr val="EA4C8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任意多边形: 形状 63">
              <a:extLst>
                <a:ext uri="{FF2B5EF4-FFF2-40B4-BE49-F238E27FC236}">
                  <a16:creationId xmlns="" xmlns:a16="http://schemas.microsoft.com/office/drawing/2014/main" id="{4BD6EEFA-277E-42A2-9E51-DDC7925FA196}"/>
                </a:ext>
              </a:extLst>
            </p:cNvPr>
            <p:cNvSpPr/>
            <p:nvPr/>
          </p:nvSpPr>
          <p:spPr>
            <a:xfrm>
              <a:off x="4229582" y="1139654"/>
              <a:ext cx="1496365" cy="1885033"/>
            </a:xfrm>
            <a:custGeom>
              <a:avLst/>
              <a:gdLst>
                <a:gd name="connsiteX0" fmla="*/ 1252593 w 1496365"/>
                <a:gd name="connsiteY0" fmla="*/ 0 h 1885033"/>
                <a:gd name="connsiteX1" fmla="*/ 1296279 w 1496365"/>
                <a:gd name="connsiteY1" fmla="*/ 58419 h 1885033"/>
                <a:gd name="connsiteX2" fmla="*/ 1496365 w 1496365"/>
                <a:gd name="connsiteY2" fmla="*/ 713458 h 1885033"/>
                <a:gd name="connsiteX3" fmla="*/ 324790 w 1496365"/>
                <a:gd name="connsiteY3" fmla="*/ 1885033 h 1885033"/>
                <a:gd name="connsiteX4" fmla="*/ 88677 w 1496365"/>
                <a:gd name="connsiteY4" fmla="*/ 1861231 h 1885033"/>
                <a:gd name="connsiteX5" fmla="*/ 0 w 1496365"/>
                <a:gd name="connsiteY5" fmla="*/ 1838430 h 1885033"/>
                <a:gd name="connsiteX6" fmla="*/ 41142 w 1496365"/>
                <a:gd name="connsiteY6" fmla="*/ 1840507 h 1885033"/>
                <a:gd name="connsiteX7" fmla="*/ 1360144 w 1496365"/>
                <a:gd name="connsiteY7" fmla="*/ 521505 h 1885033"/>
                <a:gd name="connsiteX8" fmla="*/ 1256490 w 1496365"/>
                <a:gd name="connsiteY8" fmla="*/ 8090 h 1885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6365" h="1885033">
                  <a:moveTo>
                    <a:pt x="1252593" y="0"/>
                  </a:moveTo>
                  <a:lnTo>
                    <a:pt x="1296279" y="58419"/>
                  </a:lnTo>
                  <a:cubicBezTo>
                    <a:pt x="1422603" y="245404"/>
                    <a:pt x="1496365" y="470817"/>
                    <a:pt x="1496365" y="713458"/>
                  </a:cubicBezTo>
                  <a:cubicBezTo>
                    <a:pt x="1496365" y="1360501"/>
                    <a:pt x="971833" y="1885033"/>
                    <a:pt x="324790" y="1885033"/>
                  </a:cubicBezTo>
                  <a:cubicBezTo>
                    <a:pt x="243910" y="1885033"/>
                    <a:pt x="164944" y="1876837"/>
                    <a:pt x="88677" y="1861231"/>
                  </a:cubicBezTo>
                  <a:lnTo>
                    <a:pt x="0" y="1838430"/>
                  </a:lnTo>
                  <a:lnTo>
                    <a:pt x="41142" y="1840507"/>
                  </a:lnTo>
                  <a:cubicBezTo>
                    <a:pt x="769607" y="1840507"/>
                    <a:pt x="1360144" y="1249970"/>
                    <a:pt x="1360144" y="521505"/>
                  </a:cubicBezTo>
                  <a:cubicBezTo>
                    <a:pt x="1360144" y="339389"/>
                    <a:pt x="1323236" y="165893"/>
                    <a:pt x="1256490" y="8090"/>
                  </a:cubicBezTo>
                  <a:close/>
                </a:path>
              </a:pathLst>
            </a:custGeom>
            <a:solidFill>
              <a:srgbClr val="911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a:extLst>
                <a:ext uri="{FF2B5EF4-FFF2-40B4-BE49-F238E27FC236}">
                  <a16:creationId xmlns="" xmlns:a16="http://schemas.microsoft.com/office/drawing/2014/main" id="{D96D48E5-D930-4487-A59D-F78BE164D3D0}"/>
                </a:ext>
              </a:extLst>
            </p:cNvPr>
            <p:cNvSpPr txBox="1"/>
            <p:nvPr/>
          </p:nvSpPr>
          <p:spPr>
            <a:xfrm>
              <a:off x="3735917" y="1149392"/>
              <a:ext cx="1620412" cy="1323439"/>
            </a:xfrm>
            <a:prstGeom prst="rect">
              <a:avLst/>
            </a:prstGeom>
            <a:noFill/>
          </p:spPr>
          <p:txBody>
            <a:bodyPr wrap="square"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获得荣誉</a:t>
              </a:r>
            </a:p>
          </p:txBody>
        </p:sp>
        <p:sp>
          <p:nvSpPr>
            <p:cNvPr id="67" name="星形: 四角 66">
              <a:extLst>
                <a:ext uri="{FF2B5EF4-FFF2-40B4-BE49-F238E27FC236}">
                  <a16:creationId xmlns="" xmlns:a16="http://schemas.microsoft.com/office/drawing/2014/main" id="{01E10F97-2BB2-439F-A0CD-D96E8ECE0E26}"/>
                </a:ext>
              </a:extLst>
            </p:cNvPr>
            <p:cNvSpPr/>
            <p:nvPr/>
          </p:nvSpPr>
          <p:spPr>
            <a:xfrm>
              <a:off x="2559303" y="529930"/>
              <a:ext cx="166752" cy="16675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8" name="星形: 四角 67">
              <a:extLst>
                <a:ext uri="{FF2B5EF4-FFF2-40B4-BE49-F238E27FC236}">
                  <a16:creationId xmlns="" xmlns:a16="http://schemas.microsoft.com/office/drawing/2014/main" id="{92CBB1F7-7DFF-4A79-B573-FB0CB8090DFB}"/>
                </a:ext>
              </a:extLst>
            </p:cNvPr>
            <p:cNvSpPr/>
            <p:nvPr/>
          </p:nvSpPr>
          <p:spPr>
            <a:xfrm>
              <a:off x="3938379" y="116023"/>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9" name="星形: 四角 68">
              <a:extLst>
                <a:ext uri="{FF2B5EF4-FFF2-40B4-BE49-F238E27FC236}">
                  <a16:creationId xmlns="" xmlns:a16="http://schemas.microsoft.com/office/drawing/2014/main" id="{19C6B439-B8FF-4084-A9E3-CB0CC85CD11A}"/>
                </a:ext>
              </a:extLst>
            </p:cNvPr>
            <p:cNvSpPr/>
            <p:nvPr/>
          </p:nvSpPr>
          <p:spPr>
            <a:xfrm>
              <a:off x="4552743" y="295855"/>
              <a:ext cx="83068" cy="8023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0" name="星形: 四角 69">
              <a:extLst>
                <a:ext uri="{FF2B5EF4-FFF2-40B4-BE49-F238E27FC236}">
                  <a16:creationId xmlns="" xmlns:a16="http://schemas.microsoft.com/office/drawing/2014/main" id="{F1F07914-A7AC-4843-B562-E3A0320FE960}"/>
                </a:ext>
              </a:extLst>
            </p:cNvPr>
            <p:cNvSpPr/>
            <p:nvPr/>
          </p:nvSpPr>
          <p:spPr>
            <a:xfrm>
              <a:off x="5177425" y="449461"/>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1" name="星形: 四角 70">
              <a:extLst>
                <a:ext uri="{FF2B5EF4-FFF2-40B4-BE49-F238E27FC236}">
                  <a16:creationId xmlns="" xmlns:a16="http://schemas.microsoft.com/office/drawing/2014/main" id="{8837C739-7E2D-4E44-961C-B1F807A8C8B3}"/>
                </a:ext>
              </a:extLst>
            </p:cNvPr>
            <p:cNvSpPr/>
            <p:nvPr/>
          </p:nvSpPr>
          <p:spPr>
            <a:xfrm>
              <a:off x="5507006" y="449460"/>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星形: 四角 71">
              <a:extLst>
                <a:ext uri="{FF2B5EF4-FFF2-40B4-BE49-F238E27FC236}">
                  <a16:creationId xmlns="" xmlns:a16="http://schemas.microsoft.com/office/drawing/2014/main" id="{F60F4F0C-6DDB-4497-942A-E823C3AE854A}"/>
                </a:ext>
              </a:extLst>
            </p:cNvPr>
            <p:cNvSpPr/>
            <p:nvPr/>
          </p:nvSpPr>
          <p:spPr>
            <a:xfrm>
              <a:off x="3456367" y="567587"/>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3" name="星形: 四角 72">
              <a:extLst>
                <a:ext uri="{FF2B5EF4-FFF2-40B4-BE49-F238E27FC236}">
                  <a16:creationId xmlns="" xmlns:a16="http://schemas.microsoft.com/office/drawing/2014/main" id="{9919D9AA-970F-41B1-B38A-7080E3604B4D}"/>
                </a:ext>
              </a:extLst>
            </p:cNvPr>
            <p:cNvSpPr/>
            <p:nvPr/>
          </p:nvSpPr>
          <p:spPr>
            <a:xfrm>
              <a:off x="4355099" y="139893"/>
              <a:ext cx="57041" cy="57884"/>
            </a:xfrm>
            <a:prstGeom prst="star4">
              <a:avLst>
                <a:gd name="adj" fmla="val 28139"/>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4" name="任意多边形: 形状 73">
              <a:extLst>
                <a:ext uri="{FF2B5EF4-FFF2-40B4-BE49-F238E27FC236}">
                  <a16:creationId xmlns="" xmlns:a16="http://schemas.microsoft.com/office/drawing/2014/main" id="{DE55B2F1-F504-45D0-9780-10F208000283}"/>
                </a:ext>
              </a:extLst>
            </p:cNvPr>
            <p:cNvSpPr/>
            <p:nvPr/>
          </p:nvSpPr>
          <p:spPr>
            <a:xfrm rot="18900000">
              <a:off x="5913837" y="411101"/>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形状 74">
              <a:extLst>
                <a:ext uri="{FF2B5EF4-FFF2-40B4-BE49-F238E27FC236}">
                  <a16:creationId xmlns="" xmlns:a16="http://schemas.microsoft.com/office/drawing/2014/main" id="{4814A086-3417-44BD-B07E-5939A62ED998}"/>
                </a:ext>
              </a:extLst>
            </p:cNvPr>
            <p:cNvSpPr/>
            <p:nvPr/>
          </p:nvSpPr>
          <p:spPr>
            <a:xfrm rot="18900000">
              <a:off x="6845303" y="253819"/>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形状 75">
              <a:extLst>
                <a:ext uri="{FF2B5EF4-FFF2-40B4-BE49-F238E27FC236}">
                  <a16:creationId xmlns="" xmlns:a16="http://schemas.microsoft.com/office/drawing/2014/main" id="{D0ECA9C0-78CB-403F-B4B1-7450AAB550A4}"/>
                </a:ext>
              </a:extLst>
            </p:cNvPr>
            <p:cNvSpPr/>
            <p:nvPr/>
          </p:nvSpPr>
          <p:spPr>
            <a:xfrm rot="18900000">
              <a:off x="6397659" y="422876"/>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形状 76">
              <a:extLst>
                <a:ext uri="{FF2B5EF4-FFF2-40B4-BE49-F238E27FC236}">
                  <a16:creationId xmlns="" xmlns:a16="http://schemas.microsoft.com/office/drawing/2014/main" id="{7C362293-F43D-4940-9BC6-D54C63C01588}"/>
                </a:ext>
              </a:extLst>
            </p:cNvPr>
            <p:cNvSpPr/>
            <p:nvPr/>
          </p:nvSpPr>
          <p:spPr>
            <a:xfrm rot="18900000">
              <a:off x="5313294" y="354189"/>
              <a:ext cx="45719" cy="45719"/>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形状 77">
              <a:extLst>
                <a:ext uri="{FF2B5EF4-FFF2-40B4-BE49-F238E27FC236}">
                  <a16:creationId xmlns="" xmlns:a16="http://schemas.microsoft.com/office/drawing/2014/main" id="{2EA45566-5CF7-477C-97AD-3FEE88A30F26}"/>
                </a:ext>
              </a:extLst>
            </p:cNvPr>
            <p:cNvSpPr/>
            <p:nvPr/>
          </p:nvSpPr>
          <p:spPr>
            <a:xfrm rot="18900000">
              <a:off x="5923274" y="1891214"/>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9" name="组合 78">
              <a:extLst>
                <a:ext uri="{FF2B5EF4-FFF2-40B4-BE49-F238E27FC236}">
                  <a16:creationId xmlns="" xmlns:a16="http://schemas.microsoft.com/office/drawing/2014/main" id="{8207DA10-0716-4C25-AA08-D17B4BFF9956}"/>
                </a:ext>
              </a:extLst>
            </p:cNvPr>
            <p:cNvGrpSpPr/>
            <p:nvPr/>
          </p:nvGrpSpPr>
          <p:grpSpPr>
            <a:xfrm>
              <a:off x="6417766" y="290067"/>
              <a:ext cx="49262" cy="49262"/>
              <a:chOff x="3717707" y="3782775"/>
              <a:chExt cx="126451" cy="126451"/>
            </a:xfrm>
          </p:grpSpPr>
          <p:cxnSp>
            <p:nvCxnSpPr>
              <p:cNvPr id="80" name="直接连接符 79">
                <a:extLst>
                  <a:ext uri="{FF2B5EF4-FFF2-40B4-BE49-F238E27FC236}">
                    <a16:creationId xmlns="" xmlns:a16="http://schemas.microsoft.com/office/drawing/2014/main" id="{CA4A8070-FC39-4263-BD6B-151599D851A6}"/>
                  </a:ext>
                </a:extLst>
              </p:cNvPr>
              <p:cNvCxnSpPr>
                <a:cxnSpLocks/>
              </p:cNvCxnSpPr>
              <p:nvPr/>
            </p:nvCxnSpPr>
            <p:spPr>
              <a:xfrm rot="-540000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1" name="直接连接符 80">
                <a:extLst>
                  <a:ext uri="{FF2B5EF4-FFF2-40B4-BE49-F238E27FC236}">
                    <a16:creationId xmlns="" xmlns:a16="http://schemas.microsoft.com/office/drawing/2014/main" id="{468EE58A-63D7-4426-B6B5-05EB73C6B7BF}"/>
                  </a:ext>
                </a:extLst>
              </p:cNvPr>
              <p:cNvCxnSpPr>
                <a:cxnSpLocks/>
              </p:cNvCxnSpPr>
              <p:nvPr/>
            </p:nvCxnSpPr>
            <p:spPr>
              <a:xfrm rot="-360011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3" name="直接连接符 82">
                <a:extLst>
                  <a:ext uri="{FF2B5EF4-FFF2-40B4-BE49-F238E27FC236}">
                    <a16:creationId xmlns="" xmlns:a16="http://schemas.microsoft.com/office/drawing/2014/main" id="{DDEABE30-DCB3-4D44-A1C2-E2F5BED960C2}"/>
                  </a:ext>
                </a:extLst>
              </p:cNvPr>
              <p:cNvCxnSpPr>
                <a:cxnSpLocks/>
              </p:cNvCxnSpPr>
              <p:nvPr/>
            </p:nvCxnSpPr>
            <p:spPr>
              <a:xfrm rot="-180022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4" name="直接连接符 83">
                <a:extLst>
                  <a:ext uri="{FF2B5EF4-FFF2-40B4-BE49-F238E27FC236}">
                    <a16:creationId xmlns="" xmlns:a16="http://schemas.microsoft.com/office/drawing/2014/main" id="{E7635049-5EF9-44A2-AE88-E5A12166770D}"/>
                  </a:ext>
                </a:extLst>
              </p:cNvPr>
              <p:cNvCxnSpPr>
                <a:cxnSpLocks/>
              </p:cNvCxnSpPr>
              <p:nvPr/>
            </p:nvCxnSpPr>
            <p:spPr>
              <a:xfrm rot="2159967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5" name="直接连接符 84">
                <a:extLst>
                  <a:ext uri="{FF2B5EF4-FFF2-40B4-BE49-F238E27FC236}">
                    <a16:creationId xmlns="" xmlns:a16="http://schemas.microsoft.com/office/drawing/2014/main" id="{5E628ADF-2F11-449F-A9FD-5A4BED3BE681}"/>
                  </a:ext>
                </a:extLst>
              </p:cNvPr>
              <p:cNvCxnSpPr>
                <a:cxnSpLocks/>
              </p:cNvCxnSpPr>
              <p:nvPr/>
            </p:nvCxnSpPr>
            <p:spPr>
              <a:xfrm rot="179956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6" name="直接连接符 85">
                <a:extLst>
                  <a:ext uri="{FF2B5EF4-FFF2-40B4-BE49-F238E27FC236}">
                    <a16:creationId xmlns="" xmlns:a16="http://schemas.microsoft.com/office/drawing/2014/main" id="{53BC8549-A984-40CB-AE8E-2AE3114906FA}"/>
                  </a:ext>
                </a:extLst>
              </p:cNvPr>
              <p:cNvCxnSpPr>
                <a:cxnSpLocks/>
              </p:cNvCxnSpPr>
              <p:nvPr/>
            </p:nvCxnSpPr>
            <p:spPr>
              <a:xfrm rot="359945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grpSp>
          <p:nvGrpSpPr>
            <p:cNvPr id="87" name="组合 86">
              <a:extLst>
                <a:ext uri="{FF2B5EF4-FFF2-40B4-BE49-F238E27FC236}">
                  <a16:creationId xmlns="" xmlns:a16="http://schemas.microsoft.com/office/drawing/2014/main" id="{EAF97B13-DD0F-4E7A-97CC-EC6E41762056}"/>
                </a:ext>
              </a:extLst>
            </p:cNvPr>
            <p:cNvGrpSpPr/>
            <p:nvPr/>
          </p:nvGrpSpPr>
          <p:grpSpPr>
            <a:xfrm>
              <a:off x="7054165" y="395487"/>
              <a:ext cx="45719" cy="45719"/>
              <a:chOff x="3717707" y="3782775"/>
              <a:chExt cx="126451" cy="126451"/>
            </a:xfrm>
          </p:grpSpPr>
          <p:cxnSp>
            <p:nvCxnSpPr>
              <p:cNvPr id="88" name="直接连接符 87">
                <a:extLst>
                  <a:ext uri="{FF2B5EF4-FFF2-40B4-BE49-F238E27FC236}">
                    <a16:creationId xmlns="" xmlns:a16="http://schemas.microsoft.com/office/drawing/2014/main" id="{C7DB84CA-1935-4ABD-8F98-68CA84D7E26C}"/>
                  </a:ext>
                </a:extLst>
              </p:cNvPr>
              <p:cNvCxnSpPr>
                <a:cxnSpLocks/>
              </p:cNvCxnSpPr>
              <p:nvPr/>
            </p:nvCxnSpPr>
            <p:spPr>
              <a:xfrm rot="-540000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9" name="直接连接符 88">
                <a:extLst>
                  <a:ext uri="{FF2B5EF4-FFF2-40B4-BE49-F238E27FC236}">
                    <a16:creationId xmlns="" xmlns:a16="http://schemas.microsoft.com/office/drawing/2014/main" id="{AE30374C-FB17-4994-9548-89D43419D32F}"/>
                  </a:ext>
                </a:extLst>
              </p:cNvPr>
              <p:cNvCxnSpPr>
                <a:cxnSpLocks/>
              </p:cNvCxnSpPr>
              <p:nvPr/>
            </p:nvCxnSpPr>
            <p:spPr>
              <a:xfrm rot="-360011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90" name="直接连接符 89">
                <a:extLst>
                  <a:ext uri="{FF2B5EF4-FFF2-40B4-BE49-F238E27FC236}">
                    <a16:creationId xmlns="" xmlns:a16="http://schemas.microsoft.com/office/drawing/2014/main" id="{1F75F454-CA56-48F0-96F0-FC14187C8348}"/>
                  </a:ext>
                </a:extLst>
              </p:cNvPr>
              <p:cNvCxnSpPr>
                <a:cxnSpLocks/>
              </p:cNvCxnSpPr>
              <p:nvPr/>
            </p:nvCxnSpPr>
            <p:spPr>
              <a:xfrm rot="-180022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91" name="直接连接符 90">
                <a:extLst>
                  <a:ext uri="{FF2B5EF4-FFF2-40B4-BE49-F238E27FC236}">
                    <a16:creationId xmlns="" xmlns:a16="http://schemas.microsoft.com/office/drawing/2014/main" id="{5FE61B2F-24C4-427A-8DCD-9A6BF9DADCAE}"/>
                  </a:ext>
                </a:extLst>
              </p:cNvPr>
              <p:cNvCxnSpPr>
                <a:cxnSpLocks/>
              </p:cNvCxnSpPr>
              <p:nvPr/>
            </p:nvCxnSpPr>
            <p:spPr>
              <a:xfrm rot="2159967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92" name="直接连接符 91">
                <a:extLst>
                  <a:ext uri="{FF2B5EF4-FFF2-40B4-BE49-F238E27FC236}">
                    <a16:creationId xmlns="" xmlns:a16="http://schemas.microsoft.com/office/drawing/2014/main" id="{E7B8DC37-82C5-4472-8279-C35F1D66AF21}"/>
                  </a:ext>
                </a:extLst>
              </p:cNvPr>
              <p:cNvCxnSpPr>
                <a:cxnSpLocks/>
              </p:cNvCxnSpPr>
              <p:nvPr/>
            </p:nvCxnSpPr>
            <p:spPr>
              <a:xfrm rot="179956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93" name="直接连接符 92">
                <a:extLst>
                  <a:ext uri="{FF2B5EF4-FFF2-40B4-BE49-F238E27FC236}">
                    <a16:creationId xmlns="" xmlns:a16="http://schemas.microsoft.com/office/drawing/2014/main" id="{BDD750F2-C84F-4FEB-8111-36C9CEA34E81}"/>
                  </a:ext>
                </a:extLst>
              </p:cNvPr>
              <p:cNvCxnSpPr>
                <a:cxnSpLocks/>
              </p:cNvCxnSpPr>
              <p:nvPr/>
            </p:nvCxnSpPr>
            <p:spPr>
              <a:xfrm rot="359945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sp>
          <p:nvSpPr>
            <p:cNvPr id="94" name="星形: 四角 93">
              <a:extLst>
                <a:ext uri="{FF2B5EF4-FFF2-40B4-BE49-F238E27FC236}">
                  <a16:creationId xmlns="" xmlns:a16="http://schemas.microsoft.com/office/drawing/2014/main" id="{008D9890-FBF8-454A-AAF8-8DF81A78B4C1}"/>
                </a:ext>
              </a:extLst>
            </p:cNvPr>
            <p:cNvSpPr/>
            <p:nvPr/>
          </p:nvSpPr>
          <p:spPr>
            <a:xfrm>
              <a:off x="6272375" y="1752217"/>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5" name="星形: 四角 94">
              <a:extLst>
                <a:ext uri="{FF2B5EF4-FFF2-40B4-BE49-F238E27FC236}">
                  <a16:creationId xmlns="" xmlns:a16="http://schemas.microsoft.com/office/drawing/2014/main" id="{AB3BA45A-5193-4895-AF5A-4FFB1EBED2CB}"/>
                </a:ext>
              </a:extLst>
            </p:cNvPr>
            <p:cNvSpPr/>
            <p:nvPr/>
          </p:nvSpPr>
          <p:spPr>
            <a:xfrm>
              <a:off x="1983775" y="1239280"/>
              <a:ext cx="188747" cy="188747"/>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6" name="星形: 四角 95">
              <a:extLst>
                <a:ext uri="{FF2B5EF4-FFF2-40B4-BE49-F238E27FC236}">
                  <a16:creationId xmlns="" xmlns:a16="http://schemas.microsoft.com/office/drawing/2014/main" id="{0A7E1549-D3BC-460F-A711-4ADE7A7AF85E}"/>
                </a:ext>
              </a:extLst>
            </p:cNvPr>
            <p:cNvSpPr/>
            <p:nvPr/>
          </p:nvSpPr>
          <p:spPr>
            <a:xfrm>
              <a:off x="5815018" y="1105860"/>
              <a:ext cx="128473" cy="128473"/>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7" name="星形: 四角 96">
              <a:extLst>
                <a:ext uri="{FF2B5EF4-FFF2-40B4-BE49-F238E27FC236}">
                  <a16:creationId xmlns="" xmlns:a16="http://schemas.microsoft.com/office/drawing/2014/main" id="{55F58DAC-4C1D-4B3D-BBFC-0B93A3DCDD96}"/>
                </a:ext>
              </a:extLst>
            </p:cNvPr>
            <p:cNvSpPr/>
            <p:nvPr/>
          </p:nvSpPr>
          <p:spPr>
            <a:xfrm>
              <a:off x="6695937" y="1105860"/>
              <a:ext cx="90435" cy="90435"/>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8" name="星形: 四角 97">
              <a:extLst>
                <a:ext uri="{FF2B5EF4-FFF2-40B4-BE49-F238E27FC236}">
                  <a16:creationId xmlns="" xmlns:a16="http://schemas.microsoft.com/office/drawing/2014/main" id="{AFFEAC5B-97FE-4A29-AF70-0956CADB9C08}"/>
                </a:ext>
              </a:extLst>
            </p:cNvPr>
            <p:cNvSpPr/>
            <p:nvPr/>
          </p:nvSpPr>
          <p:spPr>
            <a:xfrm>
              <a:off x="6572732" y="1852549"/>
              <a:ext cx="175732" cy="17573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9" name="星形: 四角 98">
              <a:extLst>
                <a:ext uri="{FF2B5EF4-FFF2-40B4-BE49-F238E27FC236}">
                  <a16:creationId xmlns="" xmlns:a16="http://schemas.microsoft.com/office/drawing/2014/main" id="{338B5E1F-D99C-4910-BBE3-7C1962BDFC36}"/>
                </a:ext>
              </a:extLst>
            </p:cNvPr>
            <p:cNvSpPr/>
            <p:nvPr/>
          </p:nvSpPr>
          <p:spPr>
            <a:xfrm>
              <a:off x="2530465" y="1512086"/>
              <a:ext cx="111489" cy="111489"/>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0" name="星形: 四角 99">
              <a:extLst>
                <a:ext uri="{FF2B5EF4-FFF2-40B4-BE49-F238E27FC236}">
                  <a16:creationId xmlns="" xmlns:a16="http://schemas.microsoft.com/office/drawing/2014/main" id="{DF76DB35-6585-4D80-9DED-4CC54F730965}"/>
                </a:ext>
              </a:extLst>
            </p:cNvPr>
            <p:cNvSpPr/>
            <p:nvPr/>
          </p:nvSpPr>
          <p:spPr>
            <a:xfrm>
              <a:off x="6651776" y="392889"/>
              <a:ext cx="128473" cy="128473"/>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1" name="椭圆 100">
              <a:extLst>
                <a:ext uri="{FF2B5EF4-FFF2-40B4-BE49-F238E27FC236}">
                  <a16:creationId xmlns="" xmlns:a16="http://schemas.microsoft.com/office/drawing/2014/main" id="{F69A34D6-FC60-434A-9806-89A0F5D584A6}"/>
                </a:ext>
              </a:extLst>
            </p:cNvPr>
            <p:cNvSpPr/>
            <p:nvPr/>
          </p:nvSpPr>
          <p:spPr>
            <a:xfrm>
              <a:off x="6969218" y="1570925"/>
              <a:ext cx="81672" cy="8167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a:extLst>
                <a:ext uri="{FF2B5EF4-FFF2-40B4-BE49-F238E27FC236}">
                  <a16:creationId xmlns="" xmlns:a16="http://schemas.microsoft.com/office/drawing/2014/main" id="{B3DBC4F3-D0B1-477E-940F-15350BBA6394}"/>
                </a:ext>
              </a:extLst>
            </p:cNvPr>
            <p:cNvSpPr/>
            <p:nvPr/>
          </p:nvSpPr>
          <p:spPr>
            <a:xfrm>
              <a:off x="1538712" y="1323650"/>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a:extLst>
                <a:ext uri="{FF2B5EF4-FFF2-40B4-BE49-F238E27FC236}">
                  <a16:creationId xmlns="" xmlns:a16="http://schemas.microsoft.com/office/drawing/2014/main" id="{E85EF308-AFED-4E4C-8080-C9F33FA8DFC8}"/>
                </a:ext>
              </a:extLst>
            </p:cNvPr>
            <p:cNvSpPr/>
            <p:nvPr/>
          </p:nvSpPr>
          <p:spPr>
            <a:xfrm>
              <a:off x="2931825" y="1370618"/>
              <a:ext cx="67152" cy="6715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a:extLst>
                <a:ext uri="{FF2B5EF4-FFF2-40B4-BE49-F238E27FC236}">
                  <a16:creationId xmlns="" xmlns:a16="http://schemas.microsoft.com/office/drawing/2014/main" id="{8DB6055B-6DE7-48DC-B2E9-1B2359B4F469}"/>
                </a:ext>
              </a:extLst>
            </p:cNvPr>
            <p:cNvSpPr/>
            <p:nvPr/>
          </p:nvSpPr>
          <p:spPr>
            <a:xfrm>
              <a:off x="1773933" y="1289983"/>
              <a:ext cx="64997" cy="64997"/>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a:extLst>
                <a:ext uri="{FF2B5EF4-FFF2-40B4-BE49-F238E27FC236}">
                  <a16:creationId xmlns="" xmlns:a16="http://schemas.microsoft.com/office/drawing/2014/main" id="{9D1FD751-76C0-46D5-A18F-B2CFFEE7BD23}"/>
                </a:ext>
              </a:extLst>
            </p:cNvPr>
            <p:cNvSpPr/>
            <p:nvPr/>
          </p:nvSpPr>
          <p:spPr>
            <a:xfrm>
              <a:off x="1945611" y="1461661"/>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a:extLst>
                <a:ext uri="{FF2B5EF4-FFF2-40B4-BE49-F238E27FC236}">
                  <a16:creationId xmlns="" xmlns:a16="http://schemas.microsoft.com/office/drawing/2014/main" id="{7BCADE3E-B526-47BA-BFB0-9DCDAD48E062}"/>
                </a:ext>
              </a:extLst>
            </p:cNvPr>
            <p:cNvSpPr/>
            <p:nvPr/>
          </p:nvSpPr>
          <p:spPr>
            <a:xfrm>
              <a:off x="2393254" y="1241978"/>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形状 106">
              <a:extLst>
                <a:ext uri="{FF2B5EF4-FFF2-40B4-BE49-F238E27FC236}">
                  <a16:creationId xmlns="" xmlns:a16="http://schemas.microsoft.com/office/drawing/2014/main" id="{64075D65-BDE7-4E11-AE65-A19278A45AE7}"/>
                </a:ext>
              </a:extLst>
            </p:cNvPr>
            <p:cNvSpPr/>
            <p:nvPr/>
          </p:nvSpPr>
          <p:spPr>
            <a:xfrm rot="18900000">
              <a:off x="6157654" y="934938"/>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形状 107">
              <a:extLst>
                <a:ext uri="{FF2B5EF4-FFF2-40B4-BE49-F238E27FC236}">
                  <a16:creationId xmlns="" xmlns:a16="http://schemas.microsoft.com/office/drawing/2014/main" id="{940A4145-652A-4329-9E19-EA458404BFE3}"/>
                </a:ext>
              </a:extLst>
            </p:cNvPr>
            <p:cNvSpPr/>
            <p:nvPr/>
          </p:nvSpPr>
          <p:spPr>
            <a:xfrm rot="18900000">
              <a:off x="6867837" y="1309147"/>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星形: 四角 108">
              <a:extLst>
                <a:ext uri="{FF2B5EF4-FFF2-40B4-BE49-F238E27FC236}">
                  <a16:creationId xmlns="" xmlns:a16="http://schemas.microsoft.com/office/drawing/2014/main" id="{F4BE2715-7D01-4A51-A3C4-4E0699F12868}"/>
                </a:ext>
              </a:extLst>
            </p:cNvPr>
            <p:cNvSpPr/>
            <p:nvPr/>
          </p:nvSpPr>
          <p:spPr>
            <a:xfrm>
              <a:off x="6276535" y="1170403"/>
              <a:ext cx="86821" cy="83855"/>
            </a:xfrm>
            <a:prstGeom prst="star4">
              <a:avLst>
                <a:gd name="adj" fmla="val 50000"/>
              </a:avLst>
            </a:prstGeom>
            <a:solidFill>
              <a:srgbClr val="B74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0" name="星形: 四角 109">
              <a:extLst>
                <a:ext uri="{FF2B5EF4-FFF2-40B4-BE49-F238E27FC236}">
                  <a16:creationId xmlns="" xmlns:a16="http://schemas.microsoft.com/office/drawing/2014/main" id="{C6B1EBC8-39FF-46B9-891C-E370C316AEAF}"/>
                </a:ext>
              </a:extLst>
            </p:cNvPr>
            <p:cNvSpPr/>
            <p:nvPr/>
          </p:nvSpPr>
          <p:spPr>
            <a:xfrm>
              <a:off x="6820288" y="994954"/>
              <a:ext cx="54471" cy="52610"/>
            </a:xfrm>
            <a:prstGeom prst="star4">
              <a:avLst>
                <a:gd name="adj" fmla="val 50000"/>
              </a:avLst>
            </a:prstGeom>
            <a:solidFill>
              <a:srgbClr val="B74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1" name="任意多边形: 形状 110">
              <a:extLst>
                <a:ext uri="{FF2B5EF4-FFF2-40B4-BE49-F238E27FC236}">
                  <a16:creationId xmlns="" xmlns:a16="http://schemas.microsoft.com/office/drawing/2014/main" id="{021424A8-BB17-4C9F-9682-97E74469B072}"/>
                </a:ext>
              </a:extLst>
            </p:cNvPr>
            <p:cNvSpPr/>
            <p:nvPr/>
          </p:nvSpPr>
          <p:spPr>
            <a:xfrm rot="18900000">
              <a:off x="3334400" y="715745"/>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形状 111">
              <a:extLst>
                <a:ext uri="{FF2B5EF4-FFF2-40B4-BE49-F238E27FC236}">
                  <a16:creationId xmlns="" xmlns:a16="http://schemas.microsoft.com/office/drawing/2014/main" id="{9112BE4E-4C2E-4EBB-B611-F9F2FD6D5C4C}"/>
                </a:ext>
              </a:extLst>
            </p:cNvPr>
            <p:cNvSpPr/>
            <p:nvPr/>
          </p:nvSpPr>
          <p:spPr>
            <a:xfrm rot="18900000">
              <a:off x="3147701" y="890202"/>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a:extLst>
                <a:ext uri="{FF2B5EF4-FFF2-40B4-BE49-F238E27FC236}">
                  <a16:creationId xmlns="" xmlns:a16="http://schemas.microsoft.com/office/drawing/2014/main" id="{27DEE123-A65B-4C99-80CE-7CF78ED395EB}"/>
                </a:ext>
              </a:extLst>
            </p:cNvPr>
            <p:cNvSpPr/>
            <p:nvPr/>
          </p:nvSpPr>
          <p:spPr>
            <a:xfrm>
              <a:off x="2901411" y="600750"/>
              <a:ext cx="81672" cy="81672"/>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a:extLst>
                <a:ext uri="{FF2B5EF4-FFF2-40B4-BE49-F238E27FC236}">
                  <a16:creationId xmlns="" xmlns:a16="http://schemas.microsoft.com/office/drawing/2014/main" id="{92EC48A2-409B-4D70-B107-F75E92B1EBDC}"/>
                </a:ext>
              </a:extLst>
            </p:cNvPr>
            <p:cNvSpPr/>
            <p:nvPr/>
          </p:nvSpPr>
          <p:spPr>
            <a:xfrm>
              <a:off x="3238138" y="413047"/>
              <a:ext cx="81672" cy="81672"/>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椭圆 114">
              <a:extLst>
                <a:ext uri="{FF2B5EF4-FFF2-40B4-BE49-F238E27FC236}">
                  <a16:creationId xmlns="" xmlns:a16="http://schemas.microsoft.com/office/drawing/2014/main" id="{9C5AD997-FB79-4BCF-9F9B-D44E72B9B1D2}"/>
                </a:ext>
              </a:extLst>
            </p:cNvPr>
            <p:cNvSpPr/>
            <p:nvPr/>
          </p:nvSpPr>
          <p:spPr>
            <a:xfrm>
              <a:off x="2413841" y="801038"/>
              <a:ext cx="66623" cy="66623"/>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6" name="组合 115">
              <a:extLst>
                <a:ext uri="{FF2B5EF4-FFF2-40B4-BE49-F238E27FC236}">
                  <a16:creationId xmlns="" xmlns:a16="http://schemas.microsoft.com/office/drawing/2014/main" id="{677E96DC-9111-421F-A2FC-8A47BDF382FC}"/>
                </a:ext>
              </a:extLst>
            </p:cNvPr>
            <p:cNvGrpSpPr/>
            <p:nvPr/>
          </p:nvGrpSpPr>
          <p:grpSpPr>
            <a:xfrm>
              <a:off x="2413841" y="436214"/>
              <a:ext cx="45719" cy="45719"/>
              <a:chOff x="3717707" y="3782775"/>
              <a:chExt cx="126451" cy="126451"/>
            </a:xfrm>
          </p:grpSpPr>
          <p:cxnSp>
            <p:nvCxnSpPr>
              <p:cNvPr id="117" name="直接连接符 116">
                <a:extLst>
                  <a:ext uri="{FF2B5EF4-FFF2-40B4-BE49-F238E27FC236}">
                    <a16:creationId xmlns="" xmlns:a16="http://schemas.microsoft.com/office/drawing/2014/main" id="{B9E83CC5-CA14-4125-8311-40AB187027FA}"/>
                  </a:ext>
                </a:extLst>
              </p:cNvPr>
              <p:cNvCxnSpPr>
                <a:cxnSpLocks/>
              </p:cNvCxnSpPr>
              <p:nvPr/>
            </p:nvCxnSpPr>
            <p:spPr>
              <a:xfrm rot="-540000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18" name="直接连接符 117">
                <a:extLst>
                  <a:ext uri="{FF2B5EF4-FFF2-40B4-BE49-F238E27FC236}">
                    <a16:creationId xmlns="" xmlns:a16="http://schemas.microsoft.com/office/drawing/2014/main" id="{C897FD73-018A-473C-817C-2B3C64A32222}"/>
                  </a:ext>
                </a:extLst>
              </p:cNvPr>
              <p:cNvCxnSpPr>
                <a:cxnSpLocks/>
              </p:cNvCxnSpPr>
              <p:nvPr/>
            </p:nvCxnSpPr>
            <p:spPr>
              <a:xfrm rot="-360011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20" name="直接连接符 119">
                <a:extLst>
                  <a:ext uri="{FF2B5EF4-FFF2-40B4-BE49-F238E27FC236}">
                    <a16:creationId xmlns="" xmlns:a16="http://schemas.microsoft.com/office/drawing/2014/main" id="{979F28FD-38CE-4CD5-8237-9105A7B68DFE}"/>
                  </a:ext>
                </a:extLst>
              </p:cNvPr>
              <p:cNvCxnSpPr>
                <a:cxnSpLocks/>
              </p:cNvCxnSpPr>
              <p:nvPr/>
            </p:nvCxnSpPr>
            <p:spPr>
              <a:xfrm rot="-180022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21" name="直接连接符 120">
                <a:extLst>
                  <a:ext uri="{FF2B5EF4-FFF2-40B4-BE49-F238E27FC236}">
                    <a16:creationId xmlns="" xmlns:a16="http://schemas.microsoft.com/office/drawing/2014/main" id="{09EC3047-6B1B-48C9-9A40-A94445254526}"/>
                  </a:ext>
                </a:extLst>
              </p:cNvPr>
              <p:cNvCxnSpPr>
                <a:cxnSpLocks/>
              </p:cNvCxnSpPr>
              <p:nvPr/>
            </p:nvCxnSpPr>
            <p:spPr>
              <a:xfrm rot="2159967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22" name="直接连接符 121">
                <a:extLst>
                  <a:ext uri="{FF2B5EF4-FFF2-40B4-BE49-F238E27FC236}">
                    <a16:creationId xmlns="" xmlns:a16="http://schemas.microsoft.com/office/drawing/2014/main" id="{B3CCC65E-8854-49BB-B5A7-D1633DDAEAE0}"/>
                  </a:ext>
                </a:extLst>
              </p:cNvPr>
              <p:cNvCxnSpPr>
                <a:cxnSpLocks/>
              </p:cNvCxnSpPr>
              <p:nvPr/>
            </p:nvCxnSpPr>
            <p:spPr>
              <a:xfrm rot="179956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23" name="直接连接符 122">
                <a:extLst>
                  <a:ext uri="{FF2B5EF4-FFF2-40B4-BE49-F238E27FC236}">
                    <a16:creationId xmlns="" xmlns:a16="http://schemas.microsoft.com/office/drawing/2014/main" id="{A8EA4609-6F61-496D-B0EB-66D28435284D}"/>
                  </a:ext>
                </a:extLst>
              </p:cNvPr>
              <p:cNvCxnSpPr>
                <a:cxnSpLocks/>
              </p:cNvCxnSpPr>
              <p:nvPr/>
            </p:nvCxnSpPr>
            <p:spPr>
              <a:xfrm rot="359945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sp>
          <p:nvSpPr>
            <p:cNvPr id="124" name="椭圆 123">
              <a:extLst>
                <a:ext uri="{FF2B5EF4-FFF2-40B4-BE49-F238E27FC236}">
                  <a16:creationId xmlns="" xmlns:a16="http://schemas.microsoft.com/office/drawing/2014/main" id="{C9D5B800-A8D8-4199-BD59-C5FD238EFBD4}"/>
                </a:ext>
              </a:extLst>
            </p:cNvPr>
            <p:cNvSpPr/>
            <p:nvPr/>
          </p:nvSpPr>
          <p:spPr>
            <a:xfrm>
              <a:off x="4790524" y="344971"/>
              <a:ext cx="81672" cy="81672"/>
            </a:xfrm>
            <a:prstGeom prst="ellipse">
              <a:avLst/>
            </a:prstGeom>
            <a:noFill/>
            <a:ln>
              <a:solidFill>
                <a:srgbClr val="FF8A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形状 124">
              <a:extLst>
                <a:ext uri="{FF2B5EF4-FFF2-40B4-BE49-F238E27FC236}">
                  <a16:creationId xmlns="" xmlns:a16="http://schemas.microsoft.com/office/drawing/2014/main" id="{CD1A44EE-C5CA-4145-83AE-469C38EBFABC}"/>
                </a:ext>
              </a:extLst>
            </p:cNvPr>
            <p:cNvSpPr/>
            <p:nvPr/>
          </p:nvSpPr>
          <p:spPr>
            <a:xfrm rot="18900000">
              <a:off x="1855855" y="2023739"/>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星形: 四角 125">
              <a:extLst>
                <a:ext uri="{FF2B5EF4-FFF2-40B4-BE49-F238E27FC236}">
                  <a16:creationId xmlns="" xmlns:a16="http://schemas.microsoft.com/office/drawing/2014/main" id="{E51ECED4-FB46-453E-AF78-8ECEBE4B8690}"/>
                </a:ext>
              </a:extLst>
            </p:cNvPr>
            <p:cNvSpPr/>
            <p:nvPr/>
          </p:nvSpPr>
          <p:spPr>
            <a:xfrm>
              <a:off x="2204956" y="1884742"/>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7" name="星形: 四角 126">
              <a:extLst>
                <a:ext uri="{FF2B5EF4-FFF2-40B4-BE49-F238E27FC236}">
                  <a16:creationId xmlns="" xmlns:a16="http://schemas.microsoft.com/office/drawing/2014/main" id="{00636FFA-8F0B-4CE8-9E70-BB9A41720712}"/>
                </a:ext>
              </a:extLst>
            </p:cNvPr>
            <p:cNvSpPr/>
            <p:nvPr/>
          </p:nvSpPr>
          <p:spPr>
            <a:xfrm>
              <a:off x="2505313" y="1985074"/>
              <a:ext cx="175732" cy="17573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8" name="椭圆 127">
              <a:extLst>
                <a:ext uri="{FF2B5EF4-FFF2-40B4-BE49-F238E27FC236}">
                  <a16:creationId xmlns="" xmlns:a16="http://schemas.microsoft.com/office/drawing/2014/main" id="{F6D955BF-7F15-40B3-BF51-A480AB1D97C6}"/>
                </a:ext>
              </a:extLst>
            </p:cNvPr>
            <p:cNvSpPr/>
            <p:nvPr/>
          </p:nvSpPr>
          <p:spPr>
            <a:xfrm>
              <a:off x="2901799" y="1703450"/>
              <a:ext cx="81672" cy="8167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2" name="空心弧 81">
            <a:extLst>
              <a:ext uri="{FF2B5EF4-FFF2-40B4-BE49-F238E27FC236}">
                <a16:creationId xmlns="" xmlns:a16="http://schemas.microsoft.com/office/drawing/2014/main" id="{BF43553E-C550-43DE-BEEF-84D3C846B57E}"/>
              </a:ext>
            </a:extLst>
          </p:cNvPr>
          <p:cNvSpPr/>
          <p:nvPr/>
        </p:nvSpPr>
        <p:spPr>
          <a:xfrm flipH="1">
            <a:off x="3728243" y="1321801"/>
            <a:ext cx="679359" cy="679359"/>
          </a:xfrm>
          <a:prstGeom prst="blockArc">
            <a:avLst>
              <a:gd name="adj1" fmla="val 17891561"/>
              <a:gd name="adj2" fmla="val 18415402"/>
              <a:gd name="adj3" fmla="val 0"/>
            </a:avLst>
          </a:prstGeom>
          <a:solidFill>
            <a:schemeClr val="bg1"/>
          </a:solidFill>
          <a:ln w="571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9" name="空心弧 128">
            <a:extLst>
              <a:ext uri="{FF2B5EF4-FFF2-40B4-BE49-F238E27FC236}">
                <a16:creationId xmlns="" xmlns:a16="http://schemas.microsoft.com/office/drawing/2014/main" id="{C1901970-5F5F-4D04-9614-DA8A00D7E3A5}"/>
              </a:ext>
            </a:extLst>
          </p:cNvPr>
          <p:cNvSpPr/>
          <p:nvPr/>
        </p:nvSpPr>
        <p:spPr>
          <a:xfrm flipH="1">
            <a:off x="3650487" y="1384531"/>
            <a:ext cx="679359" cy="679359"/>
          </a:xfrm>
          <a:prstGeom prst="blockArc">
            <a:avLst>
              <a:gd name="adj1" fmla="val 18420532"/>
              <a:gd name="adj2" fmla="val 21230248"/>
              <a:gd name="adj3" fmla="val 0"/>
            </a:avLst>
          </a:prstGeom>
          <a:solidFill>
            <a:schemeClr val="bg1"/>
          </a:solidFill>
          <a:ln w="571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19917611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矩形 118">
            <a:extLst>
              <a:ext uri="{FF2B5EF4-FFF2-40B4-BE49-F238E27FC236}">
                <a16:creationId xmlns="" xmlns:a16="http://schemas.microsoft.com/office/drawing/2014/main" id="{EE9B62E2-694A-489E-A5CE-A814F092C6BE}"/>
              </a:ext>
            </a:extLst>
          </p:cNvPr>
          <p:cNvSpPr/>
          <p:nvPr/>
        </p:nvSpPr>
        <p:spPr>
          <a:xfrm>
            <a:off x="-5170" y="0"/>
            <a:ext cx="9154339" cy="5143500"/>
          </a:xfrm>
          <a:prstGeom prst="rect">
            <a:avLst/>
          </a:prstGeom>
          <a:solidFill>
            <a:srgbClr val="16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3" name="任意多边形: 形状 322">
            <a:extLst>
              <a:ext uri="{FF2B5EF4-FFF2-40B4-BE49-F238E27FC236}">
                <a16:creationId xmlns="" xmlns:a16="http://schemas.microsoft.com/office/drawing/2014/main" id="{E94F3CB1-6928-4C00-BA62-B4B611D4891B}"/>
              </a:ext>
            </a:extLst>
          </p:cNvPr>
          <p:cNvSpPr/>
          <p:nvPr/>
        </p:nvSpPr>
        <p:spPr>
          <a:xfrm>
            <a:off x="465860" y="737508"/>
            <a:ext cx="8212281" cy="3668485"/>
          </a:xfrm>
          <a:custGeom>
            <a:avLst/>
            <a:gdLst>
              <a:gd name="connsiteX0" fmla="*/ 1023258 w 1023258"/>
              <a:gd name="connsiteY0" fmla="*/ 364576 h 371351"/>
              <a:gd name="connsiteX1" fmla="*/ 1023258 w 1023258"/>
              <a:gd name="connsiteY1" fmla="*/ 371351 h 371351"/>
              <a:gd name="connsiteX2" fmla="*/ 1016527 w 1023258"/>
              <a:gd name="connsiteY2" fmla="*/ 371351 h 371351"/>
              <a:gd name="connsiteX3" fmla="*/ 1023258 w 1023258"/>
              <a:gd name="connsiteY3" fmla="*/ 316747 h 371351"/>
              <a:gd name="connsiteX4" fmla="*/ 1023258 w 1023258"/>
              <a:gd name="connsiteY4" fmla="*/ 350807 h 371351"/>
              <a:gd name="connsiteX5" fmla="*/ 1002847 w 1023258"/>
              <a:gd name="connsiteY5" fmla="*/ 371351 h 371351"/>
              <a:gd name="connsiteX6" fmla="*/ 969008 w 1023258"/>
              <a:gd name="connsiteY6" fmla="*/ 371351 h 371351"/>
              <a:gd name="connsiteX7" fmla="*/ 1023258 w 1023258"/>
              <a:gd name="connsiteY7" fmla="*/ 268918 h 371351"/>
              <a:gd name="connsiteX8" fmla="*/ 1023258 w 1023258"/>
              <a:gd name="connsiteY8" fmla="*/ 302978 h 371351"/>
              <a:gd name="connsiteX9" fmla="*/ 955328 w 1023258"/>
              <a:gd name="connsiteY9" fmla="*/ 371351 h 371351"/>
              <a:gd name="connsiteX10" fmla="*/ 921490 w 1023258"/>
              <a:gd name="connsiteY10" fmla="*/ 371351 h 371351"/>
              <a:gd name="connsiteX11" fmla="*/ 1023258 w 1023258"/>
              <a:gd name="connsiteY11" fmla="*/ 221089 h 371351"/>
              <a:gd name="connsiteX12" fmla="*/ 1023258 w 1023258"/>
              <a:gd name="connsiteY12" fmla="*/ 255149 h 371351"/>
              <a:gd name="connsiteX13" fmla="*/ 907809 w 1023258"/>
              <a:gd name="connsiteY13" fmla="*/ 371351 h 371351"/>
              <a:gd name="connsiteX14" fmla="*/ 873971 w 1023258"/>
              <a:gd name="connsiteY14" fmla="*/ 371351 h 371351"/>
              <a:gd name="connsiteX15" fmla="*/ 1023258 w 1023258"/>
              <a:gd name="connsiteY15" fmla="*/ 173260 h 371351"/>
              <a:gd name="connsiteX16" fmla="*/ 1023258 w 1023258"/>
              <a:gd name="connsiteY16" fmla="*/ 207320 h 371351"/>
              <a:gd name="connsiteX17" fmla="*/ 860291 w 1023258"/>
              <a:gd name="connsiteY17" fmla="*/ 371351 h 371351"/>
              <a:gd name="connsiteX18" fmla="*/ 826452 w 1023258"/>
              <a:gd name="connsiteY18" fmla="*/ 371351 h 371351"/>
              <a:gd name="connsiteX19" fmla="*/ 1023258 w 1023258"/>
              <a:gd name="connsiteY19" fmla="*/ 125431 h 371351"/>
              <a:gd name="connsiteX20" fmla="*/ 1023258 w 1023258"/>
              <a:gd name="connsiteY20" fmla="*/ 159491 h 371351"/>
              <a:gd name="connsiteX21" fmla="*/ 812772 w 1023258"/>
              <a:gd name="connsiteY21" fmla="*/ 371351 h 371351"/>
              <a:gd name="connsiteX22" fmla="*/ 778933 w 1023258"/>
              <a:gd name="connsiteY22" fmla="*/ 371351 h 371351"/>
              <a:gd name="connsiteX23" fmla="*/ 1023258 w 1023258"/>
              <a:gd name="connsiteY23" fmla="*/ 77602 h 371351"/>
              <a:gd name="connsiteX24" fmla="*/ 1023258 w 1023258"/>
              <a:gd name="connsiteY24" fmla="*/ 111662 h 371351"/>
              <a:gd name="connsiteX25" fmla="*/ 765253 w 1023258"/>
              <a:gd name="connsiteY25" fmla="*/ 371351 h 371351"/>
              <a:gd name="connsiteX26" fmla="*/ 731414 w 1023258"/>
              <a:gd name="connsiteY26" fmla="*/ 371351 h 371351"/>
              <a:gd name="connsiteX27" fmla="*/ 1023258 w 1023258"/>
              <a:gd name="connsiteY27" fmla="*/ 29773 h 371351"/>
              <a:gd name="connsiteX28" fmla="*/ 1023258 w 1023258"/>
              <a:gd name="connsiteY28" fmla="*/ 63833 h 371351"/>
              <a:gd name="connsiteX29" fmla="*/ 717734 w 1023258"/>
              <a:gd name="connsiteY29" fmla="*/ 371351 h 371351"/>
              <a:gd name="connsiteX30" fmla="*/ 683895 w 1023258"/>
              <a:gd name="connsiteY30" fmla="*/ 371351 h 371351"/>
              <a:gd name="connsiteX31" fmla="*/ 1005319 w 1023258"/>
              <a:gd name="connsiteY31" fmla="*/ 0 h 371351"/>
              <a:gd name="connsiteX32" fmla="*/ 1023258 w 1023258"/>
              <a:gd name="connsiteY32" fmla="*/ 0 h 371351"/>
              <a:gd name="connsiteX33" fmla="*/ 1023258 w 1023258"/>
              <a:gd name="connsiteY33" fmla="*/ 16004 h 371351"/>
              <a:gd name="connsiteX34" fmla="*/ 670215 w 1023258"/>
              <a:gd name="connsiteY34" fmla="*/ 371351 h 371351"/>
              <a:gd name="connsiteX35" fmla="*/ 636376 w 1023258"/>
              <a:gd name="connsiteY35" fmla="*/ 371351 h 371351"/>
              <a:gd name="connsiteX36" fmla="*/ 957800 w 1023258"/>
              <a:gd name="connsiteY36" fmla="*/ 0 h 371351"/>
              <a:gd name="connsiteX37" fmla="*/ 991639 w 1023258"/>
              <a:gd name="connsiteY37" fmla="*/ 0 h 371351"/>
              <a:gd name="connsiteX38" fmla="*/ 622696 w 1023258"/>
              <a:gd name="connsiteY38" fmla="*/ 371351 h 371351"/>
              <a:gd name="connsiteX39" fmla="*/ 588857 w 1023258"/>
              <a:gd name="connsiteY39" fmla="*/ 371351 h 371351"/>
              <a:gd name="connsiteX40" fmla="*/ 910281 w 1023258"/>
              <a:gd name="connsiteY40" fmla="*/ 0 h 371351"/>
              <a:gd name="connsiteX41" fmla="*/ 944120 w 1023258"/>
              <a:gd name="connsiteY41" fmla="*/ 0 h 371351"/>
              <a:gd name="connsiteX42" fmla="*/ 575177 w 1023258"/>
              <a:gd name="connsiteY42" fmla="*/ 371351 h 371351"/>
              <a:gd name="connsiteX43" fmla="*/ 541339 w 1023258"/>
              <a:gd name="connsiteY43" fmla="*/ 371351 h 371351"/>
              <a:gd name="connsiteX44" fmla="*/ 862763 w 1023258"/>
              <a:gd name="connsiteY44" fmla="*/ 0 h 371351"/>
              <a:gd name="connsiteX45" fmla="*/ 896601 w 1023258"/>
              <a:gd name="connsiteY45" fmla="*/ 0 h 371351"/>
              <a:gd name="connsiteX46" fmla="*/ 527658 w 1023258"/>
              <a:gd name="connsiteY46" fmla="*/ 371351 h 371351"/>
              <a:gd name="connsiteX47" fmla="*/ 493820 w 1023258"/>
              <a:gd name="connsiteY47" fmla="*/ 371351 h 371351"/>
              <a:gd name="connsiteX48" fmla="*/ 815244 w 1023258"/>
              <a:gd name="connsiteY48" fmla="*/ 0 h 371351"/>
              <a:gd name="connsiteX49" fmla="*/ 849082 w 1023258"/>
              <a:gd name="connsiteY49" fmla="*/ 0 h 371351"/>
              <a:gd name="connsiteX50" fmla="*/ 480140 w 1023258"/>
              <a:gd name="connsiteY50" fmla="*/ 371351 h 371351"/>
              <a:gd name="connsiteX51" fmla="*/ 446301 w 1023258"/>
              <a:gd name="connsiteY51" fmla="*/ 371351 h 371351"/>
              <a:gd name="connsiteX52" fmla="*/ 767725 w 1023258"/>
              <a:gd name="connsiteY52" fmla="*/ 0 h 371351"/>
              <a:gd name="connsiteX53" fmla="*/ 801563 w 1023258"/>
              <a:gd name="connsiteY53" fmla="*/ 0 h 371351"/>
              <a:gd name="connsiteX54" fmla="*/ 432620 w 1023258"/>
              <a:gd name="connsiteY54" fmla="*/ 371351 h 371351"/>
              <a:gd name="connsiteX55" fmla="*/ 398782 w 1023258"/>
              <a:gd name="connsiteY55" fmla="*/ 371351 h 371351"/>
              <a:gd name="connsiteX56" fmla="*/ 720206 w 1023258"/>
              <a:gd name="connsiteY56" fmla="*/ 0 h 371351"/>
              <a:gd name="connsiteX57" fmla="*/ 754045 w 1023258"/>
              <a:gd name="connsiteY57" fmla="*/ 0 h 371351"/>
              <a:gd name="connsiteX58" fmla="*/ 385102 w 1023258"/>
              <a:gd name="connsiteY58" fmla="*/ 371351 h 371351"/>
              <a:gd name="connsiteX59" fmla="*/ 351263 w 1023258"/>
              <a:gd name="connsiteY59" fmla="*/ 371351 h 371351"/>
              <a:gd name="connsiteX60" fmla="*/ 672687 w 1023258"/>
              <a:gd name="connsiteY60" fmla="*/ 0 h 371351"/>
              <a:gd name="connsiteX61" fmla="*/ 706526 w 1023258"/>
              <a:gd name="connsiteY61" fmla="*/ 0 h 371351"/>
              <a:gd name="connsiteX62" fmla="*/ 337583 w 1023258"/>
              <a:gd name="connsiteY62" fmla="*/ 371351 h 371351"/>
              <a:gd name="connsiteX63" fmla="*/ 303744 w 1023258"/>
              <a:gd name="connsiteY63" fmla="*/ 371351 h 371351"/>
              <a:gd name="connsiteX64" fmla="*/ 625168 w 1023258"/>
              <a:gd name="connsiteY64" fmla="*/ 0 h 371351"/>
              <a:gd name="connsiteX65" fmla="*/ 659007 w 1023258"/>
              <a:gd name="connsiteY65" fmla="*/ 0 h 371351"/>
              <a:gd name="connsiteX66" fmla="*/ 290064 w 1023258"/>
              <a:gd name="connsiteY66" fmla="*/ 371351 h 371351"/>
              <a:gd name="connsiteX67" fmla="*/ 256225 w 1023258"/>
              <a:gd name="connsiteY67" fmla="*/ 371351 h 371351"/>
              <a:gd name="connsiteX68" fmla="*/ 577649 w 1023258"/>
              <a:gd name="connsiteY68" fmla="*/ 0 h 371351"/>
              <a:gd name="connsiteX69" fmla="*/ 611488 w 1023258"/>
              <a:gd name="connsiteY69" fmla="*/ 0 h 371351"/>
              <a:gd name="connsiteX70" fmla="*/ 242545 w 1023258"/>
              <a:gd name="connsiteY70" fmla="*/ 371351 h 371351"/>
              <a:gd name="connsiteX71" fmla="*/ 208706 w 1023258"/>
              <a:gd name="connsiteY71" fmla="*/ 371351 h 371351"/>
              <a:gd name="connsiteX72" fmla="*/ 530130 w 1023258"/>
              <a:gd name="connsiteY72" fmla="*/ 0 h 371351"/>
              <a:gd name="connsiteX73" fmla="*/ 563969 w 1023258"/>
              <a:gd name="connsiteY73" fmla="*/ 0 h 371351"/>
              <a:gd name="connsiteX74" fmla="*/ 195026 w 1023258"/>
              <a:gd name="connsiteY74" fmla="*/ 371351 h 371351"/>
              <a:gd name="connsiteX75" fmla="*/ 161187 w 1023258"/>
              <a:gd name="connsiteY75" fmla="*/ 371351 h 371351"/>
              <a:gd name="connsiteX76" fmla="*/ 482612 w 1023258"/>
              <a:gd name="connsiteY76" fmla="*/ 0 h 371351"/>
              <a:gd name="connsiteX77" fmla="*/ 516450 w 1023258"/>
              <a:gd name="connsiteY77" fmla="*/ 0 h 371351"/>
              <a:gd name="connsiteX78" fmla="*/ 147507 w 1023258"/>
              <a:gd name="connsiteY78" fmla="*/ 371351 h 371351"/>
              <a:gd name="connsiteX79" fmla="*/ 113668 w 1023258"/>
              <a:gd name="connsiteY79" fmla="*/ 371351 h 371351"/>
              <a:gd name="connsiteX80" fmla="*/ 435093 w 1023258"/>
              <a:gd name="connsiteY80" fmla="*/ 0 h 371351"/>
              <a:gd name="connsiteX81" fmla="*/ 468931 w 1023258"/>
              <a:gd name="connsiteY81" fmla="*/ 0 h 371351"/>
              <a:gd name="connsiteX82" fmla="*/ 99988 w 1023258"/>
              <a:gd name="connsiteY82" fmla="*/ 371351 h 371351"/>
              <a:gd name="connsiteX83" fmla="*/ 66150 w 1023258"/>
              <a:gd name="connsiteY83" fmla="*/ 371351 h 371351"/>
              <a:gd name="connsiteX84" fmla="*/ 387574 w 1023258"/>
              <a:gd name="connsiteY84" fmla="*/ 0 h 371351"/>
              <a:gd name="connsiteX85" fmla="*/ 421412 w 1023258"/>
              <a:gd name="connsiteY85" fmla="*/ 0 h 371351"/>
              <a:gd name="connsiteX86" fmla="*/ 52469 w 1023258"/>
              <a:gd name="connsiteY86" fmla="*/ 371351 h 371351"/>
              <a:gd name="connsiteX87" fmla="*/ 18631 w 1023258"/>
              <a:gd name="connsiteY87" fmla="*/ 371351 h 371351"/>
              <a:gd name="connsiteX88" fmla="*/ 340055 w 1023258"/>
              <a:gd name="connsiteY88" fmla="*/ 0 h 371351"/>
              <a:gd name="connsiteX89" fmla="*/ 373894 w 1023258"/>
              <a:gd name="connsiteY89" fmla="*/ 0 h 371351"/>
              <a:gd name="connsiteX90" fmla="*/ 4951 w 1023258"/>
              <a:gd name="connsiteY90" fmla="*/ 371351 h 371351"/>
              <a:gd name="connsiteX91" fmla="*/ 0 w 1023258"/>
              <a:gd name="connsiteY91" fmla="*/ 371351 h 371351"/>
              <a:gd name="connsiteX92" fmla="*/ 0 w 1023258"/>
              <a:gd name="connsiteY92" fmla="*/ 342274 h 371351"/>
              <a:gd name="connsiteX93" fmla="*/ 292536 w 1023258"/>
              <a:gd name="connsiteY93" fmla="*/ 0 h 371351"/>
              <a:gd name="connsiteX94" fmla="*/ 326375 w 1023258"/>
              <a:gd name="connsiteY94" fmla="*/ 0 h 371351"/>
              <a:gd name="connsiteX95" fmla="*/ 0 w 1023258"/>
              <a:gd name="connsiteY95" fmla="*/ 328505 h 371351"/>
              <a:gd name="connsiteX96" fmla="*/ 0 w 1023258"/>
              <a:gd name="connsiteY96" fmla="*/ 294445 h 371351"/>
              <a:gd name="connsiteX97" fmla="*/ 245017 w 1023258"/>
              <a:gd name="connsiteY97" fmla="*/ 0 h 371351"/>
              <a:gd name="connsiteX98" fmla="*/ 278856 w 1023258"/>
              <a:gd name="connsiteY98" fmla="*/ 0 h 371351"/>
              <a:gd name="connsiteX99" fmla="*/ 0 w 1023258"/>
              <a:gd name="connsiteY99" fmla="*/ 280676 h 371351"/>
              <a:gd name="connsiteX100" fmla="*/ 0 w 1023258"/>
              <a:gd name="connsiteY100" fmla="*/ 246616 h 371351"/>
              <a:gd name="connsiteX101" fmla="*/ 197498 w 1023258"/>
              <a:gd name="connsiteY101" fmla="*/ 0 h 371351"/>
              <a:gd name="connsiteX102" fmla="*/ 231337 w 1023258"/>
              <a:gd name="connsiteY102" fmla="*/ 0 h 371351"/>
              <a:gd name="connsiteX103" fmla="*/ 0 w 1023258"/>
              <a:gd name="connsiteY103" fmla="*/ 232847 h 371351"/>
              <a:gd name="connsiteX104" fmla="*/ 0 w 1023258"/>
              <a:gd name="connsiteY104" fmla="*/ 198787 h 371351"/>
              <a:gd name="connsiteX105" fmla="*/ 149979 w 1023258"/>
              <a:gd name="connsiteY105" fmla="*/ 0 h 371351"/>
              <a:gd name="connsiteX106" fmla="*/ 183818 w 1023258"/>
              <a:gd name="connsiteY106" fmla="*/ 0 h 371351"/>
              <a:gd name="connsiteX107" fmla="*/ 0 w 1023258"/>
              <a:gd name="connsiteY107" fmla="*/ 185018 h 371351"/>
              <a:gd name="connsiteX108" fmla="*/ 0 w 1023258"/>
              <a:gd name="connsiteY108" fmla="*/ 150958 h 371351"/>
              <a:gd name="connsiteX109" fmla="*/ 102461 w 1023258"/>
              <a:gd name="connsiteY109" fmla="*/ 0 h 371351"/>
              <a:gd name="connsiteX110" fmla="*/ 136299 w 1023258"/>
              <a:gd name="connsiteY110" fmla="*/ 0 h 371351"/>
              <a:gd name="connsiteX111" fmla="*/ 0 w 1023258"/>
              <a:gd name="connsiteY111" fmla="*/ 137189 h 371351"/>
              <a:gd name="connsiteX112" fmla="*/ 0 w 1023258"/>
              <a:gd name="connsiteY112" fmla="*/ 103129 h 371351"/>
              <a:gd name="connsiteX113" fmla="*/ 54942 w 1023258"/>
              <a:gd name="connsiteY113" fmla="*/ 0 h 371351"/>
              <a:gd name="connsiteX114" fmla="*/ 88780 w 1023258"/>
              <a:gd name="connsiteY114" fmla="*/ 0 h 371351"/>
              <a:gd name="connsiteX115" fmla="*/ 0 w 1023258"/>
              <a:gd name="connsiteY115" fmla="*/ 89360 h 371351"/>
              <a:gd name="connsiteX116" fmla="*/ 0 w 1023258"/>
              <a:gd name="connsiteY116" fmla="*/ 55300 h 371351"/>
              <a:gd name="connsiteX117" fmla="*/ 7423 w 1023258"/>
              <a:gd name="connsiteY117" fmla="*/ 0 h 371351"/>
              <a:gd name="connsiteX118" fmla="*/ 41262 w 1023258"/>
              <a:gd name="connsiteY118" fmla="*/ 0 h 371351"/>
              <a:gd name="connsiteX119" fmla="*/ 0 w 1023258"/>
              <a:gd name="connsiteY119" fmla="*/ 41531 h 371351"/>
              <a:gd name="connsiteX120" fmla="*/ 0 w 1023258"/>
              <a:gd name="connsiteY120" fmla="*/ 7471 h 371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023258" h="371351">
                <a:moveTo>
                  <a:pt x="1023258" y="364576"/>
                </a:moveTo>
                <a:lnTo>
                  <a:pt x="1023258" y="371351"/>
                </a:lnTo>
                <a:lnTo>
                  <a:pt x="1016527" y="371351"/>
                </a:lnTo>
                <a:close/>
                <a:moveTo>
                  <a:pt x="1023258" y="316747"/>
                </a:moveTo>
                <a:lnTo>
                  <a:pt x="1023258" y="350807"/>
                </a:lnTo>
                <a:lnTo>
                  <a:pt x="1002847" y="371351"/>
                </a:lnTo>
                <a:lnTo>
                  <a:pt x="969008" y="371351"/>
                </a:lnTo>
                <a:close/>
                <a:moveTo>
                  <a:pt x="1023258" y="268918"/>
                </a:moveTo>
                <a:lnTo>
                  <a:pt x="1023258" y="302978"/>
                </a:lnTo>
                <a:lnTo>
                  <a:pt x="955328" y="371351"/>
                </a:lnTo>
                <a:lnTo>
                  <a:pt x="921490" y="371351"/>
                </a:lnTo>
                <a:close/>
                <a:moveTo>
                  <a:pt x="1023258" y="221089"/>
                </a:moveTo>
                <a:lnTo>
                  <a:pt x="1023258" y="255149"/>
                </a:lnTo>
                <a:lnTo>
                  <a:pt x="907809" y="371351"/>
                </a:lnTo>
                <a:lnTo>
                  <a:pt x="873971" y="371351"/>
                </a:lnTo>
                <a:close/>
                <a:moveTo>
                  <a:pt x="1023258" y="173260"/>
                </a:moveTo>
                <a:lnTo>
                  <a:pt x="1023258" y="207320"/>
                </a:lnTo>
                <a:lnTo>
                  <a:pt x="860291" y="371351"/>
                </a:lnTo>
                <a:lnTo>
                  <a:pt x="826452" y="371351"/>
                </a:lnTo>
                <a:close/>
                <a:moveTo>
                  <a:pt x="1023258" y="125431"/>
                </a:moveTo>
                <a:lnTo>
                  <a:pt x="1023258" y="159491"/>
                </a:lnTo>
                <a:lnTo>
                  <a:pt x="812772" y="371351"/>
                </a:lnTo>
                <a:lnTo>
                  <a:pt x="778933" y="371351"/>
                </a:lnTo>
                <a:close/>
                <a:moveTo>
                  <a:pt x="1023258" y="77602"/>
                </a:moveTo>
                <a:lnTo>
                  <a:pt x="1023258" y="111662"/>
                </a:lnTo>
                <a:lnTo>
                  <a:pt x="765253" y="371351"/>
                </a:lnTo>
                <a:lnTo>
                  <a:pt x="731414" y="371351"/>
                </a:lnTo>
                <a:close/>
                <a:moveTo>
                  <a:pt x="1023258" y="29773"/>
                </a:moveTo>
                <a:lnTo>
                  <a:pt x="1023258" y="63833"/>
                </a:lnTo>
                <a:lnTo>
                  <a:pt x="717734" y="371351"/>
                </a:lnTo>
                <a:lnTo>
                  <a:pt x="683895" y="371351"/>
                </a:lnTo>
                <a:close/>
                <a:moveTo>
                  <a:pt x="1005319" y="0"/>
                </a:moveTo>
                <a:lnTo>
                  <a:pt x="1023258" y="0"/>
                </a:lnTo>
                <a:lnTo>
                  <a:pt x="1023258" y="16004"/>
                </a:lnTo>
                <a:lnTo>
                  <a:pt x="670215" y="371351"/>
                </a:lnTo>
                <a:lnTo>
                  <a:pt x="636376" y="371351"/>
                </a:lnTo>
                <a:close/>
                <a:moveTo>
                  <a:pt x="957800" y="0"/>
                </a:moveTo>
                <a:lnTo>
                  <a:pt x="991639" y="0"/>
                </a:lnTo>
                <a:lnTo>
                  <a:pt x="622696" y="371351"/>
                </a:lnTo>
                <a:lnTo>
                  <a:pt x="588857" y="371351"/>
                </a:lnTo>
                <a:close/>
                <a:moveTo>
                  <a:pt x="910281" y="0"/>
                </a:moveTo>
                <a:lnTo>
                  <a:pt x="944120" y="0"/>
                </a:lnTo>
                <a:lnTo>
                  <a:pt x="575177" y="371351"/>
                </a:lnTo>
                <a:lnTo>
                  <a:pt x="541339" y="371351"/>
                </a:lnTo>
                <a:close/>
                <a:moveTo>
                  <a:pt x="862763" y="0"/>
                </a:moveTo>
                <a:lnTo>
                  <a:pt x="896601" y="0"/>
                </a:lnTo>
                <a:lnTo>
                  <a:pt x="527658" y="371351"/>
                </a:lnTo>
                <a:lnTo>
                  <a:pt x="493820" y="371351"/>
                </a:lnTo>
                <a:close/>
                <a:moveTo>
                  <a:pt x="815244" y="0"/>
                </a:moveTo>
                <a:lnTo>
                  <a:pt x="849082" y="0"/>
                </a:lnTo>
                <a:lnTo>
                  <a:pt x="480140" y="371351"/>
                </a:lnTo>
                <a:lnTo>
                  <a:pt x="446301" y="371351"/>
                </a:lnTo>
                <a:close/>
                <a:moveTo>
                  <a:pt x="767725" y="0"/>
                </a:moveTo>
                <a:lnTo>
                  <a:pt x="801563" y="0"/>
                </a:lnTo>
                <a:lnTo>
                  <a:pt x="432620" y="371351"/>
                </a:lnTo>
                <a:lnTo>
                  <a:pt x="398782" y="371351"/>
                </a:lnTo>
                <a:close/>
                <a:moveTo>
                  <a:pt x="720206" y="0"/>
                </a:moveTo>
                <a:lnTo>
                  <a:pt x="754045" y="0"/>
                </a:lnTo>
                <a:lnTo>
                  <a:pt x="385102" y="371351"/>
                </a:lnTo>
                <a:lnTo>
                  <a:pt x="351263" y="371351"/>
                </a:lnTo>
                <a:close/>
                <a:moveTo>
                  <a:pt x="672687" y="0"/>
                </a:moveTo>
                <a:lnTo>
                  <a:pt x="706526" y="0"/>
                </a:lnTo>
                <a:lnTo>
                  <a:pt x="337583" y="371351"/>
                </a:lnTo>
                <a:lnTo>
                  <a:pt x="303744" y="371351"/>
                </a:lnTo>
                <a:close/>
                <a:moveTo>
                  <a:pt x="625168" y="0"/>
                </a:moveTo>
                <a:lnTo>
                  <a:pt x="659007" y="0"/>
                </a:lnTo>
                <a:lnTo>
                  <a:pt x="290064" y="371351"/>
                </a:lnTo>
                <a:lnTo>
                  <a:pt x="256225" y="371351"/>
                </a:lnTo>
                <a:close/>
                <a:moveTo>
                  <a:pt x="577649" y="0"/>
                </a:moveTo>
                <a:lnTo>
                  <a:pt x="611488" y="0"/>
                </a:lnTo>
                <a:lnTo>
                  <a:pt x="242545" y="371351"/>
                </a:lnTo>
                <a:lnTo>
                  <a:pt x="208706" y="371351"/>
                </a:lnTo>
                <a:close/>
                <a:moveTo>
                  <a:pt x="530130" y="0"/>
                </a:moveTo>
                <a:lnTo>
                  <a:pt x="563969" y="0"/>
                </a:lnTo>
                <a:lnTo>
                  <a:pt x="195026" y="371351"/>
                </a:lnTo>
                <a:lnTo>
                  <a:pt x="161187" y="371351"/>
                </a:lnTo>
                <a:close/>
                <a:moveTo>
                  <a:pt x="482612" y="0"/>
                </a:moveTo>
                <a:lnTo>
                  <a:pt x="516450" y="0"/>
                </a:lnTo>
                <a:lnTo>
                  <a:pt x="147507" y="371351"/>
                </a:lnTo>
                <a:lnTo>
                  <a:pt x="113668" y="371351"/>
                </a:lnTo>
                <a:close/>
                <a:moveTo>
                  <a:pt x="435093" y="0"/>
                </a:moveTo>
                <a:lnTo>
                  <a:pt x="468931" y="0"/>
                </a:lnTo>
                <a:lnTo>
                  <a:pt x="99988" y="371351"/>
                </a:lnTo>
                <a:lnTo>
                  <a:pt x="66150" y="371351"/>
                </a:lnTo>
                <a:close/>
                <a:moveTo>
                  <a:pt x="387574" y="0"/>
                </a:moveTo>
                <a:lnTo>
                  <a:pt x="421412" y="0"/>
                </a:lnTo>
                <a:lnTo>
                  <a:pt x="52469" y="371351"/>
                </a:lnTo>
                <a:lnTo>
                  <a:pt x="18631" y="371351"/>
                </a:lnTo>
                <a:close/>
                <a:moveTo>
                  <a:pt x="340055" y="0"/>
                </a:moveTo>
                <a:lnTo>
                  <a:pt x="373894" y="0"/>
                </a:lnTo>
                <a:lnTo>
                  <a:pt x="4951" y="371351"/>
                </a:lnTo>
                <a:lnTo>
                  <a:pt x="0" y="371351"/>
                </a:lnTo>
                <a:lnTo>
                  <a:pt x="0" y="342274"/>
                </a:lnTo>
                <a:close/>
                <a:moveTo>
                  <a:pt x="292536" y="0"/>
                </a:moveTo>
                <a:lnTo>
                  <a:pt x="326375" y="0"/>
                </a:lnTo>
                <a:lnTo>
                  <a:pt x="0" y="328505"/>
                </a:lnTo>
                <a:lnTo>
                  <a:pt x="0" y="294445"/>
                </a:lnTo>
                <a:close/>
                <a:moveTo>
                  <a:pt x="245017" y="0"/>
                </a:moveTo>
                <a:lnTo>
                  <a:pt x="278856" y="0"/>
                </a:lnTo>
                <a:lnTo>
                  <a:pt x="0" y="280676"/>
                </a:lnTo>
                <a:lnTo>
                  <a:pt x="0" y="246616"/>
                </a:lnTo>
                <a:close/>
                <a:moveTo>
                  <a:pt x="197498" y="0"/>
                </a:moveTo>
                <a:lnTo>
                  <a:pt x="231337" y="0"/>
                </a:lnTo>
                <a:lnTo>
                  <a:pt x="0" y="232847"/>
                </a:lnTo>
                <a:lnTo>
                  <a:pt x="0" y="198787"/>
                </a:lnTo>
                <a:close/>
                <a:moveTo>
                  <a:pt x="149979" y="0"/>
                </a:moveTo>
                <a:lnTo>
                  <a:pt x="183818" y="0"/>
                </a:lnTo>
                <a:lnTo>
                  <a:pt x="0" y="185018"/>
                </a:lnTo>
                <a:lnTo>
                  <a:pt x="0" y="150958"/>
                </a:lnTo>
                <a:close/>
                <a:moveTo>
                  <a:pt x="102461" y="0"/>
                </a:moveTo>
                <a:lnTo>
                  <a:pt x="136299" y="0"/>
                </a:lnTo>
                <a:lnTo>
                  <a:pt x="0" y="137189"/>
                </a:lnTo>
                <a:lnTo>
                  <a:pt x="0" y="103129"/>
                </a:lnTo>
                <a:close/>
                <a:moveTo>
                  <a:pt x="54942" y="0"/>
                </a:moveTo>
                <a:lnTo>
                  <a:pt x="88780" y="0"/>
                </a:lnTo>
                <a:lnTo>
                  <a:pt x="0" y="89360"/>
                </a:lnTo>
                <a:lnTo>
                  <a:pt x="0" y="55300"/>
                </a:lnTo>
                <a:close/>
                <a:moveTo>
                  <a:pt x="7423" y="0"/>
                </a:moveTo>
                <a:lnTo>
                  <a:pt x="41262" y="0"/>
                </a:lnTo>
                <a:lnTo>
                  <a:pt x="0" y="41531"/>
                </a:lnTo>
                <a:lnTo>
                  <a:pt x="0" y="7471"/>
                </a:lnTo>
                <a:close/>
              </a:path>
            </a:pathLst>
          </a:custGeom>
          <a:solidFill>
            <a:srgbClr val="FF8A33">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2" name="组合 321">
            <a:extLst>
              <a:ext uri="{FF2B5EF4-FFF2-40B4-BE49-F238E27FC236}">
                <a16:creationId xmlns="" xmlns:a16="http://schemas.microsoft.com/office/drawing/2014/main" id="{0AD3EE58-CE2C-4E15-A441-CC77E4838CDE}"/>
              </a:ext>
            </a:extLst>
          </p:cNvPr>
          <p:cNvGrpSpPr/>
          <p:nvPr/>
        </p:nvGrpSpPr>
        <p:grpSpPr>
          <a:xfrm>
            <a:off x="1604587" y="1591627"/>
            <a:ext cx="6431338" cy="2235200"/>
            <a:chOff x="1604587" y="1591627"/>
            <a:chExt cx="6431338" cy="2235200"/>
          </a:xfrm>
        </p:grpSpPr>
        <p:grpSp>
          <p:nvGrpSpPr>
            <p:cNvPr id="6" name="组合 5">
              <a:extLst>
                <a:ext uri="{FF2B5EF4-FFF2-40B4-BE49-F238E27FC236}">
                  <a16:creationId xmlns="" xmlns:a16="http://schemas.microsoft.com/office/drawing/2014/main" id="{484C6730-0043-47B1-9DD8-0EA8A52348FC}"/>
                </a:ext>
              </a:extLst>
            </p:cNvPr>
            <p:cNvGrpSpPr/>
            <p:nvPr/>
          </p:nvGrpSpPr>
          <p:grpSpPr>
            <a:xfrm>
              <a:off x="3957662" y="1591627"/>
              <a:ext cx="1239787" cy="2235200"/>
              <a:chOff x="3957662" y="1591627"/>
              <a:chExt cx="1239787" cy="2235200"/>
            </a:xfrm>
          </p:grpSpPr>
          <p:grpSp>
            <p:nvGrpSpPr>
              <p:cNvPr id="13" name="组合 12">
                <a:extLst>
                  <a:ext uri="{FF2B5EF4-FFF2-40B4-BE49-F238E27FC236}">
                    <a16:creationId xmlns="" xmlns:a16="http://schemas.microsoft.com/office/drawing/2014/main" id="{5D3F075C-E142-401A-AE81-58208CC5A7F4}"/>
                  </a:ext>
                </a:extLst>
              </p:cNvPr>
              <p:cNvGrpSpPr/>
              <p:nvPr/>
            </p:nvGrpSpPr>
            <p:grpSpPr>
              <a:xfrm>
                <a:off x="3975099" y="1591627"/>
                <a:ext cx="1204912" cy="2235200"/>
                <a:chOff x="1893888" y="1714500"/>
                <a:chExt cx="1204912" cy="2235200"/>
              </a:xfrm>
            </p:grpSpPr>
            <p:grpSp>
              <p:nvGrpSpPr>
                <p:cNvPr id="14" name="组合 13">
                  <a:extLst>
                    <a:ext uri="{FF2B5EF4-FFF2-40B4-BE49-F238E27FC236}">
                      <a16:creationId xmlns="" xmlns:a16="http://schemas.microsoft.com/office/drawing/2014/main" id="{1266B893-4946-4D7B-BC19-977ADDBAF550}"/>
                    </a:ext>
                  </a:extLst>
                </p:cNvPr>
                <p:cNvGrpSpPr/>
                <p:nvPr/>
              </p:nvGrpSpPr>
              <p:grpSpPr>
                <a:xfrm>
                  <a:off x="1893888" y="1714500"/>
                  <a:ext cx="1204912" cy="2235200"/>
                  <a:chOff x="1893888" y="1714500"/>
                  <a:chExt cx="1204912" cy="2235200"/>
                </a:xfrm>
              </p:grpSpPr>
              <p:sp>
                <p:nvSpPr>
                  <p:cNvPr id="17" name="矩形: 圆角 16">
                    <a:extLst>
                      <a:ext uri="{FF2B5EF4-FFF2-40B4-BE49-F238E27FC236}">
                        <a16:creationId xmlns="" xmlns:a16="http://schemas.microsoft.com/office/drawing/2014/main" id="{307FEA6B-4C7C-4F90-9134-29CDCADD5DF1}"/>
                      </a:ext>
                    </a:extLst>
                  </p:cNvPr>
                  <p:cNvSpPr/>
                  <p:nvPr/>
                </p:nvSpPr>
                <p:spPr>
                  <a:xfrm>
                    <a:off x="1905000" y="1714500"/>
                    <a:ext cx="1193800" cy="2235200"/>
                  </a:xfrm>
                  <a:prstGeom prst="roundRect">
                    <a:avLst>
                      <a:gd name="adj" fmla="val 10816"/>
                    </a:avLst>
                  </a:prstGeom>
                  <a:noFill/>
                  <a:ln w="28575">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a:extLst>
                      <a:ext uri="{FF2B5EF4-FFF2-40B4-BE49-F238E27FC236}">
                        <a16:creationId xmlns="" xmlns:a16="http://schemas.microsoft.com/office/drawing/2014/main" id="{2401D82B-6BE8-4F54-98E8-C859573AB222}"/>
                      </a:ext>
                    </a:extLst>
                  </p:cNvPr>
                  <p:cNvCxnSpPr/>
                  <p:nvPr/>
                </p:nvCxnSpPr>
                <p:spPr>
                  <a:xfrm>
                    <a:off x="1893888" y="1915319"/>
                    <a:ext cx="1204912" cy="0"/>
                  </a:xfrm>
                  <a:prstGeom prst="line">
                    <a:avLst/>
                  </a:prstGeom>
                  <a:ln w="28575">
                    <a:solidFill>
                      <a:srgbClr val="2492F6"/>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BA162C97-7BBF-4874-80FB-8AFA01FB8009}"/>
                      </a:ext>
                    </a:extLst>
                  </p:cNvPr>
                  <p:cNvCxnSpPr/>
                  <p:nvPr/>
                </p:nvCxnSpPr>
                <p:spPr>
                  <a:xfrm>
                    <a:off x="1893888" y="3748881"/>
                    <a:ext cx="1204912" cy="0"/>
                  </a:xfrm>
                  <a:prstGeom prst="line">
                    <a:avLst/>
                  </a:prstGeom>
                  <a:ln w="28575">
                    <a:solidFill>
                      <a:srgbClr val="2492F6"/>
                    </a:solidFill>
                  </a:ln>
                </p:spPr>
                <p:style>
                  <a:lnRef idx="1">
                    <a:schemeClr val="accent1"/>
                  </a:lnRef>
                  <a:fillRef idx="0">
                    <a:schemeClr val="accent1"/>
                  </a:fillRef>
                  <a:effectRef idx="0">
                    <a:schemeClr val="accent1"/>
                  </a:effectRef>
                  <a:fontRef idx="minor">
                    <a:schemeClr val="tx1"/>
                  </a:fontRef>
                </p:style>
              </p:cxnSp>
            </p:grpSp>
            <p:sp>
              <p:nvSpPr>
                <p:cNvPr id="15" name="矩形: 圆角 14">
                  <a:extLst>
                    <a:ext uri="{FF2B5EF4-FFF2-40B4-BE49-F238E27FC236}">
                      <a16:creationId xmlns="" xmlns:a16="http://schemas.microsoft.com/office/drawing/2014/main" id="{C3F3E2D9-9AC1-4E6E-9084-A1E3D67772E1}"/>
                    </a:ext>
                  </a:extLst>
                </p:cNvPr>
                <p:cNvSpPr/>
                <p:nvPr/>
              </p:nvSpPr>
              <p:spPr>
                <a:xfrm>
                  <a:off x="2388344" y="1800510"/>
                  <a:ext cx="216000" cy="28800"/>
                </a:xfrm>
                <a:prstGeom prst="roundRect">
                  <a:avLst>
                    <a:gd name="adj" fmla="val 50000"/>
                  </a:avLst>
                </a:pr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圆角 15">
                  <a:extLst>
                    <a:ext uri="{FF2B5EF4-FFF2-40B4-BE49-F238E27FC236}">
                      <a16:creationId xmlns="" xmlns:a16="http://schemas.microsoft.com/office/drawing/2014/main" id="{8E13A9C6-A18E-4B91-B637-EE69FC91A0D5}"/>
                    </a:ext>
                  </a:extLst>
                </p:cNvPr>
                <p:cNvSpPr/>
                <p:nvPr/>
              </p:nvSpPr>
              <p:spPr>
                <a:xfrm>
                  <a:off x="2441551" y="3830639"/>
                  <a:ext cx="109587" cy="50776"/>
                </a:xfrm>
                <a:prstGeom prst="roundRect">
                  <a:avLst>
                    <a:gd name="adj" fmla="val 50000"/>
                  </a:avLst>
                </a:pr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文本框 47">
                <a:extLst>
                  <a:ext uri="{FF2B5EF4-FFF2-40B4-BE49-F238E27FC236}">
                    <a16:creationId xmlns="" xmlns:a16="http://schemas.microsoft.com/office/drawing/2014/main" id="{4388A104-AECA-4E0D-9204-196A78A6E580}"/>
                  </a:ext>
                </a:extLst>
              </p:cNvPr>
              <p:cNvSpPr txBox="1"/>
              <p:nvPr/>
            </p:nvSpPr>
            <p:spPr>
              <a:xfrm>
                <a:off x="3957662" y="2201396"/>
                <a:ext cx="1239787" cy="1015663"/>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校园海报设计大赛一等奖</a:t>
                </a:r>
              </a:p>
            </p:txBody>
          </p:sp>
        </p:grpSp>
        <p:grpSp>
          <p:nvGrpSpPr>
            <p:cNvPr id="3" name="组合 2">
              <a:extLst>
                <a:ext uri="{FF2B5EF4-FFF2-40B4-BE49-F238E27FC236}">
                  <a16:creationId xmlns="" xmlns:a16="http://schemas.microsoft.com/office/drawing/2014/main" id="{02FBB920-3B52-4F48-8332-BEF142C39CD3}"/>
                </a:ext>
              </a:extLst>
            </p:cNvPr>
            <p:cNvGrpSpPr/>
            <p:nvPr/>
          </p:nvGrpSpPr>
          <p:grpSpPr>
            <a:xfrm>
              <a:off x="1604587" y="1591627"/>
              <a:ext cx="1239787" cy="2235200"/>
              <a:chOff x="1604587" y="1591627"/>
              <a:chExt cx="1239787" cy="2235200"/>
            </a:xfrm>
          </p:grpSpPr>
          <p:grpSp>
            <p:nvGrpSpPr>
              <p:cNvPr id="11" name="组合 10">
                <a:extLst>
                  <a:ext uri="{FF2B5EF4-FFF2-40B4-BE49-F238E27FC236}">
                    <a16:creationId xmlns="" xmlns:a16="http://schemas.microsoft.com/office/drawing/2014/main" id="{74F9D171-1623-47B5-AC61-561EFBC78E6F}"/>
                  </a:ext>
                </a:extLst>
              </p:cNvPr>
              <p:cNvGrpSpPr/>
              <p:nvPr/>
            </p:nvGrpSpPr>
            <p:grpSpPr>
              <a:xfrm>
                <a:off x="1622024" y="1591627"/>
                <a:ext cx="1204912" cy="2235200"/>
                <a:chOff x="1893888" y="1714500"/>
                <a:chExt cx="1204912" cy="2235200"/>
              </a:xfrm>
            </p:grpSpPr>
            <p:grpSp>
              <p:nvGrpSpPr>
                <p:cNvPr id="8" name="组合 7">
                  <a:extLst>
                    <a:ext uri="{FF2B5EF4-FFF2-40B4-BE49-F238E27FC236}">
                      <a16:creationId xmlns="" xmlns:a16="http://schemas.microsoft.com/office/drawing/2014/main" id="{5D39D956-1D19-48D4-8161-7FFF79B17322}"/>
                    </a:ext>
                  </a:extLst>
                </p:cNvPr>
                <p:cNvGrpSpPr/>
                <p:nvPr/>
              </p:nvGrpSpPr>
              <p:grpSpPr>
                <a:xfrm>
                  <a:off x="1893888" y="1714500"/>
                  <a:ext cx="1204912" cy="2235200"/>
                  <a:chOff x="1893888" y="1714500"/>
                  <a:chExt cx="1204912" cy="2235200"/>
                </a:xfrm>
              </p:grpSpPr>
              <p:sp>
                <p:nvSpPr>
                  <p:cNvPr id="2" name="矩形: 圆角 1">
                    <a:extLst>
                      <a:ext uri="{FF2B5EF4-FFF2-40B4-BE49-F238E27FC236}">
                        <a16:creationId xmlns="" xmlns:a16="http://schemas.microsoft.com/office/drawing/2014/main" id="{76373BD9-A497-4FE0-A46A-9133B65DFB3A}"/>
                      </a:ext>
                    </a:extLst>
                  </p:cNvPr>
                  <p:cNvSpPr/>
                  <p:nvPr/>
                </p:nvSpPr>
                <p:spPr>
                  <a:xfrm>
                    <a:off x="1905000" y="1714500"/>
                    <a:ext cx="1193800" cy="2235200"/>
                  </a:xfrm>
                  <a:prstGeom prst="roundRect">
                    <a:avLst>
                      <a:gd name="adj" fmla="val 10816"/>
                    </a:avLst>
                  </a:prstGeom>
                  <a:noFill/>
                  <a:ln w="28575">
                    <a:solidFill>
                      <a:srgbClr val="FF8A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704975BC-D8F9-4A34-AD36-A93AC68E7E51}"/>
                      </a:ext>
                    </a:extLst>
                  </p:cNvPr>
                  <p:cNvCxnSpPr/>
                  <p:nvPr/>
                </p:nvCxnSpPr>
                <p:spPr>
                  <a:xfrm>
                    <a:off x="1893888" y="1915319"/>
                    <a:ext cx="1204912" cy="0"/>
                  </a:xfrm>
                  <a:prstGeom prst="line">
                    <a:avLst/>
                  </a:prstGeom>
                  <a:ln w="28575">
                    <a:solidFill>
                      <a:srgbClr val="FF8A33"/>
                    </a:solidFil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 xmlns:a16="http://schemas.microsoft.com/office/drawing/2014/main" id="{375F6E08-A32A-41CE-830A-DF4F2B06713E}"/>
                      </a:ext>
                    </a:extLst>
                  </p:cNvPr>
                  <p:cNvCxnSpPr/>
                  <p:nvPr/>
                </p:nvCxnSpPr>
                <p:spPr>
                  <a:xfrm>
                    <a:off x="1893888" y="3748881"/>
                    <a:ext cx="1204912" cy="0"/>
                  </a:xfrm>
                  <a:prstGeom prst="line">
                    <a:avLst/>
                  </a:prstGeom>
                  <a:ln w="28575">
                    <a:solidFill>
                      <a:srgbClr val="FF8A33"/>
                    </a:solidFill>
                  </a:ln>
                </p:spPr>
                <p:style>
                  <a:lnRef idx="1">
                    <a:schemeClr val="accent1"/>
                  </a:lnRef>
                  <a:fillRef idx="0">
                    <a:schemeClr val="accent1"/>
                  </a:fillRef>
                  <a:effectRef idx="0">
                    <a:schemeClr val="accent1"/>
                  </a:effectRef>
                  <a:fontRef idx="minor">
                    <a:schemeClr val="tx1"/>
                  </a:fontRef>
                </p:style>
              </p:cxnSp>
            </p:grpSp>
            <p:sp>
              <p:nvSpPr>
                <p:cNvPr id="9" name="矩形: 圆角 8">
                  <a:extLst>
                    <a:ext uri="{FF2B5EF4-FFF2-40B4-BE49-F238E27FC236}">
                      <a16:creationId xmlns="" xmlns:a16="http://schemas.microsoft.com/office/drawing/2014/main" id="{2B591E2E-B3C4-4B7D-88A4-22B60051AE23}"/>
                    </a:ext>
                  </a:extLst>
                </p:cNvPr>
                <p:cNvSpPr/>
                <p:nvPr/>
              </p:nvSpPr>
              <p:spPr>
                <a:xfrm>
                  <a:off x="2388344" y="1800510"/>
                  <a:ext cx="216000" cy="28800"/>
                </a:xfrm>
                <a:prstGeom prst="roundRect">
                  <a:avLst>
                    <a:gd name="adj" fmla="val 50000"/>
                  </a:avLst>
                </a:prstGeom>
                <a:solidFill>
                  <a:srgbClr val="FF8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a:extLst>
                    <a:ext uri="{FF2B5EF4-FFF2-40B4-BE49-F238E27FC236}">
                      <a16:creationId xmlns="" xmlns:a16="http://schemas.microsoft.com/office/drawing/2014/main" id="{DC071FD3-B4E8-4AF7-BC23-6C237FFE54B3}"/>
                    </a:ext>
                  </a:extLst>
                </p:cNvPr>
                <p:cNvSpPr/>
                <p:nvPr/>
              </p:nvSpPr>
              <p:spPr>
                <a:xfrm>
                  <a:off x="2441551" y="3830639"/>
                  <a:ext cx="109587" cy="50776"/>
                </a:xfrm>
                <a:prstGeom prst="roundRect">
                  <a:avLst>
                    <a:gd name="adj" fmla="val 50000"/>
                  </a:avLst>
                </a:prstGeom>
                <a:solidFill>
                  <a:srgbClr val="FF8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文本框 48">
                <a:extLst>
                  <a:ext uri="{FF2B5EF4-FFF2-40B4-BE49-F238E27FC236}">
                    <a16:creationId xmlns="" xmlns:a16="http://schemas.microsoft.com/office/drawing/2014/main" id="{402A3102-613F-4C85-B37F-84A387540049}"/>
                  </a:ext>
                </a:extLst>
              </p:cNvPr>
              <p:cNvSpPr txBox="1"/>
              <p:nvPr/>
            </p:nvSpPr>
            <p:spPr>
              <a:xfrm>
                <a:off x="1604587" y="2201396"/>
                <a:ext cx="1239787" cy="1015663"/>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校园海报设计大赛一等奖</a:t>
                </a:r>
              </a:p>
            </p:txBody>
          </p:sp>
        </p:grpSp>
        <p:grpSp>
          <p:nvGrpSpPr>
            <p:cNvPr id="5" name="组合 4">
              <a:extLst>
                <a:ext uri="{FF2B5EF4-FFF2-40B4-BE49-F238E27FC236}">
                  <a16:creationId xmlns="" xmlns:a16="http://schemas.microsoft.com/office/drawing/2014/main" id="{F64887F2-A4C0-4B2E-AFE3-8E4F632655CA}"/>
                </a:ext>
              </a:extLst>
            </p:cNvPr>
            <p:cNvGrpSpPr/>
            <p:nvPr/>
          </p:nvGrpSpPr>
          <p:grpSpPr>
            <a:xfrm>
              <a:off x="6330737" y="1591627"/>
              <a:ext cx="1239787" cy="2235200"/>
              <a:chOff x="6330737" y="1591627"/>
              <a:chExt cx="1239787" cy="2235200"/>
            </a:xfrm>
          </p:grpSpPr>
          <p:grpSp>
            <p:nvGrpSpPr>
              <p:cNvPr id="20" name="组合 19">
                <a:extLst>
                  <a:ext uri="{FF2B5EF4-FFF2-40B4-BE49-F238E27FC236}">
                    <a16:creationId xmlns="" xmlns:a16="http://schemas.microsoft.com/office/drawing/2014/main" id="{4B42AF5D-A3EC-4C8B-B5BF-73E2AD53681E}"/>
                  </a:ext>
                </a:extLst>
              </p:cNvPr>
              <p:cNvGrpSpPr/>
              <p:nvPr/>
            </p:nvGrpSpPr>
            <p:grpSpPr>
              <a:xfrm>
                <a:off x="6348174" y="1591627"/>
                <a:ext cx="1204912" cy="2235200"/>
                <a:chOff x="1893888" y="1714500"/>
                <a:chExt cx="1204912" cy="2235200"/>
              </a:xfrm>
            </p:grpSpPr>
            <p:grpSp>
              <p:nvGrpSpPr>
                <p:cNvPr id="21" name="组合 20">
                  <a:extLst>
                    <a:ext uri="{FF2B5EF4-FFF2-40B4-BE49-F238E27FC236}">
                      <a16:creationId xmlns="" xmlns:a16="http://schemas.microsoft.com/office/drawing/2014/main" id="{DB25C676-424F-4F91-8036-E6550073FE75}"/>
                    </a:ext>
                  </a:extLst>
                </p:cNvPr>
                <p:cNvGrpSpPr/>
                <p:nvPr/>
              </p:nvGrpSpPr>
              <p:grpSpPr>
                <a:xfrm>
                  <a:off x="1893888" y="1714500"/>
                  <a:ext cx="1204912" cy="2235200"/>
                  <a:chOff x="1893888" y="1714500"/>
                  <a:chExt cx="1204912" cy="2235200"/>
                </a:xfrm>
              </p:grpSpPr>
              <p:sp>
                <p:nvSpPr>
                  <p:cNvPr id="24" name="矩形: 圆角 23">
                    <a:extLst>
                      <a:ext uri="{FF2B5EF4-FFF2-40B4-BE49-F238E27FC236}">
                        <a16:creationId xmlns="" xmlns:a16="http://schemas.microsoft.com/office/drawing/2014/main" id="{E05DC59D-969D-4A46-B3EF-AFA5B0296638}"/>
                      </a:ext>
                    </a:extLst>
                  </p:cNvPr>
                  <p:cNvSpPr/>
                  <p:nvPr/>
                </p:nvSpPr>
                <p:spPr>
                  <a:xfrm>
                    <a:off x="1905000" y="1714500"/>
                    <a:ext cx="1193800" cy="2235200"/>
                  </a:xfrm>
                  <a:prstGeom prst="roundRect">
                    <a:avLst>
                      <a:gd name="adj" fmla="val 10816"/>
                    </a:avLst>
                  </a:prstGeom>
                  <a:noFill/>
                  <a:ln w="28575">
                    <a:solidFill>
                      <a:srgbClr val="AE35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a:extLst>
                      <a:ext uri="{FF2B5EF4-FFF2-40B4-BE49-F238E27FC236}">
                        <a16:creationId xmlns="" xmlns:a16="http://schemas.microsoft.com/office/drawing/2014/main" id="{65858138-1896-41F6-ADAF-8AAB7DC4E31E}"/>
                      </a:ext>
                    </a:extLst>
                  </p:cNvPr>
                  <p:cNvCxnSpPr/>
                  <p:nvPr/>
                </p:nvCxnSpPr>
                <p:spPr>
                  <a:xfrm>
                    <a:off x="1893888" y="1915319"/>
                    <a:ext cx="1204912" cy="0"/>
                  </a:xfrm>
                  <a:prstGeom prst="line">
                    <a:avLst/>
                  </a:prstGeom>
                  <a:ln w="28575">
                    <a:solidFill>
                      <a:srgbClr val="AE35DF"/>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A34134E3-96C9-48B6-B4F0-9FCA9FFE9A03}"/>
                      </a:ext>
                    </a:extLst>
                  </p:cNvPr>
                  <p:cNvCxnSpPr/>
                  <p:nvPr/>
                </p:nvCxnSpPr>
                <p:spPr>
                  <a:xfrm>
                    <a:off x="1893888" y="3748881"/>
                    <a:ext cx="1204912" cy="0"/>
                  </a:xfrm>
                  <a:prstGeom prst="line">
                    <a:avLst/>
                  </a:prstGeom>
                  <a:ln w="28575">
                    <a:solidFill>
                      <a:srgbClr val="AE35DF"/>
                    </a:solidFill>
                  </a:ln>
                </p:spPr>
                <p:style>
                  <a:lnRef idx="1">
                    <a:schemeClr val="accent1"/>
                  </a:lnRef>
                  <a:fillRef idx="0">
                    <a:schemeClr val="accent1"/>
                  </a:fillRef>
                  <a:effectRef idx="0">
                    <a:schemeClr val="accent1"/>
                  </a:effectRef>
                  <a:fontRef idx="minor">
                    <a:schemeClr val="tx1"/>
                  </a:fontRef>
                </p:style>
              </p:cxnSp>
            </p:grpSp>
            <p:sp>
              <p:nvSpPr>
                <p:cNvPr id="22" name="矩形: 圆角 21">
                  <a:extLst>
                    <a:ext uri="{FF2B5EF4-FFF2-40B4-BE49-F238E27FC236}">
                      <a16:creationId xmlns="" xmlns:a16="http://schemas.microsoft.com/office/drawing/2014/main" id="{14228287-5F55-4876-AC99-532F19AD1B76}"/>
                    </a:ext>
                  </a:extLst>
                </p:cNvPr>
                <p:cNvSpPr/>
                <p:nvPr/>
              </p:nvSpPr>
              <p:spPr>
                <a:xfrm>
                  <a:off x="2388344" y="1800510"/>
                  <a:ext cx="216000" cy="28800"/>
                </a:xfrm>
                <a:prstGeom prst="roundRect">
                  <a:avLst>
                    <a:gd name="adj" fmla="val 50000"/>
                  </a:avLst>
                </a:prstGeom>
                <a:solidFill>
                  <a:srgbClr val="AE3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圆角 22">
                  <a:extLst>
                    <a:ext uri="{FF2B5EF4-FFF2-40B4-BE49-F238E27FC236}">
                      <a16:creationId xmlns="" xmlns:a16="http://schemas.microsoft.com/office/drawing/2014/main" id="{7459B4CF-3723-49D2-8ED8-F79FC5BEEBEA}"/>
                    </a:ext>
                  </a:extLst>
                </p:cNvPr>
                <p:cNvSpPr/>
                <p:nvPr/>
              </p:nvSpPr>
              <p:spPr>
                <a:xfrm>
                  <a:off x="2441551" y="3830639"/>
                  <a:ext cx="109587" cy="50776"/>
                </a:xfrm>
                <a:prstGeom prst="roundRect">
                  <a:avLst>
                    <a:gd name="adj" fmla="val 50000"/>
                  </a:avLst>
                </a:prstGeom>
                <a:solidFill>
                  <a:srgbClr val="AE3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文本框 49">
                <a:extLst>
                  <a:ext uri="{FF2B5EF4-FFF2-40B4-BE49-F238E27FC236}">
                    <a16:creationId xmlns="" xmlns:a16="http://schemas.microsoft.com/office/drawing/2014/main" id="{2FD0B83C-881C-49C5-9A01-652B76C599A4}"/>
                  </a:ext>
                </a:extLst>
              </p:cNvPr>
              <p:cNvSpPr txBox="1"/>
              <p:nvPr/>
            </p:nvSpPr>
            <p:spPr>
              <a:xfrm>
                <a:off x="6330737" y="2201396"/>
                <a:ext cx="1239787" cy="1015663"/>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校园海报设计大赛一等奖</a:t>
                </a:r>
              </a:p>
            </p:txBody>
          </p:sp>
        </p:grpSp>
        <p:grpSp>
          <p:nvGrpSpPr>
            <p:cNvPr id="310" name="组合 309">
              <a:extLst>
                <a:ext uri="{FF2B5EF4-FFF2-40B4-BE49-F238E27FC236}">
                  <a16:creationId xmlns="" xmlns:a16="http://schemas.microsoft.com/office/drawing/2014/main" id="{D57BF8DB-20B6-427A-9DE2-FA9D1089D5BE}"/>
                </a:ext>
              </a:extLst>
            </p:cNvPr>
            <p:cNvGrpSpPr/>
            <p:nvPr/>
          </p:nvGrpSpPr>
          <p:grpSpPr>
            <a:xfrm>
              <a:off x="2525544" y="1792446"/>
              <a:ext cx="776501" cy="348813"/>
              <a:chOff x="2461250" y="1770847"/>
              <a:chExt cx="776501" cy="348813"/>
            </a:xfrm>
          </p:grpSpPr>
          <p:grpSp>
            <p:nvGrpSpPr>
              <p:cNvPr id="309" name="组合 308">
                <a:extLst>
                  <a:ext uri="{FF2B5EF4-FFF2-40B4-BE49-F238E27FC236}">
                    <a16:creationId xmlns="" xmlns:a16="http://schemas.microsoft.com/office/drawing/2014/main" id="{C89C858C-6550-4942-82CC-B3A5C9C08304}"/>
                  </a:ext>
                </a:extLst>
              </p:cNvPr>
              <p:cNvGrpSpPr/>
              <p:nvPr/>
            </p:nvGrpSpPr>
            <p:grpSpPr>
              <a:xfrm>
                <a:off x="2479246" y="1814323"/>
                <a:ext cx="758505" cy="290830"/>
                <a:chOff x="2064092" y="715073"/>
                <a:chExt cx="1075646" cy="412430"/>
              </a:xfrm>
            </p:grpSpPr>
            <p:sp>
              <p:nvSpPr>
                <p:cNvPr id="308" name="任意多边形: 形状 307">
                  <a:extLst>
                    <a:ext uri="{FF2B5EF4-FFF2-40B4-BE49-F238E27FC236}">
                      <a16:creationId xmlns="" xmlns:a16="http://schemas.microsoft.com/office/drawing/2014/main" id="{D8B3AD93-3AD1-4657-B73D-0D4036A0C0B0}"/>
                    </a:ext>
                  </a:extLst>
                </p:cNvPr>
                <p:cNvSpPr/>
                <p:nvPr/>
              </p:nvSpPr>
              <p:spPr>
                <a:xfrm>
                  <a:off x="2116480" y="756152"/>
                  <a:ext cx="1023258" cy="371351"/>
                </a:xfrm>
                <a:custGeom>
                  <a:avLst/>
                  <a:gdLst>
                    <a:gd name="connsiteX0" fmla="*/ 1023258 w 1023258"/>
                    <a:gd name="connsiteY0" fmla="*/ 364576 h 371351"/>
                    <a:gd name="connsiteX1" fmla="*/ 1023258 w 1023258"/>
                    <a:gd name="connsiteY1" fmla="*/ 371351 h 371351"/>
                    <a:gd name="connsiteX2" fmla="*/ 1016527 w 1023258"/>
                    <a:gd name="connsiteY2" fmla="*/ 371351 h 371351"/>
                    <a:gd name="connsiteX3" fmla="*/ 1023258 w 1023258"/>
                    <a:gd name="connsiteY3" fmla="*/ 316747 h 371351"/>
                    <a:gd name="connsiteX4" fmla="*/ 1023258 w 1023258"/>
                    <a:gd name="connsiteY4" fmla="*/ 350807 h 371351"/>
                    <a:gd name="connsiteX5" fmla="*/ 1002847 w 1023258"/>
                    <a:gd name="connsiteY5" fmla="*/ 371351 h 371351"/>
                    <a:gd name="connsiteX6" fmla="*/ 969008 w 1023258"/>
                    <a:gd name="connsiteY6" fmla="*/ 371351 h 371351"/>
                    <a:gd name="connsiteX7" fmla="*/ 1023258 w 1023258"/>
                    <a:gd name="connsiteY7" fmla="*/ 268918 h 371351"/>
                    <a:gd name="connsiteX8" fmla="*/ 1023258 w 1023258"/>
                    <a:gd name="connsiteY8" fmla="*/ 302978 h 371351"/>
                    <a:gd name="connsiteX9" fmla="*/ 955328 w 1023258"/>
                    <a:gd name="connsiteY9" fmla="*/ 371351 h 371351"/>
                    <a:gd name="connsiteX10" fmla="*/ 921490 w 1023258"/>
                    <a:gd name="connsiteY10" fmla="*/ 371351 h 371351"/>
                    <a:gd name="connsiteX11" fmla="*/ 1023258 w 1023258"/>
                    <a:gd name="connsiteY11" fmla="*/ 221089 h 371351"/>
                    <a:gd name="connsiteX12" fmla="*/ 1023258 w 1023258"/>
                    <a:gd name="connsiteY12" fmla="*/ 255149 h 371351"/>
                    <a:gd name="connsiteX13" fmla="*/ 907809 w 1023258"/>
                    <a:gd name="connsiteY13" fmla="*/ 371351 h 371351"/>
                    <a:gd name="connsiteX14" fmla="*/ 873971 w 1023258"/>
                    <a:gd name="connsiteY14" fmla="*/ 371351 h 371351"/>
                    <a:gd name="connsiteX15" fmla="*/ 1023258 w 1023258"/>
                    <a:gd name="connsiteY15" fmla="*/ 173260 h 371351"/>
                    <a:gd name="connsiteX16" fmla="*/ 1023258 w 1023258"/>
                    <a:gd name="connsiteY16" fmla="*/ 207320 h 371351"/>
                    <a:gd name="connsiteX17" fmla="*/ 860291 w 1023258"/>
                    <a:gd name="connsiteY17" fmla="*/ 371351 h 371351"/>
                    <a:gd name="connsiteX18" fmla="*/ 826452 w 1023258"/>
                    <a:gd name="connsiteY18" fmla="*/ 371351 h 371351"/>
                    <a:gd name="connsiteX19" fmla="*/ 1023258 w 1023258"/>
                    <a:gd name="connsiteY19" fmla="*/ 125431 h 371351"/>
                    <a:gd name="connsiteX20" fmla="*/ 1023258 w 1023258"/>
                    <a:gd name="connsiteY20" fmla="*/ 159491 h 371351"/>
                    <a:gd name="connsiteX21" fmla="*/ 812772 w 1023258"/>
                    <a:gd name="connsiteY21" fmla="*/ 371351 h 371351"/>
                    <a:gd name="connsiteX22" fmla="*/ 778933 w 1023258"/>
                    <a:gd name="connsiteY22" fmla="*/ 371351 h 371351"/>
                    <a:gd name="connsiteX23" fmla="*/ 1023258 w 1023258"/>
                    <a:gd name="connsiteY23" fmla="*/ 77602 h 371351"/>
                    <a:gd name="connsiteX24" fmla="*/ 1023258 w 1023258"/>
                    <a:gd name="connsiteY24" fmla="*/ 111662 h 371351"/>
                    <a:gd name="connsiteX25" fmla="*/ 765253 w 1023258"/>
                    <a:gd name="connsiteY25" fmla="*/ 371351 h 371351"/>
                    <a:gd name="connsiteX26" fmla="*/ 731414 w 1023258"/>
                    <a:gd name="connsiteY26" fmla="*/ 371351 h 371351"/>
                    <a:gd name="connsiteX27" fmla="*/ 1023258 w 1023258"/>
                    <a:gd name="connsiteY27" fmla="*/ 29773 h 371351"/>
                    <a:gd name="connsiteX28" fmla="*/ 1023258 w 1023258"/>
                    <a:gd name="connsiteY28" fmla="*/ 63833 h 371351"/>
                    <a:gd name="connsiteX29" fmla="*/ 717734 w 1023258"/>
                    <a:gd name="connsiteY29" fmla="*/ 371351 h 371351"/>
                    <a:gd name="connsiteX30" fmla="*/ 683895 w 1023258"/>
                    <a:gd name="connsiteY30" fmla="*/ 371351 h 371351"/>
                    <a:gd name="connsiteX31" fmla="*/ 1005319 w 1023258"/>
                    <a:gd name="connsiteY31" fmla="*/ 0 h 371351"/>
                    <a:gd name="connsiteX32" fmla="*/ 1023258 w 1023258"/>
                    <a:gd name="connsiteY32" fmla="*/ 0 h 371351"/>
                    <a:gd name="connsiteX33" fmla="*/ 1023258 w 1023258"/>
                    <a:gd name="connsiteY33" fmla="*/ 16004 h 371351"/>
                    <a:gd name="connsiteX34" fmla="*/ 670215 w 1023258"/>
                    <a:gd name="connsiteY34" fmla="*/ 371351 h 371351"/>
                    <a:gd name="connsiteX35" fmla="*/ 636376 w 1023258"/>
                    <a:gd name="connsiteY35" fmla="*/ 371351 h 371351"/>
                    <a:gd name="connsiteX36" fmla="*/ 957800 w 1023258"/>
                    <a:gd name="connsiteY36" fmla="*/ 0 h 371351"/>
                    <a:gd name="connsiteX37" fmla="*/ 991639 w 1023258"/>
                    <a:gd name="connsiteY37" fmla="*/ 0 h 371351"/>
                    <a:gd name="connsiteX38" fmla="*/ 622696 w 1023258"/>
                    <a:gd name="connsiteY38" fmla="*/ 371351 h 371351"/>
                    <a:gd name="connsiteX39" fmla="*/ 588857 w 1023258"/>
                    <a:gd name="connsiteY39" fmla="*/ 371351 h 371351"/>
                    <a:gd name="connsiteX40" fmla="*/ 910281 w 1023258"/>
                    <a:gd name="connsiteY40" fmla="*/ 0 h 371351"/>
                    <a:gd name="connsiteX41" fmla="*/ 944120 w 1023258"/>
                    <a:gd name="connsiteY41" fmla="*/ 0 h 371351"/>
                    <a:gd name="connsiteX42" fmla="*/ 575177 w 1023258"/>
                    <a:gd name="connsiteY42" fmla="*/ 371351 h 371351"/>
                    <a:gd name="connsiteX43" fmla="*/ 541339 w 1023258"/>
                    <a:gd name="connsiteY43" fmla="*/ 371351 h 371351"/>
                    <a:gd name="connsiteX44" fmla="*/ 862763 w 1023258"/>
                    <a:gd name="connsiteY44" fmla="*/ 0 h 371351"/>
                    <a:gd name="connsiteX45" fmla="*/ 896601 w 1023258"/>
                    <a:gd name="connsiteY45" fmla="*/ 0 h 371351"/>
                    <a:gd name="connsiteX46" fmla="*/ 527658 w 1023258"/>
                    <a:gd name="connsiteY46" fmla="*/ 371351 h 371351"/>
                    <a:gd name="connsiteX47" fmla="*/ 493820 w 1023258"/>
                    <a:gd name="connsiteY47" fmla="*/ 371351 h 371351"/>
                    <a:gd name="connsiteX48" fmla="*/ 815244 w 1023258"/>
                    <a:gd name="connsiteY48" fmla="*/ 0 h 371351"/>
                    <a:gd name="connsiteX49" fmla="*/ 849082 w 1023258"/>
                    <a:gd name="connsiteY49" fmla="*/ 0 h 371351"/>
                    <a:gd name="connsiteX50" fmla="*/ 480140 w 1023258"/>
                    <a:gd name="connsiteY50" fmla="*/ 371351 h 371351"/>
                    <a:gd name="connsiteX51" fmla="*/ 446301 w 1023258"/>
                    <a:gd name="connsiteY51" fmla="*/ 371351 h 371351"/>
                    <a:gd name="connsiteX52" fmla="*/ 767725 w 1023258"/>
                    <a:gd name="connsiteY52" fmla="*/ 0 h 371351"/>
                    <a:gd name="connsiteX53" fmla="*/ 801563 w 1023258"/>
                    <a:gd name="connsiteY53" fmla="*/ 0 h 371351"/>
                    <a:gd name="connsiteX54" fmla="*/ 432620 w 1023258"/>
                    <a:gd name="connsiteY54" fmla="*/ 371351 h 371351"/>
                    <a:gd name="connsiteX55" fmla="*/ 398782 w 1023258"/>
                    <a:gd name="connsiteY55" fmla="*/ 371351 h 371351"/>
                    <a:gd name="connsiteX56" fmla="*/ 720206 w 1023258"/>
                    <a:gd name="connsiteY56" fmla="*/ 0 h 371351"/>
                    <a:gd name="connsiteX57" fmla="*/ 754045 w 1023258"/>
                    <a:gd name="connsiteY57" fmla="*/ 0 h 371351"/>
                    <a:gd name="connsiteX58" fmla="*/ 385102 w 1023258"/>
                    <a:gd name="connsiteY58" fmla="*/ 371351 h 371351"/>
                    <a:gd name="connsiteX59" fmla="*/ 351263 w 1023258"/>
                    <a:gd name="connsiteY59" fmla="*/ 371351 h 371351"/>
                    <a:gd name="connsiteX60" fmla="*/ 672687 w 1023258"/>
                    <a:gd name="connsiteY60" fmla="*/ 0 h 371351"/>
                    <a:gd name="connsiteX61" fmla="*/ 706526 w 1023258"/>
                    <a:gd name="connsiteY61" fmla="*/ 0 h 371351"/>
                    <a:gd name="connsiteX62" fmla="*/ 337583 w 1023258"/>
                    <a:gd name="connsiteY62" fmla="*/ 371351 h 371351"/>
                    <a:gd name="connsiteX63" fmla="*/ 303744 w 1023258"/>
                    <a:gd name="connsiteY63" fmla="*/ 371351 h 371351"/>
                    <a:gd name="connsiteX64" fmla="*/ 625168 w 1023258"/>
                    <a:gd name="connsiteY64" fmla="*/ 0 h 371351"/>
                    <a:gd name="connsiteX65" fmla="*/ 659007 w 1023258"/>
                    <a:gd name="connsiteY65" fmla="*/ 0 h 371351"/>
                    <a:gd name="connsiteX66" fmla="*/ 290064 w 1023258"/>
                    <a:gd name="connsiteY66" fmla="*/ 371351 h 371351"/>
                    <a:gd name="connsiteX67" fmla="*/ 256225 w 1023258"/>
                    <a:gd name="connsiteY67" fmla="*/ 371351 h 371351"/>
                    <a:gd name="connsiteX68" fmla="*/ 577649 w 1023258"/>
                    <a:gd name="connsiteY68" fmla="*/ 0 h 371351"/>
                    <a:gd name="connsiteX69" fmla="*/ 611488 w 1023258"/>
                    <a:gd name="connsiteY69" fmla="*/ 0 h 371351"/>
                    <a:gd name="connsiteX70" fmla="*/ 242545 w 1023258"/>
                    <a:gd name="connsiteY70" fmla="*/ 371351 h 371351"/>
                    <a:gd name="connsiteX71" fmla="*/ 208706 w 1023258"/>
                    <a:gd name="connsiteY71" fmla="*/ 371351 h 371351"/>
                    <a:gd name="connsiteX72" fmla="*/ 530130 w 1023258"/>
                    <a:gd name="connsiteY72" fmla="*/ 0 h 371351"/>
                    <a:gd name="connsiteX73" fmla="*/ 563969 w 1023258"/>
                    <a:gd name="connsiteY73" fmla="*/ 0 h 371351"/>
                    <a:gd name="connsiteX74" fmla="*/ 195026 w 1023258"/>
                    <a:gd name="connsiteY74" fmla="*/ 371351 h 371351"/>
                    <a:gd name="connsiteX75" fmla="*/ 161187 w 1023258"/>
                    <a:gd name="connsiteY75" fmla="*/ 371351 h 371351"/>
                    <a:gd name="connsiteX76" fmla="*/ 482612 w 1023258"/>
                    <a:gd name="connsiteY76" fmla="*/ 0 h 371351"/>
                    <a:gd name="connsiteX77" fmla="*/ 516450 w 1023258"/>
                    <a:gd name="connsiteY77" fmla="*/ 0 h 371351"/>
                    <a:gd name="connsiteX78" fmla="*/ 147507 w 1023258"/>
                    <a:gd name="connsiteY78" fmla="*/ 371351 h 371351"/>
                    <a:gd name="connsiteX79" fmla="*/ 113668 w 1023258"/>
                    <a:gd name="connsiteY79" fmla="*/ 371351 h 371351"/>
                    <a:gd name="connsiteX80" fmla="*/ 435093 w 1023258"/>
                    <a:gd name="connsiteY80" fmla="*/ 0 h 371351"/>
                    <a:gd name="connsiteX81" fmla="*/ 468931 w 1023258"/>
                    <a:gd name="connsiteY81" fmla="*/ 0 h 371351"/>
                    <a:gd name="connsiteX82" fmla="*/ 99988 w 1023258"/>
                    <a:gd name="connsiteY82" fmla="*/ 371351 h 371351"/>
                    <a:gd name="connsiteX83" fmla="*/ 66150 w 1023258"/>
                    <a:gd name="connsiteY83" fmla="*/ 371351 h 371351"/>
                    <a:gd name="connsiteX84" fmla="*/ 387574 w 1023258"/>
                    <a:gd name="connsiteY84" fmla="*/ 0 h 371351"/>
                    <a:gd name="connsiteX85" fmla="*/ 421412 w 1023258"/>
                    <a:gd name="connsiteY85" fmla="*/ 0 h 371351"/>
                    <a:gd name="connsiteX86" fmla="*/ 52469 w 1023258"/>
                    <a:gd name="connsiteY86" fmla="*/ 371351 h 371351"/>
                    <a:gd name="connsiteX87" fmla="*/ 18631 w 1023258"/>
                    <a:gd name="connsiteY87" fmla="*/ 371351 h 371351"/>
                    <a:gd name="connsiteX88" fmla="*/ 340055 w 1023258"/>
                    <a:gd name="connsiteY88" fmla="*/ 0 h 371351"/>
                    <a:gd name="connsiteX89" fmla="*/ 373894 w 1023258"/>
                    <a:gd name="connsiteY89" fmla="*/ 0 h 371351"/>
                    <a:gd name="connsiteX90" fmla="*/ 4951 w 1023258"/>
                    <a:gd name="connsiteY90" fmla="*/ 371351 h 371351"/>
                    <a:gd name="connsiteX91" fmla="*/ 0 w 1023258"/>
                    <a:gd name="connsiteY91" fmla="*/ 371351 h 371351"/>
                    <a:gd name="connsiteX92" fmla="*/ 0 w 1023258"/>
                    <a:gd name="connsiteY92" fmla="*/ 342274 h 371351"/>
                    <a:gd name="connsiteX93" fmla="*/ 292536 w 1023258"/>
                    <a:gd name="connsiteY93" fmla="*/ 0 h 371351"/>
                    <a:gd name="connsiteX94" fmla="*/ 326375 w 1023258"/>
                    <a:gd name="connsiteY94" fmla="*/ 0 h 371351"/>
                    <a:gd name="connsiteX95" fmla="*/ 0 w 1023258"/>
                    <a:gd name="connsiteY95" fmla="*/ 328505 h 371351"/>
                    <a:gd name="connsiteX96" fmla="*/ 0 w 1023258"/>
                    <a:gd name="connsiteY96" fmla="*/ 294445 h 371351"/>
                    <a:gd name="connsiteX97" fmla="*/ 245017 w 1023258"/>
                    <a:gd name="connsiteY97" fmla="*/ 0 h 371351"/>
                    <a:gd name="connsiteX98" fmla="*/ 278856 w 1023258"/>
                    <a:gd name="connsiteY98" fmla="*/ 0 h 371351"/>
                    <a:gd name="connsiteX99" fmla="*/ 0 w 1023258"/>
                    <a:gd name="connsiteY99" fmla="*/ 280676 h 371351"/>
                    <a:gd name="connsiteX100" fmla="*/ 0 w 1023258"/>
                    <a:gd name="connsiteY100" fmla="*/ 246616 h 371351"/>
                    <a:gd name="connsiteX101" fmla="*/ 197498 w 1023258"/>
                    <a:gd name="connsiteY101" fmla="*/ 0 h 371351"/>
                    <a:gd name="connsiteX102" fmla="*/ 231337 w 1023258"/>
                    <a:gd name="connsiteY102" fmla="*/ 0 h 371351"/>
                    <a:gd name="connsiteX103" fmla="*/ 0 w 1023258"/>
                    <a:gd name="connsiteY103" fmla="*/ 232847 h 371351"/>
                    <a:gd name="connsiteX104" fmla="*/ 0 w 1023258"/>
                    <a:gd name="connsiteY104" fmla="*/ 198787 h 371351"/>
                    <a:gd name="connsiteX105" fmla="*/ 149979 w 1023258"/>
                    <a:gd name="connsiteY105" fmla="*/ 0 h 371351"/>
                    <a:gd name="connsiteX106" fmla="*/ 183818 w 1023258"/>
                    <a:gd name="connsiteY106" fmla="*/ 0 h 371351"/>
                    <a:gd name="connsiteX107" fmla="*/ 0 w 1023258"/>
                    <a:gd name="connsiteY107" fmla="*/ 185018 h 371351"/>
                    <a:gd name="connsiteX108" fmla="*/ 0 w 1023258"/>
                    <a:gd name="connsiteY108" fmla="*/ 150958 h 371351"/>
                    <a:gd name="connsiteX109" fmla="*/ 102461 w 1023258"/>
                    <a:gd name="connsiteY109" fmla="*/ 0 h 371351"/>
                    <a:gd name="connsiteX110" fmla="*/ 136299 w 1023258"/>
                    <a:gd name="connsiteY110" fmla="*/ 0 h 371351"/>
                    <a:gd name="connsiteX111" fmla="*/ 0 w 1023258"/>
                    <a:gd name="connsiteY111" fmla="*/ 137189 h 371351"/>
                    <a:gd name="connsiteX112" fmla="*/ 0 w 1023258"/>
                    <a:gd name="connsiteY112" fmla="*/ 103129 h 371351"/>
                    <a:gd name="connsiteX113" fmla="*/ 54942 w 1023258"/>
                    <a:gd name="connsiteY113" fmla="*/ 0 h 371351"/>
                    <a:gd name="connsiteX114" fmla="*/ 88780 w 1023258"/>
                    <a:gd name="connsiteY114" fmla="*/ 0 h 371351"/>
                    <a:gd name="connsiteX115" fmla="*/ 0 w 1023258"/>
                    <a:gd name="connsiteY115" fmla="*/ 89360 h 371351"/>
                    <a:gd name="connsiteX116" fmla="*/ 0 w 1023258"/>
                    <a:gd name="connsiteY116" fmla="*/ 55300 h 371351"/>
                    <a:gd name="connsiteX117" fmla="*/ 7423 w 1023258"/>
                    <a:gd name="connsiteY117" fmla="*/ 0 h 371351"/>
                    <a:gd name="connsiteX118" fmla="*/ 41262 w 1023258"/>
                    <a:gd name="connsiteY118" fmla="*/ 0 h 371351"/>
                    <a:gd name="connsiteX119" fmla="*/ 0 w 1023258"/>
                    <a:gd name="connsiteY119" fmla="*/ 41531 h 371351"/>
                    <a:gd name="connsiteX120" fmla="*/ 0 w 1023258"/>
                    <a:gd name="connsiteY120" fmla="*/ 7471 h 371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023258" h="371351">
                      <a:moveTo>
                        <a:pt x="1023258" y="364576"/>
                      </a:moveTo>
                      <a:lnTo>
                        <a:pt x="1023258" y="371351"/>
                      </a:lnTo>
                      <a:lnTo>
                        <a:pt x="1016527" y="371351"/>
                      </a:lnTo>
                      <a:close/>
                      <a:moveTo>
                        <a:pt x="1023258" y="316747"/>
                      </a:moveTo>
                      <a:lnTo>
                        <a:pt x="1023258" y="350807"/>
                      </a:lnTo>
                      <a:lnTo>
                        <a:pt x="1002847" y="371351"/>
                      </a:lnTo>
                      <a:lnTo>
                        <a:pt x="969008" y="371351"/>
                      </a:lnTo>
                      <a:close/>
                      <a:moveTo>
                        <a:pt x="1023258" y="268918"/>
                      </a:moveTo>
                      <a:lnTo>
                        <a:pt x="1023258" y="302978"/>
                      </a:lnTo>
                      <a:lnTo>
                        <a:pt x="955328" y="371351"/>
                      </a:lnTo>
                      <a:lnTo>
                        <a:pt x="921490" y="371351"/>
                      </a:lnTo>
                      <a:close/>
                      <a:moveTo>
                        <a:pt x="1023258" y="221089"/>
                      </a:moveTo>
                      <a:lnTo>
                        <a:pt x="1023258" y="255149"/>
                      </a:lnTo>
                      <a:lnTo>
                        <a:pt x="907809" y="371351"/>
                      </a:lnTo>
                      <a:lnTo>
                        <a:pt x="873971" y="371351"/>
                      </a:lnTo>
                      <a:close/>
                      <a:moveTo>
                        <a:pt x="1023258" y="173260"/>
                      </a:moveTo>
                      <a:lnTo>
                        <a:pt x="1023258" y="207320"/>
                      </a:lnTo>
                      <a:lnTo>
                        <a:pt x="860291" y="371351"/>
                      </a:lnTo>
                      <a:lnTo>
                        <a:pt x="826452" y="371351"/>
                      </a:lnTo>
                      <a:close/>
                      <a:moveTo>
                        <a:pt x="1023258" y="125431"/>
                      </a:moveTo>
                      <a:lnTo>
                        <a:pt x="1023258" y="159491"/>
                      </a:lnTo>
                      <a:lnTo>
                        <a:pt x="812772" y="371351"/>
                      </a:lnTo>
                      <a:lnTo>
                        <a:pt x="778933" y="371351"/>
                      </a:lnTo>
                      <a:close/>
                      <a:moveTo>
                        <a:pt x="1023258" y="77602"/>
                      </a:moveTo>
                      <a:lnTo>
                        <a:pt x="1023258" y="111662"/>
                      </a:lnTo>
                      <a:lnTo>
                        <a:pt x="765253" y="371351"/>
                      </a:lnTo>
                      <a:lnTo>
                        <a:pt x="731414" y="371351"/>
                      </a:lnTo>
                      <a:close/>
                      <a:moveTo>
                        <a:pt x="1023258" y="29773"/>
                      </a:moveTo>
                      <a:lnTo>
                        <a:pt x="1023258" y="63833"/>
                      </a:lnTo>
                      <a:lnTo>
                        <a:pt x="717734" y="371351"/>
                      </a:lnTo>
                      <a:lnTo>
                        <a:pt x="683895" y="371351"/>
                      </a:lnTo>
                      <a:close/>
                      <a:moveTo>
                        <a:pt x="1005319" y="0"/>
                      </a:moveTo>
                      <a:lnTo>
                        <a:pt x="1023258" y="0"/>
                      </a:lnTo>
                      <a:lnTo>
                        <a:pt x="1023258" y="16004"/>
                      </a:lnTo>
                      <a:lnTo>
                        <a:pt x="670215" y="371351"/>
                      </a:lnTo>
                      <a:lnTo>
                        <a:pt x="636376" y="371351"/>
                      </a:lnTo>
                      <a:close/>
                      <a:moveTo>
                        <a:pt x="957800" y="0"/>
                      </a:moveTo>
                      <a:lnTo>
                        <a:pt x="991639" y="0"/>
                      </a:lnTo>
                      <a:lnTo>
                        <a:pt x="622696" y="371351"/>
                      </a:lnTo>
                      <a:lnTo>
                        <a:pt x="588857" y="371351"/>
                      </a:lnTo>
                      <a:close/>
                      <a:moveTo>
                        <a:pt x="910281" y="0"/>
                      </a:moveTo>
                      <a:lnTo>
                        <a:pt x="944120" y="0"/>
                      </a:lnTo>
                      <a:lnTo>
                        <a:pt x="575177" y="371351"/>
                      </a:lnTo>
                      <a:lnTo>
                        <a:pt x="541339" y="371351"/>
                      </a:lnTo>
                      <a:close/>
                      <a:moveTo>
                        <a:pt x="862763" y="0"/>
                      </a:moveTo>
                      <a:lnTo>
                        <a:pt x="896601" y="0"/>
                      </a:lnTo>
                      <a:lnTo>
                        <a:pt x="527658" y="371351"/>
                      </a:lnTo>
                      <a:lnTo>
                        <a:pt x="493820" y="371351"/>
                      </a:lnTo>
                      <a:close/>
                      <a:moveTo>
                        <a:pt x="815244" y="0"/>
                      </a:moveTo>
                      <a:lnTo>
                        <a:pt x="849082" y="0"/>
                      </a:lnTo>
                      <a:lnTo>
                        <a:pt x="480140" y="371351"/>
                      </a:lnTo>
                      <a:lnTo>
                        <a:pt x="446301" y="371351"/>
                      </a:lnTo>
                      <a:close/>
                      <a:moveTo>
                        <a:pt x="767725" y="0"/>
                      </a:moveTo>
                      <a:lnTo>
                        <a:pt x="801563" y="0"/>
                      </a:lnTo>
                      <a:lnTo>
                        <a:pt x="432620" y="371351"/>
                      </a:lnTo>
                      <a:lnTo>
                        <a:pt x="398782" y="371351"/>
                      </a:lnTo>
                      <a:close/>
                      <a:moveTo>
                        <a:pt x="720206" y="0"/>
                      </a:moveTo>
                      <a:lnTo>
                        <a:pt x="754045" y="0"/>
                      </a:lnTo>
                      <a:lnTo>
                        <a:pt x="385102" y="371351"/>
                      </a:lnTo>
                      <a:lnTo>
                        <a:pt x="351263" y="371351"/>
                      </a:lnTo>
                      <a:close/>
                      <a:moveTo>
                        <a:pt x="672687" y="0"/>
                      </a:moveTo>
                      <a:lnTo>
                        <a:pt x="706526" y="0"/>
                      </a:lnTo>
                      <a:lnTo>
                        <a:pt x="337583" y="371351"/>
                      </a:lnTo>
                      <a:lnTo>
                        <a:pt x="303744" y="371351"/>
                      </a:lnTo>
                      <a:close/>
                      <a:moveTo>
                        <a:pt x="625168" y="0"/>
                      </a:moveTo>
                      <a:lnTo>
                        <a:pt x="659007" y="0"/>
                      </a:lnTo>
                      <a:lnTo>
                        <a:pt x="290064" y="371351"/>
                      </a:lnTo>
                      <a:lnTo>
                        <a:pt x="256225" y="371351"/>
                      </a:lnTo>
                      <a:close/>
                      <a:moveTo>
                        <a:pt x="577649" y="0"/>
                      </a:moveTo>
                      <a:lnTo>
                        <a:pt x="611488" y="0"/>
                      </a:lnTo>
                      <a:lnTo>
                        <a:pt x="242545" y="371351"/>
                      </a:lnTo>
                      <a:lnTo>
                        <a:pt x="208706" y="371351"/>
                      </a:lnTo>
                      <a:close/>
                      <a:moveTo>
                        <a:pt x="530130" y="0"/>
                      </a:moveTo>
                      <a:lnTo>
                        <a:pt x="563969" y="0"/>
                      </a:lnTo>
                      <a:lnTo>
                        <a:pt x="195026" y="371351"/>
                      </a:lnTo>
                      <a:lnTo>
                        <a:pt x="161187" y="371351"/>
                      </a:lnTo>
                      <a:close/>
                      <a:moveTo>
                        <a:pt x="482612" y="0"/>
                      </a:moveTo>
                      <a:lnTo>
                        <a:pt x="516450" y="0"/>
                      </a:lnTo>
                      <a:lnTo>
                        <a:pt x="147507" y="371351"/>
                      </a:lnTo>
                      <a:lnTo>
                        <a:pt x="113668" y="371351"/>
                      </a:lnTo>
                      <a:close/>
                      <a:moveTo>
                        <a:pt x="435093" y="0"/>
                      </a:moveTo>
                      <a:lnTo>
                        <a:pt x="468931" y="0"/>
                      </a:lnTo>
                      <a:lnTo>
                        <a:pt x="99988" y="371351"/>
                      </a:lnTo>
                      <a:lnTo>
                        <a:pt x="66150" y="371351"/>
                      </a:lnTo>
                      <a:close/>
                      <a:moveTo>
                        <a:pt x="387574" y="0"/>
                      </a:moveTo>
                      <a:lnTo>
                        <a:pt x="421412" y="0"/>
                      </a:lnTo>
                      <a:lnTo>
                        <a:pt x="52469" y="371351"/>
                      </a:lnTo>
                      <a:lnTo>
                        <a:pt x="18631" y="371351"/>
                      </a:lnTo>
                      <a:close/>
                      <a:moveTo>
                        <a:pt x="340055" y="0"/>
                      </a:moveTo>
                      <a:lnTo>
                        <a:pt x="373894" y="0"/>
                      </a:lnTo>
                      <a:lnTo>
                        <a:pt x="4951" y="371351"/>
                      </a:lnTo>
                      <a:lnTo>
                        <a:pt x="0" y="371351"/>
                      </a:lnTo>
                      <a:lnTo>
                        <a:pt x="0" y="342274"/>
                      </a:lnTo>
                      <a:close/>
                      <a:moveTo>
                        <a:pt x="292536" y="0"/>
                      </a:moveTo>
                      <a:lnTo>
                        <a:pt x="326375" y="0"/>
                      </a:lnTo>
                      <a:lnTo>
                        <a:pt x="0" y="328505"/>
                      </a:lnTo>
                      <a:lnTo>
                        <a:pt x="0" y="294445"/>
                      </a:lnTo>
                      <a:close/>
                      <a:moveTo>
                        <a:pt x="245017" y="0"/>
                      </a:moveTo>
                      <a:lnTo>
                        <a:pt x="278856" y="0"/>
                      </a:lnTo>
                      <a:lnTo>
                        <a:pt x="0" y="280676"/>
                      </a:lnTo>
                      <a:lnTo>
                        <a:pt x="0" y="246616"/>
                      </a:lnTo>
                      <a:close/>
                      <a:moveTo>
                        <a:pt x="197498" y="0"/>
                      </a:moveTo>
                      <a:lnTo>
                        <a:pt x="231337" y="0"/>
                      </a:lnTo>
                      <a:lnTo>
                        <a:pt x="0" y="232847"/>
                      </a:lnTo>
                      <a:lnTo>
                        <a:pt x="0" y="198787"/>
                      </a:lnTo>
                      <a:close/>
                      <a:moveTo>
                        <a:pt x="149979" y="0"/>
                      </a:moveTo>
                      <a:lnTo>
                        <a:pt x="183818" y="0"/>
                      </a:lnTo>
                      <a:lnTo>
                        <a:pt x="0" y="185018"/>
                      </a:lnTo>
                      <a:lnTo>
                        <a:pt x="0" y="150958"/>
                      </a:lnTo>
                      <a:close/>
                      <a:moveTo>
                        <a:pt x="102461" y="0"/>
                      </a:moveTo>
                      <a:lnTo>
                        <a:pt x="136299" y="0"/>
                      </a:lnTo>
                      <a:lnTo>
                        <a:pt x="0" y="137189"/>
                      </a:lnTo>
                      <a:lnTo>
                        <a:pt x="0" y="103129"/>
                      </a:lnTo>
                      <a:close/>
                      <a:moveTo>
                        <a:pt x="54942" y="0"/>
                      </a:moveTo>
                      <a:lnTo>
                        <a:pt x="88780" y="0"/>
                      </a:lnTo>
                      <a:lnTo>
                        <a:pt x="0" y="89360"/>
                      </a:lnTo>
                      <a:lnTo>
                        <a:pt x="0" y="55300"/>
                      </a:lnTo>
                      <a:close/>
                      <a:moveTo>
                        <a:pt x="7423" y="0"/>
                      </a:moveTo>
                      <a:lnTo>
                        <a:pt x="41262" y="0"/>
                      </a:lnTo>
                      <a:lnTo>
                        <a:pt x="0" y="41531"/>
                      </a:lnTo>
                      <a:lnTo>
                        <a:pt x="0" y="7471"/>
                      </a:lnTo>
                      <a:close/>
                    </a:path>
                  </a:pathLst>
                </a:custGeom>
                <a:solidFill>
                  <a:srgbClr val="FF8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a:extLst>
                    <a:ext uri="{FF2B5EF4-FFF2-40B4-BE49-F238E27FC236}">
                      <a16:creationId xmlns="" xmlns:a16="http://schemas.microsoft.com/office/drawing/2014/main" id="{41E87AC8-188E-447B-B441-1A2EF97DE906}"/>
                    </a:ext>
                  </a:extLst>
                </p:cNvPr>
                <p:cNvSpPr/>
                <p:nvPr/>
              </p:nvSpPr>
              <p:spPr>
                <a:xfrm>
                  <a:off x="2064092" y="715073"/>
                  <a:ext cx="1023258" cy="371351"/>
                </a:xfrm>
                <a:prstGeom prst="rect">
                  <a:avLst/>
                </a:prstGeom>
                <a:solidFill>
                  <a:srgbClr val="FF8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文本框 53">
                <a:extLst>
                  <a:ext uri="{FF2B5EF4-FFF2-40B4-BE49-F238E27FC236}">
                    <a16:creationId xmlns="" xmlns:a16="http://schemas.microsoft.com/office/drawing/2014/main" id="{9BA959C2-31F4-4462-8690-0DD7A3639443}"/>
                  </a:ext>
                </a:extLst>
              </p:cNvPr>
              <p:cNvSpPr txBox="1"/>
              <p:nvPr/>
            </p:nvSpPr>
            <p:spPr>
              <a:xfrm>
                <a:off x="2461250" y="1770847"/>
                <a:ext cx="704546" cy="348813"/>
              </a:xfrm>
              <a:prstGeom prst="rect">
                <a:avLst/>
              </a:prstGeom>
              <a:noFill/>
            </p:spPr>
            <p:txBody>
              <a:bodyPr wrap="square" rtlCol="0">
                <a:spAutoFit/>
              </a:bodyPr>
              <a:lstStyle/>
              <a:p>
                <a:pPr algn="r">
                  <a:lnSpc>
                    <a:spcPts val="2000"/>
                  </a:lnSpc>
                </a:pPr>
                <a:r>
                  <a:rPr lang="en-US" altLang="zh-CN" sz="1400" dirty="0">
                    <a:solidFill>
                      <a:schemeClr val="bg1"/>
                    </a:solidFill>
                    <a:latin typeface="微软雅黑" panose="020B0503020204020204" pitchFamily="34" charset="-122"/>
                    <a:ea typeface="微软雅黑" panose="020B0503020204020204" pitchFamily="34" charset="-122"/>
                  </a:rPr>
                  <a:t>2013</a:t>
                </a:r>
              </a:p>
            </p:txBody>
          </p:sp>
        </p:grpSp>
        <p:grpSp>
          <p:nvGrpSpPr>
            <p:cNvPr id="311" name="组合 310">
              <a:extLst>
                <a:ext uri="{FF2B5EF4-FFF2-40B4-BE49-F238E27FC236}">
                  <a16:creationId xmlns="" xmlns:a16="http://schemas.microsoft.com/office/drawing/2014/main" id="{AEDC0A5F-94C1-455F-89AB-4E1074898731}"/>
                </a:ext>
              </a:extLst>
            </p:cNvPr>
            <p:cNvGrpSpPr/>
            <p:nvPr/>
          </p:nvGrpSpPr>
          <p:grpSpPr>
            <a:xfrm>
              <a:off x="4881216" y="1794715"/>
              <a:ext cx="776501" cy="334306"/>
              <a:chOff x="2461250" y="1770847"/>
              <a:chExt cx="776501" cy="334306"/>
            </a:xfrm>
          </p:grpSpPr>
          <p:grpSp>
            <p:nvGrpSpPr>
              <p:cNvPr id="312" name="组合 311">
                <a:extLst>
                  <a:ext uri="{FF2B5EF4-FFF2-40B4-BE49-F238E27FC236}">
                    <a16:creationId xmlns="" xmlns:a16="http://schemas.microsoft.com/office/drawing/2014/main" id="{F4E1845D-2435-4005-8721-8EC4469A1F82}"/>
                  </a:ext>
                </a:extLst>
              </p:cNvPr>
              <p:cNvGrpSpPr/>
              <p:nvPr/>
            </p:nvGrpSpPr>
            <p:grpSpPr>
              <a:xfrm>
                <a:off x="2479246" y="1814323"/>
                <a:ext cx="758505" cy="290830"/>
                <a:chOff x="2064092" y="715073"/>
                <a:chExt cx="1075646" cy="412430"/>
              </a:xfrm>
            </p:grpSpPr>
            <p:sp>
              <p:nvSpPr>
                <p:cNvPr id="314" name="任意多边形: 形状 313">
                  <a:extLst>
                    <a:ext uri="{FF2B5EF4-FFF2-40B4-BE49-F238E27FC236}">
                      <a16:creationId xmlns="" xmlns:a16="http://schemas.microsoft.com/office/drawing/2014/main" id="{F4559054-CFF5-4061-AB21-C671B43B378A}"/>
                    </a:ext>
                  </a:extLst>
                </p:cNvPr>
                <p:cNvSpPr/>
                <p:nvPr/>
              </p:nvSpPr>
              <p:spPr>
                <a:xfrm>
                  <a:off x="2116480" y="756152"/>
                  <a:ext cx="1023258" cy="371351"/>
                </a:xfrm>
                <a:custGeom>
                  <a:avLst/>
                  <a:gdLst>
                    <a:gd name="connsiteX0" fmla="*/ 1023258 w 1023258"/>
                    <a:gd name="connsiteY0" fmla="*/ 364576 h 371351"/>
                    <a:gd name="connsiteX1" fmla="*/ 1023258 w 1023258"/>
                    <a:gd name="connsiteY1" fmla="*/ 371351 h 371351"/>
                    <a:gd name="connsiteX2" fmla="*/ 1016527 w 1023258"/>
                    <a:gd name="connsiteY2" fmla="*/ 371351 h 371351"/>
                    <a:gd name="connsiteX3" fmla="*/ 1023258 w 1023258"/>
                    <a:gd name="connsiteY3" fmla="*/ 316747 h 371351"/>
                    <a:gd name="connsiteX4" fmla="*/ 1023258 w 1023258"/>
                    <a:gd name="connsiteY4" fmla="*/ 350807 h 371351"/>
                    <a:gd name="connsiteX5" fmla="*/ 1002847 w 1023258"/>
                    <a:gd name="connsiteY5" fmla="*/ 371351 h 371351"/>
                    <a:gd name="connsiteX6" fmla="*/ 969008 w 1023258"/>
                    <a:gd name="connsiteY6" fmla="*/ 371351 h 371351"/>
                    <a:gd name="connsiteX7" fmla="*/ 1023258 w 1023258"/>
                    <a:gd name="connsiteY7" fmla="*/ 268918 h 371351"/>
                    <a:gd name="connsiteX8" fmla="*/ 1023258 w 1023258"/>
                    <a:gd name="connsiteY8" fmla="*/ 302978 h 371351"/>
                    <a:gd name="connsiteX9" fmla="*/ 955328 w 1023258"/>
                    <a:gd name="connsiteY9" fmla="*/ 371351 h 371351"/>
                    <a:gd name="connsiteX10" fmla="*/ 921490 w 1023258"/>
                    <a:gd name="connsiteY10" fmla="*/ 371351 h 371351"/>
                    <a:gd name="connsiteX11" fmla="*/ 1023258 w 1023258"/>
                    <a:gd name="connsiteY11" fmla="*/ 221089 h 371351"/>
                    <a:gd name="connsiteX12" fmla="*/ 1023258 w 1023258"/>
                    <a:gd name="connsiteY12" fmla="*/ 255149 h 371351"/>
                    <a:gd name="connsiteX13" fmla="*/ 907809 w 1023258"/>
                    <a:gd name="connsiteY13" fmla="*/ 371351 h 371351"/>
                    <a:gd name="connsiteX14" fmla="*/ 873971 w 1023258"/>
                    <a:gd name="connsiteY14" fmla="*/ 371351 h 371351"/>
                    <a:gd name="connsiteX15" fmla="*/ 1023258 w 1023258"/>
                    <a:gd name="connsiteY15" fmla="*/ 173260 h 371351"/>
                    <a:gd name="connsiteX16" fmla="*/ 1023258 w 1023258"/>
                    <a:gd name="connsiteY16" fmla="*/ 207320 h 371351"/>
                    <a:gd name="connsiteX17" fmla="*/ 860291 w 1023258"/>
                    <a:gd name="connsiteY17" fmla="*/ 371351 h 371351"/>
                    <a:gd name="connsiteX18" fmla="*/ 826452 w 1023258"/>
                    <a:gd name="connsiteY18" fmla="*/ 371351 h 371351"/>
                    <a:gd name="connsiteX19" fmla="*/ 1023258 w 1023258"/>
                    <a:gd name="connsiteY19" fmla="*/ 125431 h 371351"/>
                    <a:gd name="connsiteX20" fmla="*/ 1023258 w 1023258"/>
                    <a:gd name="connsiteY20" fmla="*/ 159491 h 371351"/>
                    <a:gd name="connsiteX21" fmla="*/ 812772 w 1023258"/>
                    <a:gd name="connsiteY21" fmla="*/ 371351 h 371351"/>
                    <a:gd name="connsiteX22" fmla="*/ 778933 w 1023258"/>
                    <a:gd name="connsiteY22" fmla="*/ 371351 h 371351"/>
                    <a:gd name="connsiteX23" fmla="*/ 1023258 w 1023258"/>
                    <a:gd name="connsiteY23" fmla="*/ 77602 h 371351"/>
                    <a:gd name="connsiteX24" fmla="*/ 1023258 w 1023258"/>
                    <a:gd name="connsiteY24" fmla="*/ 111662 h 371351"/>
                    <a:gd name="connsiteX25" fmla="*/ 765253 w 1023258"/>
                    <a:gd name="connsiteY25" fmla="*/ 371351 h 371351"/>
                    <a:gd name="connsiteX26" fmla="*/ 731414 w 1023258"/>
                    <a:gd name="connsiteY26" fmla="*/ 371351 h 371351"/>
                    <a:gd name="connsiteX27" fmla="*/ 1023258 w 1023258"/>
                    <a:gd name="connsiteY27" fmla="*/ 29773 h 371351"/>
                    <a:gd name="connsiteX28" fmla="*/ 1023258 w 1023258"/>
                    <a:gd name="connsiteY28" fmla="*/ 63833 h 371351"/>
                    <a:gd name="connsiteX29" fmla="*/ 717734 w 1023258"/>
                    <a:gd name="connsiteY29" fmla="*/ 371351 h 371351"/>
                    <a:gd name="connsiteX30" fmla="*/ 683895 w 1023258"/>
                    <a:gd name="connsiteY30" fmla="*/ 371351 h 371351"/>
                    <a:gd name="connsiteX31" fmla="*/ 1005319 w 1023258"/>
                    <a:gd name="connsiteY31" fmla="*/ 0 h 371351"/>
                    <a:gd name="connsiteX32" fmla="*/ 1023258 w 1023258"/>
                    <a:gd name="connsiteY32" fmla="*/ 0 h 371351"/>
                    <a:gd name="connsiteX33" fmla="*/ 1023258 w 1023258"/>
                    <a:gd name="connsiteY33" fmla="*/ 16004 h 371351"/>
                    <a:gd name="connsiteX34" fmla="*/ 670215 w 1023258"/>
                    <a:gd name="connsiteY34" fmla="*/ 371351 h 371351"/>
                    <a:gd name="connsiteX35" fmla="*/ 636376 w 1023258"/>
                    <a:gd name="connsiteY35" fmla="*/ 371351 h 371351"/>
                    <a:gd name="connsiteX36" fmla="*/ 957800 w 1023258"/>
                    <a:gd name="connsiteY36" fmla="*/ 0 h 371351"/>
                    <a:gd name="connsiteX37" fmla="*/ 991639 w 1023258"/>
                    <a:gd name="connsiteY37" fmla="*/ 0 h 371351"/>
                    <a:gd name="connsiteX38" fmla="*/ 622696 w 1023258"/>
                    <a:gd name="connsiteY38" fmla="*/ 371351 h 371351"/>
                    <a:gd name="connsiteX39" fmla="*/ 588857 w 1023258"/>
                    <a:gd name="connsiteY39" fmla="*/ 371351 h 371351"/>
                    <a:gd name="connsiteX40" fmla="*/ 910281 w 1023258"/>
                    <a:gd name="connsiteY40" fmla="*/ 0 h 371351"/>
                    <a:gd name="connsiteX41" fmla="*/ 944120 w 1023258"/>
                    <a:gd name="connsiteY41" fmla="*/ 0 h 371351"/>
                    <a:gd name="connsiteX42" fmla="*/ 575177 w 1023258"/>
                    <a:gd name="connsiteY42" fmla="*/ 371351 h 371351"/>
                    <a:gd name="connsiteX43" fmla="*/ 541339 w 1023258"/>
                    <a:gd name="connsiteY43" fmla="*/ 371351 h 371351"/>
                    <a:gd name="connsiteX44" fmla="*/ 862763 w 1023258"/>
                    <a:gd name="connsiteY44" fmla="*/ 0 h 371351"/>
                    <a:gd name="connsiteX45" fmla="*/ 896601 w 1023258"/>
                    <a:gd name="connsiteY45" fmla="*/ 0 h 371351"/>
                    <a:gd name="connsiteX46" fmla="*/ 527658 w 1023258"/>
                    <a:gd name="connsiteY46" fmla="*/ 371351 h 371351"/>
                    <a:gd name="connsiteX47" fmla="*/ 493820 w 1023258"/>
                    <a:gd name="connsiteY47" fmla="*/ 371351 h 371351"/>
                    <a:gd name="connsiteX48" fmla="*/ 815244 w 1023258"/>
                    <a:gd name="connsiteY48" fmla="*/ 0 h 371351"/>
                    <a:gd name="connsiteX49" fmla="*/ 849082 w 1023258"/>
                    <a:gd name="connsiteY49" fmla="*/ 0 h 371351"/>
                    <a:gd name="connsiteX50" fmla="*/ 480140 w 1023258"/>
                    <a:gd name="connsiteY50" fmla="*/ 371351 h 371351"/>
                    <a:gd name="connsiteX51" fmla="*/ 446301 w 1023258"/>
                    <a:gd name="connsiteY51" fmla="*/ 371351 h 371351"/>
                    <a:gd name="connsiteX52" fmla="*/ 767725 w 1023258"/>
                    <a:gd name="connsiteY52" fmla="*/ 0 h 371351"/>
                    <a:gd name="connsiteX53" fmla="*/ 801563 w 1023258"/>
                    <a:gd name="connsiteY53" fmla="*/ 0 h 371351"/>
                    <a:gd name="connsiteX54" fmla="*/ 432620 w 1023258"/>
                    <a:gd name="connsiteY54" fmla="*/ 371351 h 371351"/>
                    <a:gd name="connsiteX55" fmla="*/ 398782 w 1023258"/>
                    <a:gd name="connsiteY55" fmla="*/ 371351 h 371351"/>
                    <a:gd name="connsiteX56" fmla="*/ 720206 w 1023258"/>
                    <a:gd name="connsiteY56" fmla="*/ 0 h 371351"/>
                    <a:gd name="connsiteX57" fmla="*/ 754045 w 1023258"/>
                    <a:gd name="connsiteY57" fmla="*/ 0 h 371351"/>
                    <a:gd name="connsiteX58" fmla="*/ 385102 w 1023258"/>
                    <a:gd name="connsiteY58" fmla="*/ 371351 h 371351"/>
                    <a:gd name="connsiteX59" fmla="*/ 351263 w 1023258"/>
                    <a:gd name="connsiteY59" fmla="*/ 371351 h 371351"/>
                    <a:gd name="connsiteX60" fmla="*/ 672687 w 1023258"/>
                    <a:gd name="connsiteY60" fmla="*/ 0 h 371351"/>
                    <a:gd name="connsiteX61" fmla="*/ 706526 w 1023258"/>
                    <a:gd name="connsiteY61" fmla="*/ 0 h 371351"/>
                    <a:gd name="connsiteX62" fmla="*/ 337583 w 1023258"/>
                    <a:gd name="connsiteY62" fmla="*/ 371351 h 371351"/>
                    <a:gd name="connsiteX63" fmla="*/ 303744 w 1023258"/>
                    <a:gd name="connsiteY63" fmla="*/ 371351 h 371351"/>
                    <a:gd name="connsiteX64" fmla="*/ 625168 w 1023258"/>
                    <a:gd name="connsiteY64" fmla="*/ 0 h 371351"/>
                    <a:gd name="connsiteX65" fmla="*/ 659007 w 1023258"/>
                    <a:gd name="connsiteY65" fmla="*/ 0 h 371351"/>
                    <a:gd name="connsiteX66" fmla="*/ 290064 w 1023258"/>
                    <a:gd name="connsiteY66" fmla="*/ 371351 h 371351"/>
                    <a:gd name="connsiteX67" fmla="*/ 256225 w 1023258"/>
                    <a:gd name="connsiteY67" fmla="*/ 371351 h 371351"/>
                    <a:gd name="connsiteX68" fmla="*/ 577649 w 1023258"/>
                    <a:gd name="connsiteY68" fmla="*/ 0 h 371351"/>
                    <a:gd name="connsiteX69" fmla="*/ 611488 w 1023258"/>
                    <a:gd name="connsiteY69" fmla="*/ 0 h 371351"/>
                    <a:gd name="connsiteX70" fmla="*/ 242545 w 1023258"/>
                    <a:gd name="connsiteY70" fmla="*/ 371351 h 371351"/>
                    <a:gd name="connsiteX71" fmla="*/ 208706 w 1023258"/>
                    <a:gd name="connsiteY71" fmla="*/ 371351 h 371351"/>
                    <a:gd name="connsiteX72" fmla="*/ 530130 w 1023258"/>
                    <a:gd name="connsiteY72" fmla="*/ 0 h 371351"/>
                    <a:gd name="connsiteX73" fmla="*/ 563969 w 1023258"/>
                    <a:gd name="connsiteY73" fmla="*/ 0 h 371351"/>
                    <a:gd name="connsiteX74" fmla="*/ 195026 w 1023258"/>
                    <a:gd name="connsiteY74" fmla="*/ 371351 h 371351"/>
                    <a:gd name="connsiteX75" fmla="*/ 161187 w 1023258"/>
                    <a:gd name="connsiteY75" fmla="*/ 371351 h 371351"/>
                    <a:gd name="connsiteX76" fmla="*/ 482612 w 1023258"/>
                    <a:gd name="connsiteY76" fmla="*/ 0 h 371351"/>
                    <a:gd name="connsiteX77" fmla="*/ 516450 w 1023258"/>
                    <a:gd name="connsiteY77" fmla="*/ 0 h 371351"/>
                    <a:gd name="connsiteX78" fmla="*/ 147507 w 1023258"/>
                    <a:gd name="connsiteY78" fmla="*/ 371351 h 371351"/>
                    <a:gd name="connsiteX79" fmla="*/ 113668 w 1023258"/>
                    <a:gd name="connsiteY79" fmla="*/ 371351 h 371351"/>
                    <a:gd name="connsiteX80" fmla="*/ 435093 w 1023258"/>
                    <a:gd name="connsiteY80" fmla="*/ 0 h 371351"/>
                    <a:gd name="connsiteX81" fmla="*/ 468931 w 1023258"/>
                    <a:gd name="connsiteY81" fmla="*/ 0 h 371351"/>
                    <a:gd name="connsiteX82" fmla="*/ 99988 w 1023258"/>
                    <a:gd name="connsiteY82" fmla="*/ 371351 h 371351"/>
                    <a:gd name="connsiteX83" fmla="*/ 66150 w 1023258"/>
                    <a:gd name="connsiteY83" fmla="*/ 371351 h 371351"/>
                    <a:gd name="connsiteX84" fmla="*/ 387574 w 1023258"/>
                    <a:gd name="connsiteY84" fmla="*/ 0 h 371351"/>
                    <a:gd name="connsiteX85" fmla="*/ 421412 w 1023258"/>
                    <a:gd name="connsiteY85" fmla="*/ 0 h 371351"/>
                    <a:gd name="connsiteX86" fmla="*/ 52469 w 1023258"/>
                    <a:gd name="connsiteY86" fmla="*/ 371351 h 371351"/>
                    <a:gd name="connsiteX87" fmla="*/ 18631 w 1023258"/>
                    <a:gd name="connsiteY87" fmla="*/ 371351 h 371351"/>
                    <a:gd name="connsiteX88" fmla="*/ 340055 w 1023258"/>
                    <a:gd name="connsiteY88" fmla="*/ 0 h 371351"/>
                    <a:gd name="connsiteX89" fmla="*/ 373894 w 1023258"/>
                    <a:gd name="connsiteY89" fmla="*/ 0 h 371351"/>
                    <a:gd name="connsiteX90" fmla="*/ 4951 w 1023258"/>
                    <a:gd name="connsiteY90" fmla="*/ 371351 h 371351"/>
                    <a:gd name="connsiteX91" fmla="*/ 0 w 1023258"/>
                    <a:gd name="connsiteY91" fmla="*/ 371351 h 371351"/>
                    <a:gd name="connsiteX92" fmla="*/ 0 w 1023258"/>
                    <a:gd name="connsiteY92" fmla="*/ 342274 h 371351"/>
                    <a:gd name="connsiteX93" fmla="*/ 292536 w 1023258"/>
                    <a:gd name="connsiteY93" fmla="*/ 0 h 371351"/>
                    <a:gd name="connsiteX94" fmla="*/ 326375 w 1023258"/>
                    <a:gd name="connsiteY94" fmla="*/ 0 h 371351"/>
                    <a:gd name="connsiteX95" fmla="*/ 0 w 1023258"/>
                    <a:gd name="connsiteY95" fmla="*/ 328505 h 371351"/>
                    <a:gd name="connsiteX96" fmla="*/ 0 w 1023258"/>
                    <a:gd name="connsiteY96" fmla="*/ 294445 h 371351"/>
                    <a:gd name="connsiteX97" fmla="*/ 245017 w 1023258"/>
                    <a:gd name="connsiteY97" fmla="*/ 0 h 371351"/>
                    <a:gd name="connsiteX98" fmla="*/ 278856 w 1023258"/>
                    <a:gd name="connsiteY98" fmla="*/ 0 h 371351"/>
                    <a:gd name="connsiteX99" fmla="*/ 0 w 1023258"/>
                    <a:gd name="connsiteY99" fmla="*/ 280676 h 371351"/>
                    <a:gd name="connsiteX100" fmla="*/ 0 w 1023258"/>
                    <a:gd name="connsiteY100" fmla="*/ 246616 h 371351"/>
                    <a:gd name="connsiteX101" fmla="*/ 197498 w 1023258"/>
                    <a:gd name="connsiteY101" fmla="*/ 0 h 371351"/>
                    <a:gd name="connsiteX102" fmla="*/ 231337 w 1023258"/>
                    <a:gd name="connsiteY102" fmla="*/ 0 h 371351"/>
                    <a:gd name="connsiteX103" fmla="*/ 0 w 1023258"/>
                    <a:gd name="connsiteY103" fmla="*/ 232847 h 371351"/>
                    <a:gd name="connsiteX104" fmla="*/ 0 w 1023258"/>
                    <a:gd name="connsiteY104" fmla="*/ 198787 h 371351"/>
                    <a:gd name="connsiteX105" fmla="*/ 149979 w 1023258"/>
                    <a:gd name="connsiteY105" fmla="*/ 0 h 371351"/>
                    <a:gd name="connsiteX106" fmla="*/ 183818 w 1023258"/>
                    <a:gd name="connsiteY106" fmla="*/ 0 h 371351"/>
                    <a:gd name="connsiteX107" fmla="*/ 0 w 1023258"/>
                    <a:gd name="connsiteY107" fmla="*/ 185018 h 371351"/>
                    <a:gd name="connsiteX108" fmla="*/ 0 w 1023258"/>
                    <a:gd name="connsiteY108" fmla="*/ 150958 h 371351"/>
                    <a:gd name="connsiteX109" fmla="*/ 102461 w 1023258"/>
                    <a:gd name="connsiteY109" fmla="*/ 0 h 371351"/>
                    <a:gd name="connsiteX110" fmla="*/ 136299 w 1023258"/>
                    <a:gd name="connsiteY110" fmla="*/ 0 h 371351"/>
                    <a:gd name="connsiteX111" fmla="*/ 0 w 1023258"/>
                    <a:gd name="connsiteY111" fmla="*/ 137189 h 371351"/>
                    <a:gd name="connsiteX112" fmla="*/ 0 w 1023258"/>
                    <a:gd name="connsiteY112" fmla="*/ 103129 h 371351"/>
                    <a:gd name="connsiteX113" fmla="*/ 54942 w 1023258"/>
                    <a:gd name="connsiteY113" fmla="*/ 0 h 371351"/>
                    <a:gd name="connsiteX114" fmla="*/ 88780 w 1023258"/>
                    <a:gd name="connsiteY114" fmla="*/ 0 h 371351"/>
                    <a:gd name="connsiteX115" fmla="*/ 0 w 1023258"/>
                    <a:gd name="connsiteY115" fmla="*/ 89360 h 371351"/>
                    <a:gd name="connsiteX116" fmla="*/ 0 w 1023258"/>
                    <a:gd name="connsiteY116" fmla="*/ 55300 h 371351"/>
                    <a:gd name="connsiteX117" fmla="*/ 7423 w 1023258"/>
                    <a:gd name="connsiteY117" fmla="*/ 0 h 371351"/>
                    <a:gd name="connsiteX118" fmla="*/ 41262 w 1023258"/>
                    <a:gd name="connsiteY118" fmla="*/ 0 h 371351"/>
                    <a:gd name="connsiteX119" fmla="*/ 0 w 1023258"/>
                    <a:gd name="connsiteY119" fmla="*/ 41531 h 371351"/>
                    <a:gd name="connsiteX120" fmla="*/ 0 w 1023258"/>
                    <a:gd name="connsiteY120" fmla="*/ 7471 h 371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023258" h="371351">
                      <a:moveTo>
                        <a:pt x="1023258" y="364576"/>
                      </a:moveTo>
                      <a:lnTo>
                        <a:pt x="1023258" y="371351"/>
                      </a:lnTo>
                      <a:lnTo>
                        <a:pt x="1016527" y="371351"/>
                      </a:lnTo>
                      <a:close/>
                      <a:moveTo>
                        <a:pt x="1023258" y="316747"/>
                      </a:moveTo>
                      <a:lnTo>
                        <a:pt x="1023258" y="350807"/>
                      </a:lnTo>
                      <a:lnTo>
                        <a:pt x="1002847" y="371351"/>
                      </a:lnTo>
                      <a:lnTo>
                        <a:pt x="969008" y="371351"/>
                      </a:lnTo>
                      <a:close/>
                      <a:moveTo>
                        <a:pt x="1023258" y="268918"/>
                      </a:moveTo>
                      <a:lnTo>
                        <a:pt x="1023258" y="302978"/>
                      </a:lnTo>
                      <a:lnTo>
                        <a:pt x="955328" y="371351"/>
                      </a:lnTo>
                      <a:lnTo>
                        <a:pt x="921490" y="371351"/>
                      </a:lnTo>
                      <a:close/>
                      <a:moveTo>
                        <a:pt x="1023258" y="221089"/>
                      </a:moveTo>
                      <a:lnTo>
                        <a:pt x="1023258" y="255149"/>
                      </a:lnTo>
                      <a:lnTo>
                        <a:pt x="907809" y="371351"/>
                      </a:lnTo>
                      <a:lnTo>
                        <a:pt x="873971" y="371351"/>
                      </a:lnTo>
                      <a:close/>
                      <a:moveTo>
                        <a:pt x="1023258" y="173260"/>
                      </a:moveTo>
                      <a:lnTo>
                        <a:pt x="1023258" y="207320"/>
                      </a:lnTo>
                      <a:lnTo>
                        <a:pt x="860291" y="371351"/>
                      </a:lnTo>
                      <a:lnTo>
                        <a:pt x="826452" y="371351"/>
                      </a:lnTo>
                      <a:close/>
                      <a:moveTo>
                        <a:pt x="1023258" y="125431"/>
                      </a:moveTo>
                      <a:lnTo>
                        <a:pt x="1023258" y="159491"/>
                      </a:lnTo>
                      <a:lnTo>
                        <a:pt x="812772" y="371351"/>
                      </a:lnTo>
                      <a:lnTo>
                        <a:pt x="778933" y="371351"/>
                      </a:lnTo>
                      <a:close/>
                      <a:moveTo>
                        <a:pt x="1023258" y="77602"/>
                      </a:moveTo>
                      <a:lnTo>
                        <a:pt x="1023258" y="111662"/>
                      </a:lnTo>
                      <a:lnTo>
                        <a:pt x="765253" y="371351"/>
                      </a:lnTo>
                      <a:lnTo>
                        <a:pt x="731414" y="371351"/>
                      </a:lnTo>
                      <a:close/>
                      <a:moveTo>
                        <a:pt x="1023258" y="29773"/>
                      </a:moveTo>
                      <a:lnTo>
                        <a:pt x="1023258" y="63833"/>
                      </a:lnTo>
                      <a:lnTo>
                        <a:pt x="717734" y="371351"/>
                      </a:lnTo>
                      <a:lnTo>
                        <a:pt x="683895" y="371351"/>
                      </a:lnTo>
                      <a:close/>
                      <a:moveTo>
                        <a:pt x="1005319" y="0"/>
                      </a:moveTo>
                      <a:lnTo>
                        <a:pt x="1023258" y="0"/>
                      </a:lnTo>
                      <a:lnTo>
                        <a:pt x="1023258" y="16004"/>
                      </a:lnTo>
                      <a:lnTo>
                        <a:pt x="670215" y="371351"/>
                      </a:lnTo>
                      <a:lnTo>
                        <a:pt x="636376" y="371351"/>
                      </a:lnTo>
                      <a:close/>
                      <a:moveTo>
                        <a:pt x="957800" y="0"/>
                      </a:moveTo>
                      <a:lnTo>
                        <a:pt x="991639" y="0"/>
                      </a:lnTo>
                      <a:lnTo>
                        <a:pt x="622696" y="371351"/>
                      </a:lnTo>
                      <a:lnTo>
                        <a:pt x="588857" y="371351"/>
                      </a:lnTo>
                      <a:close/>
                      <a:moveTo>
                        <a:pt x="910281" y="0"/>
                      </a:moveTo>
                      <a:lnTo>
                        <a:pt x="944120" y="0"/>
                      </a:lnTo>
                      <a:lnTo>
                        <a:pt x="575177" y="371351"/>
                      </a:lnTo>
                      <a:lnTo>
                        <a:pt x="541339" y="371351"/>
                      </a:lnTo>
                      <a:close/>
                      <a:moveTo>
                        <a:pt x="862763" y="0"/>
                      </a:moveTo>
                      <a:lnTo>
                        <a:pt x="896601" y="0"/>
                      </a:lnTo>
                      <a:lnTo>
                        <a:pt x="527658" y="371351"/>
                      </a:lnTo>
                      <a:lnTo>
                        <a:pt x="493820" y="371351"/>
                      </a:lnTo>
                      <a:close/>
                      <a:moveTo>
                        <a:pt x="815244" y="0"/>
                      </a:moveTo>
                      <a:lnTo>
                        <a:pt x="849082" y="0"/>
                      </a:lnTo>
                      <a:lnTo>
                        <a:pt x="480140" y="371351"/>
                      </a:lnTo>
                      <a:lnTo>
                        <a:pt x="446301" y="371351"/>
                      </a:lnTo>
                      <a:close/>
                      <a:moveTo>
                        <a:pt x="767725" y="0"/>
                      </a:moveTo>
                      <a:lnTo>
                        <a:pt x="801563" y="0"/>
                      </a:lnTo>
                      <a:lnTo>
                        <a:pt x="432620" y="371351"/>
                      </a:lnTo>
                      <a:lnTo>
                        <a:pt x="398782" y="371351"/>
                      </a:lnTo>
                      <a:close/>
                      <a:moveTo>
                        <a:pt x="720206" y="0"/>
                      </a:moveTo>
                      <a:lnTo>
                        <a:pt x="754045" y="0"/>
                      </a:lnTo>
                      <a:lnTo>
                        <a:pt x="385102" y="371351"/>
                      </a:lnTo>
                      <a:lnTo>
                        <a:pt x="351263" y="371351"/>
                      </a:lnTo>
                      <a:close/>
                      <a:moveTo>
                        <a:pt x="672687" y="0"/>
                      </a:moveTo>
                      <a:lnTo>
                        <a:pt x="706526" y="0"/>
                      </a:lnTo>
                      <a:lnTo>
                        <a:pt x="337583" y="371351"/>
                      </a:lnTo>
                      <a:lnTo>
                        <a:pt x="303744" y="371351"/>
                      </a:lnTo>
                      <a:close/>
                      <a:moveTo>
                        <a:pt x="625168" y="0"/>
                      </a:moveTo>
                      <a:lnTo>
                        <a:pt x="659007" y="0"/>
                      </a:lnTo>
                      <a:lnTo>
                        <a:pt x="290064" y="371351"/>
                      </a:lnTo>
                      <a:lnTo>
                        <a:pt x="256225" y="371351"/>
                      </a:lnTo>
                      <a:close/>
                      <a:moveTo>
                        <a:pt x="577649" y="0"/>
                      </a:moveTo>
                      <a:lnTo>
                        <a:pt x="611488" y="0"/>
                      </a:lnTo>
                      <a:lnTo>
                        <a:pt x="242545" y="371351"/>
                      </a:lnTo>
                      <a:lnTo>
                        <a:pt x="208706" y="371351"/>
                      </a:lnTo>
                      <a:close/>
                      <a:moveTo>
                        <a:pt x="530130" y="0"/>
                      </a:moveTo>
                      <a:lnTo>
                        <a:pt x="563969" y="0"/>
                      </a:lnTo>
                      <a:lnTo>
                        <a:pt x="195026" y="371351"/>
                      </a:lnTo>
                      <a:lnTo>
                        <a:pt x="161187" y="371351"/>
                      </a:lnTo>
                      <a:close/>
                      <a:moveTo>
                        <a:pt x="482612" y="0"/>
                      </a:moveTo>
                      <a:lnTo>
                        <a:pt x="516450" y="0"/>
                      </a:lnTo>
                      <a:lnTo>
                        <a:pt x="147507" y="371351"/>
                      </a:lnTo>
                      <a:lnTo>
                        <a:pt x="113668" y="371351"/>
                      </a:lnTo>
                      <a:close/>
                      <a:moveTo>
                        <a:pt x="435093" y="0"/>
                      </a:moveTo>
                      <a:lnTo>
                        <a:pt x="468931" y="0"/>
                      </a:lnTo>
                      <a:lnTo>
                        <a:pt x="99988" y="371351"/>
                      </a:lnTo>
                      <a:lnTo>
                        <a:pt x="66150" y="371351"/>
                      </a:lnTo>
                      <a:close/>
                      <a:moveTo>
                        <a:pt x="387574" y="0"/>
                      </a:moveTo>
                      <a:lnTo>
                        <a:pt x="421412" y="0"/>
                      </a:lnTo>
                      <a:lnTo>
                        <a:pt x="52469" y="371351"/>
                      </a:lnTo>
                      <a:lnTo>
                        <a:pt x="18631" y="371351"/>
                      </a:lnTo>
                      <a:close/>
                      <a:moveTo>
                        <a:pt x="340055" y="0"/>
                      </a:moveTo>
                      <a:lnTo>
                        <a:pt x="373894" y="0"/>
                      </a:lnTo>
                      <a:lnTo>
                        <a:pt x="4951" y="371351"/>
                      </a:lnTo>
                      <a:lnTo>
                        <a:pt x="0" y="371351"/>
                      </a:lnTo>
                      <a:lnTo>
                        <a:pt x="0" y="342274"/>
                      </a:lnTo>
                      <a:close/>
                      <a:moveTo>
                        <a:pt x="292536" y="0"/>
                      </a:moveTo>
                      <a:lnTo>
                        <a:pt x="326375" y="0"/>
                      </a:lnTo>
                      <a:lnTo>
                        <a:pt x="0" y="328505"/>
                      </a:lnTo>
                      <a:lnTo>
                        <a:pt x="0" y="294445"/>
                      </a:lnTo>
                      <a:close/>
                      <a:moveTo>
                        <a:pt x="245017" y="0"/>
                      </a:moveTo>
                      <a:lnTo>
                        <a:pt x="278856" y="0"/>
                      </a:lnTo>
                      <a:lnTo>
                        <a:pt x="0" y="280676"/>
                      </a:lnTo>
                      <a:lnTo>
                        <a:pt x="0" y="246616"/>
                      </a:lnTo>
                      <a:close/>
                      <a:moveTo>
                        <a:pt x="197498" y="0"/>
                      </a:moveTo>
                      <a:lnTo>
                        <a:pt x="231337" y="0"/>
                      </a:lnTo>
                      <a:lnTo>
                        <a:pt x="0" y="232847"/>
                      </a:lnTo>
                      <a:lnTo>
                        <a:pt x="0" y="198787"/>
                      </a:lnTo>
                      <a:close/>
                      <a:moveTo>
                        <a:pt x="149979" y="0"/>
                      </a:moveTo>
                      <a:lnTo>
                        <a:pt x="183818" y="0"/>
                      </a:lnTo>
                      <a:lnTo>
                        <a:pt x="0" y="185018"/>
                      </a:lnTo>
                      <a:lnTo>
                        <a:pt x="0" y="150958"/>
                      </a:lnTo>
                      <a:close/>
                      <a:moveTo>
                        <a:pt x="102461" y="0"/>
                      </a:moveTo>
                      <a:lnTo>
                        <a:pt x="136299" y="0"/>
                      </a:lnTo>
                      <a:lnTo>
                        <a:pt x="0" y="137189"/>
                      </a:lnTo>
                      <a:lnTo>
                        <a:pt x="0" y="103129"/>
                      </a:lnTo>
                      <a:close/>
                      <a:moveTo>
                        <a:pt x="54942" y="0"/>
                      </a:moveTo>
                      <a:lnTo>
                        <a:pt x="88780" y="0"/>
                      </a:lnTo>
                      <a:lnTo>
                        <a:pt x="0" y="89360"/>
                      </a:lnTo>
                      <a:lnTo>
                        <a:pt x="0" y="55300"/>
                      </a:lnTo>
                      <a:close/>
                      <a:moveTo>
                        <a:pt x="7423" y="0"/>
                      </a:moveTo>
                      <a:lnTo>
                        <a:pt x="41262" y="0"/>
                      </a:lnTo>
                      <a:lnTo>
                        <a:pt x="0" y="41531"/>
                      </a:lnTo>
                      <a:lnTo>
                        <a:pt x="0" y="7471"/>
                      </a:ln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5" name="矩形 314">
                  <a:extLst>
                    <a:ext uri="{FF2B5EF4-FFF2-40B4-BE49-F238E27FC236}">
                      <a16:creationId xmlns="" xmlns:a16="http://schemas.microsoft.com/office/drawing/2014/main" id="{47659EE4-277C-4591-A011-5FD63AF5D780}"/>
                    </a:ext>
                  </a:extLst>
                </p:cNvPr>
                <p:cNvSpPr/>
                <p:nvPr/>
              </p:nvSpPr>
              <p:spPr>
                <a:xfrm>
                  <a:off x="2064092" y="715073"/>
                  <a:ext cx="1023258" cy="371351"/>
                </a:xfrm>
                <a:prstGeom prst="rect">
                  <a:avLst/>
                </a:pr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13" name="文本框 312">
                <a:extLst>
                  <a:ext uri="{FF2B5EF4-FFF2-40B4-BE49-F238E27FC236}">
                    <a16:creationId xmlns="" xmlns:a16="http://schemas.microsoft.com/office/drawing/2014/main" id="{997EA91C-1E08-4D4D-B409-E238084F6F4B}"/>
                  </a:ext>
                </a:extLst>
              </p:cNvPr>
              <p:cNvSpPr txBox="1"/>
              <p:nvPr/>
            </p:nvSpPr>
            <p:spPr>
              <a:xfrm>
                <a:off x="2461250" y="1770847"/>
                <a:ext cx="704546" cy="327397"/>
              </a:xfrm>
              <a:prstGeom prst="rect">
                <a:avLst/>
              </a:prstGeom>
              <a:noFill/>
            </p:spPr>
            <p:txBody>
              <a:bodyPr wrap="square" rtlCol="0">
                <a:spAutoFit/>
              </a:bodyPr>
              <a:lstStyle/>
              <a:p>
                <a:pPr algn="r">
                  <a:lnSpc>
                    <a:spcPts val="2000"/>
                  </a:lnSpc>
                </a:pPr>
                <a:r>
                  <a:rPr lang="en-US" altLang="zh-CN" sz="1400" dirty="0">
                    <a:solidFill>
                      <a:schemeClr val="bg1"/>
                    </a:solidFill>
                    <a:latin typeface="微软雅黑" panose="020B0503020204020204" pitchFamily="34" charset="-122"/>
                    <a:ea typeface="微软雅黑" panose="020B0503020204020204" pitchFamily="34" charset="-122"/>
                  </a:rPr>
                  <a:t>2014</a:t>
                </a:r>
              </a:p>
            </p:txBody>
          </p:sp>
        </p:grpSp>
        <p:grpSp>
          <p:nvGrpSpPr>
            <p:cNvPr id="316" name="组合 315">
              <a:extLst>
                <a:ext uri="{FF2B5EF4-FFF2-40B4-BE49-F238E27FC236}">
                  <a16:creationId xmlns="" xmlns:a16="http://schemas.microsoft.com/office/drawing/2014/main" id="{3B461D6F-2085-4860-9EF4-ADD4C177F888}"/>
                </a:ext>
              </a:extLst>
            </p:cNvPr>
            <p:cNvGrpSpPr/>
            <p:nvPr/>
          </p:nvGrpSpPr>
          <p:grpSpPr>
            <a:xfrm>
              <a:off x="7259424" y="1788133"/>
              <a:ext cx="776501" cy="334306"/>
              <a:chOff x="2461250" y="1770847"/>
              <a:chExt cx="776501" cy="334306"/>
            </a:xfrm>
          </p:grpSpPr>
          <p:grpSp>
            <p:nvGrpSpPr>
              <p:cNvPr id="317" name="组合 316">
                <a:extLst>
                  <a:ext uri="{FF2B5EF4-FFF2-40B4-BE49-F238E27FC236}">
                    <a16:creationId xmlns="" xmlns:a16="http://schemas.microsoft.com/office/drawing/2014/main" id="{F5D781B3-C6E2-46F9-AA7E-EA89760A8ECC}"/>
                  </a:ext>
                </a:extLst>
              </p:cNvPr>
              <p:cNvGrpSpPr/>
              <p:nvPr/>
            </p:nvGrpSpPr>
            <p:grpSpPr>
              <a:xfrm>
                <a:off x="2479246" y="1814323"/>
                <a:ext cx="758505" cy="290830"/>
                <a:chOff x="2064092" y="715073"/>
                <a:chExt cx="1075646" cy="412430"/>
              </a:xfrm>
            </p:grpSpPr>
            <p:sp>
              <p:nvSpPr>
                <p:cNvPr id="319" name="任意多边形: 形状 318">
                  <a:extLst>
                    <a:ext uri="{FF2B5EF4-FFF2-40B4-BE49-F238E27FC236}">
                      <a16:creationId xmlns="" xmlns:a16="http://schemas.microsoft.com/office/drawing/2014/main" id="{38CCC73C-BBF1-4C1F-8A47-58C7A57CAC47}"/>
                    </a:ext>
                  </a:extLst>
                </p:cNvPr>
                <p:cNvSpPr/>
                <p:nvPr/>
              </p:nvSpPr>
              <p:spPr>
                <a:xfrm>
                  <a:off x="2116480" y="756152"/>
                  <a:ext cx="1023258" cy="371351"/>
                </a:xfrm>
                <a:custGeom>
                  <a:avLst/>
                  <a:gdLst>
                    <a:gd name="connsiteX0" fmla="*/ 1023258 w 1023258"/>
                    <a:gd name="connsiteY0" fmla="*/ 364576 h 371351"/>
                    <a:gd name="connsiteX1" fmla="*/ 1023258 w 1023258"/>
                    <a:gd name="connsiteY1" fmla="*/ 371351 h 371351"/>
                    <a:gd name="connsiteX2" fmla="*/ 1016527 w 1023258"/>
                    <a:gd name="connsiteY2" fmla="*/ 371351 h 371351"/>
                    <a:gd name="connsiteX3" fmla="*/ 1023258 w 1023258"/>
                    <a:gd name="connsiteY3" fmla="*/ 316747 h 371351"/>
                    <a:gd name="connsiteX4" fmla="*/ 1023258 w 1023258"/>
                    <a:gd name="connsiteY4" fmla="*/ 350807 h 371351"/>
                    <a:gd name="connsiteX5" fmla="*/ 1002847 w 1023258"/>
                    <a:gd name="connsiteY5" fmla="*/ 371351 h 371351"/>
                    <a:gd name="connsiteX6" fmla="*/ 969008 w 1023258"/>
                    <a:gd name="connsiteY6" fmla="*/ 371351 h 371351"/>
                    <a:gd name="connsiteX7" fmla="*/ 1023258 w 1023258"/>
                    <a:gd name="connsiteY7" fmla="*/ 268918 h 371351"/>
                    <a:gd name="connsiteX8" fmla="*/ 1023258 w 1023258"/>
                    <a:gd name="connsiteY8" fmla="*/ 302978 h 371351"/>
                    <a:gd name="connsiteX9" fmla="*/ 955328 w 1023258"/>
                    <a:gd name="connsiteY9" fmla="*/ 371351 h 371351"/>
                    <a:gd name="connsiteX10" fmla="*/ 921490 w 1023258"/>
                    <a:gd name="connsiteY10" fmla="*/ 371351 h 371351"/>
                    <a:gd name="connsiteX11" fmla="*/ 1023258 w 1023258"/>
                    <a:gd name="connsiteY11" fmla="*/ 221089 h 371351"/>
                    <a:gd name="connsiteX12" fmla="*/ 1023258 w 1023258"/>
                    <a:gd name="connsiteY12" fmla="*/ 255149 h 371351"/>
                    <a:gd name="connsiteX13" fmla="*/ 907809 w 1023258"/>
                    <a:gd name="connsiteY13" fmla="*/ 371351 h 371351"/>
                    <a:gd name="connsiteX14" fmla="*/ 873971 w 1023258"/>
                    <a:gd name="connsiteY14" fmla="*/ 371351 h 371351"/>
                    <a:gd name="connsiteX15" fmla="*/ 1023258 w 1023258"/>
                    <a:gd name="connsiteY15" fmla="*/ 173260 h 371351"/>
                    <a:gd name="connsiteX16" fmla="*/ 1023258 w 1023258"/>
                    <a:gd name="connsiteY16" fmla="*/ 207320 h 371351"/>
                    <a:gd name="connsiteX17" fmla="*/ 860291 w 1023258"/>
                    <a:gd name="connsiteY17" fmla="*/ 371351 h 371351"/>
                    <a:gd name="connsiteX18" fmla="*/ 826452 w 1023258"/>
                    <a:gd name="connsiteY18" fmla="*/ 371351 h 371351"/>
                    <a:gd name="connsiteX19" fmla="*/ 1023258 w 1023258"/>
                    <a:gd name="connsiteY19" fmla="*/ 125431 h 371351"/>
                    <a:gd name="connsiteX20" fmla="*/ 1023258 w 1023258"/>
                    <a:gd name="connsiteY20" fmla="*/ 159491 h 371351"/>
                    <a:gd name="connsiteX21" fmla="*/ 812772 w 1023258"/>
                    <a:gd name="connsiteY21" fmla="*/ 371351 h 371351"/>
                    <a:gd name="connsiteX22" fmla="*/ 778933 w 1023258"/>
                    <a:gd name="connsiteY22" fmla="*/ 371351 h 371351"/>
                    <a:gd name="connsiteX23" fmla="*/ 1023258 w 1023258"/>
                    <a:gd name="connsiteY23" fmla="*/ 77602 h 371351"/>
                    <a:gd name="connsiteX24" fmla="*/ 1023258 w 1023258"/>
                    <a:gd name="connsiteY24" fmla="*/ 111662 h 371351"/>
                    <a:gd name="connsiteX25" fmla="*/ 765253 w 1023258"/>
                    <a:gd name="connsiteY25" fmla="*/ 371351 h 371351"/>
                    <a:gd name="connsiteX26" fmla="*/ 731414 w 1023258"/>
                    <a:gd name="connsiteY26" fmla="*/ 371351 h 371351"/>
                    <a:gd name="connsiteX27" fmla="*/ 1023258 w 1023258"/>
                    <a:gd name="connsiteY27" fmla="*/ 29773 h 371351"/>
                    <a:gd name="connsiteX28" fmla="*/ 1023258 w 1023258"/>
                    <a:gd name="connsiteY28" fmla="*/ 63833 h 371351"/>
                    <a:gd name="connsiteX29" fmla="*/ 717734 w 1023258"/>
                    <a:gd name="connsiteY29" fmla="*/ 371351 h 371351"/>
                    <a:gd name="connsiteX30" fmla="*/ 683895 w 1023258"/>
                    <a:gd name="connsiteY30" fmla="*/ 371351 h 371351"/>
                    <a:gd name="connsiteX31" fmla="*/ 1005319 w 1023258"/>
                    <a:gd name="connsiteY31" fmla="*/ 0 h 371351"/>
                    <a:gd name="connsiteX32" fmla="*/ 1023258 w 1023258"/>
                    <a:gd name="connsiteY32" fmla="*/ 0 h 371351"/>
                    <a:gd name="connsiteX33" fmla="*/ 1023258 w 1023258"/>
                    <a:gd name="connsiteY33" fmla="*/ 16004 h 371351"/>
                    <a:gd name="connsiteX34" fmla="*/ 670215 w 1023258"/>
                    <a:gd name="connsiteY34" fmla="*/ 371351 h 371351"/>
                    <a:gd name="connsiteX35" fmla="*/ 636376 w 1023258"/>
                    <a:gd name="connsiteY35" fmla="*/ 371351 h 371351"/>
                    <a:gd name="connsiteX36" fmla="*/ 957800 w 1023258"/>
                    <a:gd name="connsiteY36" fmla="*/ 0 h 371351"/>
                    <a:gd name="connsiteX37" fmla="*/ 991639 w 1023258"/>
                    <a:gd name="connsiteY37" fmla="*/ 0 h 371351"/>
                    <a:gd name="connsiteX38" fmla="*/ 622696 w 1023258"/>
                    <a:gd name="connsiteY38" fmla="*/ 371351 h 371351"/>
                    <a:gd name="connsiteX39" fmla="*/ 588857 w 1023258"/>
                    <a:gd name="connsiteY39" fmla="*/ 371351 h 371351"/>
                    <a:gd name="connsiteX40" fmla="*/ 910281 w 1023258"/>
                    <a:gd name="connsiteY40" fmla="*/ 0 h 371351"/>
                    <a:gd name="connsiteX41" fmla="*/ 944120 w 1023258"/>
                    <a:gd name="connsiteY41" fmla="*/ 0 h 371351"/>
                    <a:gd name="connsiteX42" fmla="*/ 575177 w 1023258"/>
                    <a:gd name="connsiteY42" fmla="*/ 371351 h 371351"/>
                    <a:gd name="connsiteX43" fmla="*/ 541339 w 1023258"/>
                    <a:gd name="connsiteY43" fmla="*/ 371351 h 371351"/>
                    <a:gd name="connsiteX44" fmla="*/ 862763 w 1023258"/>
                    <a:gd name="connsiteY44" fmla="*/ 0 h 371351"/>
                    <a:gd name="connsiteX45" fmla="*/ 896601 w 1023258"/>
                    <a:gd name="connsiteY45" fmla="*/ 0 h 371351"/>
                    <a:gd name="connsiteX46" fmla="*/ 527658 w 1023258"/>
                    <a:gd name="connsiteY46" fmla="*/ 371351 h 371351"/>
                    <a:gd name="connsiteX47" fmla="*/ 493820 w 1023258"/>
                    <a:gd name="connsiteY47" fmla="*/ 371351 h 371351"/>
                    <a:gd name="connsiteX48" fmla="*/ 815244 w 1023258"/>
                    <a:gd name="connsiteY48" fmla="*/ 0 h 371351"/>
                    <a:gd name="connsiteX49" fmla="*/ 849082 w 1023258"/>
                    <a:gd name="connsiteY49" fmla="*/ 0 h 371351"/>
                    <a:gd name="connsiteX50" fmla="*/ 480140 w 1023258"/>
                    <a:gd name="connsiteY50" fmla="*/ 371351 h 371351"/>
                    <a:gd name="connsiteX51" fmla="*/ 446301 w 1023258"/>
                    <a:gd name="connsiteY51" fmla="*/ 371351 h 371351"/>
                    <a:gd name="connsiteX52" fmla="*/ 767725 w 1023258"/>
                    <a:gd name="connsiteY52" fmla="*/ 0 h 371351"/>
                    <a:gd name="connsiteX53" fmla="*/ 801563 w 1023258"/>
                    <a:gd name="connsiteY53" fmla="*/ 0 h 371351"/>
                    <a:gd name="connsiteX54" fmla="*/ 432620 w 1023258"/>
                    <a:gd name="connsiteY54" fmla="*/ 371351 h 371351"/>
                    <a:gd name="connsiteX55" fmla="*/ 398782 w 1023258"/>
                    <a:gd name="connsiteY55" fmla="*/ 371351 h 371351"/>
                    <a:gd name="connsiteX56" fmla="*/ 720206 w 1023258"/>
                    <a:gd name="connsiteY56" fmla="*/ 0 h 371351"/>
                    <a:gd name="connsiteX57" fmla="*/ 754045 w 1023258"/>
                    <a:gd name="connsiteY57" fmla="*/ 0 h 371351"/>
                    <a:gd name="connsiteX58" fmla="*/ 385102 w 1023258"/>
                    <a:gd name="connsiteY58" fmla="*/ 371351 h 371351"/>
                    <a:gd name="connsiteX59" fmla="*/ 351263 w 1023258"/>
                    <a:gd name="connsiteY59" fmla="*/ 371351 h 371351"/>
                    <a:gd name="connsiteX60" fmla="*/ 672687 w 1023258"/>
                    <a:gd name="connsiteY60" fmla="*/ 0 h 371351"/>
                    <a:gd name="connsiteX61" fmla="*/ 706526 w 1023258"/>
                    <a:gd name="connsiteY61" fmla="*/ 0 h 371351"/>
                    <a:gd name="connsiteX62" fmla="*/ 337583 w 1023258"/>
                    <a:gd name="connsiteY62" fmla="*/ 371351 h 371351"/>
                    <a:gd name="connsiteX63" fmla="*/ 303744 w 1023258"/>
                    <a:gd name="connsiteY63" fmla="*/ 371351 h 371351"/>
                    <a:gd name="connsiteX64" fmla="*/ 625168 w 1023258"/>
                    <a:gd name="connsiteY64" fmla="*/ 0 h 371351"/>
                    <a:gd name="connsiteX65" fmla="*/ 659007 w 1023258"/>
                    <a:gd name="connsiteY65" fmla="*/ 0 h 371351"/>
                    <a:gd name="connsiteX66" fmla="*/ 290064 w 1023258"/>
                    <a:gd name="connsiteY66" fmla="*/ 371351 h 371351"/>
                    <a:gd name="connsiteX67" fmla="*/ 256225 w 1023258"/>
                    <a:gd name="connsiteY67" fmla="*/ 371351 h 371351"/>
                    <a:gd name="connsiteX68" fmla="*/ 577649 w 1023258"/>
                    <a:gd name="connsiteY68" fmla="*/ 0 h 371351"/>
                    <a:gd name="connsiteX69" fmla="*/ 611488 w 1023258"/>
                    <a:gd name="connsiteY69" fmla="*/ 0 h 371351"/>
                    <a:gd name="connsiteX70" fmla="*/ 242545 w 1023258"/>
                    <a:gd name="connsiteY70" fmla="*/ 371351 h 371351"/>
                    <a:gd name="connsiteX71" fmla="*/ 208706 w 1023258"/>
                    <a:gd name="connsiteY71" fmla="*/ 371351 h 371351"/>
                    <a:gd name="connsiteX72" fmla="*/ 530130 w 1023258"/>
                    <a:gd name="connsiteY72" fmla="*/ 0 h 371351"/>
                    <a:gd name="connsiteX73" fmla="*/ 563969 w 1023258"/>
                    <a:gd name="connsiteY73" fmla="*/ 0 h 371351"/>
                    <a:gd name="connsiteX74" fmla="*/ 195026 w 1023258"/>
                    <a:gd name="connsiteY74" fmla="*/ 371351 h 371351"/>
                    <a:gd name="connsiteX75" fmla="*/ 161187 w 1023258"/>
                    <a:gd name="connsiteY75" fmla="*/ 371351 h 371351"/>
                    <a:gd name="connsiteX76" fmla="*/ 482612 w 1023258"/>
                    <a:gd name="connsiteY76" fmla="*/ 0 h 371351"/>
                    <a:gd name="connsiteX77" fmla="*/ 516450 w 1023258"/>
                    <a:gd name="connsiteY77" fmla="*/ 0 h 371351"/>
                    <a:gd name="connsiteX78" fmla="*/ 147507 w 1023258"/>
                    <a:gd name="connsiteY78" fmla="*/ 371351 h 371351"/>
                    <a:gd name="connsiteX79" fmla="*/ 113668 w 1023258"/>
                    <a:gd name="connsiteY79" fmla="*/ 371351 h 371351"/>
                    <a:gd name="connsiteX80" fmla="*/ 435093 w 1023258"/>
                    <a:gd name="connsiteY80" fmla="*/ 0 h 371351"/>
                    <a:gd name="connsiteX81" fmla="*/ 468931 w 1023258"/>
                    <a:gd name="connsiteY81" fmla="*/ 0 h 371351"/>
                    <a:gd name="connsiteX82" fmla="*/ 99988 w 1023258"/>
                    <a:gd name="connsiteY82" fmla="*/ 371351 h 371351"/>
                    <a:gd name="connsiteX83" fmla="*/ 66150 w 1023258"/>
                    <a:gd name="connsiteY83" fmla="*/ 371351 h 371351"/>
                    <a:gd name="connsiteX84" fmla="*/ 387574 w 1023258"/>
                    <a:gd name="connsiteY84" fmla="*/ 0 h 371351"/>
                    <a:gd name="connsiteX85" fmla="*/ 421412 w 1023258"/>
                    <a:gd name="connsiteY85" fmla="*/ 0 h 371351"/>
                    <a:gd name="connsiteX86" fmla="*/ 52469 w 1023258"/>
                    <a:gd name="connsiteY86" fmla="*/ 371351 h 371351"/>
                    <a:gd name="connsiteX87" fmla="*/ 18631 w 1023258"/>
                    <a:gd name="connsiteY87" fmla="*/ 371351 h 371351"/>
                    <a:gd name="connsiteX88" fmla="*/ 340055 w 1023258"/>
                    <a:gd name="connsiteY88" fmla="*/ 0 h 371351"/>
                    <a:gd name="connsiteX89" fmla="*/ 373894 w 1023258"/>
                    <a:gd name="connsiteY89" fmla="*/ 0 h 371351"/>
                    <a:gd name="connsiteX90" fmla="*/ 4951 w 1023258"/>
                    <a:gd name="connsiteY90" fmla="*/ 371351 h 371351"/>
                    <a:gd name="connsiteX91" fmla="*/ 0 w 1023258"/>
                    <a:gd name="connsiteY91" fmla="*/ 371351 h 371351"/>
                    <a:gd name="connsiteX92" fmla="*/ 0 w 1023258"/>
                    <a:gd name="connsiteY92" fmla="*/ 342274 h 371351"/>
                    <a:gd name="connsiteX93" fmla="*/ 292536 w 1023258"/>
                    <a:gd name="connsiteY93" fmla="*/ 0 h 371351"/>
                    <a:gd name="connsiteX94" fmla="*/ 326375 w 1023258"/>
                    <a:gd name="connsiteY94" fmla="*/ 0 h 371351"/>
                    <a:gd name="connsiteX95" fmla="*/ 0 w 1023258"/>
                    <a:gd name="connsiteY95" fmla="*/ 328505 h 371351"/>
                    <a:gd name="connsiteX96" fmla="*/ 0 w 1023258"/>
                    <a:gd name="connsiteY96" fmla="*/ 294445 h 371351"/>
                    <a:gd name="connsiteX97" fmla="*/ 245017 w 1023258"/>
                    <a:gd name="connsiteY97" fmla="*/ 0 h 371351"/>
                    <a:gd name="connsiteX98" fmla="*/ 278856 w 1023258"/>
                    <a:gd name="connsiteY98" fmla="*/ 0 h 371351"/>
                    <a:gd name="connsiteX99" fmla="*/ 0 w 1023258"/>
                    <a:gd name="connsiteY99" fmla="*/ 280676 h 371351"/>
                    <a:gd name="connsiteX100" fmla="*/ 0 w 1023258"/>
                    <a:gd name="connsiteY100" fmla="*/ 246616 h 371351"/>
                    <a:gd name="connsiteX101" fmla="*/ 197498 w 1023258"/>
                    <a:gd name="connsiteY101" fmla="*/ 0 h 371351"/>
                    <a:gd name="connsiteX102" fmla="*/ 231337 w 1023258"/>
                    <a:gd name="connsiteY102" fmla="*/ 0 h 371351"/>
                    <a:gd name="connsiteX103" fmla="*/ 0 w 1023258"/>
                    <a:gd name="connsiteY103" fmla="*/ 232847 h 371351"/>
                    <a:gd name="connsiteX104" fmla="*/ 0 w 1023258"/>
                    <a:gd name="connsiteY104" fmla="*/ 198787 h 371351"/>
                    <a:gd name="connsiteX105" fmla="*/ 149979 w 1023258"/>
                    <a:gd name="connsiteY105" fmla="*/ 0 h 371351"/>
                    <a:gd name="connsiteX106" fmla="*/ 183818 w 1023258"/>
                    <a:gd name="connsiteY106" fmla="*/ 0 h 371351"/>
                    <a:gd name="connsiteX107" fmla="*/ 0 w 1023258"/>
                    <a:gd name="connsiteY107" fmla="*/ 185018 h 371351"/>
                    <a:gd name="connsiteX108" fmla="*/ 0 w 1023258"/>
                    <a:gd name="connsiteY108" fmla="*/ 150958 h 371351"/>
                    <a:gd name="connsiteX109" fmla="*/ 102461 w 1023258"/>
                    <a:gd name="connsiteY109" fmla="*/ 0 h 371351"/>
                    <a:gd name="connsiteX110" fmla="*/ 136299 w 1023258"/>
                    <a:gd name="connsiteY110" fmla="*/ 0 h 371351"/>
                    <a:gd name="connsiteX111" fmla="*/ 0 w 1023258"/>
                    <a:gd name="connsiteY111" fmla="*/ 137189 h 371351"/>
                    <a:gd name="connsiteX112" fmla="*/ 0 w 1023258"/>
                    <a:gd name="connsiteY112" fmla="*/ 103129 h 371351"/>
                    <a:gd name="connsiteX113" fmla="*/ 54942 w 1023258"/>
                    <a:gd name="connsiteY113" fmla="*/ 0 h 371351"/>
                    <a:gd name="connsiteX114" fmla="*/ 88780 w 1023258"/>
                    <a:gd name="connsiteY114" fmla="*/ 0 h 371351"/>
                    <a:gd name="connsiteX115" fmla="*/ 0 w 1023258"/>
                    <a:gd name="connsiteY115" fmla="*/ 89360 h 371351"/>
                    <a:gd name="connsiteX116" fmla="*/ 0 w 1023258"/>
                    <a:gd name="connsiteY116" fmla="*/ 55300 h 371351"/>
                    <a:gd name="connsiteX117" fmla="*/ 7423 w 1023258"/>
                    <a:gd name="connsiteY117" fmla="*/ 0 h 371351"/>
                    <a:gd name="connsiteX118" fmla="*/ 41262 w 1023258"/>
                    <a:gd name="connsiteY118" fmla="*/ 0 h 371351"/>
                    <a:gd name="connsiteX119" fmla="*/ 0 w 1023258"/>
                    <a:gd name="connsiteY119" fmla="*/ 41531 h 371351"/>
                    <a:gd name="connsiteX120" fmla="*/ 0 w 1023258"/>
                    <a:gd name="connsiteY120" fmla="*/ 7471 h 371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023258" h="371351">
                      <a:moveTo>
                        <a:pt x="1023258" y="364576"/>
                      </a:moveTo>
                      <a:lnTo>
                        <a:pt x="1023258" y="371351"/>
                      </a:lnTo>
                      <a:lnTo>
                        <a:pt x="1016527" y="371351"/>
                      </a:lnTo>
                      <a:close/>
                      <a:moveTo>
                        <a:pt x="1023258" y="316747"/>
                      </a:moveTo>
                      <a:lnTo>
                        <a:pt x="1023258" y="350807"/>
                      </a:lnTo>
                      <a:lnTo>
                        <a:pt x="1002847" y="371351"/>
                      </a:lnTo>
                      <a:lnTo>
                        <a:pt x="969008" y="371351"/>
                      </a:lnTo>
                      <a:close/>
                      <a:moveTo>
                        <a:pt x="1023258" y="268918"/>
                      </a:moveTo>
                      <a:lnTo>
                        <a:pt x="1023258" y="302978"/>
                      </a:lnTo>
                      <a:lnTo>
                        <a:pt x="955328" y="371351"/>
                      </a:lnTo>
                      <a:lnTo>
                        <a:pt x="921490" y="371351"/>
                      </a:lnTo>
                      <a:close/>
                      <a:moveTo>
                        <a:pt x="1023258" y="221089"/>
                      </a:moveTo>
                      <a:lnTo>
                        <a:pt x="1023258" y="255149"/>
                      </a:lnTo>
                      <a:lnTo>
                        <a:pt x="907809" y="371351"/>
                      </a:lnTo>
                      <a:lnTo>
                        <a:pt x="873971" y="371351"/>
                      </a:lnTo>
                      <a:close/>
                      <a:moveTo>
                        <a:pt x="1023258" y="173260"/>
                      </a:moveTo>
                      <a:lnTo>
                        <a:pt x="1023258" y="207320"/>
                      </a:lnTo>
                      <a:lnTo>
                        <a:pt x="860291" y="371351"/>
                      </a:lnTo>
                      <a:lnTo>
                        <a:pt x="826452" y="371351"/>
                      </a:lnTo>
                      <a:close/>
                      <a:moveTo>
                        <a:pt x="1023258" y="125431"/>
                      </a:moveTo>
                      <a:lnTo>
                        <a:pt x="1023258" y="159491"/>
                      </a:lnTo>
                      <a:lnTo>
                        <a:pt x="812772" y="371351"/>
                      </a:lnTo>
                      <a:lnTo>
                        <a:pt x="778933" y="371351"/>
                      </a:lnTo>
                      <a:close/>
                      <a:moveTo>
                        <a:pt x="1023258" y="77602"/>
                      </a:moveTo>
                      <a:lnTo>
                        <a:pt x="1023258" y="111662"/>
                      </a:lnTo>
                      <a:lnTo>
                        <a:pt x="765253" y="371351"/>
                      </a:lnTo>
                      <a:lnTo>
                        <a:pt x="731414" y="371351"/>
                      </a:lnTo>
                      <a:close/>
                      <a:moveTo>
                        <a:pt x="1023258" y="29773"/>
                      </a:moveTo>
                      <a:lnTo>
                        <a:pt x="1023258" y="63833"/>
                      </a:lnTo>
                      <a:lnTo>
                        <a:pt x="717734" y="371351"/>
                      </a:lnTo>
                      <a:lnTo>
                        <a:pt x="683895" y="371351"/>
                      </a:lnTo>
                      <a:close/>
                      <a:moveTo>
                        <a:pt x="1005319" y="0"/>
                      </a:moveTo>
                      <a:lnTo>
                        <a:pt x="1023258" y="0"/>
                      </a:lnTo>
                      <a:lnTo>
                        <a:pt x="1023258" y="16004"/>
                      </a:lnTo>
                      <a:lnTo>
                        <a:pt x="670215" y="371351"/>
                      </a:lnTo>
                      <a:lnTo>
                        <a:pt x="636376" y="371351"/>
                      </a:lnTo>
                      <a:close/>
                      <a:moveTo>
                        <a:pt x="957800" y="0"/>
                      </a:moveTo>
                      <a:lnTo>
                        <a:pt x="991639" y="0"/>
                      </a:lnTo>
                      <a:lnTo>
                        <a:pt x="622696" y="371351"/>
                      </a:lnTo>
                      <a:lnTo>
                        <a:pt x="588857" y="371351"/>
                      </a:lnTo>
                      <a:close/>
                      <a:moveTo>
                        <a:pt x="910281" y="0"/>
                      </a:moveTo>
                      <a:lnTo>
                        <a:pt x="944120" y="0"/>
                      </a:lnTo>
                      <a:lnTo>
                        <a:pt x="575177" y="371351"/>
                      </a:lnTo>
                      <a:lnTo>
                        <a:pt x="541339" y="371351"/>
                      </a:lnTo>
                      <a:close/>
                      <a:moveTo>
                        <a:pt x="862763" y="0"/>
                      </a:moveTo>
                      <a:lnTo>
                        <a:pt x="896601" y="0"/>
                      </a:lnTo>
                      <a:lnTo>
                        <a:pt x="527658" y="371351"/>
                      </a:lnTo>
                      <a:lnTo>
                        <a:pt x="493820" y="371351"/>
                      </a:lnTo>
                      <a:close/>
                      <a:moveTo>
                        <a:pt x="815244" y="0"/>
                      </a:moveTo>
                      <a:lnTo>
                        <a:pt x="849082" y="0"/>
                      </a:lnTo>
                      <a:lnTo>
                        <a:pt x="480140" y="371351"/>
                      </a:lnTo>
                      <a:lnTo>
                        <a:pt x="446301" y="371351"/>
                      </a:lnTo>
                      <a:close/>
                      <a:moveTo>
                        <a:pt x="767725" y="0"/>
                      </a:moveTo>
                      <a:lnTo>
                        <a:pt x="801563" y="0"/>
                      </a:lnTo>
                      <a:lnTo>
                        <a:pt x="432620" y="371351"/>
                      </a:lnTo>
                      <a:lnTo>
                        <a:pt x="398782" y="371351"/>
                      </a:lnTo>
                      <a:close/>
                      <a:moveTo>
                        <a:pt x="720206" y="0"/>
                      </a:moveTo>
                      <a:lnTo>
                        <a:pt x="754045" y="0"/>
                      </a:lnTo>
                      <a:lnTo>
                        <a:pt x="385102" y="371351"/>
                      </a:lnTo>
                      <a:lnTo>
                        <a:pt x="351263" y="371351"/>
                      </a:lnTo>
                      <a:close/>
                      <a:moveTo>
                        <a:pt x="672687" y="0"/>
                      </a:moveTo>
                      <a:lnTo>
                        <a:pt x="706526" y="0"/>
                      </a:lnTo>
                      <a:lnTo>
                        <a:pt x="337583" y="371351"/>
                      </a:lnTo>
                      <a:lnTo>
                        <a:pt x="303744" y="371351"/>
                      </a:lnTo>
                      <a:close/>
                      <a:moveTo>
                        <a:pt x="625168" y="0"/>
                      </a:moveTo>
                      <a:lnTo>
                        <a:pt x="659007" y="0"/>
                      </a:lnTo>
                      <a:lnTo>
                        <a:pt x="290064" y="371351"/>
                      </a:lnTo>
                      <a:lnTo>
                        <a:pt x="256225" y="371351"/>
                      </a:lnTo>
                      <a:close/>
                      <a:moveTo>
                        <a:pt x="577649" y="0"/>
                      </a:moveTo>
                      <a:lnTo>
                        <a:pt x="611488" y="0"/>
                      </a:lnTo>
                      <a:lnTo>
                        <a:pt x="242545" y="371351"/>
                      </a:lnTo>
                      <a:lnTo>
                        <a:pt x="208706" y="371351"/>
                      </a:lnTo>
                      <a:close/>
                      <a:moveTo>
                        <a:pt x="530130" y="0"/>
                      </a:moveTo>
                      <a:lnTo>
                        <a:pt x="563969" y="0"/>
                      </a:lnTo>
                      <a:lnTo>
                        <a:pt x="195026" y="371351"/>
                      </a:lnTo>
                      <a:lnTo>
                        <a:pt x="161187" y="371351"/>
                      </a:lnTo>
                      <a:close/>
                      <a:moveTo>
                        <a:pt x="482612" y="0"/>
                      </a:moveTo>
                      <a:lnTo>
                        <a:pt x="516450" y="0"/>
                      </a:lnTo>
                      <a:lnTo>
                        <a:pt x="147507" y="371351"/>
                      </a:lnTo>
                      <a:lnTo>
                        <a:pt x="113668" y="371351"/>
                      </a:lnTo>
                      <a:close/>
                      <a:moveTo>
                        <a:pt x="435093" y="0"/>
                      </a:moveTo>
                      <a:lnTo>
                        <a:pt x="468931" y="0"/>
                      </a:lnTo>
                      <a:lnTo>
                        <a:pt x="99988" y="371351"/>
                      </a:lnTo>
                      <a:lnTo>
                        <a:pt x="66150" y="371351"/>
                      </a:lnTo>
                      <a:close/>
                      <a:moveTo>
                        <a:pt x="387574" y="0"/>
                      </a:moveTo>
                      <a:lnTo>
                        <a:pt x="421412" y="0"/>
                      </a:lnTo>
                      <a:lnTo>
                        <a:pt x="52469" y="371351"/>
                      </a:lnTo>
                      <a:lnTo>
                        <a:pt x="18631" y="371351"/>
                      </a:lnTo>
                      <a:close/>
                      <a:moveTo>
                        <a:pt x="340055" y="0"/>
                      </a:moveTo>
                      <a:lnTo>
                        <a:pt x="373894" y="0"/>
                      </a:lnTo>
                      <a:lnTo>
                        <a:pt x="4951" y="371351"/>
                      </a:lnTo>
                      <a:lnTo>
                        <a:pt x="0" y="371351"/>
                      </a:lnTo>
                      <a:lnTo>
                        <a:pt x="0" y="342274"/>
                      </a:lnTo>
                      <a:close/>
                      <a:moveTo>
                        <a:pt x="292536" y="0"/>
                      </a:moveTo>
                      <a:lnTo>
                        <a:pt x="326375" y="0"/>
                      </a:lnTo>
                      <a:lnTo>
                        <a:pt x="0" y="328505"/>
                      </a:lnTo>
                      <a:lnTo>
                        <a:pt x="0" y="294445"/>
                      </a:lnTo>
                      <a:close/>
                      <a:moveTo>
                        <a:pt x="245017" y="0"/>
                      </a:moveTo>
                      <a:lnTo>
                        <a:pt x="278856" y="0"/>
                      </a:lnTo>
                      <a:lnTo>
                        <a:pt x="0" y="280676"/>
                      </a:lnTo>
                      <a:lnTo>
                        <a:pt x="0" y="246616"/>
                      </a:lnTo>
                      <a:close/>
                      <a:moveTo>
                        <a:pt x="197498" y="0"/>
                      </a:moveTo>
                      <a:lnTo>
                        <a:pt x="231337" y="0"/>
                      </a:lnTo>
                      <a:lnTo>
                        <a:pt x="0" y="232847"/>
                      </a:lnTo>
                      <a:lnTo>
                        <a:pt x="0" y="198787"/>
                      </a:lnTo>
                      <a:close/>
                      <a:moveTo>
                        <a:pt x="149979" y="0"/>
                      </a:moveTo>
                      <a:lnTo>
                        <a:pt x="183818" y="0"/>
                      </a:lnTo>
                      <a:lnTo>
                        <a:pt x="0" y="185018"/>
                      </a:lnTo>
                      <a:lnTo>
                        <a:pt x="0" y="150958"/>
                      </a:lnTo>
                      <a:close/>
                      <a:moveTo>
                        <a:pt x="102461" y="0"/>
                      </a:moveTo>
                      <a:lnTo>
                        <a:pt x="136299" y="0"/>
                      </a:lnTo>
                      <a:lnTo>
                        <a:pt x="0" y="137189"/>
                      </a:lnTo>
                      <a:lnTo>
                        <a:pt x="0" y="103129"/>
                      </a:lnTo>
                      <a:close/>
                      <a:moveTo>
                        <a:pt x="54942" y="0"/>
                      </a:moveTo>
                      <a:lnTo>
                        <a:pt x="88780" y="0"/>
                      </a:lnTo>
                      <a:lnTo>
                        <a:pt x="0" y="89360"/>
                      </a:lnTo>
                      <a:lnTo>
                        <a:pt x="0" y="55300"/>
                      </a:lnTo>
                      <a:close/>
                      <a:moveTo>
                        <a:pt x="7423" y="0"/>
                      </a:moveTo>
                      <a:lnTo>
                        <a:pt x="41262" y="0"/>
                      </a:lnTo>
                      <a:lnTo>
                        <a:pt x="0" y="41531"/>
                      </a:lnTo>
                      <a:lnTo>
                        <a:pt x="0" y="7471"/>
                      </a:lnTo>
                      <a:close/>
                    </a:path>
                  </a:pathLst>
                </a:custGeom>
                <a:solidFill>
                  <a:srgbClr val="AE3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0" name="矩形 319">
                  <a:extLst>
                    <a:ext uri="{FF2B5EF4-FFF2-40B4-BE49-F238E27FC236}">
                      <a16:creationId xmlns="" xmlns:a16="http://schemas.microsoft.com/office/drawing/2014/main" id="{2E6D3A18-9781-43A2-B596-6A08A75EB9AE}"/>
                    </a:ext>
                  </a:extLst>
                </p:cNvPr>
                <p:cNvSpPr/>
                <p:nvPr/>
              </p:nvSpPr>
              <p:spPr>
                <a:xfrm>
                  <a:off x="2064092" y="715073"/>
                  <a:ext cx="1023258" cy="371351"/>
                </a:xfrm>
                <a:prstGeom prst="rect">
                  <a:avLst/>
                </a:prstGeom>
                <a:solidFill>
                  <a:srgbClr val="AE3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8" name="文本框 317">
                <a:extLst>
                  <a:ext uri="{FF2B5EF4-FFF2-40B4-BE49-F238E27FC236}">
                    <a16:creationId xmlns="" xmlns:a16="http://schemas.microsoft.com/office/drawing/2014/main" id="{FDA904D1-5208-4CC0-9FC8-D8DF7FD3FC2F}"/>
                  </a:ext>
                </a:extLst>
              </p:cNvPr>
              <p:cNvSpPr txBox="1"/>
              <p:nvPr/>
            </p:nvSpPr>
            <p:spPr>
              <a:xfrm>
                <a:off x="2461250" y="1770847"/>
                <a:ext cx="704546" cy="327397"/>
              </a:xfrm>
              <a:prstGeom prst="rect">
                <a:avLst/>
              </a:prstGeom>
              <a:noFill/>
            </p:spPr>
            <p:txBody>
              <a:bodyPr wrap="square" rtlCol="0">
                <a:spAutoFit/>
              </a:bodyPr>
              <a:lstStyle/>
              <a:p>
                <a:pPr algn="r">
                  <a:lnSpc>
                    <a:spcPts val="2000"/>
                  </a:lnSpc>
                </a:pPr>
                <a:r>
                  <a:rPr lang="en-US" altLang="zh-CN" sz="1400" dirty="0">
                    <a:solidFill>
                      <a:schemeClr val="bg1"/>
                    </a:solidFill>
                    <a:latin typeface="微软雅黑" panose="020B0503020204020204" pitchFamily="34" charset="-122"/>
                    <a:ea typeface="微软雅黑" panose="020B0503020204020204" pitchFamily="34" charset="-122"/>
                  </a:rPr>
                  <a:t>2015</a:t>
                </a:r>
              </a:p>
            </p:txBody>
          </p:sp>
        </p:grpSp>
      </p:grpSp>
      <p:sp>
        <p:nvSpPr>
          <p:cNvPr id="362" name="任意多边形: 形状 361">
            <a:extLst>
              <a:ext uri="{FF2B5EF4-FFF2-40B4-BE49-F238E27FC236}">
                <a16:creationId xmlns="" xmlns:a16="http://schemas.microsoft.com/office/drawing/2014/main" id="{562321F5-0D9E-4BE1-8F69-D29721E9E826}"/>
              </a:ext>
            </a:extLst>
          </p:cNvPr>
          <p:cNvSpPr/>
          <p:nvPr/>
        </p:nvSpPr>
        <p:spPr>
          <a:xfrm rot="2700000">
            <a:off x="709584" y="869345"/>
            <a:ext cx="917996" cy="918788"/>
          </a:xfrm>
          <a:custGeom>
            <a:avLst/>
            <a:gdLst>
              <a:gd name="connsiteX0" fmla="*/ 892690 w 917996"/>
              <a:gd name="connsiteY0" fmla="*/ 603322 h 918788"/>
              <a:gd name="connsiteX1" fmla="*/ 881553 w 917996"/>
              <a:gd name="connsiteY1" fmla="*/ 639016 h 918788"/>
              <a:gd name="connsiteX2" fmla="*/ 840609 w 917996"/>
              <a:gd name="connsiteY2" fmla="*/ 714025 h 918788"/>
              <a:gd name="connsiteX3" fmla="*/ 917864 w 917996"/>
              <a:gd name="connsiteY3" fmla="*/ 457375 h 918788"/>
              <a:gd name="connsiteX4" fmla="*/ 917996 w 917996"/>
              <a:gd name="connsiteY4" fmla="*/ 459394 h 918788"/>
              <a:gd name="connsiteX5" fmla="*/ 912272 w 917996"/>
              <a:gd name="connsiteY5" fmla="*/ 515902 h 918788"/>
              <a:gd name="connsiteX6" fmla="*/ 789694 w 917996"/>
              <a:gd name="connsiteY6" fmla="*/ 776454 h 918788"/>
              <a:gd name="connsiteX7" fmla="*/ 782222 w 917996"/>
              <a:gd name="connsiteY7" fmla="*/ 785450 h 918788"/>
              <a:gd name="connsiteX8" fmla="*/ 752992 w 917996"/>
              <a:gd name="connsiteY8" fmla="*/ 807830 h 918788"/>
              <a:gd name="connsiteX9" fmla="*/ 910446 w 917996"/>
              <a:gd name="connsiteY9" fmla="*/ 380710 h 918788"/>
              <a:gd name="connsiteX10" fmla="*/ 914056 w 917996"/>
              <a:gd name="connsiteY10" fmla="*/ 398955 h 918788"/>
              <a:gd name="connsiteX11" fmla="*/ 915242 w 917996"/>
              <a:gd name="connsiteY11" fmla="*/ 417153 h 918788"/>
              <a:gd name="connsiteX12" fmla="*/ 719318 w 917996"/>
              <a:gd name="connsiteY12" fmla="*/ 833612 h 918788"/>
              <a:gd name="connsiteX13" fmla="*/ 688470 w 917996"/>
              <a:gd name="connsiteY13" fmla="*/ 857230 h 918788"/>
              <a:gd name="connsiteX14" fmla="*/ 685616 w 917996"/>
              <a:gd name="connsiteY14" fmla="*/ 858610 h 918788"/>
              <a:gd name="connsiteX15" fmla="*/ 894731 w 917996"/>
              <a:gd name="connsiteY15" fmla="*/ 321677 h 918788"/>
              <a:gd name="connsiteX16" fmla="*/ 902567 w 917996"/>
              <a:gd name="connsiteY16" fmla="*/ 340892 h 918788"/>
              <a:gd name="connsiteX17" fmla="*/ 904067 w 917996"/>
              <a:gd name="connsiteY17" fmla="*/ 348472 h 918788"/>
              <a:gd name="connsiteX18" fmla="*/ 657728 w 917996"/>
              <a:gd name="connsiteY18" fmla="*/ 872092 h 918788"/>
              <a:gd name="connsiteX19" fmla="*/ 629327 w 917996"/>
              <a:gd name="connsiteY19" fmla="*/ 885822 h 918788"/>
              <a:gd name="connsiteX20" fmla="*/ 874540 w 917996"/>
              <a:gd name="connsiteY20" fmla="*/ 272161 h 918788"/>
              <a:gd name="connsiteX21" fmla="*/ 884727 w 917996"/>
              <a:gd name="connsiteY21" fmla="*/ 297145 h 918788"/>
              <a:gd name="connsiteX22" fmla="*/ 604051 w 917996"/>
              <a:gd name="connsiteY22" fmla="*/ 893754 h 918788"/>
              <a:gd name="connsiteX23" fmla="*/ 578545 w 917996"/>
              <a:gd name="connsiteY23" fmla="*/ 901329 h 918788"/>
              <a:gd name="connsiteX24" fmla="*/ 853098 w 917996"/>
              <a:gd name="connsiteY24" fmla="*/ 225302 h 918788"/>
              <a:gd name="connsiteX25" fmla="*/ 858934 w 917996"/>
              <a:gd name="connsiteY25" fmla="*/ 233892 h 918788"/>
              <a:gd name="connsiteX26" fmla="*/ 864536 w 917996"/>
              <a:gd name="connsiteY26" fmla="*/ 247628 h 918788"/>
              <a:gd name="connsiteX27" fmla="*/ 553501 w 917996"/>
              <a:gd name="connsiteY27" fmla="*/ 908767 h 918788"/>
              <a:gd name="connsiteX28" fmla="*/ 551186 w 917996"/>
              <a:gd name="connsiteY28" fmla="*/ 909455 h 918788"/>
              <a:gd name="connsiteX29" fmla="*/ 530243 w 917996"/>
              <a:gd name="connsiteY29" fmla="*/ 911566 h 918788"/>
              <a:gd name="connsiteX30" fmla="*/ 827403 w 917996"/>
              <a:gd name="connsiteY30" fmla="*/ 187484 h 918788"/>
              <a:gd name="connsiteX31" fmla="*/ 840367 w 917996"/>
              <a:gd name="connsiteY31" fmla="*/ 206565 h 918788"/>
              <a:gd name="connsiteX32" fmla="*/ 507625 w 917996"/>
              <a:gd name="connsiteY32" fmla="*/ 913846 h 918788"/>
              <a:gd name="connsiteX33" fmla="*/ 484591 w 917996"/>
              <a:gd name="connsiteY33" fmla="*/ 916168 h 918788"/>
              <a:gd name="connsiteX34" fmla="*/ 799489 w 917996"/>
              <a:gd name="connsiteY34" fmla="*/ 154383 h 918788"/>
              <a:gd name="connsiteX35" fmla="*/ 814446 w 917996"/>
              <a:gd name="connsiteY35" fmla="*/ 169229 h 918788"/>
              <a:gd name="connsiteX36" fmla="*/ 461973 w 917996"/>
              <a:gd name="connsiteY36" fmla="*/ 918448 h 918788"/>
              <a:gd name="connsiteX37" fmla="*/ 458602 w 917996"/>
              <a:gd name="connsiteY37" fmla="*/ 918788 h 918788"/>
              <a:gd name="connsiteX38" fmla="*/ 441121 w 917996"/>
              <a:gd name="connsiteY38" fmla="*/ 916132 h 918788"/>
              <a:gd name="connsiteX39" fmla="*/ 135743 w 917996"/>
              <a:gd name="connsiteY39" fmla="*/ 132919 h 918788"/>
              <a:gd name="connsiteX40" fmla="*/ 3860 w 917996"/>
              <a:gd name="connsiteY40" fmla="*/ 413251 h 918788"/>
              <a:gd name="connsiteX41" fmla="*/ 8541 w 917996"/>
              <a:gd name="connsiteY41" fmla="*/ 366810 h 918788"/>
              <a:gd name="connsiteX42" fmla="*/ 17803 w 917996"/>
              <a:gd name="connsiteY42" fmla="*/ 336973 h 918788"/>
              <a:gd name="connsiteX43" fmla="*/ 85532 w 917996"/>
              <a:gd name="connsiteY43" fmla="*/ 193008 h 918788"/>
              <a:gd name="connsiteX44" fmla="*/ 133762 w 917996"/>
              <a:gd name="connsiteY44" fmla="*/ 134554 h 918788"/>
              <a:gd name="connsiteX45" fmla="*/ 769845 w 917996"/>
              <a:gd name="connsiteY45" fmla="*/ 124959 h 918788"/>
              <a:gd name="connsiteX46" fmla="*/ 784802 w 917996"/>
              <a:gd name="connsiteY46" fmla="*/ 139805 h 918788"/>
              <a:gd name="connsiteX47" fmla="*/ 421013 w 917996"/>
              <a:gd name="connsiteY47" fmla="*/ 913077 h 918788"/>
              <a:gd name="connsiteX48" fmla="*/ 400536 w 917996"/>
              <a:gd name="connsiteY48" fmla="*/ 909966 h 918788"/>
              <a:gd name="connsiteX49" fmla="*/ 739558 w 917996"/>
              <a:gd name="connsiteY49" fmla="*/ 96901 h 918788"/>
              <a:gd name="connsiteX50" fmla="*/ 744390 w 917996"/>
              <a:gd name="connsiteY50" fmla="*/ 99694 h 918788"/>
              <a:gd name="connsiteX51" fmla="*/ 755158 w 917996"/>
              <a:gd name="connsiteY51" fmla="*/ 110381 h 918788"/>
              <a:gd name="connsiteX52" fmla="*/ 380428 w 917996"/>
              <a:gd name="connsiteY52" fmla="*/ 906911 h 918788"/>
              <a:gd name="connsiteX53" fmla="*/ 359950 w 917996"/>
              <a:gd name="connsiteY53" fmla="*/ 903800 h 918788"/>
              <a:gd name="connsiteX54" fmla="*/ 705369 w 917996"/>
              <a:gd name="connsiteY54" fmla="*/ 77138 h 918788"/>
              <a:gd name="connsiteX55" fmla="*/ 722620 w 917996"/>
              <a:gd name="connsiteY55" fmla="*/ 87109 h 918788"/>
              <a:gd name="connsiteX56" fmla="*/ 339842 w 917996"/>
              <a:gd name="connsiteY56" fmla="*/ 900745 h 918788"/>
              <a:gd name="connsiteX57" fmla="*/ 321361 w 917996"/>
              <a:gd name="connsiteY57" fmla="*/ 897938 h 918788"/>
              <a:gd name="connsiteX58" fmla="*/ 319618 w 917996"/>
              <a:gd name="connsiteY58" fmla="*/ 897095 h 918788"/>
              <a:gd name="connsiteX59" fmla="*/ 206000 w 917996"/>
              <a:gd name="connsiteY59" fmla="*/ 76015 h 918788"/>
              <a:gd name="connsiteX60" fmla="*/ 3872 w 917996"/>
              <a:gd name="connsiteY60" fmla="*/ 505660 h 918788"/>
              <a:gd name="connsiteX61" fmla="*/ 0 w 917996"/>
              <a:gd name="connsiteY61" fmla="*/ 467251 h 918788"/>
              <a:gd name="connsiteX62" fmla="*/ 170956 w 917996"/>
              <a:gd name="connsiteY62" fmla="*/ 103865 h 918788"/>
              <a:gd name="connsiteX63" fmla="*/ 201751 w 917996"/>
              <a:gd name="connsiteY63" fmla="*/ 78457 h 918788"/>
              <a:gd name="connsiteX64" fmla="*/ 671180 w 917996"/>
              <a:gd name="connsiteY64" fmla="*/ 57375 h 918788"/>
              <a:gd name="connsiteX65" fmla="*/ 688431 w 917996"/>
              <a:gd name="connsiteY65" fmla="*/ 67346 h 918788"/>
              <a:gd name="connsiteX66" fmla="*/ 302064 w 917996"/>
              <a:gd name="connsiteY66" fmla="*/ 888610 h 918788"/>
              <a:gd name="connsiteX67" fmla="*/ 284188 w 917996"/>
              <a:gd name="connsiteY67" fmla="*/ 879970 h 918788"/>
              <a:gd name="connsiteX68" fmla="*/ 264828 w 917996"/>
              <a:gd name="connsiteY68" fmla="*/ 43406 h 918788"/>
              <a:gd name="connsiteX69" fmla="*/ 15131 w 917996"/>
              <a:gd name="connsiteY69" fmla="*/ 574164 h 918788"/>
              <a:gd name="connsiteX70" fmla="*/ 8541 w 917996"/>
              <a:gd name="connsiteY70" fmla="*/ 551978 h 918788"/>
              <a:gd name="connsiteX71" fmla="*/ 7674 w 917996"/>
              <a:gd name="connsiteY71" fmla="*/ 543375 h 918788"/>
              <a:gd name="connsiteX72" fmla="*/ 235530 w 917996"/>
              <a:gd name="connsiteY72" fmla="*/ 59042 h 918788"/>
              <a:gd name="connsiteX73" fmla="*/ 259436 w 917996"/>
              <a:gd name="connsiteY73" fmla="*/ 45301 h 918788"/>
              <a:gd name="connsiteX74" fmla="*/ 636991 w 917996"/>
              <a:gd name="connsiteY74" fmla="*/ 37612 h 918788"/>
              <a:gd name="connsiteX75" fmla="*/ 654242 w 917996"/>
              <a:gd name="connsiteY75" fmla="*/ 47583 h 918788"/>
              <a:gd name="connsiteX76" fmla="*/ 266634 w 917996"/>
              <a:gd name="connsiteY76" fmla="*/ 871485 h 918788"/>
              <a:gd name="connsiteX77" fmla="*/ 248758 w 917996"/>
              <a:gd name="connsiteY77" fmla="*/ 862844 h 918788"/>
              <a:gd name="connsiteX78" fmla="*/ 316929 w 917996"/>
              <a:gd name="connsiteY78" fmla="*/ 25094 h 918788"/>
              <a:gd name="connsiteX79" fmla="*/ 32234 w 917996"/>
              <a:gd name="connsiteY79" fmla="*/ 630244 h 918788"/>
              <a:gd name="connsiteX80" fmla="*/ 31073 w 917996"/>
              <a:gd name="connsiteY80" fmla="*/ 627842 h 918788"/>
              <a:gd name="connsiteX81" fmla="*/ 23469 w 917996"/>
              <a:gd name="connsiteY81" fmla="*/ 602237 h 918788"/>
              <a:gd name="connsiteX82" fmla="*/ 290641 w 917996"/>
              <a:gd name="connsiteY82" fmla="*/ 34333 h 918788"/>
              <a:gd name="connsiteX83" fmla="*/ 599989 w 917996"/>
              <a:gd name="connsiteY83" fmla="*/ 23828 h 918788"/>
              <a:gd name="connsiteX84" fmla="*/ 619241 w 917996"/>
              <a:gd name="connsiteY84" fmla="*/ 29546 h 918788"/>
              <a:gd name="connsiteX85" fmla="*/ 231205 w 917996"/>
              <a:gd name="connsiteY85" fmla="*/ 854359 h 918788"/>
              <a:gd name="connsiteX86" fmla="*/ 213328 w 917996"/>
              <a:gd name="connsiteY86" fmla="*/ 845718 h 918788"/>
              <a:gd name="connsiteX87" fmla="*/ 561834 w 917996"/>
              <a:gd name="connsiteY87" fmla="*/ 12496 h 918788"/>
              <a:gd name="connsiteX88" fmla="*/ 581086 w 917996"/>
              <a:gd name="connsiteY88" fmla="*/ 18214 h 918788"/>
              <a:gd name="connsiteX89" fmla="*/ 196351 w 917996"/>
              <a:gd name="connsiteY89" fmla="*/ 836010 h 918788"/>
              <a:gd name="connsiteX90" fmla="*/ 180574 w 917996"/>
              <a:gd name="connsiteY90" fmla="*/ 822906 h 918788"/>
              <a:gd name="connsiteX91" fmla="*/ 367354 w 917996"/>
              <a:gd name="connsiteY91" fmla="*/ 10346 h 918788"/>
              <a:gd name="connsiteX92" fmla="*/ 54274 w 917996"/>
              <a:gd name="connsiteY92" fmla="*/ 675833 h 918788"/>
              <a:gd name="connsiteX93" fmla="*/ 43154 w 917996"/>
              <a:gd name="connsiteY93" fmla="*/ 652830 h 918788"/>
              <a:gd name="connsiteX94" fmla="*/ 342743 w 917996"/>
              <a:gd name="connsiteY94" fmla="*/ 16021 h 918788"/>
              <a:gd name="connsiteX95" fmla="*/ 354854 w 917996"/>
              <a:gd name="connsiteY95" fmla="*/ 11764 h 918788"/>
              <a:gd name="connsiteX96" fmla="*/ 521255 w 917996"/>
              <a:gd name="connsiteY96" fmla="*/ 6316 h 918788"/>
              <a:gd name="connsiteX97" fmla="*/ 542203 w 917996"/>
              <a:gd name="connsiteY97" fmla="*/ 8428 h 918788"/>
              <a:gd name="connsiteX98" fmla="*/ 165082 w 917996"/>
              <a:gd name="connsiteY98" fmla="*/ 810039 h 918788"/>
              <a:gd name="connsiteX99" fmla="*/ 149306 w 917996"/>
              <a:gd name="connsiteY99" fmla="*/ 796935 h 918788"/>
              <a:gd name="connsiteX100" fmla="*/ 413291 w 917996"/>
              <a:gd name="connsiteY100" fmla="*/ 5138 h 918788"/>
              <a:gd name="connsiteX101" fmla="*/ 79767 w 917996"/>
              <a:gd name="connsiteY101" fmla="*/ 714079 h 918788"/>
              <a:gd name="connsiteX102" fmla="*/ 66176 w 917996"/>
              <a:gd name="connsiteY102" fmla="*/ 696329 h 918788"/>
              <a:gd name="connsiteX103" fmla="*/ 390113 w 917996"/>
              <a:gd name="connsiteY103" fmla="*/ 7766 h 918788"/>
              <a:gd name="connsiteX104" fmla="*/ 479737 w 917996"/>
              <a:gd name="connsiteY104" fmla="*/ 2131 h 918788"/>
              <a:gd name="connsiteX105" fmla="*/ 500685 w 917996"/>
              <a:gd name="connsiteY105" fmla="*/ 4242 h 918788"/>
              <a:gd name="connsiteX106" fmla="*/ 133814 w 917996"/>
              <a:gd name="connsiteY106" fmla="*/ 784067 h 918788"/>
              <a:gd name="connsiteX107" fmla="*/ 132546 w 917996"/>
              <a:gd name="connsiteY107" fmla="*/ 783014 h 918788"/>
              <a:gd name="connsiteX108" fmla="*/ 120048 w 917996"/>
              <a:gd name="connsiteY108" fmla="*/ 766690 h 918788"/>
              <a:gd name="connsiteX109" fmla="*/ 458602 w 917996"/>
              <a:gd name="connsiteY109" fmla="*/ 0 h 918788"/>
              <a:gd name="connsiteX110" fmla="*/ 459168 w 917996"/>
              <a:gd name="connsiteY110" fmla="*/ 57 h 918788"/>
              <a:gd name="connsiteX111" fmla="*/ 106703 w 917996"/>
              <a:gd name="connsiteY111" fmla="*/ 749260 h 918788"/>
              <a:gd name="connsiteX112" fmla="*/ 93112 w 917996"/>
              <a:gd name="connsiteY112" fmla="*/ 731509 h 918788"/>
              <a:gd name="connsiteX113" fmla="*/ 436050 w 917996"/>
              <a:gd name="connsiteY113" fmla="*/ 2557 h 91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917996" h="918788">
                <a:moveTo>
                  <a:pt x="892690" y="603322"/>
                </a:moveTo>
                <a:lnTo>
                  <a:pt x="881553" y="639016"/>
                </a:lnTo>
                <a:lnTo>
                  <a:pt x="840609" y="714025"/>
                </a:lnTo>
                <a:close/>
                <a:moveTo>
                  <a:pt x="917864" y="457375"/>
                </a:moveTo>
                <a:lnTo>
                  <a:pt x="917996" y="459394"/>
                </a:lnTo>
                <a:lnTo>
                  <a:pt x="912272" y="515902"/>
                </a:lnTo>
                <a:lnTo>
                  <a:pt x="789694" y="776454"/>
                </a:lnTo>
                <a:lnTo>
                  <a:pt x="782222" y="785450"/>
                </a:lnTo>
                <a:lnTo>
                  <a:pt x="752992" y="807830"/>
                </a:lnTo>
                <a:close/>
                <a:moveTo>
                  <a:pt x="910446" y="380710"/>
                </a:moveTo>
                <a:lnTo>
                  <a:pt x="914056" y="398955"/>
                </a:lnTo>
                <a:lnTo>
                  <a:pt x="915242" y="417153"/>
                </a:lnTo>
                <a:lnTo>
                  <a:pt x="719318" y="833612"/>
                </a:lnTo>
                <a:lnTo>
                  <a:pt x="688470" y="857230"/>
                </a:lnTo>
                <a:lnTo>
                  <a:pt x="685616" y="858610"/>
                </a:lnTo>
                <a:close/>
                <a:moveTo>
                  <a:pt x="894731" y="321677"/>
                </a:moveTo>
                <a:lnTo>
                  <a:pt x="902567" y="340892"/>
                </a:lnTo>
                <a:lnTo>
                  <a:pt x="904067" y="348472"/>
                </a:lnTo>
                <a:lnTo>
                  <a:pt x="657728" y="872092"/>
                </a:lnTo>
                <a:lnTo>
                  <a:pt x="629327" y="885822"/>
                </a:lnTo>
                <a:close/>
                <a:moveTo>
                  <a:pt x="874540" y="272161"/>
                </a:moveTo>
                <a:lnTo>
                  <a:pt x="884727" y="297145"/>
                </a:lnTo>
                <a:lnTo>
                  <a:pt x="604051" y="893754"/>
                </a:lnTo>
                <a:lnTo>
                  <a:pt x="578545" y="901329"/>
                </a:lnTo>
                <a:close/>
                <a:moveTo>
                  <a:pt x="853098" y="225302"/>
                </a:moveTo>
                <a:lnTo>
                  <a:pt x="858934" y="233892"/>
                </a:lnTo>
                <a:lnTo>
                  <a:pt x="864536" y="247628"/>
                </a:lnTo>
                <a:lnTo>
                  <a:pt x="553501" y="908767"/>
                </a:lnTo>
                <a:lnTo>
                  <a:pt x="551186" y="909455"/>
                </a:lnTo>
                <a:lnTo>
                  <a:pt x="530243" y="911566"/>
                </a:lnTo>
                <a:close/>
                <a:moveTo>
                  <a:pt x="827403" y="187484"/>
                </a:moveTo>
                <a:lnTo>
                  <a:pt x="840367" y="206565"/>
                </a:lnTo>
                <a:lnTo>
                  <a:pt x="507625" y="913846"/>
                </a:lnTo>
                <a:lnTo>
                  <a:pt x="484591" y="916168"/>
                </a:lnTo>
                <a:close/>
                <a:moveTo>
                  <a:pt x="799489" y="154383"/>
                </a:moveTo>
                <a:lnTo>
                  <a:pt x="814446" y="169229"/>
                </a:lnTo>
                <a:lnTo>
                  <a:pt x="461973" y="918448"/>
                </a:lnTo>
                <a:lnTo>
                  <a:pt x="458602" y="918788"/>
                </a:lnTo>
                <a:lnTo>
                  <a:pt x="441121" y="916132"/>
                </a:lnTo>
                <a:close/>
                <a:moveTo>
                  <a:pt x="135743" y="132919"/>
                </a:moveTo>
                <a:lnTo>
                  <a:pt x="3860" y="413251"/>
                </a:lnTo>
                <a:lnTo>
                  <a:pt x="8541" y="366810"/>
                </a:lnTo>
                <a:lnTo>
                  <a:pt x="17803" y="336973"/>
                </a:lnTo>
                <a:lnTo>
                  <a:pt x="85532" y="193008"/>
                </a:lnTo>
                <a:lnTo>
                  <a:pt x="133762" y="134554"/>
                </a:lnTo>
                <a:close/>
                <a:moveTo>
                  <a:pt x="769845" y="124959"/>
                </a:moveTo>
                <a:lnTo>
                  <a:pt x="784802" y="139805"/>
                </a:lnTo>
                <a:lnTo>
                  <a:pt x="421013" y="913077"/>
                </a:lnTo>
                <a:lnTo>
                  <a:pt x="400536" y="909966"/>
                </a:lnTo>
                <a:close/>
                <a:moveTo>
                  <a:pt x="739558" y="96901"/>
                </a:moveTo>
                <a:lnTo>
                  <a:pt x="744390" y="99694"/>
                </a:lnTo>
                <a:lnTo>
                  <a:pt x="755158" y="110381"/>
                </a:lnTo>
                <a:lnTo>
                  <a:pt x="380428" y="906911"/>
                </a:lnTo>
                <a:lnTo>
                  <a:pt x="359950" y="903800"/>
                </a:lnTo>
                <a:close/>
                <a:moveTo>
                  <a:pt x="705369" y="77138"/>
                </a:moveTo>
                <a:lnTo>
                  <a:pt x="722620" y="87109"/>
                </a:lnTo>
                <a:lnTo>
                  <a:pt x="339842" y="900745"/>
                </a:lnTo>
                <a:lnTo>
                  <a:pt x="321361" y="897938"/>
                </a:lnTo>
                <a:lnTo>
                  <a:pt x="319618" y="897095"/>
                </a:lnTo>
                <a:close/>
                <a:moveTo>
                  <a:pt x="206000" y="76015"/>
                </a:moveTo>
                <a:lnTo>
                  <a:pt x="3872" y="505660"/>
                </a:lnTo>
                <a:lnTo>
                  <a:pt x="0" y="467251"/>
                </a:lnTo>
                <a:lnTo>
                  <a:pt x="170956" y="103865"/>
                </a:lnTo>
                <a:lnTo>
                  <a:pt x="201751" y="78457"/>
                </a:lnTo>
                <a:close/>
                <a:moveTo>
                  <a:pt x="671180" y="57375"/>
                </a:moveTo>
                <a:lnTo>
                  <a:pt x="688431" y="67346"/>
                </a:lnTo>
                <a:lnTo>
                  <a:pt x="302064" y="888610"/>
                </a:lnTo>
                <a:lnTo>
                  <a:pt x="284188" y="879970"/>
                </a:lnTo>
                <a:close/>
                <a:moveTo>
                  <a:pt x="264828" y="43406"/>
                </a:moveTo>
                <a:lnTo>
                  <a:pt x="15131" y="574164"/>
                </a:lnTo>
                <a:lnTo>
                  <a:pt x="8541" y="551978"/>
                </a:lnTo>
                <a:lnTo>
                  <a:pt x="7674" y="543375"/>
                </a:lnTo>
                <a:lnTo>
                  <a:pt x="235530" y="59042"/>
                </a:lnTo>
                <a:lnTo>
                  <a:pt x="259436" y="45301"/>
                </a:lnTo>
                <a:close/>
                <a:moveTo>
                  <a:pt x="636991" y="37612"/>
                </a:moveTo>
                <a:lnTo>
                  <a:pt x="654242" y="47583"/>
                </a:lnTo>
                <a:lnTo>
                  <a:pt x="266634" y="871485"/>
                </a:lnTo>
                <a:lnTo>
                  <a:pt x="248758" y="862844"/>
                </a:lnTo>
                <a:close/>
                <a:moveTo>
                  <a:pt x="316929" y="25094"/>
                </a:moveTo>
                <a:lnTo>
                  <a:pt x="32234" y="630244"/>
                </a:lnTo>
                <a:lnTo>
                  <a:pt x="31073" y="627842"/>
                </a:lnTo>
                <a:lnTo>
                  <a:pt x="23469" y="602237"/>
                </a:lnTo>
                <a:lnTo>
                  <a:pt x="290641" y="34333"/>
                </a:lnTo>
                <a:close/>
                <a:moveTo>
                  <a:pt x="599989" y="23828"/>
                </a:moveTo>
                <a:lnTo>
                  <a:pt x="619241" y="29546"/>
                </a:lnTo>
                <a:lnTo>
                  <a:pt x="231205" y="854359"/>
                </a:lnTo>
                <a:lnTo>
                  <a:pt x="213328" y="845718"/>
                </a:lnTo>
                <a:close/>
                <a:moveTo>
                  <a:pt x="561834" y="12496"/>
                </a:moveTo>
                <a:lnTo>
                  <a:pt x="581086" y="18214"/>
                </a:lnTo>
                <a:lnTo>
                  <a:pt x="196351" y="836010"/>
                </a:lnTo>
                <a:lnTo>
                  <a:pt x="180574" y="822906"/>
                </a:lnTo>
                <a:close/>
                <a:moveTo>
                  <a:pt x="367354" y="10346"/>
                </a:moveTo>
                <a:lnTo>
                  <a:pt x="54274" y="675833"/>
                </a:lnTo>
                <a:lnTo>
                  <a:pt x="43154" y="652830"/>
                </a:lnTo>
                <a:lnTo>
                  <a:pt x="342743" y="16021"/>
                </a:lnTo>
                <a:lnTo>
                  <a:pt x="354854" y="11764"/>
                </a:lnTo>
                <a:close/>
                <a:moveTo>
                  <a:pt x="521255" y="6316"/>
                </a:moveTo>
                <a:lnTo>
                  <a:pt x="542203" y="8428"/>
                </a:lnTo>
                <a:lnTo>
                  <a:pt x="165082" y="810039"/>
                </a:lnTo>
                <a:lnTo>
                  <a:pt x="149306" y="796935"/>
                </a:lnTo>
                <a:close/>
                <a:moveTo>
                  <a:pt x="413291" y="5138"/>
                </a:moveTo>
                <a:lnTo>
                  <a:pt x="79767" y="714079"/>
                </a:lnTo>
                <a:lnTo>
                  <a:pt x="66176" y="696329"/>
                </a:lnTo>
                <a:lnTo>
                  <a:pt x="390113" y="7766"/>
                </a:lnTo>
                <a:close/>
                <a:moveTo>
                  <a:pt x="479737" y="2131"/>
                </a:moveTo>
                <a:lnTo>
                  <a:pt x="500685" y="4242"/>
                </a:lnTo>
                <a:lnTo>
                  <a:pt x="133814" y="784067"/>
                </a:lnTo>
                <a:lnTo>
                  <a:pt x="132546" y="783014"/>
                </a:lnTo>
                <a:lnTo>
                  <a:pt x="120048" y="766690"/>
                </a:lnTo>
                <a:close/>
                <a:moveTo>
                  <a:pt x="458602" y="0"/>
                </a:moveTo>
                <a:lnTo>
                  <a:pt x="459168" y="57"/>
                </a:lnTo>
                <a:lnTo>
                  <a:pt x="106703" y="749260"/>
                </a:lnTo>
                <a:lnTo>
                  <a:pt x="93112" y="731509"/>
                </a:lnTo>
                <a:lnTo>
                  <a:pt x="436050" y="2557"/>
                </a:lnTo>
                <a:close/>
              </a:path>
            </a:pathLst>
          </a:custGeom>
          <a:solidFill>
            <a:srgbClr val="FF8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3" name="任意多边形: 形状 362">
            <a:extLst>
              <a:ext uri="{FF2B5EF4-FFF2-40B4-BE49-F238E27FC236}">
                <a16:creationId xmlns="" xmlns:a16="http://schemas.microsoft.com/office/drawing/2014/main" id="{0479EA88-4F03-45BF-9AA7-35D6058E02DA}"/>
              </a:ext>
            </a:extLst>
          </p:cNvPr>
          <p:cNvSpPr/>
          <p:nvPr/>
        </p:nvSpPr>
        <p:spPr>
          <a:xfrm rot="17100000">
            <a:off x="3258938" y="3373195"/>
            <a:ext cx="917996" cy="918788"/>
          </a:xfrm>
          <a:custGeom>
            <a:avLst/>
            <a:gdLst>
              <a:gd name="connsiteX0" fmla="*/ 892690 w 917996"/>
              <a:gd name="connsiteY0" fmla="*/ 603322 h 918788"/>
              <a:gd name="connsiteX1" fmla="*/ 881553 w 917996"/>
              <a:gd name="connsiteY1" fmla="*/ 639016 h 918788"/>
              <a:gd name="connsiteX2" fmla="*/ 840609 w 917996"/>
              <a:gd name="connsiteY2" fmla="*/ 714025 h 918788"/>
              <a:gd name="connsiteX3" fmla="*/ 917864 w 917996"/>
              <a:gd name="connsiteY3" fmla="*/ 457375 h 918788"/>
              <a:gd name="connsiteX4" fmla="*/ 917996 w 917996"/>
              <a:gd name="connsiteY4" fmla="*/ 459394 h 918788"/>
              <a:gd name="connsiteX5" fmla="*/ 912272 w 917996"/>
              <a:gd name="connsiteY5" fmla="*/ 515902 h 918788"/>
              <a:gd name="connsiteX6" fmla="*/ 789694 w 917996"/>
              <a:gd name="connsiteY6" fmla="*/ 776454 h 918788"/>
              <a:gd name="connsiteX7" fmla="*/ 782222 w 917996"/>
              <a:gd name="connsiteY7" fmla="*/ 785450 h 918788"/>
              <a:gd name="connsiteX8" fmla="*/ 752992 w 917996"/>
              <a:gd name="connsiteY8" fmla="*/ 807830 h 918788"/>
              <a:gd name="connsiteX9" fmla="*/ 910446 w 917996"/>
              <a:gd name="connsiteY9" fmla="*/ 380710 h 918788"/>
              <a:gd name="connsiteX10" fmla="*/ 914056 w 917996"/>
              <a:gd name="connsiteY10" fmla="*/ 398955 h 918788"/>
              <a:gd name="connsiteX11" fmla="*/ 915242 w 917996"/>
              <a:gd name="connsiteY11" fmla="*/ 417153 h 918788"/>
              <a:gd name="connsiteX12" fmla="*/ 719318 w 917996"/>
              <a:gd name="connsiteY12" fmla="*/ 833612 h 918788"/>
              <a:gd name="connsiteX13" fmla="*/ 688470 w 917996"/>
              <a:gd name="connsiteY13" fmla="*/ 857230 h 918788"/>
              <a:gd name="connsiteX14" fmla="*/ 685616 w 917996"/>
              <a:gd name="connsiteY14" fmla="*/ 858610 h 918788"/>
              <a:gd name="connsiteX15" fmla="*/ 894731 w 917996"/>
              <a:gd name="connsiteY15" fmla="*/ 321677 h 918788"/>
              <a:gd name="connsiteX16" fmla="*/ 902567 w 917996"/>
              <a:gd name="connsiteY16" fmla="*/ 340892 h 918788"/>
              <a:gd name="connsiteX17" fmla="*/ 904067 w 917996"/>
              <a:gd name="connsiteY17" fmla="*/ 348472 h 918788"/>
              <a:gd name="connsiteX18" fmla="*/ 657728 w 917996"/>
              <a:gd name="connsiteY18" fmla="*/ 872092 h 918788"/>
              <a:gd name="connsiteX19" fmla="*/ 629327 w 917996"/>
              <a:gd name="connsiteY19" fmla="*/ 885822 h 918788"/>
              <a:gd name="connsiteX20" fmla="*/ 874540 w 917996"/>
              <a:gd name="connsiteY20" fmla="*/ 272161 h 918788"/>
              <a:gd name="connsiteX21" fmla="*/ 884727 w 917996"/>
              <a:gd name="connsiteY21" fmla="*/ 297145 h 918788"/>
              <a:gd name="connsiteX22" fmla="*/ 604051 w 917996"/>
              <a:gd name="connsiteY22" fmla="*/ 893754 h 918788"/>
              <a:gd name="connsiteX23" fmla="*/ 578545 w 917996"/>
              <a:gd name="connsiteY23" fmla="*/ 901329 h 918788"/>
              <a:gd name="connsiteX24" fmla="*/ 853098 w 917996"/>
              <a:gd name="connsiteY24" fmla="*/ 225302 h 918788"/>
              <a:gd name="connsiteX25" fmla="*/ 858934 w 917996"/>
              <a:gd name="connsiteY25" fmla="*/ 233892 h 918788"/>
              <a:gd name="connsiteX26" fmla="*/ 864536 w 917996"/>
              <a:gd name="connsiteY26" fmla="*/ 247628 h 918788"/>
              <a:gd name="connsiteX27" fmla="*/ 553501 w 917996"/>
              <a:gd name="connsiteY27" fmla="*/ 908767 h 918788"/>
              <a:gd name="connsiteX28" fmla="*/ 551186 w 917996"/>
              <a:gd name="connsiteY28" fmla="*/ 909455 h 918788"/>
              <a:gd name="connsiteX29" fmla="*/ 530243 w 917996"/>
              <a:gd name="connsiteY29" fmla="*/ 911566 h 918788"/>
              <a:gd name="connsiteX30" fmla="*/ 827403 w 917996"/>
              <a:gd name="connsiteY30" fmla="*/ 187484 h 918788"/>
              <a:gd name="connsiteX31" fmla="*/ 840367 w 917996"/>
              <a:gd name="connsiteY31" fmla="*/ 206565 h 918788"/>
              <a:gd name="connsiteX32" fmla="*/ 507625 w 917996"/>
              <a:gd name="connsiteY32" fmla="*/ 913846 h 918788"/>
              <a:gd name="connsiteX33" fmla="*/ 484591 w 917996"/>
              <a:gd name="connsiteY33" fmla="*/ 916168 h 918788"/>
              <a:gd name="connsiteX34" fmla="*/ 799489 w 917996"/>
              <a:gd name="connsiteY34" fmla="*/ 154383 h 918788"/>
              <a:gd name="connsiteX35" fmla="*/ 814446 w 917996"/>
              <a:gd name="connsiteY35" fmla="*/ 169229 h 918788"/>
              <a:gd name="connsiteX36" fmla="*/ 461973 w 917996"/>
              <a:gd name="connsiteY36" fmla="*/ 918448 h 918788"/>
              <a:gd name="connsiteX37" fmla="*/ 458602 w 917996"/>
              <a:gd name="connsiteY37" fmla="*/ 918788 h 918788"/>
              <a:gd name="connsiteX38" fmla="*/ 441121 w 917996"/>
              <a:gd name="connsiteY38" fmla="*/ 916132 h 918788"/>
              <a:gd name="connsiteX39" fmla="*/ 135743 w 917996"/>
              <a:gd name="connsiteY39" fmla="*/ 132919 h 918788"/>
              <a:gd name="connsiteX40" fmla="*/ 3860 w 917996"/>
              <a:gd name="connsiteY40" fmla="*/ 413251 h 918788"/>
              <a:gd name="connsiteX41" fmla="*/ 8541 w 917996"/>
              <a:gd name="connsiteY41" fmla="*/ 366810 h 918788"/>
              <a:gd name="connsiteX42" fmla="*/ 17803 w 917996"/>
              <a:gd name="connsiteY42" fmla="*/ 336973 h 918788"/>
              <a:gd name="connsiteX43" fmla="*/ 85532 w 917996"/>
              <a:gd name="connsiteY43" fmla="*/ 193008 h 918788"/>
              <a:gd name="connsiteX44" fmla="*/ 133762 w 917996"/>
              <a:gd name="connsiteY44" fmla="*/ 134554 h 918788"/>
              <a:gd name="connsiteX45" fmla="*/ 769845 w 917996"/>
              <a:gd name="connsiteY45" fmla="*/ 124959 h 918788"/>
              <a:gd name="connsiteX46" fmla="*/ 784802 w 917996"/>
              <a:gd name="connsiteY46" fmla="*/ 139805 h 918788"/>
              <a:gd name="connsiteX47" fmla="*/ 421013 w 917996"/>
              <a:gd name="connsiteY47" fmla="*/ 913077 h 918788"/>
              <a:gd name="connsiteX48" fmla="*/ 400536 w 917996"/>
              <a:gd name="connsiteY48" fmla="*/ 909966 h 918788"/>
              <a:gd name="connsiteX49" fmla="*/ 739558 w 917996"/>
              <a:gd name="connsiteY49" fmla="*/ 96901 h 918788"/>
              <a:gd name="connsiteX50" fmla="*/ 744390 w 917996"/>
              <a:gd name="connsiteY50" fmla="*/ 99694 h 918788"/>
              <a:gd name="connsiteX51" fmla="*/ 755158 w 917996"/>
              <a:gd name="connsiteY51" fmla="*/ 110381 h 918788"/>
              <a:gd name="connsiteX52" fmla="*/ 380428 w 917996"/>
              <a:gd name="connsiteY52" fmla="*/ 906911 h 918788"/>
              <a:gd name="connsiteX53" fmla="*/ 359950 w 917996"/>
              <a:gd name="connsiteY53" fmla="*/ 903800 h 918788"/>
              <a:gd name="connsiteX54" fmla="*/ 705369 w 917996"/>
              <a:gd name="connsiteY54" fmla="*/ 77138 h 918788"/>
              <a:gd name="connsiteX55" fmla="*/ 722620 w 917996"/>
              <a:gd name="connsiteY55" fmla="*/ 87109 h 918788"/>
              <a:gd name="connsiteX56" fmla="*/ 339842 w 917996"/>
              <a:gd name="connsiteY56" fmla="*/ 900745 h 918788"/>
              <a:gd name="connsiteX57" fmla="*/ 321361 w 917996"/>
              <a:gd name="connsiteY57" fmla="*/ 897938 h 918788"/>
              <a:gd name="connsiteX58" fmla="*/ 319618 w 917996"/>
              <a:gd name="connsiteY58" fmla="*/ 897095 h 918788"/>
              <a:gd name="connsiteX59" fmla="*/ 206000 w 917996"/>
              <a:gd name="connsiteY59" fmla="*/ 76015 h 918788"/>
              <a:gd name="connsiteX60" fmla="*/ 3872 w 917996"/>
              <a:gd name="connsiteY60" fmla="*/ 505660 h 918788"/>
              <a:gd name="connsiteX61" fmla="*/ 0 w 917996"/>
              <a:gd name="connsiteY61" fmla="*/ 467251 h 918788"/>
              <a:gd name="connsiteX62" fmla="*/ 170956 w 917996"/>
              <a:gd name="connsiteY62" fmla="*/ 103865 h 918788"/>
              <a:gd name="connsiteX63" fmla="*/ 201751 w 917996"/>
              <a:gd name="connsiteY63" fmla="*/ 78457 h 918788"/>
              <a:gd name="connsiteX64" fmla="*/ 671180 w 917996"/>
              <a:gd name="connsiteY64" fmla="*/ 57375 h 918788"/>
              <a:gd name="connsiteX65" fmla="*/ 688431 w 917996"/>
              <a:gd name="connsiteY65" fmla="*/ 67346 h 918788"/>
              <a:gd name="connsiteX66" fmla="*/ 302064 w 917996"/>
              <a:gd name="connsiteY66" fmla="*/ 888610 h 918788"/>
              <a:gd name="connsiteX67" fmla="*/ 284188 w 917996"/>
              <a:gd name="connsiteY67" fmla="*/ 879970 h 918788"/>
              <a:gd name="connsiteX68" fmla="*/ 264828 w 917996"/>
              <a:gd name="connsiteY68" fmla="*/ 43406 h 918788"/>
              <a:gd name="connsiteX69" fmla="*/ 15131 w 917996"/>
              <a:gd name="connsiteY69" fmla="*/ 574164 h 918788"/>
              <a:gd name="connsiteX70" fmla="*/ 8541 w 917996"/>
              <a:gd name="connsiteY70" fmla="*/ 551978 h 918788"/>
              <a:gd name="connsiteX71" fmla="*/ 7674 w 917996"/>
              <a:gd name="connsiteY71" fmla="*/ 543375 h 918788"/>
              <a:gd name="connsiteX72" fmla="*/ 235530 w 917996"/>
              <a:gd name="connsiteY72" fmla="*/ 59042 h 918788"/>
              <a:gd name="connsiteX73" fmla="*/ 259436 w 917996"/>
              <a:gd name="connsiteY73" fmla="*/ 45301 h 918788"/>
              <a:gd name="connsiteX74" fmla="*/ 636991 w 917996"/>
              <a:gd name="connsiteY74" fmla="*/ 37612 h 918788"/>
              <a:gd name="connsiteX75" fmla="*/ 654242 w 917996"/>
              <a:gd name="connsiteY75" fmla="*/ 47583 h 918788"/>
              <a:gd name="connsiteX76" fmla="*/ 266634 w 917996"/>
              <a:gd name="connsiteY76" fmla="*/ 871485 h 918788"/>
              <a:gd name="connsiteX77" fmla="*/ 248758 w 917996"/>
              <a:gd name="connsiteY77" fmla="*/ 862844 h 918788"/>
              <a:gd name="connsiteX78" fmla="*/ 316929 w 917996"/>
              <a:gd name="connsiteY78" fmla="*/ 25094 h 918788"/>
              <a:gd name="connsiteX79" fmla="*/ 32234 w 917996"/>
              <a:gd name="connsiteY79" fmla="*/ 630244 h 918788"/>
              <a:gd name="connsiteX80" fmla="*/ 31073 w 917996"/>
              <a:gd name="connsiteY80" fmla="*/ 627842 h 918788"/>
              <a:gd name="connsiteX81" fmla="*/ 23469 w 917996"/>
              <a:gd name="connsiteY81" fmla="*/ 602237 h 918788"/>
              <a:gd name="connsiteX82" fmla="*/ 290641 w 917996"/>
              <a:gd name="connsiteY82" fmla="*/ 34333 h 918788"/>
              <a:gd name="connsiteX83" fmla="*/ 599989 w 917996"/>
              <a:gd name="connsiteY83" fmla="*/ 23828 h 918788"/>
              <a:gd name="connsiteX84" fmla="*/ 619241 w 917996"/>
              <a:gd name="connsiteY84" fmla="*/ 29546 h 918788"/>
              <a:gd name="connsiteX85" fmla="*/ 231205 w 917996"/>
              <a:gd name="connsiteY85" fmla="*/ 854359 h 918788"/>
              <a:gd name="connsiteX86" fmla="*/ 213328 w 917996"/>
              <a:gd name="connsiteY86" fmla="*/ 845718 h 918788"/>
              <a:gd name="connsiteX87" fmla="*/ 561834 w 917996"/>
              <a:gd name="connsiteY87" fmla="*/ 12496 h 918788"/>
              <a:gd name="connsiteX88" fmla="*/ 581086 w 917996"/>
              <a:gd name="connsiteY88" fmla="*/ 18214 h 918788"/>
              <a:gd name="connsiteX89" fmla="*/ 196351 w 917996"/>
              <a:gd name="connsiteY89" fmla="*/ 836010 h 918788"/>
              <a:gd name="connsiteX90" fmla="*/ 180574 w 917996"/>
              <a:gd name="connsiteY90" fmla="*/ 822906 h 918788"/>
              <a:gd name="connsiteX91" fmla="*/ 367354 w 917996"/>
              <a:gd name="connsiteY91" fmla="*/ 10346 h 918788"/>
              <a:gd name="connsiteX92" fmla="*/ 54274 w 917996"/>
              <a:gd name="connsiteY92" fmla="*/ 675833 h 918788"/>
              <a:gd name="connsiteX93" fmla="*/ 43154 w 917996"/>
              <a:gd name="connsiteY93" fmla="*/ 652830 h 918788"/>
              <a:gd name="connsiteX94" fmla="*/ 342743 w 917996"/>
              <a:gd name="connsiteY94" fmla="*/ 16021 h 918788"/>
              <a:gd name="connsiteX95" fmla="*/ 354854 w 917996"/>
              <a:gd name="connsiteY95" fmla="*/ 11764 h 918788"/>
              <a:gd name="connsiteX96" fmla="*/ 521255 w 917996"/>
              <a:gd name="connsiteY96" fmla="*/ 6316 h 918788"/>
              <a:gd name="connsiteX97" fmla="*/ 542203 w 917996"/>
              <a:gd name="connsiteY97" fmla="*/ 8428 h 918788"/>
              <a:gd name="connsiteX98" fmla="*/ 165082 w 917996"/>
              <a:gd name="connsiteY98" fmla="*/ 810039 h 918788"/>
              <a:gd name="connsiteX99" fmla="*/ 149306 w 917996"/>
              <a:gd name="connsiteY99" fmla="*/ 796935 h 918788"/>
              <a:gd name="connsiteX100" fmla="*/ 413291 w 917996"/>
              <a:gd name="connsiteY100" fmla="*/ 5138 h 918788"/>
              <a:gd name="connsiteX101" fmla="*/ 79767 w 917996"/>
              <a:gd name="connsiteY101" fmla="*/ 714079 h 918788"/>
              <a:gd name="connsiteX102" fmla="*/ 66176 w 917996"/>
              <a:gd name="connsiteY102" fmla="*/ 696329 h 918788"/>
              <a:gd name="connsiteX103" fmla="*/ 390113 w 917996"/>
              <a:gd name="connsiteY103" fmla="*/ 7766 h 918788"/>
              <a:gd name="connsiteX104" fmla="*/ 479737 w 917996"/>
              <a:gd name="connsiteY104" fmla="*/ 2131 h 918788"/>
              <a:gd name="connsiteX105" fmla="*/ 500685 w 917996"/>
              <a:gd name="connsiteY105" fmla="*/ 4242 h 918788"/>
              <a:gd name="connsiteX106" fmla="*/ 133814 w 917996"/>
              <a:gd name="connsiteY106" fmla="*/ 784067 h 918788"/>
              <a:gd name="connsiteX107" fmla="*/ 132546 w 917996"/>
              <a:gd name="connsiteY107" fmla="*/ 783014 h 918788"/>
              <a:gd name="connsiteX108" fmla="*/ 120048 w 917996"/>
              <a:gd name="connsiteY108" fmla="*/ 766690 h 918788"/>
              <a:gd name="connsiteX109" fmla="*/ 458602 w 917996"/>
              <a:gd name="connsiteY109" fmla="*/ 0 h 918788"/>
              <a:gd name="connsiteX110" fmla="*/ 459168 w 917996"/>
              <a:gd name="connsiteY110" fmla="*/ 57 h 918788"/>
              <a:gd name="connsiteX111" fmla="*/ 106703 w 917996"/>
              <a:gd name="connsiteY111" fmla="*/ 749260 h 918788"/>
              <a:gd name="connsiteX112" fmla="*/ 93112 w 917996"/>
              <a:gd name="connsiteY112" fmla="*/ 731509 h 918788"/>
              <a:gd name="connsiteX113" fmla="*/ 436050 w 917996"/>
              <a:gd name="connsiteY113" fmla="*/ 2557 h 91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917996" h="918788">
                <a:moveTo>
                  <a:pt x="892690" y="603322"/>
                </a:moveTo>
                <a:lnTo>
                  <a:pt x="881553" y="639016"/>
                </a:lnTo>
                <a:lnTo>
                  <a:pt x="840609" y="714025"/>
                </a:lnTo>
                <a:close/>
                <a:moveTo>
                  <a:pt x="917864" y="457375"/>
                </a:moveTo>
                <a:lnTo>
                  <a:pt x="917996" y="459394"/>
                </a:lnTo>
                <a:lnTo>
                  <a:pt x="912272" y="515902"/>
                </a:lnTo>
                <a:lnTo>
                  <a:pt x="789694" y="776454"/>
                </a:lnTo>
                <a:lnTo>
                  <a:pt x="782222" y="785450"/>
                </a:lnTo>
                <a:lnTo>
                  <a:pt x="752992" y="807830"/>
                </a:lnTo>
                <a:close/>
                <a:moveTo>
                  <a:pt x="910446" y="380710"/>
                </a:moveTo>
                <a:lnTo>
                  <a:pt x="914056" y="398955"/>
                </a:lnTo>
                <a:lnTo>
                  <a:pt x="915242" y="417153"/>
                </a:lnTo>
                <a:lnTo>
                  <a:pt x="719318" y="833612"/>
                </a:lnTo>
                <a:lnTo>
                  <a:pt x="688470" y="857230"/>
                </a:lnTo>
                <a:lnTo>
                  <a:pt x="685616" y="858610"/>
                </a:lnTo>
                <a:close/>
                <a:moveTo>
                  <a:pt x="894731" y="321677"/>
                </a:moveTo>
                <a:lnTo>
                  <a:pt x="902567" y="340892"/>
                </a:lnTo>
                <a:lnTo>
                  <a:pt x="904067" y="348472"/>
                </a:lnTo>
                <a:lnTo>
                  <a:pt x="657728" y="872092"/>
                </a:lnTo>
                <a:lnTo>
                  <a:pt x="629327" y="885822"/>
                </a:lnTo>
                <a:close/>
                <a:moveTo>
                  <a:pt x="874540" y="272161"/>
                </a:moveTo>
                <a:lnTo>
                  <a:pt x="884727" y="297145"/>
                </a:lnTo>
                <a:lnTo>
                  <a:pt x="604051" y="893754"/>
                </a:lnTo>
                <a:lnTo>
                  <a:pt x="578545" y="901329"/>
                </a:lnTo>
                <a:close/>
                <a:moveTo>
                  <a:pt x="853098" y="225302"/>
                </a:moveTo>
                <a:lnTo>
                  <a:pt x="858934" y="233892"/>
                </a:lnTo>
                <a:lnTo>
                  <a:pt x="864536" y="247628"/>
                </a:lnTo>
                <a:lnTo>
                  <a:pt x="553501" y="908767"/>
                </a:lnTo>
                <a:lnTo>
                  <a:pt x="551186" y="909455"/>
                </a:lnTo>
                <a:lnTo>
                  <a:pt x="530243" y="911566"/>
                </a:lnTo>
                <a:close/>
                <a:moveTo>
                  <a:pt x="827403" y="187484"/>
                </a:moveTo>
                <a:lnTo>
                  <a:pt x="840367" y="206565"/>
                </a:lnTo>
                <a:lnTo>
                  <a:pt x="507625" y="913846"/>
                </a:lnTo>
                <a:lnTo>
                  <a:pt x="484591" y="916168"/>
                </a:lnTo>
                <a:close/>
                <a:moveTo>
                  <a:pt x="799489" y="154383"/>
                </a:moveTo>
                <a:lnTo>
                  <a:pt x="814446" y="169229"/>
                </a:lnTo>
                <a:lnTo>
                  <a:pt x="461973" y="918448"/>
                </a:lnTo>
                <a:lnTo>
                  <a:pt x="458602" y="918788"/>
                </a:lnTo>
                <a:lnTo>
                  <a:pt x="441121" y="916132"/>
                </a:lnTo>
                <a:close/>
                <a:moveTo>
                  <a:pt x="135743" y="132919"/>
                </a:moveTo>
                <a:lnTo>
                  <a:pt x="3860" y="413251"/>
                </a:lnTo>
                <a:lnTo>
                  <a:pt x="8541" y="366810"/>
                </a:lnTo>
                <a:lnTo>
                  <a:pt x="17803" y="336973"/>
                </a:lnTo>
                <a:lnTo>
                  <a:pt x="85532" y="193008"/>
                </a:lnTo>
                <a:lnTo>
                  <a:pt x="133762" y="134554"/>
                </a:lnTo>
                <a:close/>
                <a:moveTo>
                  <a:pt x="769845" y="124959"/>
                </a:moveTo>
                <a:lnTo>
                  <a:pt x="784802" y="139805"/>
                </a:lnTo>
                <a:lnTo>
                  <a:pt x="421013" y="913077"/>
                </a:lnTo>
                <a:lnTo>
                  <a:pt x="400536" y="909966"/>
                </a:lnTo>
                <a:close/>
                <a:moveTo>
                  <a:pt x="739558" y="96901"/>
                </a:moveTo>
                <a:lnTo>
                  <a:pt x="744390" y="99694"/>
                </a:lnTo>
                <a:lnTo>
                  <a:pt x="755158" y="110381"/>
                </a:lnTo>
                <a:lnTo>
                  <a:pt x="380428" y="906911"/>
                </a:lnTo>
                <a:lnTo>
                  <a:pt x="359950" y="903800"/>
                </a:lnTo>
                <a:close/>
                <a:moveTo>
                  <a:pt x="705369" y="77138"/>
                </a:moveTo>
                <a:lnTo>
                  <a:pt x="722620" y="87109"/>
                </a:lnTo>
                <a:lnTo>
                  <a:pt x="339842" y="900745"/>
                </a:lnTo>
                <a:lnTo>
                  <a:pt x="321361" y="897938"/>
                </a:lnTo>
                <a:lnTo>
                  <a:pt x="319618" y="897095"/>
                </a:lnTo>
                <a:close/>
                <a:moveTo>
                  <a:pt x="206000" y="76015"/>
                </a:moveTo>
                <a:lnTo>
                  <a:pt x="3872" y="505660"/>
                </a:lnTo>
                <a:lnTo>
                  <a:pt x="0" y="467251"/>
                </a:lnTo>
                <a:lnTo>
                  <a:pt x="170956" y="103865"/>
                </a:lnTo>
                <a:lnTo>
                  <a:pt x="201751" y="78457"/>
                </a:lnTo>
                <a:close/>
                <a:moveTo>
                  <a:pt x="671180" y="57375"/>
                </a:moveTo>
                <a:lnTo>
                  <a:pt x="688431" y="67346"/>
                </a:lnTo>
                <a:lnTo>
                  <a:pt x="302064" y="888610"/>
                </a:lnTo>
                <a:lnTo>
                  <a:pt x="284188" y="879970"/>
                </a:lnTo>
                <a:close/>
                <a:moveTo>
                  <a:pt x="264828" y="43406"/>
                </a:moveTo>
                <a:lnTo>
                  <a:pt x="15131" y="574164"/>
                </a:lnTo>
                <a:lnTo>
                  <a:pt x="8541" y="551978"/>
                </a:lnTo>
                <a:lnTo>
                  <a:pt x="7674" y="543375"/>
                </a:lnTo>
                <a:lnTo>
                  <a:pt x="235530" y="59042"/>
                </a:lnTo>
                <a:lnTo>
                  <a:pt x="259436" y="45301"/>
                </a:lnTo>
                <a:close/>
                <a:moveTo>
                  <a:pt x="636991" y="37612"/>
                </a:moveTo>
                <a:lnTo>
                  <a:pt x="654242" y="47583"/>
                </a:lnTo>
                <a:lnTo>
                  <a:pt x="266634" y="871485"/>
                </a:lnTo>
                <a:lnTo>
                  <a:pt x="248758" y="862844"/>
                </a:lnTo>
                <a:close/>
                <a:moveTo>
                  <a:pt x="316929" y="25094"/>
                </a:moveTo>
                <a:lnTo>
                  <a:pt x="32234" y="630244"/>
                </a:lnTo>
                <a:lnTo>
                  <a:pt x="31073" y="627842"/>
                </a:lnTo>
                <a:lnTo>
                  <a:pt x="23469" y="602237"/>
                </a:lnTo>
                <a:lnTo>
                  <a:pt x="290641" y="34333"/>
                </a:lnTo>
                <a:close/>
                <a:moveTo>
                  <a:pt x="599989" y="23828"/>
                </a:moveTo>
                <a:lnTo>
                  <a:pt x="619241" y="29546"/>
                </a:lnTo>
                <a:lnTo>
                  <a:pt x="231205" y="854359"/>
                </a:lnTo>
                <a:lnTo>
                  <a:pt x="213328" y="845718"/>
                </a:lnTo>
                <a:close/>
                <a:moveTo>
                  <a:pt x="561834" y="12496"/>
                </a:moveTo>
                <a:lnTo>
                  <a:pt x="581086" y="18214"/>
                </a:lnTo>
                <a:lnTo>
                  <a:pt x="196351" y="836010"/>
                </a:lnTo>
                <a:lnTo>
                  <a:pt x="180574" y="822906"/>
                </a:lnTo>
                <a:close/>
                <a:moveTo>
                  <a:pt x="367354" y="10346"/>
                </a:moveTo>
                <a:lnTo>
                  <a:pt x="54274" y="675833"/>
                </a:lnTo>
                <a:lnTo>
                  <a:pt x="43154" y="652830"/>
                </a:lnTo>
                <a:lnTo>
                  <a:pt x="342743" y="16021"/>
                </a:lnTo>
                <a:lnTo>
                  <a:pt x="354854" y="11764"/>
                </a:lnTo>
                <a:close/>
                <a:moveTo>
                  <a:pt x="521255" y="6316"/>
                </a:moveTo>
                <a:lnTo>
                  <a:pt x="542203" y="8428"/>
                </a:lnTo>
                <a:lnTo>
                  <a:pt x="165082" y="810039"/>
                </a:lnTo>
                <a:lnTo>
                  <a:pt x="149306" y="796935"/>
                </a:lnTo>
                <a:close/>
                <a:moveTo>
                  <a:pt x="413291" y="5138"/>
                </a:moveTo>
                <a:lnTo>
                  <a:pt x="79767" y="714079"/>
                </a:lnTo>
                <a:lnTo>
                  <a:pt x="66176" y="696329"/>
                </a:lnTo>
                <a:lnTo>
                  <a:pt x="390113" y="7766"/>
                </a:lnTo>
                <a:close/>
                <a:moveTo>
                  <a:pt x="479737" y="2131"/>
                </a:moveTo>
                <a:lnTo>
                  <a:pt x="500685" y="4242"/>
                </a:lnTo>
                <a:lnTo>
                  <a:pt x="133814" y="784067"/>
                </a:lnTo>
                <a:lnTo>
                  <a:pt x="132546" y="783014"/>
                </a:lnTo>
                <a:lnTo>
                  <a:pt x="120048" y="766690"/>
                </a:lnTo>
                <a:close/>
                <a:moveTo>
                  <a:pt x="458602" y="0"/>
                </a:moveTo>
                <a:lnTo>
                  <a:pt x="459168" y="57"/>
                </a:lnTo>
                <a:lnTo>
                  <a:pt x="106703" y="749260"/>
                </a:lnTo>
                <a:lnTo>
                  <a:pt x="93112" y="731509"/>
                </a:lnTo>
                <a:lnTo>
                  <a:pt x="436050" y="2557"/>
                </a:lnTo>
                <a:close/>
              </a:path>
            </a:pathLst>
          </a:custGeom>
          <a:solidFill>
            <a:srgbClr val="AE35D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4" name="任意多边形: 形状 363">
            <a:extLst>
              <a:ext uri="{FF2B5EF4-FFF2-40B4-BE49-F238E27FC236}">
                <a16:creationId xmlns="" xmlns:a16="http://schemas.microsoft.com/office/drawing/2014/main" id="{4F7B6E97-8E34-4E59-81B5-C30B5354C864}"/>
              </a:ext>
            </a:extLst>
          </p:cNvPr>
          <p:cNvSpPr/>
          <p:nvPr/>
        </p:nvSpPr>
        <p:spPr>
          <a:xfrm>
            <a:off x="6680865" y="437548"/>
            <a:ext cx="1465902" cy="1467167"/>
          </a:xfrm>
          <a:custGeom>
            <a:avLst/>
            <a:gdLst>
              <a:gd name="connsiteX0" fmla="*/ 892690 w 917996"/>
              <a:gd name="connsiteY0" fmla="*/ 603322 h 918788"/>
              <a:gd name="connsiteX1" fmla="*/ 881553 w 917996"/>
              <a:gd name="connsiteY1" fmla="*/ 639016 h 918788"/>
              <a:gd name="connsiteX2" fmla="*/ 840609 w 917996"/>
              <a:gd name="connsiteY2" fmla="*/ 714025 h 918788"/>
              <a:gd name="connsiteX3" fmla="*/ 917864 w 917996"/>
              <a:gd name="connsiteY3" fmla="*/ 457375 h 918788"/>
              <a:gd name="connsiteX4" fmla="*/ 917996 w 917996"/>
              <a:gd name="connsiteY4" fmla="*/ 459394 h 918788"/>
              <a:gd name="connsiteX5" fmla="*/ 912272 w 917996"/>
              <a:gd name="connsiteY5" fmla="*/ 515902 h 918788"/>
              <a:gd name="connsiteX6" fmla="*/ 789694 w 917996"/>
              <a:gd name="connsiteY6" fmla="*/ 776454 h 918788"/>
              <a:gd name="connsiteX7" fmla="*/ 782222 w 917996"/>
              <a:gd name="connsiteY7" fmla="*/ 785450 h 918788"/>
              <a:gd name="connsiteX8" fmla="*/ 752992 w 917996"/>
              <a:gd name="connsiteY8" fmla="*/ 807830 h 918788"/>
              <a:gd name="connsiteX9" fmla="*/ 910446 w 917996"/>
              <a:gd name="connsiteY9" fmla="*/ 380710 h 918788"/>
              <a:gd name="connsiteX10" fmla="*/ 914056 w 917996"/>
              <a:gd name="connsiteY10" fmla="*/ 398955 h 918788"/>
              <a:gd name="connsiteX11" fmla="*/ 915242 w 917996"/>
              <a:gd name="connsiteY11" fmla="*/ 417153 h 918788"/>
              <a:gd name="connsiteX12" fmla="*/ 719318 w 917996"/>
              <a:gd name="connsiteY12" fmla="*/ 833612 h 918788"/>
              <a:gd name="connsiteX13" fmla="*/ 688470 w 917996"/>
              <a:gd name="connsiteY13" fmla="*/ 857230 h 918788"/>
              <a:gd name="connsiteX14" fmla="*/ 685616 w 917996"/>
              <a:gd name="connsiteY14" fmla="*/ 858610 h 918788"/>
              <a:gd name="connsiteX15" fmla="*/ 894731 w 917996"/>
              <a:gd name="connsiteY15" fmla="*/ 321677 h 918788"/>
              <a:gd name="connsiteX16" fmla="*/ 902567 w 917996"/>
              <a:gd name="connsiteY16" fmla="*/ 340892 h 918788"/>
              <a:gd name="connsiteX17" fmla="*/ 904067 w 917996"/>
              <a:gd name="connsiteY17" fmla="*/ 348472 h 918788"/>
              <a:gd name="connsiteX18" fmla="*/ 657728 w 917996"/>
              <a:gd name="connsiteY18" fmla="*/ 872092 h 918788"/>
              <a:gd name="connsiteX19" fmla="*/ 629327 w 917996"/>
              <a:gd name="connsiteY19" fmla="*/ 885822 h 918788"/>
              <a:gd name="connsiteX20" fmla="*/ 874540 w 917996"/>
              <a:gd name="connsiteY20" fmla="*/ 272161 h 918788"/>
              <a:gd name="connsiteX21" fmla="*/ 884727 w 917996"/>
              <a:gd name="connsiteY21" fmla="*/ 297145 h 918788"/>
              <a:gd name="connsiteX22" fmla="*/ 604051 w 917996"/>
              <a:gd name="connsiteY22" fmla="*/ 893754 h 918788"/>
              <a:gd name="connsiteX23" fmla="*/ 578545 w 917996"/>
              <a:gd name="connsiteY23" fmla="*/ 901329 h 918788"/>
              <a:gd name="connsiteX24" fmla="*/ 853098 w 917996"/>
              <a:gd name="connsiteY24" fmla="*/ 225302 h 918788"/>
              <a:gd name="connsiteX25" fmla="*/ 858934 w 917996"/>
              <a:gd name="connsiteY25" fmla="*/ 233892 h 918788"/>
              <a:gd name="connsiteX26" fmla="*/ 864536 w 917996"/>
              <a:gd name="connsiteY26" fmla="*/ 247628 h 918788"/>
              <a:gd name="connsiteX27" fmla="*/ 553501 w 917996"/>
              <a:gd name="connsiteY27" fmla="*/ 908767 h 918788"/>
              <a:gd name="connsiteX28" fmla="*/ 551186 w 917996"/>
              <a:gd name="connsiteY28" fmla="*/ 909455 h 918788"/>
              <a:gd name="connsiteX29" fmla="*/ 530243 w 917996"/>
              <a:gd name="connsiteY29" fmla="*/ 911566 h 918788"/>
              <a:gd name="connsiteX30" fmla="*/ 827403 w 917996"/>
              <a:gd name="connsiteY30" fmla="*/ 187484 h 918788"/>
              <a:gd name="connsiteX31" fmla="*/ 840367 w 917996"/>
              <a:gd name="connsiteY31" fmla="*/ 206565 h 918788"/>
              <a:gd name="connsiteX32" fmla="*/ 507625 w 917996"/>
              <a:gd name="connsiteY32" fmla="*/ 913846 h 918788"/>
              <a:gd name="connsiteX33" fmla="*/ 484591 w 917996"/>
              <a:gd name="connsiteY33" fmla="*/ 916168 h 918788"/>
              <a:gd name="connsiteX34" fmla="*/ 799489 w 917996"/>
              <a:gd name="connsiteY34" fmla="*/ 154383 h 918788"/>
              <a:gd name="connsiteX35" fmla="*/ 814446 w 917996"/>
              <a:gd name="connsiteY35" fmla="*/ 169229 h 918788"/>
              <a:gd name="connsiteX36" fmla="*/ 461973 w 917996"/>
              <a:gd name="connsiteY36" fmla="*/ 918448 h 918788"/>
              <a:gd name="connsiteX37" fmla="*/ 458602 w 917996"/>
              <a:gd name="connsiteY37" fmla="*/ 918788 h 918788"/>
              <a:gd name="connsiteX38" fmla="*/ 441121 w 917996"/>
              <a:gd name="connsiteY38" fmla="*/ 916132 h 918788"/>
              <a:gd name="connsiteX39" fmla="*/ 135743 w 917996"/>
              <a:gd name="connsiteY39" fmla="*/ 132919 h 918788"/>
              <a:gd name="connsiteX40" fmla="*/ 3860 w 917996"/>
              <a:gd name="connsiteY40" fmla="*/ 413251 h 918788"/>
              <a:gd name="connsiteX41" fmla="*/ 8541 w 917996"/>
              <a:gd name="connsiteY41" fmla="*/ 366810 h 918788"/>
              <a:gd name="connsiteX42" fmla="*/ 17803 w 917996"/>
              <a:gd name="connsiteY42" fmla="*/ 336973 h 918788"/>
              <a:gd name="connsiteX43" fmla="*/ 85532 w 917996"/>
              <a:gd name="connsiteY43" fmla="*/ 193008 h 918788"/>
              <a:gd name="connsiteX44" fmla="*/ 133762 w 917996"/>
              <a:gd name="connsiteY44" fmla="*/ 134554 h 918788"/>
              <a:gd name="connsiteX45" fmla="*/ 769845 w 917996"/>
              <a:gd name="connsiteY45" fmla="*/ 124959 h 918788"/>
              <a:gd name="connsiteX46" fmla="*/ 784802 w 917996"/>
              <a:gd name="connsiteY46" fmla="*/ 139805 h 918788"/>
              <a:gd name="connsiteX47" fmla="*/ 421013 w 917996"/>
              <a:gd name="connsiteY47" fmla="*/ 913077 h 918788"/>
              <a:gd name="connsiteX48" fmla="*/ 400536 w 917996"/>
              <a:gd name="connsiteY48" fmla="*/ 909966 h 918788"/>
              <a:gd name="connsiteX49" fmla="*/ 739558 w 917996"/>
              <a:gd name="connsiteY49" fmla="*/ 96901 h 918788"/>
              <a:gd name="connsiteX50" fmla="*/ 744390 w 917996"/>
              <a:gd name="connsiteY50" fmla="*/ 99694 h 918788"/>
              <a:gd name="connsiteX51" fmla="*/ 755158 w 917996"/>
              <a:gd name="connsiteY51" fmla="*/ 110381 h 918788"/>
              <a:gd name="connsiteX52" fmla="*/ 380428 w 917996"/>
              <a:gd name="connsiteY52" fmla="*/ 906911 h 918788"/>
              <a:gd name="connsiteX53" fmla="*/ 359950 w 917996"/>
              <a:gd name="connsiteY53" fmla="*/ 903800 h 918788"/>
              <a:gd name="connsiteX54" fmla="*/ 705369 w 917996"/>
              <a:gd name="connsiteY54" fmla="*/ 77138 h 918788"/>
              <a:gd name="connsiteX55" fmla="*/ 722620 w 917996"/>
              <a:gd name="connsiteY55" fmla="*/ 87109 h 918788"/>
              <a:gd name="connsiteX56" fmla="*/ 339842 w 917996"/>
              <a:gd name="connsiteY56" fmla="*/ 900745 h 918788"/>
              <a:gd name="connsiteX57" fmla="*/ 321361 w 917996"/>
              <a:gd name="connsiteY57" fmla="*/ 897938 h 918788"/>
              <a:gd name="connsiteX58" fmla="*/ 319618 w 917996"/>
              <a:gd name="connsiteY58" fmla="*/ 897095 h 918788"/>
              <a:gd name="connsiteX59" fmla="*/ 206000 w 917996"/>
              <a:gd name="connsiteY59" fmla="*/ 76015 h 918788"/>
              <a:gd name="connsiteX60" fmla="*/ 3872 w 917996"/>
              <a:gd name="connsiteY60" fmla="*/ 505660 h 918788"/>
              <a:gd name="connsiteX61" fmla="*/ 0 w 917996"/>
              <a:gd name="connsiteY61" fmla="*/ 467251 h 918788"/>
              <a:gd name="connsiteX62" fmla="*/ 170956 w 917996"/>
              <a:gd name="connsiteY62" fmla="*/ 103865 h 918788"/>
              <a:gd name="connsiteX63" fmla="*/ 201751 w 917996"/>
              <a:gd name="connsiteY63" fmla="*/ 78457 h 918788"/>
              <a:gd name="connsiteX64" fmla="*/ 671180 w 917996"/>
              <a:gd name="connsiteY64" fmla="*/ 57375 h 918788"/>
              <a:gd name="connsiteX65" fmla="*/ 688431 w 917996"/>
              <a:gd name="connsiteY65" fmla="*/ 67346 h 918788"/>
              <a:gd name="connsiteX66" fmla="*/ 302064 w 917996"/>
              <a:gd name="connsiteY66" fmla="*/ 888610 h 918788"/>
              <a:gd name="connsiteX67" fmla="*/ 284188 w 917996"/>
              <a:gd name="connsiteY67" fmla="*/ 879970 h 918788"/>
              <a:gd name="connsiteX68" fmla="*/ 264828 w 917996"/>
              <a:gd name="connsiteY68" fmla="*/ 43406 h 918788"/>
              <a:gd name="connsiteX69" fmla="*/ 15131 w 917996"/>
              <a:gd name="connsiteY69" fmla="*/ 574164 h 918788"/>
              <a:gd name="connsiteX70" fmla="*/ 8541 w 917996"/>
              <a:gd name="connsiteY70" fmla="*/ 551978 h 918788"/>
              <a:gd name="connsiteX71" fmla="*/ 7674 w 917996"/>
              <a:gd name="connsiteY71" fmla="*/ 543375 h 918788"/>
              <a:gd name="connsiteX72" fmla="*/ 235530 w 917996"/>
              <a:gd name="connsiteY72" fmla="*/ 59042 h 918788"/>
              <a:gd name="connsiteX73" fmla="*/ 259436 w 917996"/>
              <a:gd name="connsiteY73" fmla="*/ 45301 h 918788"/>
              <a:gd name="connsiteX74" fmla="*/ 636991 w 917996"/>
              <a:gd name="connsiteY74" fmla="*/ 37612 h 918788"/>
              <a:gd name="connsiteX75" fmla="*/ 654242 w 917996"/>
              <a:gd name="connsiteY75" fmla="*/ 47583 h 918788"/>
              <a:gd name="connsiteX76" fmla="*/ 266634 w 917996"/>
              <a:gd name="connsiteY76" fmla="*/ 871485 h 918788"/>
              <a:gd name="connsiteX77" fmla="*/ 248758 w 917996"/>
              <a:gd name="connsiteY77" fmla="*/ 862844 h 918788"/>
              <a:gd name="connsiteX78" fmla="*/ 316929 w 917996"/>
              <a:gd name="connsiteY78" fmla="*/ 25094 h 918788"/>
              <a:gd name="connsiteX79" fmla="*/ 32234 w 917996"/>
              <a:gd name="connsiteY79" fmla="*/ 630244 h 918788"/>
              <a:gd name="connsiteX80" fmla="*/ 31073 w 917996"/>
              <a:gd name="connsiteY80" fmla="*/ 627842 h 918788"/>
              <a:gd name="connsiteX81" fmla="*/ 23469 w 917996"/>
              <a:gd name="connsiteY81" fmla="*/ 602237 h 918788"/>
              <a:gd name="connsiteX82" fmla="*/ 290641 w 917996"/>
              <a:gd name="connsiteY82" fmla="*/ 34333 h 918788"/>
              <a:gd name="connsiteX83" fmla="*/ 599989 w 917996"/>
              <a:gd name="connsiteY83" fmla="*/ 23828 h 918788"/>
              <a:gd name="connsiteX84" fmla="*/ 619241 w 917996"/>
              <a:gd name="connsiteY84" fmla="*/ 29546 h 918788"/>
              <a:gd name="connsiteX85" fmla="*/ 231205 w 917996"/>
              <a:gd name="connsiteY85" fmla="*/ 854359 h 918788"/>
              <a:gd name="connsiteX86" fmla="*/ 213328 w 917996"/>
              <a:gd name="connsiteY86" fmla="*/ 845718 h 918788"/>
              <a:gd name="connsiteX87" fmla="*/ 561834 w 917996"/>
              <a:gd name="connsiteY87" fmla="*/ 12496 h 918788"/>
              <a:gd name="connsiteX88" fmla="*/ 581086 w 917996"/>
              <a:gd name="connsiteY88" fmla="*/ 18214 h 918788"/>
              <a:gd name="connsiteX89" fmla="*/ 196351 w 917996"/>
              <a:gd name="connsiteY89" fmla="*/ 836010 h 918788"/>
              <a:gd name="connsiteX90" fmla="*/ 180574 w 917996"/>
              <a:gd name="connsiteY90" fmla="*/ 822906 h 918788"/>
              <a:gd name="connsiteX91" fmla="*/ 367354 w 917996"/>
              <a:gd name="connsiteY91" fmla="*/ 10346 h 918788"/>
              <a:gd name="connsiteX92" fmla="*/ 54274 w 917996"/>
              <a:gd name="connsiteY92" fmla="*/ 675833 h 918788"/>
              <a:gd name="connsiteX93" fmla="*/ 43154 w 917996"/>
              <a:gd name="connsiteY93" fmla="*/ 652830 h 918788"/>
              <a:gd name="connsiteX94" fmla="*/ 342743 w 917996"/>
              <a:gd name="connsiteY94" fmla="*/ 16021 h 918788"/>
              <a:gd name="connsiteX95" fmla="*/ 354854 w 917996"/>
              <a:gd name="connsiteY95" fmla="*/ 11764 h 918788"/>
              <a:gd name="connsiteX96" fmla="*/ 521255 w 917996"/>
              <a:gd name="connsiteY96" fmla="*/ 6316 h 918788"/>
              <a:gd name="connsiteX97" fmla="*/ 542203 w 917996"/>
              <a:gd name="connsiteY97" fmla="*/ 8428 h 918788"/>
              <a:gd name="connsiteX98" fmla="*/ 165082 w 917996"/>
              <a:gd name="connsiteY98" fmla="*/ 810039 h 918788"/>
              <a:gd name="connsiteX99" fmla="*/ 149306 w 917996"/>
              <a:gd name="connsiteY99" fmla="*/ 796935 h 918788"/>
              <a:gd name="connsiteX100" fmla="*/ 413291 w 917996"/>
              <a:gd name="connsiteY100" fmla="*/ 5138 h 918788"/>
              <a:gd name="connsiteX101" fmla="*/ 79767 w 917996"/>
              <a:gd name="connsiteY101" fmla="*/ 714079 h 918788"/>
              <a:gd name="connsiteX102" fmla="*/ 66176 w 917996"/>
              <a:gd name="connsiteY102" fmla="*/ 696329 h 918788"/>
              <a:gd name="connsiteX103" fmla="*/ 390113 w 917996"/>
              <a:gd name="connsiteY103" fmla="*/ 7766 h 918788"/>
              <a:gd name="connsiteX104" fmla="*/ 479737 w 917996"/>
              <a:gd name="connsiteY104" fmla="*/ 2131 h 918788"/>
              <a:gd name="connsiteX105" fmla="*/ 500685 w 917996"/>
              <a:gd name="connsiteY105" fmla="*/ 4242 h 918788"/>
              <a:gd name="connsiteX106" fmla="*/ 133814 w 917996"/>
              <a:gd name="connsiteY106" fmla="*/ 784067 h 918788"/>
              <a:gd name="connsiteX107" fmla="*/ 132546 w 917996"/>
              <a:gd name="connsiteY107" fmla="*/ 783014 h 918788"/>
              <a:gd name="connsiteX108" fmla="*/ 120048 w 917996"/>
              <a:gd name="connsiteY108" fmla="*/ 766690 h 918788"/>
              <a:gd name="connsiteX109" fmla="*/ 458602 w 917996"/>
              <a:gd name="connsiteY109" fmla="*/ 0 h 918788"/>
              <a:gd name="connsiteX110" fmla="*/ 459168 w 917996"/>
              <a:gd name="connsiteY110" fmla="*/ 57 h 918788"/>
              <a:gd name="connsiteX111" fmla="*/ 106703 w 917996"/>
              <a:gd name="connsiteY111" fmla="*/ 749260 h 918788"/>
              <a:gd name="connsiteX112" fmla="*/ 93112 w 917996"/>
              <a:gd name="connsiteY112" fmla="*/ 731509 h 918788"/>
              <a:gd name="connsiteX113" fmla="*/ 436050 w 917996"/>
              <a:gd name="connsiteY113" fmla="*/ 2557 h 91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917996" h="918788">
                <a:moveTo>
                  <a:pt x="892690" y="603322"/>
                </a:moveTo>
                <a:lnTo>
                  <a:pt x="881553" y="639016"/>
                </a:lnTo>
                <a:lnTo>
                  <a:pt x="840609" y="714025"/>
                </a:lnTo>
                <a:close/>
                <a:moveTo>
                  <a:pt x="917864" y="457375"/>
                </a:moveTo>
                <a:lnTo>
                  <a:pt x="917996" y="459394"/>
                </a:lnTo>
                <a:lnTo>
                  <a:pt x="912272" y="515902"/>
                </a:lnTo>
                <a:lnTo>
                  <a:pt x="789694" y="776454"/>
                </a:lnTo>
                <a:lnTo>
                  <a:pt x="782222" y="785450"/>
                </a:lnTo>
                <a:lnTo>
                  <a:pt x="752992" y="807830"/>
                </a:lnTo>
                <a:close/>
                <a:moveTo>
                  <a:pt x="910446" y="380710"/>
                </a:moveTo>
                <a:lnTo>
                  <a:pt x="914056" y="398955"/>
                </a:lnTo>
                <a:lnTo>
                  <a:pt x="915242" y="417153"/>
                </a:lnTo>
                <a:lnTo>
                  <a:pt x="719318" y="833612"/>
                </a:lnTo>
                <a:lnTo>
                  <a:pt x="688470" y="857230"/>
                </a:lnTo>
                <a:lnTo>
                  <a:pt x="685616" y="858610"/>
                </a:lnTo>
                <a:close/>
                <a:moveTo>
                  <a:pt x="894731" y="321677"/>
                </a:moveTo>
                <a:lnTo>
                  <a:pt x="902567" y="340892"/>
                </a:lnTo>
                <a:lnTo>
                  <a:pt x="904067" y="348472"/>
                </a:lnTo>
                <a:lnTo>
                  <a:pt x="657728" y="872092"/>
                </a:lnTo>
                <a:lnTo>
                  <a:pt x="629327" y="885822"/>
                </a:lnTo>
                <a:close/>
                <a:moveTo>
                  <a:pt x="874540" y="272161"/>
                </a:moveTo>
                <a:lnTo>
                  <a:pt x="884727" y="297145"/>
                </a:lnTo>
                <a:lnTo>
                  <a:pt x="604051" y="893754"/>
                </a:lnTo>
                <a:lnTo>
                  <a:pt x="578545" y="901329"/>
                </a:lnTo>
                <a:close/>
                <a:moveTo>
                  <a:pt x="853098" y="225302"/>
                </a:moveTo>
                <a:lnTo>
                  <a:pt x="858934" y="233892"/>
                </a:lnTo>
                <a:lnTo>
                  <a:pt x="864536" y="247628"/>
                </a:lnTo>
                <a:lnTo>
                  <a:pt x="553501" y="908767"/>
                </a:lnTo>
                <a:lnTo>
                  <a:pt x="551186" y="909455"/>
                </a:lnTo>
                <a:lnTo>
                  <a:pt x="530243" y="911566"/>
                </a:lnTo>
                <a:close/>
                <a:moveTo>
                  <a:pt x="827403" y="187484"/>
                </a:moveTo>
                <a:lnTo>
                  <a:pt x="840367" y="206565"/>
                </a:lnTo>
                <a:lnTo>
                  <a:pt x="507625" y="913846"/>
                </a:lnTo>
                <a:lnTo>
                  <a:pt x="484591" y="916168"/>
                </a:lnTo>
                <a:close/>
                <a:moveTo>
                  <a:pt x="799489" y="154383"/>
                </a:moveTo>
                <a:lnTo>
                  <a:pt x="814446" y="169229"/>
                </a:lnTo>
                <a:lnTo>
                  <a:pt x="461973" y="918448"/>
                </a:lnTo>
                <a:lnTo>
                  <a:pt x="458602" y="918788"/>
                </a:lnTo>
                <a:lnTo>
                  <a:pt x="441121" y="916132"/>
                </a:lnTo>
                <a:close/>
                <a:moveTo>
                  <a:pt x="135743" y="132919"/>
                </a:moveTo>
                <a:lnTo>
                  <a:pt x="3860" y="413251"/>
                </a:lnTo>
                <a:lnTo>
                  <a:pt x="8541" y="366810"/>
                </a:lnTo>
                <a:lnTo>
                  <a:pt x="17803" y="336973"/>
                </a:lnTo>
                <a:lnTo>
                  <a:pt x="85532" y="193008"/>
                </a:lnTo>
                <a:lnTo>
                  <a:pt x="133762" y="134554"/>
                </a:lnTo>
                <a:close/>
                <a:moveTo>
                  <a:pt x="769845" y="124959"/>
                </a:moveTo>
                <a:lnTo>
                  <a:pt x="784802" y="139805"/>
                </a:lnTo>
                <a:lnTo>
                  <a:pt x="421013" y="913077"/>
                </a:lnTo>
                <a:lnTo>
                  <a:pt x="400536" y="909966"/>
                </a:lnTo>
                <a:close/>
                <a:moveTo>
                  <a:pt x="739558" y="96901"/>
                </a:moveTo>
                <a:lnTo>
                  <a:pt x="744390" y="99694"/>
                </a:lnTo>
                <a:lnTo>
                  <a:pt x="755158" y="110381"/>
                </a:lnTo>
                <a:lnTo>
                  <a:pt x="380428" y="906911"/>
                </a:lnTo>
                <a:lnTo>
                  <a:pt x="359950" y="903800"/>
                </a:lnTo>
                <a:close/>
                <a:moveTo>
                  <a:pt x="705369" y="77138"/>
                </a:moveTo>
                <a:lnTo>
                  <a:pt x="722620" y="87109"/>
                </a:lnTo>
                <a:lnTo>
                  <a:pt x="339842" y="900745"/>
                </a:lnTo>
                <a:lnTo>
                  <a:pt x="321361" y="897938"/>
                </a:lnTo>
                <a:lnTo>
                  <a:pt x="319618" y="897095"/>
                </a:lnTo>
                <a:close/>
                <a:moveTo>
                  <a:pt x="206000" y="76015"/>
                </a:moveTo>
                <a:lnTo>
                  <a:pt x="3872" y="505660"/>
                </a:lnTo>
                <a:lnTo>
                  <a:pt x="0" y="467251"/>
                </a:lnTo>
                <a:lnTo>
                  <a:pt x="170956" y="103865"/>
                </a:lnTo>
                <a:lnTo>
                  <a:pt x="201751" y="78457"/>
                </a:lnTo>
                <a:close/>
                <a:moveTo>
                  <a:pt x="671180" y="57375"/>
                </a:moveTo>
                <a:lnTo>
                  <a:pt x="688431" y="67346"/>
                </a:lnTo>
                <a:lnTo>
                  <a:pt x="302064" y="888610"/>
                </a:lnTo>
                <a:lnTo>
                  <a:pt x="284188" y="879970"/>
                </a:lnTo>
                <a:close/>
                <a:moveTo>
                  <a:pt x="264828" y="43406"/>
                </a:moveTo>
                <a:lnTo>
                  <a:pt x="15131" y="574164"/>
                </a:lnTo>
                <a:lnTo>
                  <a:pt x="8541" y="551978"/>
                </a:lnTo>
                <a:lnTo>
                  <a:pt x="7674" y="543375"/>
                </a:lnTo>
                <a:lnTo>
                  <a:pt x="235530" y="59042"/>
                </a:lnTo>
                <a:lnTo>
                  <a:pt x="259436" y="45301"/>
                </a:lnTo>
                <a:close/>
                <a:moveTo>
                  <a:pt x="636991" y="37612"/>
                </a:moveTo>
                <a:lnTo>
                  <a:pt x="654242" y="47583"/>
                </a:lnTo>
                <a:lnTo>
                  <a:pt x="266634" y="871485"/>
                </a:lnTo>
                <a:lnTo>
                  <a:pt x="248758" y="862844"/>
                </a:lnTo>
                <a:close/>
                <a:moveTo>
                  <a:pt x="316929" y="25094"/>
                </a:moveTo>
                <a:lnTo>
                  <a:pt x="32234" y="630244"/>
                </a:lnTo>
                <a:lnTo>
                  <a:pt x="31073" y="627842"/>
                </a:lnTo>
                <a:lnTo>
                  <a:pt x="23469" y="602237"/>
                </a:lnTo>
                <a:lnTo>
                  <a:pt x="290641" y="34333"/>
                </a:lnTo>
                <a:close/>
                <a:moveTo>
                  <a:pt x="599989" y="23828"/>
                </a:moveTo>
                <a:lnTo>
                  <a:pt x="619241" y="29546"/>
                </a:lnTo>
                <a:lnTo>
                  <a:pt x="231205" y="854359"/>
                </a:lnTo>
                <a:lnTo>
                  <a:pt x="213328" y="845718"/>
                </a:lnTo>
                <a:close/>
                <a:moveTo>
                  <a:pt x="561834" y="12496"/>
                </a:moveTo>
                <a:lnTo>
                  <a:pt x="581086" y="18214"/>
                </a:lnTo>
                <a:lnTo>
                  <a:pt x="196351" y="836010"/>
                </a:lnTo>
                <a:lnTo>
                  <a:pt x="180574" y="822906"/>
                </a:lnTo>
                <a:close/>
                <a:moveTo>
                  <a:pt x="367354" y="10346"/>
                </a:moveTo>
                <a:lnTo>
                  <a:pt x="54274" y="675833"/>
                </a:lnTo>
                <a:lnTo>
                  <a:pt x="43154" y="652830"/>
                </a:lnTo>
                <a:lnTo>
                  <a:pt x="342743" y="16021"/>
                </a:lnTo>
                <a:lnTo>
                  <a:pt x="354854" y="11764"/>
                </a:lnTo>
                <a:close/>
                <a:moveTo>
                  <a:pt x="521255" y="6316"/>
                </a:moveTo>
                <a:lnTo>
                  <a:pt x="542203" y="8428"/>
                </a:lnTo>
                <a:lnTo>
                  <a:pt x="165082" y="810039"/>
                </a:lnTo>
                <a:lnTo>
                  <a:pt x="149306" y="796935"/>
                </a:lnTo>
                <a:close/>
                <a:moveTo>
                  <a:pt x="413291" y="5138"/>
                </a:moveTo>
                <a:lnTo>
                  <a:pt x="79767" y="714079"/>
                </a:lnTo>
                <a:lnTo>
                  <a:pt x="66176" y="696329"/>
                </a:lnTo>
                <a:lnTo>
                  <a:pt x="390113" y="7766"/>
                </a:lnTo>
                <a:close/>
                <a:moveTo>
                  <a:pt x="479737" y="2131"/>
                </a:moveTo>
                <a:lnTo>
                  <a:pt x="500685" y="4242"/>
                </a:lnTo>
                <a:lnTo>
                  <a:pt x="133814" y="784067"/>
                </a:lnTo>
                <a:lnTo>
                  <a:pt x="132546" y="783014"/>
                </a:lnTo>
                <a:lnTo>
                  <a:pt x="120048" y="766690"/>
                </a:lnTo>
                <a:close/>
                <a:moveTo>
                  <a:pt x="458602" y="0"/>
                </a:moveTo>
                <a:lnTo>
                  <a:pt x="459168" y="57"/>
                </a:lnTo>
                <a:lnTo>
                  <a:pt x="106703" y="749260"/>
                </a:lnTo>
                <a:lnTo>
                  <a:pt x="93112" y="731509"/>
                </a:lnTo>
                <a:lnTo>
                  <a:pt x="436050" y="2557"/>
                </a:lnTo>
                <a:close/>
              </a:path>
            </a:pathLst>
          </a:custGeom>
          <a:solidFill>
            <a:srgbClr val="2492F6">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6" name="椭圆 365">
            <a:extLst>
              <a:ext uri="{FF2B5EF4-FFF2-40B4-BE49-F238E27FC236}">
                <a16:creationId xmlns="" xmlns:a16="http://schemas.microsoft.com/office/drawing/2014/main" id="{E0C0551B-38F9-48D4-B83C-7F6B7D2F1C53}"/>
              </a:ext>
            </a:extLst>
          </p:cNvPr>
          <p:cNvSpPr/>
          <p:nvPr/>
        </p:nvSpPr>
        <p:spPr>
          <a:xfrm>
            <a:off x="1168582" y="1625038"/>
            <a:ext cx="333375" cy="333375"/>
          </a:xfrm>
          <a:prstGeom prst="ellipse">
            <a:avLst/>
          </a:prstGeom>
          <a:solidFill>
            <a:srgbClr val="FF8A33">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7" name="椭圆 366">
            <a:extLst>
              <a:ext uri="{FF2B5EF4-FFF2-40B4-BE49-F238E27FC236}">
                <a16:creationId xmlns="" xmlns:a16="http://schemas.microsoft.com/office/drawing/2014/main" id="{18B91A6D-8007-472B-8680-2CA3E98D687C}"/>
              </a:ext>
            </a:extLst>
          </p:cNvPr>
          <p:cNvSpPr/>
          <p:nvPr/>
        </p:nvSpPr>
        <p:spPr>
          <a:xfrm>
            <a:off x="3272468" y="3292633"/>
            <a:ext cx="333375" cy="333375"/>
          </a:xfrm>
          <a:prstGeom prst="ellipse">
            <a:avLst/>
          </a:prstGeom>
          <a:solidFill>
            <a:srgbClr val="AE35DF">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8" name="椭圆 367">
            <a:extLst>
              <a:ext uri="{FF2B5EF4-FFF2-40B4-BE49-F238E27FC236}">
                <a16:creationId xmlns="" xmlns:a16="http://schemas.microsoft.com/office/drawing/2014/main" id="{F452FA9F-8FDE-4448-B0CD-3435FA1915B2}"/>
              </a:ext>
            </a:extLst>
          </p:cNvPr>
          <p:cNvSpPr/>
          <p:nvPr/>
        </p:nvSpPr>
        <p:spPr>
          <a:xfrm>
            <a:off x="6509255" y="828376"/>
            <a:ext cx="333375" cy="333375"/>
          </a:xfrm>
          <a:prstGeom prst="ellipse">
            <a:avLst/>
          </a:prstGeom>
          <a:solidFill>
            <a:srgbClr val="2492F6">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724750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矩形 118">
            <a:extLst>
              <a:ext uri="{FF2B5EF4-FFF2-40B4-BE49-F238E27FC236}">
                <a16:creationId xmlns="" xmlns:a16="http://schemas.microsoft.com/office/drawing/2014/main" id="{EE9B62E2-694A-489E-A5CE-A814F092C6BE}"/>
              </a:ext>
            </a:extLst>
          </p:cNvPr>
          <p:cNvSpPr/>
          <p:nvPr/>
        </p:nvSpPr>
        <p:spPr>
          <a:xfrm>
            <a:off x="-10339" y="0"/>
            <a:ext cx="9154339" cy="5143500"/>
          </a:xfrm>
          <a:prstGeom prst="rect">
            <a:avLst/>
          </a:prstGeom>
          <a:solidFill>
            <a:srgbClr val="16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a:extLst>
              <a:ext uri="{FF2B5EF4-FFF2-40B4-BE49-F238E27FC236}">
                <a16:creationId xmlns="" xmlns:a16="http://schemas.microsoft.com/office/drawing/2014/main" id="{AEC8D54E-C2A2-412E-A2E1-D45A9FAC8C92}"/>
              </a:ext>
            </a:extLst>
          </p:cNvPr>
          <p:cNvGrpSpPr/>
          <p:nvPr/>
        </p:nvGrpSpPr>
        <p:grpSpPr>
          <a:xfrm>
            <a:off x="1276614" y="1090552"/>
            <a:ext cx="1843709" cy="1384995"/>
            <a:chOff x="391830" y="1291193"/>
            <a:chExt cx="1843709" cy="1384995"/>
          </a:xfrm>
        </p:grpSpPr>
        <p:grpSp>
          <p:nvGrpSpPr>
            <p:cNvPr id="14" name="组合 13">
              <a:extLst>
                <a:ext uri="{FF2B5EF4-FFF2-40B4-BE49-F238E27FC236}">
                  <a16:creationId xmlns="" xmlns:a16="http://schemas.microsoft.com/office/drawing/2014/main" id="{53C7B35C-C484-4B0C-A1F5-7E0823837B81}"/>
                </a:ext>
              </a:extLst>
            </p:cNvPr>
            <p:cNvGrpSpPr/>
            <p:nvPr/>
          </p:nvGrpSpPr>
          <p:grpSpPr>
            <a:xfrm>
              <a:off x="1757017" y="1354693"/>
              <a:ext cx="478522" cy="1166143"/>
              <a:chOff x="1757017" y="1400619"/>
              <a:chExt cx="478522" cy="1166143"/>
            </a:xfrm>
          </p:grpSpPr>
          <p:sp>
            <p:nvSpPr>
              <p:cNvPr id="295" name="任意多边形: 形状 294">
                <a:extLst>
                  <a:ext uri="{FF2B5EF4-FFF2-40B4-BE49-F238E27FC236}">
                    <a16:creationId xmlns="" xmlns:a16="http://schemas.microsoft.com/office/drawing/2014/main" id="{980598F8-FA45-4829-BC67-D9E29E868AE9}"/>
                  </a:ext>
                </a:extLst>
              </p:cNvPr>
              <p:cNvSpPr/>
              <p:nvPr/>
            </p:nvSpPr>
            <p:spPr>
              <a:xfrm>
                <a:off x="1757017" y="1400619"/>
                <a:ext cx="478522" cy="1166143"/>
              </a:xfrm>
              <a:custGeom>
                <a:avLst/>
                <a:gdLst>
                  <a:gd name="connsiteX0" fmla="*/ 542693 w 542834"/>
                  <a:gd name="connsiteY0" fmla="*/ 1106801 h 1337324"/>
                  <a:gd name="connsiteX1" fmla="*/ 541324 w 542834"/>
                  <a:gd name="connsiteY1" fmla="*/ 1120374 h 1337324"/>
                  <a:gd name="connsiteX2" fmla="*/ 480201 w 542834"/>
                  <a:gd name="connsiteY2" fmla="*/ 1244213 h 1337324"/>
                  <a:gd name="connsiteX3" fmla="*/ 432644 w 542834"/>
                  <a:gd name="connsiteY3" fmla="*/ 1286911 h 1337324"/>
                  <a:gd name="connsiteX4" fmla="*/ 542834 w 542834"/>
                  <a:gd name="connsiteY4" fmla="*/ 948130 h 1337324"/>
                  <a:gd name="connsiteX5" fmla="*/ 542834 w 542834"/>
                  <a:gd name="connsiteY5" fmla="*/ 1039898 h 1337324"/>
                  <a:gd name="connsiteX6" fmla="*/ 371763 w 542834"/>
                  <a:gd name="connsiteY6" fmla="*/ 1319880 h 1337324"/>
                  <a:gd name="connsiteX7" fmla="*/ 367457 w 542834"/>
                  <a:gd name="connsiteY7" fmla="*/ 1322115 h 1337324"/>
                  <a:gd name="connsiteX8" fmla="*/ 307905 w 542834"/>
                  <a:gd name="connsiteY8" fmla="*/ 1332625 h 1337324"/>
                  <a:gd name="connsiteX9" fmla="*/ 542834 w 542834"/>
                  <a:gd name="connsiteY9" fmla="*/ 789688 h 1337324"/>
                  <a:gd name="connsiteX10" fmla="*/ 542834 w 542834"/>
                  <a:gd name="connsiteY10" fmla="*/ 881456 h 1337324"/>
                  <a:gd name="connsiteX11" fmla="*/ 264296 w 542834"/>
                  <a:gd name="connsiteY11" fmla="*/ 1337324 h 1337324"/>
                  <a:gd name="connsiteX12" fmla="*/ 212966 w 542834"/>
                  <a:gd name="connsiteY12" fmla="*/ 1329563 h 1337324"/>
                  <a:gd name="connsiteX13" fmla="*/ 542834 w 542834"/>
                  <a:gd name="connsiteY13" fmla="*/ 631247 h 1337324"/>
                  <a:gd name="connsiteX14" fmla="*/ 542834 w 542834"/>
                  <a:gd name="connsiteY14" fmla="*/ 723015 h 1337324"/>
                  <a:gd name="connsiteX15" fmla="*/ 178235 w 542834"/>
                  <a:gd name="connsiteY15" fmla="*/ 1319734 h 1337324"/>
                  <a:gd name="connsiteX16" fmla="*/ 134894 w 542834"/>
                  <a:gd name="connsiteY16" fmla="*/ 1298899 h 1337324"/>
                  <a:gd name="connsiteX17" fmla="*/ 542834 w 542834"/>
                  <a:gd name="connsiteY17" fmla="*/ 472805 h 1337324"/>
                  <a:gd name="connsiteX18" fmla="*/ 542834 w 542834"/>
                  <a:gd name="connsiteY18" fmla="*/ 564573 h 1337324"/>
                  <a:gd name="connsiteX19" fmla="*/ 106288 w 542834"/>
                  <a:gd name="connsiteY19" fmla="*/ 1279042 h 1337324"/>
                  <a:gd name="connsiteX20" fmla="*/ 70235 w 542834"/>
                  <a:gd name="connsiteY20" fmla="*/ 1246281 h 1337324"/>
                  <a:gd name="connsiteX21" fmla="*/ 542834 w 542834"/>
                  <a:gd name="connsiteY21" fmla="*/ 314364 h 1337324"/>
                  <a:gd name="connsiteX22" fmla="*/ 542834 w 542834"/>
                  <a:gd name="connsiteY22" fmla="*/ 406131 h 1337324"/>
                  <a:gd name="connsiteX23" fmla="*/ 48182 w 542834"/>
                  <a:gd name="connsiteY23" fmla="*/ 1215699 h 1337324"/>
                  <a:gd name="connsiteX24" fmla="*/ 21488 w 542834"/>
                  <a:gd name="connsiteY24" fmla="*/ 1171701 h 1337324"/>
                  <a:gd name="connsiteX25" fmla="*/ 20648 w 542834"/>
                  <a:gd name="connsiteY25" fmla="*/ 1168995 h 1337324"/>
                  <a:gd name="connsiteX26" fmla="*/ 529031 w 542834"/>
                  <a:gd name="connsiteY26" fmla="*/ 178511 h 1337324"/>
                  <a:gd name="connsiteX27" fmla="*/ 541326 w 542834"/>
                  <a:gd name="connsiteY27" fmla="*/ 218333 h 1337324"/>
                  <a:gd name="connsiteX28" fmla="*/ 542834 w 542834"/>
                  <a:gd name="connsiteY28" fmla="*/ 233286 h 1337324"/>
                  <a:gd name="connsiteX29" fmla="*/ 542834 w 542834"/>
                  <a:gd name="connsiteY29" fmla="*/ 247690 h 1337324"/>
                  <a:gd name="connsiteX30" fmla="*/ 6924 w 542834"/>
                  <a:gd name="connsiteY30" fmla="*/ 1124783 h 1337324"/>
                  <a:gd name="connsiteX31" fmla="*/ 5555 w 542834"/>
                  <a:gd name="connsiteY31" fmla="*/ 1120373 h 1337324"/>
                  <a:gd name="connsiteX32" fmla="*/ 0 w 542834"/>
                  <a:gd name="connsiteY32" fmla="*/ 1065265 h 1337324"/>
                  <a:gd name="connsiteX33" fmla="*/ 0 w 542834"/>
                  <a:gd name="connsiteY33" fmla="*/ 1044348 h 1337324"/>
                  <a:gd name="connsiteX34" fmla="*/ 481520 w 542834"/>
                  <a:gd name="connsiteY34" fmla="*/ 97829 h 1337324"/>
                  <a:gd name="connsiteX35" fmla="*/ 501099 w 542834"/>
                  <a:gd name="connsiteY35" fmla="*/ 121925 h 1337324"/>
                  <a:gd name="connsiteX36" fmla="*/ 511281 w 542834"/>
                  <a:gd name="connsiteY36" fmla="*/ 140888 h 1337324"/>
                  <a:gd name="connsiteX37" fmla="*/ 0 w 542834"/>
                  <a:gd name="connsiteY37" fmla="*/ 977674 h 1337324"/>
                  <a:gd name="connsiteX38" fmla="*/ 0 w 542834"/>
                  <a:gd name="connsiteY38" fmla="*/ 885906 h 1337324"/>
                  <a:gd name="connsiteX39" fmla="*/ 418240 w 542834"/>
                  <a:gd name="connsiteY39" fmla="*/ 42953 h 1337324"/>
                  <a:gd name="connsiteX40" fmla="*/ 429040 w 542834"/>
                  <a:gd name="connsiteY40" fmla="*/ 48558 h 1337324"/>
                  <a:gd name="connsiteX41" fmla="*/ 456661 w 542834"/>
                  <a:gd name="connsiteY41" fmla="*/ 71839 h 1337324"/>
                  <a:gd name="connsiteX42" fmla="*/ 0 w 542834"/>
                  <a:gd name="connsiteY42" fmla="*/ 819233 h 1337324"/>
                  <a:gd name="connsiteX43" fmla="*/ 0 w 542834"/>
                  <a:gd name="connsiteY43" fmla="*/ 727465 h 1337324"/>
                  <a:gd name="connsiteX44" fmla="*/ 201220 w 542834"/>
                  <a:gd name="connsiteY44" fmla="*/ 14581 h 1337324"/>
                  <a:gd name="connsiteX45" fmla="*/ 0 w 542834"/>
                  <a:gd name="connsiteY45" fmla="*/ 343908 h 1337324"/>
                  <a:gd name="connsiteX46" fmla="*/ 0 w 542834"/>
                  <a:gd name="connsiteY46" fmla="*/ 273441 h 1337324"/>
                  <a:gd name="connsiteX47" fmla="*/ 2571 w 542834"/>
                  <a:gd name="connsiteY47" fmla="*/ 247931 h 1337324"/>
                  <a:gd name="connsiteX48" fmla="*/ 122661 w 542834"/>
                  <a:gd name="connsiteY48" fmla="*/ 51386 h 1337324"/>
                  <a:gd name="connsiteX49" fmla="*/ 167004 w 542834"/>
                  <a:gd name="connsiteY49" fmla="*/ 21489 h 1337324"/>
                  <a:gd name="connsiteX50" fmla="*/ 340450 w 542834"/>
                  <a:gd name="connsiteY50" fmla="*/ 11826 h 1337324"/>
                  <a:gd name="connsiteX51" fmla="*/ 367459 w 542834"/>
                  <a:gd name="connsiteY51" fmla="*/ 16593 h 1337324"/>
                  <a:gd name="connsiteX52" fmla="*/ 387312 w 542834"/>
                  <a:gd name="connsiteY52" fmla="*/ 26898 h 1337324"/>
                  <a:gd name="connsiteX53" fmla="*/ 0 w 542834"/>
                  <a:gd name="connsiteY53" fmla="*/ 660791 h 1337324"/>
                  <a:gd name="connsiteX54" fmla="*/ 0 w 542834"/>
                  <a:gd name="connsiteY54" fmla="*/ 569023 h 1337324"/>
                  <a:gd name="connsiteX55" fmla="*/ 273440 w 542834"/>
                  <a:gd name="connsiteY55" fmla="*/ 0 h 1337324"/>
                  <a:gd name="connsiteX56" fmla="*/ 303677 w 542834"/>
                  <a:gd name="connsiteY56" fmla="*/ 5337 h 1337324"/>
                  <a:gd name="connsiteX57" fmla="*/ 0 w 542834"/>
                  <a:gd name="connsiteY57" fmla="*/ 502349 h 1337324"/>
                  <a:gd name="connsiteX58" fmla="*/ 0 w 542834"/>
                  <a:gd name="connsiteY58" fmla="*/ 410581 h 1337324"/>
                  <a:gd name="connsiteX59" fmla="*/ 247690 w 542834"/>
                  <a:gd name="connsiteY59" fmla="*/ 5199 h 133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42834" h="1337324">
                    <a:moveTo>
                      <a:pt x="542693" y="1106801"/>
                    </a:moveTo>
                    <a:lnTo>
                      <a:pt x="541324" y="1120374"/>
                    </a:lnTo>
                    <a:cubicBezTo>
                      <a:pt x="531763" y="1167100"/>
                      <a:pt x="510283" y="1209484"/>
                      <a:pt x="480201" y="1244213"/>
                    </a:cubicBezTo>
                    <a:lnTo>
                      <a:pt x="432644" y="1286911"/>
                    </a:lnTo>
                    <a:close/>
                    <a:moveTo>
                      <a:pt x="542834" y="948130"/>
                    </a:moveTo>
                    <a:lnTo>
                      <a:pt x="542834" y="1039898"/>
                    </a:lnTo>
                    <a:lnTo>
                      <a:pt x="371763" y="1319880"/>
                    </a:lnTo>
                    <a:lnTo>
                      <a:pt x="367457" y="1322115"/>
                    </a:lnTo>
                    <a:lnTo>
                      <a:pt x="307905" y="1332625"/>
                    </a:lnTo>
                    <a:close/>
                    <a:moveTo>
                      <a:pt x="542834" y="789688"/>
                    </a:moveTo>
                    <a:lnTo>
                      <a:pt x="542834" y="881456"/>
                    </a:lnTo>
                    <a:lnTo>
                      <a:pt x="264296" y="1337324"/>
                    </a:lnTo>
                    <a:lnTo>
                      <a:pt x="212966" y="1329563"/>
                    </a:lnTo>
                    <a:close/>
                    <a:moveTo>
                      <a:pt x="542834" y="631247"/>
                    </a:moveTo>
                    <a:lnTo>
                      <a:pt x="542834" y="723015"/>
                    </a:lnTo>
                    <a:lnTo>
                      <a:pt x="178235" y="1319734"/>
                    </a:lnTo>
                    <a:lnTo>
                      <a:pt x="134894" y="1298899"/>
                    </a:lnTo>
                    <a:close/>
                    <a:moveTo>
                      <a:pt x="542834" y="472805"/>
                    </a:moveTo>
                    <a:lnTo>
                      <a:pt x="542834" y="564573"/>
                    </a:lnTo>
                    <a:lnTo>
                      <a:pt x="106288" y="1279042"/>
                    </a:lnTo>
                    <a:lnTo>
                      <a:pt x="70235" y="1246281"/>
                    </a:lnTo>
                    <a:close/>
                    <a:moveTo>
                      <a:pt x="542834" y="314364"/>
                    </a:moveTo>
                    <a:lnTo>
                      <a:pt x="542834" y="406131"/>
                    </a:lnTo>
                    <a:lnTo>
                      <a:pt x="48182" y="1215699"/>
                    </a:lnTo>
                    <a:lnTo>
                      <a:pt x="21488" y="1171701"/>
                    </a:lnTo>
                    <a:lnTo>
                      <a:pt x="20648" y="1168995"/>
                    </a:lnTo>
                    <a:close/>
                    <a:moveTo>
                      <a:pt x="529031" y="178511"/>
                    </a:moveTo>
                    <a:lnTo>
                      <a:pt x="541326" y="218333"/>
                    </a:lnTo>
                    <a:lnTo>
                      <a:pt x="542834" y="233286"/>
                    </a:lnTo>
                    <a:lnTo>
                      <a:pt x="542834" y="247690"/>
                    </a:lnTo>
                    <a:lnTo>
                      <a:pt x="6924" y="1124783"/>
                    </a:lnTo>
                    <a:lnTo>
                      <a:pt x="5555" y="1120373"/>
                    </a:lnTo>
                    <a:cubicBezTo>
                      <a:pt x="1913" y="1102573"/>
                      <a:pt x="0" y="1084142"/>
                      <a:pt x="0" y="1065265"/>
                    </a:cubicBezTo>
                    <a:lnTo>
                      <a:pt x="0" y="1044348"/>
                    </a:lnTo>
                    <a:close/>
                    <a:moveTo>
                      <a:pt x="481520" y="97829"/>
                    </a:moveTo>
                    <a:lnTo>
                      <a:pt x="501099" y="121925"/>
                    </a:lnTo>
                    <a:lnTo>
                      <a:pt x="511281" y="140888"/>
                    </a:lnTo>
                    <a:lnTo>
                      <a:pt x="0" y="977674"/>
                    </a:lnTo>
                    <a:lnTo>
                      <a:pt x="0" y="885906"/>
                    </a:lnTo>
                    <a:close/>
                    <a:moveTo>
                      <a:pt x="418240" y="42953"/>
                    </a:moveTo>
                    <a:lnTo>
                      <a:pt x="429040" y="48558"/>
                    </a:lnTo>
                    <a:lnTo>
                      <a:pt x="456661" y="71839"/>
                    </a:lnTo>
                    <a:lnTo>
                      <a:pt x="0" y="819233"/>
                    </a:lnTo>
                    <a:lnTo>
                      <a:pt x="0" y="727465"/>
                    </a:lnTo>
                    <a:close/>
                    <a:moveTo>
                      <a:pt x="201220" y="14581"/>
                    </a:moveTo>
                    <a:lnTo>
                      <a:pt x="0" y="343908"/>
                    </a:lnTo>
                    <a:lnTo>
                      <a:pt x="0" y="273441"/>
                    </a:lnTo>
                    <a:lnTo>
                      <a:pt x="2571" y="247931"/>
                    </a:lnTo>
                    <a:lnTo>
                      <a:pt x="122661" y="51386"/>
                    </a:lnTo>
                    <a:lnTo>
                      <a:pt x="167004" y="21489"/>
                    </a:lnTo>
                    <a:close/>
                    <a:moveTo>
                      <a:pt x="340450" y="11826"/>
                    </a:moveTo>
                    <a:lnTo>
                      <a:pt x="367459" y="16593"/>
                    </a:lnTo>
                    <a:lnTo>
                      <a:pt x="387312" y="26898"/>
                    </a:lnTo>
                    <a:lnTo>
                      <a:pt x="0" y="660791"/>
                    </a:lnTo>
                    <a:lnTo>
                      <a:pt x="0" y="569023"/>
                    </a:lnTo>
                    <a:close/>
                    <a:moveTo>
                      <a:pt x="273440" y="0"/>
                    </a:moveTo>
                    <a:lnTo>
                      <a:pt x="303677" y="5337"/>
                    </a:lnTo>
                    <a:lnTo>
                      <a:pt x="0" y="502349"/>
                    </a:lnTo>
                    <a:lnTo>
                      <a:pt x="0" y="410581"/>
                    </a:lnTo>
                    <a:lnTo>
                      <a:pt x="247690" y="5199"/>
                    </a:lnTo>
                    <a:close/>
                  </a:path>
                </a:pathLst>
              </a:custGeom>
              <a:solidFill>
                <a:schemeClr val="accent2">
                  <a:alpha val="4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01" name="文本框 300">
                <a:extLst>
                  <a:ext uri="{FF2B5EF4-FFF2-40B4-BE49-F238E27FC236}">
                    <a16:creationId xmlns="" xmlns:a16="http://schemas.microsoft.com/office/drawing/2014/main" id="{2AA2DA24-05EB-49EA-9131-91F44E07E6AA}"/>
                  </a:ext>
                </a:extLst>
              </p:cNvPr>
              <p:cNvSpPr txBox="1"/>
              <p:nvPr/>
            </p:nvSpPr>
            <p:spPr>
              <a:xfrm>
                <a:off x="1809244" y="1506637"/>
                <a:ext cx="374068" cy="95410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添加标题</a:t>
                </a:r>
              </a:p>
            </p:txBody>
          </p:sp>
        </p:grpSp>
        <p:sp>
          <p:nvSpPr>
            <p:cNvPr id="302" name="文本框 301">
              <a:extLst>
                <a:ext uri="{FF2B5EF4-FFF2-40B4-BE49-F238E27FC236}">
                  <a16:creationId xmlns="" xmlns:a16="http://schemas.microsoft.com/office/drawing/2014/main" id="{257FE832-2E0C-4148-801C-B7B9A5BB5F1E}"/>
                </a:ext>
              </a:extLst>
            </p:cNvPr>
            <p:cNvSpPr txBox="1"/>
            <p:nvPr/>
          </p:nvSpPr>
          <p:spPr>
            <a:xfrm>
              <a:off x="391830" y="1291193"/>
              <a:ext cx="1467068" cy="1384995"/>
            </a:xfrm>
            <a:prstGeom prst="rect">
              <a:avLst/>
            </a:prstGeom>
            <a:noFill/>
          </p:spPr>
          <p:txBody>
            <a:bodyPr vert="eaVert" wrap="square" rtlCol="0" anchor="ctr">
              <a:spAutoFit/>
            </a:bodyPr>
            <a:lstStyle/>
            <a:p>
              <a:pPr>
                <a:lnSpc>
                  <a:spcPts val="2500"/>
                </a:lnSpc>
              </a:pPr>
              <a:r>
                <a:rPr lang="zh-CN" altLang="en-US" sz="1400" dirty="0">
                  <a:solidFill>
                    <a:schemeClr val="bg1"/>
                  </a:solidFill>
                  <a:latin typeface="微软雅黑" panose="020B0503020204020204" pitchFamily="34" charset="-122"/>
                  <a:ea typeface="微软雅黑" panose="020B0503020204020204" pitchFamily="34" charset="-122"/>
                </a:rPr>
                <a:t>添加你的文字添加你的文字添加你的文字添加你的文字</a:t>
              </a:r>
            </a:p>
          </p:txBody>
        </p:sp>
      </p:grpSp>
      <p:grpSp>
        <p:nvGrpSpPr>
          <p:cNvPr id="303" name="组合 302">
            <a:extLst>
              <a:ext uri="{FF2B5EF4-FFF2-40B4-BE49-F238E27FC236}">
                <a16:creationId xmlns="" xmlns:a16="http://schemas.microsoft.com/office/drawing/2014/main" id="{FA8987E3-845D-41DF-90BA-7427B24C73A7}"/>
              </a:ext>
            </a:extLst>
          </p:cNvPr>
          <p:cNvGrpSpPr/>
          <p:nvPr/>
        </p:nvGrpSpPr>
        <p:grpSpPr>
          <a:xfrm>
            <a:off x="3650146" y="1090552"/>
            <a:ext cx="1843709" cy="1384995"/>
            <a:chOff x="391830" y="1291193"/>
            <a:chExt cx="1843709" cy="1384995"/>
          </a:xfrm>
        </p:grpSpPr>
        <p:grpSp>
          <p:nvGrpSpPr>
            <p:cNvPr id="304" name="组合 303">
              <a:extLst>
                <a:ext uri="{FF2B5EF4-FFF2-40B4-BE49-F238E27FC236}">
                  <a16:creationId xmlns="" xmlns:a16="http://schemas.microsoft.com/office/drawing/2014/main" id="{8C5A66D9-3E32-42CE-8097-63E87AC68FF5}"/>
                </a:ext>
              </a:extLst>
            </p:cNvPr>
            <p:cNvGrpSpPr/>
            <p:nvPr/>
          </p:nvGrpSpPr>
          <p:grpSpPr>
            <a:xfrm>
              <a:off x="1757017" y="1354693"/>
              <a:ext cx="478522" cy="1166143"/>
              <a:chOff x="1757017" y="1400619"/>
              <a:chExt cx="478522" cy="1166143"/>
            </a:xfrm>
          </p:grpSpPr>
          <p:sp>
            <p:nvSpPr>
              <p:cNvPr id="306" name="任意多边形: 形状 305">
                <a:extLst>
                  <a:ext uri="{FF2B5EF4-FFF2-40B4-BE49-F238E27FC236}">
                    <a16:creationId xmlns="" xmlns:a16="http://schemas.microsoft.com/office/drawing/2014/main" id="{2523F57E-2F4E-4A33-90C9-7FBE6D351C55}"/>
                  </a:ext>
                </a:extLst>
              </p:cNvPr>
              <p:cNvSpPr/>
              <p:nvPr/>
            </p:nvSpPr>
            <p:spPr>
              <a:xfrm>
                <a:off x="1757017" y="1400619"/>
                <a:ext cx="478522" cy="1166143"/>
              </a:xfrm>
              <a:custGeom>
                <a:avLst/>
                <a:gdLst>
                  <a:gd name="connsiteX0" fmla="*/ 542693 w 542834"/>
                  <a:gd name="connsiteY0" fmla="*/ 1106801 h 1337324"/>
                  <a:gd name="connsiteX1" fmla="*/ 541324 w 542834"/>
                  <a:gd name="connsiteY1" fmla="*/ 1120374 h 1337324"/>
                  <a:gd name="connsiteX2" fmla="*/ 480201 w 542834"/>
                  <a:gd name="connsiteY2" fmla="*/ 1244213 h 1337324"/>
                  <a:gd name="connsiteX3" fmla="*/ 432644 w 542834"/>
                  <a:gd name="connsiteY3" fmla="*/ 1286911 h 1337324"/>
                  <a:gd name="connsiteX4" fmla="*/ 542834 w 542834"/>
                  <a:gd name="connsiteY4" fmla="*/ 948130 h 1337324"/>
                  <a:gd name="connsiteX5" fmla="*/ 542834 w 542834"/>
                  <a:gd name="connsiteY5" fmla="*/ 1039898 h 1337324"/>
                  <a:gd name="connsiteX6" fmla="*/ 371763 w 542834"/>
                  <a:gd name="connsiteY6" fmla="*/ 1319880 h 1337324"/>
                  <a:gd name="connsiteX7" fmla="*/ 367457 w 542834"/>
                  <a:gd name="connsiteY7" fmla="*/ 1322115 h 1337324"/>
                  <a:gd name="connsiteX8" fmla="*/ 307905 w 542834"/>
                  <a:gd name="connsiteY8" fmla="*/ 1332625 h 1337324"/>
                  <a:gd name="connsiteX9" fmla="*/ 542834 w 542834"/>
                  <a:gd name="connsiteY9" fmla="*/ 789688 h 1337324"/>
                  <a:gd name="connsiteX10" fmla="*/ 542834 w 542834"/>
                  <a:gd name="connsiteY10" fmla="*/ 881456 h 1337324"/>
                  <a:gd name="connsiteX11" fmla="*/ 264296 w 542834"/>
                  <a:gd name="connsiteY11" fmla="*/ 1337324 h 1337324"/>
                  <a:gd name="connsiteX12" fmla="*/ 212966 w 542834"/>
                  <a:gd name="connsiteY12" fmla="*/ 1329563 h 1337324"/>
                  <a:gd name="connsiteX13" fmla="*/ 542834 w 542834"/>
                  <a:gd name="connsiteY13" fmla="*/ 631247 h 1337324"/>
                  <a:gd name="connsiteX14" fmla="*/ 542834 w 542834"/>
                  <a:gd name="connsiteY14" fmla="*/ 723015 h 1337324"/>
                  <a:gd name="connsiteX15" fmla="*/ 178235 w 542834"/>
                  <a:gd name="connsiteY15" fmla="*/ 1319734 h 1337324"/>
                  <a:gd name="connsiteX16" fmla="*/ 134894 w 542834"/>
                  <a:gd name="connsiteY16" fmla="*/ 1298899 h 1337324"/>
                  <a:gd name="connsiteX17" fmla="*/ 542834 w 542834"/>
                  <a:gd name="connsiteY17" fmla="*/ 472805 h 1337324"/>
                  <a:gd name="connsiteX18" fmla="*/ 542834 w 542834"/>
                  <a:gd name="connsiteY18" fmla="*/ 564573 h 1337324"/>
                  <a:gd name="connsiteX19" fmla="*/ 106288 w 542834"/>
                  <a:gd name="connsiteY19" fmla="*/ 1279042 h 1337324"/>
                  <a:gd name="connsiteX20" fmla="*/ 70235 w 542834"/>
                  <a:gd name="connsiteY20" fmla="*/ 1246281 h 1337324"/>
                  <a:gd name="connsiteX21" fmla="*/ 542834 w 542834"/>
                  <a:gd name="connsiteY21" fmla="*/ 314364 h 1337324"/>
                  <a:gd name="connsiteX22" fmla="*/ 542834 w 542834"/>
                  <a:gd name="connsiteY22" fmla="*/ 406131 h 1337324"/>
                  <a:gd name="connsiteX23" fmla="*/ 48182 w 542834"/>
                  <a:gd name="connsiteY23" fmla="*/ 1215699 h 1337324"/>
                  <a:gd name="connsiteX24" fmla="*/ 21488 w 542834"/>
                  <a:gd name="connsiteY24" fmla="*/ 1171701 h 1337324"/>
                  <a:gd name="connsiteX25" fmla="*/ 20648 w 542834"/>
                  <a:gd name="connsiteY25" fmla="*/ 1168995 h 1337324"/>
                  <a:gd name="connsiteX26" fmla="*/ 529031 w 542834"/>
                  <a:gd name="connsiteY26" fmla="*/ 178511 h 1337324"/>
                  <a:gd name="connsiteX27" fmla="*/ 541326 w 542834"/>
                  <a:gd name="connsiteY27" fmla="*/ 218333 h 1337324"/>
                  <a:gd name="connsiteX28" fmla="*/ 542834 w 542834"/>
                  <a:gd name="connsiteY28" fmla="*/ 233286 h 1337324"/>
                  <a:gd name="connsiteX29" fmla="*/ 542834 w 542834"/>
                  <a:gd name="connsiteY29" fmla="*/ 247690 h 1337324"/>
                  <a:gd name="connsiteX30" fmla="*/ 6924 w 542834"/>
                  <a:gd name="connsiteY30" fmla="*/ 1124783 h 1337324"/>
                  <a:gd name="connsiteX31" fmla="*/ 5555 w 542834"/>
                  <a:gd name="connsiteY31" fmla="*/ 1120373 h 1337324"/>
                  <a:gd name="connsiteX32" fmla="*/ 0 w 542834"/>
                  <a:gd name="connsiteY32" fmla="*/ 1065265 h 1337324"/>
                  <a:gd name="connsiteX33" fmla="*/ 0 w 542834"/>
                  <a:gd name="connsiteY33" fmla="*/ 1044348 h 1337324"/>
                  <a:gd name="connsiteX34" fmla="*/ 481520 w 542834"/>
                  <a:gd name="connsiteY34" fmla="*/ 97829 h 1337324"/>
                  <a:gd name="connsiteX35" fmla="*/ 501099 w 542834"/>
                  <a:gd name="connsiteY35" fmla="*/ 121925 h 1337324"/>
                  <a:gd name="connsiteX36" fmla="*/ 511281 w 542834"/>
                  <a:gd name="connsiteY36" fmla="*/ 140888 h 1337324"/>
                  <a:gd name="connsiteX37" fmla="*/ 0 w 542834"/>
                  <a:gd name="connsiteY37" fmla="*/ 977674 h 1337324"/>
                  <a:gd name="connsiteX38" fmla="*/ 0 w 542834"/>
                  <a:gd name="connsiteY38" fmla="*/ 885906 h 1337324"/>
                  <a:gd name="connsiteX39" fmla="*/ 418240 w 542834"/>
                  <a:gd name="connsiteY39" fmla="*/ 42953 h 1337324"/>
                  <a:gd name="connsiteX40" fmla="*/ 429040 w 542834"/>
                  <a:gd name="connsiteY40" fmla="*/ 48558 h 1337324"/>
                  <a:gd name="connsiteX41" fmla="*/ 456661 w 542834"/>
                  <a:gd name="connsiteY41" fmla="*/ 71839 h 1337324"/>
                  <a:gd name="connsiteX42" fmla="*/ 0 w 542834"/>
                  <a:gd name="connsiteY42" fmla="*/ 819233 h 1337324"/>
                  <a:gd name="connsiteX43" fmla="*/ 0 w 542834"/>
                  <a:gd name="connsiteY43" fmla="*/ 727465 h 1337324"/>
                  <a:gd name="connsiteX44" fmla="*/ 201220 w 542834"/>
                  <a:gd name="connsiteY44" fmla="*/ 14581 h 1337324"/>
                  <a:gd name="connsiteX45" fmla="*/ 0 w 542834"/>
                  <a:gd name="connsiteY45" fmla="*/ 343908 h 1337324"/>
                  <a:gd name="connsiteX46" fmla="*/ 0 w 542834"/>
                  <a:gd name="connsiteY46" fmla="*/ 273441 h 1337324"/>
                  <a:gd name="connsiteX47" fmla="*/ 2571 w 542834"/>
                  <a:gd name="connsiteY47" fmla="*/ 247931 h 1337324"/>
                  <a:gd name="connsiteX48" fmla="*/ 122661 w 542834"/>
                  <a:gd name="connsiteY48" fmla="*/ 51386 h 1337324"/>
                  <a:gd name="connsiteX49" fmla="*/ 167004 w 542834"/>
                  <a:gd name="connsiteY49" fmla="*/ 21489 h 1337324"/>
                  <a:gd name="connsiteX50" fmla="*/ 340450 w 542834"/>
                  <a:gd name="connsiteY50" fmla="*/ 11826 h 1337324"/>
                  <a:gd name="connsiteX51" fmla="*/ 367459 w 542834"/>
                  <a:gd name="connsiteY51" fmla="*/ 16593 h 1337324"/>
                  <a:gd name="connsiteX52" fmla="*/ 387312 w 542834"/>
                  <a:gd name="connsiteY52" fmla="*/ 26898 h 1337324"/>
                  <a:gd name="connsiteX53" fmla="*/ 0 w 542834"/>
                  <a:gd name="connsiteY53" fmla="*/ 660791 h 1337324"/>
                  <a:gd name="connsiteX54" fmla="*/ 0 w 542834"/>
                  <a:gd name="connsiteY54" fmla="*/ 569023 h 1337324"/>
                  <a:gd name="connsiteX55" fmla="*/ 273440 w 542834"/>
                  <a:gd name="connsiteY55" fmla="*/ 0 h 1337324"/>
                  <a:gd name="connsiteX56" fmla="*/ 303677 w 542834"/>
                  <a:gd name="connsiteY56" fmla="*/ 5337 h 1337324"/>
                  <a:gd name="connsiteX57" fmla="*/ 0 w 542834"/>
                  <a:gd name="connsiteY57" fmla="*/ 502349 h 1337324"/>
                  <a:gd name="connsiteX58" fmla="*/ 0 w 542834"/>
                  <a:gd name="connsiteY58" fmla="*/ 410581 h 1337324"/>
                  <a:gd name="connsiteX59" fmla="*/ 247690 w 542834"/>
                  <a:gd name="connsiteY59" fmla="*/ 5199 h 133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42834" h="1337324">
                    <a:moveTo>
                      <a:pt x="542693" y="1106801"/>
                    </a:moveTo>
                    <a:lnTo>
                      <a:pt x="541324" y="1120374"/>
                    </a:lnTo>
                    <a:cubicBezTo>
                      <a:pt x="531763" y="1167100"/>
                      <a:pt x="510283" y="1209484"/>
                      <a:pt x="480201" y="1244213"/>
                    </a:cubicBezTo>
                    <a:lnTo>
                      <a:pt x="432644" y="1286911"/>
                    </a:lnTo>
                    <a:close/>
                    <a:moveTo>
                      <a:pt x="542834" y="948130"/>
                    </a:moveTo>
                    <a:lnTo>
                      <a:pt x="542834" y="1039898"/>
                    </a:lnTo>
                    <a:lnTo>
                      <a:pt x="371763" y="1319880"/>
                    </a:lnTo>
                    <a:lnTo>
                      <a:pt x="367457" y="1322115"/>
                    </a:lnTo>
                    <a:lnTo>
                      <a:pt x="307905" y="1332625"/>
                    </a:lnTo>
                    <a:close/>
                    <a:moveTo>
                      <a:pt x="542834" y="789688"/>
                    </a:moveTo>
                    <a:lnTo>
                      <a:pt x="542834" y="881456"/>
                    </a:lnTo>
                    <a:lnTo>
                      <a:pt x="264296" y="1337324"/>
                    </a:lnTo>
                    <a:lnTo>
                      <a:pt x="212966" y="1329563"/>
                    </a:lnTo>
                    <a:close/>
                    <a:moveTo>
                      <a:pt x="542834" y="631247"/>
                    </a:moveTo>
                    <a:lnTo>
                      <a:pt x="542834" y="723015"/>
                    </a:lnTo>
                    <a:lnTo>
                      <a:pt x="178235" y="1319734"/>
                    </a:lnTo>
                    <a:lnTo>
                      <a:pt x="134894" y="1298899"/>
                    </a:lnTo>
                    <a:close/>
                    <a:moveTo>
                      <a:pt x="542834" y="472805"/>
                    </a:moveTo>
                    <a:lnTo>
                      <a:pt x="542834" y="564573"/>
                    </a:lnTo>
                    <a:lnTo>
                      <a:pt x="106288" y="1279042"/>
                    </a:lnTo>
                    <a:lnTo>
                      <a:pt x="70235" y="1246281"/>
                    </a:lnTo>
                    <a:close/>
                    <a:moveTo>
                      <a:pt x="542834" y="314364"/>
                    </a:moveTo>
                    <a:lnTo>
                      <a:pt x="542834" y="406131"/>
                    </a:lnTo>
                    <a:lnTo>
                      <a:pt x="48182" y="1215699"/>
                    </a:lnTo>
                    <a:lnTo>
                      <a:pt x="21488" y="1171701"/>
                    </a:lnTo>
                    <a:lnTo>
                      <a:pt x="20648" y="1168995"/>
                    </a:lnTo>
                    <a:close/>
                    <a:moveTo>
                      <a:pt x="529031" y="178511"/>
                    </a:moveTo>
                    <a:lnTo>
                      <a:pt x="541326" y="218333"/>
                    </a:lnTo>
                    <a:lnTo>
                      <a:pt x="542834" y="233286"/>
                    </a:lnTo>
                    <a:lnTo>
                      <a:pt x="542834" y="247690"/>
                    </a:lnTo>
                    <a:lnTo>
                      <a:pt x="6924" y="1124783"/>
                    </a:lnTo>
                    <a:lnTo>
                      <a:pt x="5555" y="1120373"/>
                    </a:lnTo>
                    <a:cubicBezTo>
                      <a:pt x="1913" y="1102573"/>
                      <a:pt x="0" y="1084142"/>
                      <a:pt x="0" y="1065265"/>
                    </a:cubicBezTo>
                    <a:lnTo>
                      <a:pt x="0" y="1044348"/>
                    </a:lnTo>
                    <a:close/>
                    <a:moveTo>
                      <a:pt x="481520" y="97829"/>
                    </a:moveTo>
                    <a:lnTo>
                      <a:pt x="501099" y="121925"/>
                    </a:lnTo>
                    <a:lnTo>
                      <a:pt x="511281" y="140888"/>
                    </a:lnTo>
                    <a:lnTo>
                      <a:pt x="0" y="977674"/>
                    </a:lnTo>
                    <a:lnTo>
                      <a:pt x="0" y="885906"/>
                    </a:lnTo>
                    <a:close/>
                    <a:moveTo>
                      <a:pt x="418240" y="42953"/>
                    </a:moveTo>
                    <a:lnTo>
                      <a:pt x="429040" y="48558"/>
                    </a:lnTo>
                    <a:lnTo>
                      <a:pt x="456661" y="71839"/>
                    </a:lnTo>
                    <a:lnTo>
                      <a:pt x="0" y="819233"/>
                    </a:lnTo>
                    <a:lnTo>
                      <a:pt x="0" y="727465"/>
                    </a:lnTo>
                    <a:close/>
                    <a:moveTo>
                      <a:pt x="201220" y="14581"/>
                    </a:moveTo>
                    <a:lnTo>
                      <a:pt x="0" y="343908"/>
                    </a:lnTo>
                    <a:lnTo>
                      <a:pt x="0" y="273441"/>
                    </a:lnTo>
                    <a:lnTo>
                      <a:pt x="2571" y="247931"/>
                    </a:lnTo>
                    <a:lnTo>
                      <a:pt x="122661" y="51386"/>
                    </a:lnTo>
                    <a:lnTo>
                      <a:pt x="167004" y="21489"/>
                    </a:lnTo>
                    <a:close/>
                    <a:moveTo>
                      <a:pt x="340450" y="11826"/>
                    </a:moveTo>
                    <a:lnTo>
                      <a:pt x="367459" y="16593"/>
                    </a:lnTo>
                    <a:lnTo>
                      <a:pt x="387312" y="26898"/>
                    </a:lnTo>
                    <a:lnTo>
                      <a:pt x="0" y="660791"/>
                    </a:lnTo>
                    <a:lnTo>
                      <a:pt x="0" y="569023"/>
                    </a:lnTo>
                    <a:close/>
                    <a:moveTo>
                      <a:pt x="273440" y="0"/>
                    </a:moveTo>
                    <a:lnTo>
                      <a:pt x="303677" y="5337"/>
                    </a:lnTo>
                    <a:lnTo>
                      <a:pt x="0" y="502349"/>
                    </a:lnTo>
                    <a:lnTo>
                      <a:pt x="0" y="410581"/>
                    </a:lnTo>
                    <a:lnTo>
                      <a:pt x="247690" y="5199"/>
                    </a:lnTo>
                    <a:close/>
                  </a:path>
                </a:pathLst>
              </a:custGeom>
              <a:solidFill>
                <a:srgbClr val="2492F6">
                  <a:alpha val="40000"/>
                </a:srgb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07" name="文本框 306">
                <a:extLst>
                  <a:ext uri="{FF2B5EF4-FFF2-40B4-BE49-F238E27FC236}">
                    <a16:creationId xmlns="" xmlns:a16="http://schemas.microsoft.com/office/drawing/2014/main" id="{BE4B6DF8-01C5-4233-A1BA-F723B3BAE78E}"/>
                  </a:ext>
                </a:extLst>
              </p:cNvPr>
              <p:cNvSpPr txBox="1"/>
              <p:nvPr/>
            </p:nvSpPr>
            <p:spPr>
              <a:xfrm>
                <a:off x="1809244" y="1506637"/>
                <a:ext cx="374068" cy="95410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添加标题</a:t>
                </a:r>
              </a:p>
            </p:txBody>
          </p:sp>
        </p:grpSp>
        <p:sp>
          <p:nvSpPr>
            <p:cNvPr id="305" name="文本框 304">
              <a:extLst>
                <a:ext uri="{FF2B5EF4-FFF2-40B4-BE49-F238E27FC236}">
                  <a16:creationId xmlns="" xmlns:a16="http://schemas.microsoft.com/office/drawing/2014/main" id="{F535F859-1272-4C60-85D3-4BBAC3F344C5}"/>
                </a:ext>
              </a:extLst>
            </p:cNvPr>
            <p:cNvSpPr txBox="1"/>
            <p:nvPr/>
          </p:nvSpPr>
          <p:spPr>
            <a:xfrm>
              <a:off x="391830" y="1291193"/>
              <a:ext cx="1467068" cy="1384995"/>
            </a:xfrm>
            <a:prstGeom prst="rect">
              <a:avLst/>
            </a:prstGeom>
            <a:noFill/>
          </p:spPr>
          <p:txBody>
            <a:bodyPr vert="eaVert" wrap="square" rtlCol="0" anchor="ctr">
              <a:spAutoFit/>
            </a:bodyPr>
            <a:lstStyle/>
            <a:p>
              <a:pPr>
                <a:lnSpc>
                  <a:spcPts val="2500"/>
                </a:lnSpc>
              </a:pPr>
              <a:r>
                <a:rPr lang="zh-CN" altLang="en-US" sz="1400" dirty="0">
                  <a:solidFill>
                    <a:schemeClr val="bg1"/>
                  </a:solidFill>
                  <a:latin typeface="微软雅黑" panose="020B0503020204020204" pitchFamily="34" charset="-122"/>
                  <a:ea typeface="微软雅黑" panose="020B0503020204020204" pitchFamily="34" charset="-122"/>
                </a:rPr>
                <a:t>添加你的文字添加你的文字添加你的文字添加你的文字</a:t>
              </a:r>
            </a:p>
          </p:txBody>
        </p:sp>
      </p:grpSp>
      <p:grpSp>
        <p:nvGrpSpPr>
          <p:cNvPr id="308" name="组合 307">
            <a:extLst>
              <a:ext uri="{FF2B5EF4-FFF2-40B4-BE49-F238E27FC236}">
                <a16:creationId xmlns="" xmlns:a16="http://schemas.microsoft.com/office/drawing/2014/main" id="{94AC9720-D197-4B0F-8DD3-BC6835CC5290}"/>
              </a:ext>
            </a:extLst>
          </p:cNvPr>
          <p:cNvGrpSpPr/>
          <p:nvPr/>
        </p:nvGrpSpPr>
        <p:grpSpPr>
          <a:xfrm>
            <a:off x="6023678" y="1090552"/>
            <a:ext cx="1843709" cy="1384995"/>
            <a:chOff x="391830" y="1291193"/>
            <a:chExt cx="1843709" cy="1384995"/>
          </a:xfrm>
        </p:grpSpPr>
        <p:grpSp>
          <p:nvGrpSpPr>
            <p:cNvPr id="309" name="组合 308">
              <a:extLst>
                <a:ext uri="{FF2B5EF4-FFF2-40B4-BE49-F238E27FC236}">
                  <a16:creationId xmlns="" xmlns:a16="http://schemas.microsoft.com/office/drawing/2014/main" id="{9A1C5B3D-1815-4E0F-9301-D1336F46BCE4}"/>
                </a:ext>
              </a:extLst>
            </p:cNvPr>
            <p:cNvGrpSpPr/>
            <p:nvPr/>
          </p:nvGrpSpPr>
          <p:grpSpPr>
            <a:xfrm>
              <a:off x="1757017" y="1354693"/>
              <a:ext cx="478522" cy="1166143"/>
              <a:chOff x="1757017" y="1400619"/>
              <a:chExt cx="478522" cy="1166143"/>
            </a:xfrm>
          </p:grpSpPr>
          <p:sp>
            <p:nvSpPr>
              <p:cNvPr id="311" name="任意多边形: 形状 310">
                <a:extLst>
                  <a:ext uri="{FF2B5EF4-FFF2-40B4-BE49-F238E27FC236}">
                    <a16:creationId xmlns="" xmlns:a16="http://schemas.microsoft.com/office/drawing/2014/main" id="{31EF7799-8BB6-47AD-981B-41C65170CD6C}"/>
                  </a:ext>
                </a:extLst>
              </p:cNvPr>
              <p:cNvSpPr/>
              <p:nvPr/>
            </p:nvSpPr>
            <p:spPr>
              <a:xfrm>
                <a:off x="1757017" y="1400619"/>
                <a:ext cx="478522" cy="1166143"/>
              </a:xfrm>
              <a:custGeom>
                <a:avLst/>
                <a:gdLst>
                  <a:gd name="connsiteX0" fmla="*/ 542693 w 542834"/>
                  <a:gd name="connsiteY0" fmla="*/ 1106801 h 1337324"/>
                  <a:gd name="connsiteX1" fmla="*/ 541324 w 542834"/>
                  <a:gd name="connsiteY1" fmla="*/ 1120374 h 1337324"/>
                  <a:gd name="connsiteX2" fmla="*/ 480201 w 542834"/>
                  <a:gd name="connsiteY2" fmla="*/ 1244213 h 1337324"/>
                  <a:gd name="connsiteX3" fmla="*/ 432644 w 542834"/>
                  <a:gd name="connsiteY3" fmla="*/ 1286911 h 1337324"/>
                  <a:gd name="connsiteX4" fmla="*/ 542834 w 542834"/>
                  <a:gd name="connsiteY4" fmla="*/ 948130 h 1337324"/>
                  <a:gd name="connsiteX5" fmla="*/ 542834 w 542834"/>
                  <a:gd name="connsiteY5" fmla="*/ 1039898 h 1337324"/>
                  <a:gd name="connsiteX6" fmla="*/ 371763 w 542834"/>
                  <a:gd name="connsiteY6" fmla="*/ 1319880 h 1337324"/>
                  <a:gd name="connsiteX7" fmla="*/ 367457 w 542834"/>
                  <a:gd name="connsiteY7" fmla="*/ 1322115 h 1337324"/>
                  <a:gd name="connsiteX8" fmla="*/ 307905 w 542834"/>
                  <a:gd name="connsiteY8" fmla="*/ 1332625 h 1337324"/>
                  <a:gd name="connsiteX9" fmla="*/ 542834 w 542834"/>
                  <a:gd name="connsiteY9" fmla="*/ 789688 h 1337324"/>
                  <a:gd name="connsiteX10" fmla="*/ 542834 w 542834"/>
                  <a:gd name="connsiteY10" fmla="*/ 881456 h 1337324"/>
                  <a:gd name="connsiteX11" fmla="*/ 264296 w 542834"/>
                  <a:gd name="connsiteY11" fmla="*/ 1337324 h 1337324"/>
                  <a:gd name="connsiteX12" fmla="*/ 212966 w 542834"/>
                  <a:gd name="connsiteY12" fmla="*/ 1329563 h 1337324"/>
                  <a:gd name="connsiteX13" fmla="*/ 542834 w 542834"/>
                  <a:gd name="connsiteY13" fmla="*/ 631247 h 1337324"/>
                  <a:gd name="connsiteX14" fmla="*/ 542834 w 542834"/>
                  <a:gd name="connsiteY14" fmla="*/ 723015 h 1337324"/>
                  <a:gd name="connsiteX15" fmla="*/ 178235 w 542834"/>
                  <a:gd name="connsiteY15" fmla="*/ 1319734 h 1337324"/>
                  <a:gd name="connsiteX16" fmla="*/ 134894 w 542834"/>
                  <a:gd name="connsiteY16" fmla="*/ 1298899 h 1337324"/>
                  <a:gd name="connsiteX17" fmla="*/ 542834 w 542834"/>
                  <a:gd name="connsiteY17" fmla="*/ 472805 h 1337324"/>
                  <a:gd name="connsiteX18" fmla="*/ 542834 w 542834"/>
                  <a:gd name="connsiteY18" fmla="*/ 564573 h 1337324"/>
                  <a:gd name="connsiteX19" fmla="*/ 106288 w 542834"/>
                  <a:gd name="connsiteY19" fmla="*/ 1279042 h 1337324"/>
                  <a:gd name="connsiteX20" fmla="*/ 70235 w 542834"/>
                  <a:gd name="connsiteY20" fmla="*/ 1246281 h 1337324"/>
                  <a:gd name="connsiteX21" fmla="*/ 542834 w 542834"/>
                  <a:gd name="connsiteY21" fmla="*/ 314364 h 1337324"/>
                  <a:gd name="connsiteX22" fmla="*/ 542834 w 542834"/>
                  <a:gd name="connsiteY22" fmla="*/ 406131 h 1337324"/>
                  <a:gd name="connsiteX23" fmla="*/ 48182 w 542834"/>
                  <a:gd name="connsiteY23" fmla="*/ 1215699 h 1337324"/>
                  <a:gd name="connsiteX24" fmla="*/ 21488 w 542834"/>
                  <a:gd name="connsiteY24" fmla="*/ 1171701 h 1337324"/>
                  <a:gd name="connsiteX25" fmla="*/ 20648 w 542834"/>
                  <a:gd name="connsiteY25" fmla="*/ 1168995 h 1337324"/>
                  <a:gd name="connsiteX26" fmla="*/ 529031 w 542834"/>
                  <a:gd name="connsiteY26" fmla="*/ 178511 h 1337324"/>
                  <a:gd name="connsiteX27" fmla="*/ 541326 w 542834"/>
                  <a:gd name="connsiteY27" fmla="*/ 218333 h 1337324"/>
                  <a:gd name="connsiteX28" fmla="*/ 542834 w 542834"/>
                  <a:gd name="connsiteY28" fmla="*/ 233286 h 1337324"/>
                  <a:gd name="connsiteX29" fmla="*/ 542834 w 542834"/>
                  <a:gd name="connsiteY29" fmla="*/ 247690 h 1337324"/>
                  <a:gd name="connsiteX30" fmla="*/ 6924 w 542834"/>
                  <a:gd name="connsiteY30" fmla="*/ 1124783 h 1337324"/>
                  <a:gd name="connsiteX31" fmla="*/ 5555 w 542834"/>
                  <a:gd name="connsiteY31" fmla="*/ 1120373 h 1337324"/>
                  <a:gd name="connsiteX32" fmla="*/ 0 w 542834"/>
                  <a:gd name="connsiteY32" fmla="*/ 1065265 h 1337324"/>
                  <a:gd name="connsiteX33" fmla="*/ 0 w 542834"/>
                  <a:gd name="connsiteY33" fmla="*/ 1044348 h 1337324"/>
                  <a:gd name="connsiteX34" fmla="*/ 481520 w 542834"/>
                  <a:gd name="connsiteY34" fmla="*/ 97829 h 1337324"/>
                  <a:gd name="connsiteX35" fmla="*/ 501099 w 542834"/>
                  <a:gd name="connsiteY35" fmla="*/ 121925 h 1337324"/>
                  <a:gd name="connsiteX36" fmla="*/ 511281 w 542834"/>
                  <a:gd name="connsiteY36" fmla="*/ 140888 h 1337324"/>
                  <a:gd name="connsiteX37" fmla="*/ 0 w 542834"/>
                  <a:gd name="connsiteY37" fmla="*/ 977674 h 1337324"/>
                  <a:gd name="connsiteX38" fmla="*/ 0 w 542834"/>
                  <a:gd name="connsiteY38" fmla="*/ 885906 h 1337324"/>
                  <a:gd name="connsiteX39" fmla="*/ 418240 w 542834"/>
                  <a:gd name="connsiteY39" fmla="*/ 42953 h 1337324"/>
                  <a:gd name="connsiteX40" fmla="*/ 429040 w 542834"/>
                  <a:gd name="connsiteY40" fmla="*/ 48558 h 1337324"/>
                  <a:gd name="connsiteX41" fmla="*/ 456661 w 542834"/>
                  <a:gd name="connsiteY41" fmla="*/ 71839 h 1337324"/>
                  <a:gd name="connsiteX42" fmla="*/ 0 w 542834"/>
                  <a:gd name="connsiteY42" fmla="*/ 819233 h 1337324"/>
                  <a:gd name="connsiteX43" fmla="*/ 0 w 542834"/>
                  <a:gd name="connsiteY43" fmla="*/ 727465 h 1337324"/>
                  <a:gd name="connsiteX44" fmla="*/ 201220 w 542834"/>
                  <a:gd name="connsiteY44" fmla="*/ 14581 h 1337324"/>
                  <a:gd name="connsiteX45" fmla="*/ 0 w 542834"/>
                  <a:gd name="connsiteY45" fmla="*/ 343908 h 1337324"/>
                  <a:gd name="connsiteX46" fmla="*/ 0 w 542834"/>
                  <a:gd name="connsiteY46" fmla="*/ 273441 h 1337324"/>
                  <a:gd name="connsiteX47" fmla="*/ 2571 w 542834"/>
                  <a:gd name="connsiteY47" fmla="*/ 247931 h 1337324"/>
                  <a:gd name="connsiteX48" fmla="*/ 122661 w 542834"/>
                  <a:gd name="connsiteY48" fmla="*/ 51386 h 1337324"/>
                  <a:gd name="connsiteX49" fmla="*/ 167004 w 542834"/>
                  <a:gd name="connsiteY49" fmla="*/ 21489 h 1337324"/>
                  <a:gd name="connsiteX50" fmla="*/ 340450 w 542834"/>
                  <a:gd name="connsiteY50" fmla="*/ 11826 h 1337324"/>
                  <a:gd name="connsiteX51" fmla="*/ 367459 w 542834"/>
                  <a:gd name="connsiteY51" fmla="*/ 16593 h 1337324"/>
                  <a:gd name="connsiteX52" fmla="*/ 387312 w 542834"/>
                  <a:gd name="connsiteY52" fmla="*/ 26898 h 1337324"/>
                  <a:gd name="connsiteX53" fmla="*/ 0 w 542834"/>
                  <a:gd name="connsiteY53" fmla="*/ 660791 h 1337324"/>
                  <a:gd name="connsiteX54" fmla="*/ 0 w 542834"/>
                  <a:gd name="connsiteY54" fmla="*/ 569023 h 1337324"/>
                  <a:gd name="connsiteX55" fmla="*/ 273440 w 542834"/>
                  <a:gd name="connsiteY55" fmla="*/ 0 h 1337324"/>
                  <a:gd name="connsiteX56" fmla="*/ 303677 w 542834"/>
                  <a:gd name="connsiteY56" fmla="*/ 5337 h 1337324"/>
                  <a:gd name="connsiteX57" fmla="*/ 0 w 542834"/>
                  <a:gd name="connsiteY57" fmla="*/ 502349 h 1337324"/>
                  <a:gd name="connsiteX58" fmla="*/ 0 w 542834"/>
                  <a:gd name="connsiteY58" fmla="*/ 410581 h 1337324"/>
                  <a:gd name="connsiteX59" fmla="*/ 247690 w 542834"/>
                  <a:gd name="connsiteY59" fmla="*/ 5199 h 133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42834" h="1337324">
                    <a:moveTo>
                      <a:pt x="542693" y="1106801"/>
                    </a:moveTo>
                    <a:lnTo>
                      <a:pt x="541324" y="1120374"/>
                    </a:lnTo>
                    <a:cubicBezTo>
                      <a:pt x="531763" y="1167100"/>
                      <a:pt x="510283" y="1209484"/>
                      <a:pt x="480201" y="1244213"/>
                    </a:cubicBezTo>
                    <a:lnTo>
                      <a:pt x="432644" y="1286911"/>
                    </a:lnTo>
                    <a:close/>
                    <a:moveTo>
                      <a:pt x="542834" y="948130"/>
                    </a:moveTo>
                    <a:lnTo>
                      <a:pt x="542834" y="1039898"/>
                    </a:lnTo>
                    <a:lnTo>
                      <a:pt x="371763" y="1319880"/>
                    </a:lnTo>
                    <a:lnTo>
                      <a:pt x="367457" y="1322115"/>
                    </a:lnTo>
                    <a:lnTo>
                      <a:pt x="307905" y="1332625"/>
                    </a:lnTo>
                    <a:close/>
                    <a:moveTo>
                      <a:pt x="542834" y="789688"/>
                    </a:moveTo>
                    <a:lnTo>
                      <a:pt x="542834" y="881456"/>
                    </a:lnTo>
                    <a:lnTo>
                      <a:pt x="264296" y="1337324"/>
                    </a:lnTo>
                    <a:lnTo>
                      <a:pt x="212966" y="1329563"/>
                    </a:lnTo>
                    <a:close/>
                    <a:moveTo>
                      <a:pt x="542834" y="631247"/>
                    </a:moveTo>
                    <a:lnTo>
                      <a:pt x="542834" y="723015"/>
                    </a:lnTo>
                    <a:lnTo>
                      <a:pt x="178235" y="1319734"/>
                    </a:lnTo>
                    <a:lnTo>
                      <a:pt x="134894" y="1298899"/>
                    </a:lnTo>
                    <a:close/>
                    <a:moveTo>
                      <a:pt x="542834" y="472805"/>
                    </a:moveTo>
                    <a:lnTo>
                      <a:pt x="542834" y="564573"/>
                    </a:lnTo>
                    <a:lnTo>
                      <a:pt x="106288" y="1279042"/>
                    </a:lnTo>
                    <a:lnTo>
                      <a:pt x="70235" y="1246281"/>
                    </a:lnTo>
                    <a:close/>
                    <a:moveTo>
                      <a:pt x="542834" y="314364"/>
                    </a:moveTo>
                    <a:lnTo>
                      <a:pt x="542834" y="406131"/>
                    </a:lnTo>
                    <a:lnTo>
                      <a:pt x="48182" y="1215699"/>
                    </a:lnTo>
                    <a:lnTo>
                      <a:pt x="21488" y="1171701"/>
                    </a:lnTo>
                    <a:lnTo>
                      <a:pt x="20648" y="1168995"/>
                    </a:lnTo>
                    <a:close/>
                    <a:moveTo>
                      <a:pt x="529031" y="178511"/>
                    </a:moveTo>
                    <a:lnTo>
                      <a:pt x="541326" y="218333"/>
                    </a:lnTo>
                    <a:lnTo>
                      <a:pt x="542834" y="233286"/>
                    </a:lnTo>
                    <a:lnTo>
                      <a:pt x="542834" y="247690"/>
                    </a:lnTo>
                    <a:lnTo>
                      <a:pt x="6924" y="1124783"/>
                    </a:lnTo>
                    <a:lnTo>
                      <a:pt x="5555" y="1120373"/>
                    </a:lnTo>
                    <a:cubicBezTo>
                      <a:pt x="1913" y="1102573"/>
                      <a:pt x="0" y="1084142"/>
                      <a:pt x="0" y="1065265"/>
                    </a:cubicBezTo>
                    <a:lnTo>
                      <a:pt x="0" y="1044348"/>
                    </a:lnTo>
                    <a:close/>
                    <a:moveTo>
                      <a:pt x="481520" y="97829"/>
                    </a:moveTo>
                    <a:lnTo>
                      <a:pt x="501099" y="121925"/>
                    </a:lnTo>
                    <a:lnTo>
                      <a:pt x="511281" y="140888"/>
                    </a:lnTo>
                    <a:lnTo>
                      <a:pt x="0" y="977674"/>
                    </a:lnTo>
                    <a:lnTo>
                      <a:pt x="0" y="885906"/>
                    </a:lnTo>
                    <a:close/>
                    <a:moveTo>
                      <a:pt x="418240" y="42953"/>
                    </a:moveTo>
                    <a:lnTo>
                      <a:pt x="429040" y="48558"/>
                    </a:lnTo>
                    <a:lnTo>
                      <a:pt x="456661" y="71839"/>
                    </a:lnTo>
                    <a:lnTo>
                      <a:pt x="0" y="819233"/>
                    </a:lnTo>
                    <a:lnTo>
                      <a:pt x="0" y="727465"/>
                    </a:lnTo>
                    <a:close/>
                    <a:moveTo>
                      <a:pt x="201220" y="14581"/>
                    </a:moveTo>
                    <a:lnTo>
                      <a:pt x="0" y="343908"/>
                    </a:lnTo>
                    <a:lnTo>
                      <a:pt x="0" y="273441"/>
                    </a:lnTo>
                    <a:lnTo>
                      <a:pt x="2571" y="247931"/>
                    </a:lnTo>
                    <a:lnTo>
                      <a:pt x="122661" y="51386"/>
                    </a:lnTo>
                    <a:lnTo>
                      <a:pt x="167004" y="21489"/>
                    </a:lnTo>
                    <a:close/>
                    <a:moveTo>
                      <a:pt x="340450" y="11826"/>
                    </a:moveTo>
                    <a:lnTo>
                      <a:pt x="367459" y="16593"/>
                    </a:lnTo>
                    <a:lnTo>
                      <a:pt x="387312" y="26898"/>
                    </a:lnTo>
                    <a:lnTo>
                      <a:pt x="0" y="660791"/>
                    </a:lnTo>
                    <a:lnTo>
                      <a:pt x="0" y="569023"/>
                    </a:lnTo>
                    <a:close/>
                    <a:moveTo>
                      <a:pt x="273440" y="0"/>
                    </a:moveTo>
                    <a:lnTo>
                      <a:pt x="303677" y="5337"/>
                    </a:lnTo>
                    <a:lnTo>
                      <a:pt x="0" y="502349"/>
                    </a:lnTo>
                    <a:lnTo>
                      <a:pt x="0" y="410581"/>
                    </a:lnTo>
                    <a:lnTo>
                      <a:pt x="247690" y="5199"/>
                    </a:lnTo>
                    <a:close/>
                  </a:path>
                </a:pathLst>
              </a:custGeom>
              <a:solidFill>
                <a:srgbClr val="AE35DF">
                  <a:alpha val="40000"/>
                </a:srgb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12" name="文本框 311">
                <a:extLst>
                  <a:ext uri="{FF2B5EF4-FFF2-40B4-BE49-F238E27FC236}">
                    <a16:creationId xmlns="" xmlns:a16="http://schemas.microsoft.com/office/drawing/2014/main" id="{37F31FAF-B26C-446D-8C0A-FE17F508F29D}"/>
                  </a:ext>
                </a:extLst>
              </p:cNvPr>
              <p:cNvSpPr txBox="1"/>
              <p:nvPr/>
            </p:nvSpPr>
            <p:spPr>
              <a:xfrm>
                <a:off x="1809244" y="1506637"/>
                <a:ext cx="374068" cy="95410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添加标题</a:t>
                </a:r>
              </a:p>
            </p:txBody>
          </p:sp>
        </p:grpSp>
        <p:sp>
          <p:nvSpPr>
            <p:cNvPr id="310" name="文本框 309">
              <a:extLst>
                <a:ext uri="{FF2B5EF4-FFF2-40B4-BE49-F238E27FC236}">
                  <a16:creationId xmlns="" xmlns:a16="http://schemas.microsoft.com/office/drawing/2014/main" id="{A2D62713-9876-4F17-B56A-70321AF466A2}"/>
                </a:ext>
              </a:extLst>
            </p:cNvPr>
            <p:cNvSpPr txBox="1"/>
            <p:nvPr/>
          </p:nvSpPr>
          <p:spPr>
            <a:xfrm>
              <a:off x="391830" y="1291193"/>
              <a:ext cx="1467068" cy="1384995"/>
            </a:xfrm>
            <a:prstGeom prst="rect">
              <a:avLst/>
            </a:prstGeom>
            <a:noFill/>
          </p:spPr>
          <p:txBody>
            <a:bodyPr vert="eaVert" wrap="square" rtlCol="0" anchor="ctr">
              <a:spAutoFit/>
            </a:bodyPr>
            <a:lstStyle/>
            <a:p>
              <a:pPr>
                <a:lnSpc>
                  <a:spcPts val="2500"/>
                </a:lnSpc>
              </a:pPr>
              <a:r>
                <a:rPr lang="zh-CN" altLang="en-US" sz="1400" dirty="0">
                  <a:solidFill>
                    <a:schemeClr val="bg1"/>
                  </a:solidFill>
                  <a:latin typeface="微软雅黑" panose="020B0503020204020204" pitchFamily="34" charset="-122"/>
                  <a:ea typeface="微软雅黑" panose="020B0503020204020204" pitchFamily="34" charset="-122"/>
                </a:rPr>
                <a:t>添加你的文字添加你的文字添加你的文字添加你的文字</a:t>
              </a:r>
            </a:p>
          </p:txBody>
        </p:sp>
      </p:grpSp>
      <p:sp>
        <p:nvSpPr>
          <p:cNvPr id="314" name="任意多边形: 形状 313">
            <a:extLst>
              <a:ext uri="{FF2B5EF4-FFF2-40B4-BE49-F238E27FC236}">
                <a16:creationId xmlns="" xmlns:a16="http://schemas.microsoft.com/office/drawing/2014/main" id="{7B4DE924-6472-40A6-8CFA-9FBA6866AC75}"/>
              </a:ext>
            </a:extLst>
          </p:cNvPr>
          <p:cNvSpPr/>
          <p:nvPr/>
        </p:nvSpPr>
        <p:spPr>
          <a:xfrm>
            <a:off x="1114557" y="2959100"/>
            <a:ext cx="6914887" cy="2184400"/>
          </a:xfrm>
          <a:custGeom>
            <a:avLst/>
            <a:gdLst>
              <a:gd name="connsiteX0" fmla="*/ 1023258 w 1023258"/>
              <a:gd name="connsiteY0" fmla="*/ 364576 h 371351"/>
              <a:gd name="connsiteX1" fmla="*/ 1023258 w 1023258"/>
              <a:gd name="connsiteY1" fmla="*/ 371351 h 371351"/>
              <a:gd name="connsiteX2" fmla="*/ 1016527 w 1023258"/>
              <a:gd name="connsiteY2" fmla="*/ 371351 h 371351"/>
              <a:gd name="connsiteX3" fmla="*/ 1023258 w 1023258"/>
              <a:gd name="connsiteY3" fmla="*/ 316747 h 371351"/>
              <a:gd name="connsiteX4" fmla="*/ 1023258 w 1023258"/>
              <a:gd name="connsiteY4" fmla="*/ 350807 h 371351"/>
              <a:gd name="connsiteX5" fmla="*/ 1002847 w 1023258"/>
              <a:gd name="connsiteY5" fmla="*/ 371351 h 371351"/>
              <a:gd name="connsiteX6" fmla="*/ 969008 w 1023258"/>
              <a:gd name="connsiteY6" fmla="*/ 371351 h 371351"/>
              <a:gd name="connsiteX7" fmla="*/ 1023258 w 1023258"/>
              <a:gd name="connsiteY7" fmla="*/ 268918 h 371351"/>
              <a:gd name="connsiteX8" fmla="*/ 1023258 w 1023258"/>
              <a:gd name="connsiteY8" fmla="*/ 302978 h 371351"/>
              <a:gd name="connsiteX9" fmla="*/ 955328 w 1023258"/>
              <a:gd name="connsiteY9" fmla="*/ 371351 h 371351"/>
              <a:gd name="connsiteX10" fmla="*/ 921490 w 1023258"/>
              <a:gd name="connsiteY10" fmla="*/ 371351 h 371351"/>
              <a:gd name="connsiteX11" fmla="*/ 1023258 w 1023258"/>
              <a:gd name="connsiteY11" fmla="*/ 221089 h 371351"/>
              <a:gd name="connsiteX12" fmla="*/ 1023258 w 1023258"/>
              <a:gd name="connsiteY12" fmla="*/ 255149 h 371351"/>
              <a:gd name="connsiteX13" fmla="*/ 907809 w 1023258"/>
              <a:gd name="connsiteY13" fmla="*/ 371351 h 371351"/>
              <a:gd name="connsiteX14" fmla="*/ 873971 w 1023258"/>
              <a:gd name="connsiteY14" fmla="*/ 371351 h 371351"/>
              <a:gd name="connsiteX15" fmla="*/ 1023258 w 1023258"/>
              <a:gd name="connsiteY15" fmla="*/ 173260 h 371351"/>
              <a:gd name="connsiteX16" fmla="*/ 1023258 w 1023258"/>
              <a:gd name="connsiteY16" fmla="*/ 207320 h 371351"/>
              <a:gd name="connsiteX17" fmla="*/ 860291 w 1023258"/>
              <a:gd name="connsiteY17" fmla="*/ 371351 h 371351"/>
              <a:gd name="connsiteX18" fmla="*/ 826452 w 1023258"/>
              <a:gd name="connsiteY18" fmla="*/ 371351 h 371351"/>
              <a:gd name="connsiteX19" fmla="*/ 1023258 w 1023258"/>
              <a:gd name="connsiteY19" fmla="*/ 125431 h 371351"/>
              <a:gd name="connsiteX20" fmla="*/ 1023258 w 1023258"/>
              <a:gd name="connsiteY20" fmla="*/ 159491 h 371351"/>
              <a:gd name="connsiteX21" fmla="*/ 812772 w 1023258"/>
              <a:gd name="connsiteY21" fmla="*/ 371351 h 371351"/>
              <a:gd name="connsiteX22" fmla="*/ 778933 w 1023258"/>
              <a:gd name="connsiteY22" fmla="*/ 371351 h 371351"/>
              <a:gd name="connsiteX23" fmla="*/ 1023258 w 1023258"/>
              <a:gd name="connsiteY23" fmla="*/ 77602 h 371351"/>
              <a:gd name="connsiteX24" fmla="*/ 1023258 w 1023258"/>
              <a:gd name="connsiteY24" fmla="*/ 111662 h 371351"/>
              <a:gd name="connsiteX25" fmla="*/ 765253 w 1023258"/>
              <a:gd name="connsiteY25" fmla="*/ 371351 h 371351"/>
              <a:gd name="connsiteX26" fmla="*/ 731414 w 1023258"/>
              <a:gd name="connsiteY26" fmla="*/ 371351 h 371351"/>
              <a:gd name="connsiteX27" fmla="*/ 1023258 w 1023258"/>
              <a:gd name="connsiteY27" fmla="*/ 29773 h 371351"/>
              <a:gd name="connsiteX28" fmla="*/ 1023258 w 1023258"/>
              <a:gd name="connsiteY28" fmla="*/ 63833 h 371351"/>
              <a:gd name="connsiteX29" fmla="*/ 717734 w 1023258"/>
              <a:gd name="connsiteY29" fmla="*/ 371351 h 371351"/>
              <a:gd name="connsiteX30" fmla="*/ 683895 w 1023258"/>
              <a:gd name="connsiteY30" fmla="*/ 371351 h 371351"/>
              <a:gd name="connsiteX31" fmla="*/ 1005319 w 1023258"/>
              <a:gd name="connsiteY31" fmla="*/ 0 h 371351"/>
              <a:gd name="connsiteX32" fmla="*/ 1023258 w 1023258"/>
              <a:gd name="connsiteY32" fmla="*/ 0 h 371351"/>
              <a:gd name="connsiteX33" fmla="*/ 1023258 w 1023258"/>
              <a:gd name="connsiteY33" fmla="*/ 16004 h 371351"/>
              <a:gd name="connsiteX34" fmla="*/ 670215 w 1023258"/>
              <a:gd name="connsiteY34" fmla="*/ 371351 h 371351"/>
              <a:gd name="connsiteX35" fmla="*/ 636376 w 1023258"/>
              <a:gd name="connsiteY35" fmla="*/ 371351 h 371351"/>
              <a:gd name="connsiteX36" fmla="*/ 957800 w 1023258"/>
              <a:gd name="connsiteY36" fmla="*/ 0 h 371351"/>
              <a:gd name="connsiteX37" fmla="*/ 991639 w 1023258"/>
              <a:gd name="connsiteY37" fmla="*/ 0 h 371351"/>
              <a:gd name="connsiteX38" fmla="*/ 622696 w 1023258"/>
              <a:gd name="connsiteY38" fmla="*/ 371351 h 371351"/>
              <a:gd name="connsiteX39" fmla="*/ 588857 w 1023258"/>
              <a:gd name="connsiteY39" fmla="*/ 371351 h 371351"/>
              <a:gd name="connsiteX40" fmla="*/ 910281 w 1023258"/>
              <a:gd name="connsiteY40" fmla="*/ 0 h 371351"/>
              <a:gd name="connsiteX41" fmla="*/ 944120 w 1023258"/>
              <a:gd name="connsiteY41" fmla="*/ 0 h 371351"/>
              <a:gd name="connsiteX42" fmla="*/ 575177 w 1023258"/>
              <a:gd name="connsiteY42" fmla="*/ 371351 h 371351"/>
              <a:gd name="connsiteX43" fmla="*/ 541339 w 1023258"/>
              <a:gd name="connsiteY43" fmla="*/ 371351 h 371351"/>
              <a:gd name="connsiteX44" fmla="*/ 862763 w 1023258"/>
              <a:gd name="connsiteY44" fmla="*/ 0 h 371351"/>
              <a:gd name="connsiteX45" fmla="*/ 896601 w 1023258"/>
              <a:gd name="connsiteY45" fmla="*/ 0 h 371351"/>
              <a:gd name="connsiteX46" fmla="*/ 527658 w 1023258"/>
              <a:gd name="connsiteY46" fmla="*/ 371351 h 371351"/>
              <a:gd name="connsiteX47" fmla="*/ 493820 w 1023258"/>
              <a:gd name="connsiteY47" fmla="*/ 371351 h 371351"/>
              <a:gd name="connsiteX48" fmla="*/ 815244 w 1023258"/>
              <a:gd name="connsiteY48" fmla="*/ 0 h 371351"/>
              <a:gd name="connsiteX49" fmla="*/ 849082 w 1023258"/>
              <a:gd name="connsiteY49" fmla="*/ 0 h 371351"/>
              <a:gd name="connsiteX50" fmla="*/ 480140 w 1023258"/>
              <a:gd name="connsiteY50" fmla="*/ 371351 h 371351"/>
              <a:gd name="connsiteX51" fmla="*/ 446301 w 1023258"/>
              <a:gd name="connsiteY51" fmla="*/ 371351 h 371351"/>
              <a:gd name="connsiteX52" fmla="*/ 767725 w 1023258"/>
              <a:gd name="connsiteY52" fmla="*/ 0 h 371351"/>
              <a:gd name="connsiteX53" fmla="*/ 801563 w 1023258"/>
              <a:gd name="connsiteY53" fmla="*/ 0 h 371351"/>
              <a:gd name="connsiteX54" fmla="*/ 432620 w 1023258"/>
              <a:gd name="connsiteY54" fmla="*/ 371351 h 371351"/>
              <a:gd name="connsiteX55" fmla="*/ 398782 w 1023258"/>
              <a:gd name="connsiteY55" fmla="*/ 371351 h 371351"/>
              <a:gd name="connsiteX56" fmla="*/ 720206 w 1023258"/>
              <a:gd name="connsiteY56" fmla="*/ 0 h 371351"/>
              <a:gd name="connsiteX57" fmla="*/ 754045 w 1023258"/>
              <a:gd name="connsiteY57" fmla="*/ 0 h 371351"/>
              <a:gd name="connsiteX58" fmla="*/ 385102 w 1023258"/>
              <a:gd name="connsiteY58" fmla="*/ 371351 h 371351"/>
              <a:gd name="connsiteX59" fmla="*/ 351263 w 1023258"/>
              <a:gd name="connsiteY59" fmla="*/ 371351 h 371351"/>
              <a:gd name="connsiteX60" fmla="*/ 672687 w 1023258"/>
              <a:gd name="connsiteY60" fmla="*/ 0 h 371351"/>
              <a:gd name="connsiteX61" fmla="*/ 706526 w 1023258"/>
              <a:gd name="connsiteY61" fmla="*/ 0 h 371351"/>
              <a:gd name="connsiteX62" fmla="*/ 337583 w 1023258"/>
              <a:gd name="connsiteY62" fmla="*/ 371351 h 371351"/>
              <a:gd name="connsiteX63" fmla="*/ 303744 w 1023258"/>
              <a:gd name="connsiteY63" fmla="*/ 371351 h 371351"/>
              <a:gd name="connsiteX64" fmla="*/ 625168 w 1023258"/>
              <a:gd name="connsiteY64" fmla="*/ 0 h 371351"/>
              <a:gd name="connsiteX65" fmla="*/ 659007 w 1023258"/>
              <a:gd name="connsiteY65" fmla="*/ 0 h 371351"/>
              <a:gd name="connsiteX66" fmla="*/ 290064 w 1023258"/>
              <a:gd name="connsiteY66" fmla="*/ 371351 h 371351"/>
              <a:gd name="connsiteX67" fmla="*/ 256225 w 1023258"/>
              <a:gd name="connsiteY67" fmla="*/ 371351 h 371351"/>
              <a:gd name="connsiteX68" fmla="*/ 577649 w 1023258"/>
              <a:gd name="connsiteY68" fmla="*/ 0 h 371351"/>
              <a:gd name="connsiteX69" fmla="*/ 611488 w 1023258"/>
              <a:gd name="connsiteY69" fmla="*/ 0 h 371351"/>
              <a:gd name="connsiteX70" fmla="*/ 242545 w 1023258"/>
              <a:gd name="connsiteY70" fmla="*/ 371351 h 371351"/>
              <a:gd name="connsiteX71" fmla="*/ 208706 w 1023258"/>
              <a:gd name="connsiteY71" fmla="*/ 371351 h 371351"/>
              <a:gd name="connsiteX72" fmla="*/ 530130 w 1023258"/>
              <a:gd name="connsiteY72" fmla="*/ 0 h 371351"/>
              <a:gd name="connsiteX73" fmla="*/ 563969 w 1023258"/>
              <a:gd name="connsiteY73" fmla="*/ 0 h 371351"/>
              <a:gd name="connsiteX74" fmla="*/ 195026 w 1023258"/>
              <a:gd name="connsiteY74" fmla="*/ 371351 h 371351"/>
              <a:gd name="connsiteX75" fmla="*/ 161187 w 1023258"/>
              <a:gd name="connsiteY75" fmla="*/ 371351 h 371351"/>
              <a:gd name="connsiteX76" fmla="*/ 482612 w 1023258"/>
              <a:gd name="connsiteY76" fmla="*/ 0 h 371351"/>
              <a:gd name="connsiteX77" fmla="*/ 516450 w 1023258"/>
              <a:gd name="connsiteY77" fmla="*/ 0 h 371351"/>
              <a:gd name="connsiteX78" fmla="*/ 147507 w 1023258"/>
              <a:gd name="connsiteY78" fmla="*/ 371351 h 371351"/>
              <a:gd name="connsiteX79" fmla="*/ 113668 w 1023258"/>
              <a:gd name="connsiteY79" fmla="*/ 371351 h 371351"/>
              <a:gd name="connsiteX80" fmla="*/ 435093 w 1023258"/>
              <a:gd name="connsiteY80" fmla="*/ 0 h 371351"/>
              <a:gd name="connsiteX81" fmla="*/ 468931 w 1023258"/>
              <a:gd name="connsiteY81" fmla="*/ 0 h 371351"/>
              <a:gd name="connsiteX82" fmla="*/ 99988 w 1023258"/>
              <a:gd name="connsiteY82" fmla="*/ 371351 h 371351"/>
              <a:gd name="connsiteX83" fmla="*/ 66150 w 1023258"/>
              <a:gd name="connsiteY83" fmla="*/ 371351 h 371351"/>
              <a:gd name="connsiteX84" fmla="*/ 387574 w 1023258"/>
              <a:gd name="connsiteY84" fmla="*/ 0 h 371351"/>
              <a:gd name="connsiteX85" fmla="*/ 421412 w 1023258"/>
              <a:gd name="connsiteY85" fmla="*/ 0 h 371351"/>
              <a:gd name="connsiteX86" fmla="*/ 52469 w 1023258"/>
              <a:gd name="connsiteY86" fmla="*/ 371351 h 371351"/>
              <a:gd name="connsiteX87" fmla="*/ 18631 w 1023258"/>
              <a:gd name="connsiteY87" fmla="*/ 371351 h 371351"/>
              <a:gd name="connsiteX88" fmla="*/ 340055 w 1023258"/>
              <a:gd name="connsiteY88" fmla="*/ 0 h 371351"/>
              <a:gd name="connsiteX89" fmla="*/ 373894 w 1023258"/>
              <a:gd name="connsiteY89" fmla="*/ 0 h 371351"/>
              <a:gd name="connsiteX90" fmla="*/ 4951 w 1023258"/>
              <a:gd name="connsiteY90" fmla="*/ 371351 h 371351"/>
              <a:gd name="connsiteX91" fmla="*/ 0 w 1023258"/>
              <a:gd name="connsiteY91" fmla="*/ 371351 h 371351"/>
              <a:gd name="connsiteX92" fmla="*/ 0 w 1023258"/>
              <a:gd name="connsiteY92" fmla="*/ 342274 h 371351"/>
              <a:gd name="connsiteX93" fmla="*/ 292536 w 1023258"/>
              <a:gd name="connsiteY93" fmla="*/ 0 h 371351"/>
              <a:gd name="connsiteX94" fmla="*/ 326375 w 1023258"/>
              <a:gd name="connsiteY94" fmla="*/ 0 h 371351"/>
              <a:gd name="connsiteX95" fmla="*/ 0 w 1023258"/>
              <a:gd name="connsiteY95" fmla="*/ 328505 h 371351"/>
              <a:gd name="connsiteX96" fmla="*/ 0 w 1023258"/>
              <a:gd name="connsiteY96" fmla="*/ 294445 h 371351"/>
              <a:gd name="connsiteX97" fmla="*/ 245017 w 1023258"/>
              <a:gd name="connsiteY97" fmla="*/ 0 h 371351"/>
              <a:gd name="connsiteX98" fmla="*/ 278856 w 1023258"/>
              <a:gd name="connsiteY98" fmla="*/ 0 h 371351"/>
              <a:gd name="connsiteX99" fmla="*/ 0 w 1023258"/>
              <a:gd name="connsiteY99" fmla="*/ 280676 h 371351"/>
              <a:gd name="connsiteX100" fmla="*/ 0 w 1023258"/>
              <a:gd name="connsiteY100" fmla="*/ 246616 h 371351"/>
              <a:gd name="connsiteX101" fmla="*/ 197498 w 1023258"/>
              <a:gd name="connsiteY101" fmla="*/ 0 h 371351"/>
              <a:gd name="connsiteX102" fmla="*/ 231337 w 1023258"/>
              <a:gd name="connsiteY102" fmla="*/ 0 h 371351"/>
              <a:gd name="connsiteX103" fmla="*/ 0 w 1023258"/>
              <a:gd name="connsiteY103" fmla="*/ 232847 h 371351"/>
              <a:gd name="connsiteX104" fmla="*/ 0 w 1023258"/>
              <a:gd name="connsiteY104" fmla="*/ 198787 h 371351"/>
              <a:gd name="connsiteX105" fmla="*/ 149979 w 1023258"/>
              <a:gd name="connsiteY105" fmla="*/ 0 h 371351"/>
              <a:gd name="connsiteX106" fmla="*/ 183818 w 1023258"/>
              <a:gd name="connsiteY106" fmla="*/ 0 h 371351"/>
              <a:gd name="connsiteX107" fmla="*/ 0 w 1023258"/>
              <a:gd name="connsiteY107" fmla="*/ 185018 h 371351"/>
              <a:gd name="connsiteX108" fmla="*/ 0 w 1023258"/>
              <a:gd name="connsiteY108" fmla="*/ 150958 h 371351"/>
              <a:gd name="connsiteX109" fmla="*/ 102461 w 1023258"/>
              <a:gd name="connsiteY109" fmla="*/ 0 h 371351"/>
              <a:gd name="connsiteX110" fmla="*/ 136299 w 1023258"/>
              <a:gd name="connsiteY110" fmla="*/ 0 h 371351"/>
              <a:gd name="connsiteX111" fmla="*/ 0 w 1023258"/>
              <a:gd name="connsiteY111" fmla="*/ 137189 h 371351"/>
              <a:gd name="connsiteX112" fmla="*/ 0 w 1023258"/>
              <a:gd name="connsiteY112" fmla="*/ 103129 h 371351"/>
              <a:gd name="connsiteX113" fmla="*/ 54942 w 1023258"/>
              <a:gd name="connsiteY113" fmla="*/ 0 h 371351"/>
              <a:gd name="connsiteX114" fmla="*/ 88780 w 1023258"/>
              <a:gd name="connsiteY114" fmla="*/ 0 h 371351"/>
              <a:gd name="connsiteX115" fmla="*/ 0 w 1023258"/>
              <a:gd name="connsiteY115" fmla="*/ 89360 h 371351"/>
              <a:gd name="connsiteX116" fmla="*/ 0 w 1023258"/>
              <a:gd name="connsiteY116" fmla="*/ 55300 h 371351"/>
              <a:gd name="connsiteX117" fmla="*/ 7423 w 1023258"/>
              <a:gd name="connsiteY117" fmla="*/ 0 h 371351"/>
              <a:gd name="connsiteX118" fmla="*/ 41262 w 1023258"/>
              <a:gd name="connsiteY118" fmla="*/ 0 h 371351"/>
              <a:gd name="connsiteX119" fmla="*/ 0 w 1023258"/>
              <a:gd name="connsiteY119" fmla="*/ 41531 h 371351"/>
              <a:gd name="connsiteX120" fmla="*/ 0 w 1023258"/>
              <a:gd name="connsiteY120" fmla="*/ 7471 h 371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1023258" h="371351">
                <a:moveTo>
                  <a:pt x="1023258" y="364576"/>
                </a:moveTo>
                <a:lnTo>
                  <a:pt x="1023258" y="371351"/>
                </a:lnTo>
                <a:lnTo>
                  <a:pt x="1016527" y="371351"/>
                </a:lnTo>
                <a:close/>
                <a:moveTo>
                  <a:pt x="1023258" y="316747"/>
                </a:moveTo>
                <a:lnTo>
                  <a:pt x="1023258" y="350807"/>
                </a:lnTo>
                <a:lnTo>
                  <a:pt x="1002847" y="371351"/>
                </a:lnTo>
                <a:lnTo>
                  <a:pt x="969008" y="371351"/>
                </a:lnTo>
                <a:close/>
                <a:moveTo>
                  <a:pt x="1023258" y="268918"/>
                </a:moveTo>
                <a:lnTo>
                  <a:pt x="1023258" y="302978"/>
                </a:lnTo>
                <a:lnTo>
                  <a:pt x="955328" y="371351"/>
                </a:lnTo>
                <a:lnTo>
                  <a:pt x="921490" y="371351"/>
                </a:lnTo>
                <a:close/>
                <a:moveTo>
                  <a:pt x="1023258" y="221089"/>
                </a:moveTo>
                <a:lnTo>
                  <a:pt x="1023258" y="255149"/>
                </a:lnTo>
                <a:lnTo>
                  <a:pt x="907809" y="371351"/>
                </a:lnTo>
                <a:lnTo>
                  <a:pt x="873971" y="371351"/>
                </a:lnTo>
                <a:close/>
                <a:moveTo>
                  <a:pt x="1023258" y="173260"/>
                </a:moveTo>
                <a:lnTo>
                  <a:pt x="1023258" y="207320"/>
                </a:lnTo>
                <a:lnTo>
                  <a:pt x="860291" y="371351"/>
                </a:lnTo>
                <a:lnTo>
                  <a:pt x="826452" y="371351"/>
                </a:lnTo>
                <a:close/>
                <a:moveTo>
                  <a:pt x="1023258" y="125431"/>
                </a:moveTo>
                <a:lnTo>
                  <a:pt x="1023258" y="159491"/>
                </a:lnTo>
                <a:lnTo>
                  <a:pt x="812772" y="371351"/>
                </a:lnTo>
                <a:lnTo>
                  <a:pt x="778933" y="371351"/>
                </a:lnTo>
                <a:close/>
                <a:moveTo>
                  <a:pt x="1023258" y="77602"/>
                </a:moveTo>
                <a:lnTo>
                  <a:pt x="1023258" y="111662"/>
                </a:lnTo>
                <a:lnTo>
                  <a:pt x="765253" y="371351"/>
                </a:lnTo>
                <a:lnTo>
                  <a:pt x="731414" y="371351"/>
                </a:lnTo>
                <a:close/>
                <a:moveTo>
                  <a:pt x="1023258" y="29773"/>
                </a:moveTo>
                <a:lnTo>
                  <a:pt x="1023258" y="63833"/>
                </a:lnTo>
                <a:lnTo>
                  <a:pt x="717734" y="371351"/>
                </a:lnTo>
                <a:lnTo>
                  <a:pt x="683895" y="371351"/>
                </a:lnTo>
                <a:close/>
                <a:moveTo>
                  <a:pt x="1005319" y="0"/>
                </a:moveTo>
                <a:lnTo>
                  <a:pt x="1023258" y="0"/>
                </a:lnTo>
                <a:lnTo>
                  <a:pt x="1023258" y="16004"/>
                </a:lnTo>
                <a:lnTo>
                  <a:pt x="670215" y="371351"/>
                </a:lnTo>
                <a:lnTo>
                  <a:pt x="636376" y="371351"/>
                </a:lnTo>
                <a:close/>
                <a:moveTo>
                  <a:pt x="957800" y="0"/>
                </a:moveTo>
                <a:lnTo>
                  <a:pt x="991639" y="0"/>
                </a:lnTo>
                <a:lnTo>
                  <a:pt x="622696" y="371351"/>
                </a:lnTo>
                <a:lnTo>
                  <a:pt x="588857" y="371351"/>
                </a:lnTo>
                <a:close/>
                <a:moveTo>
                  <a:pt x="910281" y="0"/>
                </a:moveTo>
                <a:lnTo>
                  <a:pt x="944120" y="0"/>
                </a:lnTo>
                <a:lnTo>
                  <a:pt x="575177" y="371351"/>
                </a:lnTo>
                <a:lnTo>
                  <a:pt x="541339" y="371351"/>
                </a:lnTo>
                <a:close/>
                <a:moveTo>
                  <a:pt x="862763" y="0"/>
                </a:moveTo>
                <a:lnTo>
                  <a:pt x="896601" y="0"/>
                </a:lnTo>
                <a:lnTo>
                  <a:pt x="527658" y="371351"/>
                </a:lnTo>
                <a:lnTo>
                  <a:pt x="493820" y="371351"/>
                </a:lnTo>
                <a:close/>
                <a:moveTo>
                  <a:pt x="815244" y="0"/>
                </a:moveTo>
                <a:lnTo>
                  <a:pt x="849082" y="0"/>
                </a:lnTo>
                <a:lnTo>
                  <a:pt x="480140" y="371351"/>
                </a:lnTo>
                <a:lnTo>
                  <a:pt x="446301" y="371351"/>
                </a:lnTo>
                <a:close/>
                <a:moveTo>
                  <a:pt x="767725" y="0"/>
                </a:moveTo>
                <a:lnTo>
                  <a:pt x="801563" y="0"/>
                </a:lnTo>
                <a:lnTo>
                  <a:pt x="432620" y="371351"/>
                </a:lnTo>
                <a:lnTo>
                  <a:pt x="398782" y="371351"/>
                </a:lnTo>
                <a:close/>
                <a:moveTo>
                  <a:pt x="720206" y="0"/>
                </a:moveTo>
                <a:lnTo>
                  <a:pt x="754045" y="0"/>
                </a:lnTo>
                <a:lnTo>
                  <a:pt x="385102" y="371351"/>
                </a:lnTo>
                <a:lnTo>
                  <a:pt x="351263" y="371351"/>
                </a:lnTo>
                <a:close/>
                <a:moveTo>
                  <a:pt x="672687" y="0"/>
                </a:moveTo>
                <a:lnTo>
                  <a:pt x="706526" y="0"/>
                </a:lnTo>
                <a:lnTo>
                  <a:pt x="337583" y="371351"/>
                </a:lnTo>
                <a:lnTo>
                  <a:pt x="303744" y="371351"/>
                </a:lnTo>
                <a:close/>
                <a:moveTo>
                  <a:pt x="625168" y="0"/>
                </a:moveTo>
                <a:lnTo>
                  <a:pt x="659007" y="0"/>
                </a:lnTo>
                <a:lnTo>
                  <a:pt x="290064" y="371351"/>
                </a:lnTo>
                <a:lnTo>
                  <a:pt x="256225" y="371351"/>
                </a:lnTo>
                <a:close/>
                <a:moveTo>
                  <a:pt x="577649" y="0"/>
                </a:moveTo>
                <a:lnTo>
                  <a:pt x="611488" y="0"/>
                </a:lnTo>
                <a:lnTo>
                  <a:pt x="242545" y="371351"/>
                </a:lnTo>
                <a:lnTo>
                  <a:pt x="208706" y="371351"/>
                </a:lnTo>
                <a:close/>
                <a:moveTo>
                  <a:pt x="530130" y="0"/>
                </a:moveTo>
                <a:lnTo>
                  <a:pt x="563969" y="0"/>
                </a:lnTo>
                <a:lnTo>
                  <a:pt x="195026" y="371351"/>
                </a:lnTo>
                <a:lnTo>
                  <a:pt x="161187" y="371351"/>
                </a:lnTo>
                <a:close/>
                <a:moveTo>
                  <a:pt x="482612" y="0"/>
                </a:moveTo>
                <a:lnTo>
                  <a:pt x="516450" y="0"/>
                </a:lnTo>
                <a:lnTo>
                  <a:pt x="147507" y="371351"/>
                </a:lnTo>
                <a:lnTo>
                  <a:pt x="113668" y="371351"/>
                </a:lnTo>
                <a:close/>
                <a:moveTo>
                  <a:pt x="435093" y="0"/>
                </a:moveTo>
                <a:lnTo>
                  <a:pt x="468931" y="0"/>
                </a:lnTo>
                <a:lnTo>
                  <a:pt x="99988" y="371351"/>
                </a:lnTo>
                <a:lnTo>
                  <a:pt x="66150" y="371351"/>
                </a:lnTo>
                <a:close/>
                <a:moveTo>
                  <a:pt x="387574" y="0"/>
                </a:moveTo>
                <a:lnTo>
                  <a:pt x="421412" y="0"/>
                </a:lnTo>
                <a:lnTo>
                  <a:pt x="52469" y="371351"/>
                </a:lnTo>
                <a:lnTo>
                  <a:pt x="18631" y="371351"/>
                </a:lnTo>
                <a:close/>
                <a:moveTo>
                  <a:pt x="340055" y="0"/>
                </a:moveTo>
                <a:lnTo>
                  <a:pt x="373894" y="0"/>
                </a:lnTo>
                <a:lnTo>
                  <a:pt x="4951" y="371351"/>
                </a:lnTo>
                <a:lnTo>
                  <a:pt x="0" y="371351"/>
                </a:lnTo>
                <a:lnTo>
                  <a:pt x="0" y="342274"/>
                </a:lnTo>
                <a:close/>
                <a:moveTo>
                  <a:pt x="292536" y="0"/>
                </a:moveTo>
                <a:lnTo>
                  <a:pt x="326375" y="0"/>
                </a:lnTo>
                <a:lnTo>
                  <a:pt x="0" y="328505"/>
                </a:lnTo>
                <a:lnTo>
                  <a:pt x="0" y="294445"/>
                </a:lnTo>
                <a:close/>
                <a:moveTo>
                  <a:pt x="245017" y="0"/>
                </a:moveTo>
                <a:lnTo>
                  <a:pt x="278856" y="0"/>
                </a:lnTo>
                <a:lnTo>
                  <a:pt x="0" y="280676"/>
                </a:lnTo>
                <a:lnTo>
                  <a:pt x="0" y="246616"/>
                </a:lnTo>
                <a:close/>
                <a:moveTo>
                  <a:pt x="197498" y="0"/>
                </a:moveTo>
                <a:lnTo>
                  <a:pt x="231337" y="0"/>
                </a:lnTo>
                <a:lnTo>
                  <a:pt x="0" y="232847"/>
                </a:lnTo>
                <a:lnTo>
                  <a:pt x="0" y="198787"/>
                </a:lnTo>
                <a:close/>
                <a:moveTo>
                  <a:pt x="149979" y="0"/>
                </a:moveTo>
                <a:lnTo>
                  <a:pt x="183818" y="0"/>
                </a:lnTo>
                <a:lnTo>
                  <a:pt x="0" y="185018"/>
                </a:lnTo>
                <a:lnTo>
                  <a:pt x="0" y="150958"/>
                </a:lnTo>
                <a:close/>
                <a:moveTo>
                  <a:pt x="102461" y="0"/>
                </a:moveTo>
                <a:lnTo>
                  <a:pt x="136299" y="0"/>
                </a:lnTo>
                <a:lnTo>
                  <a:pt x="0" y="137189"/>
                </a:lnTo>
                <a:lnTo>
                  <a:pt x="0" y="103129"/>
                </a:lnTo>
                <a:close/>
                <a:moveTo>
                  <a:pt x="54942" y="0"/>
                </a:moveTo>
                <a:lnTo>
                  <a:pt x="88780" y="0"/>
                </a:lnTo>
                <a:lnTo>
                  <a:pt x="0" y="89360"/>
                </a:lnTo>
                <a:lnTo>
                  <a:pt x="0" y="55300"/>
                </a:lnTo>
                <a:close/>
                <a:moveTo>
                  <a:pt x="7423" y="0"/>
                </a:moveTo>
                <a:lnTo>
                  <a:pt x="41262" y="0"/>
                </a:lnTo>
                <a:lnTo>
                  <a:pt x="0" y="41531"/>
                </a:lnTo>
                <a:lnTo>
                  <a:pt x="0" y="7471"/>
                </a:lnTo>
                <a:close/>
              </a:path>
            </a:pathLst>
          </a:custGeom>
          <a:solidFill>
            <a:srgbClr val="FF8A33">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a:extLst>
              <a:ext uri="{FF2B5EF4-FFF2-40B4-BE49-F238E27FC236}">
                <a16:creationId xmlns="" xmlns:a16="http://schemas.microsoft.com/office/drawing/2014/main" id="{503D82EE-384E-4197-9254-C6CA907D315C}"/>
              </a:ext>
            </a:extLst>
          </p:cNvPr>
          <p:cNvGrpSpPr/>
          <p:nvPr/>
        </p:nvGrpSpPr>
        <p:grpSpPr>
          <a:xfrm>
            <a:off x="1379231" y="3462175"/>
            <a:ext cx="6385539" cy="1104725"/>
            <a:chOff x="1429621" y="3462175"/>
            <a:chExt cx="6385539" cy="1104725"/>
          </a:xfrm>
        </p:grpSpPr>
        <p:sp>
          <p:nvSpPr>
            <p:cNvPr id="22" name="任意多边形: 形状 21">
              <a:extLst>
                <a:ext uri="{FF2B5EF4-FFF2-40B4-BE49-F238E27FC236}">
                  <a16:creationId xmlns="" xmlns:a16="http://schemas.microsoft.com/office/drawing/2014/main" id="{7260A1E2-D22A-49B8-ADCE-416F247ADD3E}"/>
                </a:ext>
              </a:extLst>
            </p:cNvPr>
            <p:cNvSpPr/>
            <p:nvPr/>
          </p:nvSpPr>
          <p:spPr>
            <a:xfrm>
              <a:off x="1619250" y="3609975"/>
              <a:ext cx="6010275" cy="800178"/>
            </a:xfrm>
            <a:custGeom>
              <a:avLst/>
              <a:gdLst>
                <a:gd name="connsiteX0" fmla="*/ 0 w 6010275"/>
                <a:gd name="connsiteY0" fmla="*/ 47625 h 800178"/>
                <a:gd name="connsiteX1" fmla="*/ 1495425 w 6010275"/>
                <a:gd name="connsiteY1" fmla="*/ 800100 h 800178"/>
                <a:gd name="connsiteX2" fmla="*/ 3009900 w 6010275"/>
                <a:gd name="connsiteY2" fmla="*/ 9525 h 800178"/>
                <a:gd name="connsiteX3" fmla="*/ 4524375 w 6010275"/>
                <a:gd name="connsiteY3" fmla="*/ 800100 h 800178"/>
                <a:gd name="connsiteX4" fmla="*/ 6010275 w 6010275"/>
                <a:gd name="connsiteY4" fmla="*/ 0 h 800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0275" h="800178">
                  <a:moveTo>
                    <a:pt x="0" y="47625"/>
                  </a:moveTo>
                  <a:cubicBezTo>
                    <a:pt x="496887" y="427037"/>
                    <a:pt x="993775" y="806450"/>
                    <a:pt x="1495425" y="800100"/>
                  </a:cubicBezTo>
                  <a:cubicBezTo>
                    <a:pt x="1997075" y="793750"/>
                    <a:pt x="2505075" y="9525"/>
                    <a:pt x="3009900" y="9525"/>
                  </a:cubicBezTo>
                  <a:cubicBezTo>
                    <a:pt x="3514725" y="9525"/>
                    <a:pt x="4024313" y="801687"/>
                    <a:pt x="4524375" y="800100"/>
                  </a:cubicBezTo>
                  <a:cubicBezTo>
                    <a:pt x="5024437" y="798513"/>
                    <a:pt x="5517356" y="399256"/>
                    <a:pt x="6010275" y="0"/>
                  </a:cubicBezTo>
                </a:path>
              </a:pathLst>
            </a:custGeom>
            <a:noFill/>
            <a:ln w="57150">
              <a:solidFill>
                <a:srgbClr val="FF8A33">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5" name="任意多边形: 形状 314">
              <a:extLst>
                <a:ext uri="{FF2B5EF4-FFF2-40B4-BE49-F238E27FC236}">
                  <a16:creationId xmlns="" xmlns:a16="http://schemas.microsoft.com/office/drawing/2014/main" id="{4B965A7C-B8E2-4360-AF77-0939E95A340A}"/>
                </a:ext>
              </a:extLst>
            </p:cNvPr>
            <p:cNvSpPr/>
            <p:nvPr/>
          </p:nvSpPr>
          <p:spPr>
            <a:xfrm>
              <a:off x="1429621" y="3462175"/>
              <a:ext cx="341169" cy="341463"/>
            </a:xfrm>
            <a:custGeom>
              <a:avLst/>
              <a:gdLst>
                <a:gd name="connsiteX0" fmla="*/ 892690 w 917996"/>
                <a:gd name="connsiteY0" fmla="*/ 603322 h 918788"/>
                <a:gd name="connsiteX1" fmla="*/ 881553 w 917996"/>
                <a:gd name="connsiteY1" fmla="*/ 639016 h 918788"/>
                <a:gd name="connsiteX2" fmla="*/ 840609 w 917996"/>
                <a:gd name="connsiteY2" fmla="*/ 714025 h 918788"/>
                <a:gd name="connsiteX3" fmla="*/ 917864 w 917996"/>
                <a:gd name="connsiteY3" fmla="*/ 457375 h 918788"/>
                <a:gd name="connsiteX4" fmla="*/ 917996 w 917996"/>
                <a:gd name="connsiteY4" fmla="*/ 459394 h 918788"/>
                <a:gd name="connsiteX5" fmla="*/ 912272 w 917996"/>
                <a:gd name="connsiteY5" fmla="*/ 515902 h 918788"/>
                <a:gd name="connsiteX6" fmla="*/ 789694 w 917996"/>
                <a:gd name="connsiteY6" fmla="*/ 776454 h 918788"/>
                <a:gd name="connsiteX7" fmla="*/ 782222 w 917996"/>
                <a:gd name="connsiteY7" fmla="*/ 785450 h 918788"/>
                <a:gd name="connsiteX8" fmla="*/ 752992 w 917996"/>
                <a:gd name="connsiteY8" fmla="*/ 807830 h 918788"/>
                <a:gd name="connsiteX9" fmla="*/ 910446 w 917996"/>
                <a:gd name="connsiteY9" fmla="*/ 380710 h 918788"/>
                <a:gd name="connsiteX10" fmla="*/ 914056 w 917996"/>
                <a:gd name="connsiteY10" fmla="*/ 398955 h 918788"/>
                <a:gd name="connsiteX11" fmla="*/ 915242 w 917996"/>
                <a:gd name="connsiteY11" fmla="*/ 417153 h 918788"/>
                <a:gd name="connsiteX12" fmla="*/ 719318 w 917996"/>
                <a:gd name="connsiteY12" fmla="*/ 833612 h 918788"/>
                <a:gd name="connsiteX13" fmla="*/ 688470 w 917996"/>
                <a:gd name="connsiteY13" fmla="*/ 857230 h 918788"/>
                <a:gd name="connsiteX14" fmla="*/ 685616 w 917996"/>
                <a:gd name="connsiteY14" fmla="*/ 858610 h 918788"/>
                <a:gd name="connsiteX15" fmla="*/ 894731 w 917996"/>
                <a:gd name="connsiteY15" fmla="*/ 321677 h 918788"/>
                <a:gd name="connsiteX16" fmla="*/ 902567 w 917996"/>
                <a:gd name="connsiteY16" fmla="*/ 340892 h 918788"/>
                <a:gd name="connsiteX17" fmla="*/ 904067 w 917996"/>
                <a:gd name="connsiteY17" fmla="*/ 348472 h 918788"/>
                <a:gd name="connsiteX18" fmla="*/ 657728 w 917996"/>
                <a:gd name="connsiteY18" fmla="*/ 872092 h 918788"/>
                <a:gd name="connsiteX19" fmla="*/ 629327 w 917996"/>
                <a:gd name="connsiteY19" fmla="*/ 885822 h 918788"/>
                <a:gd name="connsiteX20" fmla="*/ 874540 w 917996"/>
                <a:gd name="connsiteY20" fmla="*/ 272161 h 918788"/>
                <a:gd name="connsiteX21" fmla="*/ 884727 w 917996"/>
                <a:gd name="connsiteY21" fmla="*/ 297145 h 918788"/>
                <a:gd name="connsiteX22" fmla="*/ 604051 w 917996"/>
                <a:gd name="connsiteY22" fmla="*/ 893754 h 918788"/>
                <a:gd name="connsiteX23" fmla="*/ 578545 w 917996"/>
                <a:gd name="connsiteY23" fmla="*/ 901329 h 918788"/>
                <a:gd name="connsiteX24" fmla="*/ 853098 w 917996"/>
                <a:gd name="connsiteY24" fmla="*/ 225302 h 918788"/>
                <a:gd name="connsiteX25" fmla="*/ 858934 w 917996"/>
                <a:gd name="connsiteY25" fmla="*/ 233892 h 918788"/>
                <a:gd name="connsiteX26" fmla="*/ 864536 w 917996"/>
                <a:gd name="connsiteY26" fmla="*/ 247628 h 918788"/>
                <a:gd name="connsiteX27" fmla="*/ 553501 w 917996"/>
                <a:gd name="connsiteY27" fmla="*/ 908767 h 918788"/>
                <a:gd name="connsiteX28" fmla="*/ 551186 w 917996"/>
                <a:gd name="connsiteY28" fmla="*/ 909455 h 918788"/>
                <a:gd name="connsiteX29" fmla="*/ 530243 w 917996"/>
                <a:gd name="connsiteY29" fmla="*/ 911566 h 918788"/>
                <a:gd name="connsiteX30" fmla="*/ 827403 w 917996"/>
                <a:gd name="connsiteY30" fmla="*/ 187484 h 918788"/>
                <a:gd name="connsiteX31" fmla="*/ 840367 w 917996"/>
                <a:gd name="connsiteY31" fmla="*/ 206565 h 918788"/>
                <a:gd name="connsiteX32" fmla="*/ 507625 w 917996"/>
                <a:gd name="connsiteY32" fmla="*/ 913846 h 918788"/>
                <a:gd name="connsiteX33" fmla="*/ 484591 w 917996"/>
                <a:gd name="connsiteY33" fmla="*/ 916168 h 918788"/>
                <a:gd name="connsiteX34" fmla="*/ 799489 w 917996"/>
                <a:gd name="connsiteY34" fmla="*/ 154383 h 918788"/>
                <a:gd name="connsiteX35" fmla="*/ 814446 w 917996"/>
                <a:gd name="connsiteY35" fmla="*/ 169229 h 918788"/>
                <a:gd name="connsiteX36" fmla="*/ 461973 w 917996"/>
                <a:gd name="connsiteY36" fmla="*/ 918448 h 918788"/>
                <a:gd name="connsiteX37" fmla="*/ 458602 w 917996"/>
                <a:gd name="connsiteY37" fmla="*/ 918788 h 918788"/>
                <a:gd name="connsiteX38" fmla="*/ 441121 w 917996"/>
                <a:gd name="connsiteY38" fmla="*/ 916132 h 918788"/>
                <a:gd name="connsiteX39" fmla="*/ 135743 w 917996"/>
                <a:gd name="connsiteY39" fmla="*/ 132919 h 918788"/>
                <a:gd name="connsiteX40" fmla="*/ 3860 w 917996"/>
                <a:gd name="connsiteY40" fmla="*/ 413251 h 918788"/>
                <a:gd name="connsiteX41" fmla="*/ 8541 w 917996"/>
                <a:gd name="connsiteY41" fmla="*/ 366810 h 918788"/>
                <a:gd name="connsiteX42" fmla="*/ 17803 w 917996"/>
                <a:gd name="connsiteY42" fmla="*/ 336973 h 918788"/>
                <a:gd name="connsiteX43" fmla="*/ 85532 w 917996"/>
                <a:gd name="connsiteY43" fmla="*/ 193008 h 918788"/>
                <a:gd name="connsiteX44" fmla="*/ 133762 w 917996"/>
                <a:gd name="connsiteY44" fmla="*/ 134554 h 918788"/>
                <a:gd name="connsiteX45" fmla="*/ 769845 w 917996"/>
                <a:gd name="connsiteY45" fmla="*/ 124959 h 918788"/>
                <a:gd name="connsiteX46" fmla="*/ 784802 w 917996"/>
                <a:gd name="connsiteY46" fmla="*/ 139805 h 918788"/>
                <a:gd name="connsiteX47" fmla="*/ 421013 w 917996"/>
                <a:gd name="connsiteY47" fmla="*/ 913077 h 918788"/>
                <a:gd name="connsiteX48" fmla="*/ 400536 w 917996"/>
                <a:gd name="connsiteY48" fmla="*/ 909966 h 918788"/>
                <a:gd name="connsiteX49" fmla="*/ 739558 w 917996"/>
                <a:gd name="connsiteY49" fmla="*/ 96901 h 918788"/>
                <a:gd name="connsiteX50" fmla="*/ 744390 w 917996"/>
                <a:gd name="connsiteY50" fmla="*/ 99694 h 918788"/>
                <a:gd name="connsiteX51" fmla="*/ 755158 w 917996"/>
                <a:gd name="connsiteY51" fmla="*/ 110381 h 918788"/>
                <a:gd name="connsiteX52" fmla="*/ 380428 w 917996"/>
                <a:gd name="connsiteY52" fmla="*/ 906911 h 918788"/>
                <a:gd name="connsiteX53" fmla="*/ 359950 w 917996"/>
                <a:gd name="connsiteY53" fmla="*/ 903800 h 918788"/>
                <a:gd name="connsiteX54" fmla="*/ 705369 w 917996"/>
                <a:gd name="connsiteY54" fmla="*/ 77138 h 918788"/>
                <a:gd name="connsiteX55" fmla="*/ 722620 w 917996"/>
                <a:gd name="connsiteY55" fmla="*/ 87109 h 918788"/>
                <a:gd name="connsiteX56" fmla="*/ 339842 w 917996"/>
                <a:gd name="connsiteY56" fmla="*/ 900745 h 918788"/>
                <a:gd name="connsiteX57" fmla="*/ 321361 w 917996"/>
                <a:gd name="connsiteY57" fmla="*/ 897938 h 918788"/>
                <a:gd name="connsiteX58" fmla="*/ 319618 w 917996"/>
                <a:gd name="connsiteY58" fmla="*/ 897095 h 918788"/>
                <a:gd name="connsiteX59" fmla="*/ 206000 w 917996"/>
                <a:gd name="connsiteY59" fmla="*/ 76015 h 918788"/>
                <a:gd name="connsiteX60" fmla="*/ 3872 w 917996"/>
                <a:gd name="connsiteY60" fmla="*/ 505660 h 918788"/>
                <a:gd name="connsiteX61" fmla="*/ 0 w 917996"/>
                <a:gd name="connsiteY61" fmla="*/ 467251 h 918788"/>
                <a:gd name="connsiteX62" fmla="*/ 170956 w 917996"/>
                <a:gd name="connsiteY62" fmla="*/ 103865 h 918788"/>
                <a:gd name="connsiteX63" fmla="*/ 201751 w 917996"/>
                <a:gd name="connsiteY63" fmla="*/ 78457 h 918788"/>
                <a:gd name="connsiteX64" fmla="*/ 671180 w 917996"/>
                <a:gd name="connsiteY64" fmla="*/ 57375 h 918788"/>
                <a:gd name="connsiteX65" fmla="*/ 688431 w 917996"/>
                <a:gd name="connsiteY65" fmla="*/ 67346 h 918788"/>
                <a:gd name="connsiteX66" fmla="*/ 302064 w 917996"/>
                <a:gd name="connsiteY66" fmla="*/ 888610 h 918788"/>
                <a:gd name="connsiteX67" fmla="*/ 284188 w 917996"/>
                <a:gd name="connsiteY67" fmla="*/ 879970 h 918788"/>
                <a:gd name="connsiteX68" fmla="*/ 264828 w 917996"/>
                <a:gd name="connsiteY68" fmla="*/ 43406 h 918788"/>
                <a:gd name="connsiteX69" fmla="*/ 15131 w 917996"/>
                <a:gd name="connsiteY69" fmla="*/ 574164 h 918788"/>
                <a:gd name="connsiteX70" fmla="*/ 8541 w 917996"/>
                <a:gd name="connsiteY70" fmla="*/ 551978 h 918788"/>
                <a:gd name="connsiteX71" fmla="*/ 7674 w 917996"/>
                <a:gd name="connsiteY71" fmla="*/ 543375 h 918788"/>
                <a:gd name="connsiteX72" fmla="*/ 235530 w 917996"/>
                <a:gd name="connsiteY72" fmla="*/ 59042 h 918788"/>
                <a:gd name="connsiteX73" fmla="*/ 259436 w 917996"/>
                <a:gd name="connsiteY73" fmla="*/ 45301 h 918788"/>
                <a:gd name="connsiteX74" fmla="*/ 636991 w 917996"/>
                <a:gd name="connsiteY74" fmla="*/ 37612 h 918788"/>
                <a:gd name="connsiteX75" fmla="*/ 654242 w 917996"/>
                <a:gd name="connsiteY75" fmla="*/ 47583 h 918788"/>
                <a:gd name="connsiteX76" fmla="*/ 266634 w 917996"/>
                <a:gd name="connsiteY76" fmla="*/ 871485 h 918788"/>
                <a:gd name="connsiteX77" fmla="*/ 248758 w 917996"/>
                <a:gd name="connsiteY77" fmla="*/ 862844 h 918788"/>
                <a:gd name="connsiteX78" fmla="*/ 316929 w 917996"/>
                <a:gd name="connsiteY78" fmla="*/ 25094 h 918788"/>
                <a:gd name="connsiteX79" fmla="*/ 32234 w 917996"/>
                <a:gd name="connsiteY79" fmla="*/ 630244 h 918788"/>
                <a:gd name="connsiteX80" fmla="*/ 31073 w 917996"/>
                <a:gd name="connsiteY80" fmla="*/ 627842 h 918788"/>
                <a:gd name="connsiteX81" fmla="*/ 23469 w 917996"/>
                <a:gd name="connsiteY81" fmla="*/ 602237 h 918788"/>
                <a:gd name="connsiteX82" fmla="*/ 290641 w 917996"/>
                <a:gd name="connsiteY82" fmla="*/ 34333 h 918788"/>
                <a:gd name="connsiteX83" fmla="*/ 599989 w 917996"/>
                <a:gd name="connsiteY83" fmla="*/ 23828 h 918788"/>
                <a:gd name="connsiteX84" fmla="*/ 619241 w 917996"/>
                <a:gd name="connsiteY84" fmla="*/ 29546 h 918788"/>
                <a:gd name="connsiteX85" fmla="*/ 231205 w 917996"/>
                <a:gd name="connsiteY85" fmla="*/ 854359 h 918788"/>
                <a:gd name="connsiteX86" fmla="*/ 213328 w 917996"/>
                <a:gd name="connsiteY86" fmla="*/ 845718 h 918788"/>
                <a:gd name="connsiteX87" fmla="*/ 561834 w 917996"/>
                <a:gd name="connsiteY87" fmla="*/ 12496 h 918788"/>
                <a:gd name="connsiteX88" fmla="*/ 581086 w 917996"/>
                <a:gd name="connsiteY88" fmla="*/ 18214 h 918788"/>
                <a:gd name="connsiteX89" fmla="*/ 196351 w 917996"/>
                <a:gd name="connsiteY89" fmla="*/ 836010 h 918788"/>
                <a:gd name="connsiteX90" fmla="*/ 180574 w 917996"/>
                <a:gd name="connsiteY90" fmla="*/ 822906 h 918788"/>
                <a:gd name="connsiteX91" fmla="*/ 367354 w 917996"/>
                <a:gd name="connsiteY91" fmla="*/ 10346 h 918788"/>
                <a:gd name="connsiteX92" fmla="*/ 54274 w 917996"/>
                <a:gd name="connsiteY92" fmla="*/ 675833 h 918788"/>
                <a:gd name="connsiteX93" fmla="*/ 43154 w 917996"/>
                <a:gd name="connsiteY93" fmla="*/ 652830 h 918788"/>
                <a:gd name="connsiteX94" fmla="*/ 342743 w 917996"/>
                <a:gd name="connsiteY94" fmla="*/ 16021 h 918788"/>
                <a:gd name="connsiteX95" fmla="*/ 354854 w 917996"/>
                <a:gd name="connsiteY95" fmla="*/ 11764 h 918788"/>
                <a:gd name="connsiteX96" fmla="*/ 521255 w 917996"/>
                <a:gd name="connsiteY96" fmla="*/ 6316 h 918788"/>
                <a:gd name="connsiteX97" fmla="*/ 542203 w 917996"/>
                <a:gd name="connsiteY97" fmla="*/ 8428 h 918788"/>
                <a:gd name="connsiteX98" fmla="*/ 165082 w 917996"/>
                <a:gd name="connsiteY98" fmla="*/ 810039 h 918788"/>
                <a:gd name="connsiteX99" fmla="*/ 149306 w 917996"/>
                <a:gd name="connsiteY99" fmla="*/ 796935 h 918788"/>
                <a:gd name="connsiteX100" fmla="*/ 413291 w 917996"/>
                <a:gd name="connsiteY100" fmla="*/ 5138 h 918788"/>
                <a:gd name="connsiteX101" fmla="*/ 79767 w 917996"/>
                <a:gd name="connsiteY101" fmla="*/ 714079 h 918788"/>
                <a:gd name="connsiteX102" fmla="*/ 66176 w 917996"/>
                <a:gd name="connsiteY102" fmla="*/ 696329 h 918788"/>
                <a:gd name="connsiteX103" fmla="*/ 390113 w 917996"/>
                <a:gd name="connsiteY103" fmla="*/ 7766 h 918788"/>
                <a:gd name="connsiteX104" fmla="*/ 479737 w 917996"/>
                <a:gd name="connsiteY104" fmla="*/ 2131 h 918788"/>
                <a:gd name="connsiteX105" fmla="*/ 500685 w 917996"/>
                <a:gd name="connsiteY105" fmla="*/ 4242 h 918788"/>
                <a:gd name="connsiteX106" fmla="*/ 133814 w 917996"/>
                <a:gd name="connsiteY106" fmla="*/ 784067 h 918788"/>
                <a:gd name="connsiteX107" fmla="*/ 132546 w 917996"/>
                <a:gd name="connsiteY107" fmla="*/ 783014 h 918788"/>
                <a:gd name="connsiteX108" fmla="*/ 120048 w 917996"/>
                <a:gd name="connsiteY108" fmla="*/ 766690 h 918788"/>
                <a:gd name="connsiteX109" fmla="*/ 458602 w 917996"/>
                <a:gd name="connsiteY109" fmla="*/ 0 h 918788"/>
                <a:gd name="connsiteX110" fmla="*/ 459168 w 917996"/>
                <a:gd name="connsiteY110" fmla="*/ 57 h 918788"/>
                <a:gd name="connsiteX111" fmla="*/ 106703 w 917996"/>
                <a:gd name="connsiteY111" fmla="*/ 749260 h 918788"/>
                <a:gd name="connsiteX112" fmla="*/ 93112 w 917996"/>
                <a:gd name="connsiteY112" fmla="*/ 731509 h 918788"/>
                <a:gd name="connsiteX113" fmla="*/ 436050 w 917996"/>
                <a:gd name="connsiteY113" fmla="*/ 2557 h 91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917996" h="918788">
                  <a:moveTo>
                    <a:pt x="892690" y="603322"/>
                  </a:moveTo>
                  <a:lnTo>
                    <a:pt x="881553" y="639016"/>
                  </a:lnTo>
                  <a:lnTo>
                    <a:pt x="840609" y="714025"/>
                  </a:lnTo>
                  <a:close/>
                  <a:moveTo>
                    <a:pt x="917864" y="457375"/>
                  </a:moveTo>
                  <a:lnTo>
                    <a:pt x="917996" y="459394"/>
                  </a:lnTo>
                  <a:lnTo>
                    <a:pt x="912272" y="515902"/>
                  </a:lnTo>
                  <a:lnTo>
                    <a:pt x="789694" y="776454"/>
                  </a:lnTo>
                  <a:lnTo>
                    <a:pt x="782222" y="785450"/>
                  </a:lnTo>
                  <a:lnTo>
                    <a:pt x="752992" y="807830"/>
                  </a:lnTo>
                  <a:close/>
                  <a:moveTo>
                    <a:pt x="910446" y="380710"/>
                  </a:moveTo>
                  <a:lnTo>
                    <a:pt x="914056" y="398955"/>
                  </a:lnTo>
                  <a:lnTo>
                    <a:pt x="915242" y="417153"/>
                  </a:lnTo>
                  <a:lnTo>
                    <a:pt x="719318" y="833612"/>
                  </a:lnTo>
                  <a:lnTo>
                    <a:pt x="688470" y="857230"/>
                  </a:lnTo>
                  <a:lnTo>
                    <a:pt x="685616" y="858610"/>
                  </a:lnTo>
                  <a:close/>
                  <a:moveTo>
                    <a:pt x="894731" y="321677"/>
                  </a:moveTo>
                  <a:lnTo>
                    <a:pt x="902567" y="340892"/>
                  </a:lnTo>
                  <a:lnTo>
                    <a:pt x="904067" y="348472"/>
                  </a:lnTo>
                  <a:lnTo>
                    <a:pt x="657728" y="872092"/>
                  </a:lnTo>
                  <a:lnTo>
                    <a:pt x="629327" y="885822"/>
                  </a:lnTo>
                  <a:close/>
                  <a:moveTo>
                    <a:pt x="874540" y="272161"/>
                  </a:moveTo>
                  <a:lnTo>
                    <a:pt x="884727" y="297145"/>
                  </a:lnTo>
                  <a:lnTo>
                    <a:pt x="604051" y="893754"/>
                  </a:lnTo>
                  <a:lnTo>
                    <a:pt x="578545" y="901329"/>
                  </a:lnTo>
                  <a:close/>
                  <a:moveTo>
                    <a:pt x="853098" y="225302"/>
                  </a:moveTo>
                  <a:lnTo>
                    <a:pt x="858934" y="233892"/>
                  </a:lnTo>
                  <a:lnTo>
                    <a:pt x="864536" y="247628"/>
                  </a:lnTo>
                  <a:lnTo>
                    <a:pt x="553501" y="908767"/>
                  </a:lnTo>
                  <a:lnTo>
                    <a:pt x="551186" y="909455"/>
                  </a:lnTo>
                  <a:lnTo>
                    <a:pt x="530243" y="911566"/>
                  </a:lnTo>
                  <a:close/>
                  <a:moveTo>
                    <a:pt x="827403" y="187484"/>
                  </a:moveTo>
                  <a:lnTo>
                    <a:pt x="840367" y="206565"/>
                  </a:lnTo>
                  <a:lnTo>
                    <a:pt x="507625" y="913846"/>
                  </a:lnTo>
                  <a:lnTo>
                    <a:pt x="484591" y="916168"/>
                  </a:lnTo>
                  <a:close/>
                  <a:moveTo>
                    <a:pt x="799489" y="154383"/>
                  </a:moveTo>
                  <a:lnTo>
                    <a:pt x="814446" y="169229"/>
                  </a:lnTo>
                  <a:lnTo>
                    <a:pt x="461973" y="918448"/>
                  </a:lnTo>
                  <a:lnTo>
                    <a:pt x="458602" y="918788"/>
                  </a:lnTo>
                  <a:lnTo>
                    <a:pt x="441121" y="916132"/>
                  </a:lnTo>
                  <a:close/>
                  <a:moveTo>
                    <a:pt x="135743" y="132919"/>
                  </a:moveTo>
                  <a:lnTo>
                    <a:pt x="3860" y="413251"/>
                  </a:lnTo>
                  <a:lnTo>
                    <a:pt x="8541" y="366810"/>
                  </a:lnTo>
                  <a:lnTo>
                    <a:pt x="17803" y="336973"/>
                  </a:lnTo>
                  <a:lnTo>
                    <a:pt x="85532" y="193008"/>
                  </a:lnTo>
                  <a:lnTo>
                    <a:pt x="133762" y="134554"/>
                  </a:lnTo>
                  <a:close/>
                  <a:moveTo>
                    <a:pt x="769845" y="124959"/>
                  </a:moveTo>
                  <a:lnTo>
                    <a:pt x="784802" y="139805"/>
                  </a:lnTo>
                  <a:lnTo>
                    <a:pt x="421013" y="913077"/>
                  </a:lnTo>
                  <a:lnTo>
                    <a:pt x="400536" y="909966"/>
                  </a:lnTo>
                  <a:close/>
                  <a:moveTo>
                    <a:pt x="739558" y="96901"/>
                  </a:moveTo>
                  <a:lnTo>
                    <a:pt x="744390" y="99694"/>
                  </a:lnTo>
                  <a:lnTo>
                    <a:pt x="755158" y="110381"/>
                  </a:lnTo>
                  <a:lnTo>
                    <a:pt x="380428" y="906911"/>
                  </a:lnTo>
                  <a:lnTo>
                    <a:pt x="359950" y="903800"/>
                  </a:lnTo>
                  <a:close/>
                  <a:moveTo>
                    <a:pt x="705369" y="77138"/>
                  </a:moveTo>
                  <a:lnTo>
                    <a:pt x="722620" y="87109"/>
                  </a:lnTo>
                  <a:lnTo>
                    <a:pt x="339842" y="900745"/>
                  </a:lnTo>
                  <a:lnTo>
                    <a:pt x="321361" y="897938"/>
                  </a:lnTo>
                  <a:lnTo>
                    <a:pt x="319618" y="897095"/>
                  </a:lnTo>
                  <a:close/>
                  <a:moveTo>
                    <a:pt x="206000" y="76015"/>
                  </a:moveTo>
                  <a:lnTo>
                    <a:pt x="3872" y="505660"/>
                  </a:lnTo>
                  <a:lnTo>
                    <a:pt x="0" y="467251"/>
                  </a:lnTo>
                  <a:lnTo>
                    <a:pt x="170956" y="103865"/>
                  </a:lnTo>
                  <a:lnTo>
                    <a:pt x="201751" y="78457"/>
                  </a:lnTo>
                  <a:close/>
                  <a:moveTo>
                    <a:pt x="671180" y="57375"/>
                  </a:moveTo>
                  <a:lnTo>
                    <a:pt x="688431" y="67346"/>
                  </a:lnTo>
                  <a:lnTo>
                    <a:pt x="302064" y="888610"/>
                  </a:lnTo>
                  <a:lnTo>
                    <a:pt x="284188" y="879970"/>
                  </a:lnTo>
                  <a:close/>
                  <a:moveTo>
                    <a:pt x="264828" y="43406"/>
                  </a:moveTo>
                  <a:lnTo>
                    <a:pt x="15131" y="574164"/>
                  </a:lnTo>
                  <a:lnTo>
                    <a:pt x="8541" y="551978"/>
                  </a:lnTo>
                  <a:lnTo>
                    <a:pt x="7674" y="543375"/>
                  </a:lnTo>
                  <a:lnTo>
                    <a:pt x="235530" y="59042"/>
                  </a:lnTo>
                  <a:lnTo>
                    <a:pt x="259436" y="45301"/>
                  </a:lnTo>
                  <a:close/>
                  <a:moveTo>
                    <a:pt x="636991" y="37612"/>
                  </a:moveTo>
                  <a:lnTo>
                    <a:pt x="654242" y="47583"/>
                  </a:lnTo>
                  <a:lnTo>
                    <a:pt x="266634" y="871485"/>
                  </a:lnTo>
                  <a:lnTo>
                    <a:pt x="248758" y="862844"/>
                  </a:lnTo>
                  <a:close/>
                  <a:moveTo>
                    <a:pt x="316929" y="25094"/>
                  </a:moveTo>
                  <a:lnTo>
                    <a:pt x="32234" y="630244"/>
                  </a:lnTo>
                  <a:lnTo>
                    <a:pt x="31073" y="627842"/>
                  </a:lnTo>
                  <a:lnTo>
                    <a:pt x="23469" y="602237"/>
                  </a:lnTo>
                  <a:lnTo>
                    <a:pt x="290641" y="34333"/>
                  </a:lnTo>
                  <a:close/>
                  <a:moveTo>
                    <a:pt x="599989" y="23828"/>
                  </a:moveTo>
                  <a:lnTo>
                    <a:pt x="619241" y="29546"/>
                  </a:lnTo>
                  <a:lnTo>
                    <a:pt x="231205" y="854359"/>
                  </a:lnTo>
                  <a:lnTo>
                    <a:pt x="213328" y="845718"/>
                  </a:lnTo>
                  <a:close/>
                  <a:moveTo>
                    <a:pt x="561834" y="12496"/>
                  </a:moveTo>
                  <a:lnTo>
                    <a:pt x="581086" y="18214"/>
                  </a:lnTo>
                  <a:lnTo>
                    <a:pt x="196351" y="836010"/>
                  </a:lnTo>
                  <a:lnTo>
                    <a:pt x="180574" y="822906"/>
                  </a:lnTo>
                  <a:close/>
                  <a:moveTo>
                    <a:pt x="367354" y="10346"/>
                  </a:moveTo>
                  <a:lnTo>
                    <a:pt x="54274" y="675833"/>
                  </a:lnTo>
                  <a:lnTo>
                    <a:pt x="43154" y="652830"/>
                  </a:lnTo>
                  <a:lnTo>
                    <a:pt x="342743" y="16021"/>
                  </a:lnTo>
                  <a:lnTo>
                    <a:pt x="354854" y="11764"/>
                  </a:lnTo>
                  <a:close/>
                  <a:moveTo>
                    <a:pt x="521255" y="6316"/>
                  </a:moveTo>
                  <a:lnTo>
                    <a:pt x="542203" y="8428"/>
                  </a:lnTo>
                  <a:lnTo>
                    <a:pt x="165082" y="810039"/>
                  </a:lnTo>
                  <a:lnTo>
                    <a:pt x="149306" y="796935"/>
                  </a:lnTo>
                  <a:close/>
                  <a:moveTo>
                    <a:pt x="413291" y="5138"/>
                  </a:moveTo>
                  <a:lnTo>
                    <a:pt x="79767" y="714079"/>
                  </a:lnTo>
                  <a:lnTo>
                    <a:pt x="66176" y="696329"/>
                  </a:lnTo>
                  <a:lnTo>
                    <a:pt x="390113" y="7766"/>
                  </a:lnTo>
                  <a:close/>
                  <a:moveTo>
                    <a:pt x="479737" y="2131"/>
                  </a:moveTo>
                  <a:lnTo>
                    <a:pt x="500685" y="4242"/>
                  </a:lnTo>
                  <a:lnTo>
                    <a:pt x="133814" y="784067"/>
                  </a:lnTo>
                  <a:lnTo>
                    <a:pt x="132546" y="783014"/>
                  </a:lnTo>
                  <a:lnTo>
                    <a:pt x="120048" y="766690"/>
                  </a:lnTo>
                  <a:close/>
                  <a:moveTo>
                    <a:pt x="458602" y="0"/>
                  </a:moveTo>
                  <a:lnTo>
                    <a:pt x="459168" y="57"/>
                  </a:lnTo>
                  <a:lnTo>
                    <a:pt x="106703" y="749260"/>
                  </a:lnTo>
                  <a:lnTo>
                    <a:pt x="93112" y="731509"/>
                  </a:lnTo>
                  <a:lnTo>
                    <a:pt x="436050" y="2557"/>
                  </a:lnTo>
                  <a:close/>
                </a:path>
              </a:pathLst>
            </a:custGeom>
            <a:solidFill>
              <a:srgbClr val="FF8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6" name="任意多边形: 形状 315">
              <a:extLst>
                <a:ext uri="{FF2B5EF4-FFF2-40B4-BE49-F238E27FC236}">
                  <a16:creationId xmlns="" xmlns:a16="http://schemas.microsoft.com/office/drawing/2014/main" id="{CD90D680-2E3A-4975-B24E-649CF0588DA2}"/>
                </a:ext>
              </a:extLst>
            </p:cNvPr>
            <p:cNvSpPr/>
            <p:nvPr/>
          </p:nvSpPr>
          <p:spPr>
            <a:xfrm>
              <a:off x="2940713" y="4225437"/>
              <a:ext cx="341169" cy="341463"/>
            </a:xfrm>
            <a:custGeom>
              <a:avLst/>
              <a:gdLst>
                <a:gd name="connsiteX0" fmla="*/ 892690 w 917996"/>
                <a:gd name="connsiteY0" fmla="*/ 603322 h 918788"/>
                <a:gd name="connsiteX1" fmla="*/ 881553 w 917996"/>
                <a:gd name="connsiteY1" fmla="*/ 639016 h 918788"/>
                <a:gd name="connsiteX2" fmla="*/ 840609 w 917996"/>
                <a:gd name="connsiteY2" fmla="*/ 714025 h 918788"/>
                <a:gd name="connsiteX3" fmla="*/ 917864 w 917996"/>
                <a:gd name="connsiteY3" fmla="*/ 457375 h 918788"/>
                <a:gd name="connsiteX4" fmla="*/ 917996 w 917996"/>
                <a:gd name="connsiteY4" fmla="*/ 459394 h 918788"/>
                <a:gd name="connsiteX5" fmla="*/ 912272 w 917996"/>
                <a:gd name="connsiteY5" fmla="*/ 515902 h 918788"/>
                <a:gd name="connsiteX6" fmla="*/ 789694 w 917996"/>
                <a:gd name="connsiteY6" fmla="*/ 776454 h 918788"/>
                <a:gd name="connsiteX7" fmla="*/ 782222 w 917996"/>
                <a:gd name="connsiteY7" fmla="*/ 785450 h 918788"/>
                <a:gd name="connsiteX8" fmla="*/ 752992 w 917996"/>
                <a:gd name="connsiteY8" fmla="*/ 807830 h 918788"/>
                <a:gd name="connsiteX9" fmla="*/ 910446 w 917996"/>
                <a:gd name="connsiteY9" fmla="*/ 380710 h 918788"/>
                <a:gd name="connsiteX10" fmla="*/ 914056 w 917996"/>
                <a:gd name="connsiteY10" fmla="*/ 398955 h 918788"/>
                <a:gd name="connsiteX11" fmla="*/ 915242 w 917996"/>
                <a:gd name="connsiteY11" fmla="*/ 417153 h 918788"/>
                <a:gd name="connsiteX12" fmla="*/ 719318 w 917996"/>
                <a:gd name="connsiteY12" fmla="*/ 833612 h 918788"/>
                <a:gd name="connsiteX13" fmla="*/ 688470 w 917996"/>
                <a:gd name="connsiteY13" fmla="*/ 857230 h 918788"/>
                <a:gd name="connsiteX14" fmla="*/ 685616 w 917996"/>
                <a:gd name="connsiteY14" fmla="*/ 858610 h 918788"/>
                <a:gd name="connsiteX15" fmla="*/ 894731 w 917996"/>
                <a:gd name="connsiteY15" fmla="*/ 321677 h 918788"/>
                <a:gd name="connsiteX16" fmla="*/ 902567 w 917996"/>
                <a:gd name="connsiteY16" fmla="*/ 340892 h 918788"/>
                <a:gd name="connsiteX17" fmla="*/ 904067 w 917996"/>
                <a:gd name="connsiteY17" fmla="*/ 348472 h 918788"/>
                <a:gd name="connsiteX18" fmla="*/ 657728 w 917996"/>
                <a:gd name="connsiteY18" fmla="*/ 872092 h 918788"/>
                <a:gd name="connsiteX19" fmla="*/ 629327 w 917996"/>
                <a:gd name="connsiteY19" fmla="*/ 885822 h 918788"/>
                <a:gd name="connsiteX20" fmla="*/ 874540 w 917996"/>
                <a:gd name="connsiteY20" fmla="*/ 272161 h 918788"/>
                <a:gd name="connsiteX21" fmla="*/ 884727 w 917996"/>
                <a:gd name="connsiteY21" fmla="*/ 297145 h 918788"/>
                <a:gd name="connsiteX22" fmla="*/ 604051 w 917996"/>
                <a:gd name="connsiteY22" fmla="*/ 893754 h 918788"/>
                <a:gd name="connsiteX23" fmla="*/ 578545 w 917996"/>
                <a:gd name="connsiteY23" fmla="*/ 901329 h 918788"/>
                <a:gd name="connsiteX24" fmla="*/ 853098 w 917996"/>
                <a:gd name="connsiteY24" fmla="*/ 225302 h 918788"/>
                <a:gd name="connsiteX25" fmla="*/ 858934 w 917996"/>
                <a:gd name="connsiteY25" fmla="*/ 233892 h 918788"/>
                <a:gd name="connsiteX26" fmla="*/ 864536 w 917996"/>
                <a:gd name="connsiteY26" fmla="*/ 247628 h 918788"/>
                <a:gd name="connsiteX27" fmla="*/ 553501 w 917996"/>
                <a:gd name="connsiteY27" fmla="*/ 908767 h 918788"/>
                <a:gd name="connsiteX28" fmla="*/ 551186 w 917996"/>
                <a:gd name="connsiteY28" fmla="*/ 909455 h 918788"/>
                <a:gd name="connsiteX29" fmla="*/ 530243 w 917996"/>
                <a:gd name="connsiteY29" fmla="*/ 911566 h 918788"/>
                <a:gd name="connsiteX30" fmla="*/ 827403 w 917996"/>
                <a:gd name="connsiteY30" fmla="*/ 187484 h 918788"/>
                <a:gd name="connsiteX31" fmla="*/ 840367 w 917996"/>
                <a:gd name="connsiteY31" fmla="*/ 206565 h 918788"/>
                <a:gd name="connsiteX32" fmla="*/ 507625 w 917996"/>
                <a:gd name="connsiteY32" fmla="*/ 913846 h 918788"/>
                <a:gd name="connsiteX33" fmla="*/ 484591 w 917996"/>
                <a:gd name="connsiteY33" fmla="*/ 916168 h 918788"/>
                <a:gd name="connsiteX34" fmla="*/ 799489 w 917996"/>
                <a:gd name="connsiteY34" fmla="*/ 154383 h 918788"/>
                <a:gd name="connsiteX35" fmla="*/ 814446 w 917996"/>
                <a:gd name="connsiteY35" fmla="*/ 169229 h 918788"/>
                <a:gd name="connsiteX36" fmla="*/ 461973 w 917996"/>
                <a:gd name="connsiteY36" fmla="*/ 918448 h 918788"/>
                <a:gd name="connsiteX37" fmla="*/ 458602 w 917996"/>
                <a:gd name="connsiteY37" fmla="*/ 918788 h 918788"/>
                <a:gd name="connsiteX38" fmla="*/ 441121 w 917996"/>
                <a:gd name="connsiteY38" fmla="*/ 916132 h 918788"/>
                <a:gd name="connsiteX39" fmla="*/ 135743 w 917996"/>
                <a:gd name="connsiteY39" fmla="*/ 132919 h 918788"/>
                <a:gd name="connsiteX40" fmla="*/ 3860 w 917996"/>
                <a:gd name="connsiteY40" fmla="*/ 413251 h 918788"/>
                <a:gd name="connsiteX41" fmla="*/ 8541 w 917996"/>
                <a:gd name="connsiteY41" fmla="*/ 366810 h 918788"/>
                <a:gd name="connsiteX42" fmla="*/ 17803 w 917996"/>
                <a:gd name="connsiteY42" fmla="*/ 336973 h 918788"/>
                <a:gd name="connsiteX43" fmla="*/ 85532 w 917996"/>
                <a:gd name="connsiteY43" fmla="*/ 193008 h 918788"/>
                <a:gd name="connsiteX44" fmla="*/ 133762 w 917996"/>
                <a:gd name="connsiteY44" fmla="*/ 134554 h 918788"/>
                <a:gd name="connsiteX45" fmla="*/ 769845 w 917996"/>
                <a:gd name="connsiteY45" fmla="*/ 124959 h 918788"/>
                <a:gd name="connsiteX46" fmla="*/ 784802 w 917996"/>
                <a:gd name="connsiteY46" fmla="*/ 139805 h 918788"/>
                <a:gd name="connsiteX47" fmla="*/ 421013 w 917996"/>
                <a:gd name="connsiteY47" fmla="*/ 913077 h 918788"/>
                <a:gd name="connsiteX48" fmla="*/ 400536 w 917996"/>
                <a:gd name="connsiteY48" fmla="*/ 909966 h 918788"/>
                <a:gd name="connsiteX49" fmla="*/ 739558 w 917996"/>
                <a:gd name="connsiteY49" fmla="*/ 96901 h 918788"/>
                <a:gd name="connsiteX50" fmla="*/ 744390 w 917996"/>
                <a:gd name="connsiteY50" fmla="*/ 99694 h 918788"/>
                <a:gd name="connsiteX51" fmla="*/ 755158 w 917996"/>
                <a:gd name="connsiteY51" fmla="*/ 110381 h 918788"/>
                <a:gd name="connsiteX52" fmla="*/ 380428 w 917996"/>
                <a:gd name="connsiteY52" fmla="*/ 906911 h 918788"/>
                <a:gd name="connsiteX53" fmla="*/ 359950 w 917996"/>
                <a:gd name="connsiteY53" fmla="*/ 903800 h 918788"/>
                <a:gd name="connsiteX54" fmla="*/ 705369 w 917996"/>
                <a:gd name="connsiteY54" fmla="*/ 77138 h 918788"/>
                <a:gd name="connsiteX55" fmla="*/ 722620 w 917996"/>
                <a:gd name="connsiteY55" fmla="*/ 87109 h 918788"/>
                <a:gd name="connsiteX56" fmla="*/ 339842 w 917996"/>
                <a:gd name="connsiteY56" fmla="*/ 900745 h 918788"/>
                <a:gd name="connsiteX57" fmla="*/ 321361 w 917996"/>
                <a:gd name="connsiteY57" fmla="*/ 897938 h 918788"/>
                <a:gd name="connsiteX58" fmla="*/ 319618 w 917996"/>
                <a:gd name="connsiteY58" fmla="*/ 897095 h 918788"/>
                <a:gd name="connsiteX59" fmla="*/ 206000 w 917996"/>
                <a:gd name="connsiteY59" fmla="*/ 76015 h 918788"/>
                <a:gd name="connsiteX60" fmla="*/ 3872 w 917996"/>
                <a:gd name="connsiteY60" fmla="*/ 505660 h 918788"/>
                <a:gd name="connsiteX61" fmla="*/ 0 w 917996"/>
                <a:gd name="connsiteY61" fmla="*/ 467251 h 918788"/>
                <a:gd name="connsiteX62" fmla="*/ 170956 w 917996"/>
                <a:gd name="connsiteY62" fmla="*/ 103865 h 918788"/>
                <a:gd name="connsiteX63" fmla="*/ 201751 w 917996"/>
                <a:gd name="connsiteY63" fmla="*/ 78457 h 918788"/>
                <a:gd name="connsiteX64" fmla="*/ 671180 w 917996"/>
                <a:gd name="connsiteY64" fmla="*/ 57375 h 918788"/>
                <a:gd name="connsiteX65" fmla="*/ 688431 w 917996"/>
                <a:gd name="connsiteY65" fmla="*/ 67346 h 918788"/>
                <a:gd name="connsiteX66" fmla="*/ 302064 w 917996"/>
                <a:gd name="connsiteY66" fmla="*/ 888610 h 918788"/>
                <a:gd name="connsiteX67" fmla="*/ 284188 w 917996"/>
                <a:gd name="connsiteY67" fmla="*/ 879970 h 918788"/>
                <a:gd name="connsiteX68" fmla="*/ 264828 w 917996"/>
                <a:gd name="connsiteY68" fmla="*/ 43406 h 918788"/>
                <a:gd name="connsiteX69" fmla="*/ 15131 w 917996"/>
                <a:gd name="connsiteY69" fmla="*/ 574164 h 918788"/>
                <a:gd name="connsiteX70" fmla="*/ 8541 w 917996"/>
                <a:gd name="connsiteY70" fmla="*/ 551978 h 918788"/>
                <a:gd name="connsiteX71" fmla="*/ 7674 w 917996"/>
                <a:gd name="connsiteY71" fmla="*/ 543375 h 918788"/>
                <a:gd name="connsiteX72" fmla="*/ 235530 w 917996"/>
                <a:gd name="connsiteY72" fmla="*/ 59042 h 918788"/>
                <a:gd name="connsiteX73" fmla="*/ 259436 w 917996"/>
                <a:gd name="connsiteY73" fmla="*/ 45301 h 918788"/>
                <a:gd name="connsiteX74" fmla="*/ 636991 w 917996"/>
                <a:gd name="connsiteY74" fmla="*/ 37612 h 918788"/>
                <a:gd name="connsiteX75" fmla="*/ 654242 w 917996"/>
                <a:gd name="connsiteY75" fmla="*/ 47583 h 918788"/>
                <a:gd name="connsiteX76" fmla="*/ 266634 w 917996"/>
                <a:gd name="connsiteY76" fmla="*/ 871485 h 918788"/>
                <a:gd name="connsiteX77" fmla="*/ 248758 w 917996"/>
                <a:gd name="connsiteY77" fmla="*/ 862844 h 918788"/>
                <a:gd name="connsiteX78" fmla="*/ 316929 w 917996"/>
                <a:gd name="connsiteY78" fmla="*/ 25094 h 918788"/>
                <a:gd name="connsiteX79" fmla="*/ 32234 w 917996"/>
                <a:gd name="connsiteY79" fmla="*/ 630244 h 918788"/>
                <a:gd name="connsiteX80" fmla="*/ 31073 w 917996"/>
                <a:gd name="connsiteY80" fmla="*/ 627842 h 918788"/>
                <a:gd name="connsiteX81" fmla="*/ 23469 w 917996"/>
                <a:gd name="connsiteY81" fmla="*/ 602237 h 918788"/>
                <a:gd name="connsiteX82" fmla="*/ 290641 w 917996"/>
                <a:gd name="connsiteY82" fmla="*/ 34333 h 918788"/>
                <a:gd name="connsiteX83" fmla="*/ 599989 w 917996"/>
                <a:gd name="connsiteY83" fmla="*/ 23828 h 918788"/>
                <a:gd name="connsiteX84" fmla="*/ 619241 w 917996"/>
                <a:gd name="connsiteY84" fmla="*/ 29546 h 918788"/>
                <a:gd name="connsiteX85" fmla="*/ 231205 w 917996"/>
                <a:gd name="connsiteY85" fmla="*/ 854359 h 918788"/>
                <a:gd name="connsiteX86" fmla="*/ 213328 w 917996"/>
                <a:gd name="connsiteY86" fmla="*/ 845718 h 918788"/>
                <a:gd name="connsiteX87" fmla="*/ 561834 w 917996"/>
                <a:gd name="connsiteY87" fmla="*/ 12496 h 918788"/>
                <a:gd name="connsiteX88" fmla="*/ 581086 w 917996"/>
                <a:gd name="connsiteY88" fmla="*/ 18214 h 918788"/>
                <a:gd name="connsiteX89" fmla="*/ 196351 w 917996"/>
                <a:gd name="connsiteY89" fmla="*/ 836010 h 918788"/>
                <a:gd name="connsiteX90" fmla="*/ 180574 w 917996"/>
                <a:gd name="connsiteY90" fmla="*/ 822906 h 918788"/>
                <a:gd name="connsiteX91" fmla="*/ 367354 w 917996"/>
                <a:gd name="connsiteY91" fmla="*/ 10346 h 918788"/>
                <a:gd name="connsiteX92" fmla="*/ 54274 w 917996"/>
                <a:gd name="connsiteY92" fmla="*/ 675833 h 918788"/>
                <a:gd name="connsiteX93" fmla="*/ 43154 w 917996"/>
                <a:gd name="connsiteY93" fmla="*/ 652830 h 918788"/>
                <a:gd name="connsiteX94" fmla="*/ 342743 w 917996"/>
                <a:gd name="connsiteY94" fmla="*/ 16021 h 918788"/>
                <a:gd name="connsiteX95" fmla="*/ 354854 w 917996"/>
                <a:gd name="connsiteY95" fmla="*/ 11764 h 918788"/>
                <a:gd name="connsiteX96" fmla="*/ 521255 w 917996"/>
                <a:gd name="connsiteY96" fmla="*/ 6316 h 918788"/>
                <a:gd name="connsiteX97" fmla="*/ 542203 w 917996"/>
                <a:gd name="connsiteY97" fmla="*/ 8428 h 918788"/>
                <a:gd name="connsiteX98" fmla="*/ 165082 w 917996"/>
                <a:gd name="connsiteY98" fmla="*/ 810039 h 918788"/>
                <a:gd name="connsiteX99" fmla="*/ 149306 w 917996"/>
                <a:gd name="connsiteY99" fmla="*/ 796935 h 918788"/>
                <a:gd name="connsiteX100" fmla="*/ 413291 w 917996"/>
                <a:gd name="connsiteY100" fmla="*/ 5138 h 918788"/>
                <a:gd name="connsiteX101" fmla="*/ 79767 w 917996"/>
                <a:gd name="connsiteY101" fmla="*/ 714079 h 918788"/>
                <a:gd name="connsiteX102" fmla="*/ 66176 w 917996"/>
                <a:gd name="connsiteY102" fmla="*/ 696329 h 918788"/>
                <a:gd name="connsiteX103" fmla="*/ 390113 w 917996"/>
                <a:gd name="connsiteY103" fmla="*/ 7766 h 918788"/>
                <a:gd name="connsiteX104" fmla="*/ 479737 w 917996"/>
                <a:gd name="connsiteY104" fmla="*/ 2131 h 918788"/>
                <a:gd name="connsiteX105" fmla="*/ 500685 w 917996"/>
                <a:gd name="connsiteY105" fmla="*/ 4242 h 918788"/>
                <a:gd name="connsiteX106" fmla="*/ 133814 w 917996"/>
                <a:gd name="connsiteY106" fmla="*/ 784067 h 918788"/>
                <a:gd name="connsiteX107" fmla="*/ 132546 w 917996"/>
                <a:gd name="connsiteY107" fmla="*/ 783014 h 918788"/>
                <a:gd name="connsiteX108" fmla="*/ 120048 w 917996"/>
                <a:gd name="connsiteY108" fmla="*/ 766690 h 918788"/>
                <a:gd name="connsiteX109" fmla="*/ 458602 w 917996"/>
                <a:gd name="connsiteY109" fmla="*/ 0 h 918788"/>
                <a:gd name="connsiteX110" fmla="*/ 459168 w 917996"/>
                <a:gd name="connsiteY110" fmla="*/ 57 h 918788"/>
                <a:gd name="connsiteX111" fmla="*/ 106703 w 917996"/>
                <a:gd name="connsiteY111" fmla="*/ 749260 h 918788"/>
                <a:gd name="connsiteX112" fmla="*/ 93112 w 917996"/>
                <a:gd name="connsiteY112" fmla="*/ 731509 h 918788"/>
                <a:gd name="connsiteX113" fmla="*/ 436050 w 917996"/>
                <a:gd name="connsiteY113" fmla="*/ 2557 h 91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917996" h="918788">
                  <a:moveTo>
                    <a:pt x="892690" y="603322"/>
                  </a:moveTo>
                  <a:lnTo>
                    <a:pt x="881553" y="639016"/>
                  </a:lnTo>
                  <a:lnTo>
                    <a:pt x="840609" y="714025"/>
                  </a:lnTo>
                  <a:close/>
                  <a:moveTo>
                    <a:pt x="917864" y="457375"/>
                  </a:moveTo>
                  <a:lnTo>
                    <a:pt x="917996" y="459394"/>
                  </a:lnTo>
                  <a:lnTo>
                    <a:pt x="912272" y="515902"/>
                  </a:lnTo>
                  <a:lnTo>
                    <a:pt x="789694" y="776454"/>
                  </a:lnTo>
                  <a:lnTo>
                    <a:pt x="782222" y="785450"/>
                  </a:lnTo>
                  <a:lnTo>
                    <a:pt x="752992" y="807830"/>
                  </a:lnTo>
                  <a:close/>
                  <a:moveTo>
                    <a:pt x="910446" y="380710"/>
                  </a:moveTo>
                  <a:lnTo>
                    <a:pt x="914056" y="398955"/>
                  </a:lnTo>
                  <a:lnTo>
                    <a:pt x="915242" y="417153"/>
                  </a:lnTo>
                  <a:lnTo>
                    <a:pt x="719318" y="833612"/>
                  </a:lnTo>
                  <a:lnTo>
                    <a:pt x="688470" y="857230"/>
                  </a:lnTo>
                  <a:lnTo>
                    <a:pt x="685616" y="858610"/>
                  </a:lnTo>
                  <a:close/>
                  <a:moveTo>
                    <a:pt x="894731" y="321677"/>
                  </a:moveTo>
                  <a:lnTo>
                    <a:pt x="902567" y="340892"/>
                  </a:lnTo>
                  <a:lnTo>
                    <a:pt x="904067" y="348472"/>
                  </a:lnTo>
                  <a:lnTo>
                    <a:pt x="657728" y="872092"/>
                  </a:lnTo>
                  <a:lnTo>
                    <a:pt x="629327" y="885822"/>
                  </a:lnTo>
                  <a:close/>
                  <a:moveTo>
                    <a:pt x="874540" y="272161"/>
                  </a:moveTo>
                  <a:lnTo>
                    <a:pt x="884727" y="297145"/>
                  </a:lnTo>
                  <a:lnTo>
                    <a:pt x="604051" y="893754"/>
                  </a:lnTo>
                  <a:lnTo>
                    <a:pt x="578545" y="901329"/>
                  </a:lnTo>
                  <a:close/>
                  <a:moveTo>
                    <a:pt x="853098" y="225302"/>
                  </a:moveTo>
                  <a:lnTo>
                    <a:pt x="858934" y="233892"/>
                  </a:lnTo>
                  <a:lnTo>
                    <a:pt x="864536" y="247628"/>
                  </a:lnTo>
                  <a:lnTo>
                    <a:pt x="553501" y="908767"/>
                  </a:lnTo>
                  <a:lnTo>
                    <a:pt x="551186" y="909455"/>
                  </a:lnTo>
                  <a:lnTo>
                    <a:pt x="530243" y="911566"/>
                  </a:lnTo>
                  <a:close/>
                  <a:moveTo>
                    <a:pt x="827403" y="187484"/>
                  </a:moveTo>
                  <a:lnTo>
                    <a:pt x="840367" y="206565"/>
                  </a:lnTo>
                  <a:lnTo>
                    <a:pt x="507625" y="913846"/>
                  </a:lnTo>
                  <a:lnTo>
                    <a:pt x="484591" y="916168"/>
                  </a:lnTo>
                  <a:close/>
                  <a:moveTo>
                    <a:pt x="799489" y="154383"/>
                  </a:moveTo>
                  <a:lnTo>
                    <a:pt x="814446" y="169229"/>
                  </a:lnTo>
                  <a:lnTo>
                    <a:pt x="461973" y="918448"/>
                  </a:lnTo>
                  <a:lnTo>
                    <a:pt x="458602" y="918788"/>
                  </a:lnTo>
                  <a:lnTo>
                    <a:pt x="441121" y="916132"/>
                  </a:lnTo>
                  <a:close/>
                  <a:moveTo>
                    <a:pt x="135743" y="132919"/>
                  </a:moveTo>
                  <a:lnTo>
                    <a:pt x="3860" y="413251"/>
                  </a:lnTo>
                  <a:lnTo>
                    <a:pt x="8541" y="366810"/>
                  </a:lnTo>
                  <a:lnTo>
                    <a:pt x="17803" y="336973"/>
                  </a:lnTo>
                  <a:lnTo>
                    <a:pt x="85532" y="193008"/>
                  </a:lnTo>
                  <a:lnTo>
                    <a:pt x="133762" y="134554"/>
                  </a:lnTo>
                  <a:close/>
                  <a:moveTo>
                    <a:pt x="769845" y="124959"/>
                  </a:moveTo>
                  <a:lnTo>
                    <a:pt x="784802" y="139805"/>
                  </a:lnTo>
                  <a:lnTo>
                    <a:pt x="421013" y="913077"/>
                  </a:lnTo>
                  <a:lnTo>
                    <a:pt x="400536" y="909966"/>
                  </a:lnTo>
                  <a:close/>
                  <a:moveTo>
                    <a:pt x="739558" y="96901"/>
                  </a:moveTo>
                  <a:lnTo>
                    <a:pt x="744390" y="99694"/>
                  </a:lnTo>
                  <a:lnTo>
                    <a:pt x="755158" y="110381"/>
                  </a:lnTo>
                  <a:lnTo>
                    <a:pt x="380428" y="906911"/>
                  </a:lnTo>
                  <a:lnTo>
                    <a:pt x="359950" y="903800"/>
                  </a:lnTo>
                  <a:close/>
                  <a:moveTo>
                    <a:pt x="705369" y="77138"/>
                  </a:moveTo>
                  <a:lnTo>
                    <a:pt x="722620" y="87109"/>
                  </a:lnTo>
                  <a:lnTo>
                    <a:pt x="339842" y="900745"/>
                  </a:lnTo>
                  <a:lnTo>
                    <a:pt x="321361" y="897938"/>
                  </a:lnTo>
                  <a:lnTo>
                    <a:pt x="319618" y="897095"/>
                  </a:lnTo>
                  <a:close/>
                  <a:moveTo>
                    <a:pt x="206000" y="76015"/>
                  </a:moveTo>
                  <a:lnTo>
                    <a:pt x="3872" y="505660"/>
                  </a:lnTo>
                  <a:lnTo>
                    <a:pt x="0" y="467251"/>
                  </a:lnTo>
                  <a:lnTo>
                    <a:pt x="170956" y="103865"/>
                  </a:lnTo>
                  <a:lnTo>
                    <a:pt x="201751" y="78457"/>
                  </a:lnTo>
                  <a:close/>
                  <a:moveTo>
                    <a:pt x="671180" y="57375"/>
                  </a:moveTo>
                  <a:lnTo>
                    <a:pt x="688431" y="67346"/>
                  </a:lnTo>
                  <a:lnTo>
                    <a:pt x="302064" y="888610"/>
                  </a:lnTo>
                  <a:lnTo>
                    <a:pt x="284188" y="879970"/>
                  </a:lnTo>
                  <a:close/>
                  <a:moveTo>
                    <a:pt x="264828" y="43406"/>
                  </a:moveTo>
                  <a:lnTo>
                    <a:pt x="15131" y="574164"/>
                  </a:lnTo>
                  <a:lnTo>
                    <a:pt x="8541" y="551978"/>
                  </a:lnTo>
                  <a:lnTo>
                    <a:pt x="7674" y="543375"/>
                  </a:lnTo>
                  <a:lnTo>
                    <a:pt x="235530" y="59042"/>
                  </a:lnTo>
                  <a:lnTo>
                    <a:pt x="259436" y="45301"/>
                  </a:lnTo>
                  <a:close/>
                  <a:moveTo>
                    <a:pt x="636991" y="37612"/>
                  </a:moveTo>
                  <a:lnTo>
                    <a:pt x="654242" y="47583"/>
                  </a:lnTo>
                  <a:lnTo>
                    <a:pt x="266634" y="871485"/>
                  </a:lnTo>
                  <a:lnTo>
                    <a:pt x="248758" y="862844"/>
                  </a:lnTo>
                  <a:close/>
                  <a:moveTo>
                    <a:pt x="316929" y="25094"/>
                  </a:moveTo>
                  <a:lnTo>
                    <a:pt x="32234" y="630244"/>
                  </a:lnTo>
                  <a:lnTo>
                    <a:pt x="31073" y="627842"/>
                  </a:lnTo>
                  <a:lnTo>
                    <a:pt x="23469" y="602237"/>
                  </a:lnTo>
                  <a:lnTo>
                    <a:pt x="290641" y="34333"/>
                  </a:lnTo>
                  <a:close/>
                  <a:moveTo>
                    <a:pt x="599989" y="23828"/>
                  </a:moveTo>
                  <a:lnTo>
                    <a:pt x="619241" y="29546"/>
                  </a:lnTo>
                  <a:lnTo>
                    <a:pt x="231205" y="854359"/>
                  </a:lnTo>
                  <a:lnTo>
                    <a:pt x="213328" y="845718"/>
                  </a:lnTo>
                  <a:close/>
                  <a:moveTo>
                    <a:pt x="561834" y="12496"/>
                  </a:moveTo>
                  <a:lnTo>
                    <a:pt x="581086" y="18214"/>
                  </a:lnTo>
                  <a:lnTo>
                    <a:pt x="196351" y="836010"/>
                  </a:lnTo>
                  <a:lnTo>
                    <a:pt x="180574" y="822906"/>
                  </a:lnTo>
                  <a:close/>
                  <a:moveTo>
                    <a:pt x="367354" y="10346"/>
                  </a:moveTo>
                  <a:lnTo>
                    <a:pt x="54274" y="675833"/>
                  </a:lnTo>
                  <a:lnTo>
                    <a:pt x="43154" y="652830"/>
                  </a:lnTo>
                  <a:lnTo>
                    <a:pt x="342743" y="16021"/>
                  </a:lnTo>
                  <a:lnTo>
                    <a:pt x="354854" y="11764"/>
                  </a:lnTo>
                  <a:close/>
                  <a:moveTo>
                    <a:pt x="521255" y="6316"/>
                  </a:moveTo>
                  <a:lnTo>
                    <a:pt x="542203" y="8428"/>
                  </a:lnTo>
                  <a:lnTo>
                    <a:pt x="165082" y="810039"/>
                  </a:lnTo>
                  <a:lnTo>
                    <a:pt x="149306" y="796935"/>
                  </a:lnTo>
                  <a:close/>
                  <a:moveTo>
                    <a:pt x="413291" y="5138"/>
                  </a:moveTo>
                  <a:lnTo>
                    <a:pt x="79767" y="714079"/>
                  </a:lnTo>
                  <a:lnTo>
                    <a:pt x="66176" y="696329"/>
                  </a:lnTo>
                  <a:lnTo>
                    <a:pt x="390113" y="7766"/>
                  </a:lnTo>
                  <a:close/>
                  <a:moveTo>
                    <a:pt x="479737" y="2131"/>
                  </a:moveTo>
                  <a:lnTo>
                    <a:pt x="500685" y="4242"/>
                  </a:lnTo>
                  <a:lnTo>
                    <a:pt x="133814" y="784067"/>
                  </a:lnTo>
                  <a:lnTo>
                    <a:pt x="132546" y="783014"/>
                  </a:lnTo>
                  <a:lnTo>
                    <a:pt x="120048" y="766690"/>
                  </a:lnTo>
                  <a:close/>
                  <a:moveTo>
                    <a:pt x="458602" y="0"/>
                  </a:moveTo>
                  <a:lnTo>
                    <a:pt x="459168" y="57"/>
                  </a:lnTo>
                  <a:lnTo>
                    <a:pt x="106703" y="749260"/>
                  </a:lnTo>
                  <a:lnTo>
                    <a:pt x="93112" y="731509"/>
                  </a:lnTo>
                  <a:lnTo>
                    <a:pt x="436050" y="2557"/>
                  </a:lnTo>
                  <a:close/>
                </a:path>
              </a:pathLst>
            </a:custGeom>
            <a:solidFill>
              <a:srgbClr val="AE3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任意多边形: 形状 316">
              <a:extLst>
                <a:ext uri="{FF2B5EF4-FFF2-40B4-BE49-F238E27FC236}">
                  <a16:creationId xmlns="" xmlns:a16="http://schemas.microsoft.com/office/drawing/2014/main" id="{B42A9715-CE2A-4A7C-916A-D1E2A27A0DCD}"/>
                </a:ext>
              </a:extLst>
            </p:cNvPr>
            <p:cNvSpPr/>
            <p:nvPr/>
          </p:nvSpPr>
          <p:spPr>
            <a:xfrm>
              <a:off x="4451805" y="3462175"/>
              <a:ext cx="341169" cy="341463"/>
            </a:xfrm>
            <a:custGeom>
              <a:avLst/>
              <a:gdLst>
                <a:gd name="connsiteX0" fmla="*/ 892690 w 917996"/>
                <a:gd name="connsiteY0" fmla="*/ 603322 h 918788"/>
                <a:gd name="connsiteX1" fmla="*/ 881553 w 917996"/>
                <a:gd name="connsiteY1" fmla="*/ 639016 h 918788"/>
                <a:gd name="connsiteX2" fmla="*/ 840609 w 917996"/>
                <a:gd name="connsiteY2" fmla="*/ 714025 h 918788"/>
                <a:gd name="connsiteX3" fmla="*/ 917864 w 917996"/>
                <a:gd name="connsiteY3" fmla="*/ 457375 h 918788"/>
                <a:gd name="connsiteX4" fmla="*/ 917996 w 917996"/>
                <a:gd name="connsiteY4" fmla="*/ 459394 h 918788"/>
                <a:gd name="connsiteX5" fmla="*/ 912272 w 917996"/>
                <a:gd name="connsiteY5" fmla="*/ 515902 h 918788"/>
                <a:gd name="connsiteX6" fmla="*/ 789694 w 917996"/>
                <a:gd name="connsiteY6" fmla="*/ 776454 h 918788"/>
                <a:gd name="connsiteX7" fmla="*/ 782222 w 917996"/>
                <a:gd name="connsiteY7" fmla="*/ 785450 h 918788"/>
                <a:gd name="connsiteX8" fmla="*/ 752992 w 917996"/>
                <a:gd name="connsiteY8" fmla="*/ 807830 h 918788"/>
                <a:gd name="connsiteX9" fmla="*/ 910446 w 917996"/>
                <a:gd name="connsiteY9" fmla="*/ 380710 h 918788"/>
                <a:gd name="connsiteX10" fmla="*/ 914056 w 917996"/>
                <a:gd name="connsiteY10" fmla="*/ 398955 h 918788"/>
                <a:gd name="connsiteX11" fmla="*/ 915242 w 917996"/>
                <a:gd name="connsiteY11" fmla="*/ 417153 h 918788"/>
                <a:gd name="connsiteX12" fmla="*/ 719318 w 917996"/>
                <a:gd name="connsiteY12" fmla="*/ 833612 h 918788"/>
                <a:gd name="connsiteX13" fmla="*/ 688470 w 917996"/>
                <a:gd name="connsiteY13" fmla="*/ 857230 h 918788"/>
                <a:gd name="connsiteX14" fmla="*/ 685616 w 917996"/>
                <a:gd name="connsiteY14" fmla="*/ 858610 h 918788"/>
                <a:gd name="connsiteX15" fmla="*/ 894731 w 917996"/>
                <a:gd name="connsiteY15" fmla="*/ 321677 h 918788"/>
                <a:gd name="connsiteX16" fmla="*/ 902567 w 917996"/>
                <a:gd name="connsiteY16" fmla="*/ 340892 h 918788"/>
                <a:gd name="connsiteX17" fmla="*/ 904067 w 917996"/>
                <a:gd name="connsiteY17" fmla="*/ 348472 h 918788"/>
                <a:gd name="connsiteX18" fmla="*/ 657728 w 917996"/>
                <a:gd name="connsiteY18" fmla="*/ 872092 h 918788"/>
                <a:gd name="connsiteX19" fmla="*/ 629327 w 917996"/>
                <a:gd name="connsiteY19" fmla="*/ 885822 h 918788"/>
                <a:gd name="connsiteX20" fmla="*/ 874540 w 917996"/>
                <a:gd name="connsiteY20" fmla="*/ 272161 h 918788"/>
                <a:gd name="connsiteX21" fmla="*/ 884727 w 917996"/>
                <a:gd name="connsiteY21" fmla="*/ 297145 h 918788"/>
                <a:gd name="connsiteX22" fmla="*/ 604051 w 917996"/>
                <a:gd name="connsiteY22" fmla="*/ 893754 h 918788"/>
                <a:gd name="connsiteX23" fmla="*/ 578545 w 917996"/>
                <a:gd name="connsiteY23" fmla="*/ 901329 h 918788"/>
                <a:gd name="connsiteX24" fmla="*/ 853098 w 917996"/>
                <a:gd name="connsiteY24" fmla="*/ 225302 h 918788"/>
                <a:gd name="connsiteX25" fmla="*/ 858934 w 917996"/>
                <a:gd name="connsiteY25" fmla="*/ 233892 h 918788"/>
                <a:gd name="connsiteX26" fmla="*/ 864536 w 917996"/>
                <a:gd name="connsiteY26" fmla="*/ 247628 h 918788"/>
                <a:gd name="connsiteX27" fmla="*/ 553501 w 917996"/>
                <a:gd name="connsiteY27" fmla="*/ 908767 h 918788"/>
                <a:gd name="connsiteX28" fmla="*/ 551186 w 917996"/>
                <a:gd name="connsiteY28" fmla="*/ 909455 h 918788"/>
                <a:gd name="connsiteX29" fmla="*/ 530243 w 917996"/>
                <a:gd name="connsiteY29" fmla="*/ 911566 h 918788"/>
                <a:gd name="connsiteX30" fmla="*/ 827403 w 917996"/>
                <a:gd name="connsiteY30" fmla="*/ 187484 h 918788"/>
                <a:gd name="connsiteX31" fmla="*/ 840367 w 917996"/>
                <a:gd name="connsiteY31" fmla="*/ 206565 h 918788"/>
                <a:gd name="connsiteX32" fmla="*/ 507625 w 917996"/>
                <a:gd name="connsiteY32" fmla="*/ 913846 h 918788"/>
                <a:gd name="connsiteX33" fmla="*/ 484591 w 917996"/>
                <a:gd name="connsiteY33" fmla="*/ 916168 h 918788"/>
                <a:gd name="connsiteX34" fmla="*/ 799489 w 917996"/>
                <a:gd name="connsiteY34" fmla="*/ 154383 h 918788"/>
                <a:gd name="connsiteX35" fmla="*/ 814446 w 917996"/>
                <a:gd name="connsiteY35" fmla="*/ 169229 h 918788"/>
                <a:gd name="connsiteX36" fmla="*/ 461973 w 917996"/>
                <a:gd name="connsiteY36" fmla="*/ 918448 h 918788"/>
                <a:gd name="connsiteX37" fmla="*/ 458602 w 917996"/>
                <a:gd name="connsiteY37" fmla="*/ 918788 h 918788"/>
                <a:gd name="connsiteX38" fmla="*/ 441121 w 917996"/>
                <a:gd name="connsiteY38" fmla="*/ 916132 h 918788"/>
                <a:gd name="connsiteX39" fmla="*/ 135743 w 917996"/>
                <a:gd name="connsiteY39" fmla="*/ 132919 h 918788"/>
                <a:gd name="connsiteX40" fmla="*/ 3860 w 917996"/>
                <a:gd name="connsiteY40" fmla="*/ 413251 h 918788"/>
                <a:gd name="connsiteX41" fmla="*/ 8541 w 917996"/>
                <a:gd name="connsiteY41" fmla="*/ 366810 h 918788"/>
                <a:gd name="connsiteX42" fmla="*/ 17803 w 917996"/>
                <a:gd name="connsiteY42" fmla="*/ 336973 h 918788"/>
                <a:gd name="connsiteX43" fmla="*/ 85532 w 917996"/>
                <a:gd name="connsiteY43" fmla="*/ 193008 h 918788"/>
                <a:gd name="connsiteX44" fmla="*/ 133762 w 917996"/>
                <a:gd name="connsiteY44" fmla="*/ 134554 h 918788"/>
                <a:gd name="connsiteX45" fmla="*/ 769845 w 917996"/>
                <a:gd name="connsiteY45" fmla="*/ 124959 h 918788"/>
                <a:gd name="connsiteX46" fmla="*/ 784802 w 917996"/>
                <a:gd name="connsiteY46" fmla="*/ 139805 h 918788"/>
                <a:gd name="connsiteX47" fmla="*/ 421013 w 917996"/>
                <a:gd name="connsiteY47" fmla="*/ 913077 h 918788"/>
                <a:gd name="connsiteX48" fmla="*/ 400536 w 917996"/>
                <a:gd name="connsiteY48" fmla="*/ 909966 h 918788"/>
                <a:gd name="connsiteX49" fmla="*/ 739558 w 917996"/>
                <a:gd name="connsiteY49" fmla="*/ 96901 h 918788"/>
                <a:gd name="connsiteX50" fmla="*/ 744390 w 917996"/>
                <a:gd name="connsiteY50" fmla="*/ 99694 h 918788"/>
                <a:gd name="connsiteX51" fmla="*/ 755158 w 917996"/>
                <a:gd name="connsiteY51" fmla="*/ 110381 h 918788"/>
                <a:gd name="connsiteX52" fmla="*/ 380428 w 917996"/>
                <a:gd name="connsiteY52" fmla="*/ 906911 h 918788"/>
                <a:gd name="connsiteX53" fmla="*/ 359950 w 917996"/>
                <a:gd name="connsiteY53" fmla="*/ 903800 h 918788"/>
                <a:gd name="connsiteX54" fmla="*/ 705369 w 917996"/>
                <a:gd name="connsiteY54" fmla="*/ 77138 h 918788"/>
                <a:gd name="connsiteX55" fmla="*/ 722620 w 917996"/>
                <a:gd name="connsiteY55" fmla="*/ 87109 h 918788"/>
                <a:gd name="connsiteX56" fmla="*/ 339842 w 917996"/>
                <a:gd name="connsiteY56" fmla="*/ 900745 h 918788"/>
                <a:gd name="connsiteX57" fmla="*/ 321361 w 917996"/>
                <a:gd name="connsiteY57" fmla="*/ 897938 h 918788"/>
                <a:gd name="connsiteX58" fmla="*/ 319618 w 917996"/>
                <a:gd name="connsiteY58" fmla="*/ 897095 h 918788"/>
                <a:gd name="connsiteX59" fmla="*/ 206000 w 917996"/>
                <a:gd name="connsiteY59" fmla="*/ 76015 h 918788"/>
                <a:gd name="connsiteX60" fmla="*/ 3872 w 917996"/>
                <a:gd name="connsiteY60" fmla="*/ 505660 h 918788"/>
                <a:gd name="connsiteX61" fmla="*/ 0 w 917996"/>
                <a:gd name="connsiteY61" fmla="*/ 467251 h 918788"/>
                <a:gd name="connsiteX62" fmla="*/ 170956 w 917996"/>
                <a:gd name="connsiteY62" fmla="*/ 103865 h 918788"/>
                <a:gd name="connsiteX63" fmla="*/ 201751 w 917996"/>
                <a:gd name="connsiteY63" fmla="*/ 78457 h 918788"/>
                <a:gd name="connsiteX64" fmla="*/ 671180 w 917996"/>
                <a:gd name="connsiteY64" fmla="*/ 57375 h 918788"/>
                <a:gd name="connsiteX65" fmla="*/ 688431 w 917996"/>
                <a:gd name="connsiteY65" fmla="*/ 67346 h 918788"/>
                <a:gd name="connsiteX66" fmla="*/ 302064 w 917996"/>
                <a:gd name="connsiteY66" fmla="*/ 888610 h 918788"/>
                <a:gd name="connsiteX67" fmla="*/ 284188 w 917996"/>
                <a:gd name="connsiteY67" fmla="*/ 879970 h 918788"/>
                <a:gd name="connsiteX68" fmla="*/ 264828 w 917996"/>
                <a:gd name="connsiteY68" fmla="*/ 43406 h 918788"/>
                <a:gd name="connsiteX69" fmla="*/ 15131 w 917996"/>
                <a:gd name="connsiteY69" fmla="*/ 574164 h 918788"/>
                <a:gd name="connsiteX70" fmla="*/ 8541 w 917996"/>
                <a:gd name="connsiteY70" fmla="*/ 551978 h 918788"/>
                <a:gd name="connsiteX71" fmla="*/ 7674 w 917996"/>
                <a:gd name="connsiteY71" fmla="*/ 543375 h 918788"/>
                <a:gd name="connsiteX72" fmla="*/ 235530 w 917996"/>
                <a:gd name="connsiteY72" fmla="*/ 59042 h 918788"/>
                <a:gd name="connsiteX73" fmla="*/ 259436 w 917996"/>
                <a:gd name="connsiteY73" fmla="*/ 45301 h 918788"/>
                <a:gd name="connsiteX74" fmla="*/ 636991 w 917996"/>
                <a:gd name="connsiteY74" fmla="*/ 37612 h 918788"/>
                <a:gd name="connsiteX75" fmla="*/ 654242 w 917996"/>
                <a:gd name="connsiteY75" fmla="*/ 47583 h 918788"/>
                <a:gd name="connsiteX76" fmla="*/ 266634 w 917996"/>
                <a:gd name="connsiteY76" fmla="*/ 871485 h 918788"/>
                <a:gd name="connsiteX77" fmla="*/ 248758 w 917996"/>
                <a:gd name="connsiteY77" fmla="*/ 862844 h 918788"/>
                <a:gd name="connsiteX78" fmla="*/ 316929 w 917996"/>
                <a:gd name="connsiteY78" fmla="*/ 25094 h 918788"/>
                <a:gd name="connsiteX79" fmla="*/ 32234 w 917996"/>
                <a:gd name="connsiteY79" fmla="*/ 630244 h 918788"/>
                <a:gd name="connsiteX80" fmla="*/ 31073 w 917996"/>
                <a:gd name="connsiteY80" fmla="*/ 627842 h 918788"/>
                <a:gd name="connsiteX81" fmla="*/ 23469 w 917996"/>
                <a:gd name="connsiteY81" fmla="*/ 602237 h 918788"/>
                <a:gd name="connsiteX82" fmla="*/ 290641 w 917996"/>
                <a:gd name="connsiteY82" fmla="*/ 34333 h 918788"/>
                <a:gd name="connsiteX83" fmla="*/ 599989 w 917996"/>
                <a:gd name="connsiteY83" fmla="*/ 23828 h 918788"/>
                <a:gd name="connsiteX84" fmla="*/ 619241 w 917996"/>
                <a:gd name="connsiteY84" fmla="*/ 29546 h 918788"/>
                <a:gd name="connsiteX85" fmla="*/ 231205 w 917996"/>
                <a:gd name="connsiteY85" fmla="*/ 854359 h 918788"/>
                <a:gd name="connsiteX86" fmla="*/ 213328 w 917996"/>
                <a:gd name="connsiteY86" fmla="*/ 845718 h 918788"/>
                <a:gd name="connsiteX87" fmla="*/ 561834 w 917996"/>
                <a:gd name="connsiteY87" fmla="*/ 12496 h 918788"/>
                <a:gd name="connsiteX88" fmla="*/ 581086 w 917996"/>
                <a:gd name="connsiteY88" fmla="*/ 18214 h 918788"/>
                <a:gd name="connsiteX89" fmla="*/ 196351 w 917996"/>
                <a:gd name="connsiteY89" fmla="*/ 836010 h 918788"/>
                <a:gd name="connsiteX90" fmla="*/ 180574 w 917996"/>
                <a:gd name="connsiteY90" fmla="*/ 822906 h 918788"/>
                <a:gd name="connsiteX91" fmla="*/ 367354 w 917996"/>
                <a:gd name="connsiteY91" fmla="*/ 10346 h 918788"/>
                <a:gd name="connsiteX92" fmla="*/ 54274 w 917996"/>
                <a:gd name="connsiteY92" fmla="*/ 675833 h 918788"/>
                <a:gd name="connsiteX93" fmla="*/ 43154 w 917996"/>
                <a:gd name="connsiteY93" fmla="*/ 652830 h 918788"/>
                <a:gd name="connsiteX94" fmla="*/ 342743 w 917996"/>
                <a:gd name="connsiteY94" fmla="*/ 16021 h 918788"/>
                <a:gd name="connsiteX95" fmla="*/ 354854 w 917996"/>
                <a:gd name="connsiteY95" fmla="*/ 11764 h 918788"/>
                <a:gd name="connsiteX96" fmla="*/ 521255 w 917996"/>
                <a:gd name="connsiteY96" fmla="*/ 6316 h 918788"/>
                <a:gd name="connsiteX97" fmla="*/ 542203 w 917996"/>
                <a:gd name="connsiteY97" fmla="*/ 8428 h 918788"/>
                <a:gd name="connsiteX98" fmla="*/ 165082 w 917996"/>
                <a:gd name="connsiteY98" fmla="*/ 810039 h 918788"/>
                <a:gd name="connsiteX99" fmla="*/ 149306 w 917996"/>
                <a:gd name="connsiteY99" fmla="*/ 796935 h 918788"/>
                <a:gd name="connsiteX100" fmla="*/ 413291 w 917996"/>
                <a:gd name="connsiteY100" fmla="*/ 5138 h 918788"/>
                <a:gd name="connsiteX101" fmla="*/ 79767 w 917996"/>
                <a:gd name="connsiteY101" fmla="*/ 714079 h 918788"/>
                <a:gd name="connsiteX102" fmla="*/ 66176 w 917996"/>
                <a:gd name="connsiteY102" fmla="*/ 696329 h 918788"/>
                <a:gd name="connsiteX103" fmla="*/ 390113 w 917996"/>
                <a:gd name="connsiteY103" fmla="*/ 7766 h 918788"/>
                <a:gd name="connsiteX104" fmla="*/ 479737 w 917996"/>
                <a:gd name="connsiteY104" fmla="*/ 2131 h 918788"/>
                <a:gd name="connsiteX105" fmla="*/ 500685 w 917996"/>
                <a:gd name="connsiteY105" fmla="*/ 4242 h 918788"/>
                <a:gd name="connsiteX106" fmla="*/ 133814 w 917996"/>
                <a:gd name="connsiteY106" fmla="*/ 784067 h 918788"/>
                <a:gd name="connsiteX107" fmla="*/ 132546 w 917996"/>
                <a:gd name="connsiteY107" fmla="*/ 783014 h 918788"/>
                <a:gd name="connsiteX108" fmla="*/ 120048 w 917996"/>
                <a:gd name="connsiteY108" fmla="*/ 766690 h 918788"/>
                <a:gd name="connsiteX109" fmla="*/ 458602 w 917996"/>
                <a:gd name="connsiteY109" fmla="*/ 0 h 918788"/>
                <a:gd name="connsiteX110" fmla="*/ 459168 w 917996"/>
                <a:gd name="connsiteY110" fmla="*/ 57 h 918788"/>
                <a:gd name="connsiteX111" fmla="*/ 106703 w 917996"/>
                <a:gd name="connsiteY111" fmla="*/ 749260 h 918788"/>
                <a:gd name="connsiteX112" fmla="*/ 93112 w 917996"/>
                <a:gd name="connsiteY112" fmla="*/ 731509 h 918788"/>
                <a:gd name="connsiteX113" fmla="*/ 436050 w 917996"/>
                <a:gd name="connsiteY113" fmla="*/ 2557 h 91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917996" h="918788">
                  <a:moveTo>
                    <a:pt x="892690" y="603322"/>
                  </a:moveTo>
                  <a:lnTo>
                    <a:pt x="881553" y="639016"/>
                  </a:lnTo>
                  <a:lnTo>
                    <a:pt x="840609" y="714025"/>
                  </a:lnTo>
                  <a:close/>
                  <a:moveTo>
                    <a:pt x="917864" y="457375"/>
                  </a:moveTo>
                  <a:lnTo>
                    <a:pt x="917996" y="459394"/>
                  </a:lnTo>
                  <a:lnTo>
                    <a:pt x="912272" y="515902"/>
                  </a:lnTo>
                  <a:lnTo>
                    <a:pt x="789694" y="776454"/>
                  </a:lnTo>
                  <a:lnTo>
                    <a:pt x="782222" y="785450"/>
                  </a:lnTo>
                  <a:lnTo>
                    <a:pt x="752992" y="807830"/>
                  </a:lnTo>
                  <a:close/>
                  <a:moveTo>
                    <a:pt x="910446" y="380710"/>
                  </a:moveTo>
                  <a:lnTo>
                    <a:pt x="914056" y="398955"/>
                  </a:lnTo>
                  <a:lnTo>
                    <a:pt x="915242" y="417153"/>
                  </a:lnTo>
                  <a:lnTo>
                    <a:pt x="719318" y="833612"/>
                  </a:lnTo>
                  <a:lnTo>
                    <a:pt x="688470" y="857230"/>
                  </a:lnTo>
                  <a:lnTo>
                    <a:pt x="685616" y="858610"/>
                  </a:lnTo>
                  <a:close/>
                  <a:moveTo>
                    <a:pt x="894731" y="321677"/>
                  </a:moveTo>
                  <a:lnTo>
                    <a:pt x="902567" y="340892"/>
                  </a:lnTo>
                  <a:lnTo>
                    <a:pt x="904067" y="348472"/>
                  </a:lnTo>
                  <a:lnTo>
                    <a:pt x="657728" y="872092"/>
                  </a:lnTo>
                  <a:lnTo>
                    <a:pt x="629327" y="885822"/>
                  </a:lnTo>
                  <a:close/>
                  <a:moveTo>
                    <a:pt x="874540" y="272161"/>
                  </a:moveTo>
                  <a:lnTo>
                    <a:pt x="884727" y="297145"/>
                  </a:lnTo>
                  <a:lnTo>
                    <a:pt x="604051" y="893754"/>
                  </a:lnTo>
                  <a:lnTo>
                    <a:pt x="578545" y="901329"/>
                  </a:lnTo>
                  <a:close/>
                  <a:moveTo>
                    <a:pt x="853098" y="225302"/>
                  </a:moveTo>
                  <a:lnTo>
                    <a:pt x="858934" y="233892"/>
                  </a:lnTo>
                  <a:lnTo>
                    <a:pt x="864536" y="247628"/>
                  </a:lnTo>
                  <a:lnTo>
                    <a:pt x="553501" y="908767"/>
                  </a:lnTo>
                  <a:lnTo>
                    <a:pt x="551186" y="909455"/>
                  </a:lnTo>
                  <a:lnTo>
                    <a:pt x="530243" y="911566"/>
                  </a:lnTo>
                  <a:close/>
                  <a:moveTo>
                    <a:pt x="827403" y="187484"/>
                  </a:moveTo>
                  <a:lnTo>
                    <a:pt x="840367" y="206565"/>
                  </a:lnTo>
                  <a:lnTo>
                    <a:pt x="507625" y="913846"/>
                  </a:lnTo>
                  <a:lnTo>
                    <a:pt x="484591" y="916168"/>
                  </a:lnTo>
                  <a:close/>
                  <a:moveTo>
                    <a:pt x="799489" y="154383"/>
                  </a:moveTo>
                  <a:lnTo>
                    <a:pt x="814446" y="169229"/>
                  </a:lnTo>
                  <a:lnTo>
                    <a:pt x="461973" y="918448"/>
                  </a:lnTo>
                  <a:lnTo>
                    <a:pt x="458602" y="918788"/>
                  </a:lnTo>
                  <a:lnTo>
                    <a:pt x="441121" y="916132"/>
                  </a:lnTo>
                  <a:close/>
                  <a:moveTo>
                    <a:pt x="135743" y="132919"/>
                  </a:moveTo>
                  <a:lnTo>
                    <a:pt x="3860" y="413251"/>
                  </a:lnTo>
                  <a:lnTo>
                    <a:pt x="8541" y="366810"/>
                  </a:lnTo>
                  <a:lnTo>
                    <a:pt x="17803" y="336973"/>
                  </a:lnTo>
                  <a:lnTo>
                    <a:pt x="85532" y="193008"/>
                  </a:lnTo>
                  <a:lnTo>
                    <a:pt x="133762" y="134554"/>
                  </a:lnTo>
                  <a:close/>
                  <a:moveTo>
                    <a:pt x="769845" y="124959"/>
                  </a:moveTo>
                  <a:lnTo>
                    <a:pt x="784802" y="139805"/>
                  </a:lnTo>
                  <a:lnTo>
                    <a:pt x="421013" y="913077"/>
                  </a:lnTo>
                  <a:lnTo>
                    <a:pt x="400536" y="909966"/>
                  </a:lnTo>
                  <a:close/>
                  <a:moveTo>
                    <a:pt x="739558" y="96901"/>
                  </a:moveTo>
                  <a:lnTo>
                    <a:pt x="744390" y="99694"/>
                  </a:lnTo>
                  <a:lnTo>
                    <a:pt x="755158" y="110381"/>
                  </a:lnTo>
                  <a:lnTo>
                    <a:pt x="380428" y="906911"/>
                  </a:lnTo>
                  <a:lnTo>
                    <a:pt x="359950" y="903800"/>
                  </a:lnTo>
                  <a:close/>
                  <a:moveTo>
                    <a:pt x="705369" y="77138"/>
                  </a:moveTo>
                  <a:lnTo>
                    <a:pt x="722620" y="87109"/>
                  </a:lnTo>
                  <a:lnTo>
                    <a:pt x="339842" y="900745"/>
                  </a:lnTo>
                  <a:lnTo>
                    <a:pt x="321361" y="897938"/>
                  </a:lnTo>
                  <a:lnTo>
                    <a:pt x="319618" y="897095"/>
                  </a:lnTo>
                  <a:close/>
                  <a:moveTo>
                    <a:pt x="206000" y="76015"/>
                  </a:moveTo>
                  <a:lnTo>
                    <a:pt x="3872" y="505660"/>
                  </a:lnTo>
                  <a:lnTo>
                    <a:pt x="0" y="467251"/>
                  </a:lnTo>
                  <a:lnTo>
                    <a:pt x="170956" y="103865"/>
                  </a:lnTo>
                  <a:lnTo>
                    <a:pt x="201751" y="78457"/>
                  </a:lnTo>
                  <a:close/>
                  <a:moveTo>
                    <a:pt x="671180" y="57375"/>
                  </a:moveTo>
                  <a:lnTo>
                    <a:pt x="688431" y="67346"/>
                  </a:lnTo>
                  <a:lnTo>
                    <a:pt x="302064" y="888610"/>
                  </a:lnTo>
                  <a:lnTo>
                    <a:pt x="284188" y="879970"/>
                  </a:lnTo>
                  <a:close/>
                  <a:moveTo>
                    <a:pt x="264828" y="43406"/>
                  </a:moveTo>
                  <a:lnTo>
                    <a:pt x="15131" y="574164"/>
                  </a:lnTo>
                  <a:lnTo>
                    <a:pt x="8541" y="551978"/>
                  </a:lnTo>
                  <a:lnTo>
                    <a:pt x="7674" y="543375"/>
                  </a:lnTo>
                  <a:lnTo>
                    <a:pt x="235530" y="59042"/>
                  </a:lnTo>
                  <a:lnTo>
                    <a:pt x="259436" y="45301"/>
                  </a:lnTo>
                  <a:close/>
                  <a:moveTo>
                    <a:pt x="636991" y="37612"/>
                  </a:moveTo>
                  <a:lnTo>
                    <a:pt x="654242" y="47583"/>
                  </a:lnTo>
                  <a:lnTo>
                    <a:pt x="266634" y="871485"/>
                  </a:lnTo>
                  <a:lnTo>
                    <a:pt x="248758" y="862844"/>
                  </a:lnTo>
                  <a:close/>
                  <a:moveTo>
                    <a:pt x="316929" y="25094"/>
                  </a:moveTo>
                  <a:lnTo>
                    <a:pt x="32234" y="630244"/>
                  </a:lnTo>
                  <a:lnTo>
                    <a:pt x="31073" y="627842"/>
                  </a:lnTo>
                  <a:lnTo>
                    <a:pt x="23469" y="602237"/>
                  </a:lnTo>
                  <a:lnTo>
                    <a:pt x="290641" y="34333"/>
                  </a:lnTo>
                  <a:close/>
                  <a:moveTo>
                    <a:pt x="599989" y="23828"/>
                  </a:moveTo>
                  <a:lnTo>
                    <a:pt x="619241" y="29546"/>
                  </a:lnTo>
                  <a:lnTo>
                    <a:pt x="231205" y="854359"/>
                  </a:lnTo>
                  <a:lnTo>
                    <a:pt x="213328" y="845718"/>
                  </a:lnTo>
                  <a:close/>
                  <a:moveTo>
                    <a:pt x="561834" y="12496"/>
                  </a:moveTo>
                  <a:lnTo>
                    <a:pt x="581086" y="18214"/>
                  </a:lnTo>
                  <a:lnTo>
                    <a:pt x="196351" y="836010"/>
                  </a:lnTo>
                  <a:lnTo>
                    <a:pt x="180574" y="822906"/>
                  </a:lnTo>
                  <a:close/>
                  <a:moveTo>
                    <a:pt x="367354" y="10346"/>
                  </a:moveTo>
                  <a:lnTo>
                    <a:pt x="54274" y="675833"/>
                  </a:lnTo>
                  <a:lnTo>
                    <a:pt x="43154" y="652830"/>
                  </a:lnTo>
                  <a:lnTo>
                    <a:pt x="342743" y="16021"/>
                  </a:lnTo>
                  <a:lnTo>
                    <a:pt x="354854" y="11764"/>
                  </a:lnTo>
                  <a:close/>
                  <a:moveTo>
                    <a:pt x="521255" y="6316"/>
                  </a:moveTo>
                  <a:lnTo>
                    <a:pt x="542203" y="8428"/>
                  </a:lnTo>
                  <a:lnTo>
                    <a:pt x="165082" y="810039"/>
                  </a:lnTo>
                  <a:lnTo>
                    <a:pt x="149306" y="796935"/>
                  </a:lnTo>
                  <a:close/>
                  <a:moveTo>
                    <a:pt x="413291" y="5138"/>
                  </a:moveTo>
                  <a:lnTo>
                    <a:pt x="79767" y="714079"/>
                  </a:lnTo>
                  <a:lnTo>
                    <a:pt x="66176" y="696329"/>
                  </a:lnTo>
                  <a:lnTo>
                    <a:pt x="390113" y="7766"/>
                  </a:lnTo>
                  <a:close/>
                  <a:moveTo>
                    <a:pt x="479737" y="2131"/>
                  </a:moveTo>
                  <a:lnTo>
                    <a:pt x="500685" y="4242"/>
                  </a:lnTo>
                  <a:lnTo>
                    <a:pt x="133814" y="784067"/>
                  </a:lnTo>
                  <a:lnTo>
                    <a:pt x="132546" y="783014"/>
                  </a:lnTo>
                  <a:lnTo>
                    <a:pt x="120048" y="766690"/>
                  </a:lnTo>
                  <a:close/>
                  <a:moveTo>
                    <a:pt x="458602" y="0"/>
                  </a:moveTo>
                  <a:lnTo>
                    <a:pt x="459168" y="57"/>
                  </a:lnTo>
                  <a:lnTo>
                    <a:pt x="106703" y="749260"/>
                  </a:lnTo>
                  <a:lnTo>
                    <a:pt x="93112" y="731509"/>
                  </a:lnTo>
                  <a:lnTo>
                    <a:pt x="436050" y="2557"/>
                  </a:ln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8" name="任意多边形: 形状 317">
              <a:extLst>
                <a:ext uri="{FF2B5EF4-FFF2-40B4-BE49-F238E27FC236}">
                  <a16:creationId xmlns="" xmlns:a16="http://schemas.microsoft.com/office/drawing/2014/main" id="{2D59A804-0C81-4627-B6C0-E537E3A9B8FB}"/>
                </a:ext>
              </a:extLst>
            </p:cNvPr>
            <p:cNvSpPr/>
            <p:nvPr/>
          </p:nvSpPr>
          <p:spPr>
            <a:xfrm>
              <a:off x="5962897" y="4225437"/>
              <a:ext cx="341169" cy="341463"/>
            </a:xfrm>
            <a:custGeom>
              <a:avLst/>
              <a:gdLst>
                <a:gd name="connsiteX0" fmla="*/ 892690 w 917996"/>
                <a:gd name="connsiteY0" fmla="*/ 603322 h 918788"/>
                <a:gd name="connsiteX1" fmla="*/ 881553 w 917996"/>
                <a:gd name="connsiteY1" fmla="*/ 639016 h 918788"/>
                <a:gd name="connsiteX2" fmla="*/ 840609 w 917996"/>
                <a:gd name="connsiteY2" fmla="*/ 714025 h 918788"/>
                <a:gd name="connsiteX3" fmla="*/ 917864 w 917996"/>
                <a:gd name="connsiteY3" fmla="*/ 457375 h 918788"/>
                <a:gd name="connsiteX4" fmla="*/ 917996 w 917996"/>
                <a:gd name="connsiteY4" fmla="*/ 459394 h 918788"/>
                <a:gd name="connsiteX5" fmla="*/ 912272 w 917996"/>
                <a:gd name="connsiteY5" fmla="*/ 515902 h 918788"/>
                <a:gd name="connsiteX6" fmla="*/ 789694 w 917996"/>
                <a:gd name="connsiteY6" fmla="*/ 776454 h 918788"/>
                <a:gd name="connsiteX7" fmla="*/ 782222 w 917996"/>
                <a:gd name="connsiteY7" fmla="*/ 785450 h 918788"/>
                <a:gd name="connsiteX8" fmla="*/ 752992 w 917996"/>
                <a:gd name="connsiteY8" fmla="*/ 807830 h 918788"/>
                <a:gd name="connsiteX9" fmla="*/ 910446 w 917996"/>
                <a:gd name="connsiteY9" fmla="*/ 380710 h 918788"/>
                <a:gd name="connsiteX10" fmla="*/ 914056 w 917996"/>
                <a:gd name="connsiteY10" fmla="*/ 398955 h 918788"/>
                <a:gd name="connsiteX11" fmla="*/ 915242 w 917996"/>
                <a:gd name="connsiteY11" fmla="*/ 417153 h 918788"/>
                <a:gd name="connsiteX12" fmla="*/ 719318 w 917996"/>
                <a:gd name="connsiteY12" fmla="*/ 833612 h 918788"/>
                <a:gd name="connsiteX13" fmla="*/ 688470 w 917996"/>
                <a:gd name="connsiteY13" fmla="*/ 857230 h 918788"/>
                <a:gd name="connsiteX14" fmla="*/ 685616 w 917996"/>
                <a:gd name="connsiteY14" fmla="*/ 858610 h 918788"/>
                <a:gd name="connsiteX15" fmla="*/ 894731 w 917996"/>
                <a:gd name="connsiteY15" fmla="*/ 321677 h 918788"/>
                <a:gd name="connsiteX16" fmla="*/ 902567 w 917996"/>
                <a:gd name="connsiteY16" fmla="*/ 340892 h 918788"/>
                <a:gd name="connsiteX17" fmla="*/ 904067 w 917996"/>
                <a:gd name="connsiteY17" fmla="*/ 348472 h 918788"/>
                <a:gd name="connsiteX18" fmla="*/ 657728 w 917996"/>
                <a:gd name="connsiteY18" fmla="*/ 872092 h 918788"/>
                <a:gd name="connsiteX19" fmla="*/ 629327 w 917996"/>
                <a:gd name="connsiteY19" fmla="*/ 885822 h 918788"/>
                <a:gd name="connsiteX20" fmla="*/ 874540 w 917996"/>
                <a:gd name="connsiteY20" fmla="*/ 272161 h 918788"/>
                <a:gd name="connsiteX21" fmla="*/ 884727 w 917996"/>
                <a:gd name="connsiteY21" fmla="*/ 297145 h 918788"/>
                <a:gd name="connsiteX22" fmla="*/ 604051 w 917996"/>
                <a:gd name="connsiteY22" fmla="*/ 893754 h 918788"/>
                <a:gd name="connsiteX23" fmla="*/ 578545 w 917996"/>
                <a:gd name="connsiteY23" fmla="*/ 901329 h 918788"/>
                <a:gd name="connsiteX24" fmla="*/ 853098 w 917996"/>
                <a:gd name="connsiteY24" fmla="*/ 225302 h 918788"/>
                <a:gd name="connsiteX25" fmla="*/ 858934 w 917996"/>
                <a:gd name="connsiteY25" fmla="*/ 233892 h 918788"/>
                <a:gd name="connsiteX26" fmla="*/ 864536 w 917996"/>
                <a:gd name="connsiteY26" fmla="*/ 247628 h 918788"/>
                <a:gd name="connsiteX27" fmla="*/ 553501 w 917996"/>
                <a:gd name="connsiteY27" fmla="*/ 908767 h 918788"/>
                <a:gd name="connsiteX28" fmla="*/ 551186 w 917996"/>
                <a:gd name="connsiteY28" fmla="*/ 909455 h 918788"/>
                <a:gd name="connsiteX29" fmla="*/ 530243 w 917996"/>
                <a:gd name="connsiteY29" fmla="*/ 911566 h 918788"/>
                <a:gd name="connsiteX30" fmla="*/ 827403 w 917996"/>
                <a:gd name="connsiteY30" fmla="*/ 187484 h 918788"/>
                <a:gd name="connsiteX31" fmla="*/ 840367 w 917996"/>
                <a:gd name="connsiteY31" fmla="*/ 206565 h 918788"/>
                <a:gd name="connsiteX32" fmla="*/ 507625 w 917996"/>
                <a:gd name="connsiteY32" fmla="*/ 913846 h 918788"/>
                <a:gd name="connsiteX33" fmla="*/ 484591 w 917996"/>
                <a:gd name="connsiteY33" fmla="*/ 916168 h 918788"/>
                <a:gd name="connsiteX34" fmla="*/ 799489 w 917996"/>
                <a:gd name="connsiteY34" fmla="*/ 154383 h 918788"/>
                <a:gd name="connsiteX35" fmla="*/ 814446 w 917996"/>
                <a:gd name="connsiteY35" fmla="*/ 169229 h 918788"/>
                <a:gd name="connsiteX36" fmla="*/ 461973 w 917996"/>
                <a:gd name="connsiteY36" fmla="*/ 918448 h 918788"/>
                <a:gd name="connsiteX37" fmla="*/ 458602 w 917996"/>
                <a:gd name="connsiteY37" fmla="*/ 918788 h 918788"/>
                <a:gd name="connsiteX38" fmla="*/ 441121 w 917996"/>
                <a:gd name="connsiteY38" fmla="*/ 916132 h 918788"/>
                <a:gd name="connsiteX39" fmla="*/ 135743 w 917996"/>
                <a:gd name="connsiteY39" fmla="*/ 132919 h 918788"/>
                <a:gd name="connsiteX40" fmla="*/ 3860 w 917996"/>
                <a:gd name="connsiteY40" fmla="*/ 413251 h 918788"/>
                <a:gd name="connsiteX41" fmla="*/ 8541 w 917996"/>
                <a:gd name="connsiteY41" fmla="*/ 366810 h 918788"/>
                <a:gd name="connsiteX42" fmla="*/ 17803 w 917996"/>
                <a:gd name="connsiteY42" fmla="*/ 336973 h 918788"/>
                <a:gd name="connsiteX43" fmla="*/ 85532 w 917996"/>
                <a:gd name="connsiteY43" fmla="*/ 193008 h 918788"/>
                <a:gd name="connsiteX44" fmla="*/ 133762 w 917996"/>
                <a:gd name="connsiteY44" fmla="*/ 134554 h 918788"/>
                <a:gd name="connsiteX45" fmla="*/ 769845 w 917996"/>
                <a:gd name="connsiteY45" fmla="*/ 124959 h 918788"/>
                <a:gd name="connsiteX46" fmla="*/ 784802 w 917996"/>
                <a:gd name="connsiteY46" fmla="*/ 139805 h 918788"/>
                <a:gd name="connsiteX47" fmla="*/ 421013 w 917996"/>
                <a:gd name="connsiteY47" fmla="*/ 913077 h 918788"/>
                <a:gd name="connsiteX48" fmla="*/ 400536 w 917996"/>
                <a:gd name="connsiteY48" fmla="*/ 909966 h 918788"/>
                <a:gd name="connsiteX49" fmla="*/ 739558 w 917996"/>
                <a:gd name="connsiteY49" fmla="*/ 96901 h 918788"/>
                <a:gd name="connsiteX50" fmla="*/ 744390 w 917996"/>
                <a:gd name="connsiteY50" fmla="*/ 99694 h 918788"/>
                <a:gd name="connsiteX51" fmla="*/ 755158 w 917996"/>
                <a:gd name="connsiteY51" fmla="*/ 110381 h 918788"/>
                <a:gd name="connsiteX52" fmla="*/ 380428 w 917996"/>
                <a:gd name="connsiteY52" fmla="*/ 906911 h 918788"/>
                <a:gd name="connsiteX53" fmla="*/ 359950 w 917996"/>
                <a:gd name="connsiteY53" fmla="*/ 903800 h 918788"/>
                <a:gd name="connsiteX54" fmla="*/ 705369 w 917996"/>
                <a:gd name="connsiteY54" fmla="*/ 77138 h 918788"/>
                <a:gd name="connsiteX55" fmla="*/ 722620 w 917996"/>
                <a:gd name="connsiteY55" fmla="*/ 87109 h 918788"/>
                <a:gd name="connsiteX56" fmla="*/ 339842 w 917996"/>
                <a:gd name="connsiteY56" fmla="*/ 900745 h 918788"/>
                <a:gd name="connsiteX57" fmla="*/ 321361 w 917996"/>
                <a:gd name="connsiteY57" fmla="*/ 897938 h 918788"/>
                <a:gd name="connsiteX58" fmla="*/ 319618 w 917996"/>
                <a:gd name="connsiteY58" fmla="*/ 897095 h 918788"/>
                <a:gd name="connsiteX59" fmla="*/ 206000 w 917996"/>
                <a:gd name="connsiteY59" fmla="*/ 76015 h 918788"/>
                <a:gd name="connsiteX60" fmla="*/ 3872 w 917996"/>
                <a:gd name="connsiteY60" fmla="*/ 505660 h 918788"/>
                <a:gd name="connsiteX61" fmla="*/ 0 w 917996"/>
                <a:gd name="connsiteY61" fmla="*/ 467251 h 918788"/>
                <a:gd name="connsiteX62" fmla="*/ 170956 w 917996"/>
                <a:gd name="connsiteY62" fmla="*/ 103865 h 918788"/>
                <a:gd name="connsiteX63" fmla="*/ 201751 w 917996"/>
                <a:gd name="connsiteY63" fmla="*/ 78457 h 918788"/>
                <a:gd name="connsiteX64" fmla="*/ 671180 w 917996"/>
                <a:gd name="connsiteY64" fmla="*/ 57375 h 918788"/>
                <a:gd name="connsiteX65" fmla="*/ 688431 w 917996"/>
                <a:gd name="connsiteY65" fmla="*/ 67346 h 918788"/>
                <a:gd name="connsiteX66" fmla="*/ 302064 w 917996"/>
                <a:gd name="connsiteY66" fmla="*/ 888610 h 918788"/>
                <a:gd name="connsiteX67" fmla="*/ 284188 w 917996"/>
                <a:gd name="connsiteY67" fmla="*/ 879970 h 918788"/>
                <a:gd name="connsiteX68" fmla="*/ 264828 w 917996"/>
                <a:gd name="connsiteY68" fmla="*/ 43406 h 918788"/>
                <a:gd name="connsiteX69" fmla="*/ 15131 w 917996"/>
                <a:gd name="connsiteY69" fmla="*/ 574164 h 918788"/>
                <a:gd name="connsiteX70" fmla="*/ 8541 w 917996"/>
                <a:gd name="connsiteY70" fmla="*/ 551978 h 918788"/>
                <a:gd name="connsiteX71" fmla="*/ 7674 w 917996"/>
                <a:gd name="connsiteY71" fmla="*/ 543375 h 918788"/>
                <a:gd name="connsiteX72" fmla="*/ 235530 w 917996"/>
                <a:gd name="connsiteY72" fmla="*/ 59042 h 918788"/>
                <a:gd name="connsiteX73" fmla="*/ 259436 w 917996"/>
                <a:gd name="connsiteY73" fmla="*/ 45301 h 918788"/>
                <a:gd name="connsiteX74" fmla="*/ 636991 w 917996"/>
                <a:gd name="connsiteY74" fmla="*/ 37612 h 918788"/>
                <a:gd name="connsiteX75" fmla="*/ 654242 w 917996"/>
                <a:gd name="connsiteY75" fmla="*/ 47583 h 918788"/>
                <a:gd name="connsiteX76" fmla="*/ 266634 w 917996"/>
                <a:gd name="connsiteY76" fmla="*/ 871485 h 918788"/>
                <a:gd name="connsiteX77" fmla="*/ 248758 w 917996"/>
                <a:gd name="connsiteY77" fmla="*/ 862844 h 918788"/>
                <a:gd name="connsiteX78" fmla="*/ 316929 w 917996"/>
                <a:gd name="connsiteY78" fmla="*/ 25094 h 918788"/>
                <a:gd name="connsiteX79" fmla="*/ 32234 w 917996"/>
                <a:gd name="connsiteY79" fmla="*/ 630244 h 918788"/>
                <a:gd name="connsiteX80" fmla="*/ 31073 w 917996"/>
                <a:gd name="connsiteY80" fmla="*/ 627842 h 918788"/>
                <a:gd name="connsiteX81" fmla="*/ 23469 w 917996"/>
                <a:gd name="connsiteY81" fmla="*/ 602237 h 918788"/>
                <a:gd name="connsiteX82" fmla="*/ 290641 w 917996"/>
                <a:gd name="connsiteY82" fmla="*/ 34333 h 918788"/>
                <a:gd name="connsiteX83" fmla="*/ 599989 w 917996"/>
                <a:gd name="connsiteY83" fmla="*/ 23828 h 918788"/>
                <a:gd name="connsiteX84" fmla="*/ 619241 w 917996"/>
                <a:gd name="connsiteY84" fmla="*/ 29546 h 918788"/>
                <a:gd name="connsiteX85" fmla="*/ 231205 w 917996"/>
                <a:gd name="connsiteY85" fmla="*/ 854359 h 918788"/>
                <a:gd name="connsiteX86" fmla="*/ 213328 w 917996"/>
                <a:gd name="connsiteY86" fmla="*/ 845718 h 918788"/>
                <a:gd name="connsiteX87" fmla="*/ 561834 w 917996"/>
                <a:gd name="connsiteY87" fmla="*/ 12496 h 918788"/>
                <a:gd name="connsiteX88" fmla="*/ 581086 w 917996"/>
                <a:gd name="connsiteY88" fmla="*/ 18214 h 918788"/>
                <a:gd name="connsiteX89" fmla="*/ 196351 w 917996"/>
                <a:gd name="connsiteY89" fmla="*/ 836010 h 918788"/>
                <a:gd name="connsiteX90" fmla="*/ 180574 w 917996"/>
                <a:gd name="connsiteY90" fmla="*/ 822906 h 918788"/>
                <a:gd name="connsiteX91" fmla="*/ 367354 w 917996"/>
                <a:gd name="connsiteY91" fmla="*/ 10346 h 918788"/>
                <a:gd name="connsiteX92" fmla="*/ 54274 w 917996"/>
                <a:gd name="connsiteY92" fmla="*/ 675833 h 918788"/>
                <a:gd name="connsiteX93" fmla="*/ 43154 w 917996"/>
                <a:gd name="connsiteY93" fmla="*/ 652830 h 918788"/>
                <a:gd name="connsiteX94" fmla="*/ 342743 w 917996"/>
                <a:gd name="connsiteY94" fmla="*/ 16021 h 918788"/>
                <a:gd name="connsiteX95" fmla="*/ 354854 w 917996"/>
                <a:gd name="connsiteY95" fmla="*/ 11764 h 918788"/>
                <a:gd name="connsiteX96" fmla="*/ 521255 w 917996"/>
                <a:gd name="connsiteY96" fmla="*/ 6316 h 918788"/>
                <a:gd name="connsiteX97" fmla="*/ 542203 w 917996"/>
                <a:gd name="connsiteY97" fmla="*/ 8428 h 918788"/>
                <a:gd name="connsiteX98" fmla="*/ 165082 w 917996"/>
                <a:gd name="connsiteY98" fmla="*/ 810039 h 918788"/>
                <a:gd name="connsiteX99" fmla="*/ 149306 w 917996"/>
                <a:gd name="connsiteY99" fmla="*/ 796935 h 918788"/>
                <a:gd name="connsiteX100" fmla="*/ 413291 w 917996"/>
                <a:gd name="connsiteY100" fmla="*/ 5138 h 918788"/>
                <a:gd name="connsiteX101" fmla="*/ 79767 w 917996"/>
                <a:gd name="connsiteY101" fmla="*/ 714079 h 918788"/>
                <a:gd name="connsiteX102" fmla="*/ 66176 w 917996"/>
                <a:gd name="connsiteY102" fmla="*/ 696329 h 918788"/>
                <a:gd name="connsiteX103" fmla="*/ 390113 w 917996"/>
                <a:gd name="connsiteY103" fmla="*/ 7766 h 918788"/>
                <a:gd name="connsiteX104" fmla="*/ 479737 w 917996"/>
                <a:gd name="connsiteY104" fmla="*/ 2131 h 918788"/>
                <a:gd name="connsiteX105" fmla="*/ 500685 w 917996"/>
                <a:gd name="connsiteY105" fmla="*/ 4242 h 918788"/>
                <a:gd name="connsiteX106" fmla="*/ 133814 w 917996"/>
                <a:gd name="connsiteY106" fmla="*/ 784067 h 918788"/>
                <a:gd name="connsiteX107" fmla="*/ 132546 w 917996"/>
                <a:gd name="connsiteY107" fmla="*/ 783014 h 918788"/>
                <a:gd name="connsiteX108" fmla="*/ 120048 w 917996"/>
                <a:gd name="connsiteY108" fmla="*/ 766690 h 918788"/>
                <a:gd name="connsiteX109" fmla="*/ 458602 w 917996"/>
                <a:gd name="connsiteY109" fmla="*/ 0 h 918788"/>
                <a:gd name="connsiteX110" fmla="*/ 459168 w 917996"/>
                <a:gd name="connsiteY110" fmla="*/ 57 h 918788"/>
                <a:gd name="connsiteX111" fmla="*/ 106703 w 917996"/>
                <a:gd name="connsiteY111" fmla="*/ 749260 h 918788"/>
                <a:gd name="connsiteX112" fmla="*/ 93112 w 917996"/>
                <a:gd name="connsiteY112" fmla="*/ 731509 h 918788"/>
                <a:gd name="connsiteX113" fmla="*/ 436050 w 917996"/>
                <a:gd name="connsiteY113" fmla="*/ 2557 h 91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917996" h="918788">
                  <a:moveTo>
                    <a:pt x="892690" y="603322"/>
                  </a:moveTo>
                  <a:lnTo>
                    <a:pt x="881553" y="639016"/>
                  </a:lnTo>
                  <a:lnTo>
                    <a:pt x="840609" y="714025"/>
                  </a:lnTo>
                  <a:close/>
                  <a:moveTo>
                    <a:pt x="917864" y="457375"/>
                  </a:moveTo>
                  <a:lnTo>
                    <a:pt x="917996" y="459394"/>
                  </a:lnTo>
                  <a:lnTo>
                    <a:pt x="912272" y="515902"/>
                  </a:lnTo>
                  <a:lnTo>
                    <a:pt x="789694" y="776454"/>
                  </a:lnTo>
                  <a:lnTo>
                    <a:pt x="782222" y="785450"/>
                  </a:lnTo>
                  <a:lnTo>
                    <a:pt x="752992" y="807830"/>
                  </a:lnTo>
                  <a:close/>
                  <a:moveTo>
                    <a:pt x="910446" y="380710"/>
                  </a:moveTo>
                  <a:lnTo>
                    <a:pt x="914056" y="398955"/>
                  </a:lnTo>
                  <a:lnTo>
                    <a:pt x="915242" y="417153"/>
                  </a:lnTo>
                  <a:lnTo>
                    <a:pt x="719318" y="833612"/>
                  </a:lnTo>
                  <a:lnTo>
                    <a:pt x="688470" y="857230"/>
                  </a:lnTo>
                  <a:lnTo>
                    <a:pt x="685616" y="858610"/>
                  </a:lnTo>
                  <a:close/>
                  <a:moveTo>
                    <a:pt x="894731" y="321677"/>
                  </a:moveTo>
                  <a:lnTo>
                    <a:pt x="902567" y="340892"/>
                  </a:lnTo>
                  <a:lnTo>
                    <a:pt x="904067" y="348472"/>
                  </a:lnTo>
                  <a:lnTo>
                    <a:pt x="657728" y="872092"/>
                  </a:lnTo>
                  <a:lnTo>
                    <a:pt x="629327" y="885822"/>
                  </a:lnTo>
                  <a:close/>
                  <a:moveTo>
                    <a:pt x="874540" y="272161"/>
                  </a:moveTo>
                  <a:lnTo>
                    <a:pt x="884727" y="297145"/>
                  </a:lnTo>
                  <a:lnTo>
                    <a:pt x="604051" y="893754"/>
                  </a:lnTo>
                  <a:lnTo>
                    <a:pt x="578545" y="901329"/>
                  </a:lnTo>
                  <a:close/>
                  <a:moveTo>
                    <a:pt x="853098" y="225302"/>
                  </a:moveTo>
                  <a:lnTo>
                    <a:pt x="858934" y="233892"/>
                  </a:lnTo>
                  <a:lnTo>
                    <a:pt x="864536" y="247628"/>
                  </a:lnTo>
                  <a:lnTo>
                    <a:pt x="553501" y="908767"/>
                  </a:lnTo>
                  <a:lnTo>
                    <a:pt x="551186" y="909455"/>
                  </a:lnTo>
                  <a:lnTo>
                    <a:pt x="530243" y="911566"/>
                  </a:lnTo>
                  <a:close/>
                  <a:moveTo>
                    <a:pt x="827403" y="187484"/>
                  </a:moveTo>
                  <a:lnTo>
                    <a:pt x="840367" y="206565"/>
                  </a:lnTo>
                  <a:lnTo>
                    <a:pt x="507625" y="913846"/>
                  </a:lnTo>
                  <a:lnTo>
                    <a:pt x="484591" y="916168"/>
                  </a:lnTo>
                  <a:close/>
                  <a:moveTo>
                    <a:pt x="799489" y="154383"/>
                  </a:moveTo>
                  <a:lnTo>
                    <a:pt x="814446" y="169229"/>
                  </a:lnTo>
                  <a:lnTo>
                    <a:pt x="461973" y="918448"/>
                  </a:lnTo>
                  <a:lnTo>
                    <a:pt x="458602" y="918788"/>
                  </a:lnTo>
                  <a:lnTo>
                    <a:pt x="441121" y="916132"/>
                  </a:lnTo>
                  <a:close/>
                  <a:moveTo>
                    <a:pt x="135743" y="132919"/>
                  </a:moveTo>
                  <a:lnTo>
                    <a:pt x="3860" y="413251"/>
                  </a:lnTo>
                  <a:lnTo>
                    <a:pt x="8541" y="366810"/>
                  </a:lnTo>
                  <a:lnTo>
                    <a:pt x="17803" y="336973"/>
                  </a:lnTo>
                  <a:lnTo>
                    <a:pt x="85532" y="193008"/>
                  </a:lnTo>
                  <a:lnTo>
                    <a:pt x="133762" y="134554"/>
                  </a:lnTo>
                  <a:close/>
                  <a:moveTo>
                    <a:pt x="769845" y="124959"/>
                  </a:moveTo>
                  <a:lnTo>
                    <a:pt x="784802" y="139805"/>
                  </a:lnTo>
                  <a:lnTo>
                    <a:pt x="421013" y="913077"/>
                  </a:lnTo>
                  <a:lnTo>
                    <a:pt x="400536" y="909966"/>
                  </a:lnTo>
                  <a:close/>
                  <a:moveTo>
                    <a:pt x="739558" y="96901"/>
                  </a:moveTo>
                  <a:lnTo>
                    <a:pt x="744390" y="99694"/>
                  </a:lnTo>
                  <a:lnTo>
                    <a:pt x="755158" y="110381"/>
                  </a:lnTo>
                  <a:lnTo>
                    <a:pt x="380428" y="906911"/>
                  </a:lnTo>
                  <a:lnTo>
                    <a:pt x="359950" y="903800"/>
                  </a:lnTo>
                  <a:close/>
                  <a:moveTo>
                    <a:pt x="705369" y="77138"/>
                  </a:moveTo>
                  <a:lnTo>
                    <a:pt x="722620" y="87109"/>
                  </a:lnTo>
                  <a:lnTo>
                    <a:pt x="339842" y="900745"/>
                  </a:lnTo>
                  <a:lnTo>
                    <a:pt x="321361" y="897938"/>
                  </a:lnTo>
                  <a:lnTo>
                    <a:pt x="319618" y="897095"/>
                  </a:lnTo>
                  <a:close/>
                  <a:moveTo>
                    <a:pt x="206000" y="76015"/>
                  </a:moveTo>
                  <a:lnTo>
                    <a:pt x="3872" y="505660"/>
                  </a:lnTo>
                  <a:lnTo>
                    <a:pt x="0" y="467251"/>
                  </a:lnTo>
                  <a:lnTo>
                    <a:pt x="170956" y="103865"/>
                  </a:lnTo>
                  <a:lnTo>
                    <a:pt x="201751" y="78457"/>
                  </a:lnTo>
                  <a:close/>
                  <a:moveTo>
                    <a:pt x="671180" y="57375"/>
                  </a:moveTo>
                  <a:lnTo>
                    <a:pt x="688431" y="67346"/>
                  </a:lnTo>
                  <a:lnTo>
                    <a:pt x="302064" y="888610"/>
                  </a:lnTo>
                  <a:lnTo>
                    <a:pt x="284188" y="879970"/>
                  </a:lnTo>
                  <a:close/>
                  <a:moveTo>
                    <a:pt x="264828" y="43406"/>
                  </a:moveTo>
                  <a:lnTo>
                    <a:pt x="15131" y="574164"/>
                  </a:lnTo>
                  <a:lnTo>
                    <a:pt x="8541" y="551978"/>
                  </a:lnTo>
                  <a:lnTo>
                    <a:pt x="7674" y="543375"/>
                  </a:lnTo>
                  <a:lnTo>
                    <a:pt x="235530" y="59042"/>
                  </a:lnTo>
                  <a:lnTo>
                    <a:pt x="259436" y="45301"/>
                  </a:lnTo>
                  <a:close/>
                  <a:moveTo>
                    <a:pt x="636991" y="37612"/>
                  </a:moveTo>
                  <a:lnTo>
                    <a:pt x="654242" y="47583"/>
                  </a:lnTo>
                  <a:lnTo>
                    <a:pt x="266634" y="871485"/>
                  </a:lnTo>
                  <a:lnTo>
                    <a:pt x="248758" y="862844"/>
                  </a:lnTo>
                  <a:close/>
                  <a:moveTo>
                    <a:pt x="316929" y="25094"/>
                  </a:moveTo>
                  <a:lnTo>
                    <a:pt x="32234" y="630244"/>
                  </a:lnTo>
                  <a:lnTo>
                    <a:pt x="31073" y="627842"/>
                  </a:lnTo>
                  <a:lnTo>
                    <a:pt x="23469" y="602237"/>
                  </a:lnTo>
                  <a:lnTo>
                    <a:pt x="290641" y="34333"/>
                  </a:lnTo>
                  <a:close/>
                  <a:moveTo>
                    <a:pt x="599989" y="23828"/>
                  </a:moveTo>
                  <a:lnTo>
                    <a:pt x="619241" y="29546"/>
                  </a:lnTo>
                  <a:lnTo>
                    <a:pt x="231205" y="854359"/>
                  </a:lnTo>
                  <a:lnTo>
                    <a:pt x="213328" y="845718"/>
                  </a:lnTo>
                  <a:close/>
                  <a:moveTo>
                    <a:pt x="561834" y="12496"/>
                  </a:moveTo>
                  <a:lnTo>
                    <a:pt x="581086" y="18214"/>
                  </a:lnTo>
                  <a:lnTo>
                    <a:pt x="196351" y="836010"/>
                  </a:lnTo>
                  <a:lnTo>
                    <a:pt x="180574" y="822906"/>
                  </a:lnTo>
                  <a:close/>
                  <a:moveTo>
                    <a:pt x="367354" y="10346"/>
                  </a:moveTo>
                  <a:lnTo>
                    <a:pt x="54274" y="675833"/>
                  </a:lnTo>
                  <a:lnTo>
                    <a:pt x="43154" y="652830"/>
                  </a:lnTo>
                  <a:lnTo>
                    <a:pt x="342743" y="16021"/>
                  </a:lnTo>
                  <a:lnTo>
                    <a:pt x="354854" y="11764"/>
                  </a:lnTo>
                  <a:close/>
                  <a:moveTo>
                    <a:pt x="521255" y="6316"/>
                  </a:moveTo>
                  <a:lnTo>
                    <a:pt x="542203" y="8428"/>
                  </a:lnTo>
                  <a:lnTo>
                    <a:pt x="165082" y="810039"/>
                  </a:lnTo>
                  <a:lnTo>
                    <a:pt x="149306" y="796935"/>
                  </a:lnTo>
                  <a:close/>
                  <a:moveTo>
                    <a:pt x="413291" y="5138"/>
                  </a:moveTo>
                  <a:lnTo>
                    <a:pt x="79767" y="714079"/>
                  </a:lnTo>
                  <a:lnTo>
                    <a:pt x="66176" y="696329"/>
                  </a:lnTo>
                  <a:lnTo>
                    <a:pt x="390113" y="7766"/>
                  </a:lnTo>
                  <a:close/>
                  <a:moveTo>
                    <a:pt x="479737" y="2131"/>
                  </a:moveTo>
                  <a:lnTo>
                    <a:pt x="500685" y="4242"/>
                  </a:lnTo>
                  <a:lnTo>
                    <a:pt x="133814" y="784067"/>
                  </a:lnTo>
                  <a:lnTo>
                    <a:pt x="132546" y="783014"/>
                  </a:lnTo>
                  <a:lnTo>
                    <a:pt x="120048" y="766690"/>
                  </a:lnTo>
                  <a:close/>
                  <a:moveTo>
                    <a:pt x="458602" y="0"/>
                  </a:moveTo>
                  <a:lnTo>
                    <a:pt x="459168" y="57"/>
                  </a:lnTo>
                  <a:lnTo>
                    <a:pt x="106703" y="749260"/>
                  </a:lnTo>
                  <a:lnTo>
                    <a:pt x="93112" y="731509"/>
                  </a:lnTo>
                  <a:lnTo>
                    <a:pt x="436050" y="2557"/>
                  </a:lnTo>
                  <a:close/>
                </a:path>
              </a:pathLst>
            </a:custGeom>
            <a:solidFill>
              <a:srgbClr val="FF8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9" name="任意多边形: 形状 318">
              <a:extLst>
                <a:ext uri="{FF2B5EF4-FFF2-40B4-BE49-F238E27FC236}">
                  <a16:creationId xmlns="" xmlns:a16="http://schemas.microsoft.com/office/drawing/2014/main" id="{EA0C563C-75DF-4FAE-8643-A6DA6B35A5C0}"/>
                </a:ext>
              </a:extLst>
            </p:cNvPr>
            <p:cNvSpPr/>
            <p:nvPr/>
          </p:nvSpPr>
          <p:spPr>
            <a:xfrm>
              <a:off x="7473991" y="3462175"/>
              <a:ext cx="341169" cy="341463"/>
            </a:xfrm>
            <a:custGeom>
              <a:avLst/>
              <a:gdLst>
                <a:gd name="connsiteX0" fmla="*/ 892690 w 917996"/>
                <a:gd name="connsiteY0" fmla="*/ 603322 h 918788"/>
                <a:gd name="connsiteX1" fmla="*/ 881553 w 917996"/>
                <a:gd name="connsiteY1" fmla="*/ 639016 h 918788"/>
                <a:gd name="connsiteX2" fmla="*/ 840609 w 917996"/>
                <a:gd name="connsiteY2" fmla="*/ 714025 h 918788"/>
                <a:gd name="connsiteX3" fmla="*/ 917864 w 917996"/>
                <a:gd name="connsiteY3" fmla="*/ 457375 h 918788"/>
                <a:gd name="connsiteX4" fmla="*/ 917996 w 917996"/>
                <a:gd name="connsiteY4" fmla="*/ 459394 h 918788"/>
                <a:gd name="connsiteX5" fmla="*/ 912272 w 917996"/>
                <a:gd name="connsiteY5" fmla="*/ 515902 h 918788"/>
                <a:gd name="connsiteX6" fmla="*/ 789694 w 917996"/>
                <a:gd name="connsiteY6" fmla="*/ 776454 h 918788"/>
                <a:gd name="connsiteX7" fmla="*/ 782222 w 917996"/>
                <a:gd name="connsiteY7" fmla="*/ 785450 h 918788"/>
                <a:gd name="connsiteX8" fmla="*/ 752992 w 917996"/>
                <a:gd name="connsiteY8" fmla="*/ 807830 h 918788"/>
                <a:gd name="connsiteX9" fmla="*/ 910446 w 917996"/>
                <a:gd name="connsiteY9" fmla="*/ 380710 h 918788"/>
                <a:gd name="connsiteX10" fmla="*/ 914056 w 917996"/>
                <a:gd name="connsiteY10" fmla="*/ 398955 h 918788"/>
                <a:gd name="connsiteX11" fmla="*/ 915242 w 917996"/>
                <a:gd name="connsiteY11" fmla="*/ 417153 h 918788"/>
                <a:gd name="connsiteX12" fmla="*/ 719318 w 917996"/>
                <a:gd name="connsiteY12" fmla="*/ 833612 h 918788"/>
                <a:gd name="connsiteX13" fmla="*/ 688470 w 917996"/>
                <a:gd name="connsiteY13" fmla="*/ 857230 h 918788"/>
                <a:gd name="connsiteX14" fmla="*/ 685616 w 917996"/>
                <a:gd name="connsiteY14" fmla="*/ 858610 h 918788"/>
                <a:gd name="connsiteX15" fmla="*/ 894731 w 917996"/>
                <a:gd name="connsiteY15" fmla="*/ 321677 h 918788"/>
                <a:gd name="connsiteX16" fmla="*/ 902567 w 917996"/>
                <a:gd name="connsiteY16" fmla="*/ 340892 h 918788"/>
                <a:gd name="connsiteX17" fmla="*/ 904067 w 917996"/>
                <a:gd name="connsiteY17" fmla="*/ 348472 h 918788"/>
                <a:gd name="connsiteX18" fmla="*/ 657728 w 917996"/>
                <a:gd name="connsiteY18" fmla="*/ 872092 h 918788"/>
                <a:gd name="connsiteX19" fmla="*/ 629327 w 917996"/>
                <a:gd name="connsiteY19" fmla="*/ 885822 h 918788"/>
                <a:gd name="connsiteX20" fmla="*/ 874540 w 917996"/>
                <a:gd name="connsiteY20" fmla="*/ 272161 h 918788"/>
                <a:gd name="connsiteX21" fmla="*/ 884727 w 917996"/>
                <a:gd name="connsiteY21" fmla="*/ 297145 h 918788"/>
                <a:gd name="connsiteX22" fmla="*/ 604051 w 917996"/>
                <a:gd name="connsiteY22" fmla="*/ 893754 h 918788"/>
                <a:gd name="connsiteX23" fmla="*/ 578545 w 917996"/>
                <a:gd name="connsiteY23" fmla="*/ 901329 h 918788"/>
                <a:gd name="connsiteX24" fmla="*/ 853098 w 917996"/>
                <a:gd name="connsiteY24" fmla="*/ 225302 h 918788"/>
                <a:gd name="connsiteX25" fmla="*/ 858934 w 917996"/>
                <a:gd name="connsiteY25" fmla="*/ 233892 h 918788"/>
                <a:gd name="connsiteX26" fmla="*/ 864536 w 917996"/>
                <a:gd name="connsiteY26" fmla="*/ 247628 h 918788"/>
                <a:gd name="connsiteX27" fmla="*/ 553501 w 917996"/>
                <a:gd name="connsiteY27" fmla="*/ 908767 h 918788"/>
                <a:gd name="connsiteX28" fmla="*/ 551186 w 917996"/>
                <a:gd name="connsiteY28" fmla="*/ 909455 h 918788"/>
                <a:gd name="connsiteX29" fmla="*/ 530243 w 917996"/>
                <a:gd name="connsiteY29" fmla="*/ 911566 h 918788"/>
                <a:gd name="connsiteX30" fmla="*/ 827403 w 917996"/>
                <a:gd name="connsiteY30" fmla="*/ 187484 h 918788"/>
                <a:gd name="connsiteX31" fmla="*/ 840367 w 917996"/>
                <a:gd name="connsiteY31" fmla="*/ 206565 h 918788"/>
                <a:gd name="connsiteX32" fmla="*/ 507625 w 917996"/>
                <a:gd name="connsiteY32" fmla="*/ 913846 h 918788"/>
                <a:gd name="connsiteX33" fmla="*/ 484591 w 917996"/>
                <a:gd name="connsiteY33" fmla="*/ 916168 h 918788"/>
                <a:gd name="connsiteX34" fmla="*/ 799489 w 917996"/>
                <a:gd name="connsiteY34" fmla="*/ 154383 h 918788"/>
                <a:gd name="connsiteX35" fmla="*/ 814446 w 917996"/>
                <a:gd name="connsiteY35" fmla="*/ 169229 h 918788"/>
                <a:gd name="connsiteX36" fmla="*/ 461973 w 917996"/>
                <a:gd name="connsiteY36" fmla="*/ 918448 h 918788"/>
                <a:gd name="connsiteX37" fmla="*/ 458602 w 917996"/>
                <a:gd name="connsiteY37" fmla="*/ 918788 h 918788"/>
                <a:gd name="connsiteX38" fmla="*/ 441121 w 917996"/>
                <a:gd name="connsiteY38" fmla="*/ 916132 h 918788"/>
                <a:gd name="connsiteX39" fmla="*/ 135743 w 917996"/>
                <a:gd name="connsiteY39" fmla="*/ 132919 h 918788"/>
                <a:gd name="connsiteX40" fmla="*/ 3860 w 917996"/>
                <a:gd name="connsiteY40" fmla="*/ 413251 h 918788"/>
                <a:gd name="connsiteX41" fmla="*/ 8541 w 917996"/>
                <a:gd name="connsiteY41" fmla="*/ 366810 h 918788"/>
                <a:gd name="connsiteX42" fmla="*/ 17803 w 917996"/>
                <a:gd name="connsiteY42" fmla="*/ 336973 h 918788"/>
                <a:gd name="connsiteX43" fmla="*/ 85532 w 917996"/>
                <a:gd name="connsiteY43" fmla="*/ 193008 h 918788"/>
                <a:gd name="connsiteX44" fmla="*/ 133762 w 917996"/>
                <a:gd name="connsiteY44" fmla="*/ 134554 h 918788"/>
                <a:gd name="connsiteX45" fmla="*/ 769845 w 917996"/>
                <a:gd name="connsiteY45" fmla="*/ 124959 h 918788"/>
                <a:gd name="connsiteX46" fmla="*/ 784802 w 917996"/>
                <a:gd name="connsiteY46" fmla="*/ 139805 h 918788"/>
                <a:gd name="connsiteX47" fmla="*/ 421013 w 917996"/>
                <a:gd name="connsiteY47" fmla="*/ 913077 h 918788"/>
                <a:gd name="connsiteX48" fmla="*/ 400536 w 917996"/>
                <a:gd name="connsiteY48" fmla="*/ 909966 h 918788"/>
                <a:gd name="connsiteX49" fmla="*/ 739558 w 917996"/>
                <a:gd name="connsiteY49" fmla="*/ 96901 h 918788"/>
                <a:gd name="connsiteX50" fmla="*/ 744390 w 917996"/>
                <a:gd name="connsiteY50" fmla="*/ 99694 h 918788"/>
                <a:gd name="connsiteX51" fmla="*/ 755158 w 917996"/>
                <a:gd name="connsiteY51" fmla="*/ 110381 h 918788"/>
                <a:gd name="connsiteX52" fmla="*/ 380428 w 917996"/>
                <a:gd name="connsiteY52" fmla="*/ 906911 h 918788"/>
                <a:gd name="connsiteX53" fmla="*/ 359950 w 917996"/>
                <a:gd name="connsiteY53" fmla="*/ 903800 h 918788"/>
                <a:gd name="connsiteX54" fmla="*/ 705369 w 917996"/>
                <a:gd name="connsiteY54" fmla="*/ 77138 h 918788"/>
                <a:gd name="connsiteX55" fmla="*/ 722620 w 917996"/>
                <a:gd name="connsiteY55" fmla="*/ 87109 h 918788"/>
                <a:gd name="connsiteX56" fmla="*/ 339842 w 917996"/>
                <a:gd name="connsiteY56" fmla="*/ 900745 h 918788"/>
                <a:gd name="connsiteX57" fmla="*/ 321361 w 917996"/>
                <a:gd name="connsiteY57" fmla="*/ 897938 h 918788"/>
                <a:gd name="connsiteX58" fmla="*/ 319618 w 917996"/>
                <a:gd name="connsiteY58" fmla="*/ 897095 h 918788"/>
                <a:gd name="connsiteX59" fmla="*/ 206000 w 917996"/>
                <a:gd name="connsiteY59" fmla="*/ 76015 h 918788"/>
                <a:gd name="connsiteX60" fmla="*/ 3872 w 917996"/>
                <a:gd name="connsiteY60" fmla="*/ 505660 h 918788"/>
                <a:gd name="connsiteX61" fmla="*/ 0 w 917996"/>
                <a:gd name="connsiteY61" fmla="*/ 467251 h 918788"/>
                <a:gd name="connsiteX62" fmla="*/ 170956 w 917996"/>
                <a:gd name="connsiteY62" fmla="*/ 103865 h 918788"/>
                <a:gd name="connsiteX63" fmla="*/ 201751 w 917996"/>
                <a:gd name="connsiteY63" fmla="*/ 78457 h 918788"/>
                <a:gd name="connsiteX64" fmla="*/ 671180 w 917996"/>
                <a:gd name="connsiteY64" fmla="*/ 57375 h 918788"/>
                <a:gd name="connsiteX65" fmla="*/ 688431 w 917996"/>
                <a:gd name="connsiteY65" fmla="*/ 67346 h 918788"/>
                <a:gd name="connsiteX66" fmla="*/ 302064 w 917996"/>
                <a:gd name="connsiteY66" fmla="*/ 888610 h 918788"/>
                <a:gd name="connsiteX67" fmla="*/ 284188 w 917996"/>
                <a:gd name="connsiteY67" fmla="*/ 879970 h 918788"/>
                <a:gd name="connsiteX68" fmla="*/ 264828 w 917996"/>
                <a:gd name="connsiteY68" fmla="*/ 43406 h 918788"/>
                <a:gd name="connsiteX69" fmla="*/ 15131 w 917996"/>
                <a:gd name="connsiteY69" fmla="*/ 574164 h 918788"/>
                <a:gd name="connsiteX70" fmla="*/ 8541 w 917996"/>
                <a:gd name="connsiteY70" fmla="*/ 551978 h 918788"/>
                <a:gd name="connsiteX71" fmla="*/ 7674 w 917996"/>
                <a:gd name="connsiteY71" fmla="*/ 543375 h 918788"/>
                <a:gd name="connsiteX72" fmla="*/ 235530 w 917996"/>
                <a:gd name="connsiteY72" fmla="*/ 59042 h 918788"/>
                <a:gd name="connsiteX73" fmla="*/ 259436 w 917996"/>
                <a:gd name="connsiteY73" fmla="*/ 45301 h 918788"/>
                <a:gd name="connsiteX74" fmla="*/ 636991 w 917996"/>
                <a:gd name="connsiteY74" fmla="*/ 37612 h 918788"/>
                <a:gd name="connsiteX75" fmla="*/ 654242 w 917996"/>
                <a:gd name="connsiteY75" fmla="*/ 47583 h 918788"/>
                <a:gd name="connsiteX76" fmla="*/ 266634 w 917996"/>
                <a:gd name="connsiteY76" fmla="*/ 871485 h 918788"/>
                <a:gd name="connsiteX77" fmla="*/ 248758 w 917996"/>
                <a:gd name="connsiteY77" fmla="*/ 862844 h 918788"/>
                <a:gd name="connsiteX78" fmla="*/ 316929 w 917996"/>
                <a:gd name="connsiteY78" fmla="*/ 25094 h 918788"/>
                <a:gd name="connsiteX79" fmla="*/ 32234 w 917996"/>
                <a:gd name="connsiteY79" fmla="*/ 630244 h 918788"/>
                <a:gd name="connsiteX80" fmla="*/ 31073 w 917996"/>
                <a:gd name="connsiteY80" fmla="*/ 627842 h 918788"/>
                <a:gd name="connsiteX81" fmla="*/ 23469 w 917996"/>
                <a:gd name="connsiteY81" fmla="*/ 602237 h 918788"/>
                <a:gd name="connsiteX82" fmla="*/ 290641 w 917996"/>
                <a:gd name="connsiteY82" fmla="*/ 34333 h 918788"/>
                <a:gd name="connsiteX83" fmla="*/ 599989 w 917996"/>
                <a:gd name="connsiteY83" fmla="*/ 23828 h 918788"/>
                <a:gd name="connsiteX84" fmla="*/ 619241 w 917996"/>
                <a:gd name="connsiteY84" fmla="*/ 29546 h 918788"/>
                <a:gd name="connsiteX85" fmla="*/ 231205 w 917996"/>
                <a:gd name="connsiteY85" fmla="*/ 854359 h 918788"/>
                <a:gd name="connsiteX86" fmla="*/ 213328 w 917996"/>
                <a:gd name="connsiteY86" fmla="*/ 845718 h 918788"/>
                <a:gd name="connsiteX87" fmla="*/ 561834 w 917996"/>
                <a:gd name="connsiteY87" fmla="*/ 12496 h 918788"/>
                <a:gd name="connsiteX88" fmla="*/ 581086 w 917996"/>
                <a:gd name="connsiteY88" fmla="*/ 18214 h 918788"/>
                <a:gd name="connsiteX89" fmla="*/ 196351 w 917996"/>
                <a:gd name="connsiteY89" fmla="*/ 836010 h 918788"/>
                <a:gd name="connsiteX90" fmla="*/ 180574 w 917996"/>
                <a:gd name="connsiteY90" fmla="*/ 822906 h 918788"/>
                <a:gd name="connsiteX91" fmla="*/ 367354 w 917996"/>
                <a:gd name="connsiteY91" fmla="*/ 10346 h 918788"/>
                <a:gd name="connsiteX92" fmla="*/ 54274 w 917996"/>
                <a:gd name="connsiteY92" fmla="*/ 675833 h 918788"/>
                <a:gd name="connsiteX93" fmla="*/ 43154 w 917996"/>
                <a:gd name="connsiteY93" fmla="*/ 652830 h 918788"/>
                <a:gd name="connsiteX94" fmla="*/ 342743 w 917996"/>
                <a:gd name="connsiteY94" fmla="*/ 16021 h 918788"/>
                <a:gd name="connsiteX95" fmla="*/ 354854 w 917996"/>
                <a:gd name="connsiteY95" fmla="*/ 11764 h 918788"/>
                <a:gd name="connsiteX96" fmla="*/ 521255 w 917996"/>
                <a:gd name="connsiteY96" fmla="*/ 6316 h 918788"/>
                <a:gd name="connsiteX97" fmla="*/ 542203 w 917996"/>
                <a:gd name="connsiteY97" fmla="*/ 8428 h 918788"/>
                <a:gd name="connsiteX98" fmla="*/ 165082 w 917996"/>
                <a:gd name="connsiteY98" fmla="*/ 810039 h 918788"/>
                <a:gd name="connsiteX99" fmla="*/ 149306 w 917996"/>
                <a:gd name="connsiteY99" fmla="*/ 796935 h 918788"/>
                <a:gd name="connsiteX100" fmla="*/ 413291 w 917996"/>
                <a:gd name="connsiteY100" fmla="*/ 5138 h 918788"/>
                <a:gd name="connsiteX101" fmla="*/ 79767 w 917996"/>
                <a:gd name="connsiteY101" fmla="*/ 714079 h 918788"/>
                <a:gd name="connsiteX102" fmla="*/ 66176 w 917996"/>
                <a:gd name="connsiteY102" fmla="*/ 696329 h 918788"/>
                <a:gd name="connsiteX103" fmla="*/ 390113 w 917996"/>
                <a:gd name="connsiteY103" fmla="*/ 7766 h 918788"/>
                <a:gd name="connsiteX104" fmla="*/ 479737 w 917996"/>
                <a:gd name="connsiteY104" fmla="*/ 2131 h 918788"/>
                <a:gd name="connsiteX105" fmla="*/ 500685 w 917996"/>
                <a:gd name="connsiteY105" fmla="*/ 4242 h 918788"/>
                <a:gd name="connsiteX106" fmla="*/ 133814 w 917996"/>
                <a:gd name="connsiteY106" fmla="*/ 784067 h 918788"/>
                <a:gd name="connsiteX107" fmla="*/ 132546 w 917996"/>
                <a:gd name="connsiteY107" fmla="*/ 783014 h 918788"/>
                <a:gd name="connsiteX108" fmla="*/ 120048 w 917996"/>
                <a:gd name="connsiteY108" fmla="*/ 766690 h 918788"/>
                <a:gd name="connsiteX109" fmla="*/ 458602 w 917996"/>
                <a:gd name="connsiteY109" fmla="*/ 0 h 918788"/>
                <a:gd name="connsiteX110" fmla="*/ 459168 w 917996"/>
                <a:gd name="connsiteY110" fmla="*/ 57 h 918788"/>
                <a:gd name="connsiteX111" fmla="*/ 106703 w 917996"/>
                <a:gd name="connsiteY111" fmla="*/ 749260 h 918788"/>
                <a:gd name="connsiteX112" fmla="*/ 93112 w 917996"/>
                <a:gd name="connsiteY112" fmla="*/ 731509 h 918788"/>
                <a:gd name="connsiteX113" fmla="*/ 436050 w 917996"/>
                <a:gd name="connsiteY113" fmla="*/ 2557 h 91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917996" h="918788">
                  <a:moveTo>
                    <a:pt x="892690" y="603322"/>
                  </a:moveTo>
                  <a:lnTo>
                    <a:pt x="881553" y="639016"/>
                  </a:lnTo>
                  <a:lnTo>
                    <a:pt x="840609" y="714025"/>
                  </a:lnTo>
                  <a:close/>
                  <a:moveTo>
                    <a:pt x="917864" y="457375"/>
                  </a:moveTo>
                  <a:lnTo>
                    <a:pt x="917996" y="459394"/>
                  </a:lnTo>
                  <a:lnTo>
                    <a:pt x="912272" y="515902"/>
                  </a:lnTo>
                  <a:lnTo>
                    <a:pt x="789694" y="776454"/>
                  </a:lnTo>
                  <a:lnTo>
                    <a:pt x="782222" y="785450"/>
                  </a:lnTo>
                  <a:lnTo>
                    <a:pt x="752992" y="807830"/>
                  </a:lnTo>
                  <a:close/>
                  <a:moveTo>
                    <a:pt x="910446" y="380710"/>
                  </a:moveTo>
                  <a:lnTo>
                    <a:pt x="914056" y="398955"/>
                  </a:lnTo>
                  <a:lnTo>
                    <a:pt x="915242" y="417153"/>
                  </a:lnTo>
                  <a:lnTo>
                    <a:pt x="719318" y="833612"/>
                  </a:lnTo>
                  <a:lnTo>
                    <a:pt x="688470" y="857230"/>
                  </a:lnTo>
                  <a:lnTo>
                    <a:pt x="685616" y="858610"/>
                  </a:lnTo>
                  <a:close/>
                  <a:moveTo>
                    <a:pt x="894731" y="321677"/>
                  </a:moveTo>
                  <a:lnTo>
                    <a:pt x="902567" y="340892"/>
                  </a:lnTo>
                  <a:lnTo>
                    <a:pt x="904067" y="348472"/>
                  </a:lnTo>
                  <a:lnTo>
                    <a:pt x="657728" y="872092"/>
                  </a:lnTo>
                  <a:lnTo>
                    <a:pt x="629327" y="885822"/>
                  </a:lnTo>
                  <a:close/>
                  <a:moveTo>
                    <a:pt x="874540" y="272161"/>
                  </a:moveTo>
                  <a:lnTo>
                    <a:pt x="884727" y="297145"/>
                  </a:lnTo>
                  <a:lnTo>
                    <a:pt x="604051" y="893754"/>
                  </a:lnTo>
                  <a:lnTo>
                    <a:pt x="578545" y="901329"/>
                  </a:lnTo>
                  <a:close/>
                  <a:moveTo>
                    <a:pt x="853098" y="225302"/>
                  </a:moveTo>
                  <a:lnTo>
                    <a:pt x="858934" y="233892"/>
                  </a:lnTo>
                  <a:lnTo>
                    <a:pt x="864536" y="247628"/>
                  </a:lnTo>
                  <a:lnTo>
                    <a:pt x="553501" y="908767"/>
                  </a:lnTo>
                  <a:lnTo>
                    <a:pt x="551186" y="909455"/>
                  </a:lnTo>
                  <a:lnTo>
                    <a:pt x="530243" y="911566"/>
                  </a:lnTo>
                  <a:close/>
                  <a:moveTo>
                    <a:pt x="827403" y="187484"/>
                  </a:moveTo>
                  <a:lnTo>
                    <a:pt x="840367" y="206565"/>
                  </a:lnTo>
                  <a:lnTo>
                    <a:pt x="507625" y="913846"/>
                  </a:lnTo>
                  <a:lnTo>
                    <a:pt x="484591" y="916168"/>
                  </a:lnTo>
                  <a:close/>
                  <a:moveTo>
                    <a:pt x="799489" y="154383"/>
                  </a:moveTo>
                  <a:lnTo>
                    <a:pt x="814446" y="169229"/>
                  </a:lnTo>
                  <a:lnTo>
                    <a:pt x="461973" y="918448"/>
                  </a:lnTo>
                  <a:lnTo>
                    <a:pt x="458602" y="918788"/>
                  </a:lnTo>
                  <a:lnTo>
                    <a:pt x="441121" y="916132"/>
                  </a:lnTo>
                  <a:close/>
                  <a:moveTo>
                    <a:pt x="135743" y="132919"/>
                  </a:moveTo>
                  <a:lnTo>
                    <a:pt x="3860" y="413251"/>
                  </a:lnTo>
                  <a:lnTo>
                    <a:pt x="8541" y="366810"/>
                  </a:lnTo>
                  <a:lnTo>
                    <a:pt x="17803" y="336973"/>
                  </a:lnTo>
                  <a:lnTo>
                    <a:pt x="85532" y="193008"/>
                  </a:lnTo>
                  <a:lnTo>
                    <a:pt x="133762" y="134554"/>
                  </a:lnTo>
                  <a:close/>
                  <a:moveTo>
                    <a:pt x="769845" y="124959"/>
                  </a:moveTo>
                  <a:lnTo>
                    <a:pt x="784802" y="139805"/>
                  </a:lnTo>
                  <a:lnTo>
                    <a:pt x="421013" y="913077"/>
                  </a:lnTo>
                  <a:lnTo>
                    <a:pt x="400536" y="909966"/>
                  </a:lnTo>
                  <a:close/>
                  <a:moveTo>
                    <a:pt x="739558" y="96901"/>
                  </a:moveTo>
                  <a:lnTo>
                    <a:pt x="744390" y="99694"/>
                  </a:lnTo>
                  <a:lnTo>
                    <a:pt x="755158" y="110381"/>
                  </a:lnTo>
                  <a:lnTo>
                    <a:pt x="380428" y="906911"/>
                  </a:lnTo>
                  <a:lnTo>
                    <a:pt x="359950" y="903800"/>
                  </a:lnTo>
                  <a:close/>
                  <a:moveTo>
                    <a:pt x="705369" y="77138"/>
                  </a:moveTo>
                  <a:lnTo>
                    <a:pt x="722620" y="87109"/>
                  </a:lnTo>
                  <a:lnTo>
                    <a:pt x="339842" y="900745"/>
                  </a:lnTo>
                  <a:lnTo>
                    <a:pt x="321361" y="897938"/>
                  </a:lnTo>
                  <a:lnTo>
                    <a:pt x="319618" y="897095"/>
                  </a:lnTo>
                  <a:close/>
                  <a:moveTo>
                    <a:pt x="206000" y="76015"/>
                  </a:moveTo>
                  <a:lnTo>
                    <a:pt x="3872" y="505660"/>
                  </a:lnTo>
                  <a:lnTo>
                    <a:pt x="0" y="467251"/>
                  </a:lnTo>
                  <a:lnTo>
                    <a:pt x="170956" y="103865"/>
                  </a:lnTo>
                  <a:lnTo>
                    <a:pt x="201751" y="78457"/>
                  </a:lnTo>
                  <a:close/>
                  <a:moveTo>
                    <a:pt x="671180" y="57375"/>
                  </a:moveTo>
                  <a:lnTo>
                    <a:pt x="688431" y="67346"/>
                  </a:lnTo>
                  <a:lnTo>
                    <a:pt x="302064" y="888610"/>
                  </a:lnTo>
                  <a:lnTo>
                    <a:pt x="284188" y="879970"/>
                  </a:lnTo>
                  <a:close/>
                  <a:moveTo>
                    <a:pt x="264828" y="43406"/>
                  </a:moveTo>
                  <a:lnTo>
                    <a:pt x="15131" y="574164"/>
                  </a:lnTo>
                  <a:lnTo>
                    <a:pt x="8541" y="551978"/>
                  </a:lnTo>
                  <a:lnTo>
                    <a:pt x="7674" y="543375"/>
                  </a:lnTo>
                  <a:lnTo>
                    <a:pt x="235530" y="59042"/>
                  </a:lnTo>
                  <a:lnTo>
                    <a:pt x="259436" y="45301"/>
                  </a:lnTo>
                  <a:close/>
                  <a:moveTo>
                    <a:pt x="636991" y="37612"/>
                  </a:moveTo>
                  <a:lnTo>
                    <a:pt x="654242" y="47583"/>
                  </a:lnTo>
                  <a:lnTo>
                    <a:pt x="266634" y="871485"/>
                  </a:lnTo>
                  <a:lnTo>
                    <a:pt x="248758" y="862844"/>
                  </a:lnTo>
                  <a:close/>
                  <a:moveTo>
                    <a:pt x="316929" y="25094"/>
                  </a:moveTo>
                  <a:lnTo>
                    <a:pt x="32234" y="630244"/>
                  </a:lnTo>
                  <a:lnTo>
                    <a:pt x="31073" y="627842"/>
                  </a:lnTo>
                  <a:lnTo>
                    <a:pt x="23469" y="602237"/>
                  </a:lnTo>
                  <a:lnTo>
                    <a:pt x="290641" y="34333"/>
                  </a:lnTo>
                  <a:close/>
                  <a:moveTo>
                    <a:pt x="599989" y="23828"/>
                  </a:moveTo>
                  <a:lnTo>
                    <a:pt x="619241" y="29546"/>
                  </a:lnTo>
                  <a:lnTo>
                    <a:pt x="231205" y="854359"/>
                  </a:lnTo>
                  <a:lnTo>
                    <a:pt x="213328" y="845718"/>
                  </a:lnTo>
                  <a:close/>
                  <a:moveTo>
                    <a:pt x="561834" y="12496"/>
                  </a:moveTo>
                  <a:lnTo>
                    <a:pt x="581086" y="18214"/>
                  </a:lnTo>
                  <a:lnTo>
                    <a:pt x="196351" y="836010"/>
                  </a:lnTo>
                  <a:lnTo>
                    <a:pt x="180574" y="822906"/>
                  </a:lnTo>
                  <a:close/>
                  <a:moveTo>
                    <a:pt x="367354" y="10346"/>
                  </a:moveTo>
                  <a:lnTo>
                    <a:pt x="54274" y="675833"/>
                  </a:lnTo>
                  <a:lnTo>
                    <a:pt x="43154" y="652830"/>
                  </a:lnTo>
                  <a:lnTo>
                    <a:pt x="342743" y="16021"/>
                  </a:lnTo>
                  <a:lnTo>
                    <a:pt x="354854" y="11764"/>
                  </a:lnTo>
                  <a:close/>
                  <a:moveTo>
                    <a:pt x="521255" y="6316"/>
                  </a:moveTo>
                  <a:lnTo>
                    <a:pt x="542203" y="8428"/>
                  </a:lnTo>
                  <a:lnTo>
                    <a:pt x="165082" y="810039"/>
                  </a:lnTo>
                  <a:lnTo>
                    <a:pt x="149306" y="796935"/>
                  </a:lnTo>
                  <a:close/>
                  <a:moveTo>
                    <a:pt x="413291" y="5138"/>
                  </a:moveTo>
                  <a:lnTo>
                    <a:pt x="79767" y="714079"/>
                  </a:lnTo>
                  <a:lnTo>
                    <a:pt x="66176" y="696329"/>
                  </a:lnTo>
                  <a:lnTo>
                    <a:pt x="390113" y="7766"/>
                  </a:lnTo>
                  <a:close/>
                  <a:moveTo>
                    <a:pt x="479737" y="2131"/>
                  </a:moveTo>
                  <a:lnTo>
                    <a:pt x="500685" y="4242"/>
                  </a:lnTo>
                  <a:lnTo>
                    <a:pt x="133814" y="784067"/>
                  </a:lnTo>
                  <a:lnTo>
                    <a:pt x="132546" y="783014"/>
                  </a:lnTo>
                  <a:lnTo>
                    <a:pt x="120048" y="766690"/>
                  </a:lnTo>
                  <a:close/>
                  <a:moveTo>
                    <a:pt x="458602" y="0"/>
                  </a:moveTo>
                  <a:lnTo>
                    <a:pt x="459168" y="57"/>
                  </a:lnTo>
                  <a:lnTo>
                    <a:pt x="106703" y="749260"/>
                  </a:lnTo>
                  <a:lnTo>
                    <a:pt x="93112" y="731509"/>
                  </a:lnTo>
                  <a:lnTo>
                    <a:pt x="436050" y="2557"/>
                  </a:lnTo>
                  <a:close/>
                </a:path>
              </a:pathLst>
            </a:custGeom>
            <a:solidFill>
              <a:srgbClr val="AE3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0" name="文本框 319">
            <a:extLst>
              <a:ext uri="{FF2B5EF4-FFF2-40B4-BE49-F238E27FC236}">
                <a16:creationId xmlns="" xmlns:a16="http://schemas.microsoft.com/office/drawing/2014/main" id="{B63F5056-3A5A-448E-9635-2DC187C99D5B}"/>
              </a:ext>
            </a:extLst>
          </p:cNvPr>
          <p:cNvSpPr txBox="1"/>
          <p:nvPr/>
        </p:nvSpPr>
        <p:spPr>
          <a:xfrm>
            <a:off x="928117" y="3064504"/>
            <a:ext cx="1262441"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添加标题</a:t>
            </a:r>
          </a:p>
        </p:txBody>
      </p:sp>
      <p:sp>
        <p:nvSpPr>
          <p:cNvPr id="321" name="文本框 320">
            <a:extLst>
              <a:ext uri="{FF2B5EF4-FFF2-40B4-BE49-F238E27FC236}">
                <a16:creationId xmlns="" xmlns:a16="http://schemas.microsoft.com/office/drawing/2014/main" id="{8AC48019-D9C9-4EBC-878D-066A3FDD6B7D}"/>
              </a:ext>
            </a:extLst>
          </p:cNvPr>
          <p:cNvSpPr txBox="1"/>
          <p:nvPr/>
        </p:nvSpPr>
        <p:spPr>
          <a:xfrm>
            <a:off x="3940779" y="3064504"/>
            <a:ext cx="1262441"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添加标题</a:t>
            </a:r>
          </a:p>
        </p:txBody>
      </p:sp>
      <p:sp>
        <p:nvSpPr>
          <p:cNvPr id="322" name="文本框 321">
            <a:extLst>
              <a:ext uri="{FF2B5EF4-FFF2-40B4-BE49-F238E27FC236}">
                <a16:creationId xmlns="" xmlns:a16="http://schemas.microsoft.com/office/drawing/2014/main" id="{D92C3D81-B7A6-4B68-A7BC-A8C9C2EF3A03}"/>
              </a:ext>
            </a:extLst>
          </p:cNvPr>
          <p:cNvSpPr txBox="1"/>
          <p:nvPr/>
        </p:nvSpPr>
        <p:spPr>
          <a:xfrm>
            <a:off x="6953442" y="3064504"/>
            <a:ext cx="1262441"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35395894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矩形 118">
            <a:extLst>
              <a:ext uri="{FF2B5EF4-FFF2-40B4-BE49-F238E27FC236}">
                <a16:creationId xmlns="" xmlns:a16="http://schemas.microsoft.com/office/drawing/2014/main" id="{EE9B62E2-694A-489E-A5CE-A814F092C6BE}"/>
              </a:ext>
            </a:extLst>
          </p:cNvPr>
          <p:cNvSpPr/>
          <p:nvPr/>
        </p:nvSpPr>
        <p:spPr>
          <a:xfrm>
            <a:off x="-10339" y="0"/>
            <a:ext cx="9154339" cy="5143500"/>
          </a:xfrm>
          <a:prstGeom prst="rect">
            <a:avLst/>
          </a:prstGeom>
          <a:solidFill>
            <a:srgbClr val="16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 xmlns:a16="http://schemas.microsoft.com/office/drawing/2014/main" id="{7005049A-36CA-4973-A5AF-FAE127B4B829}"/>
              </a:ext>
            </a:extLst>
          </p:cNvPr>
          <p:cNvSpPr txBox="1"/>
          <p:nvPr/>
        </p:nvSpPr>
        <p:spPr>
          <a:xfrm>
            <a:off x="2480319" y="902726"/>
            <a:ext cx="1265992" cy="1323439"/>
          </a:xfrm>
          <a:prstGeom prst="rect">
            <a:avLst/>
          </a:prstGeom>
          <a:noFill/>
        </p:spPr>
        <p:txBody>
          <a:bodyPr wrap="square" rtlCol="0">
            <a:spAutoFit/>
          </a:bodyPr>
          <a:lstStyle/>
          <a:p>
            <a:pPr algn="ctr"/>
            <a:r>
              <a:rPr lang="zh-CN" altLang="en-US" sz="8000" b="1" dirty="0">
                <a:gradFill flip="none" rotWithShape="1">
                  <a:gsLst>
                    <a:gs pos="25000">
                      <a:schemeClr val="accent1">
                        <a:lumMod val="5000"/>
                        <a:lumOff val="95000"/>
                      </a:schemeClr>
                    </a:gs>
                    <a:gs pos="92000">
                      <a:srgbClr val="161743">
                        <a:alpha val="90000"/>
                      </a:srgbClr>
                    </a:gs>
                    <a:gs pos="58000">
                      <a:schemeClr val="bg1">
                        <a:alpha val="50000"/>
                      </a:schemeClr>
                    </a:gs>
                  </a:gsLst>
                  <a:lin ang="0" scaled="1"/>
                  <a:tileRect/>
                </a:gradFill>
                <a:latin typeface="微软雅黑" panose="020B0503020204020204" pitchFamily="34" charset="-122"/>
                <a:ea typeface="微软雅黑" panose="020B0503020204020204" pitchFamily="34" charset="-122"/>
              </a:rPr>
              <a:t>谢</a:t>
            </a:r>
          </a:p>
        </p:txBody>
      </p:sp>
      <p:sp>
        <p:nvSpPr>
          <p:cNvPr id="30" name="文本框 29">
            <a:extLst>
              <a:ext uri="{FF2B5EF4-FFF2-40B4-BE49-F238E27FC236}">
                <a16:creationId xmlns="" xmlns:a16="http://schemas.microsoft.com/office/drawing/2014/main" id="{94CB4A33-A298-4279-9045-E5140A0645D5}"/>
              </a:ext>
            </a:extLst>
          </p:cNvPr>
          <p:cNvSpPr txBox="1"/>
          <p:nvPr/>
        </p:nvSpPr>
        <p:spPr>
          <a:xfrm>
            <a:off x="3452776" y="902726"/>
            <a:ext cx="1265992" cy="1323439"/>
          </a:xfrm>
          <a:prstGeom prst="rect">
            <a:avLst/>
          </a:prstGeom>
          <a:noFill/>
        </p:spPr>
        <p:txBody>
          <a:bodyPr wrap="square" rtlCol="0">
            <a:spAutoFit/>
          </a:bodyPr>
          <a:lstStyle/>
          <a:p>
            <a:pPr algn="ctr"/>
            <a:r>
              <a:rPr lang="zh-CN" altLang="en-US" sz="8000" b="1" dirty="0">
                <a:gradFill flip="none" rotWithShape="1">
                  <a:gsLst>
                    <a:gs pos="25000">
                      <a:schemeClr val="accent1">
                        <a:lumMod val="5000"/>
                        <a:lumOff val="95000"/>
                      </a:schemeClr>
                    </a:gs>
                    <a:gs pos="92000">
                      <a:srgbClr val="161743">
                        <a:alpha val="90000"/>
                      </a:srgbClr>
                    </a:gs>
                    <a:gs pos="58000">
                      <a:schemeClr val="bg1">
                        <a:alpha val="50000"/>
                      </a:schemeClr>
                    </a:gs>
                  </a:gsLst>
                  <a:lin ang="0" scaled="1"/>
                  <a:tileRect/>
                </a:gradFill>
                <a:latin typeface="微软雅黑" panose="020B0503020204020204" pitchFamily="34" charset="-122"/>
                <a:ea typeface="微软雅黑" panose="020B0503020204020204" pitchFamily="34" charset="-122"/>
              </a:rPr>
              <a:t>谢</a:t>
            </a:r>
          </a:p>
        </p:txBody>
      </p:sp>
      <p:sp>
        <p:nvSpPr>
          <p:cNvPr id="31" name="文本框 30">
            <a:extLst>
              <a:ext uri="{FF2B5EF4-FFF2-40B4-BE49-F238E27FC236}">
                <a16:creationId xmlns="" xmlns:a16="http://schemas.microsoft.com/office/drawing/2014/main" id="{3AAA852C-8F49-4E18-A900-656AEF0E71D2}"/>
              </a:ext>
            </a:extLst>
          </p:cNvPr>
          <p:cNvSpPr txBox="1"/>
          <p:nvPr/>
        </p:nvSpPr>
        <p:spPr>
          <a:xfrm>
            <a:off x="4425233" y="902726"/>
            <a:ext cx="1265992" cy="1323439"/>
          </a:xfrm>
          <a:prstGeom prst="rect">
            <a:avLst/>
          </a:prstGeom>
          <a:noFill/>
        </p:spPr>
        <p:txBody>
          <a:bodyPr wrap="square" rtlCol="0">
            <a:spAutoFit/>
          </a:bodyPr>
          <a:lstStyle/>
          <a:p>
            <a:pPr algn="ctr"/>
            <a:r>
              <a:rPr lang="zh-CN" altLang="en-US" sz="8000" b="1" dirty="0">
                <a:gradFill flip="none" rotWithShape="1">
                  <a:gsLst>
                    <a:gs pos="25000">
                      <a:schemeClr val="accent1">
                        <a:lumMod val="5000"/>
                        <a:lumOff val="95000"/>
                      </a:schemeClr>
                    </a:gs>
                    <a:gs pos="92000">
                      <a:srgbClr val="161743">
                        <a:alpha val="90000"/>
                      </a:srgbClr>
                    </a:gs>
                    <a:gs pos="58000">
                      <a:schemeClr val="bg1">
                        <a:alpha val="50000"/>
                      </a:schemeClr>
                    </a:gs>
                  </a:gsLst>
                  <a:lin ang="0" scaled="1"/>
                  <a:tileRect/>
                </a:gradFill>
                <a:latin typeface="微软雅黑" panose="020B0503020204020204" pitchFamily="34" charset="-122"/>
                <a:ea typeface="微软雅黑" panose="020B0503020204020204" pitchFamily="34" charset="-122"/>
              </a:rPr>
              <a:t>观</a:t>
            </a:r>
          </a:p>
        </p:txBody>
      </p:sp>
      <p:sp>
        <p:nvSpPr>
          <p:cNvPr id="32" name="文本框 31">
            <a:extLst>
              <a:ext uri="{FF2B5EF4-FFF2-40B4-BE49-F238E27FC236}">
                <a16:creationId xmlns="" xmlns:a16="http://schemas.microsoft.com/office/drawing/2014/main" id="{622BA224-FCC3-4EC6-AD60-981734DDBF21}"/>
              </a:ext>
            </a:extLst>
          </p:cNvPr>
          <p:cNvSpPr txBox="1"/>
          <p:nvPr/>
        </p:nvSpPr>
        <p:spPr>
          <a:xfrm>
            <a:off x="5397690" y="902726"/>
            <a:ext cx="1265992" cy="1323439"/>
          </a:xfrm>
          <a:prstGeom prst="rect">
            <a:avLst/>
          </a:prstGeom>
          <a:noFill/>
        </p:spPr>
        <p:txBody>
          <a:bodyPr wrap="square" rtlCol="0">
            <a:spAutoFit/>
          </a:bodyPr>
          <a:lstStyle/>
          <a:p>
            <a:pPr algn="ctr"/>
            <a:r>
              <a:rPr lang="zh-CN" altLang="en-US" sz="8000" b="1" dirty="0">
                <a:gradFill flip="none" rotWithShape="1">
                  <a:gsLst>
                    <a:gs pos="25000">
                      <a:schemeClr val="accent1">
                        <a:lumMod val="5000"/>
                        <a:lumOff val="95000"/>
                      </a:schemeClr>
                    </a:gs>
                    <a:gs pos="92000">
                      <a:srgbClr val="161743">
                        <a:alpha val="90000"/>
                      </a:srgbClr>
                    </a:gs>
                    <a:gs pos="58000">
                      <a:schemeClr val="bg1">
                        <a:alpha val="50000"/>
                      </a:schemeClr>
                    </a:gs>
                  </a:gsLst>
                  <a:lin ang="0" scaled="1"/>
                  <a:tileRect/>
                </a:gradFill>
                <a:latin typeface="微软雅黑" panose="020B0503020204020204" pitchFamily="34" charset="-122"/>
                <a:ea typeface="微软雅黑" panose="020B0503020204020204" pitchFamily="34" charset="-122"/>
              </a:rPr>
              <a:t>赏</a:t>
            </a:r>
          </a:p>
        </p:txBody>
      </p:sp>
      <p:grpSp>
        <p:nvGrpSpPr>
          <p:cNvPr id="4" name="组合 3">
            <a:extLst>
              <a:ext uri="{FF2B5EF4-FFF2-40B4-BE49-F238E27FC236}">
                <a16:creationId xmlns="" xmlns:a16="http://schemas.microsoft.com/office/drawing/2014/main" id="{E77DA00B-B47C-49C6-9E43-D3FA31757EF6}"/>
              </a:ext>
            </a:extLst>
          </p:cNvPr>
          <p:cNvGrpSpPr/>
          <p:nvPr/>
        </p:nvGrpSpPr>
        <p:grpSpPr>
          <a:xfrm>
            <a:off x="1792502" y="3029619"/>
            <a:ext cx="5558997" cy="369332"/>
            <a:chOff x="1878844" y="3590647"/>
            <a:chExt cx="5558997" cy="369332"/>
          </a:xfrm>
        </p:grpSpPr>
        <p:sp>
          <p:nvSpPr>
            <p:cNvPr id="34" name="文本框 33">
              <a:extLst>
                <a:ext uri="{FF2B5EF4-FFF2-40B4-BE49-F238E27FC236}">
                  <a16:creationId xmlns="" xmlns:a16="http://schemas.microsoft.com/office/drawing/2014/main" id="{A17A42BC-FCB0-4845-B8A3-5C49C72327FE}"/>
                </a:ext>
              </a:extLst>
            </p:cNvPr>
            <p:cNvSpPr txBox="1"/>
            <p:nvPr/>
          </p:nvSpPr>
          <p:spPr>
            <a:xfrm>
              <a:off x="1878844" y="3590647"/>
              <a:ext cx="2719073" cy="369332"/>
            </a:xfrm>
            <a:prstGeom prst="rect">
              <a:avLst/>
            </a:prstGeom>
            <a:noFill/>
          </p:spPr>
          <p:txBody>
            <a:bodyPr wrap="square" rtlCol="0">
              <a:spAutoFit/>
            </a:bodyPr>
            <a:lstStyle/>
            <a:p>
              <a:r>
                <a:rPr lang="zh-CN" altLang="en-US" dirty="0">
                  <a:solidFill>
                    <a:srgbClr val="2492F6"/>
                  </a:solidFill>
                  <a:latin typeface="微软雅黑" panose="020B0503020204020204" pitchFamily="34" charset="-122"/>
                  <a:ea typeface="微软雅黑" panose="020B0503020204020204" pitchFamily="34" charset="-122"/>
                </a:rPr>
                <a:t>电话</a:t>
              </a:r>
              <a:r>
                <a:rPr lang="zh-CN" altLang="en-US" dirty="0" smtClean="0">
                  <a:solidFill>
                    <a:srgbClr val="2492F6"/>
                  </a:solidFill>
                  <a:latin typeface="微软雅黑" panose="020B0503020204020204" pitchFamily="34" charset="-122"/>
                  <a:ea typeface="微软雅黑" panose="020B0503020204020204" pitchFamily="34" charset="-122"/>
                </a:rPr>
                <a:t>：</a:t>
              </a:r>
              <a:r>
                <a:rPr lang="en-US" altLang="zh-CN" dirty="0" smtClean="0">
                  <a:solidFill>
                    <a:srgbClr val="2492F6"/>
                  </a:solidFill>
                  <a:latin typeface="微软雅黑" panose="020B0503020204020204" pitchFamily="34" charset="-122"/>
                  <a:ea typeface="微软雅黑" panose="020B0503020204020204" pitchFamily="34" charset="-122"/>
                </a:rPr>
                <a:t>XXXXXXX</a:t>
              </a:r>
              <a:endParaRPr lang="en-US" altLang="zh-CN" dirty="0">
                <a:solidFill>
                  <a:srgbClr val="2492F6"/>
                </a:solidFill>
                <a:latin typeface="微软雅黑" panose="020B0503020204020204" pitchFamily="34" charset="-122"/>
                <a:ea typeface="微软雅黑" panose="020B0503020204020204" pitchFamily="34" charset="-122"/>
              </a:endParaRPr>
            </a:p>
          </p:txBody>
        </p:sp>
        <p:sp>
          <p:nvSpPr>
            <p:cNvPr id="35" name="文本框 34">
              <a:extLst>
                <a:ext uri="{FF2B5EF4-FFF2-40B4-BE49-F238E27FC236}">
                  <a16:creationId xmlns="" xmlns:a16="http://schemas.microsoft.com/office/drawing/2014/main" id="{A38C44BD-52B7-4A9C-B443-78EAE8913626}"/>
                </a:ext>
              </a:extLst>
            </p:cNvPr>
            <p:cNvSpPr txBox="1"/>
            <p:nvPr/>
          </p:nvSpPr>
          <p:spPr>
            <a:xfrm>
              <a:off x="4718768" y="3590647"/>
              <a:ext cx="2719073" cy="369332"/>
            </a:xfrm>
            <a:prstGeom prst="rect">
              <a:avLst/>
            </a:prstGeom>
            <a:noFill/>
          </p:spPr>
          <p:txBody>
            <a:bodyPr wrap="square" rtlCol="0">
              <a:spAutoFit/>
            </a:bodyPr>
            <a:lstStyle/>
            <a:p>
              <a:r>
                <a:rPr lang="zh-CN" altLang="en-US" dirty="0">
                  <a:solidFill>
                    <a:srgbClr val="2492F6"/>
                  </a:solidFill>
                  <a:latin typeface="微软雅黑" panose="020B0503020204020204" pitchFamily="34" charset="-122"/>
                  <a:ea typeface="微软雅黑" panose="020B0503020204020204" pitchFamily="34" charset="-122"/>
                </a:rPr>
                <a:t>邮箱</a:t>
              </a:r>
              <a:r>
                <a:rPr lang="zh-CN" altLang="en-US" dirty="0" smtClean="0">
                  <a:solidFill>
                    <a:srgbClr val="2492F6"/>
                  </a:solidFill>
                  <a:latin typeface="微软雅黑" panose="020B0503020204020204" pitchFamily="34" charset="-122"/>
                  <a:ea typeface="微软雅黑" panose="020B0503020204020204" pitchFamily="34" charset="-122"/>
                </a:rPr>
                <a:t>：</a:t>
              </a:r>
              <a:r>
                <a:rPr lang="en-US" altLang="zh-CN" dirty="0" smtClean="0">
                  <a:solidFill>
                    <a:srgbClr val="2492F6"/>
                  </a:solidFill>
                  <a:latin typeface="微软雅黑" panose="020B0503020204020204" pitchFamily="34" charset="-122"/>
                  <a:ea typeface="微软雅黑" panose="020B0503020204020204" pitchFamily="34" charset="-122"/>
                </a:rPr>
                <a:t>XXXXXXXXXX</a:t>
              </a:r>
              <a:endParaRPr lang="en-US" altLang="zh-CN" dirty="0">
                <a:solidFill>
                  <a:srgbClr val="2492F6"/>
                </a:solidFill>
                <a:latin typeface="微软雅黑" panose="020B0503020204020204" pitchFamily="34" charset="-122"/>
                <a:ea typeface="微软雅黑" panose="020B0503020204020204" pitchFamily="34" charset="-122"/>
              </a:endParaRPr>
            </a:p>
          </p:txBody>
        </p:sp>
      </p:grpSp>
      <p:sp>
        <p:nvSpPr>
          <p:cNvPr id="36" name="文本框 35">
            <a:extLst>
              <a:ext uri="{FF2B5EF4-FFF2-40B4-BE49-F238E27FC236}">
                <a16:creationId xmlns="" xmlns:a16="http://schemas.microsoft.com/office/drawing/2014/main" id="{5623EA5A-FFBC-4A9D-8F58-7F746413C911}"/>
              </a:ext>
            </a:extLst>
          </p:cNvPr>
          <p:cNvSpPr txBox="1"/>
          <p:nvPr/>
        </p:nvSpPr>
        <p:spPr>
          <a:xfrm>
            <a:off x="1221944" y="2233824"/>
            <a:ext cx="6700113"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如果您觉得我可以胜任这一职位，请您联系我</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39" name="文本框 38">
            <a:extLst>
              <a:ext uri="{FF2B5EF4-FFF2-40B4-BE49-F238E27FC236}">
                <a16:creationId xmlns="" xmlns:a16="http://schemas.microsoft.com/office/drawing/2014/main" id="{92F9EA6F-73E6-4667-BAA7-3366B6D2D406}"/>
              </a:ext>
            </a:extLst>
          </p:cNvPr>
          <p:cNvSpPr txBox="1"/>
          <p:nvPr/>
        </p:nvSpPr>
        <p:spPr>
          <a:xfrm>
            <a:off x="3212464" y="2631722"/>
            <a:ext cx="2719073" cy="369332"/>
          </a:xfrm>
          <a:prstGeom prst="rect">
            <a:avLst/>
          </a:prstGeom>
          <a:noFill/>
        </p:spPr>
        <p:txBody>
          <a:bodyPr wrap="square" rtlCol="0">
            <a:spAutoFit/>
          </a:bodyPr>
          <a:lstStyle/>
          <a:p>
            <a:pPr algn="ctr"/>
            <a:r>
              <a:rPr lang="zh-CN" altLang="en-US" dirty="0">
                <a:solidFill>
                  <a:srgbClr val="FF8A33"/>
                </a:solidFill>
                <a:latin typeface="微软雅黑" panose="020B0503020204020204" pitchFamily="34" charset="-122"/>
                <a:ea typeface="微软雅黑" panose="020B0503020204020204" pitchFamily="34" charset="-122"/>
              </a:rPr>
              <a:t>求职者</a:t>
            </a:r>
            <a:r>
              <a:rPr lang="en-US" altLang="zh-CN" dirty="0">
                <a:solidFill>
                  <a:srgbClr val="FF8A33"/>
                </a:solidFill>
                <a:latin typeface="微软雅黑" panose="020B0503020204020204" pitchFamily="34" charset="-122"/>
                <a:ea typeface="微软雅黑" panose="020B0503020204020204" pitchFamily="34" charset="-122"/>
              </a:rPr>
              <a:t>:</a:t>
            </a:r>
            <a:r>
              <a:rPr lang="zh-CN" altLang="en-US" dirty="0">
                <a:solidFill>
                  <a:srgbClr val="FF8A33"/>
                </a:solidFill>
                <a:latin typeface="微软雅黑" panose="020B0503020204020204" pitchFamily="34" charset="-122"/>
                <a:ea typeface="微软雅黑" panose="020B0503020204020204" pitchFamily="34" charset="-122"/>
              </a:rPr>
              <a:t>代用名</a:t>
            </a:r>
            <a:endParaRPr lang="en-US" altLang="zh-CN" dirty="0">
              <a:solidFill>
                <a:srgbClr val="FF8A3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55874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矩形 118">
            <a:extLst>
              <a:ext uri="{FF2B5EF4-FFF2-40B4-BE49-F238E27FC236}">
                <a16:creationId xmlns="" xmlns:a16="http://schemas.microsoft.com/office/drawing/2014/main" id="{EE9B62E2-694A-489E-A5CE-A814F092C6BE}"/>
              </a:ext>
            </a:extLst>
          </p:cNvPr>
          <p:cNvSpPr/>
          <p:nvPr/>
        </p:nvSpPr>
        <p:spPr>
          <a:xfrm>
            <a:off x="-10339" y="-23957"/>
            <a:ext cx="9154339"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a:extLst>
              <a:ext uri="{FF2B5EF4-FFF2-40B4-BE49-F238E27FC236}">
                <a16:creationId xmlns="" xmlns:a16="http://schemas.microsoft.com/office/drawing/2014/main" id="{3B61C38D-763A-4724-812B-DC483E1B8D7B}"/>
              </a:ext>
            </a:extLst>
          </p:cNvPr>
          <p:cNvSpPr/>
          <p:nvPr/>
        </p:nvSpPr>
        <p:spPr>
          <a:xfrm>
            <a:off x="3395255" y="930136"/>
            <a:ext cx="2343150" cy="2343150"/>
          </a:xfrm>
          <a:prstGeom prst="ellipse">
            <a:avLst/>
          </a:prstGeom>
          <a:solidFill>
            <a:srgbClr val="16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6" name="组合 55">
            <a:extLst>
              <a:ext uri="{FF2B5EF4-FFF2-40B4-BE49-F238E27FC236}">
                <a16:creationId xmlns="" xmlns:a16="http://schemas.microsoft.com/office/drawing/2014/main" id="{2730C8BA-CEBA-4673-AED2-5F14B824D607}"/>
              </a:ext>
            </a:extLst>
          </p:cNvPr>
          <p:cNvGrpSpPr/>
          <p:nvPr/>
        </p:nvGrpSpPr>
        <p:grpSpPr>
          <a:xfrm>
            <a:off x="2373630" y="3536724"/>
            <a:ext cx="4396740" cy="0"/>
            <a:chOff x="2598420" y="3303270"/>
            <a:chExt cx="4396740" cy="0"/>
          </a:xfrm>
        </p:grpSpPr>
        <p:cxnSp>
          <p:nvCxnSpPr>
            <p:cNvPr id="47" name="直接连接符 46">
              <a:extLst>
                <a:ext uri="{FF2B5EF4-FFF2-40B4-BE49-F238E27FC236}">
                  <a16:creationId xmlns="" xmlns:a16="http://schemas.microsoft.com/office/drawing/2014/main" id="{FC21FBB2-6C30-4E36-9140-F39C010FA5F9}"/>
                </a:ext>
              </a:extLst>
            </p:cNvPr>
            <p:cNvCxnSpPr/>
            <p:nvPr/>
          </p:nvCxnSpPr>
          <p:spPr>
            <a:xfrm>
              <a:off x="2598420" y="3303270"/>
              <a:ext cx="175260" cy="0"/>
            </a:xfrm>
            <a:prstGeom prst="line">
              <a:avLst/>
            </a:prstGeom>
            <a:ln w="63500" cap="rnd">
              <a:solidFill>
                <a:srgbClr val="161743"/>
              </a:solidFill>
              <a:round/>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 xmlns:a16="http://schemas.microsoft.com/office/drawing/2014/main" id="{E22E2570-C9C5-4058-A69E-9638094EA8C2}"/>
                </a:ext>
              </a:extLst>
            </p:cNvPr>
            <p:cNvCxnSpPr/>
            <p:nvPr/>
          </p:nvCxnSpPr>
          <p:spPr>
            <a:xfrm>
              <a:off x="2950845" y="3303270"/>
              <a:ext cx="1638300" cy="0"/>
            </a:xfrm>
            <a:prstGeom prst="line">
              <a:avLst/>
            </a:prstGeom>
            <a:ln w="63500" cap="rnd">
              <a:solidFill>
                <a:srgbClr val="161743"/>
              </a:solidFill>
              <a:round/>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 xmlns:a16="http://schemas.microsoft.com/office/drawing/2014/main" id="{C2082234-1D0E-4323-B379-29B407F36017}"/>
                </a:ext>
              </a:extLst>
            </p:cNvPr>
            <p:cNvCxnSpPr/>
            <p:nvPr/>
          </p:nvCxnSpPr>
          <p:spPr>
            <a:xfrm>
              <a:off x="4766310" y="3303270"/>
              <a:ext cx="259080" cy="0"/>
            </a:xfrm>
            <a:prstGeom prst="line">
              <a:avLst/>
            </a:prstGeom>
            <a:ln w="63500" cap="rnd">
              <a:solidFill>
                <a:srgbClr val="161743"/>
              </a:solidFill>
              <a:round/>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 xmlns:a16="http://schemas.microsoft.com/office/drawing/2014/main" id="{D7025E21-95A6-4AEA-A20A-13E5BC7E485D}"/>
                </a:ext>
              </a:extLst>
            </p:cNvPr>
            <p:cNvCxnSpPr/>
            <p:nvPr/>
          </p:nvCxnSpPr>
          <p:spPr>
            <a:xfrm>
              <a:off x="5202555" y="3303270"/>
              <a:ext cx="1120140" cy="0"/>
            </a:xfrm>
            <a:prstGeom prst="line">
              <a:avLst/>
            </a:prstGeom>
            <a:ln w="63500" cap="rnd">
              <a:solidFill>
                <a:srgbClr val="161743"/>
              </a:solidFill>
              <a:round/>
            </a:ln>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 xmlns:a16="http://schemas.microsoft.com/office/drawing/2014/main" id="{DD511E87-9223-482A-B3D0-B80F8B941C92}"/>
                </a:ext>
              </a:extLst>
            </p:cNvPr>
            <p:cNvCxnSpPr/>
            <p:nvPr/>
          </p:nvCxnSpPr>
          <p:spPr>
            <a:xfrm>
              <a:off x="6499860" y="3303270"/>
              <a:ext cx="495300" cy="0"/>
            </a:xfrm>
            <a:prstGeom prst="line">
              <a:avLst/>
            </a:prstGeom>
            <a:ln w="63500" cap="rnd">
              <a:solidFill>
                <a:srgbClr val="161743"/>
              </a:solidFill>
              <a:round/>
            </a:ln>
          </p:spPr>
          <p:style>
            <a:lnRef idx="1">
              <a:schemeClr val="accent1"/>
            </a:lnRef>
            <a:fillRef idx="0">
              <a:schemeClr val="accent1"/>
            </a:fillRef>
            <a:effectRef idx="0">
              <a:schemeClr val="accent1"/>
            </a:effectRef>
            <a:fontRef idx="minor">
              <a:schemeClr val="tx1"/>
            </a:fontRef>
          </p:style>
        </p:cxnSp>
      </p:grpSp>
      <p:sp>
        <p:nvSpPr>
          <p:cNvPr id="57" name="空心弧 56">
            <a:extLst>
              <a:ext uri="{FF2B5EF4-FFF2-40B4-BE49-F238E27FC236}">
                <a16:creationId xmlns="" xmlns:a16="http://schemas.microsoft.com/office/drawing/2014/main" id="{3F3DB87D-23F3-4F8B-82B1-6739A0301434}"/>
              </a:ext>
            </a:extLst>
          </p:cNvPr>
          <p:cNvSpPr/>
          <p:nvPr/>
        </p:nvSpPr>
        <p:spPr>
          <a:xfrm>
            <a:off x="3254405" y="789286"/>
            <a:ext cx="2484000" cy="2484000"/>
          </a:xfrm>
          <a:prstGeom prst="blockArc">
            <a:avLst>
              <a:gd name="adj1" fmla="val 12092481"/>
              <a:gd name="adj2" fmla="val 10006420"/>
              <a:gd name="adj3" fmla="val 0"/>
            </a:avLst>
          </a:prstGeom>
          <a:ln w="57150" cap="rnd">
            <a:solidFill>
              <a:srgbClr val="16174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1" name="空心弧 60">
            <a:extLst>
              <a:ext uri="{FF2B5EF4-FFF2-40B4-BE49-F238E27FC236}">
                <a16:creationId xmlns="" xmlns:a16="http://schemas.microsoft.com/office/drawing/2014/main" id="{98476178-97EC-4D6E-9399-1C885586C045}"/>
              </a:ext>
            </a:extLst>
          </p:cNvPr>
          <p:cNvSpPr/>
          <p:nvPr/>
        </p:nvSpPr>
        <p:spPr>
          <a:xfrm>
            <a:off x="3254405" y="789286"/>
            <a:ext cx="2484000" cy="2484000"/>
          </a:xfrm>
          <a:prstGeom prst="blockArc">
            <a:avLst>
              <a:gd name="adj1" fmla="val 10365730"/>
              <a:gd name="adj2" fmla="val 11681166"/>
              <a:gd name="adj3" fmla="val 0"/>
            </a:avLst>
          </a:prstGeom>
          <a:ln w="57150" cap="rnd">
            <a:solidFill>
              <a:srgbClr val="16174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任意多边形: 形状 63">
            <a:extLst>
              <a:ext uri="{FF2B5EF4-FFF2-40B4-BE49-F238E27FC236}">
                <a16:creationId xmlns="" xmlns:a16="http://schemas.microsoft.com/office/drawing/2014/main" id="{4BD6EEFA-277E-42A2-9E51-DDC7925FA196}"/>
              </a:ext>
            </a:extLst>
          </p:cNvPr>
          <p:cNvSpPr/>
          <p:nvPr/>
        </p:nvSpPr>
        <p:spPr>
          <a:xfrm>
            <a:off x="4229582" y="1373108"/>
            <a:ext cx="1496365" cy="1885033"/>
          </a:xfrm>
          <a:custGeom>
            <a:avLst/>
            <a:gdLst>
              <a:gd name="connsiteX0" fmla="*/ 1252593 w 1496365"/>
              <a:gd name="connsiteY0" fmla="*/ 0 h 1885033"/>
              <a:gd name="connsiteX1" fmla="*/ 1296279 w 1496365"/>
              <a:gd name="connsiteY1" fmla="*/ 58419 h 1885033"/>
              <a:gd name="connsiteX2" fmla="*/ 1496365 w 1496365"/>
              <a:gd name="connsiteY2" fmla="*/ 713458 h 1885033"/>
              <a:gd name="connsiteX3" fmla="*/ 324790 w 1496365"/>
              <a:gd name="connsiteY3" fmla="*/ 1885033 h 1885033"/>
              <a:gd name="connsiteX4" fmla="*/ 88677 w 1496365"/>
              <a:gd name="connsiteY4" fmla="*/ 1861231 h 1885033"/>
              <a:gd name="connsiteX5" fmla="*/ 0 w 1496365"/>
              <a:gd name="connsiteY5" fmla="*/ 1838430 h 1885033"/>
              <a:gd name="connsiteX6" fmla="*/ 41142 w 1496365"/>
              <a:gd name="connsiteY6" fmla="*/ 1840507 h 1885033"/>
              <a:gd name="connsiteX7" fmla="*/ 1360144 w 1496365"/>
              <a:gd name="connsiteY7" fmla="*/ 521505 h 1885033"/>
              <a:gd name="connsiteX8" fmla="*/ 1256490 w 1496365"/>
              <a:gd name="connsiteY8" fmla="*/ 8090 h 1885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6365" h="1885033">
                <a:moveTo>
                  <a:pt x="1252593" y="0"/>
                </a:moveTo>
                <a:lnTo>
                  <a:pt x="1296279" y="58419"/>
                </a:lnTo>
                <a:cubicBezTo>
                  <a:pt x="1422603" y="245404"/>
                  <a:pt x="1496365" y="470817"/>
                  <a:pt x="1496365" y="713458"/>
                </a:cubicBezTo>
                <a:cubicBezTo>
                  <a:pt x="1496365" y="1360501"/>
                  <a:pt x="971833" y="1885033"/>
                  <a:pt x="324790" y="1885033"/>
                </a:cubicBezTo>
                <a:cubicBezTo>
                  <a:pt x="243910" y="1885033"/>
                  <a:pt x="164944" y="1876837"/>
                  <a:pt x="88677" y="1861231"/>
                </a:cubicBezTo>
                <a:lnTo>
                  <a:pt x="0" y="1838430"/>
                </a:lnTo>
                <a:lnTo>
                  <a:pt x="41142" y="1840507"/>
                </a:lnTo>
                <a:cubicBezTo>
                  <a:pt x="769607" y="1840507"/>
                  <a:pt x="1360144" y="1249970"/>
                  <a:pt x="1360144" y="521505"/>
                </a:cubicBezTo>
                <a:cubicBezTo>
                  <a:pt x="1360144" y="339389"/>
                  <a:pt x="1323236" y="165893"/>
                  <a:pt x="1256490" y="8090"/>
                </a:cubicBezTo>
                <a:close/>
              </a:path>
            </a:pathLst>
          </a:custGeom>
          <a:solidFill>
            <a:srgbClr val="0A0B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a:extLst>
              <a:ext uri="{FF2B5EF4-FFF2-40B4-BE49-F238E27FC236}">
                <a16:creationId xmlns="" xmlns:a16="http://schemas.microsoft.com/office/drawing/2014/main" id="{D96D48E5-D930-4487-A59D-F78BE164D3D0}"/>
              </a:ext>
            </a:extLst>
          </p:cNvPr>
          <p:cNvSpPr txBox="1"/>
          <p:nvPr/>
        </p:nvSpPr>
        <p:spPr>
          <a:xfrm>
            <a:off x="3735917" y="1382846"/>
            <a:ext cx="1620412" cy="1323439"/>
          </a:xfrm>
          <a:prstGeom prst="rect">
            <a:avLst/>
          </a:prstGeom>
          <a:noFill/>
        </p:spPr>
        <p:txBody>
          <a:bodyPr wrap="square"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基本信息</a:t>
            </a:r>
          </a:p>
        </p:txBody>
      </p:sp>
      <p:sp>
        <p:nvSpPr>
          <p:cNvPr id="67" name="星形: 四角 66">
            <a:extLst>
              <a:ext uri="{FF2B5EF4-FFF2-40B4-BE49-F238E27FC236}">
                <a16:creationId xmlns="" xmlns:a16="http://schemas.microsoft.com/office/drawing/2014/main" id="{01E10F97-2BB2-439F-A0CD-D96E8ECE0E26}"/>
              </a:ext>
            </a:extLst>
          </p:cNvPr>
          <p:cNvSpPr/>
          <p:nvPr/>
        </p:nvSpPr>
        <p:spPr>
          <a:xfrm>
            <a:off x="2559303" y="763384"/>
            <a:ext cx="166752" cy="16675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8" name="星形: 四角 67">
            <a:extLst>
              <a:ext uri="{FF2B5EF4-FFF2-40B4-BE49-F238E27FC236}">
                <a16:creationId xmlns="" xmlns:a16="http://schemas.microsoft.com/office/drawing/2014/main" id="{92CBB1F7-7DFF-4A79-B573-FB0CB8090DFB}"/>
              </a:ext>
            </a:extLst>
          </p:cNvPr>
          <p:cNvSpPr/>
          <p:nvPr/>
        </p:nvSpPr>
        <p:spPr>
          <a:xfrm>
            <a:off x="3938379" y="349477"/>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9" name="星形: 四角 68">
            <a:extLst>
              <a:ext uri="{FF2B5EF4-FFF2-40B4-BE49-F238E27FC236}">
                <a16:creationId xmlns="" xmlns:a16="http://schemas.microsoft.com/office/drawing/2014/main" id="{19C6B439-B8FF-4084-A9E3-CB0CC85CD11A}"/>
              </a:ext>
            </a:extLst>
          </p:cNvPr>
          <p:cNvSpPr/>
          <p:nvPr/>
        </p:nvSpPr>
        <p:spPr>
          <a:xfrm>
            <a:off x="4552743" y="529309"/>
            <a:ext cx="83068" cy="8023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0" name="星形: 四角 69">
            <a:extLst>
              <a:ext uri="{FF2B5EF4-FFF2-40B4-BE49-F238E27FC236}">
                <a16:creationId xmlns="" xmlns:a16="http://schemas.microsoft.com/office/drawing/2014/main" id="{F1F07914-A7AC-4843-B562-E3A0320FE960}"/>
              </a:ext>
            </a:extLst>
          </p:cNvPr>
          <p:cNvSpPr/>
          <p:nvPr/>
        </p:nvSpPr>
        <p:spPr>
          <a:xfrm>
            <a:off x="5177425" y="682915"/>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1" name="星形: 四角 70">
            <a:extLst>
              <a:ext uri="{FF2B5EF4-FFF2-40B4-BE49-F238E27FC236}">
                <a16:creationId xmlns="" xmlns:a16="http://schemas.microsoft.com/office/drawing/2014/main" id="{8837C739-7E2D-4E44-961C-B1F807A8C8B3}"/>
              </a:ext>
            </a:extLst>
          </p:cNvPr>
          <p:cNvSpPr/>
          <p:nvPr/>
        </p:nvSpPr>
        <p:spPr>
          <a:xfrm>
            <a:off x="5507006" y="682914"/>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星形: 四角 71">
            <a:extLst>
              <a:ext uri="{FF2B5EF4-FFF2-40B4-BE49-F238E27FC236}">
                <a16:creationId xmlns="" xmlns:a16="http://schemas.microsoft.com/office/drawing/2014/main" id="{F60F4F0C-6DDB-4497-942A-E823C3AE854A}"/>
              </a:ext>
            </a:extLst>
          </p:cNvPr>
          <p:cNvSpPr/>
          <p:nvPr/>
        </p:nvSpPr>
        <p:spPr>
          <a:xfrm>
            <a:off x="3456367" y="801041"/>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3" name="星形: 四角 72">
            <a:extLst>
              <a:ext uri="{FF2B5EF4-FFF2-40B4-BE49-F238E27FC236}">
                <a16:creationId xmlns="" xmlns:a16="http://schemas.microsoft.com/office/drawing/2014/main" id="{9919D9AA-970F-41B1-B38A-7080E3604B4D}"/>
              </a:ext>
            </a:extLst>
          </p:cNvPr>
          <p:cNvSpPr/>
          <p:nvPr/>
        </p:nvSpPr>
        <p:spPr>
          <a:xfrm>
            <a:off x="4355099" y="373347"/>
            <a:ext cx="57041" cy="57884"/>
          </a:xfrm>
          <a:prstGeom prst="star4">
            <a:avLst>
              <a:gd name="adj" fmla="val 28139"/>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4" name="任意多边形: 形状 73">
            <a:extLst>
              <a:ext uri="{FF2B5EF4-FFF2-40B4-BE49-F238E27FC236}">
                <a16:creationId xmlns="" xmlns:a16="http://schemas.microsoft.com/office/drawing/2014/main" id="{DE55B2F1-F504-45D0-9780-10F208000283}"/>
              </a:ext>
            </a:extLst>
          </p:cNvPr>
          <p:cNvSpPr/>
          <p:nvPr/>
        </p:nvSpPr>
        <p:spPr>
          <a:xfrm rot="18900000">
            <a:off x="5913837" y="644555"/>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形状 74">
            <a:extLst>
              <a:ext uri="{FF2B5EF4-FFF2-40B4-BE49-F238E27FC236}">
                <a16:creationId xmlns="" xmlns:a16="http://schemas.microsoft.com/office/drawing/2014/main" id="{4814A086-3417-44BD-B07E-5939A62ED998}"/>
              </a:ext>
            </a:extLst>
          </p:cNvPr>
          <p:cNvSpPr/>
          <p:nvPr/>
        </p:nvSpPr>
        <p:spPr>
          <a:xfrm rot="18900000">
            <a:off x="6845303" y="487273"/>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形状 75">
            <a:extLst>
              <a:ext uri="{FF2B5EF4-FFF2-40B4-BE49-F238E27FC236}">
                <a16:creationId xmlns="" xmlns:a16="http://schemas.microsoft.com/office/drawing/2014/main" id="{D0ECA9C0-78CB-403F-B4B1-7450AAB550A4}"/>
              </a:ext>
            </a:extLst>
          </p:cNvPr>
          <p:cNvSpPr/>
          <p:nvPr/>
        </p:nvSpPr>
        <p:spPr>
          <a:xfrm rot="18900000">
            <a:off x="6397659" y="656330"/>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形状 76">
            <a:extLst>
              <a:ext uri="{FF2B5EF4-FFF2-40B4-BE49-F238E27FC236}">
                <a16:creationId xmlns="" xmlns:a16="http://schemas.microsoft.com/office/drawing/2014/main" id="{7C362293-F43D-4940-9BC6-D54C63C01588}"/>
              </a:ext>
            </a:extLst>
          </p:cNvPr>
          <p:cNvSpPr/>
          <p:nvPr/>
        </p:nvSpPr>
        <p:spPr>
          <a:xfrm rot="18900000">
            <a:off x="5313294" y="587643"/>
            <a:ext cx="45719" cy="45719"/>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形状 77">
            <a:extLst>
              <a:ext uri="{FF2B5EF4-FFF2-40B4-BE49-F238E27FC236}">
                <a16:creationId xmlns="" xmlns:a16="http://schemas.microsoft.com/office/drawing/2014/main" id="{2EA45566-5CF7-477C-97AD-3FEE88A30F26}"/>
              </a:ext>
            </a:extLst>
          </p:cNvPr>
          <p:cNvSpPr/>
          <p:nvPr/>
        </p:nvSpPr>
        <p:spPr>
          <a:xfrm rot="18900000">
            <a:off x="5923274" y="2124668"/>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9" name="组合 78">
            <a:extLst>
              <a:ext uri="{FF2B5EF4-FFF2-40B4-BE49-F238E27FC236}">
                <a16:creationId xmlns="" xmlns:a16="http://schemas.microsoft.com/office/drawing/2014/main" id="{8207DA10-0716-4C25-AA08-D17B4BFF9956}"/>
              </a:ext>
            </a:extLst>
          </p:cNvPr>
          <p:cNvGrpSpPr/>
          <p:nvPr/>
        </p:nvGrpSpPr>
        <p:grpSpPr>
          <a:xfrm>
            <a:off x="6417766" y="523521"/>
            <a:ext cx="49262" cy="49262"/>
            <a:chOff x="3717707" y="3782775"/>
            <a:chExt cx="126451" cy="126451"/>
          </a:xfrm>
        </p:grpSpPr>
        <p:cxnSp>
          <p:nvCxnSpPr>
            <p:cNvPr id="80" name="直接连接符 79">
              <a:extLst>
                <a:ext uri="{FF2B5EF4-FFF2-40B4-BE49-F238E27FC236}">
                  <a16:creationId xmlns="" xmlns:a16="http://schemas.microsoft.com/office/drawing/2014/main" id="{CA4A8070-FC39-4263-BD6B-151599D851A6}"/>
                </a:ext>
              </a:extLst>
            </p:cNvPr>
            <p:cNvCxnSpPr>
              <a:cxnSpLocks/>
            </p:cNvCxnSpPr>
            <p:nvPr/>
          </p:nvCxnSpPr>
          <p:spPr>
            <a:xfrm rot="-540000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1" name="直接连接符 80">
              <a:extLst>
                <a:ext uri="{FF2B5EF4-FFF2-40B4-BE49-F238E27FC236}">
                  <a16:creationId xmlns="" xmlns:a16="http://schemas.microsoft.com/office/drawing/2014/main" id="{468EE58A-63D7-4426-B6B5-05EB73C6B7BF}"/>
                </a:ext>
              </a:extLst>
            </p:cNvPr>
            <p:cNvCxnSpPr>
              <a:cxnSpLocks/>
            </p:cNvCxnSpPr>
            <p:nvPr/>
          </p:nvCxnSpPr>
          <p:spPr>
            <a:xfrm rot="-360011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3" name="直接连接符 82">
              <a:extLst>
                <a:ext uri="{FF2B5EF4-FFF2-40B4-BE49-F238E27FC236}">
                  <a16:creationId xmlns="" xmlns:a16="http://schemas.microsoft.com/office/drawing/2014/main" id="{DDEABE30-DCB3-4D44-A1C2-E2F5BED960C2}"/>
                </a:ext>
              </a:extLst>
            </p:cNvPr>
            <p:cNvCxnSpPr>
              <a:cxnSpLocks/>
            </p:cNvCxnSpPr>
            <p:nvPr/>
          </p:nvCxnSpPr>
          <p:spPr>
            <a:xfrm rot="-180022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4" name="直接连接符 83">
              <a:extLst>
                <a:ext uri="{FF2B5EF4-FFF2-40B4-BE49-F238E27FC236}">
                  <a16:creationId xmlns="" xmlns:a16="http://schemas.microsoft.com/office/drawing/2014/main" id="{E7635049-5EF9-44A2-AE88-E5A12166770D}"/>
                </a:ext>
              </a:extLst>
            </p:cNvPr>
            <p:cNvCxnSpPr>
              <a:cxnSpLocks/>
            </p:cNvCxnSpPr>
            <p:nvPr/>
          </p:nvCxnSpPr>
          <p:spPr>
            <a:xfrm rot="2159967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5" name="直接连接符 84">
              <a:extLst>
                <a:ext uri="{FF2B5EF4-FFF2-40B4-BE49-F238E27FC236}">
                  <a16:creationId xmlns="" xmlns:a16="http://schemas.microsoft.com/office/drawing/2014/main" id="{5E628ADF-2F11-449F-A9FD-5A4BED3BE681}"/>
                </a:ext>
              </a:extLst>
            </p:cNvPr>
            <p:cNvCxnSpPr>
              <a:cxnSpLocks/>
            </p:cNvCxnSpPr>
            <p:nvPr/>
          </p:nvCxnSpPr>
          <p:spPr>
            <a:xfrm rot="179956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6" name="直接连接符 85">
              <a:extLst>
                <a:ext uri="{FF2B5EF4-FFF2-40B4-BE49-F238E27FC236}">
                  <a16:creationId xmlns="" xmlns:a16="http://schemas.microsoft.com/office/drawing/2014/main" id="{53BC8549-A984-40CB-AE8E-2AE3114906FA}"/>
                </a:ext>
              </a:extLst>
            </p:cNvPr>
            <p:cNvCxnSpPr>
              <a:cxnSpLocks/>
            </p:cNvCxnSpPr>
            <p:nvPr/>
          </p:nvCxnSpPr>
          <p:spPr>
            <a:xfrm rot="359945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grpSp>
        <p:nvGrpSpPr>
          <p:cNvPr id="87" name="组合 86">
            <a:extLst>
              <a:ext uri="{FF2B5EF4-FFF2-40B4-BE49-F238E27FC236}">
                <a16:creationId xmlns="" xmlns:a16="http://schemas.microsoft.com/office/drawing/2014/main" id="{EAF97B13-DD0F-4E7A-97CC-EC6E41762056}"/>
              </a:ext>
            </a:extLst>
          </p:cNvPr>
          <p:cNvGrpSpPr/>
          <p:nvPr/>
        </p:nvGrpSpPr>
        <p:grpSpPr>
          <a:xfrm>
            <a:off x="7054165" y="628941"/>
            <a:ext cx="45719" cy="45719"/>
            <a:chOff x="3717707" y="3782775"/>
            <a:chExt cx="126451" cy="126451"/>
          </a:xfrm>
        </p:grpSpPr>
        <p:cxnSp>
          <p:nvCxnSpPr>
            <p:cNvPr id="88" name="直接连接符 87">
              <a:extLst>
                <a:ext uri="{FF2B5EF4-FFF2-40B4-BE49-F238E27FC236}">
                  <a16:creationId xmlns="" xmlns:a16="http://schemas.microsoft.com/office/drawing/2014/main" id="{C7DB84CA-1935-4ABD-8F98-68CA84D7E26C}"/>
                </a:ext>
              </a:extLst>
            </p:cNvPr>
            <p:cNvCxnSpPr>
              <a:cxnSpLocks/>
            </p:cNvCxnSpPr>
            <p:nvPr/>
          </p:nvCxnSpPr>
          <p:spPr>
            <a:xfrm rot="-540000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9" name="直接连接符 88">
              <a:extLst>
                <a:ext uri="{FF2B5EF4-FFF2-40B4-BE49-F238E27FC236}">
                  <a16:creationId xmlns="" xmlns:a16="http://schemas.microsoft.com/office/drawing/2014/main" id="{AE30374C-FB17-4994-9548-89D43419D32F}"/>
                </a:ext>
              </a:extLst>
            </p:cNvPr>
            <p:cNvCxnSpPr>
              <a:cxnSpLocks/>
            </p:cNvCxnSpPr>
            <p:nvPr/>
          </p:nvCxnSpPr>
          <p:spPr>
            <a:xfrm rot="-360011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90" name="直接连接符 89">
              <a:extLst>
                <a:ext uri="{FF2B5EF4-FFF2-40B4-BE49-F238E27FC236}">
                  <a16:creationId xmlns="" xmlns:a16="http://schemas.microsoft.com/office/drawing/2014/main" id="{1F75F454-CA56-48F0-96F0-FC14187C8348}"/>
                </a:ext>
              </a:extLst>
            </p:cNvPr>
            <p:cNvCxnSpPr>
              <a:cxnSpLocks/>
            </p:cNvCxnSpPr>
            <p:nvPr/>
          </p:nvCxnSpPr>
          <p:spPr>
            <a:xfrm rot="-180022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91" name="直接连接符 90">
              <a:extLst>
                <a:ext uri="{FF2B5EF4-FFF2-40B4-BE49-F238E27FC236}">
                  <a16:creationId xmlns="" xmlns:a16="http://schemas.microsoft.com/office/drawing/2014/main" id="{5FE61B2F-24C4-427A-8DCD-9A6BF9DADCAE}"/>
                </a:ext>
              </a:extLst>
            </p:cNvPr>
            <p:cNvCxnSpPr>
              <a:cxnSpLocks/>
            </p:cNvCxnSpPr>
            <p:nvPr/>
          </p:nvCxnSpPr>
          <p:spPr>
            <a:xfrm rot="2159967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92" name="直接连接符 91">
              <a:extLst>
                <a:ext uri="{FF2B5EF4-FFF2-40B4-BE49-F238E27FC236}">
                  <a16:creationId xmlns="" xmlns:a16="http://schemas.microsoft.com/office/drawing/2014/main" id="{E7B8DC37-82C5-4472-8279-C35F1D66AF21}"/>
                </a:ext>
              </a:extLst>
            </p:cNvPr>
            <p:cNvCxnSpPr>
              <a:cxnSpLocks/>
            </p:cNvCxnSpPr>
            <p:nvPr/>
          </p:nvCxnSpPr>
          <p:spPr>
            <a:xfrm rot="179956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93" name="直接连接符 92">
              <a:extLst>
                <a:ext uri="{FF2B5EF4-FFF2-40B4-BE49-F238E27FC236}">
                  <a16:creationId xmlns="" xmlns:a16="http://schemas.microsoft.com/office/drawing/2014/main" id="{BDD750F2-C84F-4FEB-8111-36C9CEA34E81}"/>
                </a:ext>
              </a:extLst>
            </p:cNvPr>
            <p:cNvCxnSpPr>
              <a:cxnSpLocks/>
            </p:cNvCxnSpPr>
            <p:nvPr/>
          </p:nvCxnSpPr>
          <p:spPr>
            <a:xfrm rot="359945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sp>
        <p:nvSpPr>
          <p:cNvPr id="94" name="星形: 四角 93">
            <a:extLst>
              <a:ext uri="{FF2B5EF4-FFF2-40B4-BE49-F238E27FC236}">
                <a16:creationId xmlns="" xmlns:a16="http://schemas.microsoft.com/office/drawing/2014/main" id="{008D9890-FBF8-454A-AAF8-8DF81A78B4C1}"/>
              </a:ext>
            </a:extLst>
          </p:cNvPr>
          <p:cNvSpPr/>
          <p:nvPr/>
        </p:nvSpPr>
        <p:spPr>
          <a:xfrm>
            <a:off x="6272375" y="1985671"/>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5" name="星形: 四角 94">
            <a:extLst>
              <a:ext uri="{FF2B5EF4-FFF2-40B4-BE49-F238E27FC236}">
                <a16:creationId xmlns="" xmlns:a16="http://schemas.microsoft.com/office/drawing/2014/main" id="{AB3BA45A-5193-4895-AF5A-4FFB1EBED2CB}"/>
              </a:ext>
            </a:extLst>
          </p:cNvPr>
          <p:cNvSpPr/>
          <p:nvPr/>
        </p:nvSpPr>
        <p:spPr>
          <a:xfrm>
            <a:off x="1983775" y="1472734"/>
            <a:ext cx="188747" cy="188747"/>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6" name="星形: 四角 95">
            <a:extLst>
              <a:ext uri="{FF2B5EF4-FFF2-40B4-BE49-F238E27FC236}">
                <a16:creationId xmlns="" xmlns:a16="http://schemas.microsoft.com/office/drawing/2014/main" id="{0A7E1549-D3BC-460F-A711-4ADE7A7AF85E}"/>
              </a:ext>
            </a:extLst>
          </p:cNvPr>
          <p:cNvSpPr/>
          <p:nvPr/>
        </p:nvSpPr>
        <p:spPr>
          <a:xfrm>
            <a:off x="5815018" y="1339314"/>
            <a:ext cx="128473" cy="128473"/>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7" name="星形: 四角 96">
            <a:extLst>
              <a:ext uri="{FF2B5EF4-FFF2-40B4-BE49-F238E27FC236}">
                <a16:creationId xmlns="" xmlns:a16="http://schemas.microsoft.com/office/drawing/2014/main" id="{55F58DAC-4C1D-4B3D-BBFC-0B93A3DCDD96}"/>
              </a:ext>
            </a:extLst>
          </p:cNvPr>
          <p:cNvSpPr/>
          <p:nvPr/>
        </p:nvSpPr>
        <p:spPr>
          <a:xfrm>
            <a:off x="6695937" y="1339314"/>
            <a:ext cx="90435" cy="90435"/>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8" name="星形: 四角 97">
            <a:extLst>
              <a:ext uri="{FF2B5EF4-FFF2-40B4-BE49-F238E27FC236}">
                <a16:creationId xmlns="" xmlns:a16="http://schemas.microsoft.com/office/drawing/2014/main" id="{AFFEAC5B-97FE-4A29-AF70-0956CADB9C08}"/>
              </a:ext>
            </a:extLst>
          </p:cNvPr>
          <p:cNvSpPr/>
          <p:nvPr/>
        </p:nvSpPr>
        <p:spPr>
          <a:xfrm>
            <a:off x="6572732" y="2086003"/>
            <a:ext cx="175732" cy="17573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9" name="星形: 四角 98">
            <a:extLst>
              <a:ext uri="{FF2B5EF4-FFF2-40B4-BE49-F238E27FC236}">
                <a16:creationId xmlns="" xmlns:a16="http://schemas.microsoft.com/office/drawing/2014/main" id="{338B5E1F-D99C-4910-BBE3-7C1962BDFC36}"/>
              </a:ext>
            </a:extLst>
          </p:cNvPr>
          <p:cNvSpPr/>
          <p:nvPr/>
        </p:nvSpPr>
        <p:spPr>
          <a:xfrm>
            <a:off x="2530465" y="1745540"/>
            <a:ext cx="111489" cy="111489"/>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0" name="星形: 四角 99">
            <a:extLst>
              <a:ext uri="{FF2B5EF4-FFF2-40B4-BE49-F238E27FC236}">
                <a16:creationId xmlns="" xmlns:a16="http://schemas.microsoft.com/office/drawing/2014/main" id="{DF76DB35-6585-4D80-9DED-4CC54F730965}"/>
              </a:ext>
            </a:extLst>
          </p:cNvPr>
          <p:cNvSpPr/>
          <p:nvPr/>
        </p:nvSpPr>
        <p:spPr>
          <a:xfrm>
            <a:off x="6651776" y="626343"/>
            <a:ext cx="128473" cy="128473"/>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1" name="椭圆 100">
            <a:extLst>
              <a:ext uri="{FF2B5EF4-FFF2-40B4-BE49-F238E27FC236}">
                <a16:creationId xmlns="" xmlns:a16="http://schemas.microsoft.com/office/drawing/2014/main" id="{F69A34D6-FC60-434A-9806-89A0F5D584A6}"/>
              </a:ext>
            </a:extLst>
          </p:cNvPr>
          <p:cNvSpPr/>
          <p:nvPr/>
        </p:nvSpPr>
        <p:spPr>
          <a:xfrm>
            <a:off x="6969218" y="1804379"/>
            <a:ext cx="81672" cy="8167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a:extLst>
              <a:ext uri="{FF2B5EF4-FFF2-40B4-BE49-F238E27FC236}">
                <a16:creationId xmlns="" xmlns:a16="http://schemas.microsoft.com/office/drawing/2014/main" id="{B3DBC4F3-D0B1-477E-940F-15350BBA6394}"/>
              </a:ext>
            </a:extLst>
          </p:cNvPr>
          <p:cNvSpPr/>
          <p:nvPr/>
        </p:nvSpPr>
        <p:spPr>
          <a:xfrm>
            <a:off x="1538712" y="1557104"/>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a:extLst>
              <a:ext uri="{FF2B5EF4-FFF2-40B4-BE49-F238E27FC236}">
                <a16:creationId xmlns="" xmlns:a16="http://schemas.microsoft.com/office/drawing/2014/main" id="{E85EF308-AFED-4E4C-8080-C9F33FA8DFC8}"/>
              </a:ext>
            </a:extLst>
          </p:cNvPr>
          <p:cNvSpPr/>
          <p:nvPr/>
        </p:nvSpPr>
        <p:spPr>
          <a:xfrm>
            <a:off x="2931825" y="1604072"/>
            <a:ext cx="67152" cy="6715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a:extLst>
              <a:ext uri="{FF2B5EF4-FFF2-40B4-BE49-F238E27FC236}">
                <a16:creationId xmlns="" xmlns:a16="http://schemas.microsoft.com/office/drawing/2014/main" id="{8DB6055B-6DE7-48DC-B2E9-1B2359B4F469}"/>
              </a:ext>
            </a:extLst>
          </p:cNvPr>
          <p:cNvSpPr/>
          <p:nvPr/>
        </p:nvSpPr>
        <p:spPr>
          <a:xfrm>
            <a:off x="1773933" y="1523437"/>
            <a:ext cx="64997" cy="64997"/>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a:extLst>
              <a:ext uri="{FF2B5EF4-FFF2-40B4-BE49-F238E27FC236}">
                <a16:creationId xmlns="" xmlns:a16="http://schemas.microsoft.com/office/drawing/2014/main" id="{9D1FD751-76C0-46D5-A18F-B2CFFEE7BD23}"/>
              </a:ext>
            </a:extLst>
          </p:cNvPr>
          <p:cNvSpPr/>
          <p:nvPr/>
        </p:nvSpPr>
        <p:spPr>
          <a:xfrm>
            <a:off x="1945611" y="1695115"/>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a:extLst>
              <a:ext uri="{FF2B5EF4-FFF2-40B4-BE49-F238E27FC236}">
                <a16:creationId xmlns="" xmlns:a16="http://schemas.microsoft.com/office/drawing/2014/main" id="{7BCADE3E-B526-47BA-BFB0-9DCDAD48E062}"/>
              </a:ext>
            </a:extLst>
          </p:cNvPr>
          <p:cNvSpPr/>
          <p:nvPr/>
        </p:nvSpPr>
        <p:spPr>
          <a:xfrm>
            <a:off x="2393254" y="1475432"/>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形状 106">
            <a:extLst>
              <a:ext uri="{FF2B5EF4-FFF2-40B4-BE49-F238E27FC236}">
                <a16:creationId xmlns="" xmlns:a16="http://schemas.microsoft.com/office/drawing/2014/main" id="{64075D65-BDE7-4E11-AE65-A19278A45AE7}"/>
              </a:ext>
            </a:extLst>
          </p:cNvPr>
          <p:cNvSpPr/>
          <p:nvPr/>
        </p:nvSpPr>
        <p:spPr>
          <a:xfrm rot="18900000">
            <a:off x="6157654" y="1168392"/>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形状 107">
            <a:extLst>
              <a:ext uri="{FF2B5EF4-FFF2-40B4-BE49-F238E27FC236}">
                <a16:creationId xmlns="" xmlns:a16="http://schemas.microsoft.com/office/drawing/2014/main" id="{940A4145-652A-4329-9E19-EA458404BFE3}"/>
              </a:ext>
            </a:extLst>
          </p:cNvPr>
          <p:cNvSpPr/>
          <p:nvPr/>
        </p:nvSpPr>
        <p:spPr>
          <a:xfrm rot="18900000">
            <a:off x="6867837" y="1542601"/>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星形: 四角 108">
            <a:extLst>
              <a:ext uri="{FF2B5EF4-FFF2-40B4-BE49-F238E27FC236}">
                <a16:creationId xmlns="" xmlns:a16="http://schemas.microsoft.com/office/drawing/2014/main" id="{F4BE2715-7D01-4A51-A3C4-4E0699F12868}"/>
              </a:ext>
            </a:extLst>
          </p:cNvPr>
          <p:cNvSpPr/>
          <p:nvPr/>
        </p:nvSpPr>
        <p:spPr>
          <a:xfrm>
            <a:off x="6276535" y="1403857"/>
            <a:ext cx="86821" cy="83855"/>
          </a:xfrm>
          <a:prstGeom prst="star4">
            <a:avLst>
              <a:gd name="adj" fmla="val 50000"/>
            </a:avLst>
          </a:prstGeom>
          <a:solidFill>
            <a:srgbClr val="B74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0" name="星形: 四角 109">
            <a:extLst>
              <a:ext uri="{FF2B5EF4-FFF2-40B4-BE49-F238E27FC236}">
                <a16:creationId xmlns="" xmlns:a16="http://schemas.microsoft.com/office/drawing/2014/main" id="{C6B1EBC8-39FF-46B9-891C-E370C316AEAF}"/>
              </a:ext>
            </a:extLst>
          </p:cNvPr>
          <p:cNvSpPr/>
          <p:nvPr/>
        </p:nvSpPr>
        <p:spPr>
          <a:xfrm>
            <a:off x="6820288" y="1228408"/>
            <a:ext cx="54471" cy="52610"/>
          </a:xfrm>
          <a:prstGeom prst="star4">
            <a:avLst>
              <a:gd name="adj" fmla="val 50000"/>
            </a:avLst>
          </a:prstGeom>
          <a:solidFill>
            <a:srgbClr val="B74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1" name="任意多边形: 形状 110">
            <a:extLst>
              <a:ext uri="{FF2B5EF4-FFF2-40B4-BE49-F238E27FC236}">
                <a16:creationId xmlns="" xmlns:a16="http://schemas.microsoft.com/office/drawing/2014/main" id="{021424A8-BB17-4C9F-9682-97E74469B072}"/>
              </a:ext>
            </a:extLst>
          </p:cNvPr>
          <p:cNvSpPr/>
          <p:nvPr/>
        </p:nvSpPr>
        <p:spPr>
          <a:xfrm rot="18900000">
            <a:off x="3334400" y="949199"/>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形状 111">
            <a:extLst>
              <a:ext uri="{FF2B5EF4-FFF2-40B4-BE49-F238E27FC236}">
                <a16:creationId xmlns="" xmlns:a16="http://schemas.microsoft.com/office/drawing/2014/main" id="{9112BE4E-4C2E-4EBB-B611-F9F2FD6D5C4C}"/>
              </a:ext>
            </a:extLst>
          </p:cNvPr>
          <p:cNvSpPr/>
          <p:nvPr/>
        </p:nvSpPr>
        <p:spPr>
          <a:xfrm rot="18900000">
            <a:off x="3147701" y="1123656"/>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a:extLst>
              <a:ext uri="{FF2B5EF4-FFF2-40B4-BE49-F238E27FC236}">
                <a16:creationId xmlns="" xmlns:a16="http://schemas.microsoft.com/office/drawing/2014/main" id="{27DEE123-A65B-4C99-80CE-7CF78ED395EB}"/>
              </a:ext>
            </a:extLst>
          </p:cNvPr>
          <p:cNvSpPr/>
          <p:nvPr/>
        </p:nvSpPr>
        <p:spPr>
          <a:xfrm>
            <a:off x="2901411" y="834204"/>
            <a:ext cx="81672" cy="81672"/>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a:extLst>
              <a:ext uri="{FF2B5EF4-FFF2-40B4-BE49-F238E27FC236}">
                <a16:creationId xmlns="" xmlns:a16="http://schemas.microsoft.com/office/drawing/2014/main" id="{92EC48A2-409B-4D70-B107-F75E92B1EBDC}"/>
              </a:ext>
            </a:extLst>
          </p:cNvPr>
          <p:cNvSpPr/>
          <p:nvPr/>
        </p:nvSpPr>
        <p:spPr>
          <a:xfrm>
            <a:off x="3238138" y="646501"/>
            <a:ext cx="81672" cy="81672"/>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椭圆 114">
            <a:extLst>
              <a:ext uri="{FF2B5EF4-FFF2-40B4-BE49-F238E27FC236}">
                <a16:creationId xmlns="" xmlns:a16="http://schemas.microsoft.com/office/drawing/2014/main" id="{9C5AD997-FB79-4BCF-9F9B-D44E72B9B1D2}"/>
              </a:ext>
            </a:extLst>
          </p:cNvPr>
          <p:cNvSpPr/>
          <p:nvPr/>
        </p:nvSpPr>
        <p:spPr>
          <a:xfrm>
            <a:off x="2413841" y="1034492"/>
            <a:ext cx="66623" cy="66623"/>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6" name="组合 115">
            <a:extLst>
              <a:ext uri="{FF2B5EF4-FFF2-40B4-BE49-F238E27FC236}">
                <a16:creationId xmlns="" xmlns:a16="http://schemas.microsoft.com/office/drawing/2014/main" id="{677E96DC-9111-421F-A2FC-8A47BDF382FC}"/>
              </a:ext>
            </a:extLst>
          </p:cNvPr>
          <p:cNvGrpSpPr/>
          <p:nvPr/>
        </p:nvGrpSpPr>
        <p:grpSpPr>
          <a:xfrm>
            <a:off x="2413841" y="669668"/>
            <a:ext cx="45719" cy="45719"/>
            <a:chOff x="3717707" y="3782775"/>
            <a:chExt cx="126451" cy="126451"/>
          </a:xfrm>
        </p:grpSpPr>
        <p:cxnSp>
          <p:nvCxnSpPr>
            <p:cNvPr id="117" name="直接连接符 116">
              <a:extLst>
                <a:ext uri="{FF2B5EF4-FFF2-40B4-BE49-F238E27FC236}">
                  <a16:creationId xmlns="" xmlns:a16="http://schemas.microsoft.com/office/drawing/2014/main" id="{B9E83CC5-CA14-4125-8311-40AB187027FA}"/>
                </a:ext>
              </a:extLst>
            </p:cNvPr>
            <p:cNvCxnSpPr>
              <a:cxnSpLocks/>
            </p:cNvCxnSpPr>
            <p:nvPr/>
          </p:nvCxnSpPr>
          <p:spPr>
            <a:xfrm rot="-540000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18" name="直接连接符 117">
              <a:extLst>
                <a:ext uri="{FF2B5EF4-FFF2-40B4-BE49-F238E27FC236}">
                  <a16:creationId xmlns="" xmlns:a16="http://schemas.microsoft.com/office/drawing/2014/main" id="{C897FD73-018A-473C-817C-2B3C64A32222}"/>
                </a:ext>
              </a:extLst>
            </p:cNvPr>
            <p:cNvCxnSpPr>
              <a:cxnSpLocks/>
            </p:cNvCxnSpPr>
            <p:nvPr/>
          </p:nvCxnSpPr>
          <p:spPr>
            <a:xfrm rot="-360011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20" name="直接连接符 119">
              <a:extLst>
                <a:ext uri="{FF2B5EF4-FFF2-40B4-BE49-F238E27FC236}">
                  <a16:creationId xmlns="" xmlns:a16="http://schemas.microsoft.com/office/drawing/2014/main" id="{979F28FD-38CE-4CD5-8237-9105A7B68DFE}"/>
                </a:ext>
              </a:extLst>
            </p:cNvPr>
            <p:cNvCxnSpPr>
              <a:cxnSpLocks/>
            </p:cNvCxnSpPr>
            <p:nvPr/>
          </p:nvCxnSpPr>
          <p:spPr>
            <a:xfrm rot="-180022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21" name="直接连接符 120">
              <a:extLst>
                <a:ext uri="{FF2B5EF4-FFF2-40B4-BE49-F238E27FC236}">
                  <a16:creationId xmlns="" xmlns:a16="http://schemas.microsoft.com/office/drawing/2014/main" id="{09EC3047-6B1B-48C9-9A40-A94445254526}"/>
                </a:ext>
              </a:extLst>
            </p:cNvPr>
            <p:cNvCxnSpPr>
              <a:cxnSpLocks/>
            </p:cNvCxnSpPr>
            <p:nvPr/>
          </p:nvCxnSpPr>
          <p:spPr>
            <a:xfrm rot="2159967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22" name="直接连接符 121">
              <a:extLst>
                <a:ext uri="{FF2B5EF4-FFF2-40B4-BE49-F238E27FC236}">
                  <a16:creationId xmlns="" xmlns:a16="http://schemas.microsoft.com/office/drawing/2014/main" id="{B3CCC65E-8854-49BB-B5A7-D1633DDAEAE0}"/>
                </a:ext>
              </a:extLst>
            </p:cNvPr>
            <p:cNvCxnSpPr>
              <a:cxnSpLocks/>
            </p:cNvCxnSpPr>
            <p:nvPr/>
          </p:nvCxnSpPr>
          <p:spPr>
            <a:xfrm rot="179956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23" name="直接连接符 122">
              <a:extLst>
                <a:ext uri="{FF2B5EF4-FFF2-40B4-BE49-F238E27FC236}">
                  <a16:creationId xmlns="" xmlns:a16="http://schemas.microsoft.com/office/drawing/2014/main" id="{A8EA4609-6F61-496D-B0EB-66D28435284D}"/>
                </a:ext>
              </a:extLst>
            </p:cNvPr>
            <p:cNvCxnSpPr>
              <a:cxnSpLocks/>
            </p:cNvCxnSpPr>
            <p:nvPr/>
          </p:nvCxnSpPr>
          <p:spPr>
            <a:xfrm rot="359945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sp>
        <p:nvSpPr>
          <p:cNvPr id="124" name="椭圆 123">
            <a:extLst>
              <a:ext uri="{FF2B5EF4-FFF2-40B4-BE49-F238E27FC236}">
                <a16:creationId xmlns="" xmlns:a16="http://schemas.microsoft.com/office/drawing/2014/main" id="{C9D5B800-A8D8-4199-BD59-C5FD238EFBD4}"/>
              </a:ext>
            </a:extLst>
          </p:cNvPr>
          <p:cNvSpPr/>
          <p:nvPr/>
        </p:nvSpPr>
        <p:spPr>
          <a:xfrm>
            <a:off x="4790524" y="578425"/>
            <a:ext cx="81672" cy="81672"/>
          </a:xfrm>
          <a:prstGeom prst="ellipse">
            <a:avLst/>
          </a:prstGeom>
          <a:noFill/>
          <a:ln>
            <a:solidFill>
              <a:srgbClr val="FF8A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形状 124">
            <a:extLst>
              <a:ext uri="{FF2B5EF4-FFF2-40B4-BE49-F238E27FC236}">
                <a16:creationId xmlns="" xmlns:a16="http://schemas.microsoft.com/office/drawing/2014/main" id="{CD1A44EE-C5CA-4145-83AE-469C38EBFABC}"/>
              </a:ext>
            </a:extLst>
          </p:cNvPr>
          <p:cNvSpPr/>
          <p:nvPr/>
        </p:nvSpPr>
        <p:spPr>
          <a:xfrm rot="18900000">
            <a:off x="1855855" y="2257193"/>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星形: 四角 125">
            <a:extLst>
              <a:ext uri="{FF2B5EF4-FFF2-40B4-BE49-F238E27FC236}">
                <a16:creationId xmlns="" xmlns:a16="http://schemas.microsoft.com/office/drawing/2014/main" id="{E51ECED4-FB46-453E-AF78-8ECEBE4B8690}"/>
              </a:ext>
            </a:extLst>
          </p:cNvPr>
          <p:cNvSpPr/>
          <p:nvPr/>
        </p:nvSpPr>
        <p:spPr>
          <a:xfrm>
            <a:off x="2204956" y="2118196"/>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7" name="星形: 四角 126">
            <a:extLst>
              <a:ext uri="{FF2B5EF4-FFF2-40B4-BE49-F238E27FC236}">
                <a16:creationId xmlns="" xmlns:a16="http://schemas.microsoft.com/office/drawing/2014/main" id="{00636FFA-8F0B-4CE8-9E70-BB9A41720712}"/>
              </a:ext>
            </a:extLst>
          </p:cNvPr>
          <p:cNvSpPr/>
          <p:nvPr/>
        </p:nvSpPr>
        <p:spPr>
          <a:xfrm>
            <a:off x="2505313" y="2218528"/>
            <a:ext cx="175732" cy="17573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8" name="椭圆 127">
            <a:extLst>
              <a:ext uri="{FF2B5EF4-FFF2-40B4-BE49-F238E27FC236}">
                <a16:creationId xmlns="" xmlns:a16="http://schemas.microsoft.com/office/drawing/2014/main" id="{F6D955BF-7F15-40B3-BF51-A480AB1D97C6}"/>
              </a:ext>
            </a:extLst>
          </p:cNvPr>
          <p:cNvSpPr/>
          <p:nvPr/>
        </p:nvSpPr>
        <p:spPr>
          <a:xfrm>
            <a:off x="2901799" y="1936904"/>
            <a:ext cx="81672" cy="8167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空心弧 81">
            <a:extLst>
              <a:ext uri="{FF2B5EF4-FFF2-40B4-BE49-F238E27FC236}">
                <a16:creationId xmlns="" xmlns:a16="http://schemas.microsoft.com/office/drawing/2014/main" id="{BF43553E-C550-43DE-BEEF-84D3C846B57E}"/>
              </a:ext>
            </a:extLst>
          </p:cNvPr>
          <p:cNvSpPr/>
          <p:nvPr/>
        </p:nvSpPr>
        <p:spPr>
          <a:xfrm flipH="1">
            <a:off x="3728243" y="1321801"/>
            <a:ext cx="679359" cy="679359"/>
          </a:xfrm>
          <a:prstGeom prst="blockArc">
            <a:avLst>
              <a:gd name="adj1" fmla="val 17891561"/>
              <a:gd name="adj2" fmla="val 18415402"/>
              <a:gd name="adj3" fmla="val 0"/>
            </a:avLst>
          </a:prstGeom>
          <a:solidFill>
            <a:schemeClr val="bg1"/>
          </a:solidFill>
          <a:ln w="571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9" name="空心弧 128">
            <a:extLst>
              <a:ext uri="{FF2B5EF4-FFF2-40B4-BE49-F238E27FC236}">
                <a16:creationId xmlns="" xmlns:a16="http://schemas.microsoft.com/office/drawing/2014/main" id="{C1901970-5F5F-4D04-9614-DA8A00D7E3A5}"/>
              </a:ext>
            </a:extLst>
          </p:cNvPr>
          <p:cNvSpPr/>
          <p:nvPr/>
        </p:nvSpPr>
        <p:spPr>
          <a:xfrm flipH="1">
            <a:off x="3650487" y="1384531"/>
            <a:ext cx="679359" cy="679359"/>
          </a:xfrm>
          <a:prstGeom prst="blockArc">
            <a:avLst>
              <a:gd name="adj1" fmla="val 18420532"/>
              <a:gd name="adj2" fmla="val 21230248"/>
              <a:gd name="adj3" fmla="val 0"/>
            </a:avLst>
          </a:prstGeom>
          <a:solidFill>
            <a:schemeClr val="bg1"/>
          </a:solidFill>
          <a:ln w="571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1590777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矩形 118">
            <a:extLst>
              <a:ext uri="{FF2B5EF4-FFF2-40B4-BE49-F238E27FC236}">
                <a16:creationId xmlns="" xmlns:a16="http://schemas.microsoft.com/office/drawing/2014/main" id="{EE9B62E2-694A-489E-A5CE-A814F092C6BE}"/>
              </a:ext>
            </a:extLst>
          </p:cNvPr>
          <p:cNvSpPr/>
          <p:nvPr/>
        </p:nvSpPr>
        <p:spPr>
          <a:xfrm>
            <a:off x="-10339" y="-23958"/>
            <a:ext cx="9154339" cy="5167457"/>
          </a:xfrm>
          <a:prstGeom prst="rect">
            <a:avLst/>
          </a:prstGeom>
          <a:solidFill>
            <a:srgbClr val="16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a:extLst>
              <a:ext uri="{FF2B5EF4-FFF2-40B4-BE49-F238E27FC236}">
                <a16:creationId xmlns="" xmlns:a16="http://schemas.microsoft.com/office/drawing/2014/main" id="{B7E84B5B-F8EF-4C36-BAFD-E94988EAE673}"/>
              </a:ext>
            </a:extLst>
          </p:cNvPr>
          <p:cNvGrpSpPr/>
          <p:nvPr/>
        </p:nvGrpSpPr>
        <p:grpSpPr>
          <a:xfrm>
            <a:off x="5558472" y="430722"/>
            <a:ext cx="1813560" cy="4282057"/>
            <a:chOff x="5770408" y="584199"/>
            <a:chExt cx="1813560" cy="4282057"/>
          </a:xfrm>
        </p:grpSpPr>
        <p:sp>
          <p:nvSpPr>
            <p:cNvPr id="182" name="任意多边形: 形状 181">
              <a:extLst>
                <a:ext uri="{FF2B5EF4-FFF2-40B4-BE49-F238E27FC236}">
                  <a16:creationId xmlns="" xmlns:a16="http://schemas.microsoft.com/office/drawing/2014/main" id="{C17144EB-E59A-47C5-9A46-8A94780F7C2B}"/>
                </a:ext>
              </a:extLst>
            </p:cNvPr>
            <p:cNvSpPr/>
            <p:nvPr/>
          </p:nvSpPr>
          <p:spPr>
            <a:xfrm rot="16200000">
              <a:off x="4536159" y="1818448"/>
              <a:ext cx="4282057" cy="1813560"/>
            </a:xfrm>
            <a:custGeom>
              <a:avLst/>
              <a:gdLst>
                <a:gd name="connsiteX0" fmla="*/ 1504949 w 9852024"/>
                <a:gd name="connsiteY0" fmla="*/ 4010998 h 4172582"/>
                <a:gd name="connsiteX1" fmla="*/ 1504949 w 9852024"/>
                <a:gd name="connsiteY1" fmla="*/ 4010999 h 4172582"/>
                <a:gd name="connsiteX2" fmla="*/ 1504949 w 9852024"/>
                <a:gd name="connsiteY2" fmla="*/ 4010999 h 4172582"/>
                <a:gd name="connsiteX3" fmla="*/ 1181099 w 9852024"/>
                <a:gd name="connsiteY3" fmla="*/ 3691944 h 4172582"/>
                <a:gd name="connsiteX4" fmla="*/ 1181099 w 9852024"/>
                <a:gd name="connsiteY4" fmla="*/ 3691945 h 4172582"/>
                <a:gd name="connsiteX5" fmla="*/ 1181099 w 9852024"/>
                <a:gd name="connsiteY5" fmla="*/ 3691945 h 4172582"/>
                <a:gd name="connsiteX6" fmla="*/ 0 w 9852024"/>
                <a:gd name="connsiteY6" fmla="*/ 3053836 h 4172582"/>
                <a:gd name="connsiteX7" fmla="*/ 0 w 9852024"/>
                <a:gd name="connsiteY7" fmla="*/ 3053837 h 4172582"/>
                <a:gd name="connsiteX8" fmla="*/ 0 w 9852024"/>
                <a:gd name="connsiteY8" fmla="*/ 3053837 h 4172582"/>
                <a:gd name="connsiteX9" fmla="*/ 1016000 w 9852024"/>
                <a:gd name="connsiteY9" fmla="*/ 2730670 h 4172582"/>
                <a:gd name="connsiteX10" fmla="*/ 1016000 w 9852024"/>
                <a:gd name="connsiteY10" fmla="*/ 2730671 h 4172582"/>
                <a:gd name="connsiteX11" fmla="*/ 1016000 w 9852024"/>
                <a:gd name="connsiteY11" fmla="*/ 2730671 h 4172582"/>
                <a:gd name="connsiteX12" fmla="*/ 1295400 w 9852024"/>
                <a:gd name="connsiteY12" fmla="*/ 2407504 h 4172582"/>
                <a:gd name="connsiteX13" fmla="*/ 1295400 w 9852024"/>
                <a:gd name="connsiteY13" fmla="*/ 2407505 h 4172582"/>
                <a:gd name="connsiteX14" fmla="*/ 1295400 w 9852024"/>
                <a:gd name="connsiteY14" fmla="*/ 2407505 h 4172582"/>
                <a:gd name="connsiteX15" fmla="*/ 914400 w 9852024"/>
                <a:gd name="connsiteY15" fmla="*/ 2084338 h 4172582"/>
                <a:gd name="connsiteX16" fmla="*/ 914400 w 9852024"/>
                <a:gd name="connsiteY16" fmla="*/ 2084339 h 4172582"/>
                <a:gd name="connsiteX17" fmla="*/ 914400 w 9852024"/>
                <a:gd name="connsiteY17" fmla="*/ 2084339 h 4172582"/>
                <a:gd name="connsiteX18" fmla="*/ 444500 w 9852024"/>
                <a:gd name="connsiteY18" fmla="*/ 1761172 h 4172582"/>
                <a:gd name="connsiteX19" fmla="*/ 444500 w 9852024"/>
                <a:gd name="connsiteY19" fmla="*/ 1761173 h 4172582"/>
                <a:gd name="connsiteX20" fmla="*/ 444500 w 9852024"/>
                <a:gd name="connsiteY20" fmla="*/ 1761173 h 4172582"/>
                <a:gd name="connsiteX21" fmla="*/ 1504950 w 9852024"/>
                <a:gd name="connsiteY21" fmla="*/ 1438006 h 4172582"/>
                <a:gd name="connsiteX22" fmla="*/ 1504950 w 9852024"/>
                <a:gd name="connsiteY22" fmla="*/ 1438007 h 4172582"/>
                <a:gd name="connsiteX23" fmla="*/ 1504950 w 9852024"/>
                <a:gd name="connsiteY23" fmla="*/ 1438007 h 4172582"/>
                <a:gd name="connsiteX24" fmla="*/ 800100 w 9852024"/>
                <a:gd name="connsiteY24" fmla="*/ 1114841 h 4172582"/>
                <a:gd name="connsiteX25" fmla="*/ 800101 w 9852024"/>
                <a:gd name="connsiteY25" fmla="*/ 1114841 h 4172582"/>
                <a:gd name="connsiteX26" fmla="*/ 800100 w 9852024"/>
                <a:gd name="connsiteY26" fmla="*/ 1114842 h 4172582"/>
                <a:gd name="connsiteX27" fmla="*/ 1790700 w 9852024"/>
                <a:gd name="connsiteY27" fmla="*/ 791675 h 4172582"/>
                <a:gd name="connsiteX28" fmla="*/ 1790701 w 9852024"/>
                <a:gd name="connsiteY28" fmla="*/ 791675 h 4172582"/>
                <a:gd name="connsiteX29" fmla="*/ 1790700 w 9852024"/>
                <a:gd name="connsiteY29" fmla="*/ 791676 h 4172582"/>
                <a:gd name="connsiteX30" fmla="*/ 1181101 w 9852024"/>
                <a:gd name="connsiteY30" fmla="*/ 476628 h 4172582"/>
                <a:gd name="connsiteX31" fmla="*/ 1181101 w 9852024"/>
                <a:gd name="connsiteY31" fmla="*/ 476628 h 4172582"/>
                <a:gd name="connsiteX32" fmla="*/ 1181101 w 9852024"/>
                <a:gd name="connsiteY32" fmla="*/ 476629 h 4172582"/>
                <a:gd name="connsiteX33" fmla="*/ 1666534 w 9852024"/>
                <a:gd name="connsiteY33" fmla="*/ 0 h 4172582"/>
                <a:gd name="connsiteX34" fmla="*/ 3740467 w 9852024"/>
                <a:gd name="connsiteY34" fmla="*/ 0 h 4172582"/>
                <a:gd name="connsiteX35" fmla="*/ 4251669 w 9852024"/>
                <a:gd name="connsiteY35" fmla="*/ 0 h 4172582"/>
                <a:gd name="connsiteX36" fmla="*/ 7765733 w 9852024"/>
                <a:gd name="connsiteY36" fmla="*/ 0 h 4172582"/>
                <a:gd name="connsiteX37" fmla="*/ 9852024 w 9852024"/>
                <a:gd name="connsiteY37" fmla="*/ 2086290 h 4172582"/>
                <a:gd name="connsiteX38" fmla="*/ 7765733 w 9852024"/>
                <a:gd name="connsiteY38" fmla="*/ 4172581 h 4172582"/>
                <a:gd name="connsiteX39" fmla="*/ 4251671 w 9852024"/>
                <a:gd name="connsiteY39" fmla="*/ 4172581 h 4172582"/>
                <a:gd name="connsiteX40" fmla="*/ 4251666 w 9852024"/>
                <a:gd name="connsiteY40" fmla="*/ 4172582 h 4172582"/>
                <a:gd name="connsiteX41" fmla="*/ 1666532 w 9852024"/>
                <a:gd name="connsiteY41" fmla="*/ 4172581 h 4172582"/>
                <a:gd name="connsiteX42" fmla="*/ 1517647 w 9852024"/>
                <a:gd name="connsiteY42" fmla="*/ 4073894 h 4172582"/>
                <a:gd name="connsiteX43" fmla="*/ 1504949 w 9852024"/>
                <a:gd name="connsiteY43" fmla="*/ 4010999 h 4172582"/>
                <a:gd name="connsiteX44" fmla="*/ 1517647 w 9852024"/>
                <a:gd name="connsiteY44" fmla="*/ 3948104 h 4172582"/>
                <a:gd name="connsiteX45" fmla="*/ 1603637 w 9852024"/>
                <a:gd name="connsiteY45" fmla="*/ 3862114 h 4172582"/>
                <a:gd name="connsiteX46" fmla="*/ 1646169 w 9852024"/>
                <a:gd name="connsiteY46" fmla="*/ 3853527 h 4172582"/>
                <a:gd name="connsiteX47" fmla="*/ 1342682 w 9852024"/>
                <a:gd name="connsiteY47" fmla="*/ 3853527 h 4172582"/>
                <a:gd name="connsiteX48" fmla="*/ 1193797 w 9852024"/>
                <a:gd name="connsiteY48" fmla="*/ 3754840 h 4172582"/>
                <a:gd name="connsiteX49" fmla="*/ 1181099 w 9852024"/>
                <a:gd name="connsiteY49" fmla="*/ 3691945 h 4172582"/>
                <a:gd name="connsiteX50" fmla="*/ 1193797 w 9852024"/>
                <a:gd name="connsiteY50" fmla="*/ 3629050 h 4172582"/>
                <a:gd name="connsiteX51" fmla="*/ 1279787 w 9852024"/>
                <a:gd name="connsiteY51" fmla="*/ 3543060 h 4172582"/>
                <a:gd name="connsiteX52" fmla="*/ 1322319 w 9852024"/>
                <a:gd name="connsiteY52" fmla="*/ 3534473 h 4172582"/>
                <a:gd name="connsiteX53" fmla="*/ 796582 w 9852024"/>
                <a:gd name="connsiteY53" fmla="*/ 3534473 h 4172582"/>
                <a:gd name="connsiteX54" fmla="*/ 647697 w 9852024"/>
                <a:gd name="connsiteY54" fmla="*/ 3435786 h 4172582"/>
                <a:gd name="connsiteX55" fmla="*/ 634999 w 9852024"/>
                <a:gd name="connsiteY55" fmla="*/ 3372891 h 4172582"/>
                <a:gd name="connsiteX56" fmla="*/ 647697 w 9852024"/>
                <a:gd name="connsiteY56" fmla="*/ 3309996 h 4172582"/>
                <a:gd name="connsiteX57" fmla="*/ 733687 w 9852024"/>
                <a:gd name="connsiteY57" fmla="*/ 3224006 h 4172582"/>
                <a:gd name="connsiteX58" fmla="*/ 776219 w 9852024"/>
                <a:gd name="connsiteY58" fmla="*/ 3215419 h 4172582"/>
                <a:gd name="connsiteX59" fmla="*/ 161583 w 9852024"/>
                <a:gd name="connsiteY59" fmla="*/ 3215419 h 4172582"/>
                <a:gd name="connsiteX60" fmla="*/ 12698 w 9852024"/>
                <a:gd name="connsiteY60" fmla="*/ 3116732 h 4172582"/>
                <a:gd name="connsiteX61" fmla="*/ 0 w 9852024"/>
                <a:gd name="connsiteY61" fmla="*/ 3053837 h 4172582"/>
                <a:gd name="connsiteX62" fmla="*/ 12698 w 9852024"/>
                <a:gd name="connsiteY62" fmla="*/ 2990942 h 4172582"/>
                <a:gd name="connsiteX63" fmla="*/ 161583 w 9852024"/>
                <a:gd name="connsiteY63" fmla="*/ 2892254 h 4172582"/>
                <a:gd name="connsiteX64" fmla="*/ 1821973 w 9852024"/>
                <a:gd name="connsiteY64" fmla="*/ 2892254 h 4172582"/>
                <a:gd name="connsiteX65" fmla="*/ 1821973 w 9852024"/>
                <a:gd name="connsiteY65" fmla="*/ 2892253 h 4172582"/>
                <a:gd name="connsiteX66" fmla="*/ 1177583 w 9852024"/>
                <a:gd name="connsiteY66" fmla="*/ 2892253 h 4172582"/>
                <a:gd name="connsiteX67" fmla="*/ 1028698 w 9852024"/>
                <a:gd name="connsiteY67" fmla="*/ 2793566 h 4172582"/>
                <a:gd name="connsiteX68" fmla="*/ 1016000 w 9852024"/>
                <a:gd name="connsiteY68" fmla="*/ 2730671 h 4172582"/>
                <a:gd name="connsiteX69" fmla="*/ 1028698 w 9852024"/>
                <a:gd name="connsiteY69" fmla="*/ 2667776 h 4172582"/>
                <a:gd name="connsiteX70" fmla="*/ 1177583 w 9852024"/>
                <a:gd name="connsiteY70" fmla="*/ 2569088 h 4172582"/>
                <a:gd name="connsiteX71" fmla="*/ 1712556 w 9852024"/>
                <a:gd name="connsiteY71" fmla="*/ 2569088 h 4172582"/>
                <a:gd name="connsiteX72" fmla="*/ 1712555 w 9852024"/>
                <a:gd name="connsiteY72" fmla="*/ 2569087 h 4172582"/>
                <a:gd name="connsiteX73" fmla="*/ 1456983 w 9852024"/>
                <a:gd name="connsiteY73" fmla="*/ 2569087 h 4172582"/>
                <a:gd name="connsiteX74" fmla="*/ 1308098 w 9852024"/>
                <a:gd name="connsiteY74" fmla="*/ 2470400 h 4172582"/>
                <a:gd name="connsiteX75" fmla="*/ 1295400 w 9852024"/>
                <a:gd name="connsiteY75" fmla="*/ 2407505 h 4172582"/>
                <a:gd name="connsiteX76" fmla="*/ 1308098 w 9852024"/>
                <a:gd name="connsiteY76" fmla="*/ 2344610 h 4172582"/>
                <a:gd name="connsiteX77" fmla="*/ 1456983 w 9852024"/>
                <a:gd name="connsiteY77" fmla="*/ 2245922 h 4172582"/>
                <a:gd name="connsiteX78" fmla="*/ 1662237 w 9852024"/>
                <a:gd name="connsiteY78" fmla="*/ 2245922 h 4172582"/>
                <a:gd name="connsiteX79" fmla="*/ 1662237 w 9852024"/>
                <a:gd name="connsiteY79" fmla="*/ 2245921 h 4172582"/>
                <a:gd name="connsiteX80" fmla="*/ 1075983 w 9852024"/>
                <a:gd name="connsiteY80" fmla="*/ 2245921 h 4172582"/>
                <a:gd name="connsiteX81" fmla="*/ 927098 w 9852024"/>
                <a:gd name="connsiteY81" fmla="*/ 2147234 h 4172582"/>
                <a:gd name="connsiteX82" fmla="*/ 914400 w 9852024"/>
                <a:gd name="connsiteY82" fmla="*/ 2084339 h 4172582"/>
                <a:gd name="connsiteX83" fmla="*/ 927098 w 9852024"/>
                <a:gd name="connsiteY83" fmla="*/ 2021444 h 4172582"/>
                <a:gd name="connsiteX84" fmla="*/ 1075983 w 9852024"/>
                <a:gd name="connsiteY84" fmla="*/ 1922756 h 4172582"/>
                <a:gd name="connsiteX85" fmla="*/ 1665778 w 9852024"/>
                <a:gd name="connsiteY85" fmla="*/ 1922756 h 4172582"/>
                <a:gd name="connsiteX86" fmla="*/ 1665778 w 9852024"/>
                <a:gd name="connsiteY86" fmla="*/ 1922755 h 4172582"/>
                <a:gd name="connsiteX87" fmla="*/ 606083 w 9852024"/>
                <a:gd name="connsiteY87" fmla="*/ 1922755 h 4172582"/>
                <a:gd name="connsiteX88" fmla="*/ 457198 w 9852024"/>
                <a:gd name="connsiteY88" fmla="*/ 1824068 h 4172582"/>
                <a:gd name="connsiteX89" fmla="*/ 444500 w 9852024"/>
                <a:gd name="connsiteY89" fmla="*/ 1761173 h 4172582"/>
                <a:gd name="connsiteX90" fmla="*/ 457198 w 9852024"/>
                <a:gd name="connsiteY90" fmla="*/ 1698278 h 4172582"/>
                <a:gd name="connsiteX91" fmla="*/ 606083 w 9852024"/>
                <a:gd name="connsiteY91" fmla="*/ 1599590 h 4172582"/>
                <a:gd name="connsiteX92" fmla="*/ 1715988 w 9852024"/>
                <a:gd name="connsiteY92" fmla="*/ 1599590 h 4172582"/>
                <a:gd name="connsiteX93" fmla="*/ 1715988 w 9852024"/>
                <a:gd name="connsiteY93" fmla="*/ 1599589 h 4172582"/>
                <a:gd name="connsiteX94" fmla="*/ 1666533 w 9852024"/>
                <a:gd name="connsiteY94" fmla="*/ 1599589 h 4172582"/>
                <a:gd name="connsiteX95" fmla="*/ 1517648 w 9852024"/>
                <a:gd name="connsiteY95" fmla="*/ 1500902 h 4172582"/>
                <a:gd name="connsiteX96" fmla="*/ 1504950 w 9852024"/>
                <a:gd name="connsiteY96" fmla="*/ 1438007 h 4172582"/>
                <a:gd name="connsiteX97" fmla="*/ 1517648 w 9852024"/>
                <a:gd name="connsiteY97" fmla="*/ 1375112 h 4172582"/>
                <a:gd name="connsiteX98" fmla="*/ 1666533 w 9852024"/>
                <a:gd name="connsiteY98" fmla="*/ 1276425 h 4172582"/>
                <a:gd name="connsiteX99" fmla="*/ 1820084 w 9852024"/>
                <a:gd name="connsiteY99" fmla="*/ 1276425 h 4172582"/>
                <a:gd name="connsiteX100" fmla="*/ 1820085 w 9852024"/>
                <a:gd name="connsiteY100" fmla="*/ 1276424 h 4172582"/>
                <a:gd name="connsiteX101" fmla="*/ 961683 w 9852024"/>
                <a:gd name="connsiteY101" fmla="*/ 1276424 h 4172582"/>
                <a:gd name="connsiteX102" fmla="*/ 812799 w 9852024"/>
                <a:gd name="connsiteY102" fmla="*/ 1177736 h 4172582"/>
                <a:gd name="connsiteX103" fmla="*/ 800101 w 9852024"/>
                <a:gd name="connsiteY103" fmla="*/ 1114841 h 4172582"/>
                <a:gd name="connsiteX104" fmla="*/ 812799 w 9852024"/>
                <a:gd name="connsiteY104" fmla="*/ 1051946 h 4172582"/>
                <a:gd name="connsiteX105" fmla="*/ 961683 w 9852024"/>
                <a:gd name="connsiteY105" fmla="*/ 953259 h 4172582"/>
                <a:gd name="connsiteX106" fmla="*/ 1989927 w 9852024"/>
                <a:gd name="connsiteY106" fmla="*/ 953259 h 4172582"/>
                <a:gd name="connsiteX107" fmla="*/ 1989928 w 9852024"/>
                <a:gd name="connsiteY107" fmla="*/ 953258 h 4172582"/>
                <a:gd name="connsiteX108" fmla="*/ 1952284 w 9852024"/>
                <a:gd name="connsiteY108" fmla="*/ 953258 h 4172582"/>
                <a:gd name="connsiteX109" fmla="*/ 1803398 w 9852024"/>
                <a:gd name="connsiteY109" fmla="*/ 854570 h 4172582"/>
                <a:gd name="connsiteX110" fmla="*/ 1790701 w 9852024"/>
                <a:gd name="connsiteY110" fmla="*/ 791675 h 4172582"/>
                <a:gd name="connsiteX111" fmla="*/ 1803398 w 9852024"/>
                <a:gd name="connsiteY111" fmla="*/ 728780 h 4172582"/>
                <a:gd name="connsiteX112" fmla="*/ 1889388 w 9852024"/>
                <a:gd name="connsiteY112" fmla="*/ 642790 h 4172582"/>
                <a:gd name="connsiteX113" fmla="*/ 1912072 w 9852024"/>
                <a:gd name="connsiteY113" fmla="*/ 638211 h 4172582"/>
                <a:gd name="connsiteX114" fmla="*/ 1342684 w 9852024"/>
                <a:gd name="connsiteY114" fmla="*/ 638211 h 4172582"/>
                <a:gd name="connsiteX115" fmla="*/ 1193799 w 9852024"/>
                <a:gd name="connsiteY115" fmla="*/ 539523 h 4172582"/>
                <a:gd name="connsiteX116" fmla="*/ 1181101 w 9852024"/>
                <a:gd name="connsiteY116" fmla="*/ 476628 h 4172582"/>
                <a:gd name="connsiteX117" fmla="*/ 1193799 w 9852024"/>
                <a:gd name="connsiteY117" fmla="*/ 413733 h 4172582"/>
                <a:gd name="connsiteX118" fmla="*/ 1342684 w 9852024"/>
                <a:gd name="connsiteY118" fmla="*/ 315046 h 4172582"/>
                <a:gd name="connsiteX119" fmla="*/ 1616706 w 9852024"/>
                <a:gd name="connsiteY119" fmla="*/ 315046 h 4172582"/>
                <a:gd name="connsiteX120" fmla="*/ 1576191 w 9852024"/>
                <a:gd name="connsiteY120" fmla="*/ 295569 h 4172582"/>
                <a:gd name="connsiteX121" fmla="*/ 1517649 w 9852024"/>
                <a:gd name="connsiteY121" fmla="*/ 224477 h 4172582"/>
                <a:gd name="connsiteX122" fmla="*/ 1504951 w 9852024"/>
                <a:gd name="connsiteY122" fmla="*/ 161582 h 4172582"/>
                <a:gd name="connsiteX123" fmla="*/ 1517649 w 9852024"/>
                <a:gd name="connsiteY123" fmla="*/ 98687 h 4172582"/>
                <a:gd name="connsiteX124" fmla="*/ 1666534 w 9852024"/>
                <a:gd name="connsiteY124" fmla="*/ 0 h 417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9852024" h="4172582">
                  <a:moveTo>
                    <a:pt x="1504949" y="4010998"/>
                  </a:moveTo>
                  <a:lnTo>
                    <a:pt x="1504949" y="4010999"/>
                  </a:lnTo>
                  <a:lnTo>
                    <a:pt x="1504949" y="4010999"/>
                  </a:lnTo>
                  <a:close/>
                  <a:moveTo>
                    <a:pt x="1181099" y="3691944"/>
                  </a:moveTo>
                  <a:lnTo>
                    <a:pt x="1181099" y="3691945"/>
                  </a:lnTo>
                  <a:lnTo>
                    <a:pt x="1181099" y="3691945"/>
                  </a:lnTo>
                  <a:close/>
                  <a:moveTo>
                    <a:pt x="0" y="3053836"/>
                  </a:moveTo>
                  <a:lnTo>
                    <a:pt x="0" y="3053837"/>
                  </a:lnTo>
                  <a:lnTo>
                    <a:pt x="0" y="3053837"/>
                  </a:lnTo>
                  <a:close/>
                  <a:moveTo>
                    <a:pt x="1016000" y="2730670"/>
                  </a:moveTo>
                  <a:lnTo>
                    <a:pt x="1016000" y="2730671"/>
                  </a:lnTo>
                  <a:lnTo>
                    <a:pt x="1016000" y="2730671"/>
                  </a:lnTo>
                  <a:close/>
                  <a:moveTo>
                    <a:pt x="1295400" y="2407504"/>
                  </a:moveTo>
                  <a:lnTo>
                    <a:pt x="1295400" y="2407505"/>
                  </a:lnTo>
                  <a:lnTo>
                    <a:pt x="1295400" y="2407505"/>
                  </a:lnTo>
                  <a:close/>
                  <a:moveTo>
                    <a:pt x="914400" y="2084338"/>
                  </a:moveTo>
                  <a:lnTo>
                    <a:pt x="914400" y="2084339"/>
                  </a:lnTo>
                  <a:lnTo>
                    <a:pt x="914400" y="2084339"/>
                  </a:lnTo>
                  <a:close/>
                  <a:moveTo>
                    <a:pt x="444500" y="1761172"/>
                  </a:moveTo>
                  <a:lnTo>
                    <a:pt x="444500" y="1761173"/>
                  </a:lnTo>
                  <a:lnTo>
                    <a:pt x="444500" y="1761173"/>
                  </a:lnTo>
                  <a:close/>
                  <a:moveTo>
                    <a:pt x="1504950" y="1438006"/>
                  </a:moveTo>
                  <a:lnTo>
                    <a:pt x="1504950" y="1438007"/>
                  </a:lnTo>
                  <a:lnTo>
                    <a:pt x="1504950" y="1438007"/>
                  </a:lnTo>
                  <a:close/>
                  <a:moveTo>
                    <a:pt x="800100" y="1114841"/>
                  </a:moveTo>
                  <a:lnTo>
                    <a:pt x="800101" y="1114841"/>
                  </a:lnTo>
                  <a:lnTo>
                    <a:pt x="800100" y="1114842"/>
                  </a:lnTo>
                  <a:close/>
                  <a:moveTo>
                    <a:pt x="1790700" y="791675"/>
                  </a:moveTo>
                  <a:lnTo>
                    <a:pt x="1790701" y="791675"/>
                  </a:lnTo>
                  <a:lnTo>
                    <a:pt x="1790700" y="791676"/>
                  </a:lnTo>
                  <a:close/>
                  <a:moveTo>
                    <a:pt x="1181101" y="476628"/>
                  </a:moveTo>
                  <a:lnTo>
                    <a:pt x="1181101" y="476628"/>
                  </a:lnTo>
                  <a:lnTo>
                    <a:pt x="1181101" y="476629"/>
                  </a:lnTo>
                  <a:close/>
                  <a:moveTo>
                    <a:pt x="1666534" y="0"/>
                  </a:moveTo>
                  <a:lnTo>
                    <a:pt x="3740467" y="0"/>
                  </a:lnTo>
                  <a:lnTo>
                    <a:pt x="4251669" y="0"/>
                  </a:lnTo>
                  <a:lnTo>
                    <a:pt x="7765733" y="0"/>
                  </a:lnTo>
                  <a:cubicBezTo>
                    <a:pt x="8917960" y="0"/>
                    <a:pt x="9852024" y="934064"/>
                    <a:pt x="9852024" y="2086290"/>
                  </a:cubicBezTo>
                  <a:cubicBezTo>
                    <a:pt x="9852024" y="3238517"/>
                    <a:pt x="8917960" y="4172581"/>
                    <a:pt x="7765733" y="4172581"/>
                  </a:cubicBezTo>
                  <a:lnTo>
                    <a:pt x="4251671" y="4172581"/>
                  </a:lnTo>
                  <a:lnTo>
                    <a:pt x="4251666" y="4172582"/>
                  </a:lnTo>
                  <a:lnTo>
                    <a:pt x="1666532" y="4172581"/>
                  </a:lnTo>
                  <a:cubicBezTo>
                    <a:pt x="1599602" y="4172581"/>
                    <a:pt x="1542177" y="4131888"/>
                    <a:pt x="1517647" y="4073894"/>
                  </a:cubicBezTo>
                  <a:lnTo>
                    <a:pt x="1504949" y="4010999"/>
                  </a:lnTo>
                  <a:lnTo>
                    <a:pt x="1517647" y="3948104"/>
                  </a:lnTo>
                  <a:cubicBezTo>
                    <a:pt x="1534000" y="3909441"/>
                    <a:pt x="1564974" y="3878467"/>
                    <a:pt x="1603637" y="3862114"/>
                  </a:cubicBezTo>
                  <a:lnTo>
                    <a:pt x="1646169" y="3853527"/>
                  </a:lnTo>
                  <a:lnTo>
                    <a:pt x="1342682" y="3853527"/>
                  </a:lnTo>
                  <a:cubicBezTo>
                    <a:pt x="1275752" y="3853527"/>
                    <a:pt x="1218327" y="3812834"/>
                    <a:pt x="1193797" y="3754840"/>
                  </a:cubicBezTo>
                  <a:lnTo>
                    <a:pt x="1181099" y="3691945"/>
                  </a:lnTo>
                  <a:lnTo>
                    <a:pt x="1193797" y="3629050"/>
                  </a:lnTo>
                  <a:cubicBezTo>
                    <a:pt x="1210150" y="3590387"/>
                    <a:pt x="1241124" y="3559413"/>
                    <a:pt x="1279787" y="3543060"/>
                  </a:cubicBezTo>
                  <a:lnTo>
                    <a:pt x="1322319" y="3534473"/>
                  </a:lnTo>
                  <a:lnTo>
                    <a:pt x="796582" y="3534473"/>
                  </a:lnTo>
                  <a:cubicBezTo>
                    <a:pt x="729652" y="3534473"/>
                    <a:pt x="672227" y="3493780"/>
                    <a:pt x="647697" y="3435786"/>
                  </a:cubicBezTo>
                  <a:lnTo>
                    <a:pt x="634999" y="3372891"/>
                  </a:lnTo>
                  <a:lnTo>
                    <a:pt x="647697" y="3309996"/>
                  </a:lnTo>
                  <a:cubicBezTo>
                    <a:pt x="664050" y="3271333"/>
                    <a:pt x="695024" y="3240359"/>
                    <a:pt x="733687" y="3224006"/>
                  </a:cubicBezTo>
                  <a:lnTo>
                    <a:pt x="776219" y="3215419"/>
                  </a:lnTo>
                  <a:lnTo>
                    <a:pt x="161583" y="3215419"/>
                  </a:lnTo>
                  <a:cubicBezTo>
                    <a:pt x="94652" y="3215419"/>
                    <a:pt x="37227" y="3174726"/>
                    <a:pt x="12698" y="3116732"/>
                  </a:cubicBezTo>
                  <a:lnTo>
                    <a:pt x="0" y="3053837"/>
                  </a:lnTo>
                  <a:lnTo>
                    <a:pt x="12698" y="2990942"/>
                  </a:lnTo>
                  <a:cubicBezTo>
                    <a:pt x="37227" y="2932947"/>
                    <a:pt x="94652" y="2892254"/>
                    <a:pt x="161583" y="2892254"/>
                  </a:cubicBezTo>
                  <a:lnTo>
                    <a:pt x="1821973" y="2892254"/>
                  </a:lnTo>
                  <a:lnTo>
                    <a:pt x="1821973" y="2892253"/>
                  </a:lnTo>
                  <a:lnTo>
                    <a:pt x="1177583" y="2892253"/>
                  </a:lnTo>
                  <a:cubicBezTo>
                    <a:pt x="1110653" y="2892253"/>
                    <a:pt x="1053227" y="2851560"/>
                    <a:pt x="1028698" y="2793566"/>
                  </a:cubicBezTo>
                  <a:lnTo>
                    <a:pt x="1016000" y="2730671"/>
                  </a:lnTo>
                  <a:lnTo>
                    <a:pt x="1028698" y="2667776"/>
                  </a:lnTo>
                  <a:cubicBezTo>
                    <a:pt x="1053227" y="2609781"/>
                    <a:pt x="1110653" y="2569088"/>
                    <a:pt x="1177583" y="2569088"/>
                  </a:cubicBezTo>
                  <a:lnTo>
                    <a:pt x="1712556" y="2569088"/>
                  </a:lnTo>
                  <a:lnTo>
                    <a:pt x="1712555" y="2569087"/>
                  </a:lnTo>
                  <a:lnTo>
                    <a:pt x="1456983" y="2569087"/>
                  </a:lnTo>
                  <a:cubicBezTo>
                    <a:pt x="1390053" y="2569087"/>
                    <a:pt x="1332627" y="2528394"/>
                    <a:pt x="1308098" y="2470400"/>
                  </a:cubicBezTo>
                  <a:lnTo>
                    <a:pt x="1295400" y="2407505"/>
                  </a:lnTo>
                  <a:lnTo>
                    <a:pt x="1308098" y="2344610"/>
                  </a:lnTo>
                  <a:cubicBezTo>
                    <a:pt x="1332627" y="2286615"/>
                    <a:pt x="1390053" y="2245922"/>
                    <a:pt x="1456983" y="2245922"/>
                  </a:cubicBezTo>
                  <a:lnTo>
                    <a:pt x="1662237" y="2245922"/>
                  </a:lnTo>
                  <a:lnTo>
                    <a:pt x="1662237" y="2245921"/>
                  </a:lnTo>
                  <a:lnTo>
                    <a:pt x="1075983" y="2245921"/>
                  </a:lnTo>
                  <a:cubicBezTo>
                    <a:pt x="1009053" y="2245921"/>
                    <a:pt x="951627" y="2205228"/>
                    <a:pt x="927098" y="2147234"/>
                  </a:cubicBezTo>
                  <a:lnTo>
                    <a:pt x="914400" y="2084339"/>
                  </a:lnTo>
                  <a:lnTo>
                    <a:pt x="927098" y="2021444"/>
                  </a:lnTo>
                  <a:cubicBezTo>
                    <a:pt x="951627" y="1963449"/>
                    <a:pt x="1009053" y="1922756"/>
                    <a:pt x="1075983" y="1922756"/>
                  </a:cubicBezTo>
                  <a:lnTo>
                    <a:pt x="1665778" y="1922756"/>
                  </a:lnTo>
                  <a:lnTo>
                    <a:pt x="1665778" y="1922755"/>
                  </a:lnTo>
                  <a:lnTo>
                    <a:pt x="606083" y="1922755"/>
                  </a:lnTo>
                  <a:cubicBezTo>
                    <a:pt x="539153" y="1922755"/>
                    <a:pt x="481728" y="1882062"/>
                    <a:pt x="457198" y="1824068"/>
                  </a:cubicBezTo>
                  <a:lnTo>
                    <a:pt x="444500" y="1761173"/>
                  </a:lnTo>
                  <a:lnTo>
                    <a:pt x="457198" y="1698278"/>
                  </a:lnTo>
                  <a:cubicBezTo>
                    <a:pt x="481728" y="1640283"/>
                    <a:pt x="539153" y="1599590"/>
                    <a:pt x="606083" y="1599590"/>
                  </a:cubicBezTo>
                  <a:lnTo>
                    <a:pt x="1715988" y="1599590"/>
                  </a:lnTo>
                  <a:lnTo>
                    <a:pt x="1715988" y="1599589"/>
                  </a:lnTo>
                  <a:lnTo>
                    <a:pt x="1666533" y="1599589"/>
                  </a:lnTo>
                  <a:cubicBezTo>
                    <a:pt x="1599603" y="1599589"/>
                    <a:pt x="1542178" y="1558896"/>
                    <a:pt x="1517648" y="1500902"/>
                  </a:cubicBezTo>
                  <a:lnTo>
                    <a:pt x="1504950" y="1438007"/>
                  </a:lnTo>
                  <a:lnTo>
                    <a:pt x="1517648" y="1375112"/>
                  </a:lnTo>
                  <a:cubicBezTo>
                    <a:pt x="1542178" y="1317117"/>
                    <a:pt x="1599603" y="1276425"/>
                    <a:pt x="1666533" y="1276425"/>
                  </a:cubicBezTo>
                  <a:lnTo>
                    <a:pt x="1820084" y="1276425"/>
                  </a:lnTo>
                  <a:lnTo>
                    <a:pt x="1820085" y="1276424"/>
                  </a:lnTo>
                  <a:lnTo>
                    <a:pt x="961683" y="1276424"/>
                  </a:lnTo>
                  <a:cubicBezTo>
                    <a:pt x="894753" y="1276424"/>
                    <a:pt x="837328" y="1235731"/>
                    <a:pt x="812799" y="1177736"/>
                  </a:cubicBezTo>
                  <a:lnTo>
                    <a:pt x="800101" y="1114841"/>
                  </a:lnTo>
                  <a:lnTo>
                    <a:pt x="812799" y="1051946"/>
                  </a:lnTo>
                  <a:cubicBezTo>
                    <a:pt x="837328" y="993952"/>
                    <a:pt x="894753" y="953259"/>
                    <a:pt x="961683" y="953259"/>
                  </a:cubicBezTo>
                  <a:lnTo>
                    <a:pt x="1989927" y="953259"/>
                  </a:lnTo>
                  <a:lnTo>
                    <a:pt x="1989928" y="953258"/>
                  </a:lnTo>
                  <a:lnTo>
                    <a:pt x="1952284" y="953258"/>
                  </a:lnTo>
                  <a:cubicBezTo>
                    <a:pt x="1885354" y="953258"/>
                    <a:pt x="1827928" y="912565"/>
                    <a:pt x="1803398" y="854570"/>
                  </a:cubicBezTo>
                  <a:lnTo>
                    <a:pt x="1790701" y="791675"/>
                  </a:lnTo>
                  <a:lnTo>
                    <a:pt x="1803398" y="728780"/>
                  </a:lnTo>
                  <a:cubicBezTo>
                    <a:pt x="1819752" y="690117"/>
                    <a:pt x="1850725" y="659144"/>
                    <a:pt x="1889388" y="642790"/>
                  </a:cubicBezTo>
                  <a:lnTo>
                    <a:pt x="1912072" y="638211"/>
                  </a:lnTo>
                  <a:lnTo>
                    <a:pt x="1342684" y="638211"/>
                  </a:lnTo>
                  <a:cubicBezTo>
                    <a:pt x="1275754" y="638211"/>
                    <a:pt x="1218328" y="597518"/>
                    <a:pt x="1193799" y="539523"/>
                  </a:cubicBezTo>
                  <a:lnTo>
                    <a:pt x="1181101" y="476628"/>
                  </a:lnTo>
                  <a:lnTo>
                    <a:pt x="1193799" y="413733"/>
                  </a:lnTo>
                  <a:cubicBezTo>
                    <a:pt x="1218328" y="355739"/>
                    <a:pt x="1275754" y="315046"/>
                    <a:pt x="1342684" y="315046"/>
                  </a:cubicBezTo>
                  <a:lnTo>
                    <a:pt x="1616706" y="315046"/>
                  </a:lnTo>
                  <a:lnTo>
                    <a:pt x="1576191" y="295569"/>
                  </a:lnTo>
                  <a:cubicBezTo>
                    <a:pt x="1550402" y="278147"/>
                    <a:pt x="1529914" y="253475"/>
                    <a:pt x="1517649" y="224477"/>
                  </a:cubicBezTo>
                  <a:lnTo>
                    <a:pt x="1504951" y="161582"/>
                  </a:lnTo>
                  <a:lnTo>
                    <a:pt x="1517649" y="98687"/>
                  </a:lnTo>
                  <a:cubicBezTo>
                    <a:pt x="1542178" y="40693"/>
                    <a:pt x="1599604" y="0"/>
                    <a:pt x="1666534" y="0"/>
                  </a:cubicBezTo>
                  <a:close/>
                </a:path>
              </a:pathLst>
            </a:custGeom>
            <a:solidFill>
              <a:srgbClr val="111235"/>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任意多边形: 形状 205">
              <a:extLst>
                <a:ext uri="{FF2B5EF4-FFF2-40B4-BE49-F238E27FC236}">
                  <a16:creationId xmlns="" xmlns:a16="http://schemas.microsoft.com/office/drawing/2014/main" id="{8AC111F7-DEB9-4F17-AA40-E0F22F2249D0}"/>
                </a:ext>
              </a:extLst>
            </p:cNvPr>
            <p:cNvSpPr/>
            <p:nvPr/>
          </p:nvSpPr>
          <p:spPr>
            <a:xfrm rot="16200000">
              <a:off x="5294702" y="1619249"/>
              <a:ext cx="2764972" cy="1638302"/>
            </a:xfrm>
            <a:custGeom>
              <a:avLst/>
              <a:gdLst>
                <a:gd name="connsiteX0" fmla="*/ 876299 w 5765800"/>
                <a:gd name="connsiteY0" fmla="*/ 2132013 h 2257427"/>
                <a:gd name="connsiteX1" fmla="*/ 876300 w 5765800"/>
                <a:gd name="connsiteY1" fmla="*/ 2132014 h 2257427"/>
                <a:gd name="connsiteX2" fmla="*/ 876299 w 5765800"/>
                <a:gd name="connsiteY2" fmla="*/ 2132014 h 2257427"/>
                <a:gd name="connsiteX3" fmla="*/ 0 w 5765800"/>
                <a:gd name="connsiteY3" fmla="*/ 1630363 h 2257427"/>
                <a:gd name="connsiteX4" fmla="*/ 0 w 5765800"/>
                <a:gd name="connsiteY4" fmla="*/ 1630364 h 2257427"/>
                <a:gd name="connsiteX5" fmla="*/ 0 w 5765800"/>
                <a:gd name="connsiteY5" fmla="*/ 1630364 h 2257427"/>
                <a:gd name="connsiteX6" fmla="*/ 1158240 w 5765800"/>
                <a:gd name="connsiteY6" fmla="*/ 1128713 h 2257427"/>
                <a:gd name="connsiteX7" fmla="*/ 1158240 w 5765800"/>
                <a:gd name="connsiteY7" fmla="*/ 1128714 h 2257427"/>
                <a:gd name="connsiteX8" fmla="*/ 1158240 w 5765800"/>
                <a:gd name="connsiteY8" fmla="*/ 1128714 h 2257427"/>
                <a:gd name="connsiteX9" fmla="*/ 522768 w 5765800"/>
                <a:gd name="connsiteY9" fmla="*/ 627063 h 2257427"/>
                <a:gd name="connsiteX10" fmla="*/ 522768 w 5765800"/>
                <a:gd name="connsiteY10" fmla="*/ 627064 h 2257427"/>
                <a:gd name="connsiteX11" fmla="*/ 522768 w 5765800"/>
                <a:gd name="connsiteY11" fmla="*/ 627064 h 2257427"/>
                <a:gd name="connsiteX12" fmla="*/ 937260 w 5765800"/>
                <a:gd name="connsiteY12" fmla="*/ 125413 h 2257427"/>
                <a:gd name="connsiteX13" fmla="*/ 937260 w 5765800"/>
                <a:gd name="connsiteY13" fmla="*/ 125414 h 2257427"/>
                <a:gd name="connsiteX14" fmla="*/ 937260 w 5765800"/>
                <a:gd name="connsiteY14" fmla="*/ 125414 h 2257427"/>
                <a:gd name="connsiteX15" fmla="*/ 2678113 w 5765800"/>
                <a:gd name="connsiteY15" fmla="*/ 0 h 2257427"/>
                <a:gd name="connsiteX16" fmla="*/ 4637087 w 5765800"/>
                <a:gd name="connsiteY16" fmla="*/ 0 h 2257427"/>
                <a:gd name="connsiteX17" fmla="*/ 5765800 w 5765800"/>
                <a:gd name="connsiteY17" fmla="*/ 1128713 h 2257427"/>
                <a:gd name="connsiteX18" fmla="*/ 5765799 w 5765800"/>
                <a:gd name="connsiteY18" fmla="*/ 1128713 h 2257427"/>
                <a:gd name="connsiteX19" fmla="*/ 4637086 w 5765800"/>
                <a:gd name="connsiteY19" fmla="*/ 2257426 h 2257427"/>
                <a:gd name="connsiteX20" fmla="*/ 4613759 w 5765800"/>
                <a:gd name="connsiteY20" fmla="*/ 2257426 h 2257427"/>
                <a:gd name="connsiteX21" fmla="*/ 4613754 w 5765800"/>
                <a:gd name="connsiteY21" fmla="*/ 2257427 h 2257427"/>
                <a:gd name="connsiteX22" fmla="*/ 1001712 w 5765800"/>
                <a:gd name="connsiteY22" fmla="*/ 2257426 h 2257427"/>
                <a:gd name="connsiteX23" fmla="*/ 886155 w 5765800"/>
                <a:gd name="connsiteY23" fmla="*/ 2180830 h 2257427"/>
                <a:gd name="connsiteX24" fmla="*/ 876300 w 5765800"/>
                <a:gd name="connsiteY24" fmla="*/ 2132014 h 2257427"/>
                <a:gd name="connsiteX25" fmla="*/ 886155 w 5765800"/>
                <a:gd name="connsiteY25" fmla="*/ 2083198 h 2257427"/>
                <a:gd name="connsiteX26" fmla="*/ 1001712 w 5765800"/>
                <a:gd name="connsiteY26" fmla="*/ 2006601 h 2257427"/>
                <a:gd name="connsiteX27" fmla="*/ 1158245 w 5765800"/>
                <a:gd name="connsiteY27" fmla="*/ 2006601 h 2257427"/>
                <a:gd name="connsiteX28" fmla="*/ 1207055 w 5765800"/>
                <a:gd name="connsiteY28" fmla="*/ 1996747 h 2257427"/>
                <a:gd name="connsiteX29" fmla="*/ 1283651 w 5765800"/>
                <a:gd name="connsiteY29" fmla="*/ 1881189 h 2257427"/>
                <a:gd name="connsiteX30" fmla="*/ 1283652 w 5765800"/>
                <a:gd name="connsiteY30" fmla="*/ 1881189 h 2257427"/>
                <a:gd name="connsiteX31" fmla="*/ 1207056 w 5765800"/>
                <a:gd name="connsiteY31" fmla="*/ 1765632 h 2257427"/>
                <a:gd name="connsiteX32" fmla="*/ 1158240 w 5765800"/>
                <a:gd name="connsiteY32" fmla="*/ 1755776 h 2257427"/>
                <a:gd name="connsiteX33" fmla="*/ 125413 w 5765800"/>
                <a:gd name="connsiteY33" fmla="*/ 1755776 h 2257427"/>
                <a:gd name="connsiteX34" fmla="*/ 9855 w 5765800"/>
                <a:gd name="connsiteY34" fmla="*/ 1679180 h 2257427"/>
                <a:gd name="connsiteX35" fmla="*/ 0 w 5765800"/>
                <a:gd name="connsiteY35" fmla="*/ 1630364 h 2257427"/>
                <a:gd name="connsiteX36" fmla="*/ 9855 w 5765800"/>
                <a:gd name="connsiteY36" fmla="*/ 1581548 h 2257427"/>
                <a:gd name="connsiteX37" fmla="*/ 125413 w 5765800"/>
                <a:gd name="connsiteY37" fmla="*/ 1504951 h 2257427"/>
                <a:gd name="connsiteX38" fmla="*/ 1616514 w 5765800"/>
                <a:gd name="connsiteY38" fmla="*/ 1504951 h 2257427"/>
                <a:gd name="connsiteX39" fmla="*/ 1615963 w 5765800"/>
                <a:gd name="connsiteY39" fmla="*/ 1503095 h 2257427"/>
                <a:gd name="connsiteX40" fmla="*/ 1379301 w 5765800"/>
                <a:gd name="connsiteY40" fmla="*/ 1503095 h 2257427"/>
                <a:gd name="connsiteX41" fmla="*/ 1428116 w 5765800"/>
                <a:gd name="connsiteY41" fmla="*/ 1493240 h 2257427"/>
                <a:gd name="connsiteX42" fmla="*/ 1504712 w 5765800"/>
                <a:gd name="connsiteY42" fmla="*/ 1377683 h 2257427"/>
                <a:gd name="connsiteX43" fmla="*/ 1504713 w 5765800"/>
                <a:gd name="connsiteY43" fmla="*/ 1377683 h 2257427"/>
                <a:gd name="connsiteX44" fmla="*/ 1428117 w 5765800"/>
                <a:gd name="connsiteY44" fmla="*/ 1262126 h 2257427"/>
                <a:gd name="connsiteX45" fmla="*/ 1388493 w 5765800"/>
                <a:gd name="connsiteY45" fmla="*/ 1254126 h 2257427"/>
                <a:gd name="connsiteX46" fmla="*/ 1283653 w 5765800"/>
                <a:gd name="connsiteY46" fmla="*/ 1254126 h 2257427"/>
                <a:gd name="connsiteX47" fmla="*/ 1168095 w 5765800"/>
                <a:gd name="connsiteY47" fmla="*/ 1177530 h 2257427"/>
                <a:gd name="connsiteX48" fmla="*/ 1158240 w 5765800"/>
                <a:gd name="connsiteY48" fmla="*/ 1128714 h 2257427"/>
                <a:gd name="connsiteX49" fmla="*/ 1168095 w 5765800"/>
                <a:gd name="connsiteY49" fmla="*/ 1079898 h 2257427"/>
                <a:gd name="connsiteX50" fmla="*/ 1283653 w 5765800"/>
                <a:gd name="connsiteY50" fmla="*/ 1003301 h 2257427"/>
                <a:gd name="connsiteX51" fmla="*/ 1314772 w 5765800"/>
                <a:gd name="connsiteY51" fmla="*/ 1003301 h 2257427"/>
                <a:gd name="connsiteX52" fmla="*/ 1363582 w 5765800"/>
                <a:gd name="connsiteY52" fmla="*/ 993447 h 2257427"/>
                <a:gd name="connsiteX53" fmla="*/ 1440178 w 5765800"/>
                <a:gd name="connsiteY53" fmla="*/ 877889 h 2257427"/>
                <a:gd name="connsiteX54" fmla="*/ 1440179 w 5765800"/>
                <a:gd name="connsiteY54" fmla="*/ 877889 h 2257427"/>
                <a:gd name="connsiteX55" fmla="*/ 1363583 w 5765800"/>
                <a:gd name="connsiteY55" fmla="*/ 762332 h 2257427"/>
                <a:gd name="connsiteX56" fmla="*/ 1314767 w 5765800"/>
                <a:gd name="connsiteY56" fmla="*/ 752476 h 2257427"/>
                <a:gd name="connsiteX57" fmla="*/ 648181 w 5765800"/>
                <a:gd name="connsiteY57" fmla="*/ 752476 h 2257427"/>
                <a:gd name="connsiteX58" fmla="*/ 532623 w 5765800"/>
                <a:gd name="connsiteY58" fmla="*/ 675880 h 2257427"/>
                <a:gd name="connsiteX59" fmla="*/ 522768 w 5765800"/>
                <a:gd name="connsiteY59" fmla="*/ 627064 h 2257427"/>
                <a:gd name="connsiteX60" fmla="*/ 532623 w 5765800"/>
                <a:gd name="connsiteY60" fmla="*/ 578248 h 2257427"/>
                <a:gd name="connsiteX61" fmla="*/ 648181 w 5765800"/>
                <a:gd name="connsiteY61" fmla="*/ 501651 h 2257427"/>
                <a:gd name="connsiteX62" fmla="*/ 1575122 w 5765800"/>
                <a:gd name="connsiteY62" fmla="*/ 501651 h 2257427"/>
                <a:gd name="connsiteX63" fmla="*/ 1614806 w 5765800"/>
                <a:gd name="connsiteY63" fmla="*/ 493580 h 2257427"/>
                <a:gd name="connsiteX64" fmla="*/ 1691402 w 5765800"/>
                <a:gd name="connsiteY64" fmla="*/ 377167 h 2257427"/>
                <a:gd name="connsiteX65" fmla="*/ 1691403 w 5765800"/>
                <a:gd name="connsiteY65" fmla="*/ 377167 h 2257427"/>
                <a:gd name="connsiteX66" fmla="*/ 1614807 w 5765800"/>
                <a:gd name="connsiteY66" fmla="*/ 260755 h 2257427"/>
                <a:gd name="connsiteX67" fmla="*/ 1565991 w 5765800"/>
                <a:gd name="connsiteY67" fmla="*/ 250826 h 2257427"/>
                <a:gd name="connsiteX68" fmla="*/ 1062673 w 5765800"/>
                <a:gd name="connsiteY68" fmla="*/ 250826 h 2257427"/>
                <a:gd name="connsiteX69" fmla="*/ 947115 w 5765800"/>
                <a:gd name="connsiteY69" fmla="*/ 174230 h 2257427"/>
                <a:gd name="connsiteX70" fmla="*/ 937260 w 5765800"/>
                <a:gd name="connsiteY70" fmla="*/ 125414 h 2257427"/>
                <a:gd name="connsiteX71" fmla="*/ 947115 w 5765800"/>
                <a:gd name="connsiteY71" fmla="*/ 76598 h 2257427"/>
                <a:gd name="connsiteX72" fmla="*/ 1062673 w 5765800"/>
                <a:gd name="connsiteY72" fmla="*/ 1 h 2257427"/>
                <a:gd name="connsiteX73" fmla="*/ 2678093 w 5765800"/>
                <a:gd name="connsiteY73" fmla="*/ 1 h 2257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765800" h="2257427">
                  <a:moveTo>
                    <a:pt x="876299" y="2132013"/>
                  </a:moveTo>
                  <a:lnTo>
                    <a:pt x="876300" y="2132014"/>
                  </a:lnTo>
                  <a:lnTo>
                    <a:pt x="876299" y="2132014"/>
                  </a:lnTo>
                  <a:close/>
                  <a:moveTo>
                    <a:pt x="0" y="1630363"/>
                  </a:moveTo>
                  <a:lnTo>
                    <a:pt x="0" y="1630364"/>
                  </a:lnTo>
                  <a:lnTo>
                    <a:pt x="0" y="1630364"/>
                  </a:lnTo>
                  <a:close/>
                  <a:moveTo>
                    <a:pt x="1158240" y="1128713"/>
                  </a:moveTo>
                  <a:lnTo>
                    <a:pt x="1158240" y="1128714"/>
                  </a:lnTo>
                  <a:lnTo>
                    <a:pt x="1158240" y="1128714"/>
                  </a:lnTo>
                  <a:close/>
                  <a:moveTo>
                    <a:pt x="522768" y="627063"/>
                  </a:moveTo>
                  <a:lnTo>
                    <a:pt x="522768" y="627064"/>
                  </a:lnTo>
                  <a:lnTo>
                    <a:pt x="522768" y="627064"/>
                  </a:lnTo>
                  <a:close/>
                  <a:moveTo>
                    <a:pt x="937260" y="125413"/>
                  </a:moveTo>
                  <a:lnTo>
                    <a:pt x="937260" y="125414"/>
                  </a:lnTo>
                  <a:lnTo>
                    <a:pt x="937260" y="125414"/>
                  </a:lnTo>
                  <a:close/>
                  <a:moveTo>
                    <a:pt x="2678113" y="0"/>
                  </a:moveTo>
                  <a:lnTo>
                    <a:pt x="4637087" y="0"/>
                  </a:lnTo>
                  <a:cubicBezTo>
                    <a:pt x="5260458" y="0"/>
                    <a:pt x="5765800" y="505342"/>
                    <a:pt x="5765800" y="1128713"/>
                  </a:cubicBezTo>
                  <a:lnTo>
                    <a:pt x="5765799" y="1128713"/>
                  </a:lnTo>
                  <a:cubicBezTo>
                    <a:pt x="5765799" y="1752084"/>
                    <a:pt x="5260457" y="2257426"/>
                    <a:pt x="4637086" y="2257426"/>
                  </a:cubicBezTo>
                  <a:lnTo>
                    <a:pt x="4613759" y="2257426"/>
                  </a:lnTo>
                  <a:lnTo>
                    <a:pt x="4613754" y="2257427"/>
                  </a:lnTo>
                  <a:lnTo>
                    <a:pt x="1001712" y="2257426"/>
                  </a:lnTo>
                  <a:cubicBezTo>
                    <a:pt x="949764" y="2257426"/>
                    <a:pt x="905194" y="2225842"/>
                    <a:pt x="886155" y="2180830"/>
                  </a:cubicBezTo>
                  <a:lnTo>
                    <a:pt x="876300" y="2132014"/>
                  </a:lnTo>
                  <a:lnTo>
                    <a:pt x="886155" y="2083198"/>
                  </a:lnTo>
                  <a:cubicBezTo>
                    <a:pt x="905194" y="2038185"/>
                    <a:pt x="949764" y="2006601"/>
                    <a:pt x="1001712" y="2006601"/>
                  </a:cubicBezTo>
                  <a:lnTo>
                    <a:pt x="1158245" y="2006601"/>
                  </a:lnTo>
                  <a:lnTo>
                    <a:pt x="1207055" y="1996747"/>
                  </a:lnTo>
                  <a:cubicBezTo>
                    <a:pt x="1252067" y="1977708"/>
                    <a:pt x="1283651" y="1933137"/>
                    <a:pt x="1283651" y="1881189"/>
                  </a:cubicBezTo>
                  <a:lnTo>
                    <a:pt x="1283652" y="1881189"/>
                  </a:lnTo>
                  <a:cubicBezTo>
                    <a:pt x="1283652" y="1829241"/>
                    <a:pt x="1252068" y="1784670"/>
                    <a:pt x="1207056" y="1765632"/>
                  </a:cubicBezTo>
                  <a:lnTo>
                    <a:pt x="1158240" y="1755776"/>
                  </a:lnTo>
                  <a:lnTo>
                    <a:pt x="125413" y="1755776"/>
                  </a:lnTo>
                  <a:cubicBezTo>
                    <a:pt x="73465" y="1755776"/>
                    <a:pt x="28894" y="1724192"/>
                    <a:pt x="9855" y="1679180"/>
                  </a:cubicBezTo>
                  <a:lnTo>
                    <a:pt x="0" y="1630364"/>
                  </a:lnTo>
                  <a:lnTo>
                    <a:pt x="9855" y="1581548"/>
                  </a:lnTo>
                  <a:cubicBezTo>
                    <a:pt x="28894" y="1536535"/>
                    <a:pt x="73465" y="1504951"/>
                    <a:pt x="125413" y="1504951"/>
                  </a:cubicBezTo>
                  <a:lnTo>
                    <a:pt x="1616514" y="1504951"/>
                  </a:lnTo>
                  <a:lnTo>
                    <a:pt x="1615963" y="1503095"/>
                  </a:lnTo>
                  <a:lnTo>
                    <a:pt x="1379301" y="1503095"/>
                  </a:lnTo>
                  <a:lnTo>
                    <a:pt x="1428116" y="1493240"/>
                  </a:lnTo>
                  <a:cubicBezTo>
                    <a:pt x="1473128" y="1474201"/>
                    <a:pt x="1504712" y="1429630"/>
                    <a:pt x="1504712" y="1377683"/>
                  </a:cubicBezTo>
                  <a:lnTo>
                    <a:pt x="1504713" y="1377683"/>
                  </a:lnTo>
                  <a:cubicBezTo>
                    <a:pt x="1504713" y="1325735"/>
                    <a:pt x="1473129" y="1281164"/>
                    <a:pt x="1428117" y="1262126"/>
                  </a:cubicBezTo>
                  <a:lnTo>
                    <a:pt x="1388493" y="1254126"/>
                  </a:lnTo>
                  <a:lnTo>
                    <a:pt x="1283653" y="1254126"/>
                  </a:lnTo>
                  <a:cubicBezTo>
                    <a:pt x="1231705" y="1254126"/>
                    <a:pt x="1187134" y="1222542"/>
                    <a:pt x="1168095" y="1177530"/>
                  </a:cubicBezTo>
                  <a:lnTo>
                    <a:pt x="1158240" y="1128714"/>
                  </a:lnTo>
                  <a:lnTo>
                    <a:pt x="1168095" y="1079898"/>
                  </a:lnTo>
                  <a:cubicBezTo>
                    <a:pt x="1187134" y="1034885"/>
                    <a:pt x="1231705" y="1003301"/>
                    <a:pt x="1283653" y="1003301"/>
                  </a:cubicBezTo>
                  <a:lnTo>
                    <a:pt x="1314772" y="1003301"/>
                  </a:lnTo>
                  <a:lnTo>
                    <a:pt x="1363582" y="993447"/>
                  </a:lnTo>
                  <a:cubicBezTo>
                    <a:pt x="1408594" y="974408"/>
                    <a:pt x="1440178" y="929837"/>
                    <a:pt x="1440178" y="877889"/>
                  </a:cubicBezTo>
                  <a:lnTo>
                    <a:pt x="1440179" y="877889"/>
                  </a:lnTo>
                  <a:cubicBezTo>
                    <a:pt x="1440179" y="825941"/>
                    <a:pt x="1408595" y="781370"/>
                    <a:pt x="1363583" y="762332"/>
                  </a:cubicBezTo>
                  <a:lnTo>
                    <a:pt x="1314767" y="752476"/>
                  </a:lnTo>
                  <a:lnTo>
                    <a:pt x="648181" y="752476"/>
                  </a:lnTo>
                  <a:cubicBezTo>
                    <a:pt x="596233" y="752476"/>
                    <a:pt x="551662" y="720892"/>
                    <a:pt x="532623" y="675880"/>
                  </a:cubicBezTo>
                  <a:lnTo>
                    <a:pt x="522768" y="627064"/>
                  </a:lnTo>
                  <a:lnTo>
                    <a:pt x="532623" y="578248"/>
                  </a:lnTo>
                  <a:cubicBezTo>
                    <a:pt x="551662" y="533235"/>
                    <a:pt x="596233" y="501651"/>
                    <a:pt x="648181" y="501651"/>
                  </a:cubicBezTo>
                  <a:lnTo>
                    <a:pt x="1575122" y="501651"/>
                  </a:lnTo>
                  <a:lnTo>
                    <a:pt x="1614806" y="493580"/>
                  </a:lnTo>
                  <a:cubicBezTo>
                    <a:pt x="1659818" y="474400"/>
                    <a:pt x="1691402" y="429499"/>
                    <a:pt x="1691402" y="377167"/>
                  </a:cubicBezTo>
                  <a:lnTo>
                    <a:pt x="1691403" y="377167"/>
                  </a:lnTo>
                  <a:cubicBezTo>
                    <a:pt x="1691403" y="324835"/>
                    <a:pt x="1659819" y="279934"/>
                    <a:pt x="1614807" y="260755"/>
                  </a:cubicBezTo>
                  <a:lnTo>
                    <a:pt x="1565991" y="250826"/>
                  </a:lnTo>
                  <a:lnTo>
                    <a:pt x="1062673" y="250826"/>
                  </a:lnTo>
                  <a:cubicBezTo>
                    <a:pt x="1010725" y="250826"/>
                    <a:pt x="966154" y="219242"/>
                    <a:pt x="947115" y="174230"/>
                  </a:cubicBezTo>
                  <a:lnTo>
                    <a:pt x="937260" y="125414"/>
                  </a:lnTo>
                  <a:lnTo>
                    <a:pt x="947115" y="76598"/>
                  </a:lnTo>
                  <a:cubicBezTo>
                    <a:pt x="966154" y="31585"/>
                    <a:pt x="1010725" y="1"/>
                    <a:pt x="1062673" y="1"/>
                  </a:cubicBezTo>
                  <a:lnTo>
                    <a:pt x="2678093" y="1"/>
                  </a:lnTo>
                  <a:close/>
                </a:path>
              </a:pathLst>
            </a:custGeom>
            <a:gradFill flip="none" rotWithShape="1">
              <a:gsLst>
                <a:gs pos="0">
                  <a:srgbClr val="FF8A33">
                    <a:alpha val="30000"/>
                  </a:srgbClr>
                </a:gs>
                <a:gs pos="65000">
                  <a:srgbClr val="FF8A33"/>
                </a:gs>
                <a:gs pos="36000">
                  <a:srgbClr val="FF8A33">
                    <a:alpha val="75000"/>
                  </a:srgbClr>
                </a:gs>
                <a:gs pos="100000">
                  <a:srgbClr val="D25A00"/>
                </a:gs>
              </a:gsLst>
              <a:lin ang="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椭圆 9">
              <a:extLst>
                <a:ext uri="{FF2B5EF4-FFF2-40B4-BE49-F238E27FC236}">
                  <a16:creationId xmlns="" xmlns:a16="http://schemas.microsoft.com/office/drawing/2014/main" id="{F0B264CF-D2EC-423B-A6FC-030E48C8FD47}"/>
                </a:ext>
              </a:extLst>
            </p:cNvPr>
            <p:cNvSpPr/>
            <p:nvPr/>
          </p:nvSpPr>
          <p:spPr>
            <a:xfrm>
              <a:off x="5879306" y="736600"/>
              <a:ext cx="1600199" cy="1638300"/>
            </a:xfrm>
            <a:prstGeom prst="ellipse">
              <a:avLst/>
            </a:prstGeom>
            <a:blipFill>
              <a:blip r:embed="rId2"/>
              <a:stretch>
                <a:fillRect/>
              </a:stretch>
            </a:blipFill>
            <a:ln w="28575">
              <a:solidFill>
                <a:srgbClr val="FF8A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a:extLst>
                <a:ext uri="{FF2B5EF4-FFF2-40B4-BE49-F238E27FC236}">
                  <a16:creationId xmlns="" xmlns:a16="http://schemas.microsoft.com/office/drawing/2014/main" id="{9B6BD8A0-9BDC-4378-9E05-9E95CCD47CB2}"/>
                </a:ext>
              </a:extLst>
            </p:cNvPr>
            <p:cNvSpPr/>
            <p:nvPr/>
          </p:nvSpPr>
          <p:spPr>
            <a:xfrm>
              <a:off x="6222368" y="3614153"/>
              <a:ext cx="185575" cy="185575"/>
            </a:xfrm>
            <a:prstGeom prst="ellipse">
              <a:avLst/>
            </a:prstGeom>
            <a:solidFill>
              <a:srgbClr val="FF8A33">
                <a:alpha val="20000"/>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椭圆 206">
              <a:extLst>
                <a:ext uri="{FF2B5EF4-FFF2-40B4-BE49-F238E27FC236}">
                  <a16:creationId xmlns="" xmlns:a16="http://schemas.microsoft.com/office/drawing/2014/main" id="{1FF4395E-9E9A-4646-B1B9-D8011A16DC21}"/>
                </a:ext>
              </a:extLst>
            </p:cNvPr>
            <p:cNvSpPr/>
            <p:nvPr/>
          </p:nvSpPr>
          <p:spPr>
            <a:xfrm>
              <a:off x="6584399" y="3321259"/>
              <a:ext cx="185575" cy="185575"/>
            </a:xfrm>
            <a:prstGeom prst="ellipse">
              <a:avLst/>
            </a:prstGeom>
            <a:solidFill>
              <a:srgbClr val="FF8A33">
                <a:alpha val="20000"/>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椭圆 207">
              <a:extLst>
                <a:ext uri="{FF2B5EF4-FFF2-40B4-BE49-F238E27FC236}">
                  <a16:creationId xmlns="" xmlns:a16="http://schemas.microsoft.com/office/drawing/2014/main" id="{5FABABAD-80D9-4AFA-8CF4-0B94B8D6F6C0}"/>
                </a:ext>
              </a:extLst>
            </p:cNvPr>
            <p:cNvSpPr/>
            <p:nvPr/>
          </p:nvSpPr>
          <p:spPr>
            <a:xfrm>
              <a:off x="6959049" y="3865187"/>
              <a:ext cx="185575" cy="185575"/>
            </a:xfrm>
            <a:prstGeom prst="ellipse">
              <a:avLst/>
            </a:prstGeom>
            <a:solidFill>
              <a:srgbClr val="FF8A33">
                <a:alpha val="20000"/>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a:extLst>
                <a:ext uri="{FF2B5EF4-FFF2-40B4-BE49-F238E27FC236}">
                  <a16:creationId xmlns="" xmlns:a16="http://schemas.microsoft.com/office/drawing/2014/main" id="{B7818AF8-1E7E-4B0D-B122-7E4D69C8EDD3}"/>
                </a:ext>
              </a:extLst>
            </p:cNvPr>
            <p:cNvGrpSpPr/>
            <p:nvPr/>
          </p:nvGrpSpPr>
          <p:grpSpPr>
            <a:xfrm>
              <a:off x="5884352" y="3532847"/>
              <a:ext cx="1507130" cy="726230"/>
              <a:chOff x="5884352" y="3532847"/>
              <a:chExt cx="1507130" cy="726230"/>
            </a:xfrm>
          </p:grpSpPr>
          <p:sp>
            <p:nvSpPr>
              <p:cNvPr id="210" name="任意多边形: 形状 209">
                <a:extLst>
                  <a:ext uri="{FF2B5EF4-FFF2-40B4-BE49-F238E27FC236}">
                    <a16:creationId xmlns="" xmlns:a16="http://schemas.microsoft.com/office/drawing/2014/main" id="{8E383819-9660-4335-96A2-2620E55935BD}"/>
                  </a:ext>
                </a:extLst>
              </p:cNvPr>
              <p:cNvSpPr/>
              <p:nvPr/>
            </p:nvSpPr>
            <p:spPr>
              <a:xfrm rot="18900000">
                <a:off x="7060751" y="4160594"/>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星形: 四角 224">
                <a:extLst>
                  <a:ext uri="{FF2B5EF4-FFF2-40B4-BE49-F238E27FC236}">
                    <a16:creationId xmlns="" xmlns:a16="http://schemas.microsoft.com/office/drawing/2014/main" id="{74913D54-F3FE-47B8-873F-82447FD38C09}"/>
                  </a:ext>
                </a:extLst>
              </p:cNvPr>
              <p:cNvSpPr/>
              <p:nvPr/>
            </p:nvSpPr>
            <p:spPr>
              <a:xfrm>
                <a:off x="6594385" y="4123771"/>
                <a:ext cx="117791" cy="117791"/>
              </a:xfrm>
              <a:prstGeom prst="star4">
                <a:avLst>
                  <a:gd name="adj" fmla="val 23924"/>
                </a:avLst>
              </a:prstGeom>
              <a:solidFill>
                <a:srgbClr val="FA6C22">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6" name="星形: 四角 225">
                <a:extLst>
                  <a:ext uri="{FF2B5EF4-FFF2-40B4-BE49-F238E27FC236}">
                    <a16:creationId xmlns="" xmlns:a16="http://schemas.microsoft.com/office/drawing/2014/main" id="{9DA373A5-C68E-42BA-A712-3E98220ABB43}"/>
                  </a:ext>
                </a:extLst>
              </p:cNvPr>
              <p:cNvSpPr/>
              <p:nvPr/>
            </p:nvSpPr>
            <p:spPr>
              <a:xfrm>
                <a:off x="7301047" y="3774751"/>
                <a:ext cx="90435" cy="90435"/>
              </a:xfrm>
              <a:prstGeom prst="star4">
                <a:avLst>
                  <a:gd name="adj" fmla="val 23924"/>
                </a:avLst>
              </a:prstGeom>
              <a:solidFill>
                <a:srgbClr val="FA6C22">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7" name="星形: 四角 226">
                <a:extLst>
                  <a:ext uri="{FF2B5EF4-FFF2-40B4-BE49-F238E27FC236}">
                    <a16:creationId xmlns="" xmlns:a16="http://schemas.microsoft.com/office/drawing/2014/main" id="{AAD3BE37-BC1F-4F26-AF6B-C5D279B4215D}"/>
                  </a:ext>
                </a:extLst>
              </p:cNvPr>
              <p:cNvSpPr/>
              <p:nvPr/>
            </p:nvSpPr>
            <p:spPr>
              <a:xfrm>
                <a:off x="5884352" y="3532847"/>
                <a:ext cx="175732" cy="175732"/>
              </a:xfrm>
              <a:prstGeom prst="star4">
                <a:avLst>
                  <a:gd name="adj" fmla="val 23924"/>
                </a:avLst>
              </a:prstGeom>
              <a:solidFill>
                <a:srgbClr val="FA6C22">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9" name="椭圆 228">
                <a:extLst>
                  <a:ext uri="{FF2B5EF4-FFF2-40B4-BE49-F238E27FC236}">
                    <a16:creationId xmlns="" xmlns:a16="http://schemas.microsoft.com/office/drawing/2014/main" id="{9ABA2E40-B453-4623-9D9D-6DDD2CC236E9}"/>
                  </a:ext>
                </a:extLst>
              </p:cNvPr>
              <p:cNvSpPr/>
              <p:nvPr/>
            </p:nvSpPr>
            <p:spPr>
              <a:xfrm>
                <a:off x="5944290" y="3825021"/>
                <a:ext cx="81672" cy="81672"/>
              </a:xfrm>
              <a:prstGeom prst="ellipse">
                <a:avLst/>
              </a:prstGeom>
              <a:noFill/>
              <a:ln>
                <a:solidFill>
                  <a:srgbClr val="2492F6">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任意多边形: 形状 230">
                <a:extLst>
                  <a:ext uri="{FF2B5EF4-FFF2-40B4-BE49-F238E27FC236}">
                    <a16:creationId xmlns="" xmlns:a16="http://schemas.microsoft.com/office/drawing/2014/main" id="{55BD70BC-357A-471E-94AE-571CE0696E9C}"/>
                  </a:ext>
                </a:extLst>
              </p:cNvPr>
              <p:cNvSpPr/>
              <p:nvPr/>
            </p:nvSpPr>
            <p:spPr>
              <a:xfrm rot="18900000">
                <a:off x="6373625" y="3857453"/>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星形: 四角 231">
                <a:extLst>
                  <a:ext uri="{FF2B5EF4-FFF2-40B4-BE49-F238E27FC236}">
                    <a16:creationId xmlns="" xmlns:a16="http://schemas.microsoft.com/office/drawing/2014/main" id="{DB877A52-F5F6-4338-BAD3-1CE9EBC97036}"/>
                  </a:ext>
                </a:extLst>
              </p:cNvPr>
              <p:cNvSpPr/>
              <p:nvPr/>
            </p:nvSpPr>
            <p:spPr>
              <a:xfrm>
                <a:off x="6625355" y="3823259"/>
                <a:ext cx="86821" cy="83855"/>
              </a:xfrm>
              <a:prstGeom prst="star4">
                <a:avLst>
                  <a:gd name="adj" fmla="val 50000"/>
                </a:avLst>
              </a:prstGeom>
              <a:solidFill>
                <a:srgbClr val="B74FE2">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sp>
        <p:nvSpPr>
          <p:cNvPr id="4" name="文本框 3">
            <a:extLst>
              <a:ext uri="{FF2B5EF4-FFF2-40B4-BE49-F238E27FC236}">
                <a16:creationId xmlns="" xmlns:a16="http://schemas.microsoft.com/office/drawing/2014/main" id="{2008F41E-D697-4B73-BA0B-D21EE2E5718F}"/>
              </a:ext>
            </a:extLst>
          </p:cNvPr>
          <p:cNvSpPr txBox="1"/>
          <p:nvPr/>
        </p:nvSpPr>
        <p:spPr>
          <a:xfrm>
            <a:off x="1624325" y="1232584"/>
            <a:ext cx="1813561" cy="646331"/>
          </a:xfrm>
          <a:prstGeom prst="rect">
            <a:avLst/>
          </a:prstGeom>
          <a:noFill/>
        </p:spPr>
        <p:txBody>
          <a:bodyPr wrap="square" rtlCol="0">
            <a:spAutoFit/>
          </a:bodyPr>
          <a:lstStyle/>
          <a:p>
            <a:r>
              <a:rPr lang="zh-CN" altLang="en-US" sz="3600" dirty="0">
                <a:solidFill>
                  <a:srgbClr val="2492F6"/>
                </a:solidFill>
                <a:latin typeface="微软雅黑" panose="020B0503020204020204" pitchFamily="34" charset="-122"/>
                <a:ea typeface="微软雅黑" panose="020B0503020204020204" pitchFamily="34" charset="-122"/>
              </a:rPr>
              <a:t>代用名</a:t>
            </a:r>
          </a:p>
        </p:txBody>
      </p:sp>
      <p:sp>
        <p:nvSpPr>
          <p:cNvPr id="234" name="文本框 233">
            <a:extLst>
              <a:ext uri="{FF2B5EF4-FFF2-40B4-BE49-F238E27FC236}">
                <a16:creationId xmlns="" xmlns:a16="http://schemas.microsoft.com/office/drawing/2014/main" id="{E6C4CBEE-019B-415C-8D9B-DDA7ADBBFE3C}"/>
              </a:ext>
            </a:extLst>
          </p:cNvPr>
          <p:cNvSpPr txBox="1"/>
          <p:nvPr/>
        </p:nvSpPr>
        <p:spPr>
          <a:xfrm>
            <a:off x="1624325" y="1915983"/>
            <a:ext cx="1464943"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性别：男</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36" name="文本框 235">
            <a:extLst>
              <a:ext uri="{FF2B5EF4-FFF2-40B4-BE49-F238E27FC236}">
                <a16:creationId xmlns="" xmlns:a16="http://schemas.microsoft.com/office/drawing/2014/main" id="{347EF07D-6296-4B3A-9F6E-98194127C02B}"/>
              </a:ext>
            </a:extLst>
          </p:cNvPr>
          <p:cNvSpPr txBox="1"/>
          <p:nvPr/>
        </p:nvSpPr>
        <p:spPr>
          <a:xfrm>
            <a:off x="1624325" y="2322383"/>
            <a:ext cx="2379344"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毕业院校：广州大学</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37" name="文本框 236">
            <a:extLst>
              <a:ext uri="{FF2B5EF4-FFF2-40B4-BE49-F238E27FC236}">
                <a16:creationId xmlns="" xmlns:a16="http://schemas.microsoft.com/office/drawing/2014/main" id="{B9F63E77-AF91-464A-B7BE-A0A53E6147F1}"/>
              </a:ext>
            </a:extLst>
          </p:cNvPr>
          <p:cNvSpPr txBox="1"/>
          <p:nvPr/>
        </p:nvSpPr>
        <p:spPr>
          <a:xfrm>
            <a:off x="1624325" y="2728783"/>
            <a:ext cx="2379344"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所学专业：平面设计</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6" name="文本框 25">
            <a:extLst>
              <a:ext uri="{FF2B5EF4-FFF2-40B4-BE49-F238E27FC236}">
                <a16:creationId xmlns="" xmlns:a16="http://schemas.microsoft.com/office/drawing/2014/main" id="{D1DA96B1-0414-4F7D-A5A9-059CFFA07698}"/>
              </a:ext>
            </a:extLst>
          </p:cNvPr>
          <p:cNvSpPr txBox="1"/>
          <p:nvPr/>
        </p:nvSpPr>
        <p:spPr>
          <a:xfrm>
            <a:off x="1624325" y="3135183"/>
            <a:ext cx="2719073"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电话</a:t>
            </a:r>
            <a:r>
              <a:rPr lang="zh-CN" altLang="en-US" dirty="0" smtClean="0">
                <a:solidFill>
                  <a:schemeClr val="bg1"/>
                </a:solidFill>
                <a:latin typeface="微软雅黑" panose="020B0503020204020204" pitchFamily="34" charset="-122"/>
                <a:ea typeface="微软雅黑" panose="020B0503020204020204" pitchFamily="34" charset="-122"/>
              </a:rPr>
              <a:t>：</a:t>
            </a:r>
            <a:r>
              <a:rPr lang="en-US" altLang="zh-CN" dirty="0" smtClean="0">
                <a:solidFill>
                  <a:schemeClr val="bg1"/>
                </a:solidFill>
                <a:latin typeface="微软雅黑" panose="020B0503020204020204" pitchFamily="34" charset="-122"/>
                <a:ea typeface="微软雅黑" panose="020B0503020204020204" pitchFamily="34" charset="-122"/>
              </a:rPr>
              <a:t>XXXXXXX</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7" name="文本框 26">
            <a:extLst>
              <a:ext uri="{FF2B5EF4-FFF2-40B4-BE49-F238E27FC236}">
                <a16:creationId xmlns="" xmlns:a16="http://schemas.microsoft.com/office/drawing/2014/main" id="{5CA6C153-EDFA-4193-BFCC-EA3AE34944E4}"/>
              </a:ext>
            </a:extLst>
          </p:cNvPr>
          <p:cNvSpPr txBox="1"/>
          <p:nvPr/>
        </p:nvSpPr>
        <p:spPr>
          <a:xfrm>
            <a:off x="1624325" y="3541584"/>
            <a:ext cx="2719073"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邮箱</a:t>
            </a:r>
            <a:r>
              <a:rPr lang="zh-CN" altLang="en-US" dirty="0" smtClean="0">
                <a:solidFill>
                  <a:schemeClr val="bg1"/>
                </a:solidFill>
                <a:latin typeface="微软雅黑" panose="020B0503020204020204" pitchFamily="34" charset="-122"/>
                <a:ea typeface="微软雅黑" panose="020B0503020204020204" pitchFamily="34" charset="-122"/>
              </a:rPr>
              <a:t>：</a:t>
            </a:r>
            <a:r>
              <a:rPr lang="en-US" altLang="zh-CN" dirty="0" smtClean="0">
                <a:solidFill>
                  <a:schemeClr val="bg1"/>
                </a:solidFill>
                <a:latin typeface="微软雅黑" panose="020B0503020204020204" pitchFamily="34" charset="-122"/>
                <a:ea typeface="微软雅黑" panose="020B0503020204020204" pitchFamily="34" charset="-122"/>
              </a:rPr>
              <a:t>XXXXXXX</a:t>
            </a:r>
            <a:endParaRPr lang="en-US" altLang="zh-CN"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40515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矩形 118">
            <a:extLst>
              <a:ext uri="{FF2B5EF4-FFF2-40B4-BE49-F238E27FC236}">
                <a16:creationId xmlns="" xmlns:a16="http://schemas.microsoft.com/office/drawing/2014/main" id="{EE9B62E2-694A-489E-A5CE-A814F092C6BE}"/>
              </a:ext>
            </a:extLst>
          </p:cNvPr>
          <p:cNvSpPr/>
          <p:nvPr/>
        </p:nvSpPr>
        <p:spPr>
          <a:xfrm>
            <a:off x="-10339" y="-23957"/>
            <a:ext cx="9154339"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a:extLst>
              <a:ext uri="{FF2B5EF4-FFF2-40B4-BE49-F238E27FC236}">
                <a16:creationId xmlns="" xmlns:a16="http://schemas.microsoft.com/office/drawing/2014/main" id="{F382A697-D6E9-4369-9C39-03ECA22500A4}"/>
              </a:ext>
            </a:extLst>
          </p:cNvPr>
          <p:cNvGrpSpPr/>
          <p:nvPr/>
        </p:nvGrpSpPr>
        <p:grpSpPr>
          <a:xfrm>
            <a:off x="1538712" y="349477"/>
            <a:ext cx="5561172" cy="3187247"/>
            <a:chOff x="1538712" y="116023"/>
            <a:chExt cx="5561172" cy="3187247"/>
          </a:xfrm>
        </p:grpSpPr>
        <p:sp>
          <p:nvSpPr>
            <p:cNvPr id="2" name="椭圆 1">
              <a:extLst>
                <a:ext uri="{FF2B5EF4-FFF2-40B4-BE49-F238E27FC236}">
                  <a16:creationId xmlns="" xmlns:a16="http://schemas.microsoft.com/office/drawing/2014/main" id="{3B61C38D-763A-4724-812B-DC483E1B8D7B}"/>
                </a:ext>
              </a:extLst>
            </p:cNvPr>
            <p:cNvSpPr/>
            <p:nvPr/>
          </p:nvSpPr>
          <p:spPr>
            <a:xfrm>
              <a:off x="3395255" y="696682"/>
              <a:ext cx="2343150" cy="2343150"/>
            </a:xfrm>
            <a:prstGeom prst="ellipse">
              <a:avLst/>
            </a:prstGeom>
            <a:solidFill>
              <a:srgbClr val="FF8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6" name="组合 55">
              <a:extLst>
                <a:ext uri="{FF2B5EF4-FFF2-40B4-BE49-F238E27FC236}">
                  <a16:creationId xmlns="" xmlns:a16="http://schemas.microsoft.com/office/drawing/2014/main" id="{2730C8BA-CEBA-4673-AED2-5F14B824D607}"/>
                </a:ext>
              </a:extLst>
            </p:cNvPr>
            <p:cNvGrpSpPr/>
            <p:nvPr/>
          </p:nvGrpSpPr>
          <p:grpSpPr>
            <a:xfrm>
              <a:off x="2373630" y="3303270"/>
              <a:ext cx="4396740" cy="0"/>
              <a:chOff x="2598420" y="3303270"/>
              <a:chExt cx="4396740" cy="0"/>
            </a:xfrm>
          </p:grpSpPr>
          <p:cxnSp>
            <p:nvCxnSpPr>
              <p:cNvPr id="47" name="直接连接符 46">
                <a:extLst>
                  <a:ext uri="{FF2B5EF4-FFF2-40B4-BE49-F238E27FC236}">
                    <a16:creationId xmlns="" xmlns:a16="http://schemas.microsoft.com/office/drawing/2014/main" id="{FC21FBB2-6C30-4E36-9140-F39C010FA5F9}"/>
                  </a:ext>
                </a:extLst>
              </p:cNvPr>
              <p:cNvCxnSpPr/>
              <p:nvPr/>
            </p:nvCxnSpPr>
            <p:spPr>
              <a:xfrm>
                <a:off x="2598420" y="3303270"/>
                <a:ext cx="175260" cy="0"/>
              </a:xfrm>
              <a:prstGeom prst="line">
                <a:avLst/>
              </a:prstGeom>
              <a:ln w="63500" cap="rnd">
                <a:solidFill>
                  <a:srgbClr val="FF8A33"/>
                </a:solidFill>
                <a:round/>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 xmlns:a16="http://schemas.microsoft.com/office/drawing/2014/main" id="{E22E2570-C9C5-4058-A69E-9638094EA8C2}"/>
                  </a:ext>
                </a:extLst>
              </p:cNvPr>
              <p:cNvCxnSpPr/>
              <p:nvPr/>
            </p:nvCxnSpPr>
            <p:spPr>
              <a:xfrm>
                <a:off x="2950845" y="3303270"/>
                <a:ext cx="1638300" cy="0"/>
              </a:xfrm>
              <a:prstGeom prst="line">
                <a:avLst/>
              </a:prstGeom>
              <a:ln w="63500" cap="rnd">
                <a:solidFill>
                  <a:srgbClr val="FF8A33"/>
                </a:solidFill>
                <a:round/>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 xmlns:a16="http://schemas.microsoft.com/office/drawing/2014/main" id="{C2082234-1D0E-4323-B379-29B407F36017}"/>
                  </a:ext>
                </a:extLst>
              </p:cNvPr>
              <p:cNvCxnSpPr/>
              <p:nvPr/>
            </p:nvCxnSpPr>
            <p:spPr>
              <a:xfrm>
                <a:off x="4766310" y="3303270"/>
                <a:ext cx="259080" cy="0"/>
              </a:xfrm>
              <a:prstGeom prst="line">
                <a:avLst/>
              </a:prstGeom>
              <a:ln w="63500" cap="rnd">
                <a:solidFill>
                  <a:srgbClr val="FF8A33"/>
                </a:solidFill>
                <a:round/>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 xmlns:a16="http://schemas.microsoft.com/office/drawing/2014/main" id="{D7025E21-95A6-4AEA-A20A-13E5BC7E485D}"/>
                  </a:ext>
                </a:extLst>
              </p:cNvPr>
              <p:cNvCxnSpPr/>
              <p:nvPr/>
            </p:nvCxnSpPr>
            <p:spPr>
              <a:xfrm>
                <a:off x="5202555" y="3303270"/>
                <a:ext cx="1120140" cy="0"/>
              </a:xfrm>
              <a:prstGeom prst="line">
                <a:avLst/>
              </a:prstGeom>
              <a:ln w="63500" cap="rnd">
                <a:solidFill>
                  <a:srgbClr val="FF8A33"/>
                </a:solidFill>
                <a:round/>
              </a:ln>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 xmlns:a16="http://schemas.microsoft.com/office/drawing/2014/main" id="{DD511E87-9223-482A-B3D0-B80F8B941C92}"/>
                  </a:ext>
                </a:extLst>
              </p:cNvPr>
              <p:cNvCxnSpPr/>
              <p:nvPr/>
            </p:nvCxnSpPr>
            <p:spPr>
              <a:xfrm>
                <a:off x="6499860" y="3303270"/>
                <a:ext cx="495300" cy="0"/>
              </a:xfrm>
              <a:prstGeom prst="line">
                <a:avLst/>
              </a:prstGeom>
              <a:ln w="63500" cap="rnd">
                <a:solidFill>
                  <a:srgbClr val="FF8A33"/>
                </a:solidFill>
                <a:round/>
              </a:ln>
            </p:spPr>
            <p:style>
              <a:lnRef idx="1">
                <a:schemeClr val="accent1"/>
              </a:lnRef>
              <a:fillRef idx="0">
                <a:schemeClr val="accent1"/>
              </a:fillRef>
              <a:effectRef idx="0">
                <a:schemeClr val="accent1"/>
              </a:effectRef>
              <a:fontRef idx="minor">
                <a:schemeClr val="tx1"/>
              </a:fontRef>
            </p:style>
          </p:cxnSp>
        </p:grpSp>
        <p:sp>
          <p:nvSpPr>
            <p:cNvPr id="57" name="空心弧 56">
              <a:extLst>
                <a:ext uri="{FF2B5EF4-FFF2-40B4-BE49-F238E27FC236}">
                  <a16:creationId xmlns="" xmlns:a16="http://schemas.microsoft.com/office/drawing/2014/main" id="{3F3DB87D-23F3-4F8B-82B1-6739A0301434}"/>
                </a:ext>
              </a:extLst>
            </p:cNvPr>
            <p:cNvSpPr/>
            <p:nvPr/>
          </p:nvSpPr>
          <p:spPr>
            <a:xfrm>
              <a:off x="3254405" y="555832"/>
              <a:ext cx="2484000" cy="2484000"/>
            </a:xfrm>
            <a:prstGeom prst="blockArc">
              <a:avLst>
                <a:gd name="adj1" fmla="val 12092481"/>
                <a:gd name="adj2" fmla="val 10006420"/>
                <a:gd name="adj3" fmla="val 0"/>
              </a:avLst>
            </a:prstGeom>
            <a:solidFill>
              <a:srgbClr val="FF8A33"/>
            </a:solidFill>
            <a:ln w="57150" cap="rnd">
              <a:solidFill>
                <a:srgbClr val="FF8A3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1" name="空心弧 60">
              <a:extLst>
                <a:ext uri="{FF2B5EF4-FFF2-40B4-BE49-F238E27FC236}">
                  <a16:creationId xmlns="" xmlns:a16="http://schemas.microsoft.com/office/drawing/2014/main" id="{98476178-97EC-4D6E-9399-1C885586C045}"/>
                </a:ext>
              </a:extLst>
            </p:cNvPr>
            <p:cNvSpPr/>
            <p:nvPr/>
          </p:nvSpPr>
          <p:spPr>
            <a:xfrm>
              <a:off x="3254405" y="555832"/>
              <a:ext cx="2484000" cy="2484000"/>
            </a:xfrm>
            <a:prstGeom prst="blockArc">
              <a:avLst>
                <a:gd name="adj1" fmla="val 10365730"/>
                <a:gd name="adj2" fmla="val 11681166"/>
                <a:gd name="adj3" fmla="val 0"/>
              </a:avLst>
            </a:prstGeom>
            <a:ln w="57150" cap="rnd">
              <a:solidFill>
                <a:srgbClr val="FF8A3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任意多边形: 形状 63">
              <a:extLst>
                <a:ext uri="{FF2B5EF4-FFF2-40B4-BE49-F238E27FC236}">
                  <a16:creationId xmlns="" xmlns:a16="http://schemas.microsoft.com/office/drawing/2014/main" id="{4BD6EEFA-277E-42A2-9E51-DDC7925FA196}"/>
                </a:ext>
              </a:extLst>
            </p:cNvPr>
            <p:cNvSpPr/>
            <p:nvPr/>
          </p:nvSpPr>
          <p:spPr>
            <a:xfrm>
              <a:off x="4229582" y="1139654"/>
              <a:ext cx="1496365" cy="1885033"/>
            </a:xfrm>
            <a:custGeom>
              <a:avLst/>
              <a:gdLst>
                <a:gd name="connsiteX0" fmla="*/ 1252593 w 1496365"/>
                <a:gd name="connsiteY0" fmla="*/ 0 h 1885033"/>
                <a:gd name="connsiteX1" fmla="*/ 1296279 w 1496365"/>
                <a:gd name="connsiteY1" fmla="*/ 58419 h 1885033"/>
                <a:gd name="connsiteX2" fmla="*/ 1496365 w 1496365"/>
                <a:gd name="connsiteY2" fmla="*/ 713458 h 1885033"/>
                <a:gd name="connsiteX3" fmla="*/ 324790 w 1496365"/>
                <a:gd name="connsiteY3" fmla="*/ 1885033 h 1885033"/>
                <a:gd name="connsiteX4" fmla="*/ 88677 w 1496365"/>
                <a:gd name="connsiteY4" fmla="*/ 1861231 h 1885033"/>
                <a:gd name="connsiteX5" fmla="*/ 0 w 1496365"/>
                <a:gd name="connsiteY5" fmla="*/ 1838430 h 1885033"/>
                <a:gd name="connsiteX6" fmla="*/ 41142 w 1496365"/>
                <a:gd name="connsiteY6" fmla="*/ 1840507 h 1885033"/>
                <a:gd name="connsiteX7" fmla="*/ 1360144 w 1496365"/>
                <a:gd name="connsiteY7" fmla="*/ 521505 h 1885033"/>
                <a:gd name="connsiteX8" fmla="*/ 1256490 w 1496365"/>
                <a:gd name="connsiteY8" fmla="*/ 8090 h 1885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6365" h="1885033">
                  <a:moveTo>
                    <a:pt x="1252593" y="0"/>
                  </a:moveTo>
                  <a:lnTo>
                    <a:pt x="1296279" y="58419"/>
                  </a:lnTo>
                  <a:cubicBezTo>
                    <a:pt x="1422603" y="245404"/>
                    <a:pt x="1496365" y="470817"/>
                    <a:pt x="1496365" y="713458"/>
                  </a:cubicBezTo>
                  <a:cubicBezTo>
                    <a:pt x="1496365" y="1360501"/>
                    <a:pt x="971833" y="1885033"/>
                    <a:pt x="324790" y="1885033"/>
                  </a:cubicBezTo>
                  <a:cubicBezTo>
                    <a:pt x="243910" y="1885033"/>
                    <a:pt x="164944" y="1876837"/>
                    <a:pt x="88677" y="1861231"/>
                  </a:cubicBezTo>
                  <a:lnTo>
                    <a:pt x="0" y="1838430"/>
                  </a:lnTo>
                  <a:lnTo>
                    <a:pt x="41142" y="1840507"/>
                  </a:lnTo>
                  <a:cubicBezTo>
                    <a:pt x="769607" y="1840507"/>
                    <a:pt x="1360144" y="1249970"/>
                    <a:pt x="1360144" y="521505"/>
                  </a:cubicBezTo>
                  <a:cubicBezTo>
                    <a:pt x="1360144" y="339389"/>
                    <a:pt x="1323236" y="165893"/>
                    <a:pt x="1256490" y="8090"/>
                  </a:cubicBezTo>
                  <a:close/>
                </a:path>
              </a:pathLst>
            </a:custGeom>
            <a:solidFill>
              <a:srgbClr val="CC5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a:extLst>
                <a:ext uri="{FF2B5EF4-FFF2-40B4-BE49-F238E27FC236}">
                  <a16:creationId xmlns="" xmlns:a16="http://schemas.microsoft.com/office/drawing/2014/main" id="{D96D48E5-D930-4487-A59D-F78BE164D3D0}"/>
                </a:ext>
              </a:extLst>
            </p:cNvPr>
            <p:cNvSpPr txBox="1"/>
            <p:nvPr/>
          </p:nvSpPr>
          <p:spPr>
            <a:xfrm>
              <a:off x="3735917" y="1149392"/>
              <a:ext cx="1620412" cy="1323439"/>
            </a:xfrm>
            <a:prstGeom prst="rect">
              <a:avLst/>
            </a:prstGeom>
            <a:noFill/>
          </p:spPr>
          <p:txBody>
            <a:bodyPr wrap="square"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软件技能</a:t>
              </a:r>
            </a:p>
          </p:txBody>
        </p:sp>
        <p:sp>
          <p:nvSpPr>
            <p:cNvPr id="67" name="星形: 四角 66">
              <a:extLst>
                <a:ext uri="{FF2B5EF4-FFF2-40B4-BE49-F238E27FC236}">
                  <a16:creationId xmlns="" xmlns:a16="http://schemas.microsoft.com/office/drawing/2014/main" id="{01E10F97-2BB2-439F-A0CD-D96E8ECE0E26}"/>
                </a:ext>
              </a:extLst>
            </p:cNvPr>
            <p:cNvSpPr/>
            <p:nvPr/>
          </p:nvSpPr>
          <p:spPr>
            <a:xfrm>
              <a:off x="2559303" y="529930"/>
              <a:ext cx="166752" cy="16675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8" name="星形: 四角 67">
              <a:extLst>
                <a:ext uri="{FF2B5EF4-FFF2-40B4-BE49-F238E27FC236}">
                  <a16:creationId xmlns="" xmlns:a16="http://schemas.microsoft.com/office/drawing/2014/main" id="{92CBB1F7-7DFF-4A79-B573-FB0CB8090DFB}"/>
                </a:ext>
              </a:extLst>
            </p:cNvPr>
            <p:cNvSpPr/>
            <p:nvPr/>
          </p:nvSpPr>
          <p:spPr>
            <a:xfrm>
              <a:off x="3938379" y="116023"/>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9" name="星形: 四角 68">
              <a:extLst>
                <a:ext uri="{FF2B5EF4-FFF2-40B4-BE49-F238E27FC236}">
                  <a16:creationId xmlns="" xmlns:a16="http://schemas.microsoft.com/office/drawing/2014/main" id="{19C6B439-B8FF-4084-A9E3-CB0CC85CD11A}"/>
                </a:ext>
              </a:extLst>
            </p:cNvPr>
            <p:cNvSpPr/>
            <p:nvPr/>
          </p:nvSpPr>
          <p:spPr>
            <a:xfrm>
              <a:off x="4552743" y="295855"/>
              <a:ext cx="83068" cy="8023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0" name="星形: 四角 69">
              <a:extLst>
                <a:ext uri="{FF2B5EF4-FFF2-40B4-BE49-F238E27FC236}">
                  <a16:creationId xmlns="" xmlns:a16="http://schemas.microsoft.com/office/drawing/2014/main" id="{F1F07914-A7AC-4843-B562-E3A0320FE960}"/>
                </a:ext>
              </a:extLst>
            </p:cNvPr>
            <p:cNvSpPr/>
            <p:nvPr/>
          </p:nvSpPr>
          <p:spPr>
            <a:xfrm>
              <a:off x="5177425" y="449461"/>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1" name="星形: 四角 70">
              <a:extLst>
                <a:ext uri="{FF2B5EF4-FFF2-40B4-BE49-F238E27FC236}">
                  <a16:creationId xmlns="" xmlns:a16="http://schemas.microsoft.com/office/drawing/2014/main" id="{8837C739-7E2D-4E44-961C-B1F807A8C8B3}"/>
                </a:ext>
              </a:extLst>
            </p:cNvPr>
            <p:cNvSpPr/>
            <p:nvPr/>
          </p:nvSpPr>
          <p:spPr>
            <a:xfrm>
              <a:off x="5507006" y="449460"/>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星形: 四角 71">
              <a:extLst>
                <a:ext uri="{FF2B5EF4-FFF2-40B4-BE49-F238E27FC236}">
                  <a16:creationId xmlns="" xmlns:a16="http://schemas.microsoft.com/office/drawing/2014/main" id="{F60F4F0C-6DDB-4497-942A-E823C3AE854A}"/>
                </a:ext>
              </a:extLst>
            </p:cNvPr>
            <p:cNvSpPr/>
            <p:nvPr/>
          </p:nvSpPr>
          <p:spPr>
            <a:xfrm>
              <a:off x="3456367" y="567587"/>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3" name="星形: 四角 72">
              <a:extLst>
                <a:ext uri="{FF2B5EF4-FFF2-40B4-BE49-F238E27FC236}">
                  <a16:creationId xmlns="" xmlns:a16="http://schemas.microsoft.com/office/drawing/2014/main" id="{9919D9AA-970F-41B1-B38A-7080E3604B4D}"/>
                </a:ext>
              </a:extLst>
            </p:cNvPr>
            <p:cNvSpPr/>
            <p:nvPr/>
          </p:nvSpPr>
          <p:spPr>
            <a:xfrm>
              <a:off x="4355099" y="139893"/>
              <a:ext cx="57041" cy="57884"/>
            </a:xfrm>
            <a:prstGeom prst="star4">
              <a:avLst>
                <a:gd name="adj" fmla="val 28139"/>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4" name="任意多边形: 形状 73">
              <a:extLst>
                <a:ext uri="{FF2B5EF4-FFF2-40B4-BE49-F238E27FC236}">
                  <a16:creationId xmlns="" xmlns:a16="http://schemas.microsoft.com/office/drawing/2014/main" id="{DE55B2F1-F504-45D0-9780-10F208000283}"/>
                </a:ext>
              </a:extLst>
            </p:cNvPr>
            <p:cNvSpPr/>
            <p:nvPr/>
          </p:nvSpPr>
          <p:spPr>
            <a:xfrm rot="18900000">
              <a:off x="5913837" y="411101"/>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形状 74">
              <a:extLst>
                <a:ext uri="{FF2B5EF4-FFF2-40B4-BE49-F238E27FC236}">
                  <a16:creationId xmlns="" xmlns:a16="http://schemas.microsoft.com/office/drawing/2014/main" id="{4814A086-3417-44BD-B07E-5939A62ED998}"/>
                </a:ext>
              </a:extLst>
            </p:cNvPr>
            <p:cNvSpPr/>
            <p:nvPr/>
          </p:nvSpPr>
          <p:spPr>
            <a:xfrm rot="18900000">
              <a:off x="6845303" y="253819"/>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形状 75">
              <a:extLst>
                <a:ext uri="{FF2B5EF4-FFF2-40B4-BE49-F238E27FC236}">
                  <a16:creationId xmlns="" xmlns:a16="http://schemas.microsoft.com/office/drawing/2014/main" id="{D0ECA9C0-78CB-403F-B4B1-7450AAB550A4}"/>
                </a:ext>
              </a:extLst>
            </p:cNvPr>
            <p:cNvSpPr/>
            <p:nvPr/>
          </p:nvSpPr>
          <p:spPr>
            <a:xfrm rot="18900000">
              <a:off x="6397659" y="422876"/>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形状 76">
              <a:extLst>
                <a:ext uri="{FF2B5EF4-FFF2-40B4-BE49-F238E27FC236}">
                  <a16:creationId xmlns="" xmlns:a16="http://schemas.microsoft.com/office/drawing/2014/main" id="{7C362293-F43D-4940-9BC6-D54C63C01588}"/>
                </a:ext>
              </a:extLst>
            </p:cNvPr>
            <p:cNvSpPr/>
            <p:nvPr/>
          </p:nvSpPr>
          <p:spPr>
            <a:xfrm rot="18900000">
              <a:off x="5313294" y="354189"/>
              <a:ext cx="45719" cy="45719"/>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形状 77">
              <a:extLst>
                <a:ext uri="{FF2B5EF4-FFF2-40B4-BE49-F238E27FC236}">
                  <a16:creationId xmlns="" xmlns:a16="http://schemas.microsoft.com/office/drawing/2014/main" id="{2EA45566-5CF7-477C-97AD-3FEE88A30F26}"/>
                </a:ext>
              </a:extLst>
            </p:cNvPr>
            <p:cNvSpPr/>
            <p:nvPr/>
          </p:nvSpPr>
          <p:spPr>
            <a:xfrm rot="18900000">
              <a:off x="5923274" y="1891214"/>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9" name="组合 78">
              <a:extLst>
                <a:ext uri="{FF2B5EF4-FFF2-40B4-BE49-F238E27FC236}">
                  <a16:creationId xmlns="" xmlns:a16="http://schemas.microsoft.com/office/drawing/2014/main" id="{8207DA10-0716-4C25-AA08-D17B4BFF9956}"/>
                </a:ext>
              </a:extLst>
            </p:cNvPr>
            <p:cNvGrpSpPr/>
            <p:nvPr/>
          </p:nvGrpSpPr>
          <p:grpSpPr>
            <a:xfrm>
              <a:off x="6417766" y="290067"/>
              <a:ext cx="49262" cy="49262"/>
              <a:chOff x="3717707" y="3782775"/>
              <a:chExt cx="126451" cy="126451"/>
            </a:xfrm>
          </p:grpSpPr>
          <p:cxnSp>
            <p:nvCxnSpPr>
              <p:cNvPr id="80" name="直接连接符 79">
                <a:extLst>
                  <a:ext uri="{FF2B5EF4-FFF2-40B4-BE49-F238E27FC236}">
                    <a16:creationId xmlns="" xmlns:a16="http://schemas.microsoft.com/office/drawing/2014/main" id="{CA4A8070-FC39-4263-BD6B-151599D851A6}"/>
                  </a:ext>
                </a:extLst>
              </p:cNvPr>
              <p:cNvCxnSpPr>
                <a:cxnSpLocks/>
              </p:cNvCxnSpPr>
              <p:nvPr/>
            </p:nvCxnSpPr>
            <p:spPr>
              <a:xfrm rot="-540000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1" name="直接连接符 80">
                <a:extLst>
                  <a:ext uri="{FF2B5EF4-FFF2-40B4-BE49-F238E27FC236}">
                    <a16:creationId xmlns="" xmlns:a16="http://schemas.microsoft.com/office/drawing/2014/main" id="{468EE58A-63D7-4426-B6B5-05EB73C6B7BF}"/>
                  </a:ext>
                </a:extLst>
              </p:cNvPr>
              <p:cNvCxnSpPr>
                <a:cxnSpLocks/>
              </p:cNvCxnSpPr>
              <p:nvPr/>
            </p:nvCxnSpPr>
            <p:spPr>
              <a:xfrm rot="-360011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3" name="直接连接符 82">
                <a:extLst>
                  <a:ext uri="{FF2B5EF4-FFF2-40B4-BE49-F238E27FC236}">
                    <a16:creationId xmlns="" xmlns:a16="http://schemas.microsoft.com/office/drawing/2014/main" id="{DDEABE30-DCB3-4D44-A1C2-E2F5BED960C2}"/>
                  </a:ext>
                </a:extLst>
              </p:cNvPr>
              <p:cNvCxnSpPr>
                <a:cxnSpLocks/>
              </p:cNvCxnSpPr>
              <p:nvPr/>
            </p:nvCxnSpPr>
            <p:spPr>
              <a:xfrm rot="-180022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4" name="直接连接符 83">
                <a:extLst>
                  <a:ext uri="{FF2B5EF4-FFF2-40B4-BE49-F238E27FC236}">
                    <a16:creationId xmlns="" xmlns:a16="http://schemas.microsoft.com/office/drawing/2014/main" id="{E7635049-5EF9-44A2-AE88-E5A12166770D}"/>
                  </a:ext>
                </a:extLst>
              </p:cNvPr>
              <p:cNvCxnSpPr>
                <a:cxnSpLocks/>
              </p:cNvCxnSpPr>
              <p:nvPr/>
            </p:nvCxnSpPr>
            <p:spPr>
              <a:xfrm rot="2159967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5" name="直接连接符 84">
                <a:extLst>
                  <a:ext uri="{FF2B5EF4-FFF2-40B4-BE49-F238E27FC236}">
                    <a16:creationId xmlns="" xmlns:a16="http://schemas.microsoft.com/office/drawing/2014/main" id="{5E628ADF-2F11-449F-A9FD-5A4BED3BE681}"/>
                  </a:ext>
                </a:extLst>
              </p:cNvPr>
              <p:cNvCxnSpPr>
                <a:cxnSpLocks/>
              </p:cNvCxnSpPr>
              <p:nvPr/>
            </p:nvCxnSpPr>
            <p:spPr>
              <a:xfrm rot="179956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6" name="直接连接符 85">
                <a:extLst>
                  <a:ext uri="{FF2B5EF4-FFF2-40B4-BE49-F238E27FC236}">
                    <a16:creationId xmlns="" xmlns:a16="http://schemas.microsoft.com/office/drawing/2014/main" id="{53BC8549-A984-40CB-AE8E-2AE3114906FA}"/>
                  </a:ext>
                </a:extLst>
              </p:cNvPr>
              <p:cNvCxnSpPr>
                <a:cxnSpLocks/>
              </p:cNvCxnSpPr>
              <p:nvPr/>
            </p:nvCxnSpPr>
            <p:spPr>
              <a:xfrm rot="359945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grpSp>
          <p:nvGrpSpPr>
            <p:cNvPr id="87" name="组合 86">
              <a:extLst>
                <a:ext uri="{FF2B5EF4-FFF2-40B4-BE49-F238E27FC236}">
                  <a16:creationId xmlns="" xmlns:a16="http://schemas.microsoft.com/office/drawing/2014/main" id="{EAF97B13-DD0F-4E7A-97CC-EC6E41762056}"/>
                </a:ext>
              </a:extLst>
            </p:cNvPr>
            <p:cNvGrpSpPr/>
            <p:nvPr/>
          </p:nvGrpSpPr>
          <p:grpSpPr>
            <a:xfrm>
              <a:off x="7054165" y="395487"/>
              <a:ext cx="45719" cy="45719"/>
              <a:chOff x="3717707" y="3782775"/>
              <a:chExt cx="126451" cy="126451"/>
            </a:xfrm>
          </p:grpSpPr>
          <p:cxnSp>
            <p:nvCxnSpPr>
              <p:cNvPr id="88" name="直接连接符 87">
                <a:extLst>
                  <a:ext uri="{FF2B5EF4-FFF2-40B4-BE49-F238E27FC236}">
                    <a16:creationId xmlns="" xmlns:a16="http://schemas.microsoft.com/office/drawing/2014/main" id="{C7DB84CA-1935-4ABD-8F98-68CA84D7E26C}"/>
                  </a:ext>
                </a:extLst>
              </p:cNvPr>
              <p:cNvCxnSpPr>
                <a:cxnSpLocks/>
              </p:cNvCxnSpPr>
              <p:nvPr/>
            </p:nvCxnSpPr>
            <p:spPr>
              <a:xfrm rot="-540000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9" name="直接连接符 88">
                <a:extLst>
                  <a:ext uri="{FF2B5EF4-FFF2-40B4-BE49-F238E27FC236}">
                    <a16:creationId xmlns="" xmlns:a16="http://schemas.microsoft.com/office/drawing/2014/main" id="{AE30374C-FB17-4994-9548-89D43419D32F}"/>
                  </a:ext>
                </a:extLst>
              </p:cNvPr>
              <p:cNvCxnSpPr>
                <a:cxnSpLocks/>
              </p:cNvCxnSpPr>
              <p:nvPr/>
            </p:nvCxnSpPr>
            <p:spPr>
              <a:xfrm rot="-360011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90" name="直接连接符 89">
                <a:extLst>
                  <a:ext uri="{FF2B5EF4-FFF2-40B4-BE49-F238E27FC236}">
                    <a16:creationId xmlns="" xmlns:a16="http://schemas.microsoft.com/office/drawing/2014/main" id="{1F75F454-CA56-48F0-96F0-FC14187C8348}"/>
                  </a:ext>
                </a:extLst>
              </p:cNvPr>
              <p:cNvCxnSpPr>
                <a:cxnSpLocks/>
              </p:cNvCxnSpPr>
              <p:nvPr/>
            </p:nvCxnSpPr>
            <p:spPr>
              <a:xfrm rot="-180022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91" name="直接连接符 90">
                <a:extLst>
                  <a:ext uri="{FF2B5EF4-FFF2-40B4-BE49-F238E27FC236}">
                    <a16:creationId xmlns="" xmlns:a16="http://schemas.microsoft.com/office/drawing/2014/main" id="{5FE61B2F-24C4-427A-8DCD-9A6BF9DADCAE}"/>
                  </a:ext>
                </a:extLst>
              </p:cNvPr>
              <p:cNvCxnSpPr>
                <a:cxnSpLocks/>
              </p:cNvCxnSpPr>
              <p:nvPr/>
            </p:nvCxnSpPr>
            <p:spPr>
              <a:xfrm rot="2159967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92" name="直接连接符 91">
                <a:extLst>
                  <a:ext uri="{FF2B5EF4-FFF2-40B4-BE49-F238E27FC236}">
                    <a16:creationId xmlns="" xmlns:a16="http://schemas.microsoft.com/office/drawing/2014/main" id="{E7B8DC37-82C5-4472-8279-C35F1D66AF21}"/>
                  </a:ext>
                </a:extLst>
              </p:cNvPr>
              <p:cNvCxnSpPr>
                <a:cxnSpLocks/>
              </p:cNvCxnSpPr>
              <p:nvPr/>
            </p:nvCxnSpPr>
            <p:spPr>
              <a:xfrm rot="179956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93" name="直接连接符 92">
                <a:extLst>
                  <a:ext uri="{FF2B5EF4-FFF2-40B4-BE49-F238E27FC236}">
                    <a16:creationId xmlns="" xmlns:a16="http://schemas.microsoft.com/office/drawing/2014/main" id="{BDD750F2-C84F-4FEB-8111-36C9CEA34E81}"/>
                  </a:ext>
                </a:extLst>
              </p:cNvPr>
              <p:cNvCxnSpPr>
                <a:cxnSpLocks/>
              </p:cNvCxnSpPr>
              <p:nvPr/>
            </p:nvCxnSpPr>
            <p:spPr>
              <a:xfrm rot="359945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sp>
          <p:nvSpPr>
            <p:cNvPr id="94" name="星形: 四角 93">
              <a:extLst>
                <a:ext uri="{FF2B5EF4-FFF2-40B4-BE49-F238E27FC236}">
                  <a16:creationId xmlns="" xmlns:a16="http://schemas.microsoft.com/office/drawing/2014/main" id="{008D9890-FBF8-454A-AAF8-8DF81A78B4C1}"/>
                </a:ext>
              </a:extLst>
            </p:cNvPr>
            <p:cNvSpPr/>
            <p:nvPr/>
          </p:nvSpPr>
          <p:spPr>
            <a:xfrm>
              <a:off x="6272375" y="1752217"/>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5" name="星形: 四角 94">
              <a:extLst>
                <a:ext uri="{FF2B5EF4-FFF2-40B4-BE49-F238E27FC236}">
                  <a16:creationId xmlns="" xmlns:a16="http://schemas.microsoft.com/office/drawing/2014/main" id="{AB3BA45A-5193-4895-AF5A-4FFB1EBED2CB}"/>
                </a:ext>
              </a:extLst>
            </p:cNvPr>
            <p:cNvSpPr/>
            <p:nvPr/>
          </p:nvSpPr>
          <p:spPr>
            <a:xfrm>
              <a:off x="1983775" y="1239280"/>
              <a:ext cx="188747" cy="188747"/>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6" name="星形: 四角 95">
              <a:extLst>
                <a:ext uri="{FF2B5EF4-FFF2-40B4-BE49-F238E27FC236}">
                  <a16:creationId xmlns="" xmlns:a16="http://schemas.microsoft.com/office/drawing/2014/main" id="{0A7E1549-D3BC-460F-A711-4ADE7A7AF85E}"/>
                </a:ext>
              </a:extLst>
            </p:cNvPr>
            <p:cNvSpPr/>
            <p:nvPr/>
          </p:nvSpPr>
          <p:spPr>
            <a:xfrm>
              <a:off x="5815018" y="1105860"/>
              <a:ext cx="128473" cy="128473"/>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7" name="星形: 四角 96">
              <a:extLst>
                <a:ext uri="{FF2B5EF4-FFF2-40B4-BE49-F238E27FC236}">
                  <a16:creationId xmlns="" xmlns:a16="http://schemas.microsoft.com/office/drawing/2014/main" id="{55F58DAC-4C1D-4B3D-BBFC-0B93A3DCDD96}"/>
                </a:ext>
              </a:extLst>
            </p:cNvPr>
            <p:cNvSpPr/>
            <p:nvPr/>
          </p:nvSpPr>
          <p:spPr>
            <a:xfrm>
              <a:off x="6695937" y="1105860"/>
              <a:ext cx="90435" cy="90435"/>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8" name="星形: 四角 97">
              <a:extLst>
                <a:ext uri="{FF2B5EF4-FFF2-40B4-BE49-F238E27FC236}">
                  <a16:creationId xmlns="" xmlns:a16="http://schemas.microsoft.com/office/drawing/2014/main" id="{AFFEAC5B-97FE-4A29-AF70-0956CADB9C08}"/>
                </a:ext>
              </a:extLst>
            </p:cNvPr>
            <p:cNvSpPr/>
            <p:nvPr/>
          </p:nvSpPr>
          <p:spPr>
            <a:xfrm>
              <a:off x="6572732" y="1852549"/>
              <a:ext cx="175732" cy="17573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9" name="星形: 四角 98">
              <a:extLst>
                <a:ext uri="{FF2B5EF4-FFF2-40B4-BE49-F238E27FC236}">
                  <a16:creationId xmlns="" xmlns:a16="http://schemas.microsoft.com/office/drawing/2014/main" id="{338B5E1F-D99C-4910-BBE3-7C1962BDFC36}"/>
                </a:ext>
              </a:extLst>
            </p:cNvPr>
            <p:cNvSpPr/>
            <p:nvPr/>
          </p:nvSpPr>
          <p:spPr>
            <a:xfrm>
              <a:off x="2530465" y="1512086"/>
              <a:ext cx="111489" cy="111489"/>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0" name="星形: 四角 99">
              <a:extLst>
                <a:ext uri="{FF2B5EF4-FFF2-40B4-BE49-F238E27FC236}">
                  <a16:creationId xmlns="" xmlns:a16="http://schemas.microsoft.com/office/drawing/2014/main" id="{DF76DB35-6585-4D80-9DED-4CC54F730965}"/>
                </a:ext>
              </a:extLst>
            </p:cNvPr>
            <p:cNvSpPr/>
            <p:nvPr/>
          </p:nvSpPr>
          <p:spPr>
            <a:xfrm>
              <a:off x="6651776" y="392889"/>
              <a:ext cx="128473" cy="128473"/>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1" name="椭圆 100">
              <a:extLst>
                <a:ext uri="{FF2B5EF4-FFF2-40B4-BE49-F238E27FC236}">
                  <a16:creationId xmlns="" xmlns:a16="http://schemas.microsoft.com/office/drawing/2014/main" id="{F69A34D6-FC60-434A-9806-89A0F5D584A6}"/>
                </a:ext>
              </a:extLst>
            </p:cNvPr>
            <p:cNvSpPr/>
            <p:nvPr/>
          </p:nvSpPr>
          <p:spPr>
            <a:xfrm>
              <a:off x="6969218" y="1570925"/>
              <a:ext cx="81672" cy="8167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a:extLst>
                <a:ext uri="{FF2B5EF4-FFF2-40B4-BE49-F238E27FC236}">
                  <a16:creationId xmlns="" xmlns:a16="http://schemas.microsoft.com/office/drawing/2014/main" id="{B3DBC4F3-D0B1-477E-940F-15350BBA6394}"/>
                </a:ext>
              </a:extLst>
            </p:cNvPr>
            <p:cNvSpPr/>
            <p:nvPr/>
          </p:nvSpPr>
          <p:spPr>
            <a:xfrm>
              <a:off x="1538712" y="1323650"/>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a:extLst>
                <a:ext uri="{FF2B5EF4-FFF2-40B4-BE49-F238E27FC236}">
                  <a16:creationId xmlns="" xmlns:a16="http://schemas.microsoft.com/office/drawing/2014/main" id="{E85EF308-AFED-4E4C-8080-C9F33FA8DFC8}"/>
                </a:ext>
              </a:extLst>
            </p:cNvPr>
            <p:cNvSpPr/>
            <p:nvPr/>
          </p:nvSpPr>
          <p:spPr>
            <a:xfrm>
              <a:off x="2931825" y="1370618"/>
              <a:ext cx="67152" cy="6715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a:extLst>
                <a:ext uri="{FF2B5EF4-FFF2-40B4-BE49-F238E27FC236}">
                  <a16:creationId xmlns="" xmlns:a16="http://schemas.microsoft.com/office/drawing/2014/main" id="{8DB6055B-6DE7-48DC-B2E9-1B2359B4F469}"/>
                </a:ext>
              </a:extLst>
            </p:cNvPr>
            <p:cNvSpPr/>
            <p:nvPr/>
          </p:nvSpPr>
          <p:spPr>
            <a:xfrm>
              <a:off x="1773933" y="1289983"/>
              <a:ext cx="64997" cy="64997"/>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a:extLst>
                <a:ext uri="{FF2B5EF4-FFF2-40B4-BE49-F238E27FC236}">
                  <a16:creationId xmlns="" xmlns:a16="http://schemas.microsoft.com/office/drawing/2014/main" id="{9D1FD751-76C0-46D5-A18F-B2CFFEE7BD23}"/>
                </a:ext>
              </a:extLst>
            </p:cNvPr>
            <p:cNvSpPr/>
            <p:nvPr/>
          </p:nvSpPr>
          <p:spPr>
            <a:xfrm>
              <a:off x="1945611" y="1461661"/>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a:extLst>
                <a:ext uri="{FF2B5EF4-FFF2-40B4-BE49-F238E27FC236}">
                  <a16:creationId xmlns="" xmlns:a16="http://schemas.microsoft.com/office/drawing/2014/main" id="{7BCADE3E-B526-47BA-BFB0-9DCDAD48E062}"/>
                </a:ext>
              </a:extLst>
            </p:cNvPr>
            <p:cNvSpPr/>
            <p:nvPr/>
          </p:nvSpPr>
          <p:spPr>
            <a:xfrm>
              <a:off x="2393254" y="1241978"/>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形状 106">
              <a:extLst>
                <a:ext uri="{FF2B5EF4-FFF2-40B4-BE49-F238E27FC236}">
                  <a16:creationId xmlns="" xmlns:a16="http://schemas.microsoft.com/office/drawing/2014/main" id="{64075D65-BDE7-4E11-AE65-A19278A45AE7}"/>
                </a:ext>
              </a:extLst>
            </p:cNvPr>
            <p:cNvSpPr/>
            <p:nvPr/>
          </p:nvSpPr>
          <p:spPr>
            <a:xfrm rot="18900000">
              <a:off x="6157654" y="934938"/>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形状 107">
              <a:extLst>
                <a:ext uri="{FF2B5EF4-FFF2-40B4-BE49-F238E27FC236}">
                  <a16:creationId xmlns="" xmlns:a16="http://schemas.microsoft.com/office/drawing/2014/main" id="{940A4145-652A-4329-9E19-EA458404BFE3}"/>
                </a:ext>
              </a:extLst>
            </p:cNvPr>
            <p:cNvSpPr/>
            <p:nvPr/>
          </p:nvSpPr>
          <p:spPr>
            <a:xfrm rot="18900000">
              <a:off x="6867837" y="1309147"/>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星形: 四角 108">
              <a:extLst>
                <a:ext uri="{FF2B5EF4-FFF2-40B4-BE49-F238E27FC236}">
                  <a16:creationId xmlns="" xmlns:a16="http://schemas.microsoft.com/office/drawing/2014/main" id="{F4BE2715-7D01-4A51-A3C4-4E0699F12868}"/>
                </a:ext>
              </a:extLst>
            </p:cNvPr>
            <p:cNvSpPr/>
            <p:nvPr/>
          </p:nvSpPr>
          <p:spPr>
            <a:xfrm>
              <a:off x="6276535" y="1170403"/>
              <a:ext cx="86821" cy="83855"/>
            </a:xfrm>
            <a:prstGeom prst="star4">
              <a:avLst>
                <a:gd name="adj" fmla="val 50000"/>
              </a:avLst>
            </a:prstGeom>
            <a:solidFill>
              <a:srgbClr val="B74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0" name="星形: 四角 109">
              <a:extLst>
                <a:ext uri="{FF2B5EF4-FFF2-40B4-BE49-F238E27FC236}">
                  <a16:creationId xmlns="" xmlns:a16="http://schemas.microsoft.com/office/drawing/2014/main" id="{C6B1EBC8-39FF-46B9-891C-E370C316AEAF}"/>
                </a:ext>
              </a:extLst>
            </p:cNvPr>
            <p:cNvSpPr/>
            <p:nvPr/>
          </p:nvSpPr>
          <p:spPr>
            <a:xfrm>
              <a:off x="6820288" y="994954"/>
              <a:ext cx="54471" cy="52610"/>
            </a:xfrm>
            <a:prstGeom prst="star4">
              <a:avLst>
                <a:gd name="adj" fmla="val 50000"/>
              </a:avLst>
            </a:prstGeom>
            <a:solidFill>
              <a:srgbClr val="B74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1" name="任意多边形: 形状 110">
              <a:extLst>
                <a:ext uri="{FF2B5EF4-FFF2-40B4-BE49-F238E27FC236}">
                  <a16:creationId xmlns="" xmlns:a16="http://schemas.microsoft.com/office/drawing/2014/main" id="{021424A8-BB17-4C9F-9682-97E74469B072}"/>
                </a:ext>
              </a:extLst>
            </p:cNvPr>
            <p:cNvSpPr/>
            <p:nvPr/>
          </p:nvSpPr>
          <p:spPr>
            <a:xfrm rot="18900000">
              <a:off x="3334400" y="715745"/>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形状 111">
              <a:extLst>
                <a:ext uri="{FF2B5EF4-FFF2-40B4-BE49-F238E27FC236}">
                  <a16:creationId xmlns="" xmlns:a16="http://schemas.microsoft.com/office/drawing/2014/main" id="{9112BE4E-4C2E-4EBB-B611-F9F2FD6D5C4C}"/>
                </a:ext>
              </a:extLst>
            </p:cNvPr>
            <p:cNvSpPr/>
            <p:nvPr/>
          </p:nvSpPr>
          <p:spPr>
            <a:xfrm rot="18900000">
              <a:off x="3147701" y="890202"/>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a:extLst>
                <a:ext uri="{FF2B5EF4-FFF2-40B4-BE49-F238E27FC236}">
                  <a16:creationId xmlns="" xmlns:a16="http://schemas.microsoft.com/office/drawing/2014/main" id="{27DEE123-A65B-4C99-80CE-7CF78ED395EB}"/>
                </a:ext>
              </a:extLst>
            </p:cNvPr>
            <p:cNvSpPr/>
            <p:nvPr/>
          </p:nvSpPr>
          <p:spPr>
            <a:xfrm>
              <a:off x="2901411" y="600750"/>
              <a:ext cx="81672" cy="81672"/>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a:extLst>
                <a:ext uri="{FF2B5EF4-FFF2-40B4-BE49-F238E27FC236}">
                  <a16:creationId xmlns="" xmlns:a16="http://schemas.microsoft.com/office/drawing/2014/main" id="{92EC48A2-409B-4D70-B107-F75E92B1EBDC}"/>
                </a:ext>
              </a:extLst>
            </p:cNvPr>
            <p:cNvSpPr/>
            <p:nvPr/>
          </p:nvSpPr>
          <p:spPr>
            <a:xfrm>
              <a:off x="3238138" y="413047"/>
              <a:ext cx="81672" cy="81672"/>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椭圆 114">
              <a:extLst>
                <a:ext uri="{FF2B5EF4-FFF2-40B4-BE49-F238E27FC236}">
                  <a16:creationId xmlns="" xmlns:a16="http://schemas.microsoft.com/office/drawing/2014/main" id="{9C5AD997-FB79-4BCF-9F9B-D44E72B9B1D2}"/>
                </a:ext>
              </a:extLst>
            </p:cNvPr>
            <p:cNvSpPr/>
            <p:nvPr/>
          </p:nvSpPr>
          <p:spPr>
            <a:xfrm>
              <a:off x="2413841" y="801038"/>
              <a:ext cx="66623" cy="66623"/>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6" name="组合 115">
              <a:extLst>
                <a:ext uri="{FF2B5EF4-FFF2-40B4-BE49-F238E27FC236}">
                  <a16:creationId xmlns="" xmlns:a16="http://schemas.microsoft.com/office/drawing/2014/main" id="{677E96DC-9111-421F-A2FC-8A47BDF382FC}"/>
                </a:ext>
              </a:extLst>
            </p:cNvPr>
            <p:cNvGrpSpPr/>
            <p:nvPr/>
          </p:nvGrpSpPr>
          <p:grpSpPr>
            <a:xfrm>
              <a:off x="2413841" y="436214"/>
              <a:ext cx="45719" cy="45719"/>
              <a:chOff x="3717707" y="3782775"/>
              <a:chExt cx="126451" cy="126451"/>
            </a:xfrm>
          </p:grpSpPr>
          <p:cxnSp>
            <p:nvCxnSpPr>
              <p:cNvPr id="117" name="直接连接符 116">
                <a:extLst>
                  <a:ext uri="{FF2B5EF4-FFF2-40B4-BE49-F238E27FC236}">
                    <a16:creationId xmlns="" xmlns:a16="http://schemas.microsoft.com/office/drawing/2014/main" id="{B9E83CC5-CA14-4125-8311-40AB187027FA}"/>
                  </a:ext>
                </a:extLst>
              </p:cNvPr>
              <p:cNvCxnSpPr>
                <a:cxnSpLocks/>
              </p:cNvCxnSpPr>
              <p:nvPr/>
            </p:nvCxnSpPr>
            <p:spPr>
              <a:xfrm rot="-540000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18" name="直接连接符 117">
                <a:extLst>
                  <a:ext uri="{FF2B5EF4-FFF2-40B4-BE49-F238E27FC236}">
                    <a16:creationId xmlns="" xmlns:a16="http://schemas.microsoft.com/office/drawing/2014/main" id="{C897FD73-018A-473C-817C-2B3C64A32222}"/>
                  </a:ext>
                </a:extLst>
              </p:cNvPr>
              <p:cNvCxnSpPr>
                <a:cxnSpLocks/>
              </p:cNvCxnSpPr>
              <p:nvPr/>
            </p:nvCxnSpPr>
            <p:spPr>
              <a:xfrm rot="-360011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20" name="直接连接符 119">
                <a:extLst>
                  <a:ext uri="{FF2B5EF4-FFF2-40B4-BE49-F238E27FC236}">
                    <a16:creationId xmlns="" xmlns:a16="http://schemas.microsoft.com/office/drawing/2014/main" id="{979F28FD-38CE-4CD5-8237-9105A7B68DFE}"/>
                  </a:ext>
                </a:extLst>
              </p:cNvPr>
              <p:cNvCxnSpPr>
                <a:cxnSpLocks/>
              </p:cNvCxnSpPr>
              <p:nvPr/>
            </p:nvCxnSpPr>
            <p:spPr>
              <a:xfrm rot="-180022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21" name="直接连接符 120">
                <a:extLst>
                  <a:ext uri="{FF2B5EF4-FFF2-40B4-BE49-F238E27FC236}">
                    <a16:creationId xmlns="" xmlns:a16="http://schemas.microsoft.com/office/drawing/2014/main" id="{09EC3047-6B1B-48C9-9A40-A94445254526}"/>
                  </a:ext>
                </a:extLst>
              </p:cNvPr>
              <p:cNvCxnSpPr>
                <a:cxnSpLocks/>
              </p:cNvCxnSpPr>
              <p:nvPr/>
            </p:nvCxnSpPr>
            <p:spPr>
              <a:xfrm rot="2159967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22" name="直接连接符 121">
                <a:extLst>
                  <a:ext uri="{FF2B5EF4-FFF2-40B4-BE49-F238E27FC236}">
                    <a16:creationId xmlns="" xmlns:a16="http://schemas.microsoft.com/office/drawing/2014/main" id="{B3CCC65E-8854-49BB-B5A7-D1633DDAEAE0}"/>
                  </a:ext>
                </a:extLst>
              </p:cNvPr>
              <p:cNvCxnSpPr>
                <a:cxnSpLocks/>
              </p:cNvCxnSpPr>
              <p:nvPr/>
            </p:nvCxnSpPr>
            <p:spPr>
              <a:xfrm rot="179956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23" name="直接连接符 122">
                <a:extLst>
                  <a:ext uri="{FF2B5EF4-FFF2-40B4-BE49-F238E27FC236}">
                    <a16:creationId xmlns="" xmlns:a16="http://schemas.microsoft.com/office/drawing/2014/main" id="{A8EA4609-6F61-496D-B0EB-66D28435284D}"/>
                  </a:ext>
                </a:extLst>
              </p:cNvPr>
              <p:cNvCxnSpPr>
                <a:cxnSpLocks/>
              </p:cNvCxnSpPr>
              <p:nvPr/>
            </p:nvCxnSpPr>
            <p:spPr>
              <a:xfrm rot="359945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sp>
          <p:nvSpPr>
            <p:cNvPr id="124" name="椭圆 123">
              <a:extLst>
                <a:ext uri="{FF2B5EF4-FFF2-40B4-BE49-F238E27FC236}">
                  <a16:creationId xmlns="" xmlns:a16="http://schemas.microsoft.com/office/drawing/2014/main" id="{C9D5B800-A8D8-4199-BD59-C5FD238EFBD4}"/>
                </a:ext>
              </a:extLst>
            </p:cNvPr>
            <p:cNvSpPr/>
            <p:nvPr/>
          </p:nvSpPr>
          <p:spPr>
            <a:xfrm>
              <a:off x="4790524" y="344971"/>
              <a:ext cx="81672" cy="81672"/>
            </a:xfrm>
            <a:prstGeom prst="ellipse">
              <a:avLst/>
            </a:prstGeom>
            <a:noFill/>
            <a:ln>
              <a:solidFill>
                <a:srgbClr val="FF8A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形状 124">
              <a:extLst>
                <a:ext uri="{FF2B5EF4-FFF2-40B4-BE49-F238E27FC236}">
                  <a16:creationId xmlns="" xmlns:a16="http://schemas.microsoft.com/office/drawing/2014/main" id="{CD1A44EE-C5CA-4145-83AE-469C38EBFABC}"/>
                </a:ext>
              </a:extLst>
            </p:cNvPr>
            <p:cNvSpPr/>
            <p:nvPr/>
          </p:nvSpPr>
          <p:spPr>
            <a:xfrm rot="18900000">
              <a:off x="1855855" y="2023739"/>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星形: 四角 125">
              <a:extLst>
                <a:ext uri="{FF2B5EF4-FFF2-40B4-BE49-F238E27FC236}">
                  <a16:creationId xmlns="" xmlns:a16="http://schemas.microsoft.com/office/drawing/2014/main" id="{E51ECED4-FB46-453E-AF78-8ECEBE4B8690}"/>
                </a:ext>
              </a:extLst>
            </p:cNvPr>
            <p:cNvSpPr/>
            <p:nvPr/>
          </p:nvSpPr>
          <p:spPr>
            <a:xfrm>
              <a:off x="2204956" y="1884742"/>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7" name="星形: 四角 126">
              <a:extLst>
                <a:ext uri="{FF2B5EF4-FFF2-40B4-BE49-F238E27FC236}">
                  <a16:creationId xmlns="" xmlns:a16="http://schemas.microsoft.com/office/drawing/2014/main" id="{00636FFA-8F0B-4CE8-9E70-BB9A41720712}"/>
                </a:ext>
              </a:extLst>
            </p:cNvPr>
            <p:cNvSpPr/>
            <p:nvPr/>
          </p:nvSpPr>
          <p:spPr>
            <a:xfrm>
              <a:off x="2505313" y="1985074"/>
              <a:ext cx="175732" cy="17573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8" name="椭圆 127">
              <a:extLst>
                <a:ext uri="{FF2B5EF4-FFF2-40B4-BE49-F238E27FC236}">
                  <a16:creationId xmlns="" xmlns:a16="http://schemas.microsoft.com/office/drawing/2014/main" id="{F6D955BF-7F15-40B3-BF51-A480AB1D97C6}"/>
                </a:ext>
              </a:extLst>
            </p:cNvPr>
            <p:cNvSpPr/>
            <p:nvPr/>
          </p:nvSpPr>
          <p:spPr>
            <a:xfrm>
              <a:off x="2901799" y="1703450"/>
              <a:ext cx="81672" cy="8167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2" name="空心弧 81">
            <a:extLst>
              <a:ext uri="{FF2B5EF4-FFF2-40B4-BE49-F238E27FC236}">
                <a16:creationId xmlns="" xmlns:a16="http://schemas.microsoft.com/office/drawing/2014/main" id="{BF43553E-C550-43DE-BEEF-84D3C846B57E}"/>
              </a:ext>
            </a:extLst>
          </p:cNvPr>
          <p:cNvSpPr/>
          <p:nvPr/>
        </p:nvSpPr>
        <p:spPr>
          <a:xfrm flipH="1">
            <a:off x="3728243" y="1321801"/>
            <a:ext cx="679359" cy="679359"/>
          </a:xfrm>
          <a:prstGeom prst="blockArc">
            <a:avLst>
              <a:gd name="adj1" fmla="val 17891561"/>
              <a:gd name="adj2" fmla="val 18415402"/>
              <a:gd name="adj3" fmla="val 0"/>
            </a:avLst>
          </a:prstGeom>
          <a:solidFill>
            <a:schemeClr val="bg1"/>
          </a:solidFill>
          <a:ln w="571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9" name="空心弧 128">
            <a:extLst>
              <a:ext uri="{FF2B5EF4-FFF2-40B4-BE49-F238E27FC236}">
                <a16:creationId xmlns="" xmlns:a16="http://schemas.microsoft.com/office/drawing/2014/main" id="{C1901970-5F5F-4D04-9614-DA8A00D7E3A5}"/>
              </a:ext>
            </a:extLst>
          </p:cNvPr>
          <p:cNvSpPr/>
          <p:nvPr/>
        </p:nvSpPr>
        <p:spPr>
          <a:xfrm flipH="1">
            <a:off x="3650487" y="1384531"/>
            <a:ext cx="679359" cy="679359"/>
          </a:xfrm>
          <a:prstGeom prst="blockArc">
            <a:avLst>
              <a:gd name="adj1" fmla="val 18420532"/>
              <a:gd name="adj2" fmla="val 21230248"/>
              <a:gd name="adj3" fmla="val 0"/>
            </a:avLst>
          </a:prstGeom>
          <a:solidFill>
            <a:schemeClr val="bg1"/>
          </a:solidFill>
          <a:ln w="571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10879303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1253CEC7-E5D7-4056-B208-DA4B09678037}"/>
              </a:ext>
            </a:extLst>
          </p:cNvPr>
          <p:cNvSpPr/>
          <p:nvPr/>
        </p:nvSpPr>
        <p:spPr>
          <a:xfrm>
            <a:off x="-1" y="0"/>
            <a:ext cx="9144001" cy="5143500"/>
          </a:xfrm>
          <a:prstGeom prst="rect">
            <a:avLst/>
          </a:prstGeom>
          <a:solidFill>
            <a:srgbClr val="16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a:extLst>
              <a:ext uri="{FF2B5EF4-FFF2-40B4-BE49-F238E27FC236}">
                <a16:creationId xmlns="" xmlns:a16="http://schemas.microsoft.com/office/drawing/2014/main" id="{27250935-A375-4C8C-A29B-85EA2A69CA46}"/>
              </a:ext>
            </a:extLst>
          </p:cNvPr>
          <p:cNvGrpSpPr/>
          <p:nvPr/>
        </p:nvGrpSpPr>
        <p:grpSpPr>
          <a:xfrm>
            <a:off x="599617" y="2760989"/>
            <a:ext cx="1888784" cy="1323439"/>
            <a:chOff x="645910" y="430411"/>
            <a:chExt cx="1888784" cy="1323439"/>
          </a:xfrm>
        </p:grpSpPr>
        <p:grpSp>
          <p:nvGrpSpPr>
            <p:cNvPr id="33" name="组合 32">
              <a:extLst>
                <a:ext uri="{FF2B5EF4-FFF2-40B4-BE49-F238E27FC236}">
                  <a16:creationId xmlns="" xmlns:a16="http://schemas.microsoft.com/office/drawing/2014/main" id="{BC724C03-262F-4B09-A16F-2B9E241FA2BC}"/>
                </a:ext>
              </a:extLst>
            </p:cNvPr>
            <p:cNvGrpSpPr/>
            <p:nvPr/>
          </p:nvGrpSpPr>
          <p:grpSpPr>
            <a:xfrm>
              <a:off x="645910" y="430411"/>
              <a:ext cx="1888784" cy="1323439"/>
              <a:chOff x="645910" y="404678"/>
              <a:chExt cx="1888784" cy="1323439"/>
            </a:xfrm>
          </p:grpSpPr>
          <p:sp>
            <p:nvSpPr>
              <p:cNvPr id="2" name="文本框 1">
                <a:extLst>
                  <a:ext uri="{FF2B5EF4-FFF2-40B4-BE49-F238E27FC236}">
                    <a16:creationId xmlns="" xmlns:a16="http://schemas.microsoft.com/office/drawing/2014/main" id="{3D681DD8-6879-48F8-B46D-A08118FD12F8}"/>
                  </a:ext>
                </a:extLst>
              </p:cNvPr>
              <p:cNvSpPr txBox="1"/>
              <p:nvPr/>
            </p:nvSpPr>
            <p:spPr>
              <a:xfrm>
                <a:off x="691305" y="504334"/>
                <a:ext cx="1843389" cy="1200329"/>
              </a:xfrm>
              <a:prstGeom prst="rect">
                <a:avLst/>
              </a:prstGeom>
              <a:noFill/>
            </p:spPr>
            <p:txBody>
              <a:bodyPr wrap="square" rtlCol="0">
                <a:spAutoFit/>
              </a:bodyPr>
              <a:lstStyle/>
              <a:p>
                <a:pPr algn="ctr"/>
                <a:r>
                  <a:rPr lang="en-US" altLang="zh-CN" sz="7200" dirty="0">
                    <a:solidFill>
                      <a:srgbClr val="2492F6"/>
                    </a:solidFill>
                    <a:latin typeface="Bauhaus 93" panose="04030905020B02020C02" pitchFamily="82" charset="0"/>
                  </a:rPr>
                  <a:t>PS</a:t>
                </a:r>
                <a:endParaRPr lang="zh-CN" altLang="en-US" sz="7200" dirty="0">
                  <a:solidFill>
                    <a:srgbClr val="2492F6"/>
                  </a:solidFill>
                  <a:latin typeface="Bauhaus 93" panose="04030905020B02020C02" pitchFamily="82" charset="0"/>
                </a:endParaRPr>
              </a:p>
            </p:txBody>
          </p:sp>
          <p:sp>
            <p:nvSpPr>
              <p:cNvPr id="62" name="文本框 61">
                <a:extLst>
                  <a:ext uri="{FF2B5EF4-FFF2-40B4-BE49-F238E27FC236}">
                    <a16:creationId xmlns="" xmlns:a16="http://schemas.microsoft.com/office/drawing/2014/main" id="{3768168B-D177-4794-B94A-3CBAE3D3EA76}"/>
                  </a:ext>
                </a:extLst>
              </p:cNvPr>
              <p:cNvSpPr txBox="1"/>
              <p:nvPr/>
            </p:nvSpPr>
            <p:spPr>
              <a:xfrm>
                <a:off x="645910" y="404678"/>
                <a:ext cx="1843389" cy="1323439"/>
              </a:xfrm>
              <a:prstGeom prst="rect">
                <a:avLst/>
              </a:prstGeom>
              <a:noFill/>
            </p:spPr>
            <p:txBody>
              <a:bodyPr wrap="square" rtlCol="0">
                <a:spAutoFit/>
              </a:bodyPr>
              <a:lstStyle/>
              <a:p>
                <a:pPr algn="ctr"/>
                <a:r>
                  <a:rPr lang="en-US" altLang="zh-CN" sz="8000" dirty="0">
                    <a:ln w="28575">
                      <a:solidFill>
                        <a:schemeClr val="bg1"/>
                      </a:solidFill>
                    </a:ln>
                    <a:noFill/>
                    <a:latin typeface="Bauhaus 93" panose="04030905020B02020C02" pitchFamily="82" charset="0"/>
                  </a:rPr>
                  <a:t>PS</a:t>
                </a:r>
                <a:endParaRPr lang="zh-CN" altLang="en-US" sz="8000" dirty="0">
                  <a:ln w="28575">
                    <a:solidFill>
                      <a:schemeClr val="bg1"/>
                    </a:solidFill>
                  </a:ln>
                  <a:noFill/>
                  <a:latin typeface="Bauhaus 93" panose="04030905020B02020C02" pitchFamily="82" charset="0"/>
                </a:endParaRPr>
              </a:p>
            </p:txBody>
          </p:sp>
          <p:grpSp>
            <p:nvGrpSpPr>
              <p:cNvPr id="3" name="组合 2">
                <a:extLst>
                  <a:ext uri="{FF2B5EF4-FFF2-40B4-BE49-F238E27FC236}">
                    <a16:creationId xmlns="" xmlns:a16="http://schemas.microsoft.com/office/drawing/2014/main" id="{84E1906F-FCBD-4381-BED2-FBF84B938891}"/>
                  </a:ext>
                </a:extLst>
              </p:cNvPr>
              <p:cNvGrpSpPr/>
              <p:nvPr/>
            </p:nvGrpSpPr>
            <p:grpSpPr>
              <a:xfrm>
                <a:off x="1030609" y="937864"/>
                <a:ext cx="36859" cy="495008"/>
                <a:chOff x="1030609" y="937864"/>
                <a:chExt cx="36859" cy="495008"/>
              </a:xfrm>
            </p:grpSpPr>
            <p:sp>
              <p:nvSpPr>
                <p:cNvPr id="4" name="矩形: 圆角 3">
                  <a:extLst>
                    <a:ext uri="{FF2B5EF4-FFF2-40B4-BE49-F238E27FC236}">
                      <a16:creationId xmlns="" xmlns:a16="http://schemas.microsoft.com/office/drawing/2014/main" id="{FBB70390-757A-45F8-A229-FCD977E79716}"/>
                    </a:ext>
                  </a:extLst>
                </p:cNvPr>
                <p:cNvSpPr/>
                <p:nvPr/>
              </p:nvSpPr>
              <p:spPr>
                <a:xfrm rot="5400000">
                  <a:off x="959468" y="1009864"/>
                  <a:ext cx="180000" cy="36000"/>
                </a:xfrm>
                <a:prstGeom prst="roundRect">
                  <a:avLst>
                    <a:gd name="adj" fmla="val 50000"/>
                  </a:avLst>
                </a:pr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圆角 72">
                  <a:extLst>
                    <a:ext uri="{FF2B5EF4-FFF2-40B4-BE49-F238E27FC236}">
                      <a16:creationId xmlns="" xmlns:a16="http://schemas.microsoft.com/office/drawing/2014/main" id="{C08B8A91-95F3-4F51-9BA7-69C6DC128AD6}"/>
                    </a:ext>
                  </a:extLst>
                </p:cNvPr>
                <p:cNvSpPr/>
                <p:nvPr/>
              </p:nvSpPr>
              <p:spPr>
                <a:xfrm rot="5400000">
                  <a:off x="958609" y="1324872"/>
                  <a:ext cx="180000" cy="36000"/>
                </a:xfrm>
                <a:prstGeom prst="roundRect">
                  <a:avLst>
                    <a:gd name="adj" fmla="val 50000"/>
                  </a:avLst>
                </a:pr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圆角 73">
                  <a:extLst>
                    <a:ext uri="{FF2B5EF4-FFF2-40B4-BE49-F238E27FC236}">
                      <a16:creationId xmlns="" xmlns:a16="http://schemas.microsoft.com/office/drawing/2014/main" id="{FD1AB3ED-7A97-4DBB-B273-942ECC933556}"/>
                    </a:ext>
                  </a:extLst>
                </p:cNvPr>
                <p:cNvSpPr/>
                <p:nvPr/>
              </p:nvSpPr>
              <p:spPr>
                <a:xfrm rot="5400000">
                  <a:off x="1030610" y="1165712"/>
                  <a:ext cx="36000" cy="36000"/>
                </a:xfrm>
                <a:prstGeom prst="roundRect">
                  <a:avLst>
                    <a:gd name="adj" fmla="val 26000"/>
                  </a:avLst>
                </a:pr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任意多边形: 形状 7">
                <a:extLst>
                  <a:ext uri="{FF2B5EF4-FFF2-40B4-BE49-F238E27FC236}">
                    <a16:creationId xmlns="" xmlns:a16="http://schemas.microsoft.com/office/drawing/2014/main" id="{5E36EF9F-B466-400F-BBEE-F84EC027D255}"/>
                  </a:ext>
                </a:extLst>
              </p:cNvPr>
              <p:cNvSpPr/>
              <p:nvPr/>
            </p:nvSpPr>
            <p:spPr>
              <a:xfrm>
                <a:off x="1766889" y="844550"/>
                <a:ext cx="176212" cy="508000"/>
              </a:xfrm>
              <a:custGeom>
                <a:avLst/>
                <a:gdLst>
                  <a:gd name="connsiteX0" fmla="*/ 149225 w 149225"/>
                  <a:gd name="connsiteY0" fmla="*/ 0 h 488950"/>
                  <a:gd name="connsiteX1" fmla="*/ 41275 w 149225"/>
                  <a:gd name="connsiteY1" fmla="*/ 171450 h 488950"/>
                  <a:gd name="connsiteX2" fmla="*/ 130175 w 149225"/>
                  <a:gd name="connsiteY2" fmla="*/ 352425 h 488950"/>
                  <a:gd name="connsiteX3" fmla="*/ 0 w 149225"/>
                  <a:gd name="connsiteY3" fmla="*/ 488950 h 488950"/>
                </a:gdLst>
                <a:ahLst/>
                <a:cxnLst>
                  <a:cxn ang="0">
                    <a:pos x="connsiteX0" y="connsiteY0"/>
                  </a:cxn>
                  <a:cxn ang="0">
                    <a:pos x="connsiteX1" y="connsiteY1"/>
                  </a:cxn>
                  <a:cxn ang="0">
                    <a:pos x="connsiteX2" y="connsiteY2"/>
                  </a:cxn>
                  <a:cxn ang="0">
                    <a:pos x="connsiteX3" y="connsiteY3"/>
                  </a:cxn>
                </a:cxnLst>
                <a:rect l="l" t="t" r="r" b="b"/>
                <a:pathLst>
                  <a:path w="149225" h="488950">
                    <a:moveTo>
                      <a:pt x="149225" y="0"/>
                    </a:moveTo>
                    <a:cubicBezTo>
                      <a:pt x="96837" y="56356"/>
                      <a:pt x="44450" y="112713"/>
                      <a:pt x="41275" y="171450"/>
                    </a:cubicBezTo>
                    <a:cubicBezTo>
                      <a:pt x="38100" y="230188"/>
                      <a:pt x="137054" y="299509"/>
                      <a:pt x="130175" y="352425"/>
                    </a:cubicBezTo>
                    <a:cubicBezTo>
                      <a:pt x="123296" y="405341"/>
                      <a:pt x="61648" y="447145"/>
                      <a:pt x="0" y="488950"/>
                    </a:cubicBezTo>
                  </a:path>
                </a:pathLst>
              </a:custGeom>
              <a:noFill/>
              <a:ln w="31750" cap="rnd">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椭圆 43">
              <a:extLst>
                <a:ext uri="{FF2B5EF4-FFF2-40B4-BE49-F238E27FC236}">
                  <a16:creationId xmlns="" xmlns:a16="http://schemas.microsoft.com/office/drawing/2014/main" id="{BAC88176-5888-4B07-883D-F74E1CDF625A}"/>
                </a:ext>
              </a:extLst>
            </p:cNvPr>
            <p:cNvSpPr/>
            <p:nvPr/>
          </p:nvSpPr>
          <p:spPr>
            <a:xfrm>
              <a:off x="1781722" y="527304"/>
              <a:ext cx="68580" cy="68580"/>
            </a:xfrm>
            <a:prstGeom prst="ellipse">
              <a:avLst/>
            </a:prstGeom>
            <a:solidFill>
              <a:srgbClr val="2492F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椭圆 45">
              <a:extLst>
                <a:ext uri="{FF2B5EF4-FFF2-40B4-BE49-F238E27FC236}">
                  <a16:creationId xmlns="" xmlns:a16="http://schemas.microsoft.com/office/drawing/2014/main" id="{FB079F16-888E-4B91-9EAC-5641F037E990}"/>
                </a:ext>
              </a:extLst>
            </p:cNvPr>
            <p:cNvSpPr/>
            <p:nvPr/>
          </p:nvSpPr>
          <p:spPr>
            <a:xfrm>
              <a:off x="2092452" y="834283"/>
              <a:ext cx="36000" cy="36000"/>
            </a:xfrm>
            <a:prstGeom prst="ellipse">
              <a:avLst/>
            </a:prstGeom>
            <a:noFill/>
            <a:ln w="12700">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a:extLst>
                <a:ext uri="{FF2B5EF4-FFF2-40B4-BE49-F238E27FC236}">
                  <a16:creationId xmlns="" xmlns:a16="http://schemas.microsoft.com/office/drawing/2014/main" id="{2F25F5BD-EC0A-4D04-8674-2E8EBEEF695D}"/>
                </a:ext>
              </a:extLst>
            </p:cNvPr>
            <p:cNvSpPr/>
            <p:nvPr/>
          </p:nvSpPr>
          <p:spPr>
            <a:xfrm>
              <a:off x="2262914" y="683206"/>
              <a:ext cx="90889" cy="90889"/>
            </a:xfrm>
            <a:prstGeom prst="ellipse">
              <a:avLst/>
            </a:prstGeom>
            <a:noFill/>
            <a:ln w="12700">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a:extLst>
                <a:ext uri="{FF2B5EF4-FFF2-40B4-BE49-F238E27FC236}">
                  <a16:creationId xmlns="" xmlns:a16="http://schemas.microsoft.com/office/drawing/2014/main" id="{5F7228D9-41D0-465C-A321-9C46A235D462}"/>
                </a:ext>
              </a:extLst>
            </p:cNvPr>
            <p:cNvSpPr/>
            <p:nvPr/>
          </p:nvSpPr>
          <p:spPr>
            <a:xfrm>
              <a:off x="2187017" y="797374"/>
              <a:ext cx="60164" cy="60164"/>
            </a:xfrm>
            <a:prstGeom prst="ellipse">
              <a:avLst/>
            </a:prstGeom>
            <a:noFill/>
            <a:ln w="12700">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a:extLst>
                <a:ext uri="{FF2B5EF4-FFF2-40B4-BE49-F238E27FC236}">
                  <a16:creationId xmlns="" xmlns:a16="http://schemas.microsoft.com/office/drawing/2014/main" id="{DE2DCD82-1D94-4108-9CE8-6824BD9ACC2E}"/>
                </a:ext>
              </a:extLst>
            </p:cNvPr>
            <p:cNvSpPr/>
            <p:nvPr/>
          </p:nvSpPr>
          <p:spPr>
            <a:xfrm>
              <a:off x="2356851" y="527304"/>
              <a:ext cx="132448" cy="132448"/>
            </a:xfrm>
            <a:prstGeom prst="ellipse">
              <a:avLst/>
            </a:prstGeom>
            <a:noFill/>
            <a:ln w="12700">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a:extLst>
                <a:ext uri="{FF2B5EF4-FFF2-40B4-BE49-F238E27FC236}">
                  <a16:creationId xmlns="" xmlns:a16="http://schemas.microsoft.com/office/drawing/2014/main" id="{D152E886-11B5-4D0C-A948-DB5117BFC34F}"/>
                </a:ext>
              </a:extLst>
            </p:cNvPr>
            <p:cNvSpPr/>
            <p:nvPr/>
          </p:nvSpPr>
          <p:spPr>
            <a:xfrm>
              <a:off x="1965318" y="623812"/>
              <a:ext cx="45719" cy="45719"/>
            </a:xfrm>
            <a:prstGeom prst="ellipse">
              <a:avLst/>
            </a:prstGeom>
            <a:solidFill>
              <a:srgbClr val="2492F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a:extLst>
                <a:ext uri="{FF2B5EF4-FFF2-40B4-BE49-F238E27FC236}">
                  <a16:creationId xmlns="" xmlns:a16="http://schemas.microsoft.com/office/drawing/2014/main" id="{D096E0CD-46FF-4C23-AA45-4A8051F02F58}"/>
                </a:ext>
              </a:extLst>
            </p:cNvPr>
            <p:cNvSpPr/>
            <p:nvPr/>
          </p:nvSpPr>
          <p:spPr>
            <a:xfrm>
              <a:off x="1744121" y="682931"/>
              <a:ext cx="45719" cy="45719"/>
            </a:xfrm>
            <a:prstGeom prst="ellipse">
              <a:avLst/>
            </a:prstGeom>
            <a:solidFill>
              <a:srgbClr val="2492F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a:extLst>
                <a:ext uri="{FF2B5EF4-FFF2-40B4-BE49-F238E27FC236}">
                  <a16:creationId xmlns="" xmlns:a16="http://schemas.microsoft.com/office/drawing/2014/main" id="{18880EED-D053-4DFA-81BB-A9F0DD28B21E}"/>
                </a:ext>
              </a:extLst>
            </p:cNvPr>
            <p:cNvSpPr/>
            <p:nvPr/>
          </p:nvSpPr>
          <p:spPr>
            <a:xfrm>
              <a:off x="1535460" y="511649"/>
              <a:ext cx="73439" cy="73439"/>
            </a:xfrm>
            <a:prstGeom prst="ellipse">
              <a:avLst/>
            </a:prstGeom>
            <a:solidFill>
              <a:srgbClr val="2492F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a:extLst>
              <a:ext uri="{FF2B5EF4-FFF2-40B4-BE49-F238E27FC236}">
                <a16:creationId xmlns="" xmlns:a16="http://schemas.microsoft.com/office/drawing/2014/main" id="{5E272A17-D013-4519-A6BF-0F0E0AC88E90}"/>
              </a:ext>
            </a:extLst>
          </p:cNvPr>
          <p:cNvGrpSpPr/>
          <p:nvPr/>
        </p:nvGrpSpPr>
        <p:grpSpPr>
          <a:xfrm>
            <a:off x="800408" y="788763"/>
            <a:ext cx="2050407" cy="1323439"/>
            <a:chOff x="3500361" y="430411"/>
            <a:chExt cx="2050407" cy="1323439"/>
          </a:xfrm>
        </p:grpSpPr>
        <p:grpSp>
          <p:nvGrpSpPr>
            <p:cNvPr id="35" name="组合 34">
              <a:extLst>
                <a:ext uri="{FF2B5EF4-FFF2-40B4-BE49-F238E27FC236}">
                  <a16:creationId xmlns="" xmlns:a16="http://schemas.microsoft.com/office/drawing/2014/main" id="{76A9DE7C-929A-482A-A599-7B225878A37D}"/>
                </a:ext>
              </a:extLst>
            </p:cNvPr>
            <p:cNvGrpSpPr/>
            <p:nvPr/>
          </p:nvGrpSpPr>
          <p:grpSpPr>
            <a:xfrm>
              <a:off x="3500361" y="430411"/>
              <a:ext cx="2050407" cy="1323439"/>
              <a:chOff x="3528866" y="404678"/>
              <a:chExt cx="2050407" cy="1323439"/>
            </a:xfrm>
          </p:grpSpPr>
          <p:sp>
            <p:nvSpPr>
              <p:cNvPr id="54" name="文本框 53">
                <a:extLst>
                  <a:ext uri="{FF2B5EF4-FFF2-40B4-BE49-F238E27FC236}">
                    <a16:creationId xmlns="" xmlns:a16="http://schemas.microsoft.com/office/drawing/2014/main" id="{FFE973B4-42CD-4F96-A1C0-B12F2640FEEC}"/>
                  </a:ext>
                </a:extLst>
              </p:cNvPr>
              <p:cNvSpPr txBox="1"/>
              <p:nvPr/>
            </p:nvSpPr>
            <p:spPr>
              <a:xfrm>
                <a:off x="3650306" y="504334"/>
                <a:ext cx="1843389" cy="1200329"/>
              </a:xfrm>
              <a:prstGeom prst="rect">
                <a:avLst/>
              </a:prstGeom>
              <a:noFill/>
            </p:spPr>
            <p:txBody>
              <a:bodyPr wrap="square" rtlCol="0">
                <a:spAutoFit/>
              </a:bodyPr>
              <a:lstStyle/>
              <a:p>
                <a:pPr algn="ctr"/>
                <a:r>
                  <a:rPr lang="en-US" altLang="zh-CN" sz="7200" dirty="0">
                    <a:solidFill>
                      <a:srgbClr val="FF8A33"/>
                    </a:solidFill>
                    <a:latin typeface="Bauhaus 93" panose="04030905020B02020C02" pitchFamily="82" charset="0"/>
                  </a:rPr>
                  <a:t>PPT</a:t>
                </a:r>
                <a:endParaRPr lang="zh-CN" altLang="en-US" sz="7200" dirty="0">
                  <a:solidFill>
                    <a:srgbClr val="FF8A33"/>
                  </a:solidFill>
                  <a:latin typeface="Bauhaus 93" panose="04030905020B02020C02" pitchFamily="82" charset="0"/>
                </a:endParaRPr>
              </a:p>
            </p:txBody>
          </p:sp>
          <p:sp>
            <p:nvSpPr>
              <p:cNvPr id="71" name="文本框 70">
                <a:extLst>
                  <a:ext uri="{FF2B5EF4-FFF2-40B4-BE49-F238E27FC236}">
                    <a16:creationId xmlns="" xmlns:a16="http://schemas.microsoft.com/office/drawing/2014/main" id="{66B39EE0-626C-41E2-BEC6-4D4C95F880EC}"/>
                  </a:ext>
                </a:extLst>
              </p:cNvPr>
              <p:cNvSpPr txBox="1"/>
              <p:nvPr/>
            </p:nvSpPr>
            <p:spPr>
              <a:xfrm>
                <a:off x="3528866" y="404678"/>
                <a:ext cx="2050407" cy="1323439"/>
              </a:xfrm>
              <a:prstGeom prst="rect">
                <a:avLst/>
              </a:prstGeom>
              <a:noFill/>
            </p:spPr>
            <p:txBody>
              <a:bodyPr wrap="square" rtlCol="0">
                <a:spAutoFit/>
              </a:bodyPr>
              <a:lstStyle/>
              <a:p>
                <a:pPr algn="ctr"/>
                <a:r>
                  <a:rPr lang="en-US" altLang="zh-CN" sz="8000" dirty="0">
                    <a:ln w="28575">
                      <a:solidFill>
                        <a:schemeClr val="bg1"/>
                      </a:solidFill>
                    </a:ln>
                    <a:noFill/>
                    <a:latin typeface="Bauhaus 93" panose="04030905020B02020C02" pitchFamily="82" charset="0"/>
                  </a:rPr>
                  <a:t>PPT</a:t>
                </a:r>
                <a:endParaRPr lang="zh-CN" altLang="en-US" sz="8000" dirty="0">
                  <a:ln w="28575">
                    <a:solidFill>
                      <a:schemeClr val="bg1"/>
                    </a:solidFill>
                  </a:ln>
                  <a:noFill/>
                  <a:latin typeface="Bauhaus 93" panose="04030905020B02020C02" pitchFamily="82" charset="0"/>
                </a:endParaRPr>
              </a:p>
            </p:txBody>
          </p:sp>
          <p:grpSp>
            <p:nvGrpSpPr>
              <p:cNvPr id="16" name="组合 15">
                <a:extLst>
                  <a:ext uri="{FF2B5EF4-FFF2-40B4-BE49-F238E27FC236}">
                    <a16:creationId xmlns="" xmlns:a16="http://schemas.microsoft.com/office/drawing/2014/main" id="{7DB7332A-A5F6-4BE2-9AEC-9DD9B787A43A}"/>
                  </a:ext>
                </a:extLst>
              </p:cNvPr>
              <p:cNvGrpSpPr/>
              <p:nvPr/>
            </p:nvGrpSpPr>
            <p:grpSpPr>
              <a:xfrm>
                <a:off x="3692180" y="937864"/>
                <a:ext cx="36859" cy="495008"/>
                <a:chOff x="1030609" y="937864"/>
                <a:chExt cx="36859" cy="495008"/>
              </a:xfrm>
              <a:solidFill>
                <a:schemeClr val="accent2"/>
              </a:solidFill>
            </p:grpSpPr>
            <p:sp>
              <p:nvSpPr>
                <p:cNvPr id="17" name="矩形: 圆角 16">
                  <a:extLst>
                    <a:ext uri="{FF2B5EF4-FFF2-40B4-BE49-F238E27FC236}">
                      <a16:creationId xmlns="" xmlns:a16="http://schemas.microsoft.com/office/drawing/2014/main" id="{95D6646E-B411-4557-9E6C-6E013916A6D8}"/>
                    </a:ext>
                  </a:extLst>
                </p:cNvPr>
                <p:cNvSpPr/>
                <p:nvPr/>
              </p:nvSpPr>
              <p:spPr>
                <a:xfrm rot="5400000">
                  <a:off x="959468" y="1009864"/>
                  <a:ext cx="180000" cy="36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圆角 17">
                  <a:extLst>
                    <a:ext uri="{FF2B5EF4-FFF2-40B4-BE49-F238E27FC236}">
                      <a16:creationId xmlns="" xmlns:a16="http://schemas.microsoft.com/office/drawing/2014/main" id="{B09A74F9-FB90-45C0-BF74-F93F6F7568A3}"/>
                    </a:ext>
                  </a:extLst>
                </p:cNvPr>
                <p:cNvSpPr/>
                <p:nvPr/>
              </p:nvSpPr>
              <p:spPr>
                <a:xfrm rot="5400000">
                  <a:off x="958609" y="1324872"/>
                  <a:ext cx="180000" cy="36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圆角 18">
                  <a:extLst>
                    <a:ext uri="{FF2B5EF4-FFF2-40B4-BE49-F238E27FC236}">
                      <a16:creationId xmlns="" xmlns:a16="http://schemas.microsoft.com/office/drawing/2014/main" id="{86D27FBA-9464-4FD4-9F3B-140F8EA157E5}"/>
                    </a:ext>
                  </a:extLst>
                </p:cNvPr>
                <p:cNvSpPr/>
                <p:nvPr/>
              </p:nvSpPr>
              <p:spPr>
                <a:xfrm rot="5400000">
                  <a:off x="1030610" y="1165712"/>
                  <a:ext cx="36000" cy="36000"/>
                </a:xfrm>
                <a:prstGeom prst="roundRect">
                  <a:avLst>
                    <a:gd name="adj" fmla="val 26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1" name="直接连接符 10">
                <a:extLst>
                  <a:ext uri="{FF2B5EF4-FFF2-40B4-BE49-F238E27FC236}">
                    <a16:creationId xmlns="" xmlns:a16="http://schemas.microsoft.com/office/drawing/2014/main" id="{F169E065-09A5-4974-9699-227A084216C5}"/>
                  </a:ext>
                </a:extLst>
              </p:cNvPr>
              <p:cNvCxnSpPr>
                <a:cxnSpLocks/>
              </p:cNvCxnSpPr>
              <p:nvPr/>
            </p:nvCxnSpPr>
            <p:spPr>
              <a:xfrm>
                <a:off x="4903391" y="863600"/>
                <a:ext cx="442515" cy="0"/>
              </a:xfrm>
              <a:prstGeom prst="line">
                <a:avLst/>
              </a:prstGeom>
              <a:ln w="31750" cap="rnd">
                <a:solidFill>
                  <a:schemeClr val="bg1"/>
                </a:solidFill>
                <a:prstDash val="dashDot"/>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DC457800-A88A-4036-92E8-0A340F2DD291}"/>
                  </a:ext>
                </a:extLst>
              </p:cNvPr>
              <p:cNvCxnSpPr>
                <a:cxnSpLocks/>
              </p:cNvCxnSpPr>
              <p:nvPr/>
            </p:nvCxnSpPr>
            <p:spPr>
              <a:xfrm>
                <a:off x="5138936" y="937864"/>
                <a:ext cx="0" cy="445603"/>
              </a:xfrm>
              <a:prstGeom prst="line">
                <a:avLst/>
              </a:prstGeom>
              <a:ln w="31750" cap="rnd">
                <a:solidFill>
                  <a:schemeClr val="bg1"/>
                </a:solidFill>
                <a:prstDash val="dashDot"/>
              </a:ln>
            </p:spPr>
            <p:style>
              <a:lnRef idx="1">
                <a:schemeClr val="accent1"/>
              </a:lnRef>
              <a:fillRef idx="0">
                <a:schemeClr val="accent1"/>
              </a:fillRef>
              <a:effectRef idx="0">
                <a:schemeClr val="accent1"/>
              </a:effectRef>
              <a:fontRef idx="minor">
                <a:schemeClr val="tx1"/>
              </a:fontRef>
            </p:style>
          </p:cxnSp>
        </p:grpSp>
        <p:sp>
          <p:nvSpPr>
            <p:cNvPr id="53" name="星形: 四角 52">
              <a:extLst>
                <a:ext uri="{FF2B5EF4-FFF2-40B4-BE49-F238E27FC236}">
                  <a16:creationId xmlns="" xmlns:a16="http://schemas.microsoft.com/office/drawing/2014/main" id="{C4F2E5D4-5B4D-4B3A-B9E3-CC07CDEF02C1}"/>
                </a:ext>
              </a:extLst>
            </p:cNvPr>
            <p:cNvSpPr/>
            <p:nvPr/>
          </p:nvSpPr>
          <p:spPr>
            <a:xfrm>
              <a:off x="3565582" y="463066"/>
              <a:ext cx="166752" cy="166752"/>
            </a:xfrm>
            <a:prstGeom prst="star4">
              <a:avLst>
                <a:gd name="adj" fmla="val 22496"/>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星形: 四角 54">
              <a:extLst>
                <a:ext uri="{FF2B5EF4-FFF2-40B4-BE49-F238E27FC236}">
                  <a16:creationId xmlns="" xmlns:a16="http://schemas.microsoft.com/office/drawing/2014/main" id="{CB44E320-5336-4DA0-B6AD-6CDA68C8DC58}"/>
                </a:ext>
              </a:extLst>
            </p:cNvPr>
            <p:cNvSpPr/>
            <p:nvPr/>
          </p:nvSpPr>
          <p:spPr>
            <a:xfrm>
              <a:off x="3832455" y="516179"/>
              <a:ext cx="58333" cy="58333"/>
            </a:xfrm>
            <a:prstGeom prst="star4">
              <a:avLst>
                <a:gd name="adj" fmla="val 20663"/>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星形: 四角 55">
              <a:extLst>
                <a:ext uri="{FF2B5EF4-FFF2-40B4-BE49-F238E27FC236}">
                  <a16:creationId xmlns="" xmlns:a16="http://schemas.microsoft.com/office/drawing/2014/main" id="{80F39DDD-FAC6-4AC1-9467-A1B051051EEA}"/>
                </a:ext>
              </a:extLst>
            </p:cNvPr>
            <p:cNvSpPr/>
            <p:nvPr/>
          </p:nvSpPr>
          <p:spPr>
            <a:xfrm>
              <a:off x="3709678" y="639200"/>
              <a:ext cx="95250" cy="95250"/>
            </a:xfrm>
            <a:prstGeom prst="star4">
              <a:avLst>
                <a:gd name="adj" fmla="val 2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星形: 四角 56">
              <a:extLst>
                <a:ext uri="{FF2B5EF4-FFF2-40B4-BE49-F238E27FC236}">
                  <a16:creationId xmlns="" xmlns:a16="http://schemas.microsoft.com/office/drawing/2014/main" id="{ADF39775-8C68-44E0-A40A-0308FEA840D5}"/>
                </a:ext>
              </a:extLst>
            </p:cNvPr>
            <p:cNvSpPr/>
            <p:nvPr/>
          </p:nvSpPr>
          <p:spPr>
            <a:xfrm>
              <a:off x="3963762" y="626190"/>
              <a:ext cx="63397" cy="63397"/>
            </a:xfrm>
            <a:prstGeom prst="star4">
              <a:avLst>
                <a:gd name="adj" fmla="val 23768"/>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星形: 四角 57">
              <a:extLst>
                <a:ext uri="{FF2B5EF4-FFF2-40B4-BE49-F238E27FC236}">
                  <a16:creationId xmlns="" xmlns:a16="http://schemas.microsoft.com/office/drawing/2014/main" id="{6F09D89C-C300-4466-8211-B1F1D339F62C}"/>
                </a:ext>
              </a:extLst>
            </p:cNvPr>
            <p:cNvSpPr/>
            <p:nvPr/>
          </p:nvSpPr>
          <p:spPr>
            <a:xfrm>
              <a:off x="4870151" y="521691"/>
              <a:ext cx="36000" cy="36000"/>
            </a:xfrm>
            <a:prstGeom prst="star4">
              <a:avLst>
                <a:gd name="adj" fmla="val 23768"/>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星形: 四角 58">
              <a:extLst>
                <a:ext uri="{FF2B5EF4-FFF2-40B4-BE49-F238E27FC236}">
                  <a16:creationId xmlns="" xmlns:a16="http://schemas.microsoft.com/office/drawing/2014/main" id="{DE214D0C-2933-494A-A722-33983CCC3B42}"/>
                </a:ext>
              </a:extLst>
            </p:cNvPr>
            <p:cNvSpPr/>
            <p:nvPr/>
          </p:nvSpPr>
          <p:spPr>
            <a:xfrm>
              <a:off x="4648300" y="574512"/>
              <a:ext cx="63397" cy="63397"/>
            </a:xfrm>
            <a:prstGeom prst="star4">
              <a:avLst>
                <a:gd name="adj" fmla="val 23768"/>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星形: 四角 59">
              <a:extLst>
                <a:ext uri="{FF2B5EF4-FFF2-40B4-BE49-F238E27FC236}">
                  <a16:creationId xmlns="" xmlns:a16="http://schemas.microsoft.com/office/drawing/2014/main" id="{4244E8F8-B2EA-4A85-8629-E37E8EBCEF4C}"/>
                </a:ext>
              </a:extLst>
            </p:cNvPr>
            <p:cNvSpPr/>
            <p:nvPr/>
          </p:nvSpPr>
          <p:spPr>
            <a:xfrm>
              <a:off x="4546455" y="459676"/>
              <a:ext cx="63397" cy="63397"/>
            </a:xfrm>
            <a:prstGeom prst="star4">
              <a:avLst>
                <a:gd name="adj" fmla="val 23768"/>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星形: 四角 60">
              <a:extLst>
                <a:ext uri="{FF2B5EF4-FFF2-40B4-BE49-F238E27FC236}">
                  <a16:creationId xmlns="" xmlns:a16="http://schemas.microsoft.com/office/drawing/2014/main" id="{0AE9F529-61DF-404C-86D3-EBA8606D843D}"/>
                </a:ext>
              </a:extLst>
            </p:cNvPr>
            <p:cNvSpPr/>
            <p:nvPr/>
          </p:nvSpPr>
          <p:spPr>
            <a:xfrm>
              <a:off x="5064444" y="633983"/>
              <a:ext cx="63397" cy="63397"/>
            </a:xfrm>
            <a:prstGeom prst="star4">
              <a:avLst>
                <a:gd name="adj" fmla="val 23768"/>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星形: 四角 62">
              <a:extLst>
                <a:ext uri="{FF2B5EF4-FFF2-40B4-BE49-F238E27FC236}">
                  <a16:creationId xmlns="" xmlns:a16="http://schemas.microsoft.com/office/drawing/2014/main" id="{90A4CCD7-69DC-4AE5-87EE-9E1DA50F0356}"/>
                </a:ext>
              </a:extLst>
            </p:cNvPr>
            <p:cNvSpPr/>
            <p:nvPr/>
          </p:nvSpPr>
          <p:spPr>
            <a:xfrm>
              <a:off x="5199294" y="521690"/>
              <a:ext cx="63397" cy="63397"/>
            </a:xfrm>
            <a:prstGeom prst="star4">
              <a:avLst>
                <a:gd name="adj" fmla="val 23768"/>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星形: 四角 63">
              <a:extLst>
                <a:ext uri="{FF2B5EF4-FFF2-40B4-BE49-F238E27FC236}">
                  <a16:creationId xmlns="" xmlns:a16="http://schemas.microsoft.com/office/drawing/2014/main" id="{7B3F302F-74D3-45D8-AD90-4353BE720A56}"/>
                </a:ext>
              </a:extLst>
            </p:cNvPr>
            <p:cNvSpPr/>
            <p:nvPr/>
          </p:nvSpPr>
          <p:spPr>
            <a:xfrm>
              <a:off x="4295553" y="623812"/>
              <a:ext cx="36000" cy="36000"/>
            </a:xfrm>
            <a:prstGeom prst="star4">
              <a:avLst>
                <a:gd name="adj" fmla="val 23768"/>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星形: 四角 64">
              <a:extLst>
                <a:ext uri="{FF2B5EF4-FFF2-40B4-BE49-F238E27FC236}">
                  <a16:creationId xmlns="" xmlns:a16="http://schemas.microsoft.com/office/drawing/2014/main" id="{5D7619AB-CDA1-4B11-8F5B-F4960C129347}"/>
                </a:ext>
              </a:extLst>
            </p:cNvPr>
            <p:cNvSpPr/>
            <p:nvPr/>
          </p:nvSpPr>
          <p:spPr>
            <a:xfrm>
              <a:off x="5360348" y="705790"/>
              <a:ext cx="74313" cy="73569"/>
            </a:xfrm>
            <a:prstGeom prst="star4">
              <a:avLst>
                <a:gd name="adj" fmla="val 23768"/>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星形: 四角 65">
              <a:extLst>
                <a:ext uri="{FF2B5EF4-FFF2-40B4-BE49-F238E27FC236}">
                  <a16:creationId xmlns="" xmlns:a16="http://schemas.microsoft.com/office/drawing/2014/main" id="{399486D2-6F81-48B1-9FFA-AF1614BCEE94}"/>
                </a:ext>
              </a:extLst>
            </p:cNvPr>
            <p:cNvSpPr/>
            <p:nvPr/>
          </p:nvSpPr>
          <p:spPr>
            <a:xfrm>
              <a:off x="4243962" y="446277"/>
              <a:ext cx="106122" cy="105060"/>
            </a:xfrm>
            <a:prstGeom prst="star4">
              <a:avLst>
                <a:gd name="adj" fmla="val 23768"/>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星形: 四角 66">
              <a:extLst>
                <a:ext uri="{FF2B5EF4-FFF2-40B4-BE49-F238E27FC236}">
                  <a16:creationId xmlns="" xmlns:a16="http://schemas.microsoft.com/office/drawing/2014/main" id="{FB2B6E57-D2D7-42D4-B2B7-63A39341ADB1}"/>
                </a:ext>
              </a:extLst>
            </p:cNvPr>
            <p:cNvSpPr/>
            <p:nvPr/>
          </p:nvSpPr>
          <p:spPr>
            <a:xfrm>
              <a:off x="4987563" y="516179"/>
              <a:ext cx="106122" cy="105060"/>
            </a:xfrm>
            <a:prstGeom prst="star4">
              <a:avLst>
                <a:gd name="adj" fmla="val 23768"/>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6" name="组合 115">
            <a:extLst>
              <a:ext uri="{FF2B5EF4-FFF2-40B4-BE49-F238E27FC236}">
                <a16:creationId xmlns="" xmlns:a16="http://schemas.microsoft.com/office/drawing/2014/main" id="{CE1D1543-4437-49CE-9F16-BD09E1F8B2F1}"/>
              </a:ext>
            </a:extLst>
          </p:cNvPr>
          <p:cNvGrpSpPr/>
          <p:nvPr/>
        </p:nvGrpSpPr>
        <p:grpSpPr>
          <a:xfrm>
            <a:off x="6238625" y="617704"/>
            <a:ext cx="1910061" cy="1408489"/>
            <a:chOff x="6542635" y="430411"/>
            <a:chExt cx="1910061" cy="1408489"/>
          </a:xfrm>
        </p:grpSpPr>
        <p:grpSp>
          <p:nvGrpSpPr>
            <p:cNvPr id="34" name="组合 33">
              <a:extLst>
                <a:ext uri="{FF2B5EF4-FFF2-40B4-BE49-F238E27FC236}">
                  <a16:creationId xmlns="" xmlns:a16="http://schemas.microsoft.com/office/drawing/2014/main" id="{D2002DE6-04C9-483E-8AA4-52B79F2AC9C1}"/>
                </a:ext>
              </a:extLst>
            </p:cNvPr>
            <p:cNvGrpSpPr/>
            <p:nvPr/>
          </p:nvGrpSpPr>
          <p:grpSpPr>
            <a:xfrm>
              <a:off x="6542635" y="430411"/>
              <a:ext cx="1910061" cy="1323439"/>
              <a:chOff x="6542635" y="404678"/>
              <a:chExt cx="1910061" cy="1323439"/>
            </a:xfrm>
          </p:grpSpPr>
          <p:sp>
            <p:nvSpPr>
              <p:cNvPr id="45" name="文本框 44">
                <a:extLst>
                  <a:ext uri="{FF2B5EF4-FFF2-40B4-BE49-F238E27FC236}">
                    <a16:creationId xmlns="" xmlns:a16="http://schemas.microsoft.com/office/drawing/2014/main" id="{1F54A0CB-BA06-41EB-80D9-046F26C121BE}"/>
                  </a:ext>
                </a:extLst>
              </p:cNvPr>
              <p:cNvSpPr txBox="1"/>
              <p:nvPr/>
            </p:nvSpPr>
            <p:spPr>
              <a:xfrm>
                <a:off x="6609307" y="504334"/>
                <a:ext cx="1843389" cy="1200329"/>
              </a:xfrm>
              <a:prstGeom prst="rect">
                <a:avLst/>
              </a:prstGeom>
              <a:noFill/>
            </p:spPr>
            <p:txBody>
              <a:bodyPr wrap="square" rtlCol="0">
                <a:spAutoFit/>
              </a:bodyPr>
              <a:lstStyle/>
              <a:p>
                <a:pPr algn="ctr"/>
                <a:r>
                  <a:rPr lang="en-US" altLang="zh-CN" sz="7200" dirty="0">
                    <a:solidFill>
                      <a:srgbClr val="B74FE2"/>
                    </a:solidFill>
                    <a:latin typeface="Bauhaus 93" panose="04030905020B02020C02" pitchFamily="82" charset="0"/>
                  </a:rPr>
                  <a:t>AI</a:t>
                </a:r>
                <a:endParaRPr lang="zh-CN" altLang="en-US" sz="7200" dirty="0">
                  <a:solidFill>
                    <a:srgbClr val="B74FE2"/>
                  </a:solidFill>
                  <a:latin typeface="Bauhaus 93" panose="04030905020B02020C02" pitchFamily="82" charset="0"/>
                </a:endParaRPr>
              </a:p>
            </p:txBody>
          </p:sp>
          <p:sp>
            <p:nvSpPr>
              <p:cNvPr id="72" name="文本框 71">
                <a:extLst>
                  <a:ext uri="{FF2B5EF4-FFF2-40B4-BE49-F238E27FC236}">
                    <a16:creationId xmlns="" xmlns:a16="http://schemas.microsoft.com/office/drawing/2014/main" id="{8745911D-C3E5-49FA-A795-D6D3F3CF5F7D}"/>
                  </a:ext>
                </a:extLst>
              </p:cNvPr>
              <p:cNvSpPr txBox="1"/>
              <p:nvPr/>
            </p:nvSpPr>
            <p:spPr>
              <a:xfrm>
                <a:off x="6542635" y="404678"/>
                <a:ext cx="1843389" cy="1323439"/>
              </a:xfrm>
              <a:prstGeom prst="rect">
                <a:avLst/>
              </a:prstGeom>
              <a:noFill/>
            </p:spPr>
            <p:txBody>
              <a:bodyPr wrap="square" rtlCol="0">
                <a:spAutoFit/>
              </a:bodyPr>
              <a:lstStyle/>
              <a:p>
                <a:pPr algn="ctr"/>
                <a:r>
                  <a:rPr lang="en-US" altLang="zh-CN" sz="8000" dirty="0">
                    <a:ln w="28575">
                      <a:solidFill>
                        <a:schemeClr val="bg1"/>
                      </a:solidFill>
                    </a:ln>
                    <a:noFill/>
                    <a:latin typeface="Bauhaus 93" panose="04030905020B02020C02" pitchFamily="82" charset="0"/>
                  </a:rPr>
                  <a:t>AI</a:t>
                </a:r>
                <a:endParaRPr lang="zh-CN" altLang="en-US" sz="8000" dirty="0">
                  <a:ln w="28575">
                    <a:solidFill>
                      <a:schemeClr val="bg1"/>
                    </a:solidFill>
                  </a:ln>
                  <a:noFill/>
                  <a:latin typeface="Bauhaus 93" panose="04030905020B02020C02" pitchFamily="82" charset="0"/>
                </a:endParaRPr>
              </a:p>
            </p:txBody>
          </p:sp>
          <p:grpSp>
            <p:nvGrpSpPr>
              <p:cNvPr id="20" name="组合 19">
                <a:extLst>
                  <a:ext uri="{FF2B5EF4-FFF2-40B4-BE49-F238E27FC236}">
                    <a16:creationId xmlns="" xmlns:a16="http://schemas.microsoft.com/office/drawing/2014/main" id="{2C83643F-92E7-4C8C-B583-9D1BA1933761}"/>
                  </a:ext>
                </a:extLst>
              </p:cNvPr>
              <p:cNvGrpSpPr/>
              <p:nvPr/>
            </p:nvGrpSpPr>
            <p:grpSpPr>
              <a:xfrm>
                <a:off x="6955635" y="937864"/>
                <a:ext cx="36859" cy="495008"/>
                <a:chOff x="1030609" y="937864"/>
                <a:chExt cx="36859" cy="495008"/>
              </a:xfrm>
              <a:solidFill>
                <a:srgbClr val="B74FE2"/>
              </a:solidFill>
            </p:grpSpPr>
            <p:sp>
              <p:nvSpPr>
                <p:cNvPr id="21" name="矩形: 圆角 20">
                  <a:extLst>
                    <a:ext uri="{FF2B5EF4-FFF2-40B4-BE49-F238E27FC236}">
                      <a16:creationId xmlns="" xmlns:a16="http://schemas.microsoft.com/office/drawing/2014/main" id="{E67E8CC6-1531-481F-82D7-DFEB659B7D59}"/>
                    </a:ext>
                  </a:extLst>
                </p:cNvPr>
                <p:cNvSpPr/>
                <p:nvPr/>
              </p:nvSpPr>
              <p:spPr>
                <a:xfrm rot="5400000">
                  <a:off x="959468" y="1009864"/>
                  <a:ext cx="180000" cy="36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圆角 21">
                  <a:extLst>
                    <a:ext uri="{FF2B5EF4-FFF2-40B4-BE49-F238E27FC236}">
                      <a16:creationId xmlns="" xmlns:a16="http://schemas.microsoft.com/office/drawing/2014/main" id="{8DB317FD-D1F7-4043-B267-0F7F8989718C}"/>
                    </a:ext>
                  </a:extLst>
                </p:cNvPr>
                <p:cNvSpPr/>
                <p:nvPr/>
              </p:nvSpPr>
              <p:spPr>
                <a:xfrm rot="5400000">
                  <a:off x="958609" y="1324872"/>
                  <a:ext cx="180000" cy="36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圆角 22">
                  <a:extLst>
                    <a:ext uri="{FF2B5EF4-FFF2-40B4-BE49-F238E27FC236}">
                      <a16:creationId xmlns="" xmlns:a16="http://schemas.microsoft.com/office/drawing/2014/main" id="{ED8F4585-BD70-46A6-A0D5-C252AFE8810F}"/>
                    </a:ext>
                  </a:extLst>
                </p:cNvPr>
                <p:cNvSpPr/>
                <p:nvPr/>
              </p:nvSpPr>
              <p:spPr>
                <a:xfrm rot="5400000">
                  <a:off x="1030610" y="1165712"/>
                  <a:ext cx="36000" cy="36000"/>
                </a:xfrm>
                <a:prstGeom prst="roundRect">
                  <a:avLst>
                    <a:gd name="adj" fmla="val 26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0" name="直接连接符 39">
                <a:extLst>
                  <a:ext uri="{FF2B5EF4-FFF2-40B4-BE49-F238E27FC236}">
                    <a16:creationId xmlns="" xmlns:a16="http://schemas.microsoft.com/office/drawing/2014/main" id="{E6F87069-DC70-4F16-AE90-7F7170FD2355}"/>
                  </a:ext>
                </a:extLst>
              </p:cNvPr>
              <p:cNvCxnSpPr>
                <a:cxnSpLocks/>
              </p:cNvCxnSpPr>
              <p:nvPr/>
            </p:nvCxnSpPr>
            <p:spPr>
              <a:xfrm>
                <a:off x="7767837" y="886908"/>
                <a:ext cx="0" cy="445603"/>
              </a:xfrm>
              <a:prstGeom prst="line">
                <a:avLst/>
              </a:prstGeom>
              <a:ln w="31750" cap="rnd">
                <a:solidFill>
                  <a:schemeClr val="bg1"/>
                </a:solidFill>
                <a:prstDash val="dashDot"/>
              </a:ln>
            </p:spPr>
            <p:style>
              <a:lnRef idx="1">
                <a:schemeClr val="accent1"/>
              </a:lnRef>
              <a:fillRef idx="0">
                <a:schemeClr val="accent1"/>
              </a:fillRef>
              <a:effectRef idx="0">
                <a:schemeClr val="accent1"/>
              </a:effectRef>
              <a:fontRef idx="minor">
                <a:schemeClr val="tx1"/>
              </a:fontRef>
            </p:style>
          </p:cxnSp>
        </p:grpSp>
        <p:grpSp>
          <p:nvGrpSpPr>
            <p:cNvPr id="42" name="组合 41">
              <a:extLst>
                <a:ext uri="{FF2B5EF4-FFF2-40B4-BE49-F238E27FC236}">
                  <a16:creationId xmlns="" xmlns:a16="http://schemas.microsoft.com/office/drawing/2014/main" id="{55098E41-97AC-4CCD-91F5-2C46370354CF}"/>
                </a:ext>
              </a:extLst>
            </p:cNvPr>
            <p:cNvGrpSpPr/>
            <p:nvPr/>
          </p:nvGrpSpPr>
          <p:grpSpPr>
            <a:xfrm>
              <a:off x="7289478" y="1453137"/>
              <a:ext cx="385763" cy="385763"/>
              <a:chOff x="7289478" y="1453137"/>
              <a:chExt cx="385763" cy="385763"/>
            </a:xfrm>
          </p:grpSpPr>
          <p:sp>
            <p:nvSpPr>
              <p:cNvPr id="39" name="空心弧 38">
                <a:extLst>
                  <a:ext uri="{FF2B5EF4-FFF2-40B4-BE49-F238E27FC236}">
                    <a16:creationId xmlns="" xmlns:a16="http://schemas.microsoft.com/office/drawing/2014/main" id="{D90FD1A1-425F-4DA1-91AB-18B610E30C3B}"/>
                  </a:ext>
                </a:extLst>
              </p:cNvPr>
              <p:cNvSpPr/>
              <p:nvPr/>
            </p:nvSpPr>
            <p:spPr>
              <a:xfrm flipV="1">
                <a:off x="7289478" y="1453137"/>
                <a:ext cx="385763" cy="385763"/>
              </a:xfrm>
              <a:prstGeom prst="blockArc">
                <a:avLst>
                  <a:gd name="adj1" fmla="val 10840142"/>
                  <a:gd name="adj2" fmla="val 106585"/>
                  <a:gd name="adj3" fmla="val 10166"/>
                </a:avLst>
              </a:prstGeom>
              <a:solidFill>
                <a:srgbClr val="B74FE2"/>
              </a:solidFill>
              <a:ln cap="rnd">
                <a:solidFill>
                  <a:srgbClr val="B74FE2"/>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椭圆 40">
                <a:extLst>
                  <a:ext uri="{FF2B5EF4-FFF2-40B4-BE49-F238E27FC236}">
                    <a16:creationId xmlns="" xmlns:a16="http://schemas.microsoft.com/office/drawing/2014/main" id="{9F473395-1FEF-41FC-B041-87A6E27005E3}"/>
                  </a:ext>
                </a:extLst>
              </p:cNvPr>
              <p:cNvSpPr/>
              <p:nvPr/>
            </p:nvSpPr>
            <p:spPr>
              <a:xfrm>
                <a:off x="7444259" y="1542020"/>
                <a:ext cx="76200" cy="76200"/>
              </a:xfrm>
              <a:prstGeom prst="ellipse">
                <a:avLst/>
              </a:prstGeom>
              <a:solidFill>
                <a:srgbClr val="B74FE2"/>
              </a:solid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9" name="组合 98">
              <a:extLst>
                <a:ext uri="{FF2B5EF4-FFF2-40B4-BE49-F238E27FC236}">
                  <a16:creationId xmlns="" xmlns:a16="http://schemas.microsoft.com/office/drawing/2014/main" id="{24B245EB-3827-49B0-B288-AC1881804E0F}"/>
                </a:ext>
              </a:extLst>
            </p:cNvPr>
            <p:cNvGrpSpPr/>
            <p:nvPr/>
          </p:nvGrpSpPr>
          <p:grpSpPr>
            <a:xfrm>
              <a:off x="7976829" y="728650"/>
              <a:ext cx="200204" cy="296138"/>
              <a:chOff x="7985566" y="818851"/>
              <a:chExt cx="200204" cy="296138"/>
            </a:xfrm>
          </p:grpSpPr>
          <p:sp>
            <p:nvSpPr>
              <p:cNvPr id="75" name="任意多边形: 形状 74">
                <a:extLst>
                  <a:ext uri="{FF2B5EF4-FFF2-40B4-BE49-F238E27FC236}">
                    <a16:creationId xmlns="" xmlns:a16="http://schemas.microsoft.com/office/drawing/2014/main" id="{A933F9C2-8C88-4257-A6BB-91E6975EA87F}"/>
                  </a:ext>
                </a:extLst>
              </p:cNvPr>
              <p:cNvSpPr/>
              <p:nvPr/>
            </p:nvSpPr>
            <p:spPr>
              <a:xfrm rot="8100000">
                <a:off x="7988853" y="819818"/>
                <a:ext cx="185645" cy="185645"/>
              </a:xfrm>
              <a:custGeom>
                <a:avLst/>
                <a:gdLst>
                  <a:gd name="connsiteX0" fmla="*/ 24716 w 185645"/>
                  <a:gd name="connsiteY0" fmla="*/ 160929 h 185645"/>
                  <a:gd name="connsiteX1" fmla="*/ 0 w 185645"/>
                  <a:gd name="connsiteY1" fmla="*/ 101261 h 185645"/>
                  <a:gd name="connsiteX2" fmla="*/ 84384 w 185645"/>
                  <a:gd name="connsiteY2" fmla="*/ 16877 h 185645"/>
                  <a:gd name="connsiteX3" fmla="*/ 151891 w 185645"/>
                  <a:gd name="connsiteY3" fmla="*/ 0 h 185645"/>
                  <a:gd name="connsiteX4" fmla="*/ 185645 w 185645"/>
                  <a:gd name="connsiteY4" fmla="*/ 33754 h 185645"/>
                  <a:gd name="connsiteX5" fmla="*/ 168768 w 185645"/>
                  <a:gd name="connsiteY5" fmla="*/ 101261 h 185645"/>
                  <a:gd name="connsiteX6" fmla="*/ 84384 w 185645"/>
                  <a:gd name="connsiteY6" fmla="*/ 185645 h 185645"/>
                  <a:gd name="connsiteX7" fmla="*/ 24716 w 185645"/>
                  <a:gd name="connsiteY7" fmla="*/ 160929 h 185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5645" h="185645">
                    <a:moveTo>
                      <a:pt x="24716" y="160929"/>
                    </a:moveTo>
                    <a:cubicBezTo>
                      <a:pt x="9445" y="145659"/>
                      <a:pt x="0" y="124563"/>
                      <a:pt x="0" y="101261"/>
                    </a:cubicBezTo>
                    <a:cubicBezTo>
                      <a:pt x="0" y="54657"/>
                      <a:pt x="37780" y="16877"/>
                      <a:pt x="84384" y="16877"/>
                    </a:cubicBezTo>
                    <a:lnTo>
                      <a:pt x="151891" y="0"/>
                    </a:lnTo>
                    <a:lnTo>
                      <a:pt x="185645" y="33754"/>
                    </a:lnTo>
                    <a:lnTo>
                      <a:pt x="168768" y="101261"/>
                    </a:lnTo>
                    <a:cubicBezTo>
                      <a:pt x="168768" y="147865"/>
                      <a:pt x="130988" y="185645"/>
                      <a:pt x="84384" y="185645"/>
                    </a:cubicBezTo>
                    <a:cubicBezTo>
                      <a:pt x="61082" y="185645"/>
                      <a:pt x="39986" y="176200"/>
                      <a:pt x="24716" y="160929"/>
                    </a:cubicBezTo>
                    <a:close/>
                  </a:path>
                </a:pathLst>
              </a:custGeom>
              <a:solidFill>
                <a:srgbClr val="B74FE2"/>
              </a:solid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梯形 79">
                <a:extLst>
                  <a:ext uri="{FF2B5EF4-FFF2-40B4-BE49-F238E27FC236}">
                    <a16:creationId xmlns="" xmlns:a16="http://schemas.microsoft.com/office/drawing/2014/main" id="{8752A701-E56D-4C97-BBD3-734D3976683C}"/>
                  </a:ext>
                </a:extLst>
              </p:cNvPr>
              <p:cNvSpPr/>
              <p:nvPr/>
            </p:nvSpPr>
            <p:spPr>
              <a:xfrm flipV="1">
                <a:off x="8049931" y="1069270"/>
                <a:ext cx="54000" cy="45719"/>
              </a:xfrm>
              <a:prstGeom prst="trapezoid">
                <a:avLst/>
              </a:prstGeom>
              <a:solidFill>
                <a:srgbClr val="B74FE2"/>
              </a:solid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6" name="直接连接符 85">
                <a:extLst>
                  <a:ext uri="{FF2B5EF4-FFF2-40B4-BE49-F238E27FC236}">
                    <a16:creationId xmlns="" xmlns:a16="http://schemas.microsoft.com/office/drawing/2014/main" id="{05131CCB-88DE-47B1-BE62-F84DADC703DA}"/>
                  </a:ext>
                </a:extLst>
              </p:cNvPr>
              <p:cNvCxnSpPr>
                <a:cxnSpLocks/>
                <a:stCxn id="79" idx="4"/>
                <a:endCxn id="80" idx="3"/>
              </p:cNvCxnSpPr>
              <p:nvPr/>
            </p:nvCxnSpPr>
            <p:spPr>
              <a:xfrm flipH="1">
                <a:off x="8098216" y="1019076"/>
                <a:ext cx="9705" cy="73053"/>
              </a:xfrm>
              <a:prstGeom prst="line">
                <a:avLst/>
              </a:prstGeom>
              <a:ln>
                <a:solidFill>
                  <a:srgbClr val="B74FE2"/>
                </a:solidFill>
              </a:ln>
            </p:spPr>
            <p:style>
              <a:lnRef idx="1">
                <a:schemeClr val="accent1"/>
              </a:lnRef>
              <a:fillRef idx="0">
                <a:schemeClr val="accent1"/>
              </a:fillRef>
              <a:effectRef idx="0">
                <a:schemeClr val="accent1"/>
              </a:effectRef>
              <a:fontRef idx="minor">
                <a:schemeClr val="tx1"/>
              </a:fontRef>
            </p:style>
          </p:cxnSp>
          <p:cxnSp>
            <p:nvCxnSpPr>
              <p:cNvPr id="96" name="直接连接符 95">
                <a:extLst>
                  <a:ext uri="{FF2B5EF4-FFF2-40B4-BE49-F238E27FC236}">
                    <a16:creationId xmlns="" xmlns:a16="http://schemas.microsoft.com/office/drawing/2014/main" id="{5228AE58-23B9-414B-B49A-5195DE21896A}"/>
                  </a:ext>
                </a:extLst>
              </p:cNvPr>
              <p:cNvCxnSpPr>
                <a:stCxn id="79" idx="6"/>
                <a:endCxn id="80" idx="1"/>
              </p:cNvCxnSpPr>
              <p:nvPr/>
            </p:nvCxnSpPr>
            <p:spPr>
              <a:xfrm flipH="1">
                <a:off x="8055646" y="1012257"/>
                <a:ext cx="449" cy="79872"/>
              </a:xfrm>
              <a:prstGeom prst="line">
                <a:avLst/>
              </a:prstGeom>
              <a:ln>
                <a:solidFill>
                  <a:srgbClr val="B74FE2"/>
                </a:solidFill>
              </a:ln>
            </p:spPr>
            <p:style>
              <a:lnRef idx="1">
                <a:schemeClr val="accent1"/>
              </a:lnRef>
              <a:fillRef idx="0">
                <a:schemeClr val="accent1"/>
              </a:fillRef>
              <a:effectRef idx="0">
                <a:schemeClr val="accent1"/>
              </a:effectRef>
              <a:fontRef idx="minor">
                <a:schemeClr val="tx1"/>
              </a:fontRef>
            </p:style>
          </p:cxnSp>
          <p:cxnSp>
            <p:nvCxnSpPr>
              <p:cNvPr id="98" name="直接连接符 97">
                <a:extLst>
                  <a:ext uri="{FF2B5EF4-FFF2-40B4-BE49-F238E27FC236}">
                    <a16:creationId xmlns="" xmlns:a16="http://schemas.microsoft.com/office/drawing/2014/main" id="{02F244C5-E035-4F83-88A1-268A806CF730}"/>
                  </a:ext>
                </a:extLst>
              </p:cNvPr>
              <p:cNvCxnSpPr>
                <a:stCxn id="79" idx="7"/>
                <a:endCxn id="80" idx="2"/>
              </p:cNvCxnSpPr>
              <p:nvPr/>
            </p:nvCxnSpPr>
            <p:spPr>
              <a:xfrm flipH="1">
                <a:off x="8076931" y="998104"/>
                <a:ext cx="154" cy="71166"/>
              </a:xfrm>
              <a:prstGeom prst="line">
                <a:avLst/>
              </a:prstGeom>
              <a:ln>
                <a:solidFill>
                  <a:srgbClr val="B74FE2"/>
                </a:solidFill>
              </a:ln>
            </p:spPr>
            <p:style>
              <a:lnRef idx="1">
                <a:schemeClr val="accent1"/>
              </a:lnRef>
              <a:fillRef idx="0">
                <a:schemeClr val="accent1"/>
              </a:fillRef>
              <a:effectRef idx="0">
                <a:schemeClr val="accent1"/>
              </a:effectRef>
              <a:fontRef idx="minor">
                <a:schemeClr val="tx1"/>
              </a:fontRef>
            </p:style>
          </p:cxnSp>
          <p:sp>
            <p:nvSpPr>
              <p:cNvPr id="79" name="任意多边形: 形状 78">
                <a:extLst>
                  <a:ext uri="{FF2B5EF4-FFF2-40B4-BE49-F238E27FC236}">
                    <a16:creationId xmlns="" xmlns:a16="http://schemas.microsoft.com/office/drawing/2014/main" id="{AA4ADB7B-6359-4DE0-B01F-C4B0A37CD10F}"/>
                  </a:ext>
                </a:extLst>
              </p:cNvPr>
              <p:cNvSpPr/>
              <p:nvPr/>
            </p:nvSpPr>
            <p:spPr>
              <a:xfrm rot="8100000">
                <a:off x="8000125" y="840323"/>
                <a:ext cx="185645" cy="160488"/>
              </a:xfrm>
              <a:custGeom>
                <a:avLst/>
                <a:gdLst>
                  <a:gd name="connsiteX0" fmla="*/ 24419 w 185645"/>
                  <a:gd name="connsiteY0" fmla="*/ 160488 h 160488"/>
                  <a:gd name="connsiteX1" fmla="*/ 6632 w 185645"/>
                  <a:gd name="connsiteY1" fmla="*/ 134107 h 160488"/>
                  <a:gd name="connsiteX2" fmla="*/ 0 w 185645"/>
                  <a:gd name="connsiteY2" fmla="*/ 101261 h 160488"/>
                  <a:gd name="connsiteX3" fmla="*/ 84384 w 185645"/>
                  <a:gd name="connsiteY3" fmla="*/ 16877 h 160488"/>
                  <a:gd name="connsiteX4" fmla="*/ 151891 w 185645"/>
                  <a:gd name="connsiteY4" fmla="*/ 0 h 160488"/>
                  <a:gd name="connsiteX5" fmla="*/ 185645 w 185645"/>
                  <a:gd name="connsiteY5" fmla="*/ 33754 h 160488"/>
                  <a:gd name="connsiteX6" fmla="*/ 183716 w 185645"/>
                  <a:gd name="connsiteY6" fmla="*/ 41468 h 160488"/>
                  <a:gd name="connsiteX7" fmla="*/ 158866 w 185645"/>
                  <a:gd name="connsiteY7" fmla="*/ 36633 h 160488"/>
                  <a:gd name="connsiteX8" fmla="*/ 61988 w 185645"/>
                  <a:gd name="connsiteY8" fmla="*/ 76761 h 160488"/>
                  <a:gd name="connsiteX9" fmla="*/ 31893 w 185645"/>
                  <a:gd name="connsiteY9" fmla="*/ 122083 h 160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645" h="160488">
                    <a:moveTo>
                      <a:pt x="24419" y="160488"/>
                    </a:moveTo>
                    <a:lnTo>
                      <a:pt x="6632" y="134107"/>
                    </a:lnTo>
                    <a:cubicBezTo>
                      <a:pt x="2361" y="124012"/>
                      <a:pt x="0" y="112912"/>
                      <a:pt x="0" y="101261"/>
                    </a:cubicBezTo>
                    <a:cubicBezTo>
                      <a:pt x="0" y="54657"/>
                      <a:pt x="37780" y="16877"/>
                      <a:pt x="84384" y="16877"/>
                    </a:cubicBezTo>
                    <a:lnTo>
                      <a:pt x="151891" y="0"/>
                    </a:lnTo>
                    <a:lnTo>
                      <a:pt x="185645" y="33754"/>
                    </a:lnTo>
                    <a:lnTo>
                      <a:pt x="183716" y="41468"/>
                    </a:lnTo>
                    <a:lnTo>
                      <a:pt x="158866" y="36633"/>
                    </a:lnTo>
                    <a:cubicBezTo>
                      <a:pt x="123803" y="36633"/>
                      <a:pt x="88740" y="50009"/>
                      <a:pt x="61988" y="76761"/>
                    </a:cubicBezTo>
                    <a:cubicBezTo>
                      <a:pt x="48612" y="90137"/>
                      <a:pt x="38581" y="105590"/>
                      <a:pt x="31893" y="122083"/>
                    </a:cubicBezTo>
                    <a:close/>
                  </a:path>
                </a:pathLst>
              </a:custGeom>
              <a:solidFill>
                <a:srgbClr val="3C0D4F"/>
              </a:solidFill>
              <a:ln>
                <a:solidFill>
                  <a:srgbClr val="3C0D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形状 75">
                <a:extLst>
                  <a:ext uri="{FF2B5EF4-FFF2-40B4-BE49-F238E27FC236}">
                    <a16:creationId xmlns="" xmlns:a16="http://schemas.microsoft.com/office/drawing/2014/main" id="{26E360BC-4309-4BCE-98CE-47A343A91FB6}"/>
                  </a:ext>
                </a:extLst>
              </p:cNvPr>
              <p:cNvSpPr/>
              <p:nvPr/>
            </p:nvSpPr>
            <p:spPr>
              <a:xfrm rot="8100000">
                <a:off x="7985566" y="818851"/>
                <a:ext cx="185645" cy="185645"/>
              </a:xfrm>
              <a:custGeom>
                <a:avLst/>
                <a:gdLst>
                  <a:gd name="connsiteX0" fmla="*/ 24716 w 185645"/>
                  <a:gd name="connsiteY0" fmla="*/ 160929 h 185645"/>
                  <a:gd name="connsiteX1" fmla="*/ 0 w 185645"/>
                  <a:gd name="connsiteY1" fmla="*/ 101261 h 185645"/>
                  <a:gd name="connsiteX2" fmla="*/ 84384 w 185645"/>
                  <a:gd name="connsiteY2" fmla="*/ 16877 h 185645"/>
                  <a:gd name="connsiteX3" fmla="*/ 151891 w 185645"/>
                  <a:gd name="connsiteY3" fmla="*/ 0 h 185645"/>
                  <a:gd name="connsiteX4" fmla="*/ 185645 w 185645"/>
                  <a:gd name="connsiteY4" fmla="*/ 33754 h 185645"/>
                  <a:gd name="connsiteX5" fmla="*/ 168768 w 185645"/>
                  <a:gd name="connsiteY5" fmla="*/ 101261 h 185645"/>
                  <a:gd name="connsiteX6" fmla="*/ 84384 w 185645"/>
                  <a:gd name="connsiteY6" fmla="*/ 185645 h 185645"/>
                  <a:gd name="connsiteX7" fmla="*/ 24716 w 185645"/>
                  <a:gd name="connsiteY7" fmla="*/ 160929 h 185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5645" h="185645">
                    <a:moveTo>
                      <a:pt x="24716" y="160929"/>
                    </a:moveTo>
                    <a:cubicBezTo>
                      <a:pt x="9445" y="145659"/>
                      <a:pt x="0" y="124563"/>
                      <a:pt x="0" y="101261"/>
                    </a:cubicBezTo>
                    <a:cubicBezTo>
                      <a:pt x="0" y="54657"/>
                      <a:pt x="37780" y="16877"/>
                      <a:pt x="84384" y="16877"/>
                    </a:cubicBezTo>
                    <a:lnTo>
                      <a:pt x="151891" y="0"/>
                    </a:lnTo>
                    <a:lnTo>
                      <a:pt x="185645" y="33754"/>
                    </a:lnTo>
                    <a:lnTo>
                      <a:pt x="168768" y="101261"/>
                    </a:lnTo>
                    <a:cubicBezTo>
                      <a:pt x="168768" y="147865"/>
                      <a:pt x="130988" y="185645"/>
                      <a:pt x="84384" y="185645"/>
                    </a:cubicBezTo>
                    <a:cubicBezTo>
                      <a:pt x="61082" y="185645"/>
                      <a:pt x="39986" y="176200"/>
                      <a:pt x="24716" y="160929"/>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0" name="组合 99">
              <a:extLst>
                <a:ext uri="{FF2B5EF4-FFF2-40B4-BE49-F238E27FC236}">
                  <a16:creationId xmlns="" xmlns:a16="http://schemas.microsoft.com/office/drawing/2014/main" id="{D1767300-B2D5-49D5-A774-5F6D1D694012}"/>
                </a:ext>
              </a:extLst>
            </p:cNvPr>
            <p:cNvGrpSpPr/>
            <p:nvPr/>
          </p:nvGrpSpPr>
          <p:grpSpPr>
            <a:xfrm>
              <a:off x="7961834" y="1092130"/>
              <a:ext cx="84691" cy="125273"/>
              <a:chOff x="7985566" y="818851"/>
              <a:chExt cx="200204" cy="296138"/>
            </a:xfrm>
          </p:grpSpPr>
          <p:sp>
            <p:nvSpPr>
              <p:cNvPr id="101" name="任意多边形: 形状 100">
                <a:extLst>
                  <a:ext uri="{FF2B5EF4-FFF2-40B4-BE49-F238E27FC236}">
                    <a16:creationId xmlns="" xmlns:a16="http://schemas.microsoft.com/office/drawing/2014/main" id="{1AB0986E-A0CC-4F4F-8F6B-3DBAD46E9BA5}"/>
                  </a:ext>
                </a:extLst>
              </p:cNvPr>
              <p:cNvSpPr/>
              <p:nvPr/>
            </p:nvSpPr>
            <p:spPr>
              <a:xfrm rot="8100000">
                <a:off x="7988853" y="819818"/>
                <a:ext cx="185645" cy="185645"/>
              </a:xfrm>
              <a:custGeom>
                <a:avLst/>
                <a:gdLst>
                  <a:gd name="connsiteX0" fmla="*/ 24716 w 185645"/>
                  <a:gd name="connsiteY0" fmla="*/ 160929 h 185645"/>
                  <a:gd name="connsiteX1" fmla="*/ 0 w 185645"/>
                  <a:gd name="connsiteY1" fmla="*/ 101261 h 185645"/>
                  <a:gd name="connsiteX2" fmla="*/ 84384 w 185645"/>
                  <a:gd name="connsiteY2" fmla="*/ 16877 h 185645"/>
                  <a:gd name="connsiteX3" fmla="*/ 151891 w 185645"/>
                  <a:gd name="connsiteY3" fmla="*/ 0 h 185645"/>
                  <a:gd name="connsiteX4" fmla="*/ 185645 w 185645"/>
                  <a:gd name="connsiteY4" fmla="*/ 33754 h 185645"/>
                  <a:gd name="connsiteX5" fmla="*/ 168768 w 185645"/>
                  <a:gd name="connsiteY5" fmla="*/ 101261 h 185645"/>
                  <a:gd name="connsiteX6" fmla="*/ 84384 w 185645"/>
                  <a:gd name="connsiteY6" fmla="*/ 185645 h 185645"/>
                  <a:gd name="connsiteX7" fmla="*/ 24716 w 185645"/>
                  <a:gd name="connsiteY7" fmla="*/ 160929 h 185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5645" h="185645">
                    <a:moveTo>
                      <a:pt x="24716" y="160929"/>
                    </a:moveTo>
                    <a:cubicBezTo>
                      <a:pt x="9445" y="145659"/>
                      <a:pt x="0" y="124563"/>
                      <a:pt x="0" y="101261"/>
                    </a:cubicBezTo>
                    <a:cubicBezTo>
                      <a:pt x="0" y="54657"/>
                      <a:pt x="37780" y="16877"/>
                      <a:pt x="84384" y="16877"/>
                    </a:cubicBezTo>
                    <a:lnTo>
                      <a:pt x="151891" y="0"/>
                    </a:lnTo>
                    <a:lnTo>
                      <a:pt x="185645" y="33754"/>
                    </a:lnTo>
                    <a:lnTo>
                      <a:pt x="168768" y="101261"/>
                    </a:lnTo>
                    <a:cubicBezTo>
                      <a:pt x="168768" y="147865"/>
                      <a:pt x="130988" y="185645"/>
                      <a:pt x="84384" y="185645"/>
                    </a:cubicBezTo>
                    <a:cubicBezTo>
                      <a:pt x="61082" y="185645"/>
                      <a:pt x="39986" y="176200"/>
                      <a:pt x="24716" y="160929"/>
                    </a:cubicBezTo>
                    <a:close/>
                  </a:path>
                </a:pathLst>
              </a:custGeom>
              <a:solidFill>
                <a:srgbClr val="B74FE2"/>
              </a:solid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梯形 101">
                <a:extLst>
                  <a:ext uri="{FF2B5EF4-FFF2-40B4-BE49-F238E27FC236}">
                    <a16:creationId xmlns="" xmlns:a16="http://schemas.microsoft.com/office/drawing/2014/main" id="{D9440C13-7C22-4DCB-8666-A38A364BEA6E}"/>
                  </a:ext>
                </a:extLst>
              </p:cNvPr>
              <p:cNvSpPr/>
              <p:nvPr/>
            </p:nvSpPr>
            <p:spPr>
              <a:xfrm flipV="1">
                <a:off x="8049931" y="1069270"/>
                <a:ext cx="54000" cy="45719"/>
              </a:xfrm>
              <a:prstGeom prst="trapezoid">
                <a:avLst/>
              </a:prstGeom>
              <a:solidFill>
                <a:srgbClr val="B74FE2"/>
              </a:solid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3" name="直接连接符 102">
                <a:extLst>
                  <a:ext uri="{FF2B5EF4-FFF2-40B4-BE49-F238E27FC236}">
                    <a16:creationId xmlns="" xmlns:a16="http://schemas.microsoft.com/office/drawing/2014/main" id="{8EE56C4F-1EBB-4B13-B439-13D5391ED385}"/>
                  </a:ext>
                </a:extLst>
              </p:cNvPr>
              <p:cNvCxnSpPr>
                <a:cxnSpLocks/>
                <a:stCxn id="106" idx="4"/>
                <a:endCxn id="102" idx="3"/>
              </p:cNvCxnSpPr>
              <p:nvPr/>
            </p:nvCxnSpPr>
            <p:spPr>
              <a:xfrm flipH="1">
                <a:off x="8098216" y="1019076"/>
                <a:ext cx="9705" cy="73053"/>
              </a:xfrm>
              <a:prstGeom prst="line">
                <a:avLst/>
              </a:prstGeom>
              <a:ln>
                <a:solidFill>
                  <a:srgbClr val="B74FE2"/>
                </a:solidFill>
              </a:ln>
            </p:spPr>
            <p:style>
              <a:lnRef idx="1">
                <a:schemeClr val="accent1"/>
              </a:lnRef>
              <a:fillRef idx="0">
                <a:schemeClr val="accent1"/>
              </a:fillRef>
              <a:effectRef idx="0">
                <a:schemeClr val="accent1"/>
              </a:effectRef>
              <a:fontRef idx="minor">
                <a:schemeClr val="tx1"/>
              </a:fontRef>
            </p:style>
          </p:cxnSp>
          <p:cxnSp>
            <p:nvCxnSpPr>
              <p:cNvPr id="104" name="直接连接符 103">
                <a:extLst>
                  <a:ext uri="{FF2B5EF4-FFF2-40B4-BE49-F238E27FC236}">
                    <a16:creationId xmlns="" xmlns:a16="http://schemas.microsoft.com/office/drawing/2014/main" id="{2542A139-6E48-4FB5-99B2-FE596B810EB9}"/>
                  </a:ext>
                </a:extLst>
              </p:cNvPr>
              <p:cNvCxnSpPr>
                <a:stCxn id="106" idx="6"/>
                <a:endCxn id="102" idx="1"/>
              </p:cNvCxnSpPr>
              <p:nvPr/>
            </p:nvCxnSpPr>
            <p:spPr>
              <a:xfrm flipH="1">
                <a:off x="8055646" y="1012257"/>
                <a:ext cx="449" cy="79872"/>
              </a:xfrm>
              <a:prstGeom prst="line">
                <a:avLst/>
              </a:prstGeom>
              <a:ln>
                <a:solidFill>
                  <a:srgbClr val="B74FE2"/>
                </a:solidFill>
              </a:ln>
            </p:spPr>
            <p:style>
              <a:lnRef idx="1">
                <a:schemeClr val="accent1"/>
              </a:lnRef>
              <a:fillRef idx="0">
                <a:schemeClr val="accent1"/>
              </a:fillRef>
              <a:effectRef idx="0">
                <a:schemeClr val="accent1"/>
              </a:effectRef>
              <a:fontRef idx="minor">
                <a:schemeClr val="tx1"/>
              </a:fontRef>
            </p:style>
          </p:cxnSp>
          <p:cxnSp>
            <p:nvCxnSpPr>
              <p:cNvPr id="105" name="直接连接符 104">
                <a:extLst>
                  <a:ext uri="{FF2B5EF4-FFF2-40B4-BE49-F238E27FC236}">
                    <a16:creationId xmlns="" xmlns:a16="http://schemas.microsoft.com/office/drawing/2014/main" id="{ACA0727B-7254-48C9-8247-3F0B75806631}"/>
                  </a:ext>
                </a:extLst>
              </p:cNvPr>
              <p:cNvCxnSpPr>
                <a:stCxn id="106" idx="7"/>
                <a:endCxn id="102" idx="2"/>
              </p:cNvCxnSpPr>
              <p:nvPr/>
            </p:nvCxnSpPr>
            <p:spPr>
              <a:xfrm flipH="1">
                <a:off x="8076931" y="998104"/>
                <a:ext cx="154" cy="71166"/>
              </a:xfrm>
              <a:prstGeom prst="line">
                <a:avLst/>
              </a:prstGeom>
              <a:ln>
                <a:solidFill>
                  <a:srgbClr val="B74FE2"/>
                </a:solidFill>
              </a:ln>
            </p:spPr>
            <p:style>
              <a:lnRef idx="1">
                <a:schemeClr val="accent1"/>
              </a:lnRef>
              <a:fillRef idx="0">
                <a:schemeClr val="accent1"/>
              </a:fillRef>
              <a:effectRef idx="0">
                <a:schemeClr val="accent1"/>
              </a:effectRef>
              <a:fontRef idx="minor">
                <a:schemeClr val="tx1"/>
              </a:fontRef>
            </p:style>
          </p:cxnSp>
          <p:sp>
            <p:nvSpPr>
              <p:cNvPr id="106" name="任意多边形: 形状 105">
                <a:extLst>
                  <a:ext uri="{FF2B5EF4-FFF2-40B4-BE49-F238E27FC236}">
                    <a16:creationId xmlns="" xmlns:a16="http://schemas.microsoft.com/office/drawing/2014/main" id="{C7231C42-A26E-4431-87F5-27F0D8555D70}"/>
                  </a:ext>
                </a:extLst>
              </p:cNvPr>
              <p:cNvSpPr/>
              <p:nvPr/>
            </p:nvSpPr>
            <p:spPr>
              <a:xfrm rot="8100000">
                <a:off x="8000125" y="840323"/>
                <a:ext cx="185645" cy="160488"/>
              </a:xfrm>
              <a:custGeom>
                <a:avLst/>
                <a:gdLst>
                  <a:gd name="connsiteX0" fmla="*/ 24419 w 185645"/>
                  <a:gd name="connsiteY0" fmla="*/ 160488 h 160488"/>
                  <a:gd name="connsiteX1" fmla="*/ 6632 w 185645"/>
                  <a:gd name="connsiteY1" fmla="*/ 134107 h 160488"/>
                  <a:gd name="connsiteX2" fmla="*/ 0 w 185645"/>
                  <a:gd name="connsiteY2" fmla="*/ 101261 h 160488"/>
                  <a:gd name="connsiteX3" fmla="*/ 84384 w 185645"/>
                  <a:gd name="connsiteY3" fmla="*/ 16877 h 160488"/>
                  <a:gd name="connsiteX4" fmla="*/ 151891 w 185645"/>
                  <a:gd name="connsiteY4" fmla="*/ 0 h 160488"/>
                  <a:gd name="connsiteX5" fmla="*/ 185645 w 185645"/>
                  <a:gd name="connsiteY5" fmla="*/ 33754 h 160488"/>
                  <a:gd name="connsiteX6" fmla="*/ 183716 w 185645"/>
                  <a:gd name="connsiteY6" fmla="*/ 41468 h 160488"/>
                  <a:gd name="connsiteX7" fmla="*/ 158866 w 185645"/>
                  <a:gd name="connsiteY7" fmla="*/ 36633 h 160488"/>
                  <a:gd name="connsiteX8" fmla="*/ 61988 w 185645"/>
                  <a:gd name="connsiteY8" fmla="*/ 76761 h 160488"/>
                  <a:gd name="connsiteX9" fmla="*/ 31893 w 185645"/>
                  <a:gd name="connsiteY9" fmla="*/ 122083 h 160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645" h="160488">
                    <a:moveTo>
                      <a:pt x="24419" y="160488"/>
                    </a:moveTo>
                    <a:lnTo>
                      <a:pt x="6632" y="134107"/>
                    </a:lnTo>
                    <a:cubicBezTo>
                      <a:pt x="2361" y="124012"/>
                      <a:pt x="0" y="112912"/>
                      <a:pt x="0" y="101261"/>
                    </a:cubicBezTo>
                    <a:cubicBezTo>
                      <a:pt x="0" y="54657"/>
                      <a:pt x="37780" y="16877"/>
                      <a:pt x="84384" y="16877"/>
                    </a:cubicBezTo>
                    <a:lnTo>
                      <a:pt x="151891" y="0"/>
                    </a:lnTo>
                    <a:lnTo>
                      <a:pt x="185645" y="33754"/>
                    </a:lnTo>
                    <a:lnTo>
                      <a:pt x="183716" y="41468"/>
                    </a:lnTo>
                    <a:lnTo>
                      <a:pt x="158866" y="36633"/>
                    </a:lnTo>
                    <a:cubicBezTo>
                      <a:pt x="123803" y="36633"/>
                      <a:pt x="88740" y="50009"/>
                      <a:pt x="61988" y="76761"/>
                    </a:cubicBezTo>
                    <a:cubicBezTo>
                      <a:pt x="48612" y="90137"/>
                      <a:pt x="38581" y="105590"/>
                      <a:pt x="31893" y="122083"/>
                    </a:cubicBezTo>
                    <a:close/>
                  </a:path>
                </a:pathLst>
              </a:custGeom>
              <a:solidFill>
                <a:srgbClr val="3C0D4F"/>
              </a:solidFill>
              <a:ln>
                <a:solidFill>
                  <a:srgbClr val="3C0D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形状 106">
                <a:extLst>
                  <a:ext uri="{FF2B5EF4-FFF2-40B4-BE49-F238E27FC236}">
                    <a16:creationId xmlns="" xmlns:a16="http://schemas.microsoft.com/office/drawing/2014/main" id="{4FA370DD-876C-453D-9A5F-77559E49E55F}"/>
                  </a:ext>
                </a:extLst>
              </p:cNvPr>
              <p:cNvSpPr/>
              <p:nvPr/>
            </p:nvSpPr>
            <p:spPr>
              <a:xfrm rot="8100000">
                <a:off x="7985566" y="818851"/>
                <a:ext cx="185645" cy="185645"/>
              </a:xfrm>
              <a:custGeom>
                <a:avLst/>
                <a:gdLst>
                  <a:gd name="connsiteX0" fmla="*/ 24716 w 185645"/>
                  <a:gd name="connsiteY0" fmla="*/ 160929 h 185645"/>
                  <a:gd name="connsiteX1" fmla="*/ 0 w 185645"/>
                  <a:gd name="connsiteY1" fmla="*/ 101261 h 185645"/>
                  <a:gd name="connsiteX2" fmla="*/ 84384 w 185645"/>
                  <a:gd name="connsiteY2" fmla="*/ 16877 h 185645"/>
                  <a:gd name="connsiteX3" fmla="*/ 151891 w 185645"/>
                  <a:gd name="connsiteY3" fmla="*/ 0 h 185645"/>
                  <a:gd name="connsiteX4" fmla="*/ 185645 w 185645"/>
                  <a:gd name="connsiteY4" fmla="*/ 33754 h 185645"/>
                  <a:gd name="connsiteX5" fmla="*/ 168768 w 185645"/>
                  <a:gd name="connsiteY5" fmla="*/ 101261 h 185645"/>
                  <a:gd name="connsiteX6" fmla="*/ 84384 w 185645"/>
                  <a:gd name="connsiteY6" fmla="*/ 185645 h 185645"/>
                  <a:gd name="connsiteX7" fmla="*/ 24716 w 185645"/>
                  <a:gd name="connsiteY7" fmla="*/ 160929 h 185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5645" h="185645">
                    <a:moveTo>
                      <a:pt x="24716" y="160929"/>
                    </a:moveTo>
                    <a:cubicBezTo>
                      <a:pt x="9445" y="145659"/>
                      <a:pt x="0" y="124563"/>
                      <a:pt x="0" y="101261"/>
                    </a:cubicBezTo>
                    <a:cubicBezTo>
                      <a:pt x="0" y="54657"/>
                      <a:pt x="37780" y="16877"/>
                      <a:pt x="84384" y="16877"/>
                    </a:cubicBezTo>
                    <a:lnTo>
                      <a:pt x="151891" y="0"/>
                    </a:lnTo>
                    <a:lnTo>
                      <a:pt x="185645" y="33754"/>
                    </a:lnTo>
                    <a:lnTo>
                      <a:pt x="168768" y="101261"/>
                    </a:lnTo>
                    <a:cubicBezTo>
                      <a:pt x="168768" y="147865"/>
                      <a:pt x="130988" y="185645"/>
                      <a:pt x="84384" y="185645"/>
                    </a:cubicBezTo>
                    <a:cubicBezTo>
                      <a:pt x="61082" y="185645"/>
                      <a:pt x="39986" y="176200"/>
                      <a:pt x="24716" y="160929"/>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8" name="组合 107">
              <a:extLst>
                <a:ext uri="{FF2B5EF4-FFF2-40B4-BE49-F238E27FC236}">
                  <a16:creationId xmlns="" xmlns:a16="http://schemas.microsoft.com/office/drawing/2014/main" id="{D29FC3D4-C316-40A8-ADF5-0F019C3FA7EA}"/>
                </a:ext>
              </a:extLst>
            </p:cNvPr>
            <p:cNvGrpSpPr/>
            <p:nvPr/>
          </p:nvGrpSpPr>
          <p:grpSpPr>
            <a:xfrm>
              <a:off x="8025150" y="1358244"/>
              <a:ext cx="45798" cy="67744"/>
              <a:chOff x="7985566" y="818851"/>
              <a:chExt cx="200204" cy="296138"/>
            </a:xfrm>
          </p:grpSpPr>
          <p:sp>
            <p:nvSpPr>
              <p:cNvPr id="109" name="任意多边形: 形状 108">
                <a:extLst>
                  <a:ext uri="{FF2B5EF4-FFF2-40B4-BE49-F238E27FC236}">
                    <a16:creationId xmlns="" xmlns:a16="http://schemas.microsoft.com/office/drawing/2014/main" id="{CA03143C-1ABD-4DAE-8B29-9A7AF7B31EC7}"/>
                  </a:ext>
                </a:extLst>
              </p:cNvPr>
              <p:cNvSpPr/>
              <p:nvPr/>
            </p:nvSpPr>
            <p:spPr>
              <a:xfrm rot="8100000">
                <a:off x="7988853" y="819818"/>
                <a:ext cx="185645" cy="185645"/>
              </a:xfrm>
              <a:custGeom>
                <a:avLst/>
                <a:gdLst>
                  <a:gd name="connsiteX0" fmla="*/ 24716 w 185645"/>
                  <a:gd name="connsiteY0" fmla="*/ 160929 h 185645"/>
                  <a:gd name="connsiteX1" fmla="*/ 0 w 185645"/>
                  <a:gd name="connsiteY1" fmla="*/ 101261 h 185645"/>
                  <a:gd name="connsiteX2" fmla="*/ 84384 w 185645"/>
                  <a:gd name="connsiteY2" fmla="*/ 16877 h 185645"/>
                  <a:gd name="connsiteX3" fmla="*/ 151891 w 185645"/>
                  <a:gd name="connsiteY3" fmla="*/ 0 h 185645"/>
                  <a:gd name="connsiteX4" fmla="*/ 185645 w 185645"/>
                  <a:gd name="connsiteY4" fmla="*/ 33754 h 185645"/>
                  <a:gd name="connsiteX5" fmla="*/ 168768 w 185645"/>
                  <a:gd name="connsiteY5" fmla="*/ 101261 h 185645"/>
                  <a:gd name="connsiteX6" fmla="*/ 84384 w 185645"/>
                  <a:gd name="connsiteY6" fmla="*/ 185645 h 185645"/>
                  <a:gd name="connsiteX7" fmla="*/ 24716 w 185645"/>
                  <a:gd name="connsiteY7" fmla="*/ 160929 h 185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5645" h="185645">
                    <a:moveTo>
                      <a:pt x="24716" y="160929"/>
                    </a:moveTo>
                    <a:cubicBezTo>
                      <a:pt x="9445" y="145659"/>
                      <a:pt x="0" y="124563"/>
                      <a:pt x="0" y="101261"/>
                    </a:cubicBezTo>
                    <a:cubicBezTo>
                      <a:pt x="0" y="54657"/>
                      <a:pt x="37780" y="16877"/>
                      <a:pt x="84384" y="16877"/>
                    </a:cubicBezTo>
                    <a:lnTo>
                      <a:pt x="151891" y="0"/>
                    </a:lnTo>
                    <a:lnTo>
                      <a:pt x="185645" y="33754"/>
                    </a:lnTo>
                    <a:lnTo>
                      <a:pt x="168768" y="101261"/>
                    </a:lnTo>
                    <a:cubicBezTo>
                      <a:pt x="168768" y="147865"/>
                      <a:pt x="130988" y="185645"/>
                      <a:pt x="84384" y="185645"/>
                    </a:cubicBezTo>
                    <a:cubicBezTo>
                      <a:pt x="61082" y="185645"/>
                      <a:pt x="39986" y="176200"/>
                      <a:pt x="24716" y="160929"/>
                    </a:cubicBezTo>
                    <a:close/>
                  </a:path>
                </a:pathLst>
              </a:custGeom>
              <a:solidFill>
                <a:srgbClr val="B74FE2"/>
              </a:solid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梯形 109">
                <a:extLst>
                  <a:ext uri="{FF2B5EF4-FFF2-40B4-BE49-F238E27FC236}">
                    <a16:creationId xmlns="" xmlns:a16="http://schemas.microsoft.com/office/drawing/2014/main" id="{F00C5C00-F9E5-4B49-B809-5C7CA61C89E1}"/>
                  </a:ext>
                </a:extLst>
              </p:cNvPr>
              <p:cNvSpPr/>
              <p:nvPr/>
            </p:nvSpPr>
            <p:spPr>
              <a:xfrm flipV="1">
                <a:off x="8049931" y="1069270"/>
                <a:ext cx="54000" cy="45719"/>
              </a:xfrm>
              <a:prstGeom prst="trapezoid">
                <a:avLst/>
              </a:prstGeom>
              <a:solidFill>
                <a:srgbClr val="B74FE2"/>
              </a:solid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1" name="直接连接符 110">
                <a:extLst>
                  <a:ext uri="{FF2B5EF4-FFF2-40B4-BE49-F238E27FC236}">
                    <a16:creationId xmlns="" xmlns:a16="http://schemas.microsoft.com/office/drawing/2014/main" id="{6FE05308-AAE8-4835-B3F2-7B71FC8B2A01}"/>
                  </a:ext>
                </a:extLst>
              </p:cNvPr>
              <p:cNvCxnSpPr>
                <a:cxnSpLocks/>
                <a:stCxn id="114" idx="4"/>
                <a:endCxn id="110" idx="3"/>
              </p:cNvCxnSpPr>
              <p:nvPr/>
            </p:nvCxnSpPr>
            <p:spPr>
              <a:xfrm flipH="1">
                <a:off x="8098216" y="1019076"/>
                <a:ext cx="9705" cy="73053"/>
              </a:xfrm>
              <a:prstGeom prst="line">
                <a:avLst/>
              </a:prstGeom>
              <a:ln>
                <a:solidFill>
                  <a:srgbClr val="B74FE2"/>
                </a:solidFill>
              </a:ln>
            </p:spPr>
            <p:style>
              <a:lnRef idx="1">
                <a:schemeClr val="accent1"/>
              </a:lnRef>
              <a:fillRef idx="0">
                <a:schemeClr val="accent1"/>
              </a:fillRef>
              <a:effectRef idx="0">
                <a:schemeClr val="accent1"/>
              </a:effectRef>
              <a:fontRef idx="minor">
                <a:schemeClr val="tx1"/>
              </a:fontRef>
            </p:style>
          </p:cxnSp>
          <p:cxnSp>
            <p:nvCxnSpPr>
              <p:cNvPr id="112" name="直接连接符 111">
                <a:extLst>
                  <a:ext uri="{FF2B5EF4-FFF2-40B4-BE49-F238E27FC236}">
                    <a16:creationId xmlns="" xmlns:a16="http://schemas.microsoft.com/office/drawing/2014/main" id="{FBEDCC1E-7CB1-4DC0-B729-E61E466363F6}"/>
                  </a:ext>
                </a:extLst>
              </p:cNvPr>
              <p:cNvCxnSpPr>
                <a:stCxn id="114" idx="6"/>
                <a:endCxn id="110" idx="1"/>
              </p:cNvCxnSpPr>
              <p:nvPr/>
            </p:nvCxnSpPr>
            <p:spPr>
              <a:xfrm flipH="1">
                <a:off x="8055646" y="1012257"/>
                <a:ext cx="449" cy="79872"/>
              </a:xfrm>
              <a:prstGeom prst="line">
                <a:avLst/>
              </a:prstGeom>
              <a:ln>
                <a:solidFill>
                  <a:srgbClr val="B74FE2"/>
                </a:solidFill>
              </a:ln>
            </p:spPr>
            <p:style>
              <a:lnRef idx="1">
                <a:schemeClr val="accent1"/>
              </a:lnRef>
              <a:fillRef idx="0">
                <a:schemeClr val="accent1"/>
              </a:fillRef>
              <a:effectRef idx="0">
                <a:schemeClr val="accent1"/>
              </a:effectRef>
              <a:fontRef idx="minor">
                <a:schemeClr val="tx1"/>
              </a:fontRef>
            </p:style>
          </p:cxnSp>
          <p:cxnSp>
            <p:nvCxnSpPr>
              <p:cNvPr id="113" name="直接连接符 112">
                <a:extLst>
                  <a:ext uri="{FF2B5EF4-FFF2-40B4-BE49-F238E27FC236}">
                    <a16:creationId xmlns="" xmlns:a16="http://schemas.microsoft.com/office/drawing/2014/main" id="{146766C8-BA4E-416F-A7C4-E7E9CDD0BDE6}"/>
                  </a:ext>
                </a:extLst>
              </p:cNvPr>
              <p:cNvCxnSpPr>
                <a:stCxn id="114" idx="7"/>
                <a:endCxn id="110" idx="2"/>
              </p:cNvCxnSpPr>
              <p:nvPr/>
            </p:nvCxnSpPr>
            <p:spPr>
              <a:xfrm flipH="1">
                <a:off x="8076931" y="998104"/>
                <a:ext cx="154" cy="71166"/>
              </a:xfrm>
              <a:prstGeom prst="line">
                <a:avLst/>
              </a:prstGeom>
              <a:ln>
                <a:solidFill>
                  <a:srgbClr val="B74FE2"/>
                </a:solidFill>
              </a:ln>
            </p:spPr>
            <p:style>
              <a:lnRef idx="1">
                <a:schemeClr val="accent1"/>
              </a:lnRef>
              <a:fillRef idx="0">
                <a:schemeClr val="accent1"/>
              </a:fillRef>
              <a:effectRef idx="0">
                <a:schemeClr val="accent1"/>
              </a:effectRef>
              <a:fontRef idx="minor">
                <a:schemeClr val="tx1"/>
              </a:fontRef>
            </p:style>
          </p:cxnSp>
          <p:sp>
            <p:nvSpPr>
              <p:cNvPr id="114" name="任意多边形: 形状 113">
                <a:extLst>
                  <a:ext uri="{FF2B5EF4-FFF2-40B4-BE49-F238E27FC236}">
                    <a16:creationId xmlns="" xmlns:a16="http://schemas.microsoft.com/office/drawing/2014/main" id="{AA03018D-60C8-4F42-A913-689E5CC3B9FB}"/>
                  </a:ext>
                </a:extLst>
              </p:cNvPr>
              <p:cNvSpPr/>
              <p:nvPr/>
            </p:nvSpPr>
            <p:spPr>
              <a:xfrm rot="8100000">
                <a:off x="8000125" y="840323"/>
                <a:ext cx="185645" cy="160488"/>
              </a:xfrm>
              <a:custGeom>
                <a:avLst/>
                <a:gdLst>
                  <a:gd name="connsiteX0" fmla="*/ 24419 w 185645"/>
                  <a:gd name="connsiteY0" fmla="*/ 160488 h 160488"/>
                  <a:gd name="connsiteX1" fmla="*/ 6632 w 185645"/>
                  <a:gd name="connsiteY1" fmla="*/ 134107 h 160488"/>
                  <a:gd name="connsiteX2" fmla="*/ 0 w 185645"/>
                  <a:gd name="connsiteY2" fmla="*/ 101261 h 160488"/>
                  <a:gd name="connsiteX3" fmla="*/ 84384 w 185645"/>
                  <a:gd name="connsiteY3" fmla="*/ 16877 h 160488"/>
                  <a:gd name="connsiteX4" fmla="*/ 151891 w 185645"/>
                  <a:gd name="connsiteY4" fmla="*/ 0 h 160488"/>
                  <a:gd name="connsiteX5" fmla="*/ 185645 w 185645"/>
                  <a:gd name="connsiteY5" fmla="*/ 33754 h 160488"/>
                  <a:gd name="connsiteX6" fmla="*/ 183716 w 185645"/>
                  <a:gd name="connsiteY6" fmla="*/ 41468 h 160488"/>
                  <a:gd name="connsiteX7" fmla="*/ 158866 w 185645"/>
                  <a:gd name="connsiteY7" fmla="*/ 36633 h 160488"/>
                  <a:gd name="connsiteX8" fmla="*/ 61988 w 185645"/>
                  <a:gd name="connsiteY8" fmla="*/ 76761 h 160488"/>
                  <a:gd name="connsiteX9" fmla="*/ 31893 w 185645"/>
                  <a:gd name="connsiteY9" fmla="*/ 122083 h 160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645" h="160488">
                    <a:moveTo>
                      <a:pt x="24419" y="160488"/>
                    </a:moveTo>
                    <a:lnTo>
                      <a:pt x="6632" y="134107"/>
                    </a:lnTo>
                    <a:cubicBezTo>
                      <a:pt x="2361" y="124012"/>
                      <a:pt x="0" y="112912"/>
                      <a:pt x="0" y="101261"/>
                    </a:cubicBezTo>
                    <a:cubicBezTo>
                      <a:pt x="0" y="54657"/>
                      <a:pt x="37780" y="16877"/>
                      <a:pt x="84384" y="16877"/>
                    </a:cubicBezTo>
                    <a:lnTo>
                      <a:pt x="151891" y="0"/>
                    </a:lnTo>
                    <a:lnTo>
                      <a:pt x="185645" y="33754"/>
                    </a:lnTo>
                    <a:lnTo>
                      <a:pt x="183716" y="41468"/>
                    </a:lnTo>
                    <a:lnTo>
                      <a:pt x="158866" y="36633"/>
                    </a:lnTo>
                    <a:cubicBezTo>
                      <a:pt x="123803" y="36633"/>
                      <a:pt x="88740" y="50009"/>
                      <a:pt x="61988" y="76761"/>
                    </a:cubicBezTo>
                    <a:cubicBezTo>
                      <a:pt x="48612" y="90137"/>
                      <a:pt x="38581" y="105590"/>
                      <a:pt x="31893" y="122083"/>
                    </a:cubicBezTo>
                    <a:close/>
                  </a:path>
                </a:pathLst>
              </a:custGeom>
              <a:solidFill>
                <a:srgbClr val="3C0D4F"/>
              </a:solidFill>
              <a:ln>
                <a:solidFill>
                  <a:srgbClr val="3C0D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形状 114">
                <a:extLst>
                  <a:ext uri="{FF2B5EF4-FFF2-40B4-BE49-F238E27FC236}">
                    <a16:creationId xmlns="" xmlns:a16="http://schemas.microsoft.com/office/drawing/2014/main" id="{ABCFAF44-4067-479C-AE62-E0283A3E555E}"/>
                  </a:ext>
                </a:extLst>
              </p:cNvPr>
              <p:cNvSpPr/>
              <p:nvPr/>
            </p:nvSpPr>
            <p:spPr>
              <a:xfrm rot="8100000">
                <a:off x="7985566" y="818851"/>
                <a:ext cx="185645" cy="185645"/>
              </a:xfrm>
              <a:custGeom>
                <a:avLst/>
                <a:gdLst>
                  <a:gd name="connsiteX0" fmla="*/ 24716 w 185645"/>
                  <a:gd name="connsiteY0" fmla="*/ 160929 h 185645"/>
                  <a:gd name="connsiteX1" fmla="*/ 0 w 185645"/>
                  <a:gd name="connsiteY1" fmla="*/ 101261 h 185645"/>
                  <a:gd name="connsiteX2" fmla="*/ 84384 w 185645"/>
                  <a:gd name="connsiteY2" fmla="*/ 16877 h 185645"/>
                  <a:gd name="connsiteX3" fmla="*/ 151891 w 185645"/>
                  <a:gd name="connsiteY3" fmla="*/ 0 h 185645"/>
                  <a:gd name="connsiteX4" fmla="*/ 185645 w 185645"/>
                  <a:gd name="connsiteY4" fmla="*/ 33754 h 185645"/>
                  <a:gd name="connsiteX5" fmla="*/ 168768 w 185645"/>
                  <a:gd name="connsiteY5" fmla="*/ 101261 h 185645"/>
                  <a:gd name="connsiteX6" fmla="*/ 84384 w 185645"/>
                  <a:gd name="connsiteY6" fmla="*/ 185645 h 185645"/>
                  <a:gd name="connsiteX7" fmla="*/ 24716 w 185645"/>
                  <a:gd name="connsiteY7" fmla="*/ 160929 h 185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5645" h="185645">
                    <a:moveTo>
                      <a:pt x="24716" y="160929"/>
                    </a:moveTo>
                    <a:cubicBezTo>
                      <a:pt x="9445" y="145659"/>
                      <a:pt x="0" y="124563"/>
                      <a:pt x="0" y="101261"/>
                    </a:cubicBezTo>
                    <a:cubicBezTo>
                      <a:pt x="0" y="54657"/>
                      <a:pt x="37780" y="16877"/>
                      <a:pt x="84384" y="16877"/>
                    </a:cubicBezTo>
                    <a:lnTo>
                      <a:pt x="151891" y="0"/>
                    </a:lnTo>
                    <a:lnTo>
                      <a:pt x="185645" y="33754"/>
                    </a:lnTo>
                    <a:lnTo>
                      <a:pt x="168768" y="101261"/>
                    </a:lnTo>
                    <a:cubicBezTo>
                      <a:pt x="168768" y="147865"/>
                      <a:pt x="130988" y="185645"/>
                      <a:pt x="84384" y="185645"/>
                    </a:cubicBezTo>
                    <a:cubicBezTo>
                      <a:pt x="61082" y="185645"/>
                      <a:pt x="39986" y="176200"/>
                      <a:pt x="24716" y="160929"/>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82" name="文本框 181">
            <a:extLst>
              <a:ext uri="{FF2B5EF4-FFF2-40B4-BE49-F238E27FC236}">
                <a16:creationId xmlns="" xmlns:a16="http://schemas.microsoft.com/office/drawing/2014/main" id="{9FE8F8C8-A4F9-421A-BEAD-07098C61CB2F}"/>
              </a:ext>
            </a:extLst>
          </p:cNvPr>
          <p:cNvSpPr txBox="1"/>
          <p:nvPr/>
        </p:nvSpPr>
        <p:spPr>
          <a:xfrm>
            <a:off x="2836738" y="1030303"/>
            <a:ext cx="2713587" cy="840358"/>
          </a:xfrm>
          <a:prstGeom prst="rect">
            <a:avLst/>
          </a:prstGeom>
          <a:noFill/>
        </p:spPr>
        <p:txBody>
          <a:bodyPr wrap="square" rtlCol="0">
            <a:spAutoFit/>
          </a:bodyPr>
          <a:lstStyle/>
          <a:p>
            <a:pP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请在这里输入您的文字请在这里输入您的文字请在这里输入您的文字请在这里输入您的文字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7" name="矩形 6">
            <a:extLst>
              <a:ext uri="{FF2B5EF4-FFF2-40B4-BE49-F238E27FC236}">
                <a16:creationId xmlns="" xmlns:a16="http://schemas.microsoft.com/office/drawing/2014/main" id="{B7B6B308-0CF5-4D63-871A-2981D14A77B2}"/>
              </a:ext>
            </a:extLst>
          </p:cNvPr>
          <p:cNvSpPr/>
          <p:nvPr/>
        </p:nvSpPr>
        <p:spPr>
          <a:xfrm>
            <a:off x="687208" y="682122"/>
            <a:ext cx="5109993" cy="1406626"/>
          </a:xfrm>
          <a:prstGeom prst="rect">
            <a:avLst/>
          </a:prstGeom>
          <a:noFill/>
          <a:ln>
            <a:solidFill>
              <a:srgbClr val="FF8A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矩形 182">
            <a:extLst>
              <a:ext uri="{FF2B5EF4-FFF2-40B4-BE49-F238E27FC236}">
                <a16:creationId xmlns="" xmlns:a16="http://schemas.microsoft.com/office/drawing/2014/main" id="{66558B61-3C31-4ABA-92E8-DEF109F6FC2C}"/>
              </a:ext>
            </a:extLst>
          </p:cNvPr>
          <p:cNvSpPr/>
          <p:nvPr/>
        </p:nvSpPr>
        <p:spPr>
          <a:xfrm>
            <a:off x="6043717" y="682122"/>
            <a:ext cx="2299876" cy="3843674"/>
          </a:xfrm>
          <a:prstGeom prst="rect">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文本框 183">
            <a:extLst>
              <a:ext uri="{FF2B5EF4-FFF2-40B4-BE49-F238E27FC236}">
                <a16:creationId xmlns="" xmlns:a16="http://schemas.microsoft.com/office/drawing/2014/main" id="{3E717E48-595B-4405-ADF6-E7E9AAC0EC20}"/>
              </a:ext>
            </a:extLst>
          </p:cNvPr>
          <p:cNvSpPr txBox="1"/>
          <p:nvPr/>
        </p:nvSpPr>
        <p:spPr>
          <a:xfrm>
            <a:off x="6271961" y="2206915"/>
            <a:ext cx="1843389" cy="1374735"/>
          </a:xfrm>
          <a:prstGeom prst="rect">
            <a:avLst/>
          </a:prstGeom>
          <a:noFill/>
        </p:spPr>
        <p:txBody>
          <a:bodyPr wrap="square" rtlCol="0">
            <a:spAutoFit/>
          </a:bodyPr>
          <a:lstStyle/>
          <a:p>
            <a:pP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请在这里输入您的文字请在这里输入您的文字请在这里输入您的文字请在这里输入您的文字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85" name="矩形 184">
            <a:extLst>
              <a:ext uri="{FF2B5EF4-FFF2-40B4-BE49-F238E27FC236}">
                <a16:creationId xmlns="" xmlns:a16="http://schemas.microsoft.com/office/drawing/2014/main" id="{0D53D7A8-6C72-4D23-9098-3150158F4A5D}"/>
              </a:ext>
            </a:extLst>
          </p:cNvPr>
          <p:cNvSpPr/>
          <p:nvPr/>
        </p:nvSpPr>
        <p:spPr>
          <a:xfrm>
            <a:off x="684058" y="2325212"/>
            <a:ext cx="5109993" cy="2200584"/>
          </a:xfrm>
          <a:prstGeom prst="rect">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文本框 185">
            <a:extLst>
              <a:ext uri="{FF2B5EF4-FFF2-40B4-BE49-F238E27FC236}">
                <a16:creationId xmlns="" xmlns:a16="http://schemas.microsoft.com/office/drawing/2014/main" id="{EFD4F2CE-BDE6-4F19-A6F8-70A989EF509C}"/>
              </a:ext>
            </a:extLst>
          </p:cNvPr>
          <p:cNvSpPr txBox="1"/>
          <p:nvPr/>
        </p:nvSpPr>
        <p:spPr>
          <a:xfrm>
            <a:off x="2834215" y="2963996"/>
            <a:ext cx="2713587" cy="840358"/>
          </a:xfrm>
          <a:prstGeom prst="rect">
            <a:avLst/>
          </a:prstGeom>
          <a:noFill/>
        </p:spPr>
        <p:txBody>
          <a:bodyPr wrap="square" rtlCol="0">
            <a:spAutoFit/>
          </a:bodyPr>
          <a:lstStyle/>
          <a:p>
            <a:pP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请在这里输入您的文字请在这里输入您的文字请在这里输入您的文字请在这里输入您的文字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66740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1253CEC7-E5D7-4056-B208-DA4B09678037}"/>
              </a:ext>
            </a:extLst>
          </p:cNvPr>
          <p:cNvSpPr/>
          <p:nvPr/>
        </p:nvSpPr>
        <p:spPr>
          <a:xfrm>
            <a:off x="0" y="-4052"/>
            <a:ext cx="9144001" cy="5151604"/>
          </a:xfrm>
          <a:prstGeom prst="rect">
            <a:avLst/>
          </a:prstGeom>
          <a:solidFill>
            <a:srgbClr val="16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a:extLst>
              <a:ext uri="{FF2B5EF4-FFF2-40B4-BE49-F238E27FC236}">
                <a16:creationId xmlns="" xmlns:a16="http://schemas.microsoft.com/office/drawing/2014/main" id="{C13C53E5-1A92-48A0-BCEA-186AF458DE99}"/>
              </a:ext>
            </a:extLst>
          </p:cNvPr>
          <p:cNvGrpSpPr/>
          <p:nvPr/>
        </p:nvGrpSpPr>
        <p:grpSpPr>
          <a:xfrm>
            <a:off x="1047755" y="967642"/>
            <a:ext cx="7048490" cy="3208217"/>
            <a:chOff x="1265771" y="1069242"/>
            <a:chExt cx="7048490" cy="3208217"/>
          </a:xfrm>
        </p:grpSpPr>
        <p:grpSp>
          <p:nvGrpSpPr>
            <p:cNvPr id="9" name="组合 8">
              <a:extLst>
                <a:ext uri="{FF2B5EF4-FFF2-40B4-BE49-F238E27FC236}">
                  <a16:creationId xmlns="" xmlns:a16="http://schemas.microsoft.com/office/drawing/2014/main" id="{3B5E7E22-F72C-4D82-ADAA-0C777097BD2B}"/>
                </a:ext>
              </a:extLst>
            </p:cNvPr>
            <p:cNvGrpSpPr/>
            <p:nvPr/>
          </p:nvGrpSpPr>
          <p:grpSpPr>
            <a:xfrm>
              <a:off x="4765207" y="1069242"/>
              <a:ext cx="3113023" cy="3208217"/>
              <a:chOff x="904554" y="862689"/>
              <a:chExt cx="3113023" cy="3208217"/>
            </a:xfrm>
          </p:grpSpPr>
          <p:sp>
            <p:nvSpPr>
              <p:cNvPr id="135" name="文本框 134">
                <a:extLst>
                  <a:ext uri="{FF2B5EF4-FFF2-40B4-BE49-F238E27FC236}">
                    <a16:creationId xmlns="" xmlns:a16="http://schemas.microsoft.com/office/drawing/2014/main" id="{C1796164-C0BE-431E-87F0-56829A2511A3}"/>
                  </a:ext>
                </a:extLst>
              </p:cNvPr>
              <p:cNvSpPr txBox="1"/>
              <p:nvPr/>
            </p:nvSpPr>
            <p:spPr>
              <a:xfrm>
                <a:off x="904554" y="1866633"/>
                <a:ext cx="2251963" cy="1200329"/>
              </a:xfrm>
              <a:prstGeom prst="rect">
                <a:avLst/>
              </a:prstGeom>
              <a:noFill/>
            </p:spPr>
            <p:txBody>
              <a:bodyPr wrap="square" rtlCol="0">
                <a:spAutoFit/>
              </a:bodyPr>
              <a:lstStyle/>
              <a:p>
                <a:r>
                  <a:rPr lang="en-US" altLang="zh-CN" sz="7200" dirty="0">
                    <a:ln w="76200">
                      <a:solidFill>
                        <a:srgbClr val="6E1890"/>
                      </a:solidFill>
                    </a:ln>
                    <a:solidFill>
                      <a:srgbClr val="CA7AEA"/>
                    </a:solidFill>
                    <a:effectLst>
                      <a:glow rad="203200">
                        <a:srgbClr val="AE35DF">
                          <a:alpha val="22000"/>
                        </a:srgbClr>
                      </a:glow>
                    </a:effectLst>
                    <a:latin typeface="Bauhaus 93" panose="04030905020B02020C02" pitchFamily="82" charset="0"/>
                  </a:rPr>
                  <a:t>C4D</a:t>
                </a:r>
                <a:endParaRPr lang="zh-CN" altLang="en-US" sz="7200" dirty="0">
                  <a:ln w="76200">
                    <a:solidFill>
                      <a:srgbClr val="6E1890"/>
                    </a:solidFill>
                  </a:ln>
                  <a:solidFill>
                    <a:srgbClr val="CA7AEA"/>
                  </a:solidFill>
                  <a:effectLst>
                    <a:glow rad="203200">
                      <a:srgbClr val="AE35DF">
                        <a:alpha val="22000"/>
                      </a:srgbClr>
                    </a:glow>
                  </a:effectLst>
                  <a:latin typeface="Bauhaus 93" panose="04030905020B02020C02" pitchFamily="82" charset="0"/>
                </a:endParaRPr>
              </a:p>
            </p:txBody>
          </p:sp>
          <p:sp>
            <p:nvSpPr>
              <p:cNvPr id="142" name="文本框 141">
                <a:extLst>
                  <a:ext uri="{FF2B5EF4-FFF2-40B4-BE49-F238E27FC236}">
                    <a16:creationId xmlns="" xmlns:a16="http://schemas.microsoft.com/office/drawing/2014/main" id="{E93B53F0-5399-4885-8DCB-E121B6581418}"/>
                  </a:ext>
                </a:extLst>
              </p:cNvPr>
              <p:cNvSpPr txBox="1"/>
              <p:nvPr/>
            </p:nvSpPr>
            <p:spPr>
              <a:xfrm>
                <a:off x="904554" y="2870577"/>
                <a:ext cx="3113023" cy="1200329"/>
              </a:xfrm>
              <a:prstGeom prst="rect">
                <a:avLst/>
              </a:prstGeom>
              <a:noFill/>
            </p:spPr>
            <p:txBody>
              <a:bodyPr wrap="square" rtlCol="0">
                <a:spAutoFit/>
              </a:bodyPr>
              <a:lstStyle/>
              <a:p>
                <a:r>
                  <a:rPr lang="en-US" altLang="zh-CN" sz="7200" dirty="0">
                    <a:ln w="76200">
                      <a:solidFill>
                        <a:srgbClr val="6E1890"/>
                      </a:solidFill>
                    </a:ln>
                    <a:solidFill>
                      <a:srgbClr val="CA7AEA"/>
                    </a:solidFill>
                    <a:effectLst>
                      <a:glow rad="203200">
                        <a:srgbClr val="AE35DF">
                          <a:alpha val="22000"/>
                        </a:srgbClr>
                      </a:glow>
                    </a:effectLst>
                    <a:latin typeface="Bauhaus 93" panose="04030905020B02020C02" pitchFamily="82" charset="0"/>
                  </a:rPr>
                  <a:t>3DMAX</a:t>
                </a:r>
                <a:endParaRPr lang="zh-CN" altLang="en-US" sz="7200" dirty="0">
                  <a:ln w="76200">
                    <a:solidFill>
                      <a:srgbClr val="6E1890"/>
                    </a:solidFill>
                  </a:ln>
                  <a:solidFill>
                    <a:srgbClr val="CA7AEA"/>
                  </a:solidFill>
                  <a:effectLst>
                    <a:glow rad="203200">
                      <a:srgbClr val="AE35DF">
                        <a:alpha val="22000"/>
                      </a:srgbClr>
                    </a:glow>
                  </a:effectLst>
                  <a:latin typeface="Bauhaus 93" panose="04030905020B02020C02" pitchFamily="82" charset="0"/>
                </a:endParaRPr>
              </a:p>
            </p:txBody>
          </p:sp>
          <p:sp>
            <p:nvSpPr>
              <p:cNvPr id="143" name="文本框 142">
                <a:extLst>
                  <a:ext uri="{FF2B5EF4-FFF2-40B4-BE49-F238E27FC236}">
                    <a16:creationId xmlns="" xmlns:a16="http://schemas.microsoft.com/office/drawing/2014/main" id="{CF2F080D-6C4C-4F9E-AF2D-B6A1E60F1BEF}"/>
                  </a:ext>
                </a:extLst>
              </p:cNvPr>
              <p:cNvSpPr txBox="1"/>
              <p:nvPr/>
            </p:nvSpPr>
            <p:spPr>
              <a:xfrm>
                <a:off x="904554" y="862689"/>
                <a:ext cx="1642703" cy="1200329"/>
              </a:xfrm>
              <a:prstGeom prst="rect">
                <a:avLst/>
              </a:prstGeom>
              <a:noFill/>
            </p:spPr>
            <p:txBody>
              <a:bodyPr wrap="square" rtlCol="0">
                <a:spAutoFit/>
              </a:bodyPr>
              <a:lstStyle/>
              <a:p>
                <a:r>
                  <a:rPr lang="en-US" altLang="zh-CN" sz="7200" dirty="0">
                    <a:ln w="76200">
                      <a:solidFill>
                        <a:srgbClr val="6E1890"/>
                      </a:solidFill>
                    </a:ln>
                    <a:solidFill>
                      <a:srgbClr val="CA7AEA"/>
                    </a:solidFill>
                    <a:effectLst>
                      <a:glow rad="203200">
                        <a:srgbClr val="AE35DF">
                          <a:alpha val="22000"/>
                        </a:srgbClr>
                      </a:glow>
                    </a:effectLst>
                    <a:latin typeface="Bauhaus 93" panose="04030905020B02020C02" pitchFamily="82" charset="0"/>
                  </a:rPr>
                  <a:t>AE</a:t>
                </a:r>
                <a:endParaRPr lang="zh-CN" altLang="en-US" sz="7200" dirty="0">
                  <a:ln w="76200">
                    <a:solidFill>
                      <a:srgbClr val="6E1890"/>
                    </a:solidFill>
                  </a:ln>
                  <a:solidFill>
                    <a:srgbClr val="CA7AEA"/>
                  </a:solidFill>
                  <a:effectLst>
                    <a:glow rad="203200">
                      <a:srgbClr val="AE35DF">
                        <a:alpha val="22000"/>
                      </a:srgbClr>
                    </a:glow>
                  </a:effectLst>
                  <a:latin typeface="Bauhaus 93" panose="04030905020B02020C02" pitchFamily="82" charset="0"/>
                </a:endParaRPr>
              </a:p>
            </p:txBody>
          </p:sp>
        </p:grpSp>
        <p:sp>
          <p:nvSpPr>
            <p:cNvPr id="145" name="文本框 144">
              <a:extLst>
                <a:ext uri="{FF2B5EF4-FFF2-40B4-BE49-F238E27FC236}">
                  <a16:creationId xmlns="" xmlns:a16="http://schemas.microsoft.com/office/drawing/2014/main" id="{C6440721-6057-418D-8556-1B8EF8ADE66E}"/>
                </a:ext>
              </a:extLst>
            </p:cNvPr>
            <p:cNvSpPr txBox="1"/>
            <p:nvPr/>
          </p:nvSpPr>
          <p:spPr>
            <a:xfrm>
              <a:off x="1265771" y="1249227"/>
              <a:ext cx="2713587" cy="840358"/>
            </a:xfrm>
            <a:prstGeom prst="rect">
              <a:avLst/>
            </a:prstGeom>
            <a:noFill/>
          </p:spPr>
          <p:txBody>
            <a:bodyPr wrap="square" rtlCol="0">
              <a:spAutoFit/>
            </a:bodyPr>
            <a:lstStyle/>
            <a:p>
              <a:pPr algn="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请在这里输入您的文字请在这里输入您的文字请在这里输入您的文字请在这里输入您的文字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46" name="文本框 145">
              <a:extLst>
                <a:ext uri="{FF2B5EF4-FFF2-40B4-BE49-F238E27FC236}">
                  <a16:creationId xmlns="" xmlns:a16="http://schemas.microsoft.com/office/drawing/2014/main" id="{B7E3CA0C-060C-4CAA-89B1-D2456B231C9F}"/>
                </a:ext>
              </a:extLst>
            </p:cNvPr>
            <p:cNvSpPr txBox="1"/>
            <p:nvPr/>
          </p:nvSpPr>
          <p:spPr>
            <a:xfrm>
              <a:off x="1618196" y="2253171"/>
              <a:ext cx="2361161" cy="861774"/>
            </a:xfrm>
            <a:prstGeom prst="rect">
              <a:avLst/>
            </a:prstGeom>
            <a:noFill/>
          </p:spPr>
          <p:txBody>
            <a:bodyPr wrap="square" rtlCol="0">
              <a:spAutoFit/>
            </a:bodyPr>
            <a:lstStyle/>
            <a:p>
              <a:pPr algn="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请在这里输入您的文字请在这里输入您的文字请在这里输入您的文字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47" name="文本框 146">
              <a:extLst>
                <a:ext uri="{FF2B5EF4-FFF2-40B4-BE49-F238E27FC236}">
                  <a16:creationId xmlns="" xmlns:a16="http://schemas.microsoft.com/office/drawing/2014/main" id="{D15356A2-65BE-497F-B33C-47B79FA001F7}"/>
                </a:ext>
              </a:extLst>
            </p:cNvPr>
            <p:cNvSpPr txBox="1"/>
            <p:nvPr/>
          </p:nvSpPr>
          <p:spPr>
            <a:xfrm>
              <a:off x="1955653" y="3257115"/>
              <a:ext cx="2023704" cy="861774"/>
            </a:xfrm>
            <a:prstGeom prst="rect">
              <a:avLst/>
            </a:prstGeom>
            <a:noFill/>
          </p:spPr>
          <p:txBody>
            <a:bodyPr wrap="square" rtlCol="0">
              <a:spAutoFit/>
            </a:bodyPr>
            <a:lstStyle/>
            <a:p>
              <a:pPr algn="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请在这里输入您的文字请在这里输入您的文字请输入您的文字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grpSp>
          <p:nvGrpSpPr>
            <p:cNvPr id="25" name="组合 24">
              <a:extLst>
                <a:ext uri="{FF2B5EF4-FFF2-40B4-BE49-F238E27FC236}">
                  <a16:creationId xmlns="" xmlns:a16="http://schemas.microsoft.com/office/drawing/2014/main" id="{2E8CD1DE-9C16-4DCE-B5BA-94F4CA191E9C}"/>
                </a:ext>
              </a:extLst>
            </p:cNvPr>
            <p:cNvGrpSpPr/>
            <p:nvPr/>
          </p:nvGrpSpPr>
          <p:grpSpPr>
            <a:xfrm>
              <a:off x="6013151" y="1192816"/>
              <a:ext cx="2301110" cy="2001502"/>
              <a:chOff x="6013151" y="1091216"/>
              <a:chExt cx="2301110" cy="2001502"/>
            </a:xfrm>
          </p:grpSpPr>
          <p:sp>
            <p:nvSpPr>
              <p:cNvPr id="149" name="星形: 四角 148">
                <a:extLst>
                  <a:ext uri="{FF2B5EF4-FFF2-40B4-BE49-F238E27FC236}">
                    <a16:creationId xmlns="" xmlns:a16="http://schemas.microsoft.com/office/drawing/2014/main" id="{16023E85-9086-407D-844F-B2E8C12C0D29}"/>
                  </a:ext>
                </a:extLst>
              </p:cNvPr>
              <p:cNvSpPr/>
              <p:nvPr/>
            </p:nvSpPr>
            <p:spPr>
              <a:xfrm>
                <a:off x="6767391" y="1727177"/>
                <a:ext cx="166752" cy="166752"/>
              </a:xfrm>
              <a:prstGeom prst="star4">
                <a:avLst>
                  <a:gd name="adj" fmla="val 23924"/>
                </a:avLst>
              </a:prstGeom>
              <a:solidFill>
                <a:srgbClr val="FA6C2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4" name="星形: 四角 153">
                <a:extLst>
                  <a:ext uri="{FF2B5EF4-FFF2-40B4-BE49-F238E27FC236}">
                    <a16:creationId xmlns="" xmlns:a16="http://schemas.microsoft.com/office/drawing/2014/main" id="{729BA353-D8EA-4C9E-BAEE-9EE16FD64EFD}"/>
                  </a:ext>
                </a:extLst>
              </p:cNvPr>
              <p:cNvSpPr/>
              <p:nvPr/>
            </p:nvSpPr>
            <p:spPr>
              <a:xfrm>
                <a:off x="8000381" y="2512936"/>
                <a:ext cx="47336" cy="45719"/>
              </a:xfrm>
              <a:prstGeom prst="star4">
                <a:avLst>
                  <a:gd name="adj" fmla="val 50000"/>
                </a:avLst>
              </a:prstGeom>
              <a:solidFill>
                <a:srgbClr val="FA6C2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7" name="任意多边形: 形状 156">
                <a:extLst>
                  <a:ext uri="{FF2B5EF4-FFF2-40B4-BE49-F238E27FC236}">
                    <a16:creationId xmlns="" xmlns:a16="http://schemas.microsoft.com/office/drawing/2014/main" id="{699F2D07-1A4A-4427-A2F2-827B12B61939}"/>
                  </a:ext>
                </a:extLst>
              </p:cNvPr>
              <p:cNvSpPr/>
              <p:nvPr/>
            </p:nvSpPr>
            <p:spPr>
              <a:xfrm rot="18900000">
                <a:off x="6627562" y="3046553"/>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星形: 四角 163">
                <a:extLst>
                  <a:ext uri="{FF2B5EF4-FFF2-40B4-BE49-F238E27FC236}">
                    <a16:creationId xmlns="" xmlns:a16="http://schemas.microsoft.com/office/drawing/2014/main" id="{03D5FEE7-A431-4665-9253-EEDAF52933F0}"/>
                  </a:ext>
                </a:extLst>
              </p:cNvPr>
              <p:cNvSpPr/>
              <p:nvPr/>
            </p:nvSpPr>
            <p:spPr>
              <a:xfrm>
                <a:off x="6222993" y="1331657"/>
                <a:ext cx="188747" cy="188747"/>
              </a:xfrm>
              <a:prstGeom prst="star4">
                <a:avLst>
                  <a:gd name="adj" fmla="val 23924"/>
                </a:avLst>
              </a:prstGeom>
              <a:solidFill>
                <a:srgbClr val="FA6C2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1" name="椭圆 170">
                <a:extLst>
                  <a:ext uri="{FF2B5EF4-FFF2-40B4-BE49-F238E27FC236}">
                    <a16:creationId xmlns="" xmlns:a16="http://schemas.microsoft.com/office/drawing/2014/main" id="{44E8A5EB-E3EE-4E6A-9C04-5D917C37B027}"/>
                  </a:ext>
                </a:extLst>
              </p:cNvPr>
              <p:cNvSpPr/>
              <p:nvPr/>
            </p:nvSpPr>
            <p:spPr>
              <a:xfrm>
                <a:off x="7171043" y="1462995"/>
                <a:ext cx="67152" cy="6715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椭圆 171">
                <a:extLst>
                  <a:ext uri="{FF2B5EF4-FFF2-40B4-BE49-F238E27FC236}">
                    <a16:creationId xmlns="" xmlns:a16="http://schemas.microsoft.com/office/drawing/2014/main" id="{BA65D5CE-A89F-4E9C-B96E-45FA913051E6}"/>
                  </a:ext>
                </a:extLst>
              </p:cNvPr>
              <p:cNvSpPr/>
              <p:nvPr/>
            </p:nvSpPr>
            <p:spPr>
              <a:xfrm>
                <a:off x="6013151" y="1382360"/>
                <a:ext cx="64997" cy="64997"/>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椭圆 172">
                <a:extLst>
                  <a:ext uri="{FF2B5EF4-FFF2-40B4-BE49-F238E27FC236}">
                    <a16:creationId xmlns="" xmlns:a16="http://schemas.microsoft.com/office/drawing/2014/main" id="{51F920C1-DC4A-4657-89B8-764E70A9713C}"/>
                  </a:ext>
                </a:extLst>
              </p:cNvPr>
              <p:cNvSpPr/>
              <p:nvPr/>
            </p:nvSpPr>
            <p:spPr>
              <a:xfrm>
                <a:off x="6184829" y="1554038"/>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椭圆 173">
                <a:extLst>
                  <a:ext uri="{FF2B5EF4-FFF2-40B4-BE49-F238E27FC236}">
                    <a16:creationId xmlns="" xmlns:a16="http://schemas.microsoft.com/office/drawing/2014/main" id="{E9D51328-9EA6-423C-BC77-73799B1E4F89}"/>
                  </a:ext>
                </a:extLst>
              </p:cNvPr>
              <p:cNvSpPr/>
              <p:nvPr/>
            </p:nvSpPr>
            <p:spPr>
              <a:xfrm>
                <a:off x="6632472" y="1334355"/>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形状 178">
                <a:extLst>
                  <a:ext uri="{FF2B5EF4-FFF2-40B4-BE49-F238E27FC236}">
                    <a16:creationId xmlns="" xmlns:a16="http://schemas.microsoft.com/office/drawing/2014/main" id="{92C70C06-9755-4EAF-A733-F0D221F01F5D}"/>
                  </a:ext>
                </a:extLst>
              </p:cNvPr>
              <p:cNvSpPr/>
              <p:nvPr/>
            </p:nvSpPr>
            <p:spPr>
              <a:xfrm rot="18900000">
                <a:off x="7878414" y="2661094"/>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任意多边形: 形状 179">
                <a:extLst>
                  <a:ext uri="{FF2B5EF4-FFF2-40B4-BE49-F238E27FC236}">
                    <a16:creationId xmlns="" xmlns:a16="http://schemas.microsoft.com/office/drawing/2014/main" id="{A8B3A70C-B711-481A-84C6-0DA06E3E301D}"/>
                  </a:ext>
                </a:extLst>
              </p:cNvPr>
              <p:cNvSpPr/>
              <p:nvPr/>
            </p:nvSpPr>
            <p:spPr>
              <a:xfrm rot="18900000">
                <a:off x="7691715" y="2835551"/>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1" name="椭圆 180">
                <a:extLst>
                  <a:ext uri="{FF2B5EF4-FFF2-40B4-BE49-F238E27FC236}">
                    <a16:creationId xmlns="" xmlns:a16="http://schemas.microsoft.com/office/drawing/2014/main" id="{315A95CC-2BF9-4D37-ACF0-4EA45B5D8D6B}"/>
                  </a:ext>
                </a:extLst>
              </p:cNvPr>
              <p:cNvSpPr/>
              <p:nvPr/>
            </p:nvSpPr>
            <p:spPr>
              <a:xfrm>
                <a:off x="7445425" y="2546099"/>
                <a:ext cx="81672" cy="81672"/>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椭圆 186">
                <a:extLst>
                  <a:ext uri="{FF2B5EF4-FFF2-40B4-BE49-F238E27FC236}">
                    <a16:creationId xmlns="" xmlns:a16="http://schemas.microsoft.com/office/drawing/2014/main" id="{EB013570-E464-47DB-AACA-FFCF3A4886CB}"/>
                  </a:ext>
                </a:extLst>
              </p:cNvPr>
              <p:cNvSpPr/>
              <p:nvPr/>
            </p:nvSpPr>
            <p:spPr>
              <a:xfrm>
                <a:off x="7782152" y="2358396"/>
                <a:ext cx="81672" cy="81672"/>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椭圆 187">
                <a:extLst>
                  <a:ext uri="{FF2B5EF4-FFF2-40B4-BE49-F238E27FC236}">
                    <a16:creationId xmlns="" xmlns:a16="http://schemas.microsoft.com/office/drawing/2014/main" id="{12BAF4B7-F241-4DBD-A652-14E363B6736C}"/>
                  </a:ext>
                </a:extLst>
              </p:cNvPr>
              <p:cNvSpPr/>
              <p:nvPr/>
            </p:nvSpPr>
            <p:spPr>
              <a:xfrm>
                <a:off x="6957855" y="2746387"/>
                <a:ext cx="66623" cy="66623"/>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9" name="组合 188">
                <a:extLst>
                  <a:ext uri="{FF2B5EF4-FFF2-40B4-BE49-F238E27FC236}">
                    <a16:creationId xmlns="" xmlns:a16="http://schemas.microsoft.com/office/drawing/2014/main" id="{384EA117-EC11-440E-8697-9F3C48751B9D}"/>
                  </a:ext>
                </a:extLst>
              </p:cNvPr>
              <p:cNvGrpSpPr/>
              <p:nvPr/>
            </p:nvGrpSpPr>
            <p:grpSpPr>
              <a:xfrm>
                <a:off x="6957853" y="2381565"/>
                <a:ext cx="45724" cy="45731"/>
                <a:chOff x="3717679" y="3782776"/>
                <a:chExt cx="126464" cy="126484"/>
              </a:xfrm>
            </p:grpSpPr>
            <p:cxnSp>
              <p:nvCxnSpPr>
                <p:cNvPr id="199" name="直接连接符 198">
                  <a:extLst>
                    <a:ext uri="{FF2B5EF4-FFF2-40B4-BE49-F238E27FC236}">
                      <a16:creationId xmlns="" xmlns:a16="http://schemas.microsoft.com/office/drawing/2014/main" id="{E0ECF306-0126-45D3-AFDB-6A5DF7E66A1C}"/>
                    </a:ext>
                  </a:extLst>
                </p:cNvPr>
                <p:cNvCxnSpPr>
                  <a:cxnSpLocks/>
                </p:cNvCxnSpPr>
                <p:nvPr/>
              </p:nvCxnSpPr>
              <p:spPr>
                <a:xfrm rot="16200000">
                  <a:off x="3717684" y="3793713"/>
                  <a:ext cx="126452"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00" name="直接连接符 199">
                  <a:extLst>
                    <a:ext uri="{FF2B5EF4-FFF2-40B4-BE49-F238E27FC236}">
                      <a16:creationId xmlns="" xmlns:a16="http://schemas.microsoft.com/office/drawing/2014/main" id="{A2941E92-4607-4630-BF06-0B1F862EF57D}"/>
                    </a:ext>
                  </a:extLst>
                </p:cNvPr>
                <p:cNvCxnSpPr>
                  <a:cxnSpLocks/>
                </p:cNvCxnSpPr>
                <p:nvPr/>
              </p:nvCxnSpPr>
              <p:spPr>
                <a:xfrm rot="17999890">
                  <a:off x="3717684" y="3793682"/>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01" name="直接连接符 200">
                  <a:extLst>
                    <a:ext uri="{FF2B5EF4-FFF2-40B4-BE49-F238E27FC236}">
                      <a16:creationId xmlns="" xmlns:a16="http://schemas.microsoft.com/office/drawing/2014/main" id="{B7260D74-8F80-48C8-9636-6BFC6071EF11}"/>
                    </a:ext>
                  </a:extLst>
                </p:cNvPr>
                <p:cNvCxnSpPr>
                  <a:cxnSpLocks/>
                </p:cNvCxnSpPr>
                <p:nvPr/>
              </p:nvCxnSpPr>
              <p:spPr>
                <a:xfrm rot="19799780">
                  <a:off x="3717685" y="3793682"/>
                  <a:ext cx="126450"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02" name="直接连接符 201">
                  <a:extLst>
                    <a:ext uri="{FF2B5EF4-FFF2-40B4-BE49-F238E27FC236}">
                      <a16:creationId xmlns="" xmlns:a16="http://schemas.microsoft.com/office/drawing/2014/main" id="{24099BDA-6058-41F1-8D6B-7DFF8C5396FC}"/>
                    </a:ext>
                  </a:extLst>
                </p:cNvPr>
                <p:cNvCxnSpPr>
                  <a:cxnSpLocks/>
                </p:cNvCxnSpPr>
                <p:nvPr/>
              </p:nvCxnSpPr>
              <p:spPr>
                <a:xfrm rot="21599670">
                  <a:off x="3717679" y="3793682"/>
                  <a:ext cx="126450"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03" name="直接连接符 202">
                  <a:extLst>
                    <a:ext uri="{FF2B5EF4-FFF2-40B4-BE49-F238E27FC236}">
                      <a16:creationId xmlns="" xmlns:a16="http://schemas.microsoft.com/office/drawing/2014/main" id="{0FA22B5C-8710-4221-BB8B-A72D356840C7}"/>
                    </a:ext>
                  </a:extLst>
                </p:cNvPr>
                <p:cNvCxnSpPr>
                  <a:cxnSpLocks/>
                </p:cNvCxnSpPr>
                <p:nvPr/>
              </p:nvCxnSpPr>
              <p:spPr>
                <a:xfrm rot="1799561">
                  <a:off x="3717693" y="3793682"/>
                  <a:ext cx="126450"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04" name="直接连接符 203">
                  <a:extLst>
                    <a:ext uri="{FF2B5EF4-FFF2-40B4-BE49-F238E27FC236}">
                      <a16:creationId xmlns="" xmlns:a16="http://schemas.microsoft.com/office/drawing/2014/main" id="{237D464C-A7DB-4956-8989-33939D186039}"/>
                    </a:ext>
                  </a:extLst>
                </p:cNvPr>
                <p:cNvCxnSpPr>
                  <a:cxnSpLocks/>
                </p:cNvCxnSpPr>
                <p:nvPr/>
              </p:nvCxnSpPr>
              <p:spPr>
                <a:xfrm rot="3599451">
                  <a:off x="3717707" y="3793681"/>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sp>
            <p:nvSpPr>
              <p:cNvPr id="191" name="任意多边形: 形状 190">
                <a:extLst>
                  <a:ext uri="{FF2B5EF4-FFF2-40B4-BE49-F238E27FC236}">
                    <a16:creationId xmlns="" xmlns:a16="http://schemas.microsoft.com/office/drawing/2014/main" id="{4466B0B6-94F8-453D-A500-F67829E46E84}"/>
                  </a:ext>
                </a:extLst>
              </p:cNvPr>
              <p:cNvSpPr/>
              <p:nvPr/>
            </p:nvSpPr>
            <p:spPr>
              <a:xfrm rot="18900000">
                <a:off x="6095073" y="2116116"/>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星形: 四角 191">
                <a:extLst>
                  <a:ext uri="{FF2B5EF4-FFF2-40B4-BE49-F238E27FC236}">
                    <a16:creationId xmlns="" xmlns:a16="http://schemas.microsoft.com/office/drawing/2014/main" id="{09127304-73FB-455D-829C-BD6521539886}"/>
                  </a:ext>
                </a:extLst>
              </p:cNvPr>
              <p:cNvSpPr/>
              <p:nvPr/>
            </p:nvSpPr>
            <p:spPr>
              <a:xfrm>
                <a:off x="6444174" y="1977119"/>
                <a:ext cx="117791" cy="117791"/>
              </a:xfrm>
              <a:prstGeom prst="star4">
                <a:avLst>
                  <a:gd name="adj" fmla="val 23924"/>
                </a:avLst>
              </a:prstGeom>
              <a:solidFill>
                <a:srgbClr val="FA6C2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4" name="椭圆 193">
                <a:extLst>
                  <a:ext uri="{FF2B5EF4-FFF2-40B4-BE49-F238E27FC236}">
                    <a16:creationId xmlns="" xmlns:a16="http://schemas.microsoft.com/office/drawing/2014/main" id="{1CD08BE4-56B0-455C-9C00-AB0AF5E7344B}"/>
                  </a:ext>
                </a:extLst>
              </p:cNvPr>
              <p:cNvSpPr/>
              <p:nvPr/>
            </p:nvSpPr>
            <p:spPr>
              <a:xfrm>
                <a:off x="7141017" y="1795827"/>
                <a:ext cx="81672" cy="8167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星形: 四角 194">
                <a:extLst>
                  <a:ext uri="{FF2B5EF4-FFF2-40B4-BE49-F238E27FC236}">
                    <a16:creationId xmlns="" xmlns:a16="http://schemas.microsoft.com/office/drawing/2014/main" id="{23C28365-91CE-48FF-BFAB-CD610A447EC3}"/>
                  </a:ext>
                </a:extLst>
              </p:cNvPr>
              <p:cNvSpPr/>
              <p:nvPr/>
            </p:nvSpPr>
            <p:spPr>
              <a:xfrm>
                <a:off x="7982158" y="1786532"/>
                <a:ext cx="175732" cy="175732"/>
              </a:xfrm>
              <a:prstGeom prst="star4">
                <a:avLst>
                  <a:gd name="adj" fmla="val 23924"/>
                </a:avLst>
              </a:prstGeom>
              <a:solidFill>
                <a:srgbClr val="FA6C2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7" name="星形: 四角 196">
                <a:extLst>
                  <a:ext uri="{FF2B5EF4-FFF2-40B4-BE49-F238E27FC236}">
                    <a16:creationId xmlns="" xmlns:a16="http://schemas.microsoft.com/office/drawing/2014/main" id="{3F31ABFE-1D2A-4E1B-9A9F-3F00A46015F1}"/>
                  </a:ext>
                </a:extLst>
              </p:cNvPr>
              <p:cNvSpPr/>
              <p:nvPr/>
            </p:nvSpPr>
            <p:spPr>
              <a:xfrm>
                <a:off x="7540403" y="1771780"/>
                <a:ext cx="117791" cy="117791"/>
              </a:xfrm>
              <a:prstGeom prst="star4">
                <a:avLst>
                  <a:gd name="adj" fmla="val 23924"/>
                </a:avLst>
              </a:prstGeom>
              <a:solidFill>
                <a:srgbClr val="FA6C2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8" name="星形: 四角 197">
                <a:extLst>
                  <a:ext uri="{FF2B5EF4-FFF2-40B4-BE49-F238E27FC236}">
                    <a16:creationId xmlns="" xmlns:a16="http://schemas.microsoft.com/office/drawing/2014/main" id="{C1AE0C83-3E02-4FEA-998B-8323C26BEEBA}"/>
                  </a:ext>
                </a:extLst>
              </p:cNvPr>
              <p:cNvSpPr/>
              <p:nvPr/>
            </p:nvSpPr>
            <p:spPr>
              <a:xfrm>
                <a:off x="8196470" y="2782921"/>
                <a:ext cx="117791" cy="117791"/>
              </a:xfrm>
              <a:prstGeom prst="star4">
                <a:avLst>
                  <a:gd name="adj" fmla="val 23924"/>
                </a:avLst>
              </a:prstGeom>
              <a:solidFill>
                <a:srgbClr val="FA6C2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5" name="组合 14">
                <a:extLst>
                  <a:ext uri="{FF2B5EF4-FFF2-40B4-BE49-F238E27FC236}">
                    <a16:creationId xmlns="" xmlns:a16="http://schemas.microsoft.com/office/drawing/2014/main" id="{0CA3106A-A579-4C51-A703-255A9D07D10C}"/>
                  </a:ext>
                </a:extLst>
              </p:cNvPr>
              <p:cNvGrpSpPr/>
              <p:nvPr/>
            </p:nvGrpSpPr>
            <p:grpSpPr>
              <a:xfrm>
                <a:off x="6198231" y="1091216"/>
                <a:ext cx="132168" cy="117791"/>
                <a:chOff x="7429162" y="495298"/>
                <a:chExt cx="313493" cy="279392"/>
              </a:xfrm>
            </p:grpSpPr>
            <p:grpSp>
              <p:nvGrpSpPr>
                <p:cNvPr id="13" name="组合 12">
                  <a:extLst>
                    <a:ext uri="{FF2B5EF4-FFF2-40B4-BE49-F238E27FC236}">
                      <a16:creationId xmlns="" xmlns:a16="http://schemas.microsoft.com/office/drawing/2014/main" id="{F80EFFF2-25F1-474D-90D8-587C78F0EA43}"/>
                    </a:ext>
                  </a:extLst>
                </p:cNvPr>
                <p:cNvGrpSpPr/>
                <p:nvPr/>
              </p:nvGrpSpPr>
              <p:grpSpPr>
                <a:xfrm>
                  <a:off x="7563048" y="495298"/>
                  <a:ext cx="45719" cy="279392"/>
                  <a:chOff x="7563049" y="495300"/>
                  <a:chExt cx="45719" cy="279393"/>
                </a:xfrm>
              </p:grpSpPr>
              <p:sp>
                <p:nvSpPr>
                  <p:cNvPr id="12" name="矩形: 圆角 11">
                    <a:extLst>
                      <a:ext uri="{FF2B5EF4-FFF2-40B4-BE49-F238E27FC236}">
                        <a16:creationId xmlns="" xmlns:a16="http://schemas.microsoft.com/office/drawing/2014/main" id="{AA71B5A4-32BA-4D22-B5C1-287365FE8623}"/>
                      </a:ext>
                    </a:extLst>
                  </p:cNvPr>
                  <p:cNvSpPr/>
                  <p:nvPr/>
                </p:nvSpPr>
                <p:spPr>
                  <a:xfrm>
                    <a:off x="7563049" y="495300"/>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矩形: 圆角 216">
                    <a:extLst>
                      <a:ext uri="{FF2B5EF4-FFF2-40B4-BE49-F238E27FC236}">
                        <a16:creationId xmlns="" xmlns:a16="http://schemas.microsoft.com/office/drawing/2014/main" id="{6CB2DCB0-2E7B-4631-A6A4-7E914D84FD75}"/>
                      </a:ext>
                    </a:extLst>
                  </p:cNvPr>
                  <p:cNvSpPr/>
                  <p:nvPr/>
                </p:nvSpPr>
                <p:spPr>
                  <a:xfrm>
                    <a:off x="7563049" y="656902"/>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a:extLst>
                    <a:ext uri="{FF2B5EF4-FFF2-40B4-BE49-F238E27FC236}">
                      <a16:creationId xmlns="" xmlns:a16="http://schemas.microsoft.com/office/drawing/2014/main" id="{A0F25D7D-034B-4E0C-A6AE-A6A9FD84991D}"/>
                    </a:ext>
                  </a:extLst>
                </p:cNvPr>
                <p:cNvGrpSpPr/>
                <p:nvPr/>
              </p:nvGrpSpPr>
              <p:grpSpPr>
                <a:xfrm>
                  <a:off x="7429162" y="612137"/>
                  <a:ext cx="313493" cy="45719"/>
                  <a:chOff x="7429162" y="611183"/>
                  <a:chExt cx="313493" cy="45719"/>
                </a:xfrm>
              </p:grpSpPr>
              <p:sp>
                <p:nvSpPr>
                  <p:cNvPr id="218" name="矩形: 圆角 217">
                    <a:extLst>
                      <a:ext uri="{FF2B5EF4-FFF2-40B4-BE49-F238E27FC236}">
                        <a16:creationId xmlns="" xmlns:a16="http://schemas.microsoft.com/office/drawing/2014/main" id="{54DA816A-B9EC-47B1-BAEC-F4C396EC0E4A}"/>
                      </a:ext>
                    </a:extLst>
                  </p:cNvPr>
                  <p:cNvSpPr/>
                  <p:nvPr/>
                </p:nvSpPr>
                <p:spPr>
                  <a:xfrm rot="5400000">
                    <a:off x="7660900" y="575147"/>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矩形: 圆角 218">
                    <a:extLst>
                      <a:ext uri="{FF2B5EF4-FFF2-40B4-BE49-F238E27FC236}">
                        <a16:creationId xmlns="" xmlns:a16="http://schemas.microsoft.com/office/drawing/2014/main" id="{EB6B36DC-653F-463D-816F-A1AE9FE8438E}"/>
                      </a:ext>
                    </a:extLst>
                  </p:cNvPr>
                  <p:cNvSpPr/>
                  <p:nvPr/>
                </p:nvSpPr>
                <p:spPr>
                  <a:xfrm rot="5400000">
                    <a:off x="7465198" y="575147"/>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0" name="组合 219">
                <a:extLst>
                  <a:ext uri="{FF2B5EF4-FFF2-40B4-BE49-F238E27FC236}">
                    <a16:creationId xmlns="" xmlns:a16="http://schemas.microsoft.com/office/drawing/2014/main" id="{CEEBE385-3B77-4E52-94BA-A6D6934CA0BD}"/>
                  </a:ext>
                </a:extLst>
              </p:cNvPr>
              <p:cNvGrpSpPr/>
              <p:nvPr/>
            </p:nvGrpSpPr>
            <p:grpSpPr>
              <a:xfrm>
                <a:off x="7008527" y="1165130"/>
                <a:ext cx="132168" cy="117791"/>
                <a:chOff x="7429162" y="495298"/>
                <a:chExt cx="313493" cy="279392"/>
              </a:xfrm>
            </p:grpSpPr>
            <p:grpSp>
              <p:nvGrpSpPr>
                <p:cNvPr id="221" name="组合 220">
                  <a:extLst>
                    <a:ext uri="{FF2B5EF4-FFF2-40B4-BE49-F238E27FC236}">
                      <a16:creationId xmlns="" xmlns:a16="http://schemas.microsoft.com/office/drawing/2014/main" id="{BD00C414-7EB6-41E3-AF20-0DB7ECDCFD73}"/>
                    </a:ext>
                  </a:extLst>
                </p:cNvPr>
                <p:cNvGrpSpPr/>
                <p:nvPr/>
              </p:nvGrpSpPr>
              <p:grpSpPr>
                <a:xfrm>
                  <a:off x="7563048" y="495298"/>
                  <a:ext cx="45719" cy="279392"/>
                  <a:chOff x="7563049" y="495300"/>
                  <a:chExt cx="45719" cy="279393"/>
                </a:xfrm>
              </p:grpSpPr>
              <p:sp>
                <p:nvSpPr>
                  <p:cNvPr id="225" name="矩形: 圆角 224">
                    <a:extLst>
                      <a:ext uri="{FF2B5EF4-FFF2-40B4-BE49-F238E27FC236}">
                        <a16:creationId xmlns="" xmlns:a16="http://schemas.microsoft.com/office/drawing/2014/main" id="{D4BE37FC-3D4A-4752-A1B5-A65C78B42058}"/>
                      </a:ext>
                    </a:extLst>
                  </p:cNvPr>
                  <p:cNvSpPr/>
                  <p:nvPr/>
                </p:nvSpPr>
                <p:spPr>
                  <a:xfrm>
                    <a:off x="7563049" y="495300"/>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矩形: 圆角 225">
                    <a:extLst>
                      <a:ext uri="{FF2B5EF4-FFF2-40B4-BE49-F238E27FC236}">
                        <a16:creationId xmlns="" xmlns:a16="http://schemas.microsoft.com/office/drawing/2014/main" id="{50E3FF06-A200-4820-A6EE-0D2B1244042A}"/>
                      </a:ext>
                    </a:extLst>
                  </p:cNvPr>
                  <p:cNvSpPr/>
                  <p:nvPr/>
                </p:nvSpPr>
                <p:spPr>
                  <a:xfrm>
                    <a:off x="7563049" y="656902"/>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2" name="组合 221">
                  <a:extLst>
                    <a:ext uri="{FF2B5EF4-FFF2-40B4-BE49-F238E27FC236}">
                      <a16:creationId xmlns="" xmlns:a16="http://schemas.microsoft.com/office/drawing/2014/main" id="{8E395341-0231-4CE7-AC07-5EB7E53BE4D8}"/>
                    </a:ext>
                  </a:extLst>
                </p:cNvPr>
                <p:cNvGrpSpPr/>
                <p:nvPr/>
              </p:nvGrpSpPr>
              <p:grpSpPr>
                <a:xfrm>
                  <a:off x="7429162" y="612137"/>
                  <a:ext cx="313493" cy="45719"/>
                  <a:chOff x="7429162" y="611183"/>
                  <a:chExt cx="313493" cy="45719"/>
                </a:xfrm>
              </p:grpSpPr>
              <p:sp>
                <p:nvSpPr>
                  <p:cNvPr id="223" name="矩形: 圆角 222">
                    <a:extLst>
                      <a:ext uri="{FF2B5EF4-FFF2-40B4-BE49-F238E27FC236}">
                        <a16:creationId xmlns="" xmlns:a16="http://schemas.microsoft.com/office/drawing/2014/main" id="{722E33CB-414E-453F-A413-636C9EC0B4DE}"/>
                      </a:ext>
                    </a:extLst>
                  </p:cNvPr>
                  <p:cNvSpPr/>
                  <p:nvPr/>
                </p:nvSpPr>
                <p:spPr>
                  <a:xfrm rot="5400000">
                    <a:off x="7660900" y="575147"/>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矩形: 圆角 223">
                    <a:extLst>
                      <a:ext uri="{FF2B5EF4-FFF2-40B4-BE49-F238E27FC236}">
                        <a16:creationId xmlns="" xmlns:a16="http://schemas.microsoft.com/office/drawing/2014/main" id="{BADE7FBE-DFA8-4171-8AEC-D06DADACC3BC}"/>
                      </a:ext>
                    </a:extLst>
                  </p:cNvPr>
                  <p:cNvSpPr/>
                  <p:nvPr/>
                </p:nvSpPr>
                <p:spPr>
                  <a:xfrm rot="5400000">
                    <a:off x="7465198" y="575147"/>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7" name="组合 226">
                <a:extLst>
                  <a:ext uri="{FF2B5EF4-FFF2-40B4-BE49-F238E27FC236}">
                    <a16:creationId xmlns="" xmlns:a16="http://schemas.microsoft.com/office/drawing/2014/main" id="{3F0ED61C-252C-494F-A41E-D4C17CD344A7}"/>
                  </a:ext>
                </a:extLst>
              </p:cNvPr>
              <p:cNvGrpSpPr/>
              <p:nvPr/>
            </p:nvGrpSpPr>
            <p:grpSpPr>
              <a:xfrm>
                <a:off x="7268758" y="2071253"/>
                <a:ext cx="132168" cy="117791"/>
                <a:chOff x="7429162" y="495298"/>
                <a:chExt cx="313493" cy="279392"/>
              </a:xfrm>
            </p:grpSpPr>
            <p:grpSp>
              <p:nvGrpSpPr>
                <p:cNvPr id="228" name="组合 227">
                  <a:extLst>
                    <a:ext uri="{FF2B5EF4-FFF2-40B4-BE49-F238E27FC236}">
                      <a16:creationId xmlns="" xmlns:a16="http://schemas.microsoft.com/office/drawing/2014/main" id="{03555019-9E17-47EB-9D7B-03AEF45985D6}"/>
                    </a:ext>
                  </a:extLst>
                </p:cNvPr>
                <p:cNvGrpSpPr/>
                <p:nvPr/>
              </p:nvGrpSpPr>
              <p:grpSpPr>
                <a:xfrm>
                  <a:off x="7563048" y="495298"/>
                  <a:ext cx="45719" cy="279392"/>
                  <a:chOff x="7563049" y="495300"/>
                  <a:chExt cx="45719" cy="279393"/>
                </a:xfrm>
              </p:grpSpPr>
              <p:sp>
                <p:nvSpPr>
                  <p:cNvPr id="232" name="矩形: 圆角 231">
                    <a:extLst>
                      <a:ext uri="{FF2B5EF4-FFF2-40B4-BE49-F238E27FC236}">
                        <a16:creationId xmlns="" xmlns:a16="http://schemas.microsoft.com/office/drawing/2014/main" id="{E485CCEA-8900-476C-AB75-BFBB87086513}"/>
                      </a:ext>
                    </a:extLst>
                  </p:cNvPr>
                  <p:cNvSpPr/>
                  <p:nvPr/>
                </p:nvSpPr>
                <p:spPr>
                  <a:xfrm>
                    <a:off x="7563049" y="495300"/>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矩形: 圆角 232">
                    <a:extLst>
                      <a:ext uri="{FF2B5EF4-FFF2-40B4-BE49-F238E27FC236}">
                        <a16:creationId xmlns="" xmlns:a16="http://schemas.microsoft.com/office/drawing/2014/main" id="{11767BD5-CB1E-42D3-80E2-DF5DEA81FDB2}"/>
                      </a:ext>
                    </a:extLst>
                  </p:cNvPr>
                  <p:cNvSpPr/>
                  <p:nvPr/>
                </p:nvSpPr>
                <p:spPr>
                  <a:xfrm>
                    <a:off x="7563049" y="656902"/>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9" name="组合 228">
                  <a:extLst>
                    <a:ext uri="{FF2B5EF4-FFF2-40B4-BE49-F238E27FC236}">
                      <a16:creationId xmlns="" xmlns:a16="http://schemas.microsoft.com/office/drawing/2014/main" id="{C63D0ABE-C3ED-49BE-8BF9-5CAF6C16096D}"/>
                    </a:ext>
                  </a:extLst>
                </p:cNvPr>
                <p:cNvGrpSpPr/>
                <p:nvPr/>
              </p:nvGrpSpPr>
              <p:grpSpPr>
                <a:xfrm>
                  <a:off x="7429162" y="612137"/>
                  <a:ext cx="313493" cy="45719"/>
                  <a:chOff x="7429162" y="611183"/>
                  <a:chExt cx="313493" cy="45719"/>
                </a:xfrm>
              </p:grpSpPr>
              <p:sp>
                <p:nvSpPr>
                  <p:cNvPr id="230" name="矩形: 圆角 229">
                    <a:extLst>
                      <a:ext uri="{FF2B5EF4-FFF2-40B4-BE49-F238E27FC236}">
                        <a16:creationId xmlns="" xmlns:a16="http://schemas.microsoft.com/office/drawing/2014/main" id="{7C4F42C8-7B10-49BF-A1A4-DB206C2B16B2}"/>
                      </a:ext>
                    </a:extLst>
                  </p:cNvPr>
                  <p:cNvSpPr/>
                  <p:nvPr/>
                </p:nvSpPr>
                <p:spPr>
                  <a:xfrm rot="5400000">
                    <a:off x="7660900" y="575147"/>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矩形: 圆角 230">
                    <a:extLst>
                      <a:ext uri="{FF2B5EF4-FFF2-40B4-BE49-F238E27FC236}">
                        <a16:creationId xmlns="" xmlns:a16="http://schemas.microsoft.com/office/drawing/2014/main" id="{A5FEDCDE-E210-4B86-BBE1-9AADEE18A12C}"/>
                      </a:ext>
                    </a:extLst>
                  </p:cNvPr>
                  <p:cNvSpPr/>
                  <p:nvPr/>
                </p:nvSpPr>
                <p:spPr>
                  <a:xfrm rot="5400000">
                    <a:off x="7465198" y="575147"/>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42" name="组合 241">
                <a:extLst>
                  <a:ext uri="{FF2B5EF4-FFF2-40B4-BE49-F238E27FC236}">
                    <a16:creationId xmlns="" xmlns:a16="http://schemas.microsoft.com/office/drawing/2014/main" id="{1F5F63F0-5E31-4E84-A9AA-32A54248A862}"/>
                  </a:ext>
                </a:extLst>
              </p:cNvPr>
              <p:cNvGrpSpPr/>
              <p:nvPr/>
            </p:nvGrpSpPr>
            <p:grpSpPr>
              <a:xfrm>
                <a:off x="7574731" y="1330011"/>
                <a:ext cx="132168" cy="117791"/>
                <a:chOff x="7429162" y="495298"/>
                <a:chExt cx="313493" cy="279392"/>
              </a:xfrm>
            </p:grpSpPr>
            <p:grpSp>
              <p:nvGrpSpPr>
                <p:cNvPr id="243" name="组合 242">
                  <a:extLst>
                    <a:ext uri="{FF2B5EF4-FFF2-40B4-BE49-F238E27FC236}">
                      <a16:creationId xmlns="" xmlns:a16="http://schemas.microsoft.com/office/drawing/2014/main" id="{CA2EE030-02DF-4535-B858-B3722AE7CD54}"/>
                    </a:ext>
                  </a:extLst>
                </p:cNvPr>
                <p:cNvGrpSpPr/>
                <p:nvPr/>
              </p:nvGrpSpPr>
              <p:grpSpPr>
                <a:xfrm>
                  <a:off x="7563048" y="495298"/>
                  <a:ext cx="45719" cy="279392"/>
                  <a:chOff x="7563049" y="495300"/>
                  <a:chExt cx="45719" cy="279393"/>
                </a:xfrm>
              </p:grpSpPr>
              <p:sp>
                <p:nvSpPr>
                  <p:cNvPr id="247" name="矩形: 圆角 246">
                    <a:extLst>
                      <a:ext uri="{FF2B5EF4-FFF2-40B4-BE49-F238E27FC236}">
                        <a16:creationId xmlns="" xmlns:a16="http://schemas.microsoft.com/office/drawing/2014/main" id="{86AF58C3-F524-4A2D-8882-BB5BB060B4E1}"/>
                      </a:ext>
                    </a:extLst>
                  </p:cNvPr>
                  <p:cNvSpPr/>
                  <p:nvPr/>
                </p:nvSpPr>
                <p:spPr>
                  <a:xfrm>
                    <a:off x="7563049" y="495300"/>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 name="矩形: 圆角 247">
                    <a:extLst>
                      <a:ext uri="{FF2B5EF4-FFF2-40B4-BE49-F238E27FC236}">
                        <a16:creationId xmlns="" xmlns:a16="http://schemas.microsoft.com/office/drawing/2014/main" id="{CEB60B44-54DF-486F-BF99-D3275877C325}"/>
                      </a:ext>
                    </a:extLst>
                  </p:cNvPr>
                  <p:cNvSpPr/>
                  <p:nvPr/>
                </p:nvSpPr>
                <p:spPr>
                  <a:xfrm>
                    <a:off x="7563049" y="656902"/>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4" name="组合 243">
                  <a:extLst>
                    <a:ext uri="{FF2B5EF4-FFF2-40B4-BE49-F238E27FC236}">
                      <a16:creationId xmlns="" xmlns:a16="http://schemas.microsoft.com/office/drawing/2014/main" id="{CAFB7966-D5E6-4B56-8E62-C2C4B6AE9DFD}"/>
                    </a:ext>
                  </a:extLst>
                </p:cNvPr>
                <p:cNvGrpSpPr/>
                <p:nvPr/>
              </p:nvGrpSpPr>
              <p:grpSpPr>
                <a:xfrm>
                  <a:off x="7429162" y="612137"/>
                  <a:ext cx="313493" cy="45719"/>
                  <a:chOff x="7429162" y="611183"/>
                  <a:chExt cx="313493" cy="45719"/>
                </a:xfrm>
              </p:grpSpPr>
              <p:sp>
                <p:nvSpPr>
                  <p:cNvPr id="245" name="矩形: 圆角 244">
                    <a:extLst>
                      <a:ext uri="{FF2B5EF4-FFF2-40B4-BE49-F238E27FC236}">
                        <a16:creationId xmlns="" xmlns:a16="http://schemas.microsoft.com/office/drawing/2014/main" id="{C7A60592-69A4-4659-84FB-D8034E8ED758}"/>
                      </a:ext>
                    </a:extLst>
                  </p:cNvPr>
                  <p:cNvSpPr/>
                  <p:nvPr/>
                </p:nvSpPr>
                <p:spPr>
                  <a:xfrm rot="5400000">
                    <a:off x="7660900" y="575147"/>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矩形: 圆角 245">
                    <a:extLst>
                      <a:ext uri="{FF2B5EF4-FFF2-40B4-BE49-F238E27FC236}">
                        <a16:creationId xmlns="" xmlns:a16="http://schemas.microsoft.com/office/drawing/2014/main" id="{3D1EAC3B-E000-4764-969D-B034DA255437}"/>
                      </a:ext>
                    </a:extLst>
                  </p:cNvPr>
                  <p:cNvSpPr/>
                  <p:nvPr/>
                </p:nvSpPr>
                <p:spPr>
                  <a:xfrm rot="5400000">
                    <a:off x="7465198" y="575147"/>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49" name="组合 248">
                <a:extLst>
                  <a:ext uri="{FF2B5EF4-FFF2-40B4-BE49-F238E27FC236}">
                    <a16:creationId xmlns="" xmlns:a16="http://schemas.microsoft.com/office/drawing/2014/main" id="{9D68E6AF-3122-49F2-A9BF-26ECA2DF2806}"/>
                  </a:ext>
                </a:extLst>
              </p:cNvPr>
              <p:cNvGrpSpPr/>
              <p:nvPr/>
            </p:nvGrpSpPr>
            <p:grpSpPr>
              <a:xfrm>
                <a:off x="7233125" y="2885866"/>
                <a:ext cx="132168" cy="117791"/>
                <a:chOff x="7429162" y="495298"/>
                <a:chExt cx="313493" cy="279392"/>
              </a:xfrm>
            </p:grpSpPr>
            <p:grpSp>
              <p:nvGrpSpPr>
                <p:cNvPr id="250" name="组合 249">
                  <a:extLst>
                    <a:ext uri="{FF2B5EF4-FFF2-40B4-BE49-F238E27FC236}">
                      <a16:creationId xmlns="" xmlns:a16="http://schemas.microsoft.com/office/drawing/2014/main" id="{3DADE21C-B564-498A-98CA-AF5F70B3B9DF}"/>
                    </a:ext>
                  </a:extLst>
                </p:cNvPr>
                <p:cNvGrpSpPr/>
                <p:nvPr/>
              </p:nvGrpSpPr>
              <p:grpSpPr>
                <a:xfrm>
                  <a:off x="7563048" y="495298"/>
                  <a:ext cx="45719" cy="279392"/>
                  <a:chOff x="7563049" y="495300"/>
                  <a:chExt cx="45719" cy="279393"/>
                </a:xfrm>
              </p:grpSpPr>
              <p:sp>
                <p:nvSpPr>
                  <p:cNvPr id="254" name="矩形: 圆角 253">
                    <a:extLst>
                      <a:ext uri="{FF2B5EF4-FFF2-40B4-BE49-F238E27FC236}">
                        <a16:creationId xmlns="" xmlns:a16="http://schemas.microsoft.com/office/drawing/2014/main" id="{92509A60-E9E9-4A78-864F-BE4BB1A94FDB}"/>
                      </a:ext>
                    </a:extLst>
                  </p:cNvPr>
                  <p:cNvSpPr/>
                  <p:nvPr/>
                </p:nvSpPr>
                <p:spPr>
                  <a:xfrm>
                    <a:off x="7563049" y="495300"/>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矩形: 圆角 254">
                    <a:extLst>
                      <a:ext uri="{FF2B5EF4-FFF2-40B4-BE49-F238E27FC236}">
                        <a16:creationId xmlns="" xmlns:a16="http://schemas.microsoft.com/office/drawing/2014/main" id="{94797FB7-3DC1-49E5-BE36-D23A07CDD920}"/>
                      </a:ext>
                    </a:extLst>
                  </p:cNvPr>
                  <p:cNvSpPr/>
                  <p:nvPr/>
                </p:nvSpPr>
                <p:spPr>
                  <a:xfrm>
                    <a:off x="7563049" y="656902"/>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1" name="组合 250">
                  <a:extLst>
                    <a:ext uri="{FF2B5EF4-FFF2-40B4-BE49-F238E27FC236}">
                      <a16:creationId xmlns="" xmlns:a16="http://schemas.microsoft.com/office/drawing/2014/main" id="{80850E28-201B-4249-82DB-44179B02EC82}"/>
                    </a:ext>
                  </a:extLst>
                </p:cNvPr>
                <p:cNvGrpSpPr/>
                <p:nvPr/>
              </p:nvGrpSpPr>
              <p:grpSpPr>
                <a:xfrm>
                  <a:off x="7429162" y="612137"/>
                  <a:ext cx="313493" cy="45719"/>
                  <a:chOff x="7429162" y="611183"/>
                  <a:chExt cx="313493" cy="45719"/>
                </a:xfrm>
              </p:grpSpPr>
              <p:sp>
                <p:nvSpPr>
                  <p:cNvPr id="252" name="矩形: 圆角 251">
                    <a:extLst>
                      <a:ext uri="{FF2B5EF4-FFF2-40B4-BE49-F238E27FC236}">
                        <a16:creationId xmlns="" xmlns:a16="http://schemas.microsoft.com/office/drawing/2014/main" id="{36ABF4C4-0288-4068-9C64-72E502B93DDF}"/>
                      </a:ext>
                    </a:extLst>
                  </p:cNvPr>
                  <p:cNvSpPr/>
                  <p:nvPr/>
                </p:nvSpPr>
                <p:spPr>
                  <a:xfrm rot="5400000">
                    <a:off x="7660900" y="575147"/>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矩形: 圆角 252">
                    <a:extLst>
                      <a:ext uri="{FF2B5EF4-FFF2-40B4-BE49-F238E27FC236}">
                        <a16:creationId xmlns="" xmlns:a16="http://schemas.microsoft.com/office/drawing/2014/main" id="{418FD282-55CD-4FB8-BBC3-608FF00A8EE6}"/>
                      </a:ext>
                    </a:extLst>
                  </p:cNvPr>
                  <p:cNvSpPr/>
                  <p:nvPr/>
                </p:nvSpPr>
                <p:spPr>
                  <a:xfrm rot="5400000">
                    <a:off x="7465198" y="575147"/>
                    <a:ext cx="45719" cy="117791"/>
                  </a:xfrm>
                  <a:prstGeom prst="roundRect">
                    <a:avLst>
                      <a:gd name="adj" fmla="val 26675"/>
                    </a:avLst>
                  </a:prstGeom>
                  <a:solidFill>
                    <a:srgbClr val="FF8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spTree>
    <p:extLst>
      <p:ext uri="{BB962C8B-B14F-4D97-AF65-F5344CB8AC3E}">
        <p14:creationId xmlns:p14="http://schemas.microsoft.com/office/powerpoint/2010/main" val="31513481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矩形 118">
            <a:extLst>
              <a:ext uri="{FF2B5EF4-FFF2-40B4-BE49-F238E27FC236}">
                <a16:creationId xmlns="" xmlns:a16="http://schemas.microsoft.com/office/drawing/2014/main" id="{EE9B62E2-694A-489E-A5CE-A814F092C6BE}"/>
              </a:ext>
            </a:extLst>
          </p:cNvPr>
          <p:cNvSpPr/>
          <p:nvPr/>
        </p:nvSpPr>
        <p:spPr>
          <a:xfrm>
            <a:off x="-10339" y="-23957"/>
            <a:ext cx="9154339"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a:extLst>
              <a:ext uri="{FF2B5EF4-FFF2-40B4-BE49-F238E27FC236}">
                <a16:creationId xmlns="" xmlns:a16="http://schemas.microsoft.com/office/drawing/2014/main" id="{F382A697-D6E9-4369-9C39-03ECA22500A4}"/>
              </a:ext>
            </a:extLst>
          </p:cNvPr>
          <p:cNvGrpSpPr/>
          <p:nvPr/>
        </p:nvGrpSpPr>
        <p:grpSpPr>
          <a:xfrm>
            <a:off x="1538712" y="349477"/>
            <a:ext cx="5561172" cy="3187247"/>
            <a:chOff x="1538712" y="116023"/>
            <a:chExt cx="5561172" cy="3187247"/>
          </a:xfrm>
        </p:grpSpPr>
        <p:sp>
          <p:nvSpPr>
            <p:cNvPr id="2" name="椭圆 1">
              <a:extLst>
                <a:ext uri="{FF2B5EF4-FFF2-40B4-BE49-F238E27FC236}">
                  <a16:creationId xmlns="" xmlns:a16="http://schemas.microsoft.com/office/drawing/2014/main" id="{3B61C38D-763A-4724-812B-DC483E1B8D7B}"/>
                </a:ext>
              </a:extLst>
            </p:cNvPr>
            <p:cNvSpPr/>
            <p:nvPr/>
          </p:nvSpPr>
          <p:spPr>
            <a:xfrm>
              <a:off x="3395255" y="696682"/>
              <a:ext cx="2343150" cy="2343150"/>
            </a:xfrm>
            <a:prstGeom prst="ellipse">
              <a:avLst/>
            </a:prstGeom>
            <a:solidFill>
              <a:srgbClr val="B74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6" name="组合 55">
              <a:extLst>
                <a:ext uri="{FF2B5EF4-FFF2-40B4-BE49-F238E27FC236}">
                  <a16:creationId xmlns="" xmlns:a16="http://schemas.microsoft.com/office/drawing/2014/main" id="{2730C8BA-CEBA-4673-AED2-5F14B824D607}"/>
                </a:ext>
              </a:extLst>
            </p:cNvPr>
            <p:cNvGrpSpPr/>
            <p:nvPr/>
          </p:nvGrpSpPr>
          <p:grpSpPr>
            <a:xfrm>
              <a:off x="2373630" y="3303270"/>
              <a:ext cx="4396740" cy="0"/>
              <a:chOff x="2598420" y="3303270"/>
              <a:chExt cx="4396740" cy="0"/>
            </a:xfrm>
          </p:grpSpPr>
          <p:cxnSp>
            <p:nvCxnSpPr>
              <p:cNvPr id="47" name="直接连接符 46">
                <a:extLst>
                  <a:ext uri="{FF2B5EF4-FFF2-40B4-BE49-F238E27FC236}">
                    <a16:creationId xmlns="" xmlns:a16="http://schemas.microsoft.com/office/drawing/2014/main" id="{FC21FBB2-6C30-4E36-9140-F39C010FA5F9}"/>
                  </a:ext>
                </a:extLst>
              </p:cNvPr>
              <p:cNvCxnSpPr/>
              <p:nvPr/>
            </p:nvCxnSpPr>
            <p:spPr>
              <a:xfrm>
                <a:off x="2598420" y="3303270"/>
                <a:ext cx="175260" cy="0"/>
              </a:xfrm>
              <a:prstGeom prst="line">
                <a:avLst/>
              </a:prstGeom>
              <a:ln w="63500"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 xmlns:a16="http://schemas.microsoft.com/office/drawing/2014/main" id="{E22E2570-C9C5-4058-A69E-9638094EA8C2}"/>
                  </a:ext>
                </a:extLst>
              </p:cNvPr>
              <p:cNvCxnSpPr/>
              <p:nvPr/>
            </p:nvCxnSpPr>
            <p:spPr>
              <a:xfrm>
                <a:off x="2950845" y="3303270"/>
                <a:ext cx="1638300" cy="0"/>
              </a:xfrm>
              <a:prstGeom prst="line">
                <a:avLst/>
              </a:prstGeom>
              <a:ln w="63500"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 xmlns:a16="http://schemas.microsoft.com/office/drawing/2014/main" id="{C2082234-1D0E-4323-B379-29B407F36017}"/>
                  </a:ext>
                </a:extLst>
              </p:cNvPr>
              <p:cNvCxnSpPr/>
              <p:nvPr/>
            </p:nvCxnSpPr>
            <p:spPr>
              <a:xfrm>
                <a:off x="4766310" y="3303270"/>
                <a:ext cx="259080" cy="0"/>
              </a:xfrm>
              <a:prstGeom prst="line">
                <a:avLst/>
              </a:prstGeom>
              <a:ln w="63500"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 xmlns:a16="http://schemas.microsoft.com/office/drawing/2014/main" id="{D7025E21-95A6-4AEA-A20A-13E5BC7E485D}"/>
                  </a:ext>
                </a:extLst>
              </p:cNvPr>
              <p:cNvCxnSpPr/>
              <p:nvPr/>
            </p:nvCxnSpPr>
            <p:spPr>
              <a:xfrm>
                <a:off x="5202555" y="3303270"/>
                <a:ext cx="1120140" cy="0"/>
              </a:xfrm>
              <a:prstGeom prst="line">
                <a:avLst/>
              </a:prstGeom>
              <a:ln w="63500"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 xmlns:a16="http://schemas.microsoft.com/office/drawing/2014/main" id="{DD511E87-9223-482A-B3D0-B80F8B941C92}"/>
                  </a:ext>
                </a:extLst>
              </p:cNvPr>
              <p:cNvCxnSpPr/>
              <p:nvPr/>
            </p:nvCxnSpPr>
            <p:spPr>
              <a:xfrm>
                <a:off x="6499860" y="3303270"/>
                <a:ext cx="495300" cy="0"/>
              </a:xfrm>
              <a:prstGeom prst="line">
                <a:avLst/>
              </a:prstGeom>
              <a:ln w="63500" cap="rnd">
                <a:solidFill>
                  <a:srgbClr val="B74FE2"/>
                </a:solidFill>
                <a:round/>
              </a:ln>
            </p:spPr>
            <p:style>
              <a:lnRef idx="1">
                <a:schemeClr val="accent1"/>
              </a:lnRef>
              <a:fillRef idx="0">
                <a:schemeClr val="accent1"/>
              </a:fillRef>
              <a:effectRef idx="0">
                <a:schemeClr val="accent1"/>
              </a:effectRef>
              <a:fontRef idx="minor">
                <a:schemeClr val="tx1"/>
              </a:fontRef>
            </p:style>
          </p:cxnSp>
        </p:grpSp>
        <p:sp>
          <p:nvSpPr>
            <p:cNvPr id="57" name="空心弧 56">
              <a:extLst>
                <a:ext uri="{FF2B5EF4-FFF2-40B4-BE49-F238E27FC236}">
                  <a16:creationId xmlns="" xmlns:a16="http://schemas.microsoft.com/office/drawing/2014/main" id="{3F3DB87D-23F3-4F8B-82B1-6739A0301434}"/>
                </a:ext>
              </a:extLst>
            </p:cNvPr>
            <p:cNvSpPr/>
            <p:nvPr/>
          </p:nvSpPr>
          <p:spPr>
            <a:xfrm>
              <a:off x="3254405" y="555832"/>
              <a:ext cx="2484000" cy="2484000"/>
            </a:xfrm>
            <a:prstGeom prst="blockArc">
              <a:avLst>
                <a:gd name="adj1" fmla="val 12092481"/>
                <a:gd name="adj2" fmla="val 10006420"/>
                <a:gd name="adj3" fmla="val 0"/>
              </a:avLst>
            </a:prstGeom>
            <a:solidFill>
              <a:srgbClr val="B74FE2"/>
            </a:solidFill>
            <a:ln w="57150" cap="rnd">
              <a:solidFill>
                <a:srgbClr val="B74FE2"/>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1" name="空心弧 60">
              <a:extLst>
                <a:ext uri="{FF2B5EF4-FFF2-40B4-BE49-F238E27FC236}">
                  <a16:creationId xmlns="" xmlns:a16="http://schemas.microsoft.com/office/drawing/2014/main" id="{98476178-97EC-4D6E-9399-1C885586C045}"/>
                </a:ext>
              </a:extLst>
            </p:cNvPr>
            <p:cNvSpPr/>
            <p:nvPr/>
          </p:nvSpPr>
          <p:spPr>
            <a:xfrm>
              <a:off x="3254405" y="555832"/>
              <a:ext cx="2484000" cy="2484000"/>
            </a:xfrm>
            <a:prstGeom prst="blockArc">
              <a:avLst>
                <a:gd name="adj1" fmla="val 10365730"/>
                <a:gd name="adj2" fmla="val 11681166"/>
                <a:gd name="adj3" fmla="val 0"/>
              </a:avLst>
            </a:prstGeom>
            <a:ln w="57150" cap="rnd">
              <a:solidFill>
                <a:srgbClr val="B74FE2"/>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任意多边形: 形状 63">
              <a:extLst>
                <a:ext uri="{FF2B5EF4-FFF2-40B4-BE49-F238E27FC236}">
                  <a16:creationId xmlns="" xmlns:a16="http://schemas.microsoft.com/office/drawing/2014/main" id="{4BD6EEFA-277E-42A2-9E51-DDC7925FA196}"/>
                </a:ext>
              </a:extLst>
            </p:cNvPr>
            <p:cNvSpPr/>
            <p:nvPr/>
          </p:nvSpPr>
          <p:spPr>
            <a:xfrm>
              <a:off x="4229582" y="1139654"/>
              <a:ext cx="1496365" cy="1885033"/>
            </a:xfrm>
            <a:custGeom>
              <a:avLst/>
              <a:gdLst>
                <a:gd name="connsiteX0" fmla="*/ 1252593 w 1496365"/>
                <a:gd name="connsiteY0" fmla="*/ 0 h 1885033"/>
                <a:gd name="connsiteX1" fmla="*/ 1296279 w 1496365"/>
                <a:gd name="connsiteY1" fmla="*/ 58419 h 1885033"/>
                <a:gd name="connsiteX2" fmla="*/ 1496365 w 1496365"/>
                <a:gd name="connsiteY2" fmla="*/ 713458 h 1885033"/>
                <a:gd name="connsiteX3" fmla="*/ 324790 w 1496365"/>
                <a:gd name="connsiteY3" fmla="*/ 1885033 h 1885033"/>
                <a:gd name="connsiteX4" fmla="*/ 88677 w 1496365"/>
                <a:gd name="connsiteY4" fmla="*/ 1861231 h 1885033"/>
                <a:gd name="connsiteX5" fmla="*/ 0 w 1496365"/>
                <a:gd name="connsiteY5" fmla="*/ 1838430 h 1885033"/>
                <a:gd name="connsiteX6" fmla="*/ 41142 w 1496365"/>
                <a:gd name="connsiteY6" fmla="*/ 1840507 h 1885033"/>
                <a:gd name="connsiteX7" fmla="*/ 1360144 w 1496365"/>
                <a:gd name="connsiteY7" fmla="*/ 521505 h 1885033"/>
                <a:gd name="connsiteX8" fmla="*/ 1256490 w 1496365"/>
                <a:gd name="connsiteY8" fmla="*/ 8090 h 1885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6365" h="1885033">
                  <a:moveTo>
                    <a:pt x="1252593" y="0"/>
                  </a:moveTo>
                  <a:lnTo>
                    <a:pt x="1296279" y="58419"/>
                  </a:lnTo>
                  <a:cubicBezTo>
                    <a:pt x="1422603" y="245404"/>
                    <a:pt x="1496365" y="470817"/>
                    <a:pt x="1496365" y="713458"/>
                  </a:cubicBezTo>
                  <a:cubicBezTo>
                    <a:pt x="1496365" y="1360501"/>
                    <a:pt x="971833" y="1885033"/>
                    <a:pt x="324790" y="1885033"/>
                  </a:cubicBezTo>
                  <a:cubicBezTo>
                    <a:pt x="243910" y="1885033"/>
                    <a:pt x="164944" y="1876837"/>
                    <a:pt x="88677" y="1861231"/>
                  </a:cubicBezTo>
                  <a:lnTo>
                    <a:pt x="0" y="1838430"/>
                  </a:lnTo>
                  <a:lnTo>
                    <a:pt x="41142" y="1840507"/>
                  </a:lnTo>
                  <a:cubicBezTo>
                    <a:pt x="769607" y="1840507"/>
                    <a:pt x="1360144" y="1249970"/>
                    <a:pt x="1360144" y="521505"/>
                  </a:cubicBezTo>
                  <a:cubicBezTo>
                    <a:pt x="1360144" y="339389"/>
                    <a:pt x="1323236" y="165893"/>
                    <a:pt x="1256490" y="8090"/>
                  </a:cubicBezTo>
                  <a:close/>
                </a:path>
              </a:pathLst>
            </a:custGeom>
            <a:solidFill>
              <a:srgbClr val="6716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a:extLst>
                <a:ext uri="{FF2B5EF4-FFF2-40B4-BE49-F238E27FC236}">
                  <a16:creationId xmlns="" xmlns:a16="http://schemas.microsoft.com/office/drawing/2014/main" id="{D96D48E5-D930-4487-A59D-F78BE164D3D0}"/>
                </a:ext>
              </a:extLst>
            </p:cNvPr>
            <p:cNvSpPr txBox="1"/>
            <p:nvPr/>
          </p:nvSpPr>
          <p:spPr>
            <a:xfrm>
              <a:off x="3735917" y="1149392"/>
              <a:ext cx="1620412" cy="1323439"/>
            </a:xfrm>
            <a:prstGeom prst="rect">
              <a:avLst/>
            </a:prstGeom>
            <a:noFill/>
          </p:spPr>
          <p:txBody>
            <a:bodyPr wrap="square"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个人经历</a:t>
              </a:r>
            </a:p>
          </p:txBody>
        </p:sp>
        <p:sp>
          <p:nvSpPr>
            <p:cNvPr id="67" name="星形: 四角 66">
              <a:extLst>
                <a:ext uri="{FF2B5EF4-FFF2-40B4-BE49-F238E27FC236}">
                  <a16:creationId xmlns="" xmlns:a16="http://schemas.microsoft.com/office/drawing/2014/main" id="{01E10F97-2BB2-439F-A0CD-D96E8ECE0E26}"/>
                </a:ext>
              </a:extLst>
            </p:cNvPr>
            <p:cNvSpPr/>
            <p:nvPr/>
          </p:nvSpPr>
          <p:spPr>
            <a:xfrm>
              <a:off x="2559303" y="529930"/>
              <a:ext cx="166752" cy="16675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8" name="星形: 四角 67">
              <a:extLst>
                <a:ext uri="{FF2B5EF4-FFF2-40B4-BE49-F238E27FC236}">
                  <a16:creationId xmlns="" xmlns:a16="http://schemas.microsoft.com/office/drawing/2014/main" id="{92CBB1F7-7DFF-4A79-B573-FB0CB8090DFB}"/>
                </a:ext>
              </a:extLst>
            </p:cNvPr>
            <p:cNvSpPr/>
            <p:nvPr/>
          </p:nvSpPr>
          <p:spPr>
            <a:xfrm>
              <a:off x="3938379" y="116023"/>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9" name="星形: 四角 68">
              <a:extLst>
                <a:ext uri="{FF2B5EF4-FFF2-40B4-BE49-F238E27FC236}">
                  <a16:creationId xmlns="" xmlns:a16="http://schemas.microsoft.com/office/drawing/2014/main" id="{19C6B439-B8FF-4084-A9E3-CB0CC85CD11A}"/>
                </a:ext>
              </a:extLst>
            </p:cNvPr>
            <p:cNvSpPr/>
            <p:nvPr/>
          </p:nvSpPr>
          <p:spPr>
            <a:xfrm>
              <a:off x="4552743" y="295855"/>
              <a:ext cx="83068" cy="8023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0" name="星形: 四角 69">
              <a:extLst>
                <a:ext uri="{FF2B5EF4-FFF2-40B4-BE49-F238E27FC236}">
                  <a16:creationId xmlns="" xmlns:a16="http://schemas.microsoft.com/office/drawing/2014/main" id="{F1F07914-A7AC-4843-B562-E3A0320FE960}"/>
                </a:ext>
              </a:extLst>
            </p:cNvPr>
            <p:cNvSpPr/>
            <p:nvPr/>
          </p:nvSpPr>
          <p:spPr>
            <a:xfrm>
              <a:off x="5177425" y="449461"/>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1" name="星形: 四角 70">
              <a:extLst>
                <a:ext uri="{FF2B5EF4-FFF2-40B4-BE49-F238E27FC236}">
                  <a16:creationId xmlns="" xmlns:a16="http://schemas.microsoft.com/office/drawing/2014/main" id="{8837C739-7E2D-4E44-961C-B1F807A8C8B3}"/>
                </a:ext>
              </a:extLst>
            </p:cNvPr>
            <p:cNvSpPr/>
            <p:nvPr/>
          </p:nvSpPr>
          <p:spPr>
            <a:xfrm>
              <a:off x="5507006" y="449460"/>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星形: 四角 71">
              <a:extLst>
                <a:ext uri="{FF2B5EF4-FFF2-40B4-BE49-F238E27FC236}">
                  <a16:creationId xmlns="" xmlns:a16="http://schemas.microsoft.com/office/drawing/2014/main" id="{F60F4F0C-6DDB-4497-942A-E823C3AE854A}"/>
                </a:ext>
              </a:extLst>
            </p:cNvPr>
            <p:cNvSpPr/>
            <p:nvPr/>
          </p:nvSpPr>
          <p:spPr>
            <a:xfrm>
              <a:off x="3456367" y="567587"/>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3" name="星形: 四角 72">
              <a:extLst>
                <a:ext uri="{FF2B5EF4-FFF2-40B4-BE49-F238E27FC236}">
                  <a16:creationId xmlns="" xmlns:a16="http://schemas.microsoft.com/office/drawing/2014/main" id="{9919D9AA-970F-41B1-B38A-7080E3604B4D}"/>
                </a:ext>
              </a:extLst>
            </p:cNvPr>
            <p:cNvSpPr/>
            <p:nvPr/>
          </p:nvSpPr>
          <p:spPr>
            <a:xfrm>
              <a:off x="4355099" y="139893"/>
              <a:ext cx="57041" cy="57884"/>
            </a:xfrm>
            <a:prstGeom prst="star4">
              <a:avLst>
                <a:gd name="adj" fmla="val 28139"/>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4" name="任意多边形: 形状 73">
              <a:extLst>
                <a:ext uri="{FF2B5EF4-FFF2-40B4-BE49-F238E27FC236}">
                  <a16:creationId xmlns="" xmlns:a16="http://schemas.microsoft.com/office/drawing/2014/main" id="{DE55B2F1-F504-45D0-9780-10F208000283}"/>
                </a:ext>
              </a:extLst>
            </p:cNvPr>
            <p:cNvSpPr/>
            <p:nvPr/>
          </p:nvSpPr>
          <p:spPr>
            <a:xfrm rot="18900000">
              <a:off x="5913837" y="411101"/>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形状 74">
              <a:extLst>
                <a:ext uri="{FF2B5EF4-FFF2-40B4-BE49-F238E27FC236}">
                  <a16:creationId xmlns="" xmlns:a16="http://schemas.microsoft.com/office/drawing/2014/main" id="{4814A086-3417-44BD-B07E-5939A62ED998}"/>
                </a:ext>
              </a:extLst>
            </p:cNvPr>
            <p:cNvSpPr/>
            <p:nvPr/>
          </p:nvSpPr>
          <p:spPr>
            <a:xfrm rot="18900000">
              <a:off x="6845303" y="253819"/>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形状 75">
              <a:extLst>
                <a:ext uri="{FF2B5EF4-FFF2-40B4-BE49-F238E27FC236}">
                  <a16:creationId xmlns="" xmlns:a16="http://schemas.microsoft.com/office/drawing/2014/main" id="{D0ECA9C0-78CB-403F-B4B1-7450AAB550A4}"/>
                </a:ext>
              </a:extLst>
            </p:cNvPr>
            <p:cNvSpPr/>
            <p:nvPr/>
          </p:nvSpPr>
          <p:spPr>
            <a:xfrm rot="18900000">
              <a:off x="6397659" y="422876"/>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形状 76">
              <a:extLst>
                <a:ext uri="{FF2B5EF4-FFF2-40B4-BE49-F238E27FC236}">
                  <a16:creationId xmlns="" xmlns:a16="http://schemas.microsoft.com/office/drawing/2014/main" id="{7C362293-F43D-4940-9BC6-D54C63C01588}"/>
                </a:ext>
              </a:extLst>
            </p:cNvPr>
            <p:cNvSpPr/>
            <p:nvPr/>
          </p:nvSpPr>
          <p:spPr>
            <a:xfrm rot="18900000">
              <a:off x="5313294" y="354189"/>
              <a:ext cx="45719" cy="45719"/>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形状 77">
              <a:extLst>
                <a:ext uri="{FF2B5EF4-FFF2-40B4-BE49-F238E27FC236}">
                  <a16:creationId xmlns="" xmlns:a16="http://schemas.microsoft.com/office/drawing/2014/main" id="{2EA45566-5CF7-477C-97AD-3FEE88A30F26}"/>
                </a:ext>
              </a:extLst>
            </p:cNvPr>
            <p:cNvSpPr/>
            <p:nvPr/>
          </p:nvSpPr>
          <p:spPr>
            <a:xfrm rot="18900000">
              <a:off x="5923274" y="1891214"/>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9" name="组合 78">
              <a:extLst>
                <a:ext uri="{FF2B5EF4-FFF2-40B4-BE49-F238E27FC236}">
                  <a16:creationId xmlns="" xmlns:a16="http://schemas.microsoft.com/office/drawing/2014/main" id="{8207DA10-0716-4C25-AA08-D17B4BFF9956}"/>
                </a:ext>
              </a:extLst>
            </p:cNvPr>
            <p:cNvGrpSpPr/>
            <p:nvPr/>
          </p:nvGrpSpPr>
          <p:grpSpPr>
            <a:xfrm>
              <a:off x="6417766" y="290067"/>
              <a:ext cx="49262" cy="49262"/>
              <a:chOff x="3717707" y="3782775"/>
              <a:chExt cx="126451" cy="126451"/>
            </a:xfrm>
          </p:grpSpPr>
          <p:cxnSp>
            <p:nvCxnSpPr>
              <p:cNvPr id="80" name="直接连接符 79">
                <a:extLst>
                  <a:ext uri="{FF2B5EF4-FFF2-40B4-BE49-F238E27FC236}">
                    <a16:creationId xmlns="" xmlns:a16="http://schemas.microsoft.com/office/drawing/2014/main" id="{CA4A8070-FC39-4263-BD6B-151599D851A6}"/>
                  </a:ext>
                </a:extLst>
              </p:cNvPr>
              <p:cNvCxnSpPr>
                <a:cxnSpLocks/>
              </p:cNvCxnSpPr>
              <p:nvPr/>
            </p:nvCxnSpPr>
            <p:spPr>
              <a:xfrm rot="-540000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1" name="直接连接符 80">
                <a:extLst>
                  <a:ext uri="{FF2B5EF4-FFF2-40B4-BE49-F238E27FC236}">
                    <a16:creationId xmlns="" xmlns:a16="http://schemas.microsoft.com/office/drawing/2014/main" id="{468EE58A-63D7-4426-B6B5-05EB73C6B7BF}"/>
                  </a:ext>
                </a:extLst>
              </p:cNvPr>
              <p:cNvCxnSpPr>
                <a:cxnSpLocks/>
              </p:cNvCxnSpPr>
              <p:nvPr/>
            </p:nvCxnSpPr>
            <p:spPr>
              <a:xfrm rot="-360011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3" name="直接连接符 82">
                <a:extLst>
                  <a:ext uri="{FF2B5EF4-FFF2-40B4-BE49-F238E27FC236}">
                    <a16:creationId xmlns="" xmlns:a16="http://schemas.microsoft.com/office/drawing/2014/main" id="{DDEABE30-DCB3-4D44-A1C2-E2F5BED960C2}"/>
                  </a:ext>
                </a:extLst>
              </p:cNvPr>
              <p:cNvCxnSpPr>
                <a:cxnSpLocks/>
              </p:cNvCxnSpPr>
              <p:nvPr/>
            </p:nvCxnSpPr>
            <p:spPr>
              <a:xfrm rot="-180022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4" name="直接连接符 83">
                <a:extLst>
                  <a:ext uri="{FF2B5EF4-FFF2-40B4-BE49-F238E27FC236}">
                    <a16:creationId xmlns="" xmlns:a16="http://schemas.microsoft.com/office/drawing/2014/main" id="{E7635049-5EF9-44A2-AE88-E5A12166770D}"/>
                  </a:ext>
                </a:extLst>
              </p:cNvPr>
              <p:cNvCxnSpPr>
                <a:cxnSpLocks/>
              </p:cNvCxnSpPr>
              <p:nvPr/>
            </p:nvCxnSpPr>
            <p:spPr>
              <a:xfrm rot="2159967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5" name="直接连接符 84">
                <a:extLst>
                  <a:ext uri="{FF2B5EF4-FFF2-40B4-BE49-F238E27FC236}">
                    <a16:creationId xmlns="" xmlns:a16="http://schemas.microsoft.com/office/drawing/2014/main" id="{5E628ADF-2F11-449F-A9FD-5A4BED3BE681}"/>
                  </a:ext>
                </a:extLst>
              </p:cNvPr>
              <p:cNvCxnSpPr>
                <a:cxnSpLocks/>
              </p:cNvCxnSpPr>
              <p:nvPr/>
            </p:nvCxnSpPr>
            <p:spPr>
              <a:xfrm rot="179956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6" name="直接连接符 85">
                <a:extLst>
                  <a:ext uri="{FF2B5EF4-FFF2-40B4-BE49-F238E27FC236}">
                    <a16:creationId xmlns="" xmlns:a16="http://schemas.microsoft.com/office/drawing/2014/main" id="{53BC8549-A984-40CB-AE8E-2AE3114906FA}"/>
                  </a:ext>
                </a:extLst>
              </p:cNvPr>
              <p:cNvCxnSpPr>
                <a:cxnSpLocks/>
              </p:cNvCxnSpPr>
              <p:nvPr/>
            </p:nvCxnSpPr>
            <p:spPr>
              <a:xfrm rot="359945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grpSp>
          <p:nvGrpSpPr>
            <p:cNvPr id="87" name="组合 86">
              <a:extLst>
                <a:ext uri="{FF2B5EF4-FFF2-40B4-BE49-F238E27FC236}">
                  <a16:creationId xmlns="" xmlns:a16="http://schemas.microsoft.com/office/drawing/2014/main" id="{EAF97B13-DD0F-4E7A-97CC-EC6E41762056}"/>
                </a:ext>
              </a:extLst>
            </p:cNvPr>
            <p:cNvGrpSpPr/>
            <p:nvPr/>
          </p:nvGrpSpPr>
          <p:grpSpPr>
            <a:xfrm>
              <a:off x="7054165" y="395487"/>
              <a:ext cx="45719" cy="45719"/>
              <a:chOff x="3717707" y="3782775"/>
              <a:chExt cx="126451" cy="126451"/>
            </a:xfrm>
          </p:grpSpPr>
          <p:cxnSp>
            <p:nvCxnSpPr>
              <p:cNvPr id="88" name="直接连接符 87">
                <a:extLst>
                  <a:ext uri="{FF2B5EF4-FFF2-40B4-BE49-F238E27FC236}">
                    <a16:creationId xmlns="" xmlns:a16="http://schemas.microsoft.com/office/drawing/2014/main" id="{C7DB84CA-1935-4ABD-8F98-68CA84D7E26C}"/>
                  </a:ext>
                </a:extLst>
              </p:cNvPr>
              <p:cNvCxnSpPr>
                <a:cxnSpLocks/>
              </p:cNvCxnSpPr>
              <p:nvPr/>
            </p:nvCxnSpPr>
            <p:spPr>
              <a:xfrm rot="-540000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89" name="直接连接符 88">
                <a:extLst>
                  <a:ext uri="{FF2B5EF4-FFF2-40B4-BE49-F238E27FC236}">
                    <a16:creationId xmlns="" xmlns:a16="http://schemas.microsoft.com/office/drawing/2014/main" id="{AE30374C-FB17-4994-9548-89D43419D32F}"/>
                  </a:ext>
                </a:extLst>
              </p:cNvPr>
              <p:cNvCxnSpPr>
                <a:cxnSpLocks/>
              </p:cNvCxnSpPr>
              <p:nvPr/>
            </p:nvCxnSpPr>
            <p:spPr>
              <a:xfrm rot="-360011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90" name="直接连接符 89">
                <a:extLst>
                  <a:ext uri="{FF2B5EF4-FFF2-40B4-BE49-F238E27FC236}">
                    <a16:creationId xmlns="" xmlns:a16="http://schemas.microsoft.com/office/drawing/2014/main" id="{1F75F454-CA56-48F0-96F0-FC14187C8348}"/>
                  </a:ext>
                </a:extLst>
              </p:cNvPr>
              <p:cNvCxnSpPr>
                <a:cxnSpLocks/>
              </p:cNvCxnSpPr>
              <p:nvPr/>
            </p:nvCxnSpPr>
            <p:spPr>
              <a:xfrm rot="-180022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91" name="直接连接符 90">
                <a:extLst>
                  <a:ext uri="{FF2B5EF4-FFF2-40B4-BE49-F238E27FC236}">
                    <a16:creationId xmlns="" xmlns:a16="http://schemas.microsoft.com/office/drawing/2014/main" id="{5FE61B2F-24C4-427A-8DCD-9A6BF9DADCAE}"/>
                  </a:ext>
                </a:extLst>
              </p:cNvPr>
              <p:cNvCxnSpPr>
                <a:cxnSpLocks/>
              </p:cNvCxnSpPr>
              <p:nvPr/>
            </p:nvCxnSpPr>
            <p:spPr>
              <a:xfrm rot="2159967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92" name="直接连接符 91">
                <a:extLst>
                  <a:ext uri="{FF2B5EF4-FFF2-40B4-BE49-F238E27FC236}">
                    <a16:creationId xmlns="" xmlns:a16="http://schemas.microsoft.com/office/drawing/2014/main" id="{E7B8DC37-82C5-4472-8279-C35F1D66AF21}"/>
                  </a:ext>
                </a:extLst>
              </p:cNvPr>
              <p:cNvCxnSpPr>
                <a:cxnSpLocks/>
              </p:cNvCxnSpPr>
              <p:nvPr/>
            </p:nvCxnSpPr>
            <p:spPr>
              <a:xfrm rot="179956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93" name="直接连接符 92">
                <a:extLst>
                  <a:ext uri="{FF2B5EF4-FFF2-40B4-BE49-F238E27FC236}">
                    <a16:creationId xmlns="" xmlns:a16="http://schemas.microsoft.com/office/drawing/2014/main" id="{BDD750F2-C84F-4FEB-8111-36C9CEA34E81}"/>
                  </a:ext>
                </a:extLst>
              </p:cNvPr>
              <p:cNvCxnSpPr>
                <a:cxnSpLocks/>
              </p:cNvCxnSpPr>
              <p:nvPr/>
            </p:nvCxnSpPr>
            <p:spPr>
              <a:xfrm rot="359945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sp>
          <p:nvSpPr>
            <p:cNvPr id="94" name="星形: 四角 93">
              <a:extLst>
                <a:ext uri="{FF2B5EF4-FFF2-40B4-BE49-F238E27FC236}">
                  <a16:creationId xmlns="" xmlns:a16="http://schemas.microsoft.com/office/drawing/2014/main" id="{008D9890-FBF8-454A-AAF8-8DF81A78B4C1}"/>
                </a:ext>
              </a:extLst>
            </p:cNvPr>
            <p:cNvSpPr/>
            <p:nvPr/>
          </p:nvSpPr>
          <p:spPr>
            <a:xfrm>
              <a:off x="6272375" y="1752217"/>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5" name="星形: 四角 94">
              <a:extLst>
                <a:ext uri="{FF2B5EF4-FFF2-40B4-BE49-F238E27FC236}">
                  <a16:creationId xmlns="" xmlns:a16="http://schemas.microsoft.com/office/drawing/2014/main" id="{AB3BA45A-5193-4895-AF5A-4FFB1EBED2CB}"/>
                </a:ext>
              </a:extLst>
            </p:cNvPr>
            <p:cNvSpPr/>
            <p:nvPr/>
          </p:nvSpPr>
          <p:spPr>
            <a:xfrm>
              <a:off x="1983775" y="1239280"/>
              <a:ext cx="188747" cy="188747"/>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6" name="星形: 四角 95">
              <a:extLst>
                <a:ext uri="{FF2B5EF4-FFF2-40B4-BE49-F238E27FC236}">
                  <a16:creationId xmlns="" xmlns:a16="http://schemas.microsoft.com/office/drawing/2014/main" id="{0A7E1549-D3BC-460F-A711-4ADE7A7AF85E}"/>
                </a:ext>
              </a:extLst>
            </p:cNvPr>
            <p:cNvSpPr/>
            <p:nvPr/>
          </p:nvSpPr>
          <p:spPr>
            <a:xfrm>
              <a:off x="5815018" y="1105860"/>
              <a:ext cx="128473" cy="128473"/>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7" name="星形: 四角 96">
              <a:extLst>
                <a:ext uri="{FF2B5EF4-FFF2-40B4-BE49-F238E27FC236}">
                  <a16:creationId xmlns="" xmlns:a16="http://schemas.microsoft.com/office/drawing/2014/main" id="{55F58DAC-4C1D-4B3D-BBFC-0B93A3DCDD96}"/>
                </a:ext>
              </a:extLst>
            </p:cNvPr>
            <p:cNvSpPr/>
            <p:nvPr/>
          </p:nvSpPr>
          <p:spPr>
            <a:xfrm>
              <a:off x="6695937" y="1105860"/>
              <a:ext cx="90435" cy="90435"/>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8" name="星形: 四角 97">
              <a:extLst>
                <a:ext uri="{FF2B5EF4-FFF2-40B4-BE49-F238E27FC236}">
                  <a16:creationId xmlns="" xmlns:a16="http://schemas.microsoft.com/office/drawing/2014/main" id="{AFFEAC5B-97FE-4A29-AF70-0956CADB9C08}"/>
                </a:ext>
              </a:extLst>
            </p:cNvPr>
            <p:cNvSpPr/>
            <p:nvPr/>
          </p:nvSpPr>
          <p:spPr>
            <a:xfrm>
              <a:off x="6572732" y="1852549"/>
              <a:ext cx="175732" cy="17573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9" name="星形: 四角 98">
              <a:extLst>
                <a:ext uri="{FF2B5EF4-FFF2-40B4-BE49-F238E27FC236}">
                  <a16:creationId xmlns="" xmlns:a16="http://schemas.microsoft.com/office/drawing/2014/main" id="{338B5E1F-D99C-4910-BBE3-7C1962BDFC36}"/>
                </a:ext>
              </a:extLst>
            </p:cNvPr>
            <p:cNvSpPr/>
            <p:nvPr/>
          </p:nvSpPr>
          <p:spPr>
            <a:xfrm>
              <a:off x="2530465" y="1512086"/>
              <a:ext cx="111489" cy="111489"/>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0" name="星形: 四角 99">
              <a:extLst>
                <a:ext uri="{FF2B5EF4-FFF2-40B4-BE49-F238E27FC236}">
                  <a16:creationId xmlns="" xmlns:a16="http://schemas.microsoft.com/office/drawing/2014/main" id="{DF76DB35-6585-4D80-9DED-4CC54F730965}"/>
                </a:ext>
              </a:extLst>
            </p:cNvPr>
            <p:cNvSpPr/>
            <p:nvPr/>
          </p:nvSpPr>
          <p:spPr>
            <a:xfrm>
              <a:off x="6651776" y="392889"/>
              <a:ext cx="128473" cy="128473"/>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1" name="椭圆 100">
              <a:extLst>
                <a:ext uri="{FF2B5EF4-FFF2-40B4-BE49-F238E27FC236}">
                  <a16:creationId xmlns="" xmlns:a16="http://schemas.microsoft.com/office/drawing/2014/main" id="{F69A34D6-FC60-434A-9806-89A0F5D584A6}"/>
                </a:ext>
              </a:extLst>
            </p:cNvPr>
            <p:cNvSpPr/>
            <p:nvPr/>
          </p:nvSpPr>
          <p:spPr>
            <a:xfrm>
              <a:off x="6969218" y="1570925"/>
              <a:ext cx="81672" cy="8167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a:extLst>
                <a:ext uri="{FF2B5EF4-FFF2-40B4-BE49-F238E27FC236}">
                  <a16:creationId xmlns="" xmlns:a16="http://schemas.microsoft.com/office/drawing/2014/main" id="{B3DBC4F3-D0B1-477E-940F-15350BBA6394}"/>
                </a:ext>
              </a:extLst>
            </p:cNvPr>
            <p:cNvSpPr/>
            <p:nvPr/>
          </p:nvSpPr>
          <p:spPr>
            <a:xfrm>
              <a:off x="1538712" y="1323650"/>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a:extLst>
                <a:ext uri="{FF2B5EF4-FFF2-40B4-BE49-F238E27FC236}">
                  <a16:creationId xmlns="" xmlns:a16="http://schemas.microsoft.com/office/drawing/2014/main" id="{E85EF308-AFED-4E4C-8080-C9F33FA8DFC8}"/>
                </a:ext>
              </a:extLst>
            </p:cNvPr>
            <p:cNvSpPr/>
            <p:nvPr/>
          </p:nvSpPr>
          <p:spPr>
            <a:xfrm>
              <a:off x="2931825" y="1370618"/>
              <a:ext cx="67152" cy="6715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a:extLst>
                <a:ext uri="{FF2B5EF4-FFF2-40B4-BE49-F238E27FC236}">
                  <a16:creationId xmlns="" xmlns:a16="http://schemas.microsoft.com/office/drawing/2014/main" id="{8DB6055B-6DE7-48DC-B2E9-1B2359B4F469}"/>
                </a:ext>
              </a:extLst>
            </p:cNvPr>
            <p:cNvSpPr/>
            <p:nvPr/>
          </p:nvSpPr>
          <p:spPr>
            <a:xfrm>
              <a:off x="1773933" y="1289983"/>
              <a:ext cx="64997" cy="64997"/>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a:extLst>
                <a:ext uri="{FF2B5EF4-FFF2-40B4-BE49-F238E27FC236}">
                  <a16:creationId xmlns="" xmlns:a16="http://schemas.microsoft.com/office/drawing/2014/main" id="{9D1FD751-76C0-46D5-A18F-B2CFFEE7BD23}"/>
                </a:ext>
              </a:extLst>
            </p:cNvPr>
            <p:cNvSpPr/>
            <p:nvPr/>
          </p:nvSpPr>
          <p:spPr>
            <a:xfrm>
              <a:off x="1945611" y="1461661"/>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a:extLst>
                <a:ext uri="{FF2B5EF4-FFF2-40B4-BE49-F238E27FC236}">
                  <a16:creationId xmlns="" xmlns:a16="http://schemas.microsoft.com/office/drawing/2014/main" id="{7BCADE3E-B526-47BA-BFB0-9DCDAD48E062}"/>
                </a:ext>
              </a:extLst>
            </p:cNvPr>
            <p:cNvSpPr/>
            <p:nvPr/>
          </p:nvSpPr>
          <p:spPr>
            <a:xfrm>
              <a:off x="2393254" y="1241978"/>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形状 106">
              <a:extLst>
                <a:ext uri="{FF2B5EF4-FFF2-40B4-BE49-F238E27FC236}">
                  <a16:creationId xmlns="" xmlns:a16="http://schemas.microsoft.com/office/drawing/2014/main" id="{64075D65-BDE7-4E11-AE65-A19278A45AE7}"/>
                </a:ext>
              </a:extLst>
            </p:cNvPr>
            <p:cNvSpPr/>
            <p:nvPr/>
          </p:nvSpPr>
          <p:spPr>
            <a:xfrm rot="18900000">
              <a:off x="6157654" y="934938"/>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形状 107">
              <a:extLst>
                <a:ext uri="{FF2B5EF4-FFF2-40B4-BE49-F238E27FC236}">
                  <a16:creationId xmlns="" xmlns:a16="http://schemas.microsoft.com/office/drawing/2014/main" id="{940A4145-652A-4329-9E19-EA458404BFE3}"/>
                </a:ext>
              </a:extLst>
            </p:cNvPr>
            <p:cNvSpPr/>
            <p:nvPr/>
          </p:nvSpPr>
          <p:spPr>
            <a:xfrm rot="18900000">
              <a:off x="6867837" y="1309147"/>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星形: 四角 108">
              <a:extLst>
                <a:ext uri="{FF2B5EF4-FFF2-40B4-BE49-F238E27FC236}">
                  <a16:creationId xmlns="" xmlns:a16="http://schemas.microsoft.com/office/drawing/2014/main" id="{F4BE2715-7D01-4A51-A3C4-4E0699F12868}"/>
                </a:ext>
              </a:extLst>
            </p:cNvPr>
            <p:cNvSpPr/>
            <p:nvPr/>
          </p:nvSpPr>
          <p:spPr>
            <a:xfrm>
              <a:off x="6276535" y="1170403"/>
              <a:ext cx="86821" cy="83855"/>
            </a:xfrm>
            <a:prstGeom prst="star4">
              <a:avLst>
                <a:gd name="adj" fmla="val 50000"/>
              </a:avLst>
            </a:prstGeom>
            <a:solidFill>
              <a:srgbClr val="B74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0" name="星形: 四角 109">
              <a:extLst>
                <a:ext uri="{FF2B5EF4-FFF2-40B4-BE49-F238E27FC236}">
                  <a16:creationId xmlns="" xmlns:a16="http://schemas.microsoft.com/office/drawing/2014/main" id="{C6B1EBC8-39FF-46B9-891C-E370C316AEAF}"/>
                </a:ext>
              </a:extLst>
            </p:cNvPr>
            <p:cNvSpPr/>
            <p:nvPr/>
          </p:nvSpPr>
          <p:spPr>
            <a:xfrm>
              <a:off x="6820288" y="994954"/>
              <a:ext cx="54471" cy="52610"/>
            </a:xfrm>
            <a:prstGeom prst="star4">
              <a:avLst>
                <a:gd name="adj" fmla="val 50000"/>
              </a:avLst>
            </a:prstGeom>
            <a:solidFill>
              <a:srgbClr val="B74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1" name="任意多边形: 形状 110">
              <a:extLst>
                <a:ext uri="{FF2B5EF4-FFF2-40B4-BE49-F238E27FC236}">
                  <a16:creationId xmlns="" xmlns:a16="http://schemas.microsoft.com/office/drawing/2014/main" id="{021424A8-BB17-4C9F-9682-97E74469B072}"/>
                </a:ext>
              </a:extLst>
            </p:cNvPr>
            <p:cNvSpPr/>
            <p:nvPr/>
          </p:nvSpPr>
          <p:spPr>
            <a:xfrm rot="18900000">
              <a:off x="3334400" y="715745"/>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形状 111">
              <a:extLst>
                <a:ext uri="{FF2B5EF4-FFF2-40B4-BE49-F238E27FC236}">
                  <a16:creationId xmlns="" xmlns:a16="http://schemas.microsoft.com/office/drawing/2014/main" id="{9112BE4E-4C2E-4EBB-B611-F9F2FD6D5C4C}"/>
                </a:ext>
              </a:extLst>
            </p:cNvPr>
            <p:cNvSpPr/>
            <p:nvPr/>
          </p:nvSpPr>
          <p:spPr>
            <a:xfrm rot="18900000">
              <a:off x="3147701" y="890202"/>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a:extLst>
                <a:ext uri="{FF2B5EF4-FFF2-40B4-BE49-F238E27FC236}">
                  <a16:creationId xmlns="" xmlns:a16="http://schemas.microsoft.com/office/drawing/2014/main" id="{27DEE123-A65B-4C99-80CE-7CF78ED395EB}"/>
                </a:ext>
              </a:extLst>
            </p:cNvPr>
            <p:cNvSpPr/>
            <p:nvPr/>
          </p:nvSpPr>
          <p:spPr>
            <a:xfrm>
              <a:off x="2901411" y="600750"/>
              <a:ext cx="81672" cy="81672"/>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a:extLst>
                <a:ext uri="{FF2B5EF4-FFF2-40B4-BE49-F238E27FC236}">
                  <a16:creationId xmlns="" xmlns:a16="http://schemas.microsoft.com/office/drawing/2014/main" id="{92EC48A2-409B-4D70-B107-F75E92B1EBDC}"/>
                </a:ext>
              </a:extLst>
            </p:cNvPr>
            <p:cNvSpPr/>
            <p:nvPr/>
          </p:nvSpPr>
          <p:spPr>
            <a:xfrm>
              <a:off x="3238138" y="413047"/>
              <a:ext cx="81672" cy="81672"/>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椭圆 114">
              <a:extLst>
                <a:ext uri="{FF2B5EF4-FFF2-40B4-BE49-F238E27FC236}">
                  <a16:creationId xmlns="" xmlns:a16="http://schemas.microsoft.com/office/drawing/2014/main" id="{9C5AD997-FB79-4BCF-9F9B-D44E72B9B1D2}"/>
                </a:ext>
              </a:extLst>
            </p:cNvPr>
            <p:cNvSpPr/>
            <p:nvPr/>
          </p:nvSpPr>
          <p:spPr>
            <a:xfrm>
              <a:off x="2413841" y="801038"/>
              <a:ext cx="66623" cy="66623"/>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6" name="组合 115">
              <a:extLst>
                <a:ext uri="{FF2B5EF4-FFF2-40B4-BE49-F238E27FC236}">
                  <a16:creationId xmlns="" xmlns:a16="http://schemas.microsoft.com/office/drawing/2014/main" id="{677E96DC-9111-421F-A2FC-8A47BDF382FC}"/>
                </a:ext>
              </a:extLst>
            </p:cNvPr>
            <p:cNvGrpSpPr/>
            <p:nvPr/>
          </p:nvGrpSpPr>
          <p:grpSpPr>
            <a:xfrm>
              <a:off x="2413841" y="436214"/>
              <a:ext cx="45719" cy="45719"/>
              <a:chOff x="3717707" y="3782775"/>
              <a:chExt cx="126451" cy="126451"/>
            </a:xfrm>
          </p:grpSpPr>
          <p:cxnSp>
            <p:nvCxnSpPr>
              <p:cNvPr id="117" name="直接连接符 116">
                <a:extLst>
                  <a:ext uri="{FF2B5EF4-FFF2-40B4-BE49-F238E27FC236}">
                    <a16:creationId xmlns="" xmlns:a16="http://schemas.microsoft.com/office/drawing/2014/main" id="{B9E83CC5-CA14-4125-8311-40AB187027FA}"/>
                  </a:ext>
                </a:extLst>
              </p:cNvPr>
              <p:cNvCxnSpPr>
                <a:cxnSpLocks/>
              </p:cNvCxnSpPr>
              <p:nvPr/>
            </p:nvCxnSpPr>
            <p:spPr>
              <a:xfrm rot="-540000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18" name="直接连接符 117">
                <a:extLst>
                  <a:ext uri="{FF2B5EF4-FFF2-40B4-BE49-F238E27FC236}">
                    <a16:creationId xmlns="" xmlns:a16="http://schemas.microsoft.com/office/drawing/2014/main" id="{C897FD73-018A-473C-817C-2B3C64A32222}"/>
                  </a:ext>
                </a:extLst>
              </p:cNvPr>
              <p:cNvCxnSpPr>
                <a:cxnSpLocks/>
              </p:cNvCxnSpPr>
              <p:nvPr/>
            </p:nvCxnSpPr>
            <p:spPr>
              <a:xfrm rot="-360011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20" name="直接连接符 119">
                <a:extLst>
                  <a:ext uri="{FF2B5EF4-FFF2-40B4-BE49-F238E27FC236}">
                    <a16:creationId xmlns="" xmlns:a16="http://schemas.microsoft.com/office/drawing/2014/main" id="{979F28FD-38CE-4CD5-8237-9105A7B68DFE}"/>
                  </a:ext>
                </a:extLst>
              </p:cNvPr>
              <p:cNvCxnSpPr>
                <a:cxnSpLocks/>
              </p:cNvCxnSpPr>
              <p:nvPr/>
            </p:nvCxnSpPr>
            <p:spPr>
              <a:xfrm rot="-180022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21" name="直接连接符 120">
                <a:extLst>
                  <a:ext uri="{FF2B5EF4-FFF2-40B4-BE49-F238E27FC236}">
                    <a16:creationId xmlns="" xmlns:a16="http://schemas.microsoft.com/office/drawing/2014/main" id="{09EC3047-6B1B-48C9-9A40-A94445254526}"/>
                  </a:ext>
                </a:extLst>
              </p:cNvPr>
              <p:cNvCxnSpPr>
                <a:cxnSpLocks/>
              </p:cNvCxnSpPr>
              <p:nvPr/>
            </p:nvCxnSpPr>
            <p:spPr>
              <a:xfrm rot="2159967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22" name="直接连接符 121">
                <a:extLst>
                  <a:ext uri="{FF2B5EF4-FFF2-40B4-BE49-F238E27FC236}">
                    <a16:creationId xmlns="" xmlns:a16="http://schemas.microsoft.com/office/drawing/2014/main" id="{B3CCC65E-8854-49BB-B5A7-D1633DDAEAE0}"/>
                  </a:ext>
                </a:extLst>
              </p:cNvPr>
              <p:cNvCxnSpPr>
                <a:cxnSpLocks/>
              </p:cNvCxnSpPr>
              <p:nvPr/>
            </p:nvCxnSpPr>
            <p:spPr>
              <a:xfrm rot="179956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23" name="直接连接符 122">
                <a:extLst>
                  <a:ext uri="{FF2B5EF4-FFF2-40B4-BE49-F238E27FC236}">
                    <a16:creationId xmlns="" xmlns:a16="http://schemas.microsoft.com/office/drawing/2014/main" id="{A8EA4609-6F61-496D-B0EB-66D28435284D}"/>
                  </a:ext>
                </a:extLst>
              </p:cNvPr>
              <p:cNvCxnSpPr>
                <a:cxnSpLocks/>
              </p:cNvCxnSpPr>
              <p:nvPr/>
            </p:nvCxnSpPr>
            <p:spPr>
              <a:xfrm rot="359945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sp>
          <p:nvSpPr>
            <p:cNvPr id="124" name="椭圆 123">
              <a:extLst>
                <a:ext uri="{FF2B5EF4-FFF2-40B4-BE49-F238E27FC236}">
                  <a16:creationId xmlns="" xmlns:a16="http://schemas.microsoft.com/office/drawing/2014/main" id="{C9D5B800-A8D8-4199-BD59-C5FD238EFBD4}"/>
                </a:ext>
              </a:extLst>
            </p:cNvPr>
            <p:cNvSpPr/>
            <p:nvPr/>
          </p:nvSpPr>
          <p:spPr>
            <a:xfrm>
              <a:off x="4790524" y="344971"/>
              <a:ext cx="81672" cy="81672"/>
            </a:xfrm>
            <a:prstGeom prst="ellipse">
              <a:avLst/>
            </a:prstGeom>
            <a:noFill/>
            <a:ln>
              <a:solidFill>
                <a:srgbClr val="FF8A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形状 124">
              <a:extLst>
                <a:ext uri="{FF2B5EF4-FFF2-40B4-BE49-F238E27FC236}">
                  <a16:creationId xmlns="" xmlns:a16="http://schemas.microsoft.com/office/drawing/2014/main" id="{CD1A44EE-C5CA-4145-83AE-469C38EBFABC}"/>
                </a:ext>
              </a:extLst>
            </p:cNvPr>
            <p:cNvSpPr/>
            <p:nvPr/>
          </p:nvSpPr>
          <p:spPr>
            <a:xfrm rot="18900000">
              <a:off x="1855855" y="2023739"/>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星形: 四角 125">
              <a:extLst>
                <a:ext uri="{FF2B5EF4-FFF2-40B4-BE49-F238E27FC236}">
                  <a16:creationId xmlns="" xmlns:a16="http://schemas.microsoft.com/office/drawing/2014/main" id="{E51ECED4-FB46-453E-AF78-8ECEBE4B8690}"/>
                </a:ext>
              </a:extLst>
            </p:cNvPr>
            <p:cNvSpPr/>
            <p:nvPr/>
          </p:nvSpPr>
          <p:spPr>
            <a:xfrm>
              <a:off x="2204956" y="1884742"/>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7" name="星形: 四角 126">
              <a:extLst>
                <a:ext uri="{FF2B5EF4-FFF2-40B4-BE49-F238E27FC236}">
                  <a16:creationId xmlns="" xmlns:a16="http://schemas.microsoft.com/office/drawing/2014/main" id="{00636FFA-8F0B-4CE8-9E70-BB9A41720712}"/>
                </a:ext>
              </a:extLst>
            </p:cNvPr>
            <p:cNvSpPr/>
            <p:nvPr/>
          </p:nvSpPr>
          <p:spPr>
            <a:xfrm>
              <a:off x="2505313" y="1985074"/>
              <a:ext cx="175732" cy="17573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8" name="椭圆 127">
              <a:extLst>
                <a:ext uri="{FF2B5EF4-FFF2-40B4-BE49-F238E27FC236}">
                  <a16:creationId xmlns="" xmlns:a16="http://schemas.microsoft.com/office/drawing/2014/main" id="{F6D955BF-7F15-40B3-BF51-A480AB1D97C6}"/>
                </a:ext>
              </a:extLst>
            </p:cNvPr>
            <p:cNvSpPr/>
            <p:nvPr/>
          </p:nvSpPr>
          <p:spPr>
            <a:xfrm>
              <a:off x="2901799" y="1703450"/>
              <a:ext cx="81672" cy="8167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2" name="空心弧 81">
            <a:extLst>
              <a:ext uri="{FF2B5EF4-FFF2-40B4-BE49-F238E27FC236}">
                <a16:creationId xmlns="" xmlns:a16="http://schemas.microsoft.com/office/drawing/2014/main" id="{BF43553E-C550-43DE-BEEF-84D3C846B57E}"/>
              </a:ext>
            </a:extLst>
          </p:cNvPr>
          <p:cNvSpPr/>
          <p:nvPr/>
        </p:nvSpPr>
        <p:spPr>
          <a:xfrm flipH="1">
            <a:off x="3728243" y="1321801"/>
            <a:ext cx="679359" cy="679359"/>
          </a:xfrm>
          <a:prstGeom prst="blockArc">
            <a:avLst>
              <a:gd name="adj1" fmla="val 17891561"/>
              <a:gd name="adj2" fmla="val 18415402"/>
              <a:gd name="adj3" fmla="val 0"/>
            </a:avLst>
          </a:prstGeom>
          <a:solidFill>
            <a:schemeClr val="bg1"/>
          </a:solidFill>
          <a:ln w="571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9" name="空心弧 128">
            <a:extLst>
              <a:ext uri="{FF2B5EF4-FFF2-40B4-BE49-F238E27FC236}">
                <a16:creationId xmlns="" xmlns:a16="http://schemas.microsoft.com/office/drawing/2014/main" id="{C1901970-5F5F-4D04-9614-DA8A00D7E3A5}"/>
              </a:ext>
            </a:extLst>
          </p:cNvPr>
          <p:cNvSpPr/>
          <p:nvPr/>
        </p:nvSpPr>
        <p:spPr>
          <a:xfrm flipH="1">
            <a:off x="3650487" y="1384531"/>
            <a:ext cx="679359" cy="679359"/>
          </a:xfrm>
          <a:prstGeom prst="blockArc">
            <a:avLst>
              <a:gd name="adj1" fmla="val 18420532"/>
              <a:gd name="adj2" fmla="val 21230248"/>
              <a:gd name="adj3" fmla="val 0"/>
            </a:avLst>
          </a:prstGeom>
          <a:solidFill>
            <a:schemeClr val="bg1"/>
          </a:solidFill>
          <a:ln w="5715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1" name="组合 10">
            <a:extLst>
              <a:ext uri="{FF2B5EF4-FFF2-40B4-BE49-F238E27FC236}">
                <a16:creationId xmlns="" xmlns:a16="http://schemas.microsoft.com/office/drawing/2014/main" id="{426B9396-ABAE-43C4-B032-C419BE70D193}"/>
              </a:ext>
            </a:extLst>
          </p:cNvPr>
          <p:cNvGrpSpPr/>
          <p:nvPr/>
        </p:nvGrpSpPr>
        <p:grpSpPr>
          <a:xfrm>
            <a:off x="2443524" y="3685590"/>
            <a:ext cx="4256953" cy="459485"/>
            <a:chOff x="2222611" y="3685590"/>
            <a:chExt cx="4256953" cy="459485"/>
          </a:xfrm>
        </p:grpSpPr>
        <p:sp>
          <p:nvSpPr>
            <p:cNvPr id="130" name="文本框 129">
              <a:extLst>
                <a:ext uri="{FF2B5EF4-FFF2-40B4-BE49-F238E27FC236}">
                  <a16:creationId xmlns="" xmlns:a16="http://schemas.microsoft.com/office/drawing/2014/main" id="{CB9F4B83-5EBE-412C-9D29-DBD0F43BF286}"/>
                </a:ext>
              </a:extLst>
            </p:cNvPr>
            <p:cNvSpPr txBox="1"/>
            <p:nvPr/>
          </p:nvSpPr>
          <p:spPr>
            <a:xfrm>
              <a:off x="2547329" y="3703159"/>
              <a:ext cx="1860273" cy="441916"/>
            </a:xfrm>
            <a:prstGeom prst="rect">
              <a:avLst/>
            </a:prstGeom>
            <a:noFill/>
          </p:spPr>
          <p:txBody>
            <a:bodyPr wrap="square" rtlCol="0">
              <a:spAutoFit/>
            </a:bodyPr>
            <a:lstStyle/>
            <a:p>
              <a:pPr>
                <a:lnSpc>
                  <a:spcPts val="3000"/>
                </a:lnSpc>
              </a:pPr>
              <a:r>
                <a:rPr lang="zh-CN" altLang="en-US" sz="2000" dirty="0">
                  <a:solidFill>
                    <a:sysClr val="windowText" lastClr="000000"/>
                  </a:solidFill>
                  <a:latin typeface="微软雅黑" panose="020B0503020204020204" pitchFamily="34" charset="-122"/>
                  <a:ea typeface="微软雅黑" panose="020B0503020204020204" pitchFamily="34" charset="-122"/>
                </a:rPr>
                <a:t>校园任职情况</a:t>
              </a:r>
              <a:endParaRPr lang="en-US" altLang="zh-CN" sz="2000" dirty="0">
                <a:solidFill>
                  <a:sysClr val="windowText" lastClr="000000"/>
                </a:solidFill>
                <a:latin typeface="微软雅黑" panose="020B0503020204020204" pitchFamily="34" charset="-122"/>
                <a:ea typeface="微软雅黑" panose="020B0503020204020204" pitchFamily="34" charset="-122"/>
              </a:endParaRPr>
            </a:p>
          </p:txBody>
        </p:sp>
        <p:sp>
          <p:nvSpPr>
            <p:cNvPr id="131" name="文本框 130">
              <a:extLst>
                <a:ext uri="{FF2B5EF4-FFF2-40B4-BE49-F238E27FC236}">
                  <a16:creationId xmlns="" xmlns:a16="http://schemas.microsoft.com/office/drawing/2014/main" id="{78573D8F-6AE6-4E1F-94D9-3AB517F2F572}"/>
                </a:ext>
              </a:extLst>
            </p:cNvPr>
            <p:cNvSpPr txBox="1"/>
            <p:nvPr/>
          </p:nvSpPr>
          <p:spPr>
            <a:xfrm>
              <a:off x="5188223" y="3685590"/>
              <a:ext cx="1291341" cy="441916"/>
            </a:xfrm>
            <a:prstGeom prst="rect">
              <a:avLst/>
            </a:prstGeom>
            <a:noFill/>
          </p:spPr>
          <p:txBody>
            <a:bodyPr wrap="square" rtlCol="0">
              <a:spAutoFit/>
            </a:bodyPr>
            <a:lstStyle/>
            <a:p>
              <a:pPr>
                <a:lnSpc>
                  <a:spcPts val="3000"/>
                </a:lnSpc>
              </a:pPr>
              <a:r>
                <a:rPr lang="zh-CN" altLang="en-US" sz="2000" dirty="0">
                  <a:solidFill>
                    <a:sysClr val="windowText" lastClr="000000"/>
                  </a:solidFill>
                  <a:latin typeface="微软雅黑" panose="020B0503020204020204" pitchFamily="34" charset="-122"/>
                  <a:ea typeface="微软雅黑" panose="020B0503020204020204" pitchFamily="34" charset="-122"/>
                </a:rPr>
                <a:t>相关经历</a:t>
              </a:r>
              <a:endParaRPr lang="en-US" altLang="zh-CN" sz="2000" dirty="0">
                <a:solidFill>
                  <a:sysClr val="windowText" lastClr="000000"/>
                </a:solidFill>
                <a:latin typeface="微软雅黑" panose="020B0503020204020204" pitchFamily="34" charset="-122"/>
                <a:ea typeface="微软雅黑" panose="020B0503020204020204" pitchFamily="34" charset="-122"/>
              </a:endParaRPr>
            </a:p>
          </p:txBody>
        </p:sp>
        <p:grpSp>
          <p:nvGrpSpPr>
            <p:cNvPr id="9" name="组合 8">
              <a:extLst>
                <a:ext uri="{FF2B5EF4-FFF2-40B4-BE49-F238E27FC236}">
                  <a16:creationId xmlns="" xmlns:a16="http://schemas.microsoft.com/office/drawing/2014/main" id="{7FBC3B67-6B77-4833-A38C-E29549C207F1}"/>
                </a:ext>
              </a:extLst>
            </p:cNvPr>
            <p:cNvGrpSpPr/>
            <p:nvPr/>
          </p:nvGrpSpPr>
          <p:grpSpPr>
            <a:xfrm>
              <a:off x="2222611" y="3803166"/>
              <a:ext cx="241902" cy="241902"/>
              <a:chOff x="2222611" y="3803166"/>
              <a:chExt cx="241902" cy="241902"/>
            </a:xfrm>
          </p:grpSpPr>
          <p:sp>
            <p:nvSpPr>
              <p:cNvPr id="5" name="椭圆 4">
                <a:extLst>
                  <a:ext uri="{FF2B5EF4-FFF2-40B4-BE49-F238E27FC236}">
                    <a16:creationId xmlns="" xmlns:a16="http://schemas.microsoft.com/office/drawing/2014/main" id="{5DAFB55A-82BD-403F-AEAA-ED52AB5DC7A6}"/>
                  </a:ext>
                </a:extLst>
              </p:cNvPr>
              <p:cNvSpPr/>
              <p:nvPr/>
            </p:nvSpPr>
            <p:spPr>
              <a:xfrm>
                <a:off x="2222611" y="3803166"/>
                <a:ext cx="241902" cy="241902"/>
              </a:xfrm>
              <a:prstGeom prst="ellipse">
                <a:avLst/>
              </a:prstGeom>
              <a:solidFill>
                <a:srgbClr val="111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任意多边形: 形状 132">
                <a:extLst>
                  <a:ext uri="{FF2B5EF4-FFF2-40B4-BE49-F238E27FC236}">
                    <a16:creationId xmlns="" xmlns:a16="http://schemas.microsoft.com/office/drawing/2014/main" id="{99269A23-521F-48B3-A04F-0CA22F217AFF}"/>
                  </a:ext>
                </a:extLst>
              </p:cNvPr>
              <p:cNvSpPr/>
              <p:nvPr/>
            </p:nvSpPr>
            <p:spPr>
              <a:xfrm>
                <a:off x="2248672" y="3829227"/>
                <a:ext cx="189781" cy="189780"/>
              </a:xfrm>
              <a:custGeom>
                <a:avLst/>
                <a:gdLst>
                  <a:gd name="connsiteX0" fmla="*/ 104828 w 206956"/>
                  <a:gd name="connsiteY0" fmla="*/ 0 h 206955"/>
                  <a:gd name="connsiteX1" fmla="*/ 125362 w 206956"/>
                  <a:gd name="connsiteY1" fmla="*/ 20534 h 206955"/>
                  <a:gd name="connsiteX2" fmla="*/ 125362 w 206956"/>
                  <a:gd name="connsiteY2" fmla="*/ 82943 h 206955"/>
                  <a:gd name="connsiteX3" fmla="*/ 186422 w 206956"/>
                  <a:gd name="connsiteY3" fmla="*/ 82944 h 206955"/>
                  <a:gd name="connsiteX4" fmla="*/ 206956 w 206956"/>
                  <a:gd name="connsiteY4" fmla="*/ 103478 h 206955"/>
                  <a:gd name="connsiteX5" fmla="*/ 206955 w 206956"/>
                  <a:gd name="connsiteY5" fmla="*/ 103477 h 206955"/>
                  <a:gd name="connsiteX6" fmla="*/ 186421 w 206956"/>
                  <a:gd name="connsiteY6" fmla="*/ 124011 h 206955"/>
                  <a:gd name="connsiteX7" fmla="*/ 125362 w 206956"/>
                  <a:gd name="connsiteY7" fmla="*/ 124011 h 206955"/>
                  <a:gd name="connsiteX8" fmla="*/ 125361 w 206956"/>
                  <a:gd name="connsiteY8" fmla="*/ 186421 h 206955"/>
                  <a:gd name="connsiteX9" fmla="*/ 104827 w 206956"/>
                  <a:gd name="connsiteY9" fmla="*/ 206955 h 206955"/>
                  <a:gd name="connsiteX10" fmla="*/ 104828 w 206956"/>
                  <a:gd name="connsiteY10" fmla="*/ 206954 h 206955"/>
                  <a:gd name="connsiteX11" fmla="*/ 84294 w 206956"/>
                  <a:gd name="connsiteY11" fmla="*/ 186420 h 206955"/>
                  <a:gd name="connsiteX12" fmla="*/ 84294 w 206956"/>
                  <a:gd name="connsiteY12" fmla="*/ 124011 h 206955"/>
                  <a:gd name="connsiteX13" fmla="*/ 20534 w 206956"/>
                  <a:gd name="connsiteY13" fmla="*/ 124011 h 206955"/>
                  <a:gd name="connsiteX14" fmla="*/ 0 w 206956"/>
                  <a:gd name="connsiteY14" fmla="*/ 103477 h 206955"/>
                  <a:gd name="connsiteX15" fmla="*/ 20534 w 206956"/>
                  <a:gd name="connsiteY15" fmla="*/ 82943 h 206955"/>
                  <a:gd name="connsiteX16" fmla="*/ 84294 w 206956"/>
                  <a:gd name="connsiteY16" fmla="*/ 82943 h 206955"/>
                  <a:gd name="connsiteX17" fmla="*/ 84294 w 206956"/>
                  <a:gd name="connsiteY17" fmla="*/ 20534 h 206955"/>
                  <a:gd name="connsiteX18" fmla="*/ 104828 w 206956"/>
                  <a:gd name="connsiteY18" fmla="*/ 0 h 206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6956" h="206955">
                    <a:moveTo>
                      <a:pt x="104828" y="0"/>
                    </a:moveTo>
                    <a:cubicBezTo>
                      <a:pt x="116169" y="0"/>
                      <a:pt x="125362" y="9193"/>
                      <a:pt x="125362" y="20534"/>
                    </a:cubicBezTo>
                    <a:lnTo>
                      <a:pt x="125362" y="82943"/>
                    </a:lnTo>
                    <a:lnTo>
                      <a:pt x="186422" y="82944"/>
                    </a:lnTo>
                    <a:cubicBezTo>
                      <a:pt x="197763" y="82944"/>
                      <a:pt x="206956" y="92137"/>
                      <a:pt x="206956" y="103478"/>
                    </a:cubicBezTo>
                    <a:lnTo>
                      <a:pt x="206955" y="103477"/>
                    </a:lnTo>
                    <a:cubicBezTo>
                      <a:pt x="206955" y="114818"/>
                      <a:pt x="197762" y="124011"/>
                      <a:pt x="186421" y="124011"/>
                    </a:cubicBezTo>
                    <a:lnTo>
                      <a:pt x="125362" y="124011"/>
                    </a:lnTo>
                    <a:lnTo>
                      <a:pt x="125361" y="186421"/>
                    </a:lnTo>
                    <a:cubicBezTo>
                      <a:pt x="125361" y="197762"/>
                      <a:pt x="116168" y="206955"/>
                      <a:pt x="104827" y="206955"/>
                    </a:cubicBezTo>
                    <a:lnTo>
                      <a:pt x="104828" y="206954"/>
                    </a:lnTo>
                    <a:cubicBezTo>
                      <a:pt x="93487" y="206954"/>
                      <a:pt x="84294" y="197761"/>
                      <a:pt x="84294" y="186420"/>
                    </a:cubicBezTo>
                    <a:lnTo>
                      <a:pt x="84294" y="124011"/>
                    </a:lnTo>
                    <a:lnTo>
                      <a:pt x="20534" y="124011"/>
                    </a:lnTo>
                    <a:cubicBezTo>
                      <a:pt x="9193" y="124011"/>
                      <a:pt x="0" y="114818"/>
                      <a:pt x="0" y="103477"/>
                    </a:cubicBezTo>
                    <a:cubicBezTo>
                      <a:pt x="0" y="92136"/>
                      <a:pt x="9193" y="82943"/>
                      <a:pt x="20534" y="82943"/>
                    </a:cubicBezTo>
                    <a:lnTo>
                      <a:pt x="84294" y="82943"/>
                    </a:lnTo>
                    <a:lnTo>
                      <a:pt x="84294" y="20534"/>
                    </a:lnTo>
                    <a:cubicBezTo>
                      <a:pt x="84294" y="9193"/>
                      <a:pt x="93487" y="0"/>
                      <a:pt x="104828" y="0"/>
                    </a:cubicBezTo>
                    <a:close/>
                  </a:path>
                </a:pathLst>
              </a:custGeom>
              <a:solidFill>
                <a:srgbClr val="FF8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a:extLst>
                <a:ext uri="{FF2B5EF4-FFF2-40B4-BE49-F238E27FC236}">
                  <a16:creationId xmlns="" xmlns:a16="http://schemas.microsoft.com/office/drawing/2014/main" id="{ADCC69E4-44D9-415A-8B5B-FE1A535F7DF8}"/>
                </a:ext>
              </a:extLst>
            </p:cNvPr>
            <p:cNvGrpSpPr/>
            <p:nvPr/>
          </p:nvGrpSpPr>
          <p:grpSpPr>
            <a:xfrm>
              <a:off x="4866480" y="3803166"/>
              <a:ext cx="241902" cy="241902"/>
              <a:chOff x="4866480" y="3803166"/>
              <a:chExt cx="241902" cy="241902"/>
            </a:xfrm>
          </p:grpSpPr>
          <p:sp>
            <p:nvSpPr>
              <p:cNvPr id="135" name="椭圆 134">
                <a:extLst>
                  <a:ext uri="{FF2B5EF4-FFF2-40B4-BE49-F238E27FC236}">
                    <a16:creationId xmlns="" xmlns:a16="http://schemas.microsoft.com/office/drawing/2014/main" id="{7B127C8E-A473-44C6-AD4B-CD4CFC3844A1}"/>
                  </a:ext>
                </a:extLst>
              </p:cNvPr>
              <p:cNvSpPr/>
              <p:nvPr/>
            </p:nvSpPr>
            <p:spPr>
              <a:xfrm>
                <a:off x="4866480" y="3803166"/>
                <a:ext cx="241902" cy="241902"/>
              </a:xfrm>
              <a:prstGeom prst="ellipse">
                <a:avLst/>
              </a:prstGeom>
              <a:solidFill>
                <a:srgbClr val="111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任意多边形: 形状 135">
                <a:extLst>
                  <a:ext uri="{FF2B5EF4-FFF2-40B4-BE49-F238E27FC236}">
                    <a16:creationId xmlns="" xmlns:a16="http://schemas.microsoft.com/office/drawing/2014/main" id="{C110815C-EF37-472F-80B1-58A35B2D88C0}"/>
                  </a:ext>
                </a:extLst>
              </p:cNvPr>
              <p:cNvSpPr/>
              <p:nvPr/>
            </p:nvSpPr>
            <p:spPr>
              <a:xfrm>
                <a:off x="4892541" y="3829227"/>
                <a:ext cx="189781" cy="189780"/>
              </a:xfrm>
              <a:custGeom>
                <a:avLst/>
                <a:gdLst>
                  <a:gd name="connsiteX0" fmla="*/ 104828 w 206956"/>
                  <a:gd name="connsiteY0" fmla="*/ 0 h 206955"/>
                  <a:gd name="connsiteX1" fmla="*/ 125362 w 206956"/>
                  <a:gd name="connsiteY1" fmla="*/ 20534 h 206955"/>
                  <a:gd name="connsiteX2" fmla="*/ 125362 w 206956"/>
                  <a:gd name="connsiteY2" fmla="*/ 82943 h 206955"/>
                  <a:gd name="connsiteX3" fmla="*/ 186422 w 206956"/>
                  <a:gd name="connsiteY3" fmla="*/ 82944 h 206955"/>
                  <a:gd name="connsiteX4" fmla="*/ 206956 w 206956"/>
                  <a:gd name="connsiteY4" fmla="*/ 103478 h 206955"/>
                  <a:gd name="connsiteX5" fmla="*/ 206955 w 206956"/>
                  <a:gd name="connsiteY5" fmla="*/ 103477 h 206955"/>
                  <a:gd name="connsiteX6" fmla="*/ 186421 w 206956"/>
                  <a:gd name="connsiteY6" fmla="*/ 124011 h 206955"/>
                  <a:gd name="connsiteX7" fmla="*/ 125362 w 206956"/>
                  <a:gd name="connsiteY7" fmla="*/ 124011 h 206955"/>
                  <a:gd name="connsiteX8" fmla="*/ 125361 w 206956"/>
                  <a:gd name="connsiteY8" fmla="*/ 186421 h 206955"/>
                  <a:gd name="connsiteX9" fmla="*/ 104827 w 206956"/>
                  <a:gd name="connsiteY9" fmla="*/ 206955 h 206955"/>
                  <a:gd name="connsiteX10" fmla="*/ 104828 w 206956"/>
                  <a:gd name="connsiteY10" fmla="*/ 206954 h 206955"/>
                  <a:gd name="connsiteX11" fmla="*/ 84294 w 206956"/>
                  <a:gd name="connsiteY11" fmla="*/ 186420 h 206955"/>
                  <a:gd name="connsiteX12" fmla="*/ 84294 w 206956"/>
                  <a:gd name="connsiteY12" fmla="*/ 124011 h 206955"/>
                  <a:gd name="connsiteX13" fmla="*/ 20534 w 206956"/>
                  <a:gd name="connsiteY13" fmla="*/ 124011 h 206955"/>
                  <a:gd name="connsiteX14" fmla="*/ 0 w 206956"/>
                  <a:gd name="connsiteY14" fmla="*/ 103477 h 206955"/>
                  <a:gd name="connsiteX15" fmla="*/ 20534 w 206956"/>
                  <a:gd name="connsiteY15" fmla="*/ 82943 h 206955"/>
                  <a:gd name="connsiteX16" fmla="*/ 84294 w 206956"/>
                  <a:gd name="connsiteY16" fmla="*/ 82943 h 206955"/>
                  <a:gd name="connsiteX17" fmla="*/ 84294 w 206956"/>
                  <a:gd name="connsiteY17" fmla="*/ 20534 h 206955"/>
                  <a:gd name="connsiteX18" fmla="*/ 104828 w 206956"/>
                  <a:gd name="connsiteY18" fmla="*/ 0 h 206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6956" h="206955">
                    <a:moveTo>
                      <a:pt x="104828" y="0"/>
                    </a:moveTo>
                    <a:cubicBezTo>
                      <a:pt x="116169" y="0"/>
                      <a:pt x="125362" y="9193"/>
                      <a:pt x="125362" y="20534"/>
                    </a:cubicBezTo>
                    <a:lnTo>
                      <a:pt x="125362" y="82943"/>
                    </a:lnTo>
                    <a:lnTo>
                      <a:pt x="186422" y="82944"/>
                    </a:lnTo>
                    <a:cubicBezTo>
                      <a:pt x="197763" y="82944"/>
                      <a:pt x="206956" y="92137"/>
                      <a:pt x="206956" y="103478"/>
                    </a:cubicBezTo>
                    <a:lnTo>
                      <a:pt x="206955" y="103477"/>
                    </a:lnTo>
                    <a:cubicBezTo>
                      <a:pt x="206955" y="114818"/>
                      <a:pt x="197762" y="124011"/>
                      <a:pt x="186421" y="124011"/>
                    </a:cubicBezTo>
                    <a:lnTo>
                      <a:pt x="125362" y="124011"/>
                    </a:lnTo>
                    <a:lnTo>
                      <a:pt x="125361" y="186421"/>
                    </a:lnTo>
                    <a:cubicBezTo>
                      <a:pt x="125361" y="197762"/>
                      <a:pt x="116168" y="206955"/>
                      <a:pt x="104827" y="206955"/>
                    </a:cubicBezTo>
                    <a:lnTo>
                      <a:pt x="104828" y="206954"/>
                    </a:lnTo>
                    <a:cubicBezTo>
                      <a:pt x="93487" y="206954"/>
                      <a:pt x="84294" y="197761"/>
                      <a:pt x="84294" y="186420"/>
                    </a:cubicBezTo>
                    <a:lnTo>
                      <a:pt x="84294" y="124011"/>
                    </a:lnTo>
                    <a:lnTo>
                      <a:pt x="20534" y="124011"/>
                    </a:lnTo>
                    <a:cubicBezTo>
                      <a:pt x="9193" y="124011"/>
                      <a:pt x="0" y="114818"/>
                      <a:pt x="0" y="103477"/>
                    </a:cubicBezTo>
                    <a:cubicBezTo>
                      <a:pt x="0" y="92136"/>
                      <a:pt x="9193" y="82943"/>
                      <a:pt x="20534" y="82943"/>
                    </a:cubicBezTo>
                    <a:lnTo>
                      <a:pt x="84294" y="82943"/>
                    </a:lnTo>
                    <a:lnTo>
                      <a:pt x="84294" y="20534"/>
                    </a:lnTo>
                    <a:cubicBezTo>
                      <a:pt x="84294" y="9193"/>
                      <a:pt x="93487" y="0"/>
                      <a:pt x="104828" y="0"/>
                    </a:cubicBezTo>
                    <a:close/>
                  </a:path>
                </a:pathLst>
              </a:custGeom>
              <a:solidFill>
                <a:srgbClr val="FF8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9282433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1253CEC7-E5D7-4056-B208-DA4B09678037}"/>
              </a:ext>
            </a:extLst>
          </p:cNvPr>
          <p:cNvSpPr/>
          <p:nvPr/>
        </p:nvSpPr>
        <p:spPr>
          <a:xfrm>
            <a:off x="-1" y="0"/>
            <a:ext cx="9144001" cy="5143500"/>
          </a:xfrm>
          <a:prstGeom prst="rect">
            <a:avLst/>
          </a:prstGeom>
          <a:solidFill>
            <a:srgbClr val="16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a:extLst>
              <a:ext uri="{FF2B5EF4-FFF2-40B4-BE49-F238E27FC236}">
                <a16:creationId xmlns="" xmlns:a16="http://schemas.microsoft.com/office/drawing/2014/main" id="{88320A79-37F4-4199-904C-F3BCAFC9A5EB}"/>
              </a:ext>
            </a:extLst>
          </p:cNvPr>
          <p:cNvGrpSpPr/>
          <p:nvPr/>
        </p:nvGrpSpPr>
        <p:grpSpPr>
          <a:xfrm>
            <a:off x="503465" y="779374"/>
            <a:ext cx="4460419" cy="3584753"/>
            <a:chOff x="503465" y="684147"/>
            <a:chExt cx="4460419" cy="3584753"/>
          </a:xfrm>
        </p:grpSpPr>
        <p:sp>
          <p:nvSpPr>
            <p:cNvPr id="6" name="文本框 5">
              <a:extLst>
                <a:ext uri="{FF2B5EF4-FFF2-40B4-BE49-F238E27FC236}">
                  <a16:creationId xmlns="" xmlns:a16="http://schemas.microsoft.com/office/drawing/2014/main" id="{C9E9A649-1E0E-40C9-9300-848869E38DAB}"/>
                </a:ext>
              </a:extLst>
            </p:cNvPr>
            <p:cNvSpPr txBox="1"/>
            <p:nvPr/>
          </p:nvSpPr>
          <p:spPr>
            <a:xfrm>
              <a:off x="503465" y="684147"/>
              <a:ext cx="2344510" cy="400110"/>
            </a:xfrm>
            <a:prstGeom prst="rect">
              <a:avLst/>
            </a:prstGeom>
            <a:noFill/>
          </p:spPr>
          <p:txBody>
            <a:bodyPr wrap="square" rtlCol="0">
              <a:spAutoFit/>
            </a:bodyPr>
            <a:lstStyle/>
            <a:p>
              <a:pPr marL="342900" indent="-342900">
                <a:buFont typeface="Wingdings" panose="05000000000000000000" pitchFamily="2" charset="2"/>
                <a:buChar char="l"/>
              </a:pPr>
              <a:r>
                <a:rPr lang="zh-CN" altLang="en-US" sz="2000" dirty="0">
                  <a:solidFill>
                    <a:srgbClr val="FF8A33"/>
                  </a:solidFill>
                  <a:latin typeface="微软雅黑" panose="020B0503020204020204" pitchFamily="34" charset="-122"/>
                  <a:ea typeface="微软雅黑" panose="020B0503020204020204" pitchFamily="34" charset="-122"/>
                </a:rPr>
                <a:t>校学生会会长</a:t>
              </a:r>
            </a:p>
          </p:txBody>
        </p:sp>
        <p:sp>
          <p:nvSpPr>
            <p:cNvPr id="88" name="文本框 87">
              <a:extLst>
                <a:ext uri="{FF2B5EF4-FFF2-40B4-BE49-F238E27FC236}">
                  <a16:creationId xmlns="" xmlns:a16="http://schemas.microsoft.com/office/drawing/2014/main" id="{0C4F8572-9094-4B88-910E-2733B207D294}"/>
                </a:ext>
              </a:extLst>
            </p:cNvPr>
            <p:cNvSpPr txBox="1"/>
            <p:nvPr/>
          </p:nvSpPr>
          <p:spPr>
            <a:xfrm>
              <a:off x="827312" y="1109469"/>
              <a:ext cx="4136571" cy="605294"/>
            </a:xfrm>
            <a:prstGeom prst="rect">
              <a:avLst/>
            </a:prstGeom>
            <a:noFill/>
          </p:spPr>
          <p:txBody>
            <a:bodyPr wrap="square" rtlCol="0">
              <a:spAutoFit/>
            </a:bodyPr>
            <a:lstStyle/>
            <a:p>
              <a:pP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请在这里输入您的文字请在这里输入您的文字请在这里输入您的文字请在这里输入您的文字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89" name="文本框 88">
              <a:extLst>
                <a:ext uri="{FF2B5EF4-FFF2-40B4-BE49-F238E27FC236}">
                  <a16:creationId xmlns="" xmlns:a16="http://schemas.microsoft.com/office/drawing/2014/main" id="{8300663F-4454-40C5-941D-E22C24D045A3}"/>
                </a:ext>
              </a:extLst>
            </p:cNvPr>
            <p:cNvSpPr txBox="1"/>
            <p:nvPr/>
          </p:nvSpPr>
          <p:spPr>
            <a:xfrm>
              <a:off x="503465" y="1973822"/>
              <a:ext cx="2039710" cy="400110"/>
            </a:xfrm>
            <a:prstGeom prst="rect">
              <a:avLst/>
            </a:prstGeom>
            <a:noFill/>
          </p:spPr>
          <p:txBody>
            <a:bodyPr wrap="square" rtlCol="0">
              <a:spAutoFit/>
            </a:bodyPr>
            <a:lstStyle/>
            <a:p>
              <a:pPr marL="342900" indent="-342900">
                <a:buFont typeface="Wingdings" panose="05000000000000000000" pitchFamily="2" charset="2"/>
                <a:buChar char="l"/>
              </a:pPr>
              <a:r>
                <a:rPr lang="zh-CN" altLang="en-US" sz="2000" dirty="0">
                  <a:solidFill>
                    <a:srgbClr val="2492F6"/>
                  </a:solidFill>
                  <a:latin typeface="微软雅黑" panose="020B0503020204020204" pitchFamily="34" charset="-122"/>
                  <a:ea typeface="微软雅黑" panose="020B0503020204020204" pitchFamily="34" charset="-122"/>
                </a:rPr>
                <a:t>艺术社社长</a:t>
              </a:r>
            </a:p>
          </p:txBody>
        </p:sp>
        <p:sp>
          <p:nvSpPr>
            <p:cNvPr id="90" name="文本框 89">
              <a:extLst>
                <a:ext uri="{FF2B5EF4-FFF2-40B4-BE49-F238E27FC236}">
                  <a16:creationId xmlns="" xmlns:a16="http://schemas.microsoft.com/office/drawing/2014/main" id="{A40A4E44-D405-4839-8CF2-6BA927E67200}"/>
                </a:ext>
              </a:extLst>
            </p:cNvPr>
            <p:cNvSpPr txBox="1"/>
            <p:nvPr/>
          </p:nvSpPr>
          <p:spPr>
            <a:xfrm>
              <a:off x="503465" y="3263496"/>
              <a:ext cx="2039710" cy="400110"/>
            </a:xfrm>
            <a:prstGeom prst="rect">
              <a:avLst/>
            </a:prstGeom>
            <a:noFill/>
          </p:spPr>
          <p:txBody>
            <a:bodyPr wrap="square" rtlCol="0">
              <a:spAutoFit/>
            </a:bodyPr>
            <a:lstStyle/>
            <a:p>
              <a:pPr marL="342900" indent="-342900">
                <a:buFont typeface="Wingdings" panose="05000000000000000000" pitchFamily="2" charset="2"/>
                <a:buChar char="l"/>
              </a:pPr>
              <a:r>
                <a:rPr lang="zh-CN" altLang="en-US" sz="2000" dirty="0">
                  <a:solidFill>
                    <a:srgbClr val="B74FE2"/>
                  </a:solidFill>
                  <a:latin typeface="微软雅黑" panose="020B0503020204020204" pitchFamily="34" charset="-122"/>
                  <a:ea typeface="微软雅黑" panose="020B0503020204020204" pitchFamily="34" charset="-122"/>
                </a:rPr>
                <a:t>班长</a:t>
              </a:r>
            </a:p>
          </p:txBody>
        </p:sp>
        <p:sp>
          <p:nvSpPr>
            <p:cNvPr id="91" name="文本框 90">
              <a:extLst>
                <a:ext uri="{FF2B5EF4-FFF2-40B4-BE49-F238E27FC236}">
                  <a16:creationId xmlns="" xmlns:a16="http://schemas.microsoft.com/office/drawing/2014/main" id="{D0511843-6162-4AFC-8AB3-8C13E106AD26}"/>
                </a:ext>
              </a:extLst>
            </p:cNvPr>
            <p:cNvSpPr txBox="1"/>
            <p:nvPr/>
          </p:nvSpPr>
          <p:spPr>
            <a:xfrm>
              <a:off x="2543175" y="709795"/>
              <a:ext cx="1553937" cy="348813"/>
            </a:xfrm>
            <a:prstGeom prst="rect">
              <a:avLst/>
            </a:prstGeom>
            <a:noFill/>
          </p:spPr>
          <p:txBody>
            <a:bodyPr wrap="square" rtlCol="0">
              <a:spAutoFit/>
            </a:bodyPr>
            <a:lstStyle/>
            <a:p>
              <a:pP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a:t>
              </a:r>
              <a:r>
                <a:rPr lang="en-US" altLang="zh-CN" sz="1400" dirty="0">
                  <a:solidFill>
                    <a:schemeClr val="bg1"/>
                  </a:solidFill>
                  <a:latin typeface="微软雅黑" panose="020B0503020204020204" pitchFamily="34" charset="-122"/>
                  <a:ea typeface="微软雅黑" panose="020B0503020204020204" pitchFamily="34" charset="-122"/>
                </a:rPr>
                <a:t> 2014-2016 </a:t>
              </a:r>
              <a:r>
                <a:rPr lang="zh-CN" altLang="en-US" sz="1400" dirty="0">
                  <a:solidFill>
                    <a:schemeClr val="bg1"/>
                  </a:solidFill>
                  <a:latin typeface="微软雅黑" panose="020B0503020204020204" pitchFamily="34" charset="-122"/>
                  <a:ea typeface="微软雅黑" panose="020B0503020204020204" pitchFamily="34" charset="-122"/>
                </a:rPr>
                <a:t>）</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92" name="文本框 91">
              <a:extLst>
                <a:ext uri="{FF2B5EF4-FFF2-40B4-BE49-F238E27FC236}">
                  <a16:creationId xmlns="" xmlns:a16="http://schemas.microsoft.com/office/drawing/2014/main" id="{7F5804AF-E0B1-47BD-A38C-3327C1A67BB7}"/>
                </a:ext>
              </a:extLst>
            </p:cNvPr>
            <p:cNvSpPr txBox="1"/>
            <p:nvPr/>
          </p:nvSpPr>
          <p:spPr>
            <a:xfrm>
              <a:off x="827314" y="2401722"/>
              <a:ext cx="4136570" cy="605294"/>
            </a:xfrm>
            <a:prstGeom prst="rect">
              <a:avLst/>
            </a:prstGeom>
            <a:noFill/>
          </p:spPr>
          <p:txBody>
            <a:bodyPr wrap="square" rtlCol="0">
              <a:spAutoFit/>
            </a:bodyPr>
            <a:lstStyle/>
            <a:p>
              <a:pP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请在这里输入您的文字请在这里输入您的文字请在这里输入您的文字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93" name="文本框 92">
              <a:extLst>
                <a:ext uri="{FF2B5EF4-FFF2-40B4-BE49-F238E27FC236}">
                  <a16:creationId xmlns="" xmlns:a16="http://schemas.microsoft.com/office/drawing/2014/main" id="{5A19C5CC-BE45-432C-9289-5FEB0B928CE6}"/>
                </a:ext>
              </a:extLst>
            </p:cNvPr>
            <p:cNvSpPr txBox="1"/>
            <p:nvPr/>
          </p:nvSpPr>
          <p:spPr>
            <a:xfrm>
              <a:off x="827312" y="3663606"/>
              <a:ext cx="4136571" cy="605294"/>
            </a:xfrm>
            <a:prstGeom prst="rect">
              <a:avLst/>
            </a:prstGeom>
            <a:noFill/>
          </p:spPr>
          <p:txBody>
            <a:bodyPr wrap="square" rtlCol="0">
              <a:spAutoFit/>
            </a:bodyPr>
            <a:lstStyle/>
            <a:p>
              <a:pP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请在这里输入您的文字请在这里输入您的文字请在这里输入您的文字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94" name="文本框 93">
              <a:extLst>
                <a:ext uri="{FF2B5EF4-FFF2-40B4-BE49-F238E27FC236}">
                  <a16:creationId xmlns="" xmlns:a16="http://schemas.microsoft.com/office/drawing/2014/main" id="{4282F18D-2FC9-43F8-AF11-4A15E475DD73}"/>
                </a:ext>
              </a:extLst>
            </p:cNvPr>
            <p:cNvSpPr txBox="1"/>
            <p:nvPr/>
          </p:nvSpPr>
          <p:spPr>
            <a:xfrm>
              <a:off x="2300288" y="1999470"/>
              <a:ext cx="1553937" cy="348813"/>
            </a:xfrm>
            <a:prstGeom prst="rect">
              <a:avLst/>
            </a:prstGeom>
            <a:noFill/>
          </p:spPr>
          <p:txBody>
            <a:bodyPr wrap="square" rtlCol="0">
              <a:spAutoFit/>
            </a:bodyPr>
            <a:lstStyle/>
            <a:p>
              <a:pP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a:t>
              </a:r>
              <a:r>
                <a:rPr lang="en-US" altLang="zh-CN" sz="1400" dirty="0">
                  <a:solidFill>
                    <a:schemeClr val="bg1"/>
                  </a:solidFill>
                  <a:latin typeface="微软雅黑" panose="020B0503020204020204" pitchFamily="34" charset="-122"/>
                  <a:ea typeface="微软雅黑" panose="020B0503020204020204" pitchFamily="34" charset="-122"/>
                </a:rPr>
                <a:t> 2013-2014 </a:t>
              </a:r>
              <a:r>
                <a:rPr lang="zh-CN" altLang="en-US" sz="1400" dirty="0">
                  <a:solidFill>
                    <a:schemeClr val="bg1"/>
                  </a:solidFill>
                  <a:latin typeface="微软雅黑" panose="020B0503020204020204" pitchFamily="34" charset="-122"/>
                  <a:ea typeface="微软雅黑" panose="020B0503020204020204" pitchFamily="34" charset="-122"/>
                </a:rPr>
                <a:t>）</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95" name="文本框 94">
              <a:extLst>
                <a:ext uri="{FF2B5EF4-FFF2-40B4-BE49-F238E27FC236}">
                  <a16:creationId xmlns="" xmlns:a16="http://schemas.microsoft.com/office/drawing/2014/main" id="{C92A4F29-3252-4365-B8B7-9F945285FC64}"/>
                </a:ext>
              </a:extLst>
            </p:cNvPr>
            <p:cNvSpPr txBox="1"/>
            <p:nvPr/>
          </p:nvSpPr>
          <p:spPr>
            <a:xfrm>
              <a:off x="1523320" y="3291703"/>
              <a:ext cx="1553937" cy="348813"/>
            </a:xfrm>
            <a:prstGeom prst="rect">
              <a:avLst/>
            </a:prstGeom>
            <a:noFill/>
          </p:spPr>
          <p:txBody>
            <a:bodyPr wrap="square" rtlCol="0">
              <a:spAutoFit/>
            </a:bodyPr>
            <a:lstStyle/>
            <a:p>
              <a:pP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a:t>
              </a:r>
              <a:r>
                <a:rPr lang="en-US" altLang="zh-CN" sz="1400" dirty="0">
                  <a:solidFill>
                    <a:schemeClr val="bg1"/>
                  </a:solidFill>
                  <a:latin typeface="微软雅黑" panose="020B0503020204020204" pitchFamily="34" charset="-122"/>
                  <a:ea typeface="微软雅黑" panose="020B0503020204020204" pitchFamily="34" charset="-122"/>
                </a:rPr>
                <a:t> 2012-2013 </a:t>
              </a:r>
              <a:r>
                <a:rPr lang="zh-CN" altLang="en-US" sz="1400" dirty="0">
                  <a:solidFill>
                    <a:schemeClr val="bg1"/>
                  </a:solidFill>
                  <a:latin typeface="微软雅黑" panose="020B0503020204020204" pitchFamily="34" charset="-122"/>
                  <a:ea typeface="微软雅黑" panose="020B0503020204020204" pitchFamily="34" charset="-122"/>
                </a:rPr>
                <a:t>）</a:t>
              </a:r>
              <a:endParaRPr lang="en-US" altLang="zh-CN" sz="1400" dirty="0">
                <a:solidFill>
                  <a:schemeClr val="bg1"/>
                </a:solidFill>
                <a:latin typeface="微软雅黑" panose="020B0503020204020204" pitchFamily="34" charset="-122"/>
                <a:ea typeface="微软雅黑" panose="020B0503020204020204" pitchFamily="34" charset="-122"/>
              </a:endParaRPr>
            </a:p>
          </p:txBody>
        </p:sp>
      </p:grpSp>
      <p:sp>
        <p:nvSpPr>
          <p:cNvPr id="15" name="矩形 14">
            <a:extLst>
              <a:ext uri="{FF2B5EF4-FFF2-40B4-BE49-F238E27FC236}">
                <a16:creationId xmlns="" xmlns:a16="http://schemas.microsoft.com/office/drawing/2014/main" id="{6B85B4BC-0273-4D01-AD55-6573F34B89E6}"/>
              </a:ext>
            </a:extLst>
          </p:cNvPr>
          <p:cNvSpPr/>
          <p:nvPr/>
        </p:nvSpPr>
        <p:spPr>
          <a:xfrm>
            <a:off x="5999783" y="0"/>
            <a:ext cx="2577192" cy="5143499"/>
          </a:xfrm>
          <a:prstGeom prst="rect">
            <a:avLst/>
          </a:prstGeom>
          <a:solidFill>
            <a:srgbClr val="111235"/>
          </a:solidFill>
          <a:ln>
            <a:noFill/>
          </a:ln>
          <a:effectLst>
            <a:innerShdw blurRad="1270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 xmlns:a16="http://schemas.microsoft.com/office/drawing/2014/main" id="{C279A305-9952-473E-A805-ABD72BAA8193}"/>
              </a:ext>
            </a:extLst>
          </p:cNvPr>
          <p:cNvSpPr/>
          <p:nvPr/>
        </p:nvSpPr>
        <p:spPr>
          <a:xfrm>
            <a:off x="5820564" y="1153835"/>
            <a:ext cx="2935630" cy="2935630"/>
          </a:xfrm>
          <a:prstGeom prst="ellipse">
            <a:avLst/>
          </a:prstGeom>
          <a:solidFill>
            <a:schemeClr val="bg1"/>
          </a:solidFill>
          <a:ln>
            <a:noFill/>
          </a:ln>
          <a:effectLst>
            <a:outerShdw blurRad="190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任意多边形: 形状 141">
            <a:extLst>
              <a:ext uri="{FF2B5EF4-FFF2-40B4-BE49-F238E27FC236}">
                <a16:creationId xmlns="" xmlns:a16="http://schemas.microsoft.com/office/drawing/2014/main" id="{36859DF2-3C38-4B6F-9889-878918EFFDA9}"/>
              </a:ext>
            </a:extLst>
          </p:cNvPr>
          <p:cNvSpPr/>
          <p:nvPr/>
        </p:nvSpPr>
        <p:spPr>
          <a:xfrm>
            <a:off x="5999783" y="1"/>
            <a:ext cx="2577192" cy="1415143"/>
          </a:xfrm>
          <a:custGeom>
            <a:avLst/>
            <a:gdLst>
              <a:gd name="connsiteX0" fmla="*/ 0 w 2577192"/>
              <a:gd name="connsiteY0" fmla="*/ 0 h 1415143"/>
              <a:gd name="connsiteX1" fmla="*/ 221795 w 2577192"/>
              <a:gd name="connsiteY1" fmla="*/ 0 h 1415143"/>
              <a:gd name="connsiteX2" fmla="*/ 221795 w 2577192"/>
              <a:gd name="connsiteY2" fmla="*/ 8601 h 1415143"/>
              <a:gd name="connsiteX3" fmla="*/ 223532 w 2577192"/>
              <a:gd name="connsiteY3" fmla="*/ 0 h 1415143"/>
              <a:gd name="connsiteX4" fmla="*/ 524860 w 2577192"/>
              <a:gd name="connsiteY4" fmla="*/ 0 h 1415143"/>
              <a:gd name="connsiteX5" fmla="*/ 526595 w 2577192"/>
              <a:gd name="connsiteY5" fmla="*/ 8598 h 1415143"/>
              <a:gd name="connsiteX6" fmla="*/ 528331 w 2577192"/>
              <a:gd name="connsiteY6" fmla="*/ 0 h 1415143"/>
              <a:gd name="connsiteX7" fmla="*/ 829660 w 2577192"/>
              <a:gd name="connsiteY7" fmla="*/ 0 h 1415143"/>
              <a:gd name="connsiteX8" fmla="*/ 831396 w 2577192"/>
              <a:gd name="connsiteY8" fmla="*/ 8600 h 1415143"/>
              <a:gd name="connsiteX9" fmla="*/ 831396 w 2577192"/>
              <a:gd name="connsiteY9" fmla="*/ 8599 h 1415143"/>
              <a:gd name="connsiteX10" fmla="*/ 833132 w 2577192"/>
              <a:gd name="connsiteY10" fmla="*/ 0 h 1415143"/>
              <a:gd name="connsiteX11" fmla="*/ 1134461 w 2577192"/>
              <a:gd name="connsiteY11" fmla="*/ 0 h 1415143"/>
              <a:gd name="connsiteX12" fmla="*/ 1136196 w 2577192"/>
              <a:gd name="connsiteY12" fmla="*/ 8597 h 1415143"/>
              <a:gd name="connsiteX13" fmla="*/ 1137932 w 2577192"/>
              <a:gd name="connsiteY13" fmla="*/ 0 h 1415143"/>
              <a:gd name="connsiteX14" fmla="*/ 1739979 w 2577192"/>
              <a:gd name="connsiteY14" fmla="*/ 0 h 1415143"/>
              <a:gd name="connsiteX15" fmla="*/ 1741714 w 2577192"/>
              <a:gd name="connsiteY15" fmla="*/ 8598 h 1415143"/>
              <a:gd name="connsiteX16" fmla="*/ 1743450 w 2577192"/>
              <a:gd name="connsiteY16" fmla="*/ 0 h 1415143"/>
              <a:gd name="connsiteX17" fmla="*/ 2577192 w 2577192"/>
              <a:gd name="connsiteY17" fmla="*/ 0 h 1415143"/>
              <a:gd name="connsiteX18" fmla="*/ 2577192 w 2577192"/>
              <a:gd name="connsiteY18" fmla="*/ 1180509 h 1415143"/>
              <a:gd name="connsiteX19" fmla="*/ 2558408 w 2577192"/>
              <a:gd name="connsiteY19" fmla="*/ 1193174 h 1415143"/>
              <a:gd name="connsiteX20" fmla="*/ 2501341 w 2577192"/>
              <a:gd name="connsiteY20" fmla="*/ 1204695 h 1415143"/>
              <a:gd name="connsiteX21" fmla="*/ 2489758 w 2577192"/>
              <a:gd name="connsiteY21" fmla="*/ 1204695 h 1415143"/>
              <a:gd name="connsiteX22" fmla="*/ 2343149 w 2577192"/>
              <a:gd name="connsiteY22" fmla="*/ 1058086 h 1415143"/>
              <a:gd name="connsiteX23" fmla="*/ 2343149 w 2577192"/>
              <a:gd name="connsiteY23" fmla="*/ 494105 h 1415143"/>
              <a:gd name="connsiteX24" fmla="*/ 2335712 w 2577192"/>
              <a:gd name="connsiteY24" fmla="*/ 530943 h 1415143"/>
              <a:gd name="connsiteX25" fmla="*/ 2200624 w 2577192"/>
              <a:gd name="connsiteY25" fmla="*/ 620485 h 1415143"/>
              <a:gd name="connsiteX26" fmla="*/ 2189041 w 2577192"/>
              <a:gd name="connsiteY26" fmla="*/ 620485 h 1415143"/>
              <a:gd name="connsiteX27" fmla="*/ 2053953 w 2577192"/>
              <a:gd name="connsiteY27" fmla="*/ 530943 h 1415143"/>
              <a:gd name="connsiteX28" fmla="*/ 2046515 w 2577192"/>
              <a:gd name="connsiteY28" fmla="*/ 494100 h 1415143"/>
              <a:gd name="connsiteX29" fmla="*/ 2046515 w 2577192"/>
              <a:gd name="connsiteY29" fmla="*/ 811334 h 1415143"/>
              <a:gd name="connsiteX30" fmla="*/ 1899906 w 2577192"/>
              <a:gd name="connsiteY30" fmla="*/ 957943 h 1415143"/>
              <a:gd name="connsiteX31" fmla="*/ 1888323 w 2577192"/>
              <a:gd name="connsiteY31" fmla="*/ 957943 h 1415143"/>
              <a:gd name="connsiteX32" fmla="*/ 1753235 w 2577192"/>
              <a:gd name="connsiteY32" fmla="*/ 868401 h 1415143"/>
              <a:gd name="connsiteX33" fmla="*/ 1741715 w 2577192"/>
              <a:gd name="connsiteY33" fmla="*/ 811339 h 1415143"/>
              <a:gd name="connsiteX34" fmla="*/ 1741715 w 2577192"/>
              <a:gd name="connsiteY34" fmla="*/ 1268534 h 1415143"/>
              <a:gd name="connsiteX35" fmla="*/ 1595106 w 2577192"/>
              <a:gd name="connsiteY35" fmla="*/ 1415143 h 1415143"/>
              <a:gd name="connsiteX36" fmla="*/ 1583523 w 2577192"/>
              <a:gd name="connsiteY36" fmla="*/ 1415143 h 1415143"/>
              <a:gd name="connsiteX37" fmla="*/ 1436914 w 2577192"/>
              <a:gd name="connsiteY37" fmla="*/ 1268534 h 1415143"/>
              <a:gd name="connsiteX38" fmla="*/ 1436914 w 2577192"/>
              <a:gd name="connsiteY38" fmla="*/ 652988 h 1415143"/>
              <a:gd name="connsiteX39" fmla="*/ 1429476 w 2577192"/>
              <a:gd name="connsiteY39" fmla="*/ 689831 h 1415143"/>
              <a:gd name="connsiteX40" fmla="*/ 1294388 w 2577192"/>
              <a:gd name="connsiteY40" fmla="*/ 779373 h 1415143"/>
              <a:gd name="connsiteX41" fmla="*/ 1282805 w 2577192"/>
              <a:gd name="connsiteY41" fmla="*/ 779373 h 1415143"/>
              <a:gd name="connsiteX42" fmla="*/ 1147717 w 2577192"/>
              <a:gd name="connsiteY42" fmla="*/ 689831 h 1415143"/>
              <a:gd name="connsiteX43" fmla="*/ 1136197 w 2577192"/>
              <a:gd name="connsiteY43" fmla="*/ 632769 h 1415143"/>
              <a:gd name="connsiteX44" fmla="*/ 1136197 w 2577192"/>
              <a:gd name="connsiteY44" fmla="*/ 1032874 h 1415143"/>
              <a:gd name="connsiteX45" fmla="*/ 989588 w 2577192"/>
              <a:gd name="connsiteY45" fmla="*/ 1179483 h 1415143"/>
              <a:gd name="connsiteX46" fmla="*/ 978005 w 2577192"/>
              <a:gd name="connsiteY46" fmla="*/ 1179483 h 1415143"/>
              <a:gd name="connsiteX47" fmla="*/ 831396 w 2577192"/>
              <a:gd name="connsiteY47" fmla="*/ 1032874 h 1415143"/>
              <a:gd name="connsiteX48" fmla="*/ 831396 w 2577192"/>
              <a:gd name="connsiteY48" fmla="*/ 332361 h 1415143"/>
              <a:gd name="connsiteX49" fmla="*/ 684787 w 2577192"/>
              <a:gd name="connsiteY49" fmla="*/ 478970 h 1415143"/>
              <a:gd name="connsiteX50" fmla="*/ 673204 w 2577192"/>
              <a:gd name="connsiteY50" fmla="*/ 478970 h 1415143"/>
              <a:gd name="connsiteX51" fmla="*/ 538116 w 2577192"/>
              <a:gd name="connsiteY51" fmla="*/ 389428 h 1415143"/>
              <a:gd name="connsiteX52" fmla="*/ 526596 w 2577192"/>
              <a:gd name="connsiteY52" fmla="*/ 332366 h 1415143"/>
              <a:gd name="connsiteX53" fmla="*/ 526596 w 2577192"/>
              <a:gd name="connsiteY53" fmla="*/ 811335 h 1415143"/>
              <a:gd name="connsiteX54" fmla="*/ 379987 w 2577192"/>
              <a:gd name="connsiteY54" fmla="*/ 957944 h 1415143"/>
              <a:gd name="connsiteX55" fmla="*/ 368404 w 2577192"/>
              <a:gd name="connsiteY55" fmla="*/ 957944 h 1415143"/>
              <a:gd name="connsiteX56" fmla="*/ 221795 w 2577192"/>
              <a:gd name="connsiteY56" fmla="*/ 811335 h 1415143"/>
              <a:gd name="connsiteX57" fmla="*/ 221795 w 2577192"/>
              <a:gd name="connsiteY57" fmla="*/ 1031394 h 1415143"/>
              <a:gd name="connsiteX58" fmla="*/ 75186 w 2577192"/>
              <a:gd name="connsiteY58" fmla="*/ 1178003 h 1415143"/>
              <a:gd name="connsiteX59" fmla="*/ 63603 w 2577192"/>
              <a:gd name="connsiteY59" fmla="*/ 1178003 h 1415143"/>
              <a:gd name="connsiteX60" fmla="*/ 6536 w 2577192"/>
              <a:gd name="connsiteY60" fmla="*/ 1166482 h 1415143"/>
              <a:gd name="connsiteX61" fmla="*/ 0 w 2577192"/>
              <a:gd name="connsiteY61" fmla="*/ 1162075 h 1415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577192" h="1415143">
                <a:moveTo>
                  <a:pt x="0" y="0"/>
                </a:moveTo>
                <a:lnTo>
                  <a:pt x="221795" y="0"/>
                </a:lnTo>
                <a:lnTo>
                  <a:pt x="221795" y="8601"/>
                </a:lnTo>
                <a:lnTo>
                  <a:pt x="223532" y="0"/>
                </a:lnTo>
                <a:lnTo>
                  <a:pt x="524860" y="0"/>
                </a:lnTo>
                <a:lnTo>
                  <a:pt x="526595" y="8598"/>
                </a:lnTo>
                <a:lnTo>
                  <a:pt x="528331" y="0"/>
                </a:lnTo>
                <a:lnTo>
                  <a:pt x="829660" y="0"/>
                </a:lnTo>
                <a:lnTo>
                  <a:pt x="831396" y="8600"/>
                </a:lnTo>
                <a:lnTo>
                  <a:pt x="831396" y="8599"/>
                </a:lnTo>
                <a:lnTo>
                  <a:pt x="833132" y="0"/>
                </a:lnTo>
                <a:lnTo>
                  <a:pt x="1134461" y="0"/>
                </a:lnTo>
                <a:lnTo>
                  <a:pt x="1136196" y="8597"/>
                </a:lnTo>
                <a:lnTo>
                  <a:pt x="1137932" y="0"/>
                </a:lnTo>
                <a:lnTo>
                  <a:pt x="1739979" y="0"/>
                </a:lnTo>
                <a:lnTo>
                  <a:pt x="1741714" y="8598"/>
                </a:lnTo>
                <a:lnTo>
                  <a:pt x="1743450" y="0"/>
                </a:lnTo>
                <a:lnTo>
                  <a:pt x="2577192" y="0"/>
                </a:lnTo>
                <a:lnTo>
                  <a:pt x="2577192" y="1180509"/>
                </a:lnTo>
                <a:lnTo>
                  <a:pt x="2558408" y="1193174"/>
                </a:lnTo>
                <a:cubicBezTo>
                  <a:pt x="2540868" y="1200593"/>
                  <a:pt x="2521584" y="1204695"/>
                  <a:pt x="2501341" y="1204695"/>
                </a:cubicBezTo>
                <a:lnTo>
                  <a:pt x="2489758" y="1204695"/>
                </a:lnTo>
                <a:cubicBezTo>
                  <a:pt x="2408788" y="1204695"/>
                  <a:pt x="2343149" y="1139056"/>
                  <a:pt x="2343149" y="1058086"/>
                </a:cubicBezTo>
                <a:lnTo>
                  <a:pt x="2343149" y="494105"/>
                </a:lnTo>
                <a:lnTo>
                  <a:pt x="2335712" y="530943"/>
                </a:lnTo>
                <a:cubicBezTo>
                  <a:pt x="2313455" y="583563"/>
                  <a:pt x="2261351" y="620485"/>
                  <a:pt x="2200624" y="620485"/>
                </a:cubicBezTo>
                <a:lnTo>
                  <a:pt x="2189041" y="620485"/>
                </a:lnTo>
                <a:cubicBezTo>
                  <a:pt x="2128313" y="620485"/>
                  <a:pt x="2076209" y="583563"/>
                  <a:pt x="2053953" y="530943"/>
                </a:cubicBezTo>
                <a:lnTo>
                  <a:pt x="2046515" y="494100"/>
                </a:lnTo>
                <a:lnTo>
                  <a:pt x="2046515" y="811334"/>
                </a:lnTo>
                <a:cubicBezTo>
                  <a:pt x="2046515" y="892304"/>
                  <a:pt x="1980876" y="957943"/>
                  <a:pt x="1899906" y="957943"/>
                </a:cubicBezTo>
                <a:lnTo>
                  <a:pt x="1888323" y="957943"/>
                </a:lnTo>
                <a:cubicBezTo>
                  <a:pt x="1827595" y="957943"/>
                  <a:pt x="1775491" y="921021"/>
                  <a:pt x="1753235" y="868401"/>
                </a:cubicBezTo>
                <a:lnTo>
                  <a:pt x="1741715" y="811339"/>
                </a:lnTo>
                <a:lnTo>
                  <a:pt x="1741715" y="1268534"/>
                </a:lnTo>
                <a:cubicBezTo>
                  <a:pt x="1741715" y="1349504"/>
                  <a:pt x="1676076" y="1415143"/>
                  <a:pt x="1595106" y="1415143"/>
                </a:cubicBezTo>
                <a:lnTo>
                  <a:pt x="1583523" y="1415143"/>
                </a:lnTo>
                <a:cubicBezTo>
                  <a:pt x="1502553" y="1415143"/>
                  <a:pt x="1436914" y="1349504"/>
                  <a:pt x="1436914" y="1268534"/>
                </a:cubicBezTo>
                <a:lnTo>
                  <a:pt x="1436914" y="652988"/>
                </a:lnTo>
                <a:lnTo>
                  <a:pt x="1429476" y="689831"/>
                </a:lnTo>
                <a:cubicBezTo>
                  <a:pt x="1407219" y="742451"/>
                  <a:pt x="1355115" y="779373"/>
                  <a:pt x="1294388" y="779373"/>
                </a:cubicBezTo>
                <a:lnTo>
                  <a:pt x="1282805" y="779373"/>
                </a:lnTo>
                <a:cubicBezTo>
                  <a:pt x="1222077" y="779373"/>
                  <a:pt x="1169973" y="742451"/>
                  <a:pt x="1147717" y="689831"/>
                </a:cubicBezTo>
                <a:lnTo>
                  <a:pt x="1136197" y="632769"/>
                </a:lnTo>
                <a:lnTo>
                  <a:pt x="1136197" y="1032874"/>
                </a:lnTo>
                <a:cubicBezTo>
                  <a:pt x="1136197" y="1113844"/>
                  <a:pt x="1070558" y="1179483"/>
                  <a:pt x="989588" y="1179483"/>
                </a:cubicBezTo>
                <a:lnTo>
                  <a:pt x="978005" y="1179483"/>
                </a:lnTo>
                <a:cubicBezTo>
                  <a:pt x="897035" y="1179483"/>
                  <a:pt x="831396" y="1113844"/>
                  <a:pt x="831396" y="1032874"/>
                </a:cubicBezTo>
                <a:lnTo>
                  <a:pt x="831396" y="332361"/>
                </a:lnTo>
                <a:cubicBezTo>
                  <a:pt x="831396" y="413331"/>
                  <a:pt x="765757" y="478970"/>
                  <a:pt x="684787" y="478970"/>
                </a:cubicBezTo>
                <a:lnTo>
                  <a:pt x="673204" y="478970"/>
                </a:lnTo>
                <a:cubicBezTo>
                  <a:pt x="612476" y="478970"/>
                  <a:pt x="560372" y="442048"/>
                  <a:pt x="538116" y="389428"/>
                </a:cubicBezTo>
                <a:lnTo>
                  <a:pt x="526596" y="332366"/>
                </a:lnTo>
                <a:lnTo>
                  <a:pt x="526596" y="811335"/>
                </a:lnTo>
                <a:cubicBezTo>
                  <a:pt x="526596" y="892305"/>
                  <a:pt x="460957" y="957944"/>
                  <a:pt x="379987" y="957944"/>
                </a:cubicBezTo>
                <a:lnTo>
                  <a:pt x="368404" y="957944"/>
                </a:lnTo>
                <a:cubicBezTo>
                  <a:pt x="287434" y="957944"/>
                  <a:pt x="221795" y="892305"/>
                  <a:pt x="221795" y="811335"/>
                </a:cubicBezTo>
                <a:lnTo>
                  <a:pt x="221795" y="1031394"/>
                </a:lnTo>
                <a:cubicBezTo>
                  <a:pt x="221795" y="1112364"/>
                  <a:pt x="156156" y="1178003"/>
                  <a:pt x="75186" y="1178003"/>
                </a:cubicBezTo>
                <a:lnTo>
                  <a:pt x="63603" y="1178003"/>
                </a:lnTo>
                <a:cubicBezTo>
                  <a:pt x="43361" y="1178003"/>
                  <a:pt x="24076" y="1173901"/>
                  <a:pt x="6536" y="1166482"/>
                </a:cubicBezTo>
                <a:lnTo>
                  <a:pt x="0" y="1162075"/>
                </a:ln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a:extLst>
              <a:ext uri="{FF2B5EF4-FFF2-40B4-BE49-F238E27FC236}">
                <a16:creationId xmlns="" xmlns:a16="http://schemas.microsoft.com/office/drawing/2014/main" id="{AFF83F9E-236F-4C7A-801E-E2CEF975CABC}"/>
              </a:ext>
            </a:extLst>
          </p:cNvPr>
          <p:cNvGrpSpPr/>
          <p:nvPr/>
        </p:nvGrpSpPr>
        <p:grpSpPr>
          <a:xfrm>
            <a:off x="6043633" y="1379650"/>
            <a:ext cx="2484000" cy="2484000"/>
            <a:chOff x="6101529" y="1329750"/>
            <a:chExt cx="2484000" cy="2484000"/>
          </a:xfrm>
        </p:grpSpPr>
        <p:sp>
          <p:nvSpPr>
            <p:cNvPr id="145" name="空心弧 144">
              <a:extLst>
                <a:ext uri="{FF2B5EF4-FFF2-40B4-BE49-F238E27FC236}">
                  <a16:creationId xmlns="" xmlns:a16="http://schemas.microsoft.com/office/drawing/2014/main" id="{D490F3F3-F3D4-4AF7-9E1F-DC258AE4717C}"/>
                </a:ext>
              </a:extLst>
            </p:cNvPr>
            <p:cNvSpPr/>
            <p:nvPr/>
          </p:nvSpPr>
          <p:spPr>
            <a:xfrm>
              <a:off x="6101529" y="1329750"/>
              <a:ext cx="2484000" cy="2484000"/>
            </a:xfrm>
            <a:prstGeom prst="blockArc">
              <a:avLst>
                <a:gd name="adj1" fmla="val 12092481"/>
                <a:gd name="adj2" fmla="val 10006420"/>
                <a:gd name="adj3" fmla="val 0"/>
              </a:avLst>
            </a:prstGeom>
            <a:solidFill>
              <a:srgbClr val="B74FE2"/>
            </a:solidFill>
            <a:ln w="57150" cap="rnd">
              <a:solidFill>
                <a:srgbClr val="B74FE2"/>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147" name="空心弧 146">
              <a:extLst>
                <a:ext uri="{FF2B5EF4-FFF2-40B4-BE49-F238E27FC236}">
                  <a16:creationId xmlns="" xmlns:a16="http://schemas.microsoft.com/office/drawing/2014/main" id="{EBD6E5A7-68E3-4340-91E5-E30ACF9A09EC}"/>
                </a:ext>
              </a:extLst>
            </p:cNvPr>
            <p:cNvSpPr/>
            <p:nvPr/>
          </p:nvSpPr>
          <p:spPr>
            <a:xfrm>
              <a:off x="6101529" y="1329750"/>
              <a:ext cx="2484000" cy="2484000"/>
            </a:xfrm>
            <a:prstGeom prst="blockArc">
              <a:avLst>
                <a:gd name="adj1" fmla="val 10365730"/>
                <a:gd name="adj2" fmla="val 11681166"/>
                <a:gd name="adj3" fmla="val 0"/>
              </a:avLst>
            </a:prstGeom>
            <a:ln w="57150" cap="rnd">
              <a:solidFill>
                <a:srgbClr val="B74FE2"/>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grpSp>
      <p:sp>
        <p:nvSpPr>
          <p:cNvPr id="143" name="任意多边形: 形状 142">
            <a:extLst>
              <a:ext uri="{FF2B5EF4-FFF2-40B4-BE49-F238E27FC236}">
                <a16:creationId xmlns="" xmlns:a16="http://schemas.microsoft.com/office/drawing/2014/main" id="{EDE76ABD-F278-4AE8-8EBC-FF4C32D26801}"/>
              </a:ext>
            </a:extLst>
          </p:cNvPr>
          <p:cNvSpPr/>
          <p:nvPr/>
        </p:nvSpPr>
        <p:spPr>
          <a:xfrm flipV="1">
            <a:off x="5999783" y="3728356"/>
            <a:ext cx="2577192" cy="1415143"/>
          </a:xfrm>
          <a:custGeom>
            <a:avLst/>
            <a:gdLst>
              <a:gd name="connsiteX0" fmla="*/ 0 w 2577192"/>
              <a:gd name="connsiteY0" fmla="*/ 0 h 1415143"/>
              <a:gd name="connsiteX1" fmla="*/ 221795 w 2577192"/>
              <a:gd name="connsiteY1" fmla="*/ 0 h 1415143"/>
              <a:gd name="connsiteX2" fmla="*/ 221795 w 2577192"/>
              <a:gd name="connsiteY2" fmla="*/ 8601 h 1415143"/>
              <a:gd name="connsiteX3" fmla="*/ 223532 w 2577192"/>
              <a:gd name="connsiteY3" fmla="*/ 0 h 1415143"/>
              <a:gd name="connsiteX4" fmla="*/ 524860 w 2577192"/>
              <a:gd name="connsiteY4" fmla="*/ 0 h 1415143"/>
              <a:gd name="connsiteX5" fmla="*/ 526595 w 2577192"/>
              <a:gd name="connsiteY5" fmla="*/ 8598 h 1415143"/>
              <a:gd name="connsiteX6" fmla="*/ 528331 w 2577192"/>
              <a:gd name="connsiteY6" fmla="*/ 0 h 1415143"/>
              <a:gd name="connsiteX7" fmla="*/ 829660 w 2577192"/>
              <a:gd name="connsiteY7" fmla="*/ 0 h 1415143"/>
              <a:gd name="connsiteX8" fmla="*/ 831396 w 2577192"/>
              <a:gd name="connsiteY8" fmla="*/ 8600 h 1415143"/>
              <a:gd name="connsiteX9" fmla="*/ 831396 w 2577192"/>
              <a:gd name="connsiteY9" fmla="*/ 8599 h 1415143"/>
              <a:gd name="connsiteX10" fmla="*/ 833132 w 2577192"/>
              <a:gd name="connsiteY10" fmla="*/ 0 h 1415143"/>
              <a:gd name="connsiteX11" fmla="*/ 1134461 w 2577192"/>
              <a:gd name="connsiteY11" fmla="*/ 0 h 1415143"/>
              <a:gd name="connsiteX12" fmla="*/ 1136196 w 2577192"/>
              <a:gd name="connsiteY12" fmla="*/ 8597 h 1415143"/>
              <a:gd name="connsiteX13" fmla="*/ 1137932 w 2577192"/>
              <a:gd name="connsiteY13" fmla="*/ 0 h 1415143"/>
              <a:gd name="connsiteX14" fmla="*/ 1739979 w 2577192"/>
              <a:gd name="connsiteY14" fmla="*/ 0 h 1415143"/>
              <a:gd name="connsiteX15" fmla="*/ 1741714 w 2577192"/>
              <a:gd name="connsiteY15" fmla="*/ 8598 h 1415143"/>
              <a:gd name="connsiteX16" fmla="*/ 1743450 w 2577192"/>
              <a:gd name="connsiteY16" fmla="*/ 0 h 1415143"/>
              <a:gd name="connsiteX17" fmla="*/ 2577192 w 2577192"/>
              <a:gd name="connsiteY17" fmla="*/ 0 h 1415143"/>
              <a:gd name="connsiteX18" fmla="*/ 2577192 w 2577192"/>
              <a:gd name="connsiteY18" fmla="*/ 1180509 h 1415143"/>
              <a:gd name="connsiteX19" fmla="*/ 2558408 w 2577192"/>
              <a:gd name="connsiteY19" fmla="*/ 1193174 h 1415143"/>
              <a:gd name="connsiteX20" fmla="*/ 2501341 w 2577192"/>
              <a:gd name="connsiteY20" fmla="*/ 1204695 h 1415143"/>
              <a:gd name="connsiteX21" fmla="*/ 2489758 w 2577192"/>
              <a:gd name="connsiteY21" fmla="*/ 1204695 h 1415143"/>
              <a:gd name="connsiteX22" fmla="*/ 2343149 w 2577192"/>
              <a:gd name="connsiteY22" fmla="*/ 1058086 h 1415143"/>
              <a:gd name="connsiteX23" fmla="*/ 2343149 w 2577192"/>
              <a:gd name="connsiteY23" fmla="*/ 494105 h 1415143"/>
              <a:gd name="connsiteX24" fmla="*/ 2335712 w 2577192"/>
              <a:gd name="connsiteY24" fmla="*/ 530943 h 1415143"/>
              <a:gd name="connsiteX25" fmla="*/ 2200624 w 2577192"/>
              <a:gd name="connsiteY25" fmla="*/ 620485 h 1415143"/>
              <a:gd name="connsiteX26" fmla="*/ 2189041 w 2577192"/>
              <a:gd name="connsiteY26" fmla="*/ 620485 h 1415143"/>
              <a:gd name="connsiteX27" fmla="*/ 2053953 w 2577192"/>
              <a:gd name="connsiteY27" fmla="*/ 530943 h 1415143"/>
              <a:gd name="connsiteX28" fmla="*/ 2046515 w 2577192"/>
              <a:gd name="connsiteY28" fmla="*/ 494100 h 1415143"/>
              <a:gd name="connsiteX29" fmla="*/ 2046515 w 2577192"/>
              <a:gd name="connsiteY29" fmla="*/ 811334 h 1415143"/>
              <a:gd name="connsiteX30" fmla="*/ 1899906 w 2577192"/>
              <a:gd name="connsiteY30" fmla="*/ 957943 h 1415143"/>
              <a:gd name="connsiteX31" fmla="*/ 1888323 w 2577192"/>
              <a:gd name="connsiteY31" fmla="*/ 957943 h 1415143"/>
              <a:gd name="connsiteX32" fmla="*/ 1753235 w 2577192"/>
              <a:gd name="connsiteY32" fmla="*/ 868401 h 1415143"/>
              <a:gd name="connsiteX33" fmla="*/ 1741715 w 2577192"/>
              <a:gd name="connsiteY33" fmla="*/ 811339 h 1415143"/>
              <a:gd name="connsiteX34" fmla="*/ 1741715 w 2577192"/>
              <a:gd name="connsiteY34" fmla="*/ 1268534 h 1415143"/>
              <a:gd name="connsiteX35" fmla="*/ 1595106 w 2577192"/>
              <a:gd name="connsiteY35" fmla="*/ 1415143 h 1415143"/>
              <a:gd name="connsiteX36" fmla="*/ 1583523 w 2577192"/>
              <a:gd name="connsiteY36" fmla="*/ 1415143 h 1415143"/>
              <a:gd name="connsiteX37" fmla="*/ 1436914 w 2577192"/>
              <a:gd name="connsiteY37" fmla="*/ 1268534 h 1415143"/>
              <a:gd name="connsiteX38" fmla="*/ 1436914 w 2577192"/>
              <a:gd name="connsiteY38" fmla="*/ 652988 h 1415143"/>
              <a:gd name="connsiteX39" fmla="*/ 1429476 w 2577192"/>
              <a:gd name="connsiteY39" fmla="*/ 689831 h 1415143"/>
              <a:gd name="connsiteX40" fmla="*/ 1294388 w 2577192"/>
              <a:gd name="connsiteY40" fmla="*/ 779373 h 1415143"/>
              <a:gd name="connsiteX41" fmla="*/ 1282805 w 2577192"/>
              <a:gd name="connsiteY41" fmla="*/ 779373 h 1415143"/>
              <a:gd name="connsiteX42" fmla="*/ 1147717 w 2577192"/>
              <a:gd name="connsiteY42" fmla="*/ 689831 h 1415143"/>
              <a:gd name="connsiteX43" fmla="*/ 1136197 w 2577192"/>
              <a:gd name="connsiteY43" fmla="*/ 632769 h 1415143"/>
              <a:gd name="connsiteX44" fmla="*/ 1136197 w 2577192"/>
              <a:gd name="connsiteY44" fmla="*/ 1032874 h 1415143"/>
              <a:gd name="connsiteX45" fmla="*/ 989588 w 2577192"/>
              <a:gd name="connsiteY45" fmla="*/ 1179483 h 1415143"/>
              <a:gd name="connsiteX46" fmla="*/ 978005 w 2577192"/>
              <a:gd name="connsiteY46" fmla="*/ 1179483 h 1415143"/>
              <a:gd name="connsiteX47" fmla="*/ 831396 w 2577192"/>
              <a:gd name="connsiteY47" fmla="*/ 1032874 h 1415143"/>
              <a:gd name="connsiteX48" fmla="*/ 831396 w 2577192"/>
              <a:gd name="connsiteY48" fmla="*/ 332361 h 1415143"/>
              <a:gd name="connsiteX49" fmla="*/ 684787 w 2577192"/>
              <a:gd name="connsiteY49" fmla="*/ 478970 h 1415143"/>
              <a:gd name="connsiteX50" fmla="*/ 673204 w 2577192"/>
              <a:gd name="connsiteY50" fmla="*/ 478970 h 1415143"/>
              <a:gd name="connsiteX51" fmla="*/ 538116 w 2577192"/>
              <a:gd name="connsiteY51" fmla="*/ 389428 h 1415143"/>
              <a:gd name="connsiteX52" fmla="*/ 526596 w 2577192"/>
              <a:gd name="connsiteY52" fmla="*/ 332366 h 1415143"/>
              <a:gd name="connsiteX53" fmla="*/ 526596 w 2577192"/>
              <a:gd name="connsiteY53" fmla="*/ 811335 h 1415143"/>
              <a:gd name="connsiteX54" fmla="*/ 379987 w 2577192"/>
              <a:gd name="connsiteY54" fmla="*/ 957944 h 1415143"/>
              <a:gd name="connsiteX55" fmla="*/ 368404 w 2577192"/>
              <a:gd name="connsiteY55" fmla="*/ 957944 h 1415143"/>
              <a:gd name="connsiteX56" fmla="*/ 221795 w 2577192"/>
              <a:gd name="connsiteY56" fmla="*/ 811335 h 1415143"/>
              <a:gd name="connsiteX57" fmla="*/ 221795 w 2577192"/>
              <a:gd name="connsiteY57" fmla="*/ 1031394 h 1415143"/>
              <a:gd name="connsiteX58" fmla="*/ 75186 w 2577192"/>
              <a:gd name="connsiteY58" fmla="*/ 1178003 h 1415143"/>
              <a:gd name="connsiteX59" fmla="*/ 63603 w 2577192"/>
              <a:gd name="connsiteY59" fmla="*/ 1178003 h 1415143"/>
              <a:gd name="connsiteX60" fmla="*/ 6536 w 2577192"/>
              <a:gd name="connsiteY60" fmla="*/ 1166482 h 1415143"/>
              <a:gd name="connsiteX61" fmla="*/ 0 w 2577192"/>
              <a:gd name="connsiteY61" fmla="*/ 1162075 h 1415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577192" h="1415143">
                <a:moveTo>
                  <a:pt x="0" y="0"/>
                </a:moveTo>
                <a:lnTo>
                  <a:pt x="221795" y="0"/>
                </a:lnTo>
                <a:lnTo>
                  <a:pt x="221795" y="8601"/>
                </a:lnTo>
                <a:lnTo>
                  <a:pt x="223532" y="0"/>
                </a:lnTo>
                <a:lnTo>
                  <a:pt x="524860" y="0"/>
                </a:lnTo>
                <a:lnTo>
                  <a:pt x="526595" y="8598"/>
                </a:lnTo>
                <a:lnTo>
                  <a:pt x="528331" y="0"/>
                </a:lnTo>
                <a:lnTo>
                  <a:pt x="829660" y="0"/>
                </a:lnTo>
                <a:lnTo>
                  <a:pt x="831396" y="8600"/>
                </a:lnTo>
                <a:lnTo>
                  <a:pt x="831396" y="8599"/>
                </a:lnTo>
                <a:lnTo>
                  <a:pt x="833132" y="0"/>
                </a:lnTo>
                <a:lnTo>
                  <a:pt x="1134461" y="0"/>
                </a:lnTo>
                <a:lnTo>
                  <a:pt x="1136196" y="8597"/>
                </a:lnTo>
                <a:lnTo>
                  <a:pt x="1137932" y="0"/>
                </a:lnTo>
                <a:lnTo>
                  <a:pt x="1739979" y="0"/>
                </a:lnTo>
                <a:lnTo>
                  <a:pt x="1741714" y="8598"/>
                </a:lnTo>
                <a:lnTo>
                  <a:pt x="1743450" y="0"/>
                </a:lnTo>
                <a:lnTo>
                  <a:pt x="2577192" y="0"/>
                </a:lnTo>
                <a:lnTo>
                  <a:pt x="2577192" y="1180509"/>
                </a:lnTo>
                <a:lnTo>
                  <a:pt x="2558408" y="1193174"/>
                </a:lnTo>
                <a:cubicBezTo>
                  <a:pt x="2540868" y="1200593"/>
                  <a:pt x="2521584" y="1204695"/>
                  <a:pt x="2501341" y="1204695"/>
                </a:cubicBezTo>
                <a:lnTo>
                  <a:pt x="2489758" y="1204695"/>
                </a:lnTo>
                <a:cubicBezTo>
                  <a:pt x="2408788" y="1204695"/>
                  <a:pt x="2343149" y="1139056"/>
                  <a:pt x="2343149" y="1058086"/>
                </a:cubicBezTo>
                <a:lnTo>
                  <a:pt x="2343149" y="494105"/>
                </a:lnTo>
                <a:lnTo>
                  <a:pt x="2335712" y="530943"/>
                </a:lnTo>
                <a:cubicBezTo>
                  <a:pt x="2313455" y="583563"/>
                  <a:pt x="2261351" y="620485"/>
                  <a:pt x="2200624" y="620485"/>
                </a:cubicBezTo>
                <a:lnTo>
                  <a:pt x="2189041" y="620485"/>
                </a:lnTo>
                <a:cubicBezTo>
                  <a:pt x="2128313" y="620485"/>
                  <a:pt x="2076209" y="583563"/>
                  <a:pt x="2053953" y="530943"/>
                </a:cubicBezTo>
                <a:lnTo>
                  <a:pt x="2046515" y="494100"/>
                </a:lnTo>
                <a:lnTo>
                  <a:pt x="2046515" y="811334"/>
                </a:lnTo>
                <a:cubicBezTo>
                  <a:pt x="2046515" y="892304"/>
                  <a:pt x="1980876" y="957943"/>
                  <a:pt x="1899906" y="957943"/>
                </a:cubicBezTo>
                <a:lnTo>
                  <a:pt x="1888323" y="957943"/>
                </a:lnTo>
                <a:cubicBezTo>
                  <a:pt x="1827595" y="957943"/>
                  <a:pt x="1775491" y="921021"/>
                  <a:pt x="1753235" y="868401"/>
                </a:cubicBezTo>
                <a:lnTo>
                  <a:pt x="1741715" y="811339"/>
                </a:lnTo>
                <a:lnTo>
                  <a:pt x="1741715" y="1268534"/>
                </a:lnTo>
                <a:cubicBezTo>
                  <a:pt x="1741715" y="1349504"/>
                  <a:pt x="1676076" y="1415143"/>
                  <a:pt x="1595106" y="1415143"/>
                </a:cubicBezTo>
                <a:lnTo>
                  <a:pt x="1583523" y="1415143"/>
                </a:lnTo>
                <a:cubicBezTo>
                  <a:pt x="1502553" y="1415143"/>
                  <a:pt x="1436914" y="1349504"/>
                  <a:pt x="1436914" y="1268534"/>
                </a:cubicBezTo>
                <a:lnTo>
                  <a:pt x="1436914" y="652988"/>
                </a:lnTo>
                <a:lnTo>
                  <a:pt x="1429476" y="689831"/>
                </a:lnTo>
                <a:cubicBezTo>
                  <a:pt x="1407219" y="742451"/>
                  <a:pt x="1355115" y="779373"/>
                  <a:pt x="1294388" y="779373"/>
                </a:cubicBezTo>
                <a:lnTo>
                  <a:pt x="1282805" y="779373"/>
                </a:lnTo>
                <a:cubicBezTo>
                  <a:pt x="1222077" y="779373"/>
                  <a:pt x="1169973" y="742451"/>
                  <a:pt x="1147717" y="689831"/>
                </a:cubicBezTo>
                <a:lnTo>
                  <a:pt x="1136197" y="632769"/>
                </a:lnTo>
                <a:lnTo>
                  <a:pt x="1136197" y="1032874"/>
                </a:lnTo>
                <a:cubicBezTo>
                  <a:pt x="1136197" y="1113844"/>
                  <a:pt x="1070558" y="1179483"/>
                  <a:pt x="989588" y="1179483"/>
                </a:cubicBezTo>
                <a:lnTo>
                  <a:pt x="978005" y="1179483"/>
                </a:lnTo>
                <a:cubicBezTo>
                  <a:pt x="897035" y="1179483"/>
                  <a:pt x="831396" y="1113844"/>
                  <a:pt x="831396" y="1032874"/>
                </a:cubicBezTo>
                <a:lnTo>
                  <a:pt x="831396" y="332361"/>
                </a:lnTo>
                <a:cubicBezTo>
                  <a:pt x="831396" y="413331"/>
                  <a:pt x="765757" y="478970"/>
                  <a:pt x="684787" y="478970"/>
                </a:cubicBezTo>
                <a:lnTo>
                  <a:pt x="673204" y="478970"/>
                </a:lnTo>
                <a:cubicBezTo>
                  <a:pt x="612476" y="478970"/>
                  <a:pt x="560372" y="442048"/>
                  <a:pt x="538116" y="389428"/>
                </a:cubicBezTo>
                <a:lnTo>
                  <a:pt x="526596" y="332366"/>
                </a:lnTo>
                <a:lnTo>
                  <a:pt x="526596" y="811335"/>
                </a:lnTo>
                <a:cubicBezTo>
                  <a:pt x="526596" y="892305"/>
                  <a:pt x="460957" y="957944"/>
                  <a:pt x="379987" y="957944"/>
                </a:cubicBezTo>
                <a:lnTo>
                  <a:pt x="368404" y="957944"/>
                </a:lnTo>
                <a:cubicBezTo>
                  <a:pt x="287434" y="957944"/>
                  <a:pt x="221795" y="892305"/>
                  <a:pt x="221795" y="811335"/>
                </a:cubicBezTo>
                <a:lnTo>
                  <a:pt x="221795" y="1031394"/>
                </a:lnTo>
                <a:cubicBezTo>
                  <a:pt x="221795" y="1112364"/>
                  <a:pt x="156156" y="1178003"/>
                  <a:pt x="75186" y="1178003"/>
                </a:cubicBezTo>
                <a:lnTo>
                  <a:pt x="63603" y="1178003"/>
                </a:lnTo>
                <a:cubicBezTo>
                  <a:pt x="43361" y="1178003"/>
                  <a:pt x="24076" y="1173901"/>
                  <a:pt x="6536" y="1166482"/>
                </a:cubicBezTo>
                <a:lnTo>
                  <a:pt x="0" y="1162075"/>
                </a:ln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文本框 143">
            <a:extLst>
              <a:ext uri="{FF2B5EF4-FFF2-40B4-BE49-F238E27FC236}">
                <a16:creationId xmlns="" xmlns:a16="http://schemas.microsoft.com/office/drawing/2014/main" id="{0752979A-B260-46F2-9081-C690E16009D0}"/>
              </a:ext>
            </a:extLst>
          </p:cNvPr>
          <p:cNvSpPr txBox="1"/>
          <p:nvPr/>
        </p:nvSpPr>
        <p:spPr>
          <a:xfrm>
            <a:off x="6479562" y="1959930"/>
            <a:ext cx="1620412" cy="1323439"/>
          </a:xfrm>
          <a:prstGeom prst="rect">
            <a:avLst/>
          </a:prstGeom>
          <a:noFill/>
        </p:spPr>
        <p:txBody>
          <a:bodyPr wrap="square" rtlCol="0">
            <a:spAutoFit/>
          </a:bodyPr>
          <a:lstStyle/>
          <a:p>
            <a:pPr algn="ctr"/>
            <a:r>
              <a:rPr lang="zh-CN" altLang="en-US" sz="4000" b="1" dirty="0">
                <a:solidFill>
                  <a:srgbClr val="FF8A33"/>
                </a:solidFill>
                <a:latin typeface="微软雅黑" panose="020B0503020204020204" pitchFamily="34" charset="-122"/>
                <a:ea typeface="微软雅黑" panose="020B0503020204020204" pitchFamily="34" charset="-122"/>
              </a:rPr>
              <a:t>校园任职</a:t>
            </a:r>
          </a:p>
        </p:txBody>
      </p:sp>
      <p:sp>
        <p:nvSpPr>
          <p:cNvPr id="167" name="星形: 四角 166">
            <a:extLst>
              <a:ext uri="{FF2B5EF4-FFF2-40B4-BE49-F238E27FC236}">
                <a16:creationId xmlns="" xmlns:a16="http://schemas.microsoft.com/office/drawing/2014/main" id="{0FA5B2A6-5D89-409D-B9CF-615CDA8DA3F5}"/>
              </a:ext>
            </a:extLst>
          </p:cNvPr>
          <p:cNvSpPr/>
          <p:nvPr/>
        </p:nvSpPr>
        <p:spPr>
          <a:xfrm>
            <a:off x="8467965" y="4785877"/>
            <a:ext cx="175732" cy="17573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2" name="组合 31">
            <a:extLst>
              <a:ext uri="{FF2B5EF4-FFF2-40B4-BE49-F238E27FC236}">
                <a16:creationId xmlns="" xmlns:a16="http://schemas.microsoft.com/office/drawing/2014/main" id="{9EA56C30-C2B9-4767-A022-9AB6A505E8FF}"/>
              </a:ext>
            </a:extLst>
          </p:cNvPr>
          <p:cNvGrpSpPr/>
          <p:nvPr/>
        </p:nvGrpSpPr>
        <p:grpSpPr>
          <a:xfrm>
            <a:off x="5622538" y="144008"/>
            <a:ext cx="3333484" cy="4726699"/>
            <a:chOff x="5622538" y="144008"/>
            <a:chExt cx="3333484" cy="4726699"/>
          </a:xfrm>
        </p:grpSpPr>
        <p:sp>
          <p:nvSpPr>
            <p:cNvPr id="149" name="星形: 四角 148">
              <a:extLst>
                <a:ext uri="{FF2B5EF4-FFF2-40B4-BE49-F238E27FC236}">
                  <a16:creationId xmlns="" xmlns:a16="http://schemas.microsoft.com/office/drawing/2014/main" id="{CEE97767-55D9-416C-9939-396A9A96B845}"/>
                </a:ext>
              </a:extLst>
            </p:cNvPr>
            <p:cNvSpPr/>
            <p:nvPr/>
          </p:nvSpPr>
          <p:spPr>
            <a:xfrm>
              <a:off x="6643129" y="557915"/>
              <a:ext cx="166752" cy="16675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0" name="星形: 四角 149">
              <a:extLst>
                <a:ext uri="{FF2B5EF4-FFF2-40B4-BE49-F238E27FC236}">
                  <a16:creationId xmlns="" xmlns:a16="http://schemas.microsoft.com/office/drawing/2014/main" id="{A05A57CB-4084-40B9-9AFC-D75F804265DC}"/>
                </a:ext>
              </a:extLst>
            </p:cNvPr>
            <p:cNvSpPr/>
            <p:nvPr/>
          </p:nvSpPr>
          <p:spPr>
            <a:xfrm>
              <a:off x="8022205" y="144008"/>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1" name="星形: 四角 150">
              <a:extLst>
                <a:ext uri="{FF2B5EF4-FFF2-40B4-BE49-F238E27FC236}">
                  <a16:creationId xmlns="" xmlns:a16="http://schemas.microsoft.com/office/drawing/2014/main" id="{A581EBFC-7858-4243-9A92-CCB2612082C7}"/>
                </a:ext>
              </a:extLst>
            </p:cNvPr>
            <p:cNvSpPr/>
            <p:nvPr/>
          </p:nvSpPr>
          <p:spPr>
            <a:xfrm>
              <a:off x="8636569" y="323840"/>
              <a:ext cx="83068" cy="8023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2" name="星形: 四角 151">
              <a:extLst>
                <a:ext uri="{FF2B5EF4-FFF2-40B4-BE49-F238E27FC236}">
                  <a16:creationId xmlns="" xmlns:a16="http://schemas.microsoft.com/office/drawing/2014/main" id="{10A75996-0C77-4564-BD10-D61927D855E0}"/>
                </a:ext>
              </a:extLst>
            </p:cNvPr>
            <p:cNvSpPr/>
            <p:nvPr/>
          </p:nvSpPr>
          <p:spPr>
            <a:xfrm>
              <a:off x="8013874" y="3754684"/>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3" name="星形: 四角 152">
              <a:extLst>
                <a:ext uri="{FF2B5EF4-FFF2-40B4-BE49-F238E27FC236}">
                  <a16:creationId xmlns="" xmlns:a16="http://schemas.microsoft.com/office/drawing/2014/main" id="{2B00ECCB-3C48-46DD-AE84-A7C2B24640A5}"/>
                </a:ext>
              </a:extLst>
            </p:cNvPr>
            <p:cNvSpPr/>
            <p:nvPr/>
          </p:nvSpPr>
          <p:spPr>
            <a:xfrm>
              <a:off x="7402239" y="3382788"/>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4" name="星形: 四角 153">
              <a:extLst>
                <a:ext uri="{FF2B5EF4-FFF2-40B4-BE49-F238E27FC236}">
                  <a16:creationId xmlns="" xmlns:a16="http://schemas.microsoft.com/office/drawing/2014/main" id="{BDF82E00-C7D8-42AF-A0E1-1876C6567682}"/>
                </a:ext>
              </a:extLst>
            </p:cNvPr>
            <p:cNvSpPr/>
            <p:nvPr/>
          </p:nvSpPr>
          <p:spPr>
            <a:xfrm>
              <a:off x="7540193" y="595572"/>
              <a:ext cx="47336" cy="45719"/>
            </a:xfrm>
            <a:prstGeom prst="star4">
              <a:avLst>
                <a:gd name="adj" fmla="val 50000"/>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5" name="星形: 四角 154">
              <a:extLst>
                <a:ext uri="{FF2B5EF4-FFF2-40B4-BE49-F238E27FC236}">
                  <a16:creationId xmlns="" xmlns:a16="http://schemas.microsoft.com/office/drawing/2014/main" id="{A9252B7A-2CDD-4A82-9206-C97DD697FB26}"/>
                </a:ext>
              </a:extLst>
            </p:cNvPr>
            <p:cNvSpPr/>
            <p:nvPr/>
          </p:nvSpPr>
          <p:spPr>
            <a:xfrm>
              <a:off x="8438925" y="167878"/>
              <a:ext cx="57041" cy="57884"/>
            </a:xfrm>
            <a:prstGeom prst="star4">
              <a:avLst>
                <a:gd name="adj" fmla="val 28139"/>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6" name="任意多边形: 形状 155">
              <a:extLst>
                <a:ext uri="{FF2B5EF4-FFF2-40B4-BE49-F238E27FC236}">
                  <a16:creationId xmlns="" xmlns:a16="http://schemas.microsoft.com/office/drawing/2014/main" id="{646960CC-DAD6-47ED-81CB-5D99FB2D35C5}"/>
                </a:ext>
              </a:extLst>
            </p:cNvPr>
            <p:cNvSpPr/>
            <p:nvPr/>
          </p:nvSpPr>
          <p:spPr>
            <a:xfrm rot="18900000">
              <a:off x="7809070" y="3344429"/>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任意多边形: 形状 156">
              <a:extLst>
                <a:ext uri="{FF2B5EF4-FFF2-40B4-BE49-F238E27FC236}">
                  <a16:creationId xmlns="" xmlns:a16="http://schemas.microsoft.com/office/drawing/2014/main" id="{D5339ECC-77BC-44F5-97C6-E2900AB8F742}"/>
                </a:ext>
              </a:extLst>
            </p:cNvPr>
            <p:cNvSpPr/>
            <p:nvPr/>
          </p:nvSpPr>
          <p:spPr>
            <a:xfrm rot="18900000">
              <a:off x="6472170" y="2982161"/>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任意多边形: 形状 157">
              <a:extLst>
                <a:ext uri="{FF2B5EF4-FFF2-40B4-BE49-F238E27FC236}">
                  <a16:creationId xmlns="" xmlns:a16="http://schemas.microsoft.com/office/drawing/2014/main" id="{5AFAA9C3-FF67-48EB-BFD6-298A38C29928}"/>
                </a:ext>
              </a:extLst>
            </p:cNvPr>
            <p:cNvSpPr/>
            <p:nvPr/>
          </p:nvSpPr>
          <p:spPr>
            <a:xfrm rot="18900000">
              <a:off x="8292892" y="3356204"/>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任意多边形: 形状 158">
              <a:extLst>
                <a:ext uri="{FF2B5EF4-FFF2-40B4-BE49-F238E27FC236}">
                  <a16:creationId xmlns="" xmlns:a16="http://schemas.microsoft.com/office/drawing/2014/main" id="{3A837187-0B12-444E-8C8D-1AC973A58DDF}"/>
                </a:ext>
              </a:extLst>
            </p:cNvPr>
            <p:cNvSpPr/>
            <p:nvPr/>
          </p:nvSpPr>
          <p:spPr>
            <a:xfrm rot="18900000">
              <a:off x="7208527" y="3287517"/>
              <a:ext cx="45719" cy="45719"/>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任意多边形: 形状 159">
              <a:extLst>
                <a:ext uri="{FF2B5EF4-FFF2-40B4-BE49-F238E27FC236}">
                  <a16:creationId xmlns="" xmlns:a16="http://schemas.microsoft.com/office/drawing/2014/main" id="{4745FA87-C027-4C7B-8164-B93282026183}"/>
                </a:ext>
              </a:extLst>
            </p:cNvPr>
            <p:cNvSpPr/>
            <p:nvPr/>
          </p:nvSpPr>
          <p:spPr>
            <a:xfrm rot="18900000">
              <a:off x="7818507" y="4824542"/>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1" name="组合 160">
              <a:extLst>
                <a:ext uri="{FF2B5EF4-FFF2-40B4-BE49-F238E27FC236}">
                  <a16:creationId xmlns="" xmlns:a16="http://schemas.microsoft.com/office/drawing/2014/main" id="{7262B56D-D591-4C1B-962B-CEF1767BB8D3}"/>
                </a:ext>
              </a:extLst>
            </p:cNvPr>
            <p:cNvGrpSpPr/>
            <p:nvPr/>
          </p:nvGrpSpPr>
          <p:grpSpPr>
            <a:xfrm>
              <a:off x="8312999" y="3223395"/>
              <a:ext cx="49262" cy="49262"/>
              <a:chOff x="3717707" y="3782775"/>
              <a:chExt cx="126451" cy="126451"/>
            </a:xfrm>
          </p:grpSpPr>
          <p:cxnSp>
            <p:nvCxnSpPr>
              <p:cNvPr id="208" name="直接连接符 207">
                <a:extLst>
                  <a:ext uri="{FF2B5EF4-FFF2-40B4-BE49-F238E27FC236}">
                    <a16:creationId xmlns="" xmlns:a16="http://schemas.microsoft.com/office/drawing/2014/main" id="{4E7BA9E7-CE7D-47E2-913C-DA1934AF2D9E}"/>
                  </a:ext>
                </a:extLst>
              </p:cNvPr>
              <p:cNvCxnSpPr>
                <a:cxnSpLocks/>
              </p:cNvCxnSpPr>
              <p:nvPr/>
            </p:nvCxnSpPr>
            <p:spPr>
              <a:xfrm rot="-540000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09" name="直接连接符 208">
                <a:extLst>
                  <a:ext uri="{FF2B5EF4-FFF2-40B4-BE49-F238E27FC236}">
                    <a16:creationId xmlns="" xmlns:a16="http://schemas.microsoft.com/office/drawing/2014/main" id="{CE816FE3-3349-4BEE-AD47-D48B8C198C93}"/>
                  </a:ext>
                </a:extLst>
              </p:cNvPr>
              <p:cNvCxnSpPr>
                <a:cxnSpLocks/>
              </p:cNvCxnSpPr>
              <p:nvPr/>
            </p:nvCxnSpPr>
            <p:spPr>
              <a:xfrm rot="-360011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10" name="直接连接符 209">
                <a:extLst>
                  <a:ext uri="{FF2B5EF4-FFF2-40B4-BE49-F238E27FC236}">
                    <a16:creationId xmlns="" xmlns:a16="http://schemas.microsoft.com/office/drawing/2014/main" id="{17F150A4-49EB-496B-A96C-465DF3B06605}"/>
                  </a:ext>
                </a:extLst>
              </p:cNvPr>
              <p:cNvCxnSpPr>
                <a:cxnSpLocks/>
              </p:cNvCxnSpPr>
              <p:nvPr/>
            </p:nvCxnSpPr>
            <p:spPr>
              <a:xfrm rot="-180022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11" name="直接连接符 210">
                <a:extLst>
                  <a:ext uri="{FF2B5EF4-FFF2-40B4-BE49-F238E27FC236}">
                    <a16:creationId xmlns="" xmlns:a16="http://schemas.microsoft.com/office/drawing/2014/main" id="{1D8156B9-00DB-4B31-89D5-9209FD133742}"/>
                  </a:ext>
                </a:extLst>
              </p:cNvPr>
              <p:cNvCxnSpPr>
                <a:cxnSpLocks/>
              </p:cNvCxnSpPr>
              <p:nvPr/>
            </p:nvCxnSpPr>
            <p:spPr>
              <a:xfrm rot="2159967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12" name="直接连接符 211">
                <a:extLst>
                  <a:ext uri="{FF2B5EF4-FFF2-40B4-BE49-F238E27FC236}">
                    <a16:creationId xmlns="" xmlns:a16="http://schemas.microsoft.com/office/drawing/2014/main" id="{4589C333-C226-4756-92C8-ABDC0627DDF8}"/>
                  </a:ext>
                </a:extLst>
              </p:cNvPr>
              <p:cNvCxnSpPr>
                <a:cxnSpLocks/>
              </p:cNvCxnSpPr>
              <p:nvPr/>
            </p:nvCxnSpPr>
            <p:spPr>
              <a:xfrm rot="179956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13" name="直接连接符 212">
                <a:extLst>
                  <a:ext uri="{FF2B5EF4-FFF2-40B4-BE49-F238E27FC236}">
                    <a16:creationId xmlns="" xmlns:a16="http://schemas.microsoft.com/office/drawing/2014/main" id="{FB946601-BF1C-431E-8B13-B6ECE523D035}"/>
                  </a:ext>
                </a:extLst>
              </p:cNvPr>
              <p:cNvCxnSpPr>
                <a:cxnSpLocks/>
              </p:cNvCxnSpPr>
              <p:nvPr/>
            </p:nvCxnSpPr>
            <p:spPr>
              <a:xfrm rot="359945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grpSp>
          <p:nvGrpSpPr>
            <p:cNvPr id="162" name="组合 161">
              <a:extLst>
                <a:ext uri="{FF2B5EF4-FFF2-40B4-BE49-F238E27FC236}">
                  <a16:creationId xmlns="" xmlns:a16="http://schemas.microsoft.com/office/drawing/2014/main" id="{C13767E2-76C9-49FF-8955-C64B8EB49F65}"/>
                </a:ext>
              </a:extLst>
            </p:cNvPr>
            <p:cNvGrpSpPr/>
            <p:nvPr/>
          </p:nvGrpSpPr>
          <p:grpSpPr>
            <a:xfrm>
              <a:off x="6681032" y="3123829"/>
              <a:ext cx="45719" cy="45719"/>
              <a:chOff x="3717707" y="3782775"/>
              <a:chExt cx="126451" cy="126451"/>
            </a:xfrm>
          </p:grpSpPr>
          <p:cxnSp>
            <p:nvCxnSpPr>
              <p:cNvPr id="202" name="直接连接符 201">
                <a:extLst>
                  <a:ext uri="{FF2B5EF4-FFF2-40B4-BE49-F238E27FC236}">
                    <a16:creationId xmlns="" xmlns:a16="http://schemas.microsoft.com/office/drawing/2014/main" id="{F52C5A73-2970-4B4F-A563-86CB9C88878C}"/>
                  </a:ext>
                </a:extLst>
              </p:cNvPr>
              <p:cNvCxnSpPr>
                <a:cxnSpLocks/>
              </p:cNvCxnSpPr>
              <p:nvPr/>
            </p:nvCxnSpPr>
            <p:spPr>
              <a:xfrm rot="-540000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03" name="直接连接符 202">
                <a:extLst>
                  <a:ext uri="{FF2B5EF4-FFF2-40B4-BE49-F238E27FC236}">
                    <a16:creationId xmlns="" xmlns:a16="http://schemas.microsoft.com/office/drawing/2014/main" id="{7FF50428-577F-4177-B281-389E551DE95E}"/>
                  </a:ext>
                </a:extLst>
              </p:cNvPr>
              <p:cNvCxnSpPr>
                <a:cxnSpLocks/>
              </p:cNvCxnSpPr>
              <p:nvPr/>
            </p:nvCxnSpPr>
            <p:spPr>
              <a:xfrm rot="-360011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04" name="直接连接符 203">
                <a:extLst>
                  <a:ext uri="{FF2B5EF4-FFF2-40B4-BE49-F238E27FC236}">
                    <a16:creationId xmlns="" xmlns:a16="http://schemas.microsoft.com/office/drawing/2014/main" id="{49C54305-9850-43AC-A72B-9ACBE3B228C7}"/>
                  </a:ext>
                </a:extLst>
              </p:cNvPr>
              <p:cNvCxnSpPr>
                <a:cxnSpLocks/>
              </p:cNvCxnSpPr>
              <p:nvPr/>
            </p:nvCxnSpPr>
            <p:spPr>
              <a:xfrm rot="-180022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05" name="直接连接符 204">
                <a:extLst>
                  <a:ext uri="{FF2B5EF4-FFF2-40B4-BE49-F238E27FC236}">
                    <a16:creationId xmlns="" xmlns:a16="http://schemas.microsoft.com/office/drawing/2014/main" id="{8264FF42-1204-439E-98A4-2FC2A7807F8B}"/>
                  </a:ext>
                </a:extLst>
              </p:cNvPr>
              <p:cNvCxnSpPr>
                <a:cxnSpLocks/>
              </p:cNvCxnSpPr>
              <p:nvPr/>
            </p:nvCxnSpPr>
            <p:spPr>
              <a:xfrm rot="2159967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06" name="直接连接符 205">
                <a:extLst>
                  <a:ext uri="{FF2B5EF4-FFF2-40B4-BE49-F238E27FC236}">
                    <a16:creationId xmlns="" xmlns:a16="http://schemas.microsoft.com/office/drawing/2014/main" id="{398DAC86-5085-4D84-B9A6-6ECA6B6FC3E4}"/>
                  </a:ext>
                </a:extLst>
              </p:cNvPr>
              <p:cNvCxnSpPr>
                <a:cxnSpLocks/>
              </p:cNvCxnSpPr>
              <p:nvPr/>
            </p:nvCxnSpPr>
            <p:spPr>
              <a:xfrm rot="179956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07" name="直接连接符 206">
                <a:extLst>
                  <a:ext uri="{FF2B5EF4-FFF2-40B4-BE49-F238E27FC236}">
                    <a16:creationId xmlns="" xmlns:a16="http://schemas.microsoft.com/office/drawing/2014/main" id="{F74557C9-70D2-440B-9A89-C4D3D9CA2B60}"/>
                  </a:ext>
                </a:extLst>
              </p:cNvPr>
              <p:cNvCxnSpPr>
                <a:cxnSpLocks/>
              </p:cNvCxnSpPr>
              <p:nvPr/>
            </p:nvCxnSpPr>
            <p:spPr>
              <a:xfrm rot="359945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sp>
          <p:nvSpPr>
            <p:cNvPr id="163" name="星形: 四角 162">
              <a:extLst>
                <a:ext uri="{FF2B5EF4-FFF2-40B4-BE49-F238E27FC236}">
                  <a16:creationId xmlns="" xmlns:a16="http://schemas.microsoft.com/office/drawing/2014/main" id="{7A78BC14-5642-45B0-998F-E0BA2B842140}"/>
                </a:ext>
              </a:extLst>
            </p:cNvPr>
            <p:cNvSpPr/>
            <p:nvPr/>
          </p:nvSpPr>
          <p:spPr>
            <a:xfrm>
              <a:off x="8167608" y="4685545"/>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4" name="星形: 四角 163">
              <a:extLst>
                <a:ext uri="{FF2B5EF4-FFF2-40B4-BE49-F238E27FC236}">
                  <a16:creationId xmlns="" xmlns:a16="http://schemas.microsoft.com/office/drawing/2014/main" id="{3B783BBD-C2BD-473D-A8F6-8A3A463D85D8}"/>
                </a:ext>
              </a:extLst>
            </p:cNvPr>
            <p:cNvSpPr/>
            <p:nvPr/>
          </p:nvSpPr>
          <p:spPr>
            <a:xfrm>
              <a:off x="6067601" y="1267265"/>
              <a:ext cx="188747" cy="188747"/>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5" name="星形: 四角 164">
              <a:extLst>
                <a:ext uri="{FF2B5EF4-FFF2-40B4-BE49-F238E27FC236}">
                  <a16:creationId xmlns="" xmlns:a16="http://schemas.microsoft.com/office/drawing/2014/main" id="{5F7CDF27-943E-477B-9A89-6AABC18BB4F6}"/>
                </a:ext>
              </a:extLst>
            </p:cNvPr>
            <p:cNvSpPr/>
            <p:nvPr/>
          </p:nvSpPr>
          <p:spPr>
            <a:xfrm>
              <a:off x="7710251" y="4039188"/>
              <a:ext cx="128473" cy="128473"/>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6" name="星形: 四角 165">
              <a:extLst>
                <a:ext uri="{FF2B5EF4-FFF2-40B4-BE49-F238E27FC236}">
                  <a16:creationId xmlns="" xmlns:a16="http://schemas.microsoft.com/office/drawing/2014/main" id="{9BD8CA83-60D5-4E18-8C8F-8797DCD2540E}"/>
                </a:ext>
              </a:extLst>
            </p:cNvPr>
            <p:cNvSpPr/>
            <p:nvPr/>
          </p:nvSpPr>
          <p:spPr>
            <a:xfrm>
              <a:off x="6322804" y="3834202"/>
              <a:ext cx="90435" cy="90435"/>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8" name="星形: 四角 167">
              <a:extLst>
                <a:ext uri="{FF2B5EF4-FFF2-40B4-BE49-F238E27FC236}">
                  <a16:creationId xmlns="" xmlns:a16="http://schemas.microsoft.com/office/drawing/2014/main" id="{DE2C62F7-779E-4ED7-81D1-6A98A593A8ED}"/>
                </a:ext>
              </a:extLst>
            </p:cNvPr>
            <p:cNvSpPr/>
            <p:nvPr/>
          </p:nvSpPr>
          <p:spPr>
            <a:xfrm>
              <a:off x="6614291" y="1540071"/>
              <a:ext cx="111489" cy="111489"/>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9" name="星形: 四角 168">
              <a:extLst>
                <a:ext uri="{FF2B5EF4-FFF2-40B4-BE49-F238E27FC236}">
                  <a16:creationId xmlns="" xmlns:a16="http://schemas.microsoft.com/office/drawing/2014/main" id="{98AF4A9E-5BE4-483C-83BA-CEF6974C6CFA}"/>
                </a:ext>
              </a:extLst>
            </p:cNvPr>
            <p:cNvSpPr/>
            <p:nvPr/>
          </p:nvSpPr>
          <p:spPr>
            <a:xfrm>
              <a:off x="6278643" y="3121231"/>
              <a:ext cx="128473" cy="128473"/>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0" name="椭圆 169">
              <a:extLst>
                <a:ext uri="{FF2B5EF4-FFF2-40B4-BE49-F238E27FC236}">
                  <a16:creationId xmlns="" xmlns:a16="http://schemas.microsoft.com/office/drawing/2014/main" id="{CD6C6D16-A90C-409E-BDB3-113FF74979BE}"/>
                </a:ext>
              </a:extLst>
            </p:cNvPr>
            <p:cNvSpPr/>
            <p:nvPr/>
          </p:nvSpPr>
          <p:spPr>
            <a:xfrm>
              <a:off x="6596085" y="4299267"/>
              <a:ext cx="81672" cy="8167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椭圆 170">
              <a:extLst>
                <a:ext uri="{FF2B5EF4-FFF2-40B4-BE49-F238E27FC236}">
                  <a16:creationId xmlns="" xmlns:a16="http://schemas.microsoft.com/office/drawing/2014/main" id="{EE6B3DE0-0C91-4BA0-B8D7-AC7461D1B8D7}"/>
                </a:ext>
              </a:extLst>
            </p:cNvPr>
            <p:cNvSpPr/>
            <p:nvPr/>
          </p:nvSpPr>
          <p:spPr>
            <a:xfrm>
              <a:off x="5622538" y="1351635"/>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椭圆 171">
              <a:extLst>
                <a:ext uri="{FF2B5EF4-FFF2-40B4-BE49-F238E27FC236}">
                  <a16:creationId xmlns="" xmlns:a16="http://schemas.microsoft.com/office/drawing/2014/main" id="{76DEC18D-C54D-47C9-BBA0-6C70DCAEB104}"/>
                </a:ext>
              </a:extLst>
            </p:cNvPr>
            <p:cNvSpPr/>
            <p:nvPr/>
          </p:nvSpPr>
          <p:spPr>
            <a:xfrm>
              <a:off x="7015651" y="1398603"/>
              <a:ext cx="67152" cy="6715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椭圆 172">
              <a:extLst>
                <a:ext uri="{FF2B5EF4-FFF2-40B4-BE49-F238E27FC236}">
                  <a16:creationId xmlns="" xmlns:a16="http://schemas.microsoft.com/office/drawing/2014/main" id="{373B127E-48A6-4683-B03D-CF5C55709366}"/>
                </a:ext>
              </a:extLst>
            </p:cNvPr>
            <p:cNvSpPr/>
            <p:nvPr/>
          </p:nvSpPr>
          <p:spPr>
            <a:xfrm>
              <a:off x="5857759" y="1317968"/>
              <a:ext cx="64997" cy="64997"/>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椭圆 173">
              <a:extLst>
                <a:ext uri="{FF2B5EF4-FFF2-40B4-BE49-F238E27FC236}">
                  <a16:creationId xmlns="" xmlns:a16="http://schemas.microsoft.com/office/drawing/2014/main" id="{2CD2CE9B-8752-4454-B0FC-6C5F7E033F6E}"/>
                </a:ext>
              </a:extLst>
            </p:cNvPr>
            <p:cNvSpPr/>
            <p:nvPr/>
          </p:nvSpPr>
          <p:spPr>
            <a:xfrm>
              <a:off x="6029437" y="1489646"/>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椭圆 174">
              <a:extLst>
                <a:ext uri="{FF2B5EF4-FFF2-40B4-BE49-F238E27FC236}">
                  <a16:creationId xmlns="" xmlns:a16="http://schemas.microsoft.com/office/drawing/2014/main" id="{AF542133-BF1B-4732-B4FE-AC16615D2F47}"/>
                </a:ext>
              </a:extLst>
            </p:cNvPr>
            <p:cNvSpPr/>
            <p:nvPr/>
          </p:nvSpPr>
          <p:spPr>
            <a:xfrm>
              <a:off x="6477080" y="1269963"/>
              <a:ext cx="45719" cy="45719"/>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任意多边形: 形状 175">
              <a:extLst>
                <a:ext uri="{FF2B5EF4-FFF2-40B4-BE49-F238E27FC236}">
                  <a16:creationId xmlns="" xmlns:a16="http://schemas.microsoft.com/office/drawing/2014/main" id="{5C7E016B-DBC9-4A4B-A29E-C845AB35CF83}"/>
                </a:ext>
              </a:extLst>
            </p:cNvPr>
            <p:cNvSpPr/>
            <p:nvPr/>
          </p:nvSpPr>
          <p:spPr>
            <a:xfrm rot="18900000">
              <a:off x="8052887" y="3868266"/>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任意多边形: 形状 176">
              <a:extLst>
                <a:ext uri="{FF2B5EF4-FFF2-40B4-BE49-F238E27FC236}">
                  <a16:creationId xmlns="" xmlns:a16="http://schemas.microsoft.com/office/drawing/2014/main" id="{7EA10136-6160-42A6-968C-2579B5410EE4}"/>
                </a:ext>
              </a:extLst>
            </p:cNvPr>
            <p:cNvSpPr/>
            <p:nvPr/>
          </p:nvSpPr>
          <p:spPr>
            <a:xfrm rot="18900000">
              <a:off x="6494704" y="4037489"/>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星形: 四角 177">
              <a:extLst>
                <a:ext uri="{FF2B5EF4-FFF2-40B4-BE49-F238E27FC236}">
                  <a16:creationId xmlns="" xmlns:a16="http://schemas.microsoft.com/office/drawing/2014/main" id="{056FA82B-FC8F-4F58-B91D-4F65B918C94A}"/>
                </a:ext>
              </a:extLst>
            </p:cNvPr>
            <p:cNvSpPr/>
            <p:nvPr/>
          </p:nvSpPr>
          <p:spPr>
            <a:xfrm>
              <a:off x="8171768" y="4103731"/>
              <a:ext cx="86821" cy="83855"/>
            </a:xfrm>
            <a:prstGeom prst="star4">
              <a:avLst>
                <a:gd name="adj" fmla="val 50000"/>
              </a:avLst>
            </a:prstGeom>
            <a:solidFill>
              <a:srgbClr val="B74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9" name="星形: 四角 178">
              <a:extLst>
                <a:ext uri="{FF2B5EF4-FFF2-40B4-BE49-F238E27FC236}">
                  <a16:creationId xmlns="" xmlns:a16="http://schemas.microsoft.com/office/drawing/2014/main" id="{0C8D0DF3-7A86-4C7C-84D9-3EF92F3605D7}"/>
                </a:ext>
              </a:extLst>
            </p:cNvPr>
            <p:cNvSpPr/>
            <p:nvPr/>
          </p:nvSpPr>
          <p:spPr>
            <a:xfrm>
              <a:off x="6447155" y="3723296"/>
              <a:ext cx="54471" cy="52610"/>
            </a:xfrm>
            <a:prstGeom prst="star4">
              <a:avLst>
                <a:gd name="adj" fmla="val 50000"/>
              </a:avLst>
            </a:prstGeom>
            <a:solidFill>
              <a:srgbClr val="B74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0" name="任意多边形: 形状 179">
              <a:extLst>
                <a:ext uri="{FF2B5EF4-FFF2-40B4-BE49-F238E27FC236}">
                  <a16:creationId xmlns="" xmlns:a16="http://schemas.microsoft.com/office/drawing/2014/main" id="{002C69AB-9B04-4879-9FBC-B07A97C6A10C}"/>
                </a:ext>
              </a:extLst>
            </p:cNvPr>
            <p:cNvSpPr/>
            <p:nvPr/>
          </p:nvSpPr>
          <p:spPr>
            <a:xfrm rot="18900000">
              <a:off x="7418226" y="743730"/>
              <a:ext cx="98483" cy="98483"/>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1" name="任意多边形: 形状 180">
              <a:extLst>
                <a:ext uri="{FF2B5EF4-FFF2-40B4-BE49-F238E27FC236}">
                  <a16:creationId xmlns="" xmlns:a16="http://schemas.microsoft.com/office/drawing/2014/main" id="{413FE09C-B80B-4468-A3DE-347CF90E22DE}"/>
                </a:ext>
              </a:extLst>
            </p:cNvPr>
            <p:cNvSpPr/>
            <p:nvPr/>
          </p:nvSpPr>
          <p:spPr>
            <a:xfrm rot="18900000">
              <a:off x="7231527" y="918187"/>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椭圆 186">
              <a:extLst>
                <a:ext uri="{FF2B5EF4-FFF2-40B4-BE49-F238E27FC236}">
                  <a16:creationId xmlns="" xmlns:a16="http://schemas.microsoft.com/office/drawing/2014/main" id="{730F4709-C81E-4D2F-926B-D5ECB936B443}"/>
                </a:ext>
              </a:extLst>
            </p:cNvPr>
            <p:cNvSpPr/>
            <p:nvPr/>
          </p:nvSpPr>
          <p:spPr>
            <a:xfrm>
              <a:off x="6985237" y="628735"/>
              <a:ext cx="81672" cy="81672"/>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椭圆 187">
              <a:extLst>
                <a:ext uri="{FF2B5EF4-FFF2-40B4-BE49-F238E27FC236}">
                  <a16:creationId xmlns="" xmlns:a16="http://schemas.microsoft.com/office/drawing/2014/main" id="{3C672157-25ED-4BA2-8F24-C7EAE66C9B13}"/>
                </a:ext>
              </a:extLst>
            </p:cNvPr>
            <p:cNvSpPr/>
            <p:nvPr/>
          </p:nvSpPr>
          <p:spPr>
            <a:xfrm>
              <a:off x="7321964" y="441032"/>
              <a:ext cx="81672" cy="81672"/>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椭圆 188">
              <a:extLst>
                <a:ext uri="{FF2B5EF4-FFF2-40B4-BE49-F238E27FC236}">
                  <a16:creationId xmlns="" xmlns:a16="http://schemas.microsoft.com/office/drawing/2014/main" id="{866F5C3C-67FB-4469-A7C4-C4620DB40BAC}"/>
                </a:ext>
              </a:extLst>
            </p:cNvPr>
            <p:cNvSpPr/>
            <p:nvPr/>
          </p:nvSpPr>
          <p:spPr>
            <a:xfrm>
              <a:off x="6497667" y="829023"/>
              <a:ext cx="66623" cy="66623"/>
            </a:xfrm>
            <a:prstGeom prst="ellipse">
              <a:avLst/>
            </a:prstGeom>
            <a:noFill/>
            <a:ln>
              <a:solidFill>
                <a:srgbClr val="B74F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0" name="组合 189">
              <a:extLst>
                <a:ext uri="{FF2B5EF4-FFF2-40B4-BE49-F238E27FC236}">
                  <a16:creationId xmlns="" xmlns:a16="http://schemas.microsoft.com/office/drawing/2014/main" id="{963CAACB-181D-485D-93ED-142328818975}"/>
                </a:ext>
              </a:extLst>
            </p:cNvPr>
            <p:cNvGrpSpPr/>
            <p:nvPr/>
          </p:nvGrpSpPr>
          <p:grpSpPr>
            <a:xfrm>
              <a:off x="6497667" y="464199"/>
              <a:ext cx="45719" cy="45719"/>
              <a:chOff x="3717707" y="3782775"/>
              <a:chExt cx="126451" cy="126451"/>
            </a:xfrm>
          </p:grpSpPr>
          <p:cxnSp>
            <p:nvCxnSpPr>
              <p:cNvPr id="196" name="直接连接符 195">
                <a:extLst>
                  <a:ext uri="{FF2B5EF4-FFF2-40B4-BE49-F238E27FC236}">
                    <a16:creationId xmlns="" xmlns:a16="http://schemas.microsoft.com/office/drawing/2014/main" id="{CAC519CB-F61C-44EB-878A-5748AD25AFFC}"/>
                  </a:ext>
                </a:extLst>
              </p:cNvPr>
              <p:cNvCxnSpPr>
                <a:cxnSpLocks/>
              </p:cNvCxnSpPr>
              <p:nvPr/>
            </p:nvCxnSpPr>
            <p:spPr>
              <a:xfrm rot="-540000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97" name="直接连接符 196">
                <a:extLst>
                  <a:ext uri="{FF2B5EF4-FFF2-40B4-BE49-F238E27FC236}">
                    <a16:creationId xmlns="" xmlns:a16="http://schemas.microsoft.com/office/drawing/2014/main" id="{810CECC1-E3F5-4572-8FF6-C1783FE78590}"/>
                  </a:ext>
                </a:extLst>
              </p:cNvPr>
              <p:cNvCxnSpPr>
                <a:cxnSpLocks/>
              </p:cNvCxnSpPr>
              <p:nvPr/>
            </p:nvCxnSpPr>
            <p:spPr>
              <a:xfrm rot="-360011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98" name="直接连接符 197">
                <a:extLst>
                  <a:ext uri="{FF2B5EF4-FFF2-40B4-BE49-F238E27FC236}">
                    <a16:creationId xmlns="" xmlns:a16="http://schemas.microsoft.com/office/drawing/2014/main" id="{A232E254-7EBD-46A8-9C1C-03680F17BD4C}"/>
                  </a:ext>
                </a:extLst>
              </p:cNvPr>
              <p:cNvCxnSpPr>
                <a:cxnSpLocks/>
              </p:cNvCxnSpPr>
              <p:nvPr/>
            </p:nvCxnSpPr>
            <p:spPr>
              <a:xfrm rot="-180022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199" name="直接连接符 198">
                <a:extLst>
                  <a:ext uri="{FF2B5EF4-FFF2-40B4-BE49-F238E27FC236}">
                    <a16:creationId xmlns="" xmlns:a16="http://schemas.microsoft.com/office/drawing/2014/main" id="{73A43A31-39FA-4043-82FA-9E3F26543E37}"/>
                  </a:ext>
                </a:extLst>
              </p:cNvPr>
              <p:cNvCxnSpPr>
                <a:cxnSpLocks/>
              </p:cNvCxnSpPr>
              <p:nvPr/>
            </p:nvCxnSpPr>
            <p:spPr>
              <a:xfrm rot="21599670">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00" name="直接连接符 199">
                <a:extLst>
                  <a:ext uri="{FF2B5EF4-FFF2-40B4-BE49-F238E27FC236}">
                    <a16:creationId xmlns="" xmlns:a16="http://schemas.microsoft.com/office/drawing/2014/main" id="{4714CFAF-A01A-426A-9555-54ABCCFD2A46}"/>
                  </a:ext>
                </a:extLst>
              </p:cNvPr>
              <p:cNvCxnSpPr>
                <a:cxnSpLocks/>
              </p:cNvCxnSpPr>
              <p:nvPr/>
            </p:nvCxnSpPr>
            <p:spPr>
              <a:xfrm rot="179956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cxnSp>
            <p:nvCxnSpPr>
              <p:cNvPr id="201" name="直接连接符 200">
                <a:extLst>
                  <a:ext uri="{FF2B5EF4-FFF2-40B4-BE49-F238E27FC236}">
                    <a16:creationId xmlns="" xmlns:a16="http://schemas.microsoft.com/office/drawing/2014/main" id="{13610181-C109-479F-B297-8D0D83BE8DDA}"/>
                  </a:ext>
                </a:extLst>
              </p:cNvPr>
              <p:cNvCxnSpPr>
                <a:cxnSpLocks/>
              </p:cNvCxnSpPr>
              <p:nvPr/>
            </p:nvCxnSpPr>
            <p:spPr>
              <a:xfrm rot="3599451">
                <a:off x="3717707" y="3793680"/>
                <a:ext cx="126451" cy="104642"/>
              </a:xfrm>
              <a:prstGeom prst="line">
                <a:avLst/>
              </a:prstGeom>
              <a:ln cap="rnd">
                <a:solidFill>
                  <a:srgbClr val="B74FE2"/>
                </a:solidFill>
                <a:round/>
              </a:ln>
            </p:spPr>
            <p:style>
              <a:lnRef idx="1">
                <a:schemeClr val="accent1"/>
              </a:lnRef>
              <a:fillRef idx="0">
                <a:schemeClr val="accent1"/>
              </a:fillRef>
              <a:effectRef idx="0">
                <a:schemeClr val="accent1"/>
              </a:effectRef>
              <a:fontRef idx="minor">
                <a:schemeClr val="tx1"/>
              </a:fontRef>
            </p:style>
          </p:cxnSp>
        </p:grpSp>
        <p:sp>
          <p:nvSpPr>
            <p:cNvPr id="191" name="椭圆 190">
              <a:extLst>
                <a:ext uri="{FF2B5EF4-FFF2-40B4-BE49-F238E27FC236}">
                  <a16:creationId xmlns="" xmlns:a16="http://schemas.microsoft.com/office/drawing/2014/main" id="{48842080-8262-4BE1-951D-E2F5CCAFCC29}"/>
                </a:ext>
              </a:extLst>
            </p:cNvPr>
            <p:cNvSpPr/>
            <p:nvPr/>
          </p:nvSpPr>
          <p:spPr>
            <a:xfrm>
              <a:off x="8874350" y="372956"/>
              <a:ext cx="81672" cy="81672"/>
            </a:xfrm>
            <a:prstGeom prst="ellipse">
              <a:avLst/>
            </a:prstGeom>
            <a:noFill/>
            <a:ln>
              <a:solidFill>
                <a:srgbClr val="FF8A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任意多边形: 形状 191">
              <a:extLst>
                <a:ext uri="{FF2B5EF4-FFF2-40B4-BE49-F238E27FC236}">
                  <a16:creationId xmlns="" xmlns:a16="http://schemas.microsoft.com/office/drawing/2014/main" id="{302C4121-CE2B-41A4-9A6C-9D3816CFC278}"/>
                </a:ext>
              </a:extLst>
            </p:cNvPr>
            <p:cNvSpPr/>
            <p:nvPr/>
          </p:nvSpPr>
          <p:spPr>
            <a:xfrm rot="18900000">
              <a:off x="5939681" y="2051724"/>
              <a:ext cx="46165" cy="46165"/>
            </a:xfrm>
            <a:custGeom>
              <a:avLst/>
              <a:gdLst>
                <a:gd name="connsiteX0" fmla="*/ 157430 w 162702"/>
                <a:gd name="connsiteY0" fmla="*/ 68012 h 162702"/>
                <a:gd name="connsiteX1" fmla="*/ 162702 w 162702"/>
                <a:gd name="connsiteY1" fmla="*/ 80739 h 162702"/>
                <a:gd name="connsiteX2" fmla="*/ 144702 w 162702"/>
                <a:gd name="connsiteY2" fmla="*/ 98739 h 162702"/>
                <a:gd name="connsiteX3" fmla="*/ 99961 w 162702"/>
                <a:gd name="connsiteY3" fmla="*/ 98739 h 162702"/>
                <a:gd name="connsiteX4" fmla="*/ 99961 w 162702"/>
                <a:gd name="connsiteY4" fmla="*/ 144702 h 162702"/>
                <a:gd name="connsiteX5" fmla="*/ 81961 w 162702"/>
                <a:gd name="connsiteY5" fmla="*/ 162702 h 162702"/>
                <a:gd name="connsiteX6" fmla="*/ 63961 w 162702"/>
                <a:gd name="connsiteY6" fmla="*/ 144702 h 162702"/>
                <a:gd name="connsiteX7" fmla="*/ 63961 w 162702"/>
                <a:gd name="connsiteY7" fmla="*/ 98739 h 162702"/>
                <a:gd name="connsiteX8" fmla="*/ 18000 w 162702"/>
                <a:gd name="connsiteY8" fmla="*/ 98739 h 162702"/>
                <a:gd name="connsiteX9" fmla="*/ 0 w 162702"/>
                <a:gd name="connsiteY9" fmla="*/ 80739 h 162702"/>
                <a:gd name="connsiteX10" fmla="*/ 18000 w 162702"/>
                <a:gd name="connsiteY10" fmla="*/ 62739 h 162702"/>
                <a:gd name="connsiteX11" fmla="*/ 63961 w 162702"/>
                <a:gd name="connsiteY11" fmla="*/ 62739 h 162702"/>
                <a:gd name="connsiteX12" fmla="*/ 63961 w 162702"/>
                <a:gd name="connsiteY12" fmla="*/ 18000 h 162702"/>
                <a:gd name="connsiteX13" fmla="*/ 81961 w 162702"/>
                <a:gd name="connsiteY13" fmla="*/ 0 h 162702"/>
                <a:gd name="connsiteX14" fmla="*/ 99961 w 162702"/>
                <a:gd name="connsiteY14" fmla="*/ 18000 h 162702"/>
                <a:gd name="connsiteX15" fmla="*/ 99961 w 162702"/>
                <a:gd name="connsiteY15" fmla="*/ 62739 h 162702"/>
                <a:gd name="connsiteX16" fmla="*/ 144702 w 162702"/>
                <a:gd name="connsiteY16" fmla="*/ 62739 h 162702"/>
                <a:gd name="connsiteX17" fmla="*/ 157430 w 162702"/>
                <a:gd name="connsiteY17" fmla="*/ 68012 h 16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702" h="162702">
                  <a:moveTo>
                    <a:pt x="157430" y="68012"/>
                  </a:moveTo>
                  <a:cubicBezTo>
                    <a:pt x="160687" y="71269"/>
                    <a:pt x="162702" y="75769"/>
                    <a:pt x="162702" y="80739"/>
                  </a:cubicBezTo>
                  <a:cubicBezTo>
                    <a:pt x="162702" y="90680"/>
                    <a:pt x="154643" y="98739"/>
                    <a:pt x="144702" y="98739"/>
                  </a:cubicBezTo>
                  <a:lnTo>
                    <a:pt x="99961" y="98739"/>
                  </a:lnTo>
                  <a:lnTo>
                    <a:pt x="99961" y="144702"/>
                  </a:lnTo>
                  <a:cubicBezTo>
                    <a:pt x="99961" y="154643"/>
                    <a:pt x="91902" y="162702"/>
                    <a:pt x="81961" y="162702"/>
                  </a:cubicBezTo>
                  <a:cubicBezTo>
                    <a:pt x="72020" y="162702"/>
                    <a:pt x="63961" y="154643"/>
                    <a:pt x="63961" y="144702"/>
                  </a:cubicBezTo>
                  <a:lnTo>
                    <a:pt x="63961" y="98739"/>
                  </a:lnTo>
                  <a:lnTo>
                    <a:pt x="18000" y="98739"/>
                  </a:lnTo>
                  <a:cubicBezTo>
                    <a:pt x="8059" y="98739"/>
                    <a:pt x="0" y="90680"/>
                    <a:pt x="0" y="80739"/>
                  </a:cubicBezTo>
                  <a:cubicBezTo>
                    <a:pt x="0" y="70798"/>
                    <a:pt x="8059" y="62739"/>
                    <a:pt x="18000" y="62739"/>
                  </a:cubicBezTo>
                  <a:lnTo>
                    <a:pt x="63961" y="62739"/>
                  </a:lnTo>
                  <a:lnTo>
                    <a:pt x="63961" y="18000"/>
                  </a:lnTo>
                  <a:cubicBezTo>
                    <a:pt x="63961" y="8059"/>
                    <a:pt x="72020" y="0"/>
                    <a:pt x="81961" y="0"/>
                  </a:cubicBezTo>
                  <a:cubicBezTo>
                    <a:pt x="91902" y="0"/>
                    <a:pt x="99961" y="8059"/>
                    <a:pt x="99961" y="18000"/>
                  </a:cubicBezTo>
                  <a:lnTo>
                    <a:pt x="99961" y="62739"/>
                  </a:lnTo>
                  <a:lnTo>
                    <a:pt x="144702" y="62739"/>
                  </a:lnTo>
                  <a:cubicBezTo>
                    <a:pt x="149672" y="62739"/>
                    <a:pt x="154172" y="64754"/>
                    <a:pt x="157430" y="68012"/>
                  </a:cubicBezTo>
                  <a:close/>
                </a:path>
              </a:pathLst>
            </a:custGeom>
            <a:solidFill>
              <a:srgbClr val="249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星形: 四角 192">
              <a:extLst>
                <a:ext uri="{FF2B5EF4-FFF2-40B4-BE49-F238E27FC236}">
                  <a16:creationId xmlns="" xmlns:a16="http://schemas.microsoft.com/office/drawing/2014/main" id="{5331A392-CA7B-4AB2-8C6E-EC8A7927D800}"/>
                </a:ext>
              </a:extLst>
            </p:cNvPr>
            <p:cNvSpPr/>
            <p:nvPr/>
          </p:nvSpPr>
          <p:spPr>
            <a:xfrm>
              <a:off x="6288782" y="1912727"/>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4" name="星形: 四角 193">
              <a:extLst>
                <a:ext uri="{FF2B5EF4-FFF2-40B4-BE49-F238E27FC236}">
                  <a16:creationId xmlns="" xmlns:a16="http://schemas.microsoft.com/office/drawing/2014/main" id="{A016C998-129A-4E7C-B978-AB92549AC192}"/>
                </a:ext>
              </a:extLst>
            </p:cNvPr>
            <p:cNvSpPr/>
            <p:nvPr/>
          </p:nvSpPr>
          <p:spPr>
            <a:xfrm>
              <a:off x="6589139" y="2013059"/>
              <a:ext cx="175732" cy="17573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5" name="椭圆 194">
              <a:extLst>
                <a:ext uri="{FF2B5EF4-FFF2-40B4-BE49-F238E27FC236}">
                  <a16:creationId xmlns="" xmlns:a16="http://schemas.microsoft.com/office/drawing/2014/main" id="{A585BE08-CBE6-487C-8FBA-F6F496C4A71F}"/>
                </a:ext>
              </a:extLst>
            </p:cNvPr>
            <p:cNvSpPr/>
            <p:nvPr/>
          </p:nvSpPr>
          <p:spPr>
            <a:xfrm>
              <a:off x="6985625" y="1731435"/>
              <a:ext cx="81672" cy="81672"/>
            </a:xfrm>
            <a:prstGeom prst="ellipse">
              <a:avLst/>
            </a:prstGeom>
            <a:noFill/>
            <a:ln>
              <a:solidFill>
                <a:srgbClr val="2492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星形: 四角 213">
              <a:extLst>
                <a:ext uri="{FF2B5EF4-FFF2-40B4-BE49-F238E27FC236}">
                  <a16:creationId xmlns="" xmlns:a16="http://schemas.microsoft.com/office/drawing/2014/main" id="{1F71D743-2D42-4746-A627-1EF537210C3B}"/>
                </a:ext>
              </a:extLst>
            </p:cNvPr>
            <p:cNvSpPr/>
            <p:nvPr/>
          </p:nvSpPr>
          <p:spPr>
            <a:xfrm>
              <a:off x="7826766" y="1722140"/>
              <a:ext cx="175732" cy="175732"/>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5" name="星形: 四角 214">
              <a:extLst>
                <a:ext uri="{FF2B5EF4-FFF2-40B4-BE49-F238E27FC236}">
                  <a16:creationId xmlns="" xmlns:a16="http://schemas.microsoft.com/office/drawing/2014/main" id="{3B8D5556-FB71-4A77-8077-3019E6F0ECA9}"/>
                </a:ext>
              </a:extLst>
            </p:cNvPr>
            <p:cNvSpPr/>
            <p:nvPr/>
          </p:nvSpPr>
          <p:spPr>
            <a:xfrm>
              <a:off x="8182387" y="2375399"/>
              <a:ext cx="111489" cy="111489"/>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6" name="星形: 四角 215">
              <a:extLst>
                <a:ext uri="{FF2B5EF4-FFF2-40B4-BE49-F238E27FC236}">
                  <a16:creationId xmlns="" xmlns:a16="http://schemas.microsoft.com/office/drawing/2014/main" id="{875E8E51-7C5D-4235-90DC-5011E47FB175}"/>
                </a:ext>
              </a:extLst>
            </p:cNvPr>
            <p:cNvSpPr/>
            <p:nvPr/>
          </p:nvSpPr>
          <p:spPr>
            <a:xfrm>
              <a:off x="7385011" y="1707388"/>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7" name="星形: 四角 216">
              <a:extLst>
                <a:ext uri="{FF2B5EF4-FFF2-40B4-BE49-F238E27FC236}">
                  <a16:creationId xmlns="" xmlns:a16="http://schemas.microsoft.com/office/drawing/2014/main" id="{D41A6C77-A30F-40DF-9551-F704BE28F0B9}"/>
                </a:ext>
              </a:extLst>
            </p:cNvPr>
            <p:cNvSpPr/>
            <p:nvPr/>
          </p:nvSpPr>
          <p:spPr>
            <a:xfrm>
              <a:off x="8041078" y="2718529"/>
              <a:ext cx="117791" cy="117791"/>
            </a:xfrm>
            <a:prstGeom prst="star4">
              <a:avLst>
                <a:gd name="adj" fmla="val 23924"/>
              </a:avLst>
            </a:prstGeom>
            <a:solidFill>
              <a:srgbClr val="FA6C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8244296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1253CEC7-E5D7-4056-B208-DA4B09678037}"/>
              </a:ext>
            </a:extLst>
          </p:cNvPr>
          <p:cNvSpPr/>
          <p:nvPr/>
        </p:nvSpPr>
        <p:spPr>
          <a:xfrm>
            <a:off x="-1" y="0"/>
            <a:ext cx="9144001" cy="5143500"/>
          </a:xfrm>
          <a:prstGeom prst="rect">
            <a:avLst/>
          </a:prstGeom>
          <a:solidFill>
            <a:srgbClr val="16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3BFA3F54-218D-47F4-82BA-51E277BD68EE}"/>
              </a:ext>
            </a:extLst>
          </p:cNvPr>
          <p:cNvGrpSpPr/>
          <p:nvPr/>
        </p:nvGrpSpPr>
        <p:grpSpPr>
          <a:xfrm>
            <a:off x="616785" y="484270"/>
            <a:ext cx="2633375" cy="2016145"/>
            <a:chOff x="616785" y="484270"/>
            <a:chExt cx="2633375" cy="2016145"/>
          </a:xfrm>
        </p:grpSpPr>
        <p:sp>
          <p:nvSpPr>
            <p:cNvPr id="87" name="文本框 86">
              <a:extLst>
                <a:ext uri="{FF2B5EF4-FFF2-40B4-BE49-F238E27FC236}">
                  <a16:creationId xmlns="" xmlns:a16="http://schemas.microsoft.com/office/drawing/2014/main" id="{959A2CB1-E392-42F4-B093-F2D8E7BB838F}"/>
                </a:ext>
              </a:extLst>
            </p:cNvPr>
            <p:cNvSpPr txBox="1"/>
            <p:nvPr/>
          </p:nvSpPr>
          <p:spPr>
            <a:xfrm>
              <a:off x="1979957" y="484270"/>
              <a:ext cx="1270203" cy="348813"/>
            </a:xfrm>
            <a:prstGeom prst="rect">
              <a:avLst/>
            </a:prstGeom>
            <a:noFill/>
          </p:spPr>
          <p:txBody>
            <a:bodyPr wrap="square" rtlCol="0">
              <a:spAutoFit/>
            </a:bodyPr>
            <a:lstStyle/>
            <a:p>
              <a:pPr algn="r">
                <a:lnSpc>
                  <a:spcPts val="2000"/>
                </a:lnSpc>
              </a:pPr>
              <a:r>
                <a:rPr lang="en-US" altLang="zh-CN" sz="1400" dirty="0">
                  <a:solidFill>
                    <a:schemeClr val="bg1"/>
                  </a:solidFill>
                  <a:latin typeface="微软雅黑" panose="020B0503020204020204" pitchFamily="34" charset="-122"/>
                  <a:ea typeface="微软雅黑" panose="020B0503020204020204" pitchFamily="34" charset="-122"/>
                </a:rPr>
                <a:t>2013-2014</a:t>
              </a:r>
            </a:p>
          </p:txBody>
        </p:sp>
        <p:sp>
          <p:nvSpPr>
            <p:cNvPr id="96" name="文本框 95">
              <a:extLst>
                <a:ext uri="{FF2B5EF4-FFF2-40B4-BE49-F238E27FC236}">
                  <a16:creationId xmlns="" xmlns:a16="http://schemas.microsoft.com/office/drawing/2014/main" id="{E159611A-E2A0-4D0B-8452-E87AC1E9853D}"/>
                </a:ext>
              </a:extLst>
            </p:cNvPr>
            <p:cNvSpPr txBox="1"/>
            <p:nvPr/>
          </p:nvSpPr>
          <p:spPr>
            <a:xfrm>
              <a:off x="1574728" y="1246712"/>
              <a:ext cx="1675432" cy="348813"/>
            </a:xfrm>
            <a:prstGeom prst="rect">
              <a:avLst/>
            </a:prstGeom>
            <a:noFill/>
          </p:spPr>
          <p:txBody>
            <a:bodyPr wrap="square" rtlCol="0">
              <a:spAutoFit/>
            </a:bodyPr>
            <a:lstStyle/>
            <a:p>
              <a:pPr algn="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在此输入公司名称</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97" name="文本框 96">
              <a:extLst>
                <a:ext uri="{FF2B5EF4-FFF2-40B4-BE49-F238E27FC236}">
                  <a16:creationId xmlns="" xmlns:a16="http://schemas.microsoft.com/office/drawing/2014/main" id="{D8934100-1B36-485B-9801-727A5163A268}"/>
                </a:ext>
              </a:extLst>
            </p:cNvPr>
            <p:cNvSpPr txBox="1"/>
            <p:nvPr/>
          </p:nvSpPr>
          <p:spPr>
            <a:xfrm>
              <a:off x="616785" y="1638641"/>
              <a:ext cx="2633375" cy="861774"/>
            </a:xfrm>
            <a:prstGeom prst="rect">
              <a:avLst/>
            </a:prstGeom>
            <a:noFill/>
          </p:spPr>
          <p:txBody>
            <a:bodyPr wrap="square" rtlCol="0">
              <a:spAutoFit/>
            </a:bodyPr>
            <a:lstStyle/>
            <a:p>
              <a:pPr algn="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主要职责：请输入您的文字请输入您的文字请输入您的文字请输入您的文字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98" name="文本框 97">
              <a:extLst>
                <a:ext uri="{FF2B5EF4-FFF2-40B4-BE49-F238E27FC236}">
                  <a16:creationId xmlns="" xmlns:a16="http://schemas.microsoft.com/office/drawing/2014/main" id="{38A20E3A-F04A-4220-944E-4D9C65920726}"/>
                </a:ext>
              </a:extLst>
            </p:cNvPr>
            <p:cNvSpPr txBox="1"/>
            <p:nvPr/>
          </p:nvSpPr>
          <p:spPr>
            <a:xfrm>
              <a:off x="1007702" y="876199"/>
              <a:ext cx="2242458" cy="348813"/>
            </a:xfrm>
            <a:prstGeom prst="rect">
              <a:avLst/>
            </a:prstGeom>
            <a:noFill/>
          </p:spPr>
          <p:txBody>
            <a:bodyPr wrap="square" rtlCol="0">
              <a:spAutoFit/>
            </a:bodyPr>
            <a:lstStyle/>
            <a:p>
              <a:pPr algn="r">
                <a:lnSpc>
                  <a:spcPts val="2000"/>
                </a:lnSpc>
              </a:pPr>
              <a:r>
                <a:rPr lang="zh-CN" altLang="en-US" sz="1400" dirty="0">
                  <a:solidFill>
                    <a:srgbClr val="FF8A33"/>
                  </a:solidFill>
                  <a:latin typeface="微软雅黑" panose="020B0503020204020204" pitchFamily="34" charset="-122"/>
                  <a:ea typeface="微软雅黑" panose="020B0503020204020204" pitchFamily="34" charset="-122"/>
                </a:rPr>
                <a:t>担任职务</a:t>
              </a:r>
              <a:r>
                <a:rPr lang="en-US" altLang="zh-CN" sz="1400" dirty="0">
                  <a:solidFill>
                    <a:srgbClr val="FF8A33"/>
                  </a:solidFill>
                  <a:latin typeface="微软雅黑" panose="020B0503020204020204" pitchFamily="34" charset="-122"/>
                  <a:ea typeface="微软雅黑" panose="020B0503020204020204" pitchFamily="34" charset="-122"/>
                </a:rPr>
                <a:t>:</a:t>
              </a:r>
              <a:r>
                <a:rPr lang="zh-CN" altLang="en-US" sz="1400" dirty="0">
                  <a:solidFill>
                    <a:srgbClr val="FF8A33"/>
                  </a:solidFill>
                  <a:latin typeface="微软雅黑" panose="020B0503020204020204" pitchFamily="34" charset="-122"/>
                  <a:ea typeface="微软雅黑" panose="020B0503020204020204" pitchFamily="34" charset="-122"/>
                </a:rPr>
                <a:t>输入职务名称</a:t>
              </a:r>
              <a:endParaRPr lang="en-US" altLang="zh-CN" sz="1400" dirty="0">
                <a:solidFill>
                  <a:srgbClr val="FF8A33"/>
                </a:solidFill>
                <a:latin typeface="微软雅黑" panose="020B0503020204020204" pitchFamily="34" charset="-122"/>
                <a:ea typeface="微软雅黑" panose="020B0503020204020204" pitchFamily="34" charset="-122"/>
              </a:endParaRPr>
            </a:p>
          </p:txBody>
        </p:sp>
      </p:grpSp>
      <p:grpSp>
        <p:nvGrpSpPr>
          <p:cNvPr id="99" name="组合 98">
            <a:extLst>
              <a:ext uri="{FF2B5EF4-FFF2-40B4-BE49-F238E27FC236}">
                <a16:creationId xmlns="" xmlns:a16="http://schemas.microsoft.com/office/drawing/2014/main" id="{405C1877-3BF5-4040-AC3C-F82C5FC89DE9}"/>
              </a:ext>
            </a:extLst>
          </p:cNvPr>
          <p:cNvGrpSpPr/>
          <p:nvPr/>
        </p:nvGrpSpPr>
        <p:grpSpPr>
          <a:xfrm>
            <a:off x="5893840" y="484270"/>
            <a:ext cx="2633375" cy="2016145"/>
            <a:chOff x="567025" y="805559"/>
            <a:chExt cx="2633375" cy="2016145"/>
          </a:xfrm>
        </p:grpSpPr>
        <p:sp>
          <p:nvSpPr>
            <p:cNvPr id="100" name="文本框 99">
              <a:extLst>
                <a:ext uri="{FF2B5EF4-FFF2-40B4-BE49-F238E27FC236}">
                  <a16:creationId xmlns="" xmlns:a16="http://schemas.microsoft.com/office/drawing/2014/main" id="{8563D0AF-1D9F-4A9A-AC6E-FA782AA58302}"/>
                </a:ext>
              </a:extLst>
            </p:cNvPr>
            <p:cNvSpPr txBox="1"/>
            <p:nvPr/>
          </p:nvSpPr>
          <p:spPr>
            <a:xfrm>
              <a:off x="567025" y="805559"/>
              <a:ext cx="1270203" cy="327397"/>
            </a:xfrm>
            <a:prstGeom prst="rect">
              <a:avLst/>
            </a:prstGeom>
            <a:noFill/>
          </p:spPr>
          <p:txBody>
            <a:bodyPr wrap="square" rtlCol="0">
              <a:spAutoFit/>
            </a:bodyPr>
            <a:lstStyle/>
            <a:p>
              <a:pPr>
                <a:lnSpc>
                  <a:spcPts val="2000"/>
                </a:lnSpc>
              </a:pPr>
              <a:r>
                <a:rPr lang="en-US" altLang="zh-CN" sz="1400" dirty="0">
                  <a:solidFill>
                    <a:schemeClr val="bg1"/>
                  </a:solidFill>
                  <a:latin typeface="微软雅黑" panose="020B0503020204020204" pitchFamily="34" charset="-122"/>
                  <a:ea typeface="微软雅黑" panose="020B0503020204020204" pitchFamily="34" charset="-122"/>
                </a:rPr>
                <a:t>2014-2015</a:t>
              </a:r>
            </a:p>
          </p:txBody>
        </p:sp>
        <p:sp>
          <p:nvSpPr>
            <p:cNvPr id="101" name="文本框 100">
              <a:extLst>
                <a:ext uri="{FF2B5EF4-FFF2-40B4-BE49-F238E27FC236}">
                  <a16:creationId xmlns="" xmlns:a16="http://schemas.microsoft.com/office/drawing/2014/main" id="{E49D1B9D-353E-4C68-B8FB-DD0AD7D6E601}"/>
                </a:ext>
              </a:extLst>
            </p:cNvPr>
            <p:cNvSpPr txBox="1"/>
            <p:nvPr/>
          </p:nvSpPr>
          <p:spPr>
            <a:xfrm>
              <a:off x="567025" y="1568001"/>
              <a:ext cx="1675432" cy="348813"/>
            </a:xfrm>
            <a:prstGeom prst="rect">
              <a:avLst/>
            </a:prstGeom>
            <a:noFill/>
          </p:spPr>
          <p:txBody>
            <a:bodyPr wrap="square" rtlCol="0">
              <a:spAutoFit/>
            </a:bodyPr>
            <a:lstStyle/>
            <a:p>
              <a:pP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在此输入公司名称</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02" name="文本框 101">
              <a:extLst>
                <a:ext uri="{FF2B5EF4-FFF2-40B4-BE49-F238E27FC236}">
                  <a16:creationId xmlns="" xmlns:a16="http://schemas.microsoft.com/office/drawing/2014/main" id="{EC8BC3D4-8C63-4F9A-8B5A-67FB55EA94B9}"/>
                </a:ext>
              </a:extLst>
            </p:cNvPr>
            <p:cNvSpPr txBox="1"/>
            <p:nvPr/>
          </p:nvSpPr>
          <p:spPr>
            <a:xfrm>
              <a:off x="567025" y="1959930"/>
              <a:ext cx="2633375" cy="861774"/>
            </a:xfrm>
            <a:prstGeom prst="rect">
              <a:avLst/>
            </a:prstGeom>
            <a:noFill/>
          </p:spPr>
          <p:txBody>
            <a:bodyPr wrap="square" rtlCol="0">
              <a:spAutoFit/>
            </a:bodyPr>
            <a:lstStyle/>
            <a:p>
              <a:pP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主要职责：请输入您的文字请输入您的文字请输入您的文字请输入您的文字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03" name="文本框 102">
              <a:extLst>
                <a:ext uri="{FF2B5EF4-FFF2-40B4-BE49-F238E27FC236}">
                  <a16:creationId xmlns="" xmlns:a16="http://schemas.microsoft.com/office/drawing/2014/main" id="{0C411DA4-245C-4CE6-9E13-3DC076250625}"/>
                </a:ext>
              </a:extLst>
            </p:cNvPr>
            <p:cNvSpPr txBox="1"/>
            <p:nvPr/>
          </p:nvSpPr>
          <p:spPr>
            <a:xfrm>
              <a:off x="567025" y="1197488"/>
              <a:ext cx="2242458" cy="327397"/>
            </a:xfrm>
            <a:prstGeom prst="rect">
              <a:avLst/>
            </a:prstGeom>
            <a:noFill/>
          </p:spPr>
          <p:txBody>
            <a:bodyPr wrap="square" rtlCol="0">
              <a:spAutoFit/>
            </a:bodyPr>
            <a:lstStyle/>
            <a:p>
              <a:pPr>
                <a:lnSpc>
                  <a:spcPts val="2000"/>
                </a:lnSpc>
              </a:pPr>
              <a:r>
                <a:rPr lang="zh-CN" altLang="en-US" sz="1400" dirty="0">
                  <a:solidFill>
                    <a:srgbClr val="2492F6"/>
                  </a:solidFill>
                  <a:latin typeface="微软雅黑" panose="020B0503020204020204" pitchFamily="34" charset="-122"/>
                  <a:ea typeface="微软雅黑" panose="020B0503020204020204" pitchFamily="34" charset="-122"/>
                </a:rPr>
                <a:t>担任职务</a:t>
              </a:r>
              <a:r>
                <a:rPr lang="en-US" altLang="zh-CN" sz="1400" dirty="0">
                  <a:solidFill>
                    <a:srgbClr val="2492F6"/>
                  </a:solidFill>
                  <a:latin typeface="微软雅黑" panose="020B0503020204020204" pitchFamily="34" charset="-122"/>
                  <a:ea typeface="微软雅黑" panose="020B0503020204020204" pitchFamily="34" charset="-122"/>
                </a:rPr>
                <a:t>:</a:t>
              </a:r>
              <a:r>
                <a:rPr lang="zh-CN" altLang="en-US" sz="1400" dirty="0">
                  <a:solidFill>
                    <a:srgbClr val="2492F6"/>
                  </a:solidFill>
                  <a:latin typeface="微软雅黑" panose="020B0503020204020204" pitchFamily="34" charset="-122"/>
                  <a:ea typeface="微软雅黑" panose="020B0503020204020204" pitchFamily="34" charset="-122"/>
                </a:rPr>
                <a:t>输入职务名称</a:t>
              </a:r>
              <a:endParaRPr lang="en-US" altLang="zh-CN" sz="1400" dirty="0">
                <a:solidFill>
                  <a:srgbClr val="2492F6"/>
                </a:solidFill>
                <a:latin typeface="微软雅黑" panose="020B0503020204020204" pitchFamily="34" charset="-122"/>
                <a:ea typeface="微软雅黑" panose="020B0503020204020204" pitchFamily="34" charset="-122"/>
              </a:endParaRPr>
            </a:p>
          </p:txBody>
        </p:sp>
      </p:grpSp>
      <p:grpSp>
        <p:nvGrpSpPr>
          <p:cNvPr id="104" name="组合 103">
            <a:extLst>
              <a:ext uri="{FF2B5EF4-FFF2-40B4-BE49-F238E27FC236}">
                <a16:creationId xmlns="" xmlns:a16="http://schemas.microsoft.com/office/drawing/2014/main" id="{0E829746-68BD-42F7-80E9-AC02B4A0F042}"/>
              </a:ext>
            </a:extLst>
          </p:cNvPr>
          <p:cNvGrpSpPr/>
          <p:nvPr/>
        </p:nvGrpSpPr>
        <p:grpSpPr>
          <a:xfrm>
            <a:off x="5893840" y="2643086"/>
            <a:ext cx="2633375" cy="2016145"/>
            <a:chOff x="567025" y="805559"/>
            <a:chExt cx="2633375" cy="2016145"/>
          </a:xfrm>
        </p:grpSpPr>
        <p:sp>
          <p:nvSpPr>
            <p:cNvPr id="105" name="文本框 104">
              <a:extLst>
                <a:ext uri="{FF2B5EF4-FFF2-40B4-BE49-F238E27FC236}">
                  <a16:creationId xmlns="" xmlns:a16="http://schemas.microsoft.com/office/drawing/2014/main" id="{26319B71-ED38-4E44-A15A-C0D7DF2A6418}"/>
                </a:ext>
              </a:extLst>
            </p:cNvPr>
            <p:cNvSpPr txBox="1"/>
            <p:nvPr/>
          </p:nvSpPr>
          <p:spPr>
            <a:xfrm>
              <a:off x="567025" y="805559"/>
              <a:ext cx="1270203" cy="327397"/>
            </a:xfrm>
            <a:prstGeom prst="rect">
              <a:avLst/>
            </a:prstGeom>
            <a:noFill/>
          </p:spPr>
          <p:txBody>
            <a:bodyPr wrap="square" rtlCol="0">
              <a:spAutoFit/>
            </a:bodyPr>
            <a:lstStyle/>
            <a:p>
              <a:pPr>
                <a:lnSpc>
                  <a:spcPts val="2000"/>
                </a:lnSpc>
              </a:pPr>
              <a:r>
                <a:rPr lang="en-US" altLang="zh-CN" sz="1400" dirty="0">
                  <a:solidFill>
                    <a:schemeClr val="bg1"/>
                  </a:solidFill>
                  <a:latin typeface="微软雅黑" panose="020B0503020204020204" pitchFamily="34" charset="-122"/>
                  <a:ea typeface="微软雅黑" panose="020B0503020204020204" pitchFamily="34" charset="-122"/>
                </a:rPr>
                <a:t>2014-2015</a:t>
              </a:r>
            </a:p>
          </p:txBody>
        </p:sp>
        <p:sp>
          <p:nvSpPr>
            <p:cNvPr id="106" name="文本框 105">
              <a:extLst>
                <a:ext uri="{FF2B5EF4-FFF2-40B4-BE49-F238E27FC236}">
                  <a16:creationId xmlns="" xmlns:a16="http://schemas.microsoft.com/office/drawing/2014/main" id="{E38CA2E0-A8B1-4566-81AF-1259D69E6D58}"/>
                </a:ext>
              </a:extLst>
            </p:cNvPr>
            <p:cNvSpPr txBox="1"/>
            <p:nvPr/>
          </p:nvSpPr>
          <p:spPr>
            <a:xfrm>
              <a:off x="567025" y="1568001"/>
              <a:ext cx="1675432" cy="348813"/>
            </a:xfrm>
            <a:prstGeom prst="rect">
              <a:avLst/>
            </a:prstGeom>
            <a:noFill/>
          </p:spPr>
          <p:txBody>
            <a:bodyPr wrap="square" rtlCol="0">
              <a:spAutoFit/>
            </a:bodyPr>
            <a:lstStyle/>
            <a:p>
              <a:pP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在此输入公司名称</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07" name="文本框 106">
              <a:extLst>
                <a:ext uri="{FF2B5EF4-FFF2-40B4-BE49-F238E27FC236}">
                  <a16:creationId xmlns="" xmlns:a16="http://schemas.microsoft.com/office/drawing/2014/main" id="{CF3CC4C7-E317-429F-B2E1-79B31E08C719}"/>
                </a:ext>
              </a:extLst>
            </p:cNvPr>
            <p:cNvSpPr txBox="1"/>
            <p:nvPr/>
          </p:nvSpPr>
          <p:spPr>
            <a:xfrm>
              <a:off x="567025" y="1959930"/>
              <a:ext cx="2633375" cy="861774"/>
            </a:xfrm>
            <a:prstGeom prst="rect">
              <a:avLst/>
            </a:prstGeom>
            <a:noFill/>
          </p:spPr>
          <p:txBody>
            <a:bodyPr wrap="square" rtlCol="0">
              <a:spAutoFit/>
            </a:bodyPr>
            <a:lstStyle/>
            <a:p>
              <a:pP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主要职责：请输入您的文字请输入您的文字请输入您的文字请输入您的文字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08" name="文本框 107">
              <a:extLst>
                <a:ext uri="{FF2B5EF4-FFF2-40B4-BE49-F238E27FC236}">
                  <a16:creationId xmlns="" xmlns:a16="http://schemas.microsoft.com/office/drawing/2014/main" id="{1439AACC-53FB-46CA-9493-535EDB16C909}"/>
                </a:ext>
              </a:extLst>
            </p:cNvPr>
            <p:cNvSpPr txBox="1"/>
            <p:nvPr/>
          </p:nvSpPr>
          <p:spPr>
            <a:xfrm>
              <a:off x="567025" y="1197488"/>
              <a:ext cx="2242458" cy="327397"/>
            </a:xfrm>
            <a:prstGeom prst="rect">
              <a:avLst/>
            </a:prstGeom>
            <a:noFill/>
          </p:spPr>
          <p:txBody>
            <a:bodyPr wrap="square" rtlCol="0">
              <a:spAutoFit/>
            </a:bodyPr>
            <a:lstStyle/>
            <a:p>
              <a:pPr>
                <a:lnSpc>
                  <a:spcPts val="2000"/>
                </a:lnSpc>
              </a:pPr>
              <a:r>
                <a:rPr lang="zh-CN" altLang="en-US" sz="1400" dirty="0">
                  <a:solidFill>
                    <a:srgbClr val="2492F6"/>
                  </a:solidFill>
                  <a:latin typeface="微软雅黑" panose="020B0503020204020204" pitchFamily="34" charset="-122"/>
                  <a:ea typeface="微软雅黑" panose="020B0503020204020204" pitchFamily="34" charset="-122"/>
                </a:rPr>
                <a:t>担任职务</a:t>
              </a:r>
              <a:r>
                <a:rPr lang="en-US" altLang="zh-CN" sz="1400" dirty="0">
                  <a:solidFill>
                    <a:srgbClr val="2492F6"/>
                  </a:solidFill>
                  <a:latin typeface="微软雅黑" panose="020B0503020204020204" pitchFamily="34" charset="-122"/>
                  <a:ea typeface="微软雅黑" panose="020B0503020204020204" pitchFamily="34" charset="-122"/>
                </a:rPr>
                <a:t>:</a:t>
              </a:r>
              <a:r>
                <a:rPr lang="zh-CN" altLang="en-US" sz="1400" dirty="0">
                  <a:solidFill>
                    <a:srgbClr val="2492F6"/>
                  </a:solidFill>
                  <a:latin typeface="微软雅黑" panose="020B0503020204020204" pitchFamily="34" charset="-122"/>
                  <a:ea typeface="微软雅黑" panose="020B0503020204020204" pitchFamily="34" charset="-122"/>
                </a:rPr>
                <a:t>输入职务名称</a:t>
              </a:r>
              <a:endParaRPr lang="en-US" altLang="zh-CN" sz="1400" dirty="0">
                <a:solidFill>
                  <a:srgbClr val="2492F6"/>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9987A3B5-A4F8-472E-BB2F-D28922CB33B0}"/>
              </a:ext>
            </a:extLst>
          </p:cNvPr>
          <p:cNvGrpSpPr/>
          <p:nvPr/>
        </p:nvGrpSpPr>
        <p:grpSpPr>
          <a:xfrm>
            <a:off x="616785" y="2643086"/>
            <a:ext cx="2633375" cy="2016145"/>
            <a:chOff x="616785" y="2643086"/>
            <a:chExt cx="2633375" cy="2016145"/>
          </a:xfrm>
        </p:grpSpPr>
        <p:sp>
          <p:nvSpPr>
            <p:cNvPr id="110" name="文本框 109">
              <a:extLst>
                <a:ext uri="{FF2B5EF4-FFF2-40B4-BE49-F238E27FC236}">
                  <a16:creationId xmlns="" xmlns:a16="http://schemas.microsoft.com/office/drawing/2014/main" id="{66EAD6FE-C0E2-44B6-BAF9-047C1FB4A073}"/>
                </a:ext>
              </a:extLst>
            </p:cNvPr>
            <p:cNvSpPr txBox="1"/>
            <p:nvPr/>
          </p:nvSpPr>
          <p:spPr>
            <a:xfrm>
              <a:off x="1979957" y="2643086"/>
              <a:ext cx="1270203" cy="348813"/>
            </a:xfrm>
            <a:prstGeom prst="rect">
              <a:avLst/>
            </a:prstGeom>
            <a:noFill/>
          </p:spPr>
          <p:txBody>
            <a:bodyPr wrap="square" rtlCol="0">
              <a:spAutoFit/>
            </a:bodyPr>
            <a:lstStyle/>
            <a:p>
              <a:pPr algn="r">
                <a:lnSpc>
                  <a:spcPts val="2000"/>
                </a:lnSpc>
              </a:pPr>
              <a:r>
                <a:rPr lang="en-US" altLang="zh-CN" sz="1400" dirty="0">
                  <a:solidFill>
                    <a:schemeClr val="bg1"/>
                  </a:solidFill>
                  <a:latin typeface="微软雅黑" panose="020B0503020204020204" pitchFamily="34" charset="-122"/>
                  <a:ea typeface="微软雅黑" panose="020B0503020204020204" pitchFamily="34" charset="-122"/>
                </a:rPr>
                <a:t>2013-2014</a:t>
              </a:r>
            </a:p>
          </p:txBody>
        </p:sp>
        <p:sp>
          <p:nvSpPr>
            <p:cNvPr id="111" name="文本框 110">
              <a:extLst>
                <a:ext uri="{FF2B5EF4-FFF2-40B4-BE49-F238E27FC236}">
                  <a16:creationId xmlns="" xmlns:a16="http://schemas.microsoft.com/office/drawing/2014/main" id="{74E579DD-1796-4727-8503-BC8348758F74}"/>
                </a:ext>
              </a:extLst>
            </p:cNvPr>
            <p:cNvSpPr txBox="1"/>
            <p:nvPr/>
          </p:nvSpPr>
          <p:spPr>
            <a:xfrm>
              <a:off x="1574728" y="3405528"/>
              <a:ext cx="1675432" cy="348813"/>
            </a:xfrm>
            <a:prstGeom prst="rect">
              <a:avLst/>
            </a:prstGeom>
            <a:noFill/>
          </p:spPr>
          <p:txBody>
            <a:bodyPr wrap="square" rtlCol="0">
              <a:spAutoFit/>
            </a:bodyPr>
            <a:lstStyle/>
            <a:p>
              <a:pPr algn="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在此输入公司名称</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12" name="文本框 111">
              <a:extLst>
                <a:ext uri="{FF2B5EF4-FFF2-40B4-BE49-F238E27FC236}">
                  <a16:creationId xmlns="" xmlns:a16="http://schemas.microsoft.com/office/drawing/2014/main" id="{10FBE80C-C5AC-4D65-AE12-4843B8B3CD32}"/>
                </a:ext>
              </a:extLst>
            </p:cNvPr>
            <p:cNvSpPr txBox="1"/>
            <p:nvPr/>
          </p:nvSpPr>
          <p:spPr>
            <a:xfrm>
              <a:off x="616785" y="3797457"/>
              <a:ext cx="2633375" cy="861774"/>
            </a:xfrm>
            <a:prstGeom prst="rect">
              <a:avLst/>
            </a:prstGeom>
            <a:noFill/>
          </p:spPr>
          <p:txBody>
            <a:bodyPr wrap="square" rtlCol="0">
              <a:spAutoFit/>
            </a:bodyPr>
            <a:lstStyle/>
            <a:p>
              <a:pPr algn="r">
                <a:lnSpc>
                  <a:spcPts val="2000"/>
                </a:lnSpc>
              </a:pPr>
              <a:r>
                <a:rPr lang="zh-CN" altLang="en-US" sz="1400" dirty="0">
                  <a:solidFill>
                    <a:schemeClr val="bg1"/>
                  </a:solidFill>
                  <a:latin typeface="微软雅黑" panose="020B0503020204020204" pitchFamily="34" charset="-122"/>
                  <a:ea typeface="微软雅黑" panose="020B0503020204020204" pitchFamily="34" charset="-122"/>
                </a:rPr>
                <a:t>主要职责：请输入您的文字请输入您的文字请输入您的文字请输入您的文字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13" name="文本框 112">
              <a:extLst>
                <a:ext uri="{FF2B5EF4-FFF2-40B4-BE49-F238E27FC236}">
                  <a16:creationId xmlns="" xmlns:a16="http://schemas.microsoft.com/office/drawing/2014/main" id="{9B456B06-7022-4943-BBAD-45B63C87DBDE}"/>
                </a:ext>
              </a:extLst>
            </p:cNvPr>
            <p:cNvSpPr txBox="1"/>
            <p:nvPr/>
          </p:nvSpPr>
          <p:spPr>
            <a:xfrm>
              <a:off x="1007702" y="3035015"/>
              <a:ext cx="2242458" cy="327397"/>
            </a:xfrm>
            <a:prstGeom prst="rect">
              <a:avLst/>
            </a:prstGeom>
            <a:noFill/>
          </p:spPr>
          <p:txBody>
            <a:bodyPr wrap="square" rtlCol="0">
              <a:spAutoFit/>
            </a:bodyPr>
            <a:lstStyle/>
            <a:p>
              <a:pPr algn="r">
                <a:lnSpc>
                  <a:spcPts val="2000"/>
                </a:lnSpc>
              </a:pPr>
              <a:r>
                <a:rPr lang="zh-CN" altLang="en-US" sz="1400" dirty="0">
                  <a:solidFill>
                    <a:srgbClr val="FF8A33"/>
                  </a:solidFill>
                  <a:latin typeface="微软雅黑" panose="020B0503020204020204" pitchFamily="34" charset="-122"/>
                  <a:ea typeface="微软雅黑" panose="020B0503020204020204" pitchFamily="34" charset="-122"/>
                </a:rPr>
                <a:t>担任职务</a:t>
              </a:r>
              <a:r>
                <a:rPr lang="en-US" altLang="zh-CN" sz="1400" dirty="0">
                  <a:solidFill>
                    <a:srgbClr val="FF8A33"/>
                  </a:solidFill>
                  <a:latin typeface="微软雅黑" panose="020B0503020204020204" pitchFamily="34" charset="-122"/>
                  <a:ea typeface="微软雅黑" panose="020B0503020204020204" pitchFamily="34" charset="-122"/>
                </a:rPr>
                <a:t>:</a:t>
              </a:r>
              <a:r>
                <a:rPr lang="zh-CN" altLang="en-US" sz="1400" dirty="0">
                  <a:solidFill>
                    <a:srgbClr val="FF8A33"/>
                  </a:solidFill>
                  <a:latin typeface="微软雅黑" panose="020B0503020204020204" pitchFamily="34" charset="-122"/>
                  <a:ea typeface="微软雅黑" panose="020B0503020204020204" pitchFamily="34" charset="-122"/>
                </a:rPr>
                <a:t>输入职务名称</a:t>
              </a:r>
              <a:endParaRPr lang="en-US" altLang="zh-CN" sz="1400" dirty="0">
                <a:solidFill>
                  <a:srgbClr val="FF8A33"/>
                </a:solidFill>
                <a:latin typeface="微软雅黑" panose="020B0503020204020204" pitchFamily="34" charset="-122"/>
                <a:ea typeface="微软雅黑" panose="020B0503020204020204" pitchFamily="34" charset="-122"/>
              </a:endParaRPr>
            </a:p>
          </p:txBody>
        </p:sp>
      </p:grpSp>
      <p:grpSp>
        <p:nvGrpSpPr>
          <p:cNvPr id="46" name="组合 45">
            <a:extLst>
              <a:ext uri="{FF2B5EF4-FFF2-40B4-BE49-F238E27FC236}">
                <a16:creationId xmlns="" xmlns:a16="http://schemas.microsoft.com/office/drawing/2014/main" id="{DDBA479E-44DA-4AEE-9059-68842FFFD72E}"/>
              </a:ext>
            </a:extLst>
          </p:cNvPr>
          <p:cNvGrpSpPr/>
          <p:nvPr/>
        </p:nvGrpSpPr>
        <p:grpSpPr>
          <a:xfrm>
            <a:off x="3463826" y="1389138"/>
            <a:ext cx="2216346" cy="715647"/>
            <a:chOff x="3463826" y="1389138"/>
            <a:chExt cx="2216346" cy="715647"/>
          </a:xfrm>
        </p:grpSpPr>
        <p:sp>
          <p:nvSpPr>
            <p:cNvPr id="138" name="任意多边形: 形状 137">
              <a:extLst>
                <a:ext uri="{FF2B5EF4-FFF2-40B4-BE49-F238E27FC236}">
                  <a16:creationId xmlns="" xmlns:a16="http://schemas.microsoft.com/office/drawing/2014/main" id="{C475AF22-FB38-4618-A4CF-7CF6FFF30044}"/>
                </a:ext>
              </a:extLst>
            </p:cNvPr>
            <p:cNvSpPr/>
            <p:nvPr/>
          </p:nvSpPr>
          <p:spPr>
            <a:xfrm flipH="1">
              <a:off x="3465445" y="1389138"/>
              <a:ext cx="2214727" cy="704867"/>
            </a:xfrm>
            <a:custGeom>
              <a:avLst/>
              <a:gdLst>
                <a:gd name="connsiteX0" fmla="*/ 1111967 w 2214727"/>
                <a:gd name="connsiteY0" fmla="*/ 2229 h 704867"/>
                <a:gd name="connsiteX1" fmla="*/ 1103411 w 2214727"/>
                <a:gd name="connsiteY1" fmla="*/ 18356 h 704867"/>
                <a:gd name="connsiteX2" fmla="*/ 1094855 w 2214727"/>
                <a:gd name="connsiteY2" fmla="*/ 2229 h 704867"/>
                <a:gd name="connsiteX3" fmla="*/ 945630 w 2214727"/>
                <a:gd name="connsiteY3" fmla="*/ 202254 h 704867"/>
                <a:gd name="connsiteX4" fmla="*/ 786880 w 2214727"/>
                <a:gd name="connsiteY4" fmla="*/ 157804 h 704867"/>
                <a:gd name="connsiteX5" fmla="*/ 618605 w 2214727"/>
                <a:gd name="connsiteY5" fmla="*/ 237179 h 704867"/>
                <a:gd name="connsiteX6" fmla="*/ 339205 w 2214727"/>
                <a:gd name="connsiteY6" fmla="*/ 65729 h 704867"/>
                <a:gd name="connsiteX7" fmla="*/ 273547 w 2214727"/>
                <a:gd name="connsiteY7" fmla="*/ 106260 h 704867"/>
                <a:gd name="connsiteX8" fmla="*/ 272432 w 2214727"/>
                <a:gd name="connsiteY8" fmla="*/ 107414 h 704867"/>
                <a:gd name="connsiteX9" fmla="*/ 229074 w 2214727"/>
                <a:gd name="connsiteY9" fmla="*/ 103043 h 704867"/>
                <a:gd name="connsiteX10" fmla="*/ 0 w 2214727"/>
                <a:gd name="connsiteY10" fmla="*/ 332117 h 704867"/>
                <a:gd name="connsiteX11" fmla="*/ 229074 w 2214727"/>
                <a:gd name="connsiteY11" fmla="*/ 561191 h 704867"/>
                <a:gd name="connsiteX12" fmla="*/ 262787 w 2214727"/>
                <a:gd name="connsiteY12" fmla="*/ 557793 h 704867"/>
                <a:gd name="connsiteX13" fmla="*/ 267646 w 2214727"/>
                <a:gd name="connsiteY13" fmla="*/ 561286 h 704867"/>
                <a:gd name="connsiteX14" fmla="*/ 266812 w 2214727"/>
                <a:gd name="connsiteY14" fmla="*/ 565417 h 704867"/>
                <a:gd name="connsiteX15" fmla="*/ 406262 w 2214727"/>
                <a:gd name="connsiteY15" fmla="*/ 704867 h 704867"/>
                <a:gd name="connsiteX16" fmla="*/ 534754 w 2214727"/>
                <a:gd name="connsiteY16" fmla="*/ 619697 h 704867"/>
                <a:gd name="connsiteX17" fmla="*/ 542668 w 2214727"/>
                <a:gd name="connsiteY17" fmla="*/ 580497 h 704867"/>
                <a:gd name="connsiteX18" fmla="*/ 613089 w 2214727"/>
                <a:gd name="connsiteY18" fmla="*/ 551492 h 704867"/>
                <a:gd name="connsiteX19" fmla="*/ 980555 w 2214727"/>
                <a:gd name="connsiteY19" fmla="*/ 373704 h 704867"/>
                <a:gd name="connsiteX20" fmla="*/ 1096099 w 2214727"/>
                <a:gd name="connsiteY20" fmla="*/ 376913 h 704867"/>
                <a:gd name="connsiteX21" fmla="*/ 1102355 w 2214727"/>
                <a:gd name="connsiteY21" fmla="*/ 377830 h 704867"/>
                <a:gd name="connsiteX22" fmla="*/ 1102665 w 2214727"/>
                <a:gd name="connsiteY22" fmla="*/ 378095 h 704867"/>
                <a:gd name="connsiteX23" fmla="*/ 1103411 w 2214727"/>
                <a:gd name="connsiteY23" fmla="*/ 377985 h 704867"/>
                <a:gd name="connsiteX24" fmla="*/ 1104157 w 2214727"/>
                <a:gd name="connsiteY24" fmla="*/ 378095 h 704867"/>
                <a:gd name="connsiteX25" fmla="*/ 1104467 w 2214727"/>
                <a:gd name="connsiteY25" fmla="*/ 377830 h 704867"/>
                <a:gd name="connsiteX26" fmla="*/ 1110724 w 2214727"/>
                <a:gd name="connsiteY26" fmla="*/ 376913 h 704867"/>
                <a:gd name="connsiteX27" fmla="*/ 1226267 w 2214727"/>
                <a:gd name="connsiteY27" fmla="*/ 373704 h 704867"/>
                <a:gd name="connsiteX28" fmla="*/ 1593733 w 2214727"/>
                <a:gd name="connsiteY28" fmla="*/ 551492 h 704867"/>
                <a:gd name="connsiteX29" fmla="*/ 1672776 w 2214727"/>
                <a:gd name="connsiteY29" fmla="*/ 584048 h 704867"/>
                <a:gd name="connsiteX30" fmla="*/ 1679974 w 2214727"/>
                <a:gd name="connsiteY30" fmla="*/ 619697 h 704867"/>
                <a:gd name="connsiteX31" fmla="*/ 1808465 w 2214727"/>
                <a:gd name="connsiteY31" fmla="*/ 704867 h 704867"/>
                <a:gd name="connsiteX32" fmla="*/ 1947915 w 2214727"/>
                <a:gd name="connsiteY32" fmla="*/ 565417 h 704867"/>
                <a:gd name="connsiteX33" fmla="*/ 1946260 w 2214727"/>
                <a:gd name="connsiteY33" fmla="*/ 557220 h 704867"/>
                <a:gd name="connsiteX34" fmla="*/ 1985653 w 2214727"/>
                <a:gd name="connsiteY34" fmla="*/ 561191 h 704867"/>
                <a:gd name="connsiteX35" fmla="*/ 2214727 w 2214727"/>
                <a:gd name="connsiteY35" fmla="*/ 332117 h 704867"/>
                <a:gd name="connsiteX36" fmla="*/ 1985653 w 2214727"/>
                <a:gd name="connsiteY36" fmla="*/ 103043 h 704867"/>
                <a:gd name="connsiteX37" fmla="*/ 1939487 w 2214727"/>
                <a:gd name="connsiteY37" fmla="*/ 107697 h 704867"/>
                <a:gd name="connsiteX38" fmla="*/ 1935777 w 2214727"/>
                <a:gd name="connsiteY38" fmla="*/ 108849 h 704867"/>
                <a:gd name="connsiteX39" fmla="*/ 1933275 w 2214727"/>
                <a:gd name="connsiteY39" fmla="*/ 106260 h 704867"/>
                <a:gd name="connsiteX40" fmla="*/ 1867617 w 2214727"/>
                <a:gd name="connsiteY40" fmla="*/ 65729 h 704867"/>
                <a:gd name="connsiteX41" fmla="*/ 1588217 w 2214727"/>
                <a:gd name="connsiteY41" fmla="*/ 237179 h 704867"/>
                <a:gd name="connsiteX42" fmla="*/ 1419942 w 2214727"/>
                <a:gd name="connsiteY42" fmla="*/ 157804 h 704867"/>
                <a:gd name="connsiteX43" fmla="*/ 1261192 w 2214727"/>
                <a:gd name="connsiteY43" fmla="*/ 202254 h 704867"/>
                <a:gd name="connsiteX44" fmla="*/ 1111967 w 2214727"/>
                <a:gd name="connsiteY44" fmla="*/ 2229 h 704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214727" h="704867">
                  <a:moveTo>
                    <a:pt x="1111967" y="2229"/>
                  </a:moveTo>
                  <a:lnTo>
                    <a:pt x="1103411" y="18356"/>
                  </a:lnTo>
                  <a:lnTo>
                    <a:pt x="1094855" y="2229"/>
                  </a:lnTo>
                  <a:cubicBezTo>
                    <a:pt x="1065751" y="-23171"/>
                    <a:pt x="996959" y="176325"/>
                    <a:pt x="945630" y="202254"/>
                  </a:cubicBezTo>
                  <a:cubicBezTo>
                    <a:pt x="894301" y="228183"/>
                    <a:pt x="841384" y="151983"/>
                    <a:pt x="786880" y="157804"/>
                  </a:cubicBezTo>
                  <a:cubicBezTo>
                    <a:pt x="732376" y="163625"/>
                    <a:pt x="693217" y="252525"/>
                    <a:pt x="618605" y="237179"/>
                  </a:cubicBezTo>
                  <a:cubicBezTo>
                    <a:pt x="543992" y="221833"/>
                    <a:pt x="418580" y="46150"/>
                    <a:pt x="339205" y="65729"/>
                  </a:cubicBezTo>
                  <a:cubicBezTo>
                    <a:pt x="319362" y="70624"/>
                    <a:pt x="296508" y="85407"/>
                    <a:pt x="273547" y="106260"/>
                  </a:cubicBezTo>
                  <a:lnTo>
                    <a:pt x="272432" y="107414"/>
                  </a:lnTo>
                  <a:lnTo>
                    <a:pt x="229074" y="103043"/>
                  </a:lnTo>
                  <a:cubicBezTo>
                    <a:pt x="102560" y="103043"/>
                    <a:pt x="0" y="205603"/>
                    <a:pt x="0" y="332117"/>
                  </a:cubicBezTo>
                  <a:cubicBezTo>
                    <a:pt x="0" y="458631"/>
                    <a:pt x="102560" y="561191"/>
                    <a:pt x="229074" y="561191"/>
                  </a:cubicBezTo>
                  <a:lnTo>
                    <a:pt x="262787" y="557793"/>
                  </a:lnTo>
                  <a:lnTo>
                    <a:pt x="267646" y="561286"/>
                  </a:lnTo>
                  <a:lnTo>
                    <a:pt x="266812" y="565417"/>
                  </a:lnTo>
                  <a:cubicBezTo>
                    <a:pt x="266812" y="642433"/>
                    <a:pt x="329246" y="704867"/>
                    <a:pt x="406262" y="704867"/>
                  </a:cubicBezTo>
                  <a:cubicBezTo>
                    <a:pt x="464024" y="704867"/>
                    <a:pt x="513584" y="669748"/>
                    <a:pt x="534754" y="619697"/>
                  </a:cubicBezTo>
                  <a:lnTo>
                    <a:pt x="542668" y="580497"/>
                  </a:lnTo>
                  <a:lnTo>
                    <a:pt x="613089" y="551492"/>
                  </a:lnTo>
                  <a:cubicBezTo>
                    <a:pt x="751856" y="489542"/>
                    <a:pt x="905480" y="400824"/>
                    <a:pt x="980555" y="373704"/>
                  </a:cubicBezTo>
                  <a:cubicBezTo>
                    <a:pt x="1055630" y="346584"/>
                    <a:pt x="1081097" y="370521"/>
                    <a:pt x="1096099" y="376913"/>
                  </a:cubicBezTo>
                  <a:lnTo>
                    <a:pt x="1102355" y="377830"/>
                  </a:lnTo>
                  <a:lnTo>
                    <a:pt x="1102665" y="378095"/>
                  </a:lnTo>
                  <a:lnTo>
                    <a:pt x="1103411" y="377985"/>
                  </a:lnTo>
                  <a:lnTo>
                    <a:pt x="1104157" y="378095"/>
                  </a:lnTo>
                  <a:lnTo>
                    <a:pt x="1104467" y="377830"/>
                  </a:lnTo>
                  <a:lnTo>
                    <a:pt x="1110724" y="376913"/>
                  </a:lnTo>
                  <a:cubicBezTo>
                    <a:pt x="1125725" y="370521"/>
                    <a:pt x="1151192" y="346584"/>
                    <a:pt x="1226267" y="373704"/>
                  </a:cubicBezTo>
                  <a:cubicBezTo>
                    <a:pt x="1301343" y="400824"/>
                    <a:pt x="1454967" y="489542"/>
                    <a:pt x="1593733" y="551492"/>
                  </a:cubicBezTo>
                  <a:lnTo>
                    <a:pt x="1672776" y="584048"/>
                  </a:lnTo>
                  <a:lnTo>
                    <a:pt x="1679974" y="619697"/>
                  </a:lnTo>
                  <a:cubicBezTo>
                    <a:pt x="1701143" y="669748"/>
                    <a:pt x="1750703" y="704867"/>
                    <a:pt x="1808465" y="704867"/>
                  </a:cubicBezTo>
                  <a:cubicBezTo>
                    <a:pt x="1885481" y="704867"/>
                    <a:pt x="1947915" y="642433"/>
                    <a:pt x="1947915" y="565417"/>
                  </a:cubicBezTo>
                  <a:lnTo>
                    <a:pt x="1946260" y="557220"/>
                  </a:lnTo>
                  <a:lnTo>
                    <a:pt x="1985653" y="561191"/>
                  </a:lnTo>
                  <a:cubicBezTo>
                    <a:pt x="2112167" y="561191"/>
                    <a:pt x="2214727" y="458631"/>
                    <a:pt x="2214727" y="332117"/>
                  </a:cubicBezTo>
                  <a:cubicBezTo>
                    <a:pt x="2214727" y="205603"/>
                    <a:pt x="2112167" y="103043"/>
                    <a:pt x="1985653" y="103043"/>
                  </a:cubicBezTo>
                  <a:cubicBezTo>
                    <a:pt x="1969839" y="103043"/>
                    <a:pt x="1954399" y="104646"/>
                    <a:pt x="1939487" y="107697"/>
                  </a:cubicBezTo>
                  <a:lnTo>
                    <a:pt x="1935777" y="108849"/>
                  </a:lnTo>
                  <a:lnTo>
                    <a:pt x="1933275" y="106260"/>
                  </a:lnTo>
                  <a:cubicBezTo>
                    <a:pt x="1910314" y="85407"/>
                    <a:pt x="1887461" y="70624"/>
                    <a:pt x="1867617" y="65729"/>
                  </a:cubicBezTo>
                  <a:cubicBezTo>
                    <a:pt x="1788242" y="46150"/>
                    <a:pt x="1662830" y="221833"/>
                    <a:pt x="1588217" y="237179"/>
                  </a:cubicBezTo>
                  <a:cubicBezTo>
                    <a:pt x="1513605" y="252525"/>
                    <a:pt x="1474446" y="163625"/>
                    <a:pt x="1419942" y="157804"/>
                  </a:cubicBezTo>
                  <a:cubicBezTo>
                    <a:pt x="1365438" y="151983"/>
                    <a:pt x="1312521" y="228183"/>
                    <a:pt x="1261192" y="202254"/>
                  </a:cubicBezTo>
                  <a:cubicBezTo>
                    <a:pt x="1209863" y="176325"/>
                    <a:pt x="1141071" y="-23171"/>
                    <a:pt x="1111967" y="222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a:extLst>
                <a:ext uri="{FF2B5EF4-FFF2-40B4-BE49-F238E27FC236}">
                  <a16:creationId xmlns="" xmlns:a16="http://schemas.microsoft.com/office/drawing/2014/main" id="{C0BE060F-EF62-4265-BCFD-378A8DC67BC9}"/>
                </a:ext>
              </a:extLst>
            </p:cNvPr>
            <p:cNvGrpSpPr/>
            <p:nvPr/>
          </p:nvGrpSpPr>
          <p:grpSpPr>
            <a:xfrm>
              <a:off x="3463826" y="1600493"/>
              <a:ext cx="2215138" cy="504292"/>
              <a:chOff x="3459064" y="1589388"/>
              <a:chExt cx="2215138" cy="504292"/>
            </a:xfrm>
          </p:grpSpPr>
          <p:sp>
            <p:nvSpPr>
              <p:cNvPr id="220" name="任意多边形: 形状 219">
                <a:extLst>
                  <a:ext uri="{FF2B5EF4-FFF2-40B4-BE49-F238E27FC236}">
                    <a16:creationId xmlns="" xmlns:a16="http://schemas.microsoft.com/office/drawing/2014/main" id="{76C6B7DF-E14E-4572-82E6-EEF6A01A6505}"/>
                  </a:ext>
                </a:extLst>
              </p:cNvPr>
              <p:cNvSpPr/>
              <p:nvPr/>
            </p:nvSpPr>
            <p:spPr>
              <a:xfrm>
                <a:off x="3459064" y="1589388"/>
                <a:ext cx="477562" cy="504292"/>
              </a:xfrm>
              <a:custGeom>
                <a:avLst/>
                <a:gdLst>
                  <a:gd name="connsiteX0" fmla="*/ 37410 w 477562"/>
                  <a:gd name="connsiteY0" fmla="*/ 0 h 504292"/>
                  <a:gd name="connsiteX1" fmla="*/ 33975 w 477562"/>
                  <a:gd name="connsiteY1" fmla="*/ 34075 h 504292"/>
                  <a:gd name="connsiteX2" fmla="*/ 247635 w 477562"/>
                  <a:gd name="connsiteY2" fmla="*/ 247735 h 504292"/>
                  <a:gd name="connsiteX3" fmla="*/ 330802 w 477562"/>
                  <a:gd name="connsiteY3" fmla="*/ 230944 h 504292"/>
                  <a:gd name="connsiteX4" fmla="*/ 360668 w 477562"/>
                  <a:gd name="connsiteY4" fmla="*/ 210808 h 504292"/>
                  <a:gd name="connsiteX5" fmla="*/ 352662 w 477562"/>
                  <a:gd name="connsiteY5" fmla="*/ 225160 h 504292"/>
                  <a:gd name="connsiteX6" fmla="*/ 348484 w 477562"/>
                  <a:gd name="connsiteY6" fmla="*/ 250173 h 504292"/>
                  <a:gd name="connsiteX7" fmla="*/ 348995 w 477562"/>
                  <a:gd name="connsiteY7" fmla="*/ 250070 h 504292"/>
                  <a:gd name="connsiteX8" fmla="*/ 341130 w 477562"/>
                  <a:gd name="connsiteY8" fmla="*/ 297152 h 504292"/>
                  <a:gd name="connsiteX9" fmla="*/ 430757 w 477562"/>
                  <a:gd name="connsiteY9" fmla="*/ 460583 h 504292"/>
                  <a:gd name="connsiteX10" fmla="*/ 477562 w 477562"/>
                  <a:gd name="connsiteY10" fmla="*/ 472004 h 504292"/>
                  <a:gd name="connsiteX11" fmla="*/ 445015 w 477562"/>
                  <a:gd name="connsiteY11" fmla="*/ 493948 h 504292"/>
                  <a:gd name="connsiteX12" fmla="*/ 393778 w 477562"/>
                  <a:gd name="connsiteY12" fmla="*/ 504292 h 504292"/>
                  <a:gd name="connsiteX13" fmla="*/ 262146 w 477562"/>
                  <a:gd name="connsiteY13" fmla="*/ 372660 h 504292"/>
                  <a:gd name="connsiteX14" fmla="*/ 267857 w 477562"/>
                  <a:gd name="connsiteY14" fmla="*/ 344375 h 504292"/>
                  <a:gd name="connsiteX15" fmla="*/ 213660 w 477562"/>
                  <a:gd name="connsiteY15" fmla="*/ 354738 h 504292"/>
                  <a:gd name="connsiteX16" fmla="*/ 0 w 477562"/>
                  <a:gd name="connsiteY16" fmla="*/ 123244 h 504292"/>
                  <a:gd name="connsiteX17" fmla="*/ 16791 w 477562"/>
                  <a:gd name="connsiteY17" fmla="*/ 33136 h 504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562" h="504292">
                    <a:moveTo>
                      <a:pt x="37410" y="0"/>
                    </a:moveTo>
                    <a:lnTo>
                      <a:pt x="33975" y="34075"/>
                    </a:lnTo>
                    <a:cubicBezTo>
                      <a:pt x="33975" y="152076"/>
                      <a:pt x="129634" y="247735"/>
                      <a:pt x="247635" y="247735"/>
                    </a:cubicBezTo>
                    <a:cubicBezTo>
                      <a:pt x="277136" y="247735"/>
                      <a:pt x="305240" y="241756"/>
                      <a:pt x="330802" y="230944"/>
                    </a:cubicBezTo>
                    <a:lnTo>
                      <a:pt x="360668" y="210808"/>
                    </a:lnTo>
                    <a:lnTo>
                      <a:pt x="352662" y="225160"/>
                    </a:lnTo>
                    <a:lnTo>
                      <a:pt x="348484" y="250173"/>
                    </a:lnTo>
                    <a:lnTo>
                      <a:pt x="348995" y="250070"/>
                    </a:lnTo>
                    <a:lnTo>
                      <a:pt x="341130" y="297152"/>
                    </a:lnTo>
                    <a:cubicBezTo>
                      <a:pt x="341130" y="370621"/>
                      <a:pt x="378087" y="433656"/>
                      <a:pt x="430757" y="460583"/>
                    </a:cubicBezTo>
                    <a:lnTo>
                      <a:pt x="477562" y="472004"/>
                    </a:lnTo>
                    <a:lnTo>
                      <a:pt x="445015" y="493948"/>
                    </a:lnTo>
                    <a:cubicBezTo>
                      <a:pt x="429267" y="500609"/>
                      <a:pt x="411953" y="504292"/>
                      <a:pt x="393778" y="504292"/>
                    </a:cubicBezTo>
                    <a:cubicBezTo>
                      <a:pt x="321080" y="504292"/>
                      <a:pt x="262146" y="445358"/>
                      <a:pt x="262146" y="372660"/>
                    </a:cubicBezTo>
                    <a:lnTo>
                      <a:pt x="267857" y="344375"/>
                    </a:lnTo>
                    <a:lnTo>
                      <a:pt x="213660" y="354738"/>
                    </a:lnTo>
                    <a:cubicBezTo>
                      <a:pt x="95659" y="354738"/>
                      <a:pt x="0" y="251095"/>
                      <a:pt x="0" y="123244"/>
                    </a:cubicBezTo>
                    <a:cubicBezTo>
                      <a:pt x="0" y="91281"/>
                      <a:pt x="5979" y="60832"/>
                      <a:pt x="16791" y="33136"/>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1" name="任意多边形: 形状 220">
                <a:extLst>
                  <a:ext uri="{FF2B5EF4-FFF2-40B4-BE49-F238E27FC236}">
                    <a16:creationId xmlns="" xmlns:a16="http://schemas.microsoft.com/office/drawing/2014/main" id="{88A593B3-7B57-46EB-9CAC-89A45880BD36}"/>
                  </a:ext>
                </a:extLst>
              </p:cNvPr>
              <p:cNvSpPr/>
              <p:nvPr/>
            </p:nvSpPr>
            <p:spPr>
              <a:xfrm flipH="1">
                <a:off x="5196640" y="1589388"/>
                <a:ext cx="477562" cy="504292"/>
              </a:xfrm>
              <a:custGeom>
                <a:avLst/>
                <a:gdLst>
                  <a:gd name="connsiteX0" fmla="*/ 37410 w 477562"/>
                  <a:gd name="connsiteY0" fmla="*/ 0 h 504292"/>
                  <a:gd name="connsiteX1" fmla="*/ 33975 w 477562"/>
                  <a:gd name="connsiteY1" fmla="*/ 34075 h 504292"/>
                  <a:gd name="connsiteX2" fmla="*/ 247635 w 477562"/>
                  <a:gd name="connsiteY2" fmla="*/ 247735 h 504292"/>
                  <a:gd name="connsiteX3" fmla="*/ 330802 w 477562"/>
                  <a:gd name="connsiteY3" fmla="*/ 230944 h 504292"/>
                  <a:gd name="connsiteX4" fmla="*/ 360668 w 477562"/>
                  <a:gd name="connsiteY4" fmla="*/ 210808 h 504292"/>
                  <a:gd name="connsiteX5" fmla="*/ 352662 w 477562"/>
                  <a:gd name="connsiteY5" fmla="*/ 225160 h 504292"/>
                  <a:gd name="connsiteX6" fmla="*/ 348484 w 477562"/>
                  <a:gd name="connsiteY6" fmla="*/ 250173 h 504292"/>
                  <a:gd name="connsiteX7" fmla="*/ 348995 w 477562"/>
                  <a:gd name="connsiteY7" fmla="*/ 250070 h 504292"/>
                  <a:gd name="connsiteX8" fmla="*/ 341130 w 477562"/>
                  <a:gd name="connsiteY8" fmla="*/ 297152 h 504292"/>
                  <a:gd name="connsiteX9" fmla="*/ 430757 w 477562"/>
                  <a:gd name="connsiteY9" fmla="*/ 460583 h 504292"/>
                  <a:gd name="connsiteX10" fmla="*/ 477562 w 477562"/>
                  <a:gd name="connsiteY10" fmla="*/ 472004 h 504292"/>
                  <a:gd name="connsiteX11" fmla="*/ 445015 w 477562"/>
                  <a:gd name="connsiteY11" fmla="*/ 493948 h 504292"/>
                  <a:gd name="connsiteX12" fmla="*/ 393778 w 477562"/>
                  <a:gd name="connsiteY12" fmla="*/ 504292 h 504292"/>
                  <a:gd name="connsiteX13" fmla="*/ 262146 w 477562"/>
                  <a:gd name="connsiteY13" fmla="*/ 372660 h 504292"/>
                  <a:gd name="connsiteX14" fmla="*/ 267857 w 477562"/>
                  <a:gd name="connsiteY14" fmla="*/ 344375 h 504292"/>
                  <a:gd name="connsiteX15" fmla="*/ 213660 w 477562"/>
                  <a:gd name="connsiteY15" fmla="*/ 354738 h 504292"/>
                  <a:gd name="connsiteX16" fmla="*/ 0 w 477562"/>
                  <a:gd name="connsiteY16" fmla="*/ 123244 h 504292"/>
                  <a:gd name="connsiteX17" fmla="*/ 16791 w 477562"/>
                  <a:gd name="connsiteY17" fmla="*/ 33136 h 504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7562" h="504292">
                    <a:moveTo>
                      <a:pt x="37410" y="0"/>
                    </a:moveTo>
                    <a:lnTo>
                      <a:pt x="33975" y="34075"/>
                    </a:lnTo>
                    <a:cubicBezTo>
                      <a:pt x="33975" y="152076"/>
                      <a:pt x="129634" y="247735"/>
                      <a:pt x="247635" y="247735"/>
                    </a:cubicBezTo>
                    <a:cubicBezTo>
                      <a:pt x="277136" y="247735"/>
                      <a:pt x="305240" y="241756"/>
                      <a:pt x="330802" y="230944"/>
                    </a:cubicBezTo>
                    <a:lnTo>
                      <a:pt x="360668" y="210808"/>
                    </a:lnTo>
                    <a:lnTo>
                      <a:pt x="352662" y="225160"/>
                    </a:lnTo>
                    <a:lnTo>
                      <a:pt x="348484" y="250173"/>
                    </a:lnTo>
                    <a:lnTo>
                      <a:pt x="348995" y="250070"/>
                    </a:lnTo>
                    <a:lnTo>
                      <a:pt x="341130" y="297152"/>
                    </a:lnTo>
                    <a:cubicBezTo>
                      <a:pt x="341130" y="370621"/>
                      <a:pt x="378087" y="433656"/>
                      <a:pt x="430757" y="460583"/>
                    </a:cubicBezTo>
                    <a:lnTo>
                      <a:pt x="477562" y="472004"/>
                    </a:lnTo>
                    <a:lnTo>
                      <a:pt x="445015" y="493948"/>
                    </a:lnTo>
                    <a:cubicBezTo>
                      <a:pt x="429267" y="500609"/>
                      <a:pt x="411953" y="504292"/>
                      <a:pt x="393778" y="504292"/>
                    </a:cubicBezTo>
                    <a:cubicBezTo>
                      <a:pt x="321080" y="504292"/>
                      <a:pt x="262146" y="445358"/>
                      <a:pt x="262146" y="372660"/>
                    </a:cubicBezTo>
                    <a:lnTo>
                      <a:pt x="267857" y="344375"/>
                    </a:lnTo>
                    <a:lnTo>
                      <a:pt x="213660" y="354738"/>
                    </a:lnTo>
                    <a:cubicBezTo>
                      <a:pt x="95659" y="354738"/>
                      <a:pt x="0" y="251095"/>
                      <a:pt x="0" y="123244"/>
                    </a:cubicBezTo>
                    <a:cubicBezTo>
                      <a:pt x="0" y="91281"/>
                      <a:pt x="5979" y="60832"/>
                      <a:pt x="16791" y="33136"/>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21" name="图形 120" descr="火箭">
            <a:extLst>
              <a:ext uri="{FF2B5EF4-FFF2-40B4-BE49-F238E27FC236}">
                <a16:creationId xmlns="" xmlns:a16="http://schemas.microsoft.com/office/drawing/2014/main" id="{E9D54E9C-4200-48F3-B04D-2C4F0DDEA18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rot="18900000">
            <a:off x="4134099" y="687728"/>
            <a:ext cx="875803" cy="875803"/>
          </a:xfrm>
          <a:prstGeom prst="rect">
            <a:avLst/>
          </a:prstGeom>
        </p:spPr>
      </p:pic>
      <p:sp>
        <p:nvSpPr>
          <p:cNvPr id="35" name="椭圆 34">
            <a:extLst>
              <a:ext uri="{FF2B5EF4-FFF2-40B4-BE49-F238E27FC236}">
                <a16:creationId xmlns="" xmlns:a16="http://schemas.microsoft.com/office/drawing/2014/main" id="{2979F66B-7010-422E-A61E-3906E112F56C}"/>
              </a:ext>
            </a:extLst>
          </p:cNvPr>
          <p:cNvSpPr/>
          <p:nvPr/>
        </p:nvSpPr>
        <p:spPr>
          <a:xfrm>
            <a:off x="4193700" y="1699345"/>
            <a:ext cx="778669" cy="4000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a:extLst>
              <a:ext uri="{FF2B5EF4-FFF2-40B4-BE49-F238E27FC236}">
                <a16:creationId xmlns="" xmlns:a16="http://schemas.microsoft.com/office/drawing/2014/main" id="{E3A912A0-6FFD-4998-B020-C11078358719}"/>
              </a:ext>
            </a:extLst>
          </p:cNvPr>
          <p:cNvSpPr/>
          <p:nvPr/>
        </p:nvSpPr>
        <p:spPr>
          <a:xfrm>
            <a:off x="3933188" y="1811685"/>
            <a:ext cx="366713" cy="3667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椭圆 221">
            <a:extLst>
              <a:ext uri="{FF2B5EF4-FFF2-40B4-BE49-F238E27FC236}">
                <a16:creationId xmlns="" xmlns:a16="http://schemas.microsoft.com/office/drawing/2014/main" id="{6E1592FA-F67F-45D4-AE08-0F84E5CB0B2F}"/>
              </a:ext>
            </a:extLst>
          </p:cNvPr>
          <p:cNvSpPr/>
          <p:nvPr/>
        </p:nvSpPr>
        <p:spPr>
          <a:xfrm>
            <a:off x="4829631" y="1818934"/>
            <a:ext cx="366713" cy="3667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 xmlns:a16="http://schemas.microsoft.com/office/drawing/2014/main" id="{9158306A-80BA-4447-88D8-935AC70D6945}"/>
              </a:ext>
            </a:extLst>
          </p:cNvPr>
          <p:cNvSpPr/>
          <p:nvPr/>
        </p:nvSpPr>
        <p:spPr>
          <a:xfrm>
            <a:off x="3734284" y="1734034"/>
            <a:ext cx="1675432" cy="1675432"/>
          </a:xfrm>
          <a:prstGeom prst="ellipse">
            <a:avLst/>
          </a:prstGeom>
          <a:solidFill>
            <a:srgbClr val="B74FE2"/>
          </a:solidFill>
          <a:ln>
            <a:noFill/>
          </a:ln>
          <a:effectLst>
            <a:outerShdw blurRad="63500" sx="102000" sy="102000" algn="ctr"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a:extLst>
              <a:ext uri="{FF2B5EF4-FFF2-40B4-BE49-F238E27FC236}">
                <a16:creationId xmlns="" xmlns:a16="http://schemas.microsoft.com/office/drawing/2014/main" id="{D02D90EF-B4F2-4749-926D-3C7C6CEEBF2A}"/>
              </a:ext>
            </a:extLst>
          </p:cNvPr>
          <p:cNvCxnSpPr>
            <a:cxnSpLocks/>
            <a:stCxn id="11" idx="2"/>
          </p:cNvCxnSpPr>
          <p:nvPr/>
        </p:nvCxnSpPr>
        <p:spPr>
          <a:xfrm flipH="1">
            <a:off x="885370" y="2571750"/>
            <a:ext cx="2848914" cy="0"/>
          </a:xfrm>
          <a:prstGeom prst="line">
            <a:avLst/>
          </a:prstGeom>
          <a:ln>
            <a:solidFill>
              <a:srgbClr val="FF8A33"/>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A429AF9E-47D6-4BF4-916A-4D3879998806}"/>
              </a:ext>
            </a:extLst>
          </p:cNvPr>
          <p:cNvCxnSpPr>
            <a:stCxn id="11" idx="6"/>
          </p:cNvCxnSpPr>
          <p:nvPr/>
        </p:nvCxnSpPr>
        <p:spPr>
          <a:xfrm>
            <a:off x="5409716" y="2571750"/>
            <a:ext cx="2880000" cy="0"/>
          </a:xfrm>
          <a:prstGeom prst="line">
            <a:avLst/>
          </a:prstGeom>
          <a:ln>
            <a:solidFill>
              <a:srgbClr val="2492F6"/>
            </a:solidFill>
          </a:ln>
        </p:spPr>
        <p:style>
          <a:lnRef idx="1">
            <a:schemeClr val="accent1"/>
          </a:lnRef>
          <a:fillRef idx="0">
            <a:schemeClr val="accent1"/>
          </a:fillRef>
          <a:effectRef idx="0">
            <a:schemeClr val="accent1"/>
          </a:effectRef>
          <a:fontRef idx="minor">
            <a:schemeClr val="tx1"/>
          </a:fontRef>
        </p:style>
      </p:cxnSp>
      <p:sp>
        <p:nvSpPr>
          <p:cNvPr id="227" name="任意多边形: 形状 226">
            <a:extLst>
              <a:ext uri="{FF2B5EF4-FFF2-40B4-BE49-F238E27FC236}">
                <a16:creationId xmlns="" xmlns:a16="http://schemas.microsoft.com/office/drawing/2014/main" id="{F3E34E6F-8961-4DF5-B937-4C6B75045B1B}"/>
              </a:ext>
            </a:extLst>
          </p:cNvPr>
          <p:cNvSpPr/>
          <p:nvPr/>
        </p:nvSpPr>
        <p:spPr>
          <a:xfrm>
            <a:off x="5345293" y="1211109"/>
            <a:ext cx="59661" cy="59661"/>
          </a:xfrm>
          <a:custGeom>
            <a:avLst/>
            <a:gdLst>
              <a:gd name="connsiteX0" fmla="*/ 168197 w 336394"/>
              <a:gd name="connsiteY0" fmla="*/ 0 h 336393"/>
              <a:gd name="connsiteX1" fmla="*/ 229033 w 336394"/>
              <a:gd name="connsiteY1" fmla="*/ 60836 h 336393"/>
              <a:gd name="connsiteX2" fmla="*/ 229033 w 336394"/>
              <a:gd name="connsiteY2" fmla="*/ 108210 h 336393"/>
              <a:gd name="connsiteX3" fmla="*/ 276407 w 336394"/>
              <a:gd name="connsiteY3" fmla="*/ 108210 h 336393"/>
              <a:gd name="connsiteX4" fmla="*/ 336394 w 336394"/>
              <a:gd name="connsiteY4" fmla="*/ 168197 h 336393"/>
              <a:gd name="connsiteX5" fmla="*/ 276407 w 336394"/>
              <a:gd name="connsiteY5" fmla="*/ 228184 h 336393"/>
              <a:gd name="connsiteX6" fmla="*/ 229033 w 336394"/>
              <a:gd name="connsiteY6" fmla="*/ 228184 h 336393"/>
              <a:gd name="connsiteX7" fmla="*/ 229033 w 336394"/>
              <a:gd name="connsiteY7" fmla="*/ 275557 h 336393"/>
              <a:gd name="connsiteX8" fmla="*/ 168197 w 336394"/>
              <a:gd name="connsiteY8" fmla="*/ 336393 h 336393"/>
              <a:gd name="connsiteX9" fmla="*/ 107361 w 336394"/>
              <a:gd name="connsiteY9" fmla="*/ 275557 h 336393"/>
              <a:gd name="connsiteX10" fmla="*/ 107361 w 336394"/>
              <a:gd name="connsiteY10" fmla="*/ 228184 h 336393"/>
              <a:gd name="connsiteX11" fmla="*/ 59987 w 336394"/>
              <a:gd name="connsiteY11" fmla="*/ 228184 h 336393"/>
              <a:gd name="connsiteX12" fmla="*/ 0 w 336394"/>
              <a:gd name="connsiteY12" fmla="*/ 168197 h 336393"/>
              <a:gd name="connsiteX13" fmla="*/ 59987 w 336394"/>
              <a:gd name="connsiteY13" fmla="*/ 108210 h 336393"/>
              <a:gd name="connsiteX14" fmla="*/ 107361 w 336394"/>
              <a:gd name="connsiteY14" fmla="*/ 108210 h 336393"/>
              <a:gd name="connsiteX15" fmla="*/ 107361 w 336394"/>
              <a:gd name="connsiteY15" fmla="*/ 60836 h 336393"/>
              <a:gd name="connsiteX16" fmla="*/ 168197 w 336394"/>
              <a:gd name="connsiteY16" fmla="*/ 0 h 33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6394" h="336393">
                <a:moveTo>
                  <a:pt x="168197" y="0"/>
                </a:moveTo>
                <a:cubicBezTo>
                  <a:pt x="201796" y="0"/>
                  <a:pt x="229033" y="27237"/>
                  <a:pt x="229033" y="60836"/>
                </a:cubicBezTo>
                <a:lnTo>
                  <a:pt x="229033" y="108210"/>
                </a:lnTo>
                <a:lnTo>
                  <a:pt x="276407" y="108210"/>
                </a:lnTo>
                <a:cubicBezTo>
                  <a:pt x="309537" y="108210"/>
                  <a:pt x="336394" y="135067"/>
                  <a:pt x="336394" y="168197"/>
                </a:cubicBezTo>
                <a:cubicBezTo>
                  <a:pt x="336394" y="201327"/>
                  <a:pt x="309537" y="228184"/>
                  <a:pt x="276407" y="228184"/>
                </a:cubicBezTo>
                <a:lnTo>
                  <a:pt x="229033" y="228184"/>
                </a:lnTo>
                <a:lnTo>
                  <a:pt x="229033" y="275557"/>
                </a:lnTo>
                <a:cubicBezTo>
                  <a:pt x="229033" y="309156"/>
                  <a:pt x="201796" y="336393"/>
                  <a:pt x="168197" y="336393"/>
                </a:cubicBezTo>
                <a:cubicBezTo>
                  <a:pt x="134598" y="336393"/>
                  <a:pt x="107361" y="309156"/>
                  <a:pt x="107361" y="275557"/>
                </a:cubicBezTo>
                <a:lnTo>
                  <a:pt x="107361" y="228184"/>
                </a:lnTo>
                <a:lnTo>
                  <a:pt x="59987" y="228184"/>
                </a:lnTo>
                <a:cubicBezTo>
                  <a:pt x="26857" y="228184"/>
                  <a:pt x="0" y="201327"/>
                  <a:pt x="0" y="168197"/>
                </a:cubicBezTo>
                <a:cubicBezTo>
                  <a:pt x="0" y="135067"/>
                  <a:pt x="26857" y="108210"/>
                  <a:pt x="59987" y="108210"/>
                </a:cubicBezTo>
                <a:lnTo>
                  <a:pt x="107361" y="108210"/>
                </a:lnTo>
                <a:lnTo>
                  <a:pt x="107361" y="60836"/>
                </a:lnTo>
                <a:cubicBezTo>
                  <a:pt x="107361" y="27237"/>
                  <a:pt x="134598" y="0"/>
                  <a:pt x="168197" y="0"/>
                </a:cubicBezTo>
                <a:close/>
              </a:path>
            </a:pathLst>
          </a:custGeom>
          <a:solidFill>
            <a:srgbClr val="FF8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任意多边形: 形状 227">
            <a:extLst>
              <a:ext uri="{FF2B5EF4-FFF2-40B4-BE49-F238E27FC236}">
                <a16:creationId xmlns="" xmlns:a16="http://schemas.microsoft.com/office/drawing/2014/main" id="{9FA0E42E-7183-40CE-ACA4-8617D1DE3BFD}"/>
              </a:ext>
            </a:extLst>
          </p:cNvPr>
          <p:cNvSpPr/>
          <p:nvPr/>
        </p:nvSpPr>
        <p:spPr>
          <a:xfrm>
            <a:off x="4014717" y="1143935"/>
            <a:ext cx="119322" cy="119322"/>
          </a:xfrm>
          <a:custGeom>
            <a:avLst/>
            <a:gdLst>
              <a:gd name="connsiteX0" fmla="*/ 168197 w 336394"/>
              <a:gd name="connsiteY0" fmla="*/ 0 h 336393"/>
              <a:gd name="connsiteX1" fmla="*/ 229033 w 336394"/>
              <a:gd name="connsiteY1" fmla="*/ 60836 h 336393"/>
              <a:gd name="connsiteX2" fmla="*/ 229033 w 336394"/>
              <a:gd name="connsiteY2" fmla="*/ 108210 h 336393"/>
              <a:gd name="connsiteX3" fmla="*/ 276407 w 336394"/>
              <a:gd name="connsiteY3" fmla="*/ 108210 h 336393"/>
              <a:gd name="connsiteX4" fmla="*/ 336394 w 336394"/>
              <a:gd name="connsiteY4" fmla="*/ 168197 h 336393"/>
              <a:gd name="connsiteX5" fmla="*/ 276407 w 336394"/>
              <a:gd name="connsiteY5" fmla="*/ 228184 h 336393"/>
              <a:gd name="connsiteX6" fmla="*/ 229033 w 336394"/>
              <a:gd name="connsiteY6" fmla="*/ 228184 h 336393"/>
              <a:gd name="connsiteX7" fmla="*/ 229033 w 336394"/>
              <a:gd name="connsiteY7" fmla="*/ 275557 h 336393"/>
              <a:gd name="connsiteX8" fmla="*/ 168197 w 336394"/>
              <a:gd name="connsiteY8" fmla="*/ 336393 h 336393"/>
              <a:gd name="connsiteX9" fmla="*/ 107361 w 336394"/>
              <a:gd name="connsiteY9" fmla="*/ 275557 h 336393"/>
              <a:gd name="connsiteX10" fmla="*/ 107361 w 336394"/>
              <a:gd name="connsiteY10" fmla="*/ 228184 h 336393"/>
              <a:gd name="connsiteX11" fmla="*/ 59987 w 336394"/>
              <a:gd name="connsiteY11" fmla="*/ 228184 h 336393"/>
              <a:gd name="connsiteX12" fmla="*/ 0 w 336394"/>
              <a:gd name="connsiteY12" fmla="*/ 168197 h 336393"/>
              <a:gd name="connsiteX13" fmla="*/ 59987 w 336394"/>
              <a:gd name="connsiteY13" fmla="*/ 108210 h 336393"/>
              <a:gd name="connsiteX14" fmla="*/ 107361 w 336394"/>
              <a:gd name="connsiteY14" fmla="*/ 108210 h 336393"/>
              <a:gd name="connsiteX15" fmla="*/ 107361 w 336394"/>
              <a:gd name="connsiteY15" fmla="*/ 60836 h 336393"/>
              <a:gd name="connsiteX16" fmla="*/ 168197 w 336394"/>
              <a:gd name="connsiteY16" fmla="*/ 0 h 33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6394" h="336393">
                <a:moveTo>
                  <a:pt x="168197" y="0"/>
                </a:moveTo>
                <a:cubicBezTo>
                  <a:pt x="201796" y="0"/>
                  <a:pt x="229033" y="27237"/>
                  <a:pt x="229033" y="60836"/>
                </a:cubicBezTo>
                <a:lnTo>
                  <a:pt x="229033" y="108210"/>
                </a:lnTo>
                <a:lnTo>
                  <a:pt x="276407" y="108210"/>
                </a:lnTo>
                <a:cubicBezTo>
                  <a:pt x="309537" y="108210"/>
                  <a:pt x="336394" y="135067"/>
                  <a:pt x="336394" y="168197"/>
                </a:cubicBezTo>
                <a:cubicBezTo>
                  <a:pt x="336394" y="201327"/>
                  <a:pt x="309537" y="228184"/>
                  <a:pt x="276407" y="228184"/>
                </a:cubicBezTo>
                <a:lnTo>
                  <a:pt x="229033" y="228184"/>
                </a:lnTo>
                <a:lnTo>
                  <a:pt x="229033" y="275557"/>
                </a:lnTo>
                <a:cubicBezTo>
                  <a:pt x="229033" y="309156"/>
                  <a:pt x="201796" y="336393"/>
                  <a:pt x="168197" y="336393"/>
                </a:cubicBezTo>
                <a:cubicBezTo>
                  <a:pt x="134598" y="336393"/>
                  <a:pt x="107361" y="309156"/>
                  <a:pt x="107361" y="275557"/>
                </a:cubicBezTo>
                <a:lnTo>
                  <a:pt x="107361" y="228184"/>
                </a:lnTo>
                <a:lnTo>
                  <a:pt x="59987" y="228184"/>
                </a:lnTo>
                <a:cubicBezTo>
                  <a:pt x="26857" y="228184"/>
                  <a:pt x="0" y="201327"/>
                  <a:pt x="0" y="168197"/>
                </a:cubicBezTo>
                <a:cubicBezTo>
                  <a:pt x="0" y="135067"/>
                  <a:pt x="26857" y="108210"/>
                  <a:pt x="59987" y="108210"/>
                </a:cubicBezTo>
                <a:lnTo>
                  <a:pt x="107361" y="108210"/>
                </a:lnTo>
                <a:lnTo>
                  <a:pt x="107361" y="60836"/>
                </a:lnTo>
                <a:cubicBezTo>
                  <a:pt x="107361" y="27237"/>
                  <a:pt x="134598" y="0"/>
                  <a:pt x="168197" y="0"/>
                </a:cubicBezTo>
                <a:close/>
              </a:path>
            </a:pathLst>
          </a:custGeom>
          <a:solidFill>
            <a:srgbClr val="FF8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任意多边形: 形状 228">
            <a:extLst>
              <a:ext uri="{FF2B5EF4-FFF2-40B4-BE49-F238E27FC236}">
                <a16:creationId xmlns="" xmlns:a16="http://schemas.microsoft.com/office/drawing/2014/main" id="{F4CCFD28-EC9A-432F-B409-1B4CFA28F269}"/>
              </a:ext>
            </a:extLst>
          </p:cNvPr>
          <p:cNvSpPr/>
          <p:nvPr/>
        </p:nvSpPr>
        <p:spPr>
          <a:xfrm>
            <a:off x="5095875" y="1312777"/>
            <a:ext cx="95411" cy="95411"/>
          </a:xfrm>
          <a:custGeom>
            <a:avLst/>
            <a:gdLst>
              <a:gd name="connsiteX0" fmla="*/ 168197 w 336394"/>
              <a:gd name="connsiteY0" fmla="*/ 0 h 336393"/>
              <a:gd name="connsiteX1" fmla="*/ 229033 w 336394"/>
              <a:gd name="connsiteY1" fmla="*/ 60836 h 336393"/>
              <a:gd name="connsiteX2" fmla="*/ 229033 w 336394"/>
              <a:gd name="connsiteY2" fmla="*/ 108210 h 336393"/>
              <a:gd name="connsiteX3" fmla="*/ 276407 w 336394"/>
              <a:gd name="connsiteY3" fmla="*/ 108210 h 336393"/>
              <a:gd name="connsiteX4" fmla="*/ 336394 w 336394"/>
              <a:gd name="connsiteY4" fmla="*/ 168197 h 336393"/>
              <a:gd name="connsiteX5" fmla="*/ 276407 w 336394"/>
              <a:gd name="connsiteY5" fmla="*/ 228184 h 336393"/>
              <a:gd name="connsiteX6" fmla="*/ 229033 w 336394"/>
              <a:gd name="connsiteY6" fmla="*/ 228184 h 336393"/>
              <a:gd name="connsiteX7" fmla="*/ 229033 w 336394"/>
              <a:gd name="connsiteY7" fmla="*/ 275557 h 336393"/>
              <a:gd name="connsiteX8" fmla="*/ 168197 w 336394"/>
              <a:gd name="connsiteY8" fmla="*/ 336393 h 336393"/>
              <a:gd name="connsiteX9" fmla="*/ 107361 w 336394"/>
              <a:gd name="connsiteY9" fmla="*/ 275557 h 336393"/>
              <a:gd name="connsiteX10" fmla="*/ 107361 w 336394"/>
              <a:gd name="connsiteY10" fmla="*/ 228184 h 336393"/>
              <a:gd name="connsiteX11" fmla="*/ 59987 w 336394"/>
              <a:gd name="connsiteY11" fmla="*/ 228184 h 336393"/>
              <a:gd name="connsiteX12" fmla="*/ 0 w 336394"/>
              <a:gd name="connsiteY12" fmla="*/ 168197 h 336393"/>
              <a:gd name="connsiteX13" fmla="*/ 59987 w 336394"/>
              <a:gd name="connsiteY13" fmla="*/ 108210 h 336393"/>
              <a:gd name="connsiteX14" fmla="*/ 107361 w 336394"/>
              <a:gd name="connsiteY14" fmla="*/ 108210 h 336393"/>
              <a:gd name="connsiteX15" fmla="*/ 107361 w 336394"/>
              <a:gd name="connsiteY15" fmla="*/ 60836 h 336393"/>
              <a:gd name="connsiteX16" fmla="*/ 168197 w 336394"/>
              <a:gd name="connsiteY16" fmla="*/ 0 h 33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6394" h="336393">
                <a:moveTo>
                  <a:pt x="168197" y="0"/>
                </a:moveTo>
                <a:cubicBezTo>
                  <a:pt x="201796" y="0"/>
                  <a:pt x="229033" y="27237"/>
                  <a:pt x="229033" y="60836"/>
                </a:cubicBezTo>
                <a:lnTo>
                  <a:pt x="229033" y="108210"/>
                </a:lnTo>
                <a:lnTo>
                  <a:pt x="276407" y="108210"/>
                </a:lnTo>
                <a:cubicBezTo>
                  <a:pt x="309537" y="108210"/>
                  <a:pt x="336394" y="135067"/>
                  <a:pt x="336394" y="168197"/>
                </a:cubicBezTo>
                <a:cubicBezTo>
                  <a:pt x="336394" y="201327"/>
                  <a:pt x="309537" y="228184"/>
                  <a:pt x="276407" y="228184"/>
                </a:cubicBezTo>
                <a:lnTo>
                  <a:pt x="229033" y="228184"/>
                </a:lnTo>
                <a:lnTo>
                  <a:pt x="229033" y="275557"/>
                </a:lnTo>
                <a:cubicBezTo>
                  <a:pt x="229033" y="309156"/>
                  <a:pt x="201796" y="336393"/>
                  <a:pt x="168197" y="336393"/>
                </a:cubicBezTo>
                <a:cubicBezTo>
                  <a:pt x="134598" y="336393"/>
                  <a:pt x="107361" y="309156"/>
                  <a:pt x="107361" y="275557"/>
                </a:cubicBezTo>
                <a:lnTo>
                  <a:pt x="107361" y="228184"/>
                </a:lnTo>
                <a:lnTo>
                  <a:pt x="59987" y="228184"/>
                </a:lnTo>
                <a:cubicBezTo>
                  <a:pt x="26857" y="228184"/>
                  <a:pt x="0" y="201327"/>
                  <a:pt x="0" y="168197"/>
                </a:cubicBezTo>
                <a:cubicBezTo>
                  <a:pt x="0" y="135067"/>
                  <a:pt x="26857" y="108210"/>
                  <a:pt x="59987" y="108210"/>
                </a:cubicBezTo>
                <a:lnTo>
                  <a:pt x="107361" y="108210"/>
                </a:lnTo>
                <a:lnTo>
                  <a:pt x="107361" y="60836"/>
                </a:lnTo>
                <a:cubicBezTo>
                  <a:pt x="107361" y="27237"/>
                  <a:pt x="134598" y="0"/>
                  <a:pt x="168197" y="0"/>
                </a:cubicBezTo>
                <a:close/>
              </a:path>
            </a:pathLst>
          </a:custGeom>
          <a:solidFill>
            <a:srgbClr val="FF8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任意多边形: 形状 229">
            <a:extLst>
              <a:ext uri="{FF2B5EF4-FFF2-40B4-BE49-F238E27FC236}">
                <a16:creationId xmlns="" xmlns:a16="http://schemas.microsoft.com/office/drawing/2014/main" id="{5387EC08-DA1D-4742-AC02-E37121FFEC84}"/>
              </a:ext>
            </a:extLst>
          </p:cNvPr>
          <p:cNvSpPr/>
          <p:nvPr/>
        </p:nvSpPr>
        <p:spPr>
          <a:xfrm>
            <a:off x="5131105" y="1030040"/>
            <a:ext cx="136136" cy="136136"/>
          </a:xfrm>
          <a:custGeom>
            <a:avLst/>
            <a:gdLst>
              <a:gd name="connsiteX0" fmla="*/ 168197 w 336394"/>
              <a:gd name="connsiteY0" fmla="*/ 0 h 336393"/>
              <a:gd name="connsiteX1" fmla="*/ 229033 w 336394"/>
              <a:gd name="connsiteY1" fmla="*/ 60836 h 336393"/>
              <a:gd name="connsiteX2" fmla="*/ 229033 w 336394"/>
              <a:gd name="connsiteY2" fmla="*/ 108210 h 336393"/>
              <a:gd name="connsiteX3" fmla="*/ 276407 w 336394"/>
              <a:gd name="connsiteY3" fmla="*/ 108210 h 336393"/>
              <a:gd name="connsiteX4" fmla="*/ 336394 w 336394"/>
              <a:gd name="connsiteY4" fmla="*/ 168197 h 336393"/>
              <a:gd name="connsiteX5" fmla="*/ 276407 w 336394"/>
              <a:gd name="connsiteY5" fmla="*/ 228184 h 336393"/>
              <a:gd name="connsiteX6" fmla="*/ 229033 w 336394"/>
              <a:gd name="connsiteY6" fmla="*/ 228184 h 336393"/>
              <a:gd name="connsiteX7" fmla="*/ 229033 w 336394"/>
              <a:gd name="connsiteY7" fmla="*/ 275557 h 336393"/>
              <a:gd name="connsiteX8" fmla="*/ 168197 w 336394"/>
              <a:gd name="connsiteY8" fmla="*/ 336393 h 336393"/>
              <a:gd name="connsiteX9" fmla="*/ 107361 w 336394"/>
              <a:gd name="connsiteY9" fmla="*/ 275557 h 336393"/>
              <a:gd name="connsiteX10" fmla="*/ 107361 w 336394"/>
              <a:gd name="connsiteY10" fmla="*/ 228184 h 336393"/>
              <a:gd name="connsiteX11" fmla="*/ 59987 w 336394"/>
              <a:gd name="connsiteY11" fmla="*/ 228184 h 336393"/>
              <a:gd name="connsiteX12" fmla="*/ 0 w 336394"/>
              <a:gd name="connsiteY12" fmla="*/ 168197 h 336393"/>
              <a:gd name="connsiteX13" fmla="*/ 59987 w 336394"/>
              <a:gd name="connsiteY13" fmla="*/ 108210 h 336393"/>
              <a:gd name="connsiteX14" fmla="*/ 107361 w 336394"/>
              <a:gd name="connsiteY14" fmla="*/ 108210 h 336393"/>
              <a:gd name="connsiteX15" fmla="*/ 107361 w 336394"/>
              <a:gd name="connsiteY15" fmla="*/ 60836 h 336393"/>
              <a:gd name="connsiteX16" fmla="*/ 168197 w 336394"/>
              <a:gd name="connsiteY16" fmla="*/ 0 h 33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6394" h="336393">
                <a:moveTo>
                  <a:pt x="168197" y="0"/>
                </a:moveTo>
                <a:cubicBezTo>
                  <a:pt x="201796" y="0"/>
                  <a:pt x="229033" y="27237"/>
                  <a:pt x="229033" y="60836"/>
                </a:cubicBezTo>
                <a:lnTo>
                  <a:pt x="229033" y="108210"/>
                </a:lnTo>
                <a:lnTo>
                  <a:pt x="276407" y="108210"/>
                </a:lnTo>
                <a:cubicBezTo>
                  <a:pt x="309537" y="108210"/>
                  <a:pt x="336394" y="135067"/>
                  <a:pt x="336394" y="168197"/>
                </a:cubicBezTo>
                <a:cubicBezTo>
                  <a:pt x="336394" y="201327"/>
                  <a:pt x="309537" y="228184"/>
                  <a:pt x="276407" y="228184"/>
                </a:cubicBezTo>
                <a:lnTo>
                  <a:pt x="229033" y="228184"/>
                </a:lnTo>
                <a:lnTo>
                  <a:pt x="229033" y="275557"/>
                </a:lnTo>
                <a:cubicBezTo>
                  <a:pt x="229033" y="309156"/>
                  <a:pt x="201796" y="336393"/>
                  <a:pt x="168197" y="336393"/>
                </a:cubicBezTo>
                <a:cubicBezTo>
                  <a:pt x="134598" y="336393"/>
                  <a:pt x="107361" y="309156"/>
                  <a:pt x="107361" y="275557"/>
                </a:cubicBezTo>
                <a:lnTo>
                  <a:pt x="107361" y="228184"/>
                </a:lnTo>
                <a:lnTo>
                  <a:pt x="59987" y="228184"/>
                </a:lnTo>
                <a:cubicBezTo>
                  <a:pt x="26857" y="228184"/>
                  <a:pt x="0" y="201327"/>
                  <a:pt x="0" y="168197"/>
                </a:cubicBezTo>
                <a:cubicBezTo>
                  <a:pt x="0" y="135067"/>
                  <a:pt x="26857" y="108210"/>
                  <a:pt x="59987" y="108210"/>
                </a:cubicBezTo>
                <a:lnTo>
                  <a:pt x="107361" y="108210"/>
                </a:lnTo>
                <a:lnTo>
                  <a:pt x="107361" y="60836"/>
                </a:lnTo>
                <a:cubicBezTo>
                  <a:pt x="107361" y="27237"/>
                  <a:pt x="134598" y="0"/>
                  <a:pt x="168197" y="0"/>
                </a:cubicBezTo>
                <a:close/>
              </a:path>
            </a:pathLst>
          </a:custGeom>
          <a:solidFill>
            <a:srgbClr val="FF8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任意多边形: 形状 230">
            <a:extLst>
              <a:ext uri="{FF2B5EF4-FFF2-40B4-BE49-F238E27FC236}">
                <a16:creationId xmlns="" xmlns:a16="http://schemas.microsoft.com/office/drawing/2014/main" id="{9DF8155A-DC52-4F7A-9A21-4ECAE71B813D}"/>
              </a:ext>
            </a:extLst>
          </p:cNvPr>
          <p:cNvSpPr/>
          <p:nvPr/>
        </p:nvSpPr>
        <p:spPr>
          <a:xfrm>
            <a:off x="3887390" y="1271041"/>
            <a:ext cx="65323" cy="65323"/>
          </a:xfrm>
          <a:custGeom>
            <a:avLst/>
            <a:gdLst>
              <a:gd name="connsiteX0" fmla="*/ 168197 w 336394"/>
              <a:gd name="connsiteY0" fmla="*/ 0 h 336393"/>
              <a:gd name="connsiteX1" fmla="*/ 229033 w 336394"/>
              <a:gd name="connsiteY1" fmla="*/ 60836 h 336393"/>
              <a:gd name="connsiteX2" fmla="*/ 229033 w 336394"/>
              <a:gd name="connsiteY2" fmla="*/ 108210 h 336393"/>
              <a:gd name="connsiteX3" fmla="*/ 276407 w 336394"/>
              <a:gd name="connsiteY3" fmla="*/ 108210 h 336393"/>
              <a:gd name="connsiteX4" fmla="*/ 336394 w 336394"/>
              <a:gd name="connsiteY4" fmla="*/ 168197 h 336393"/>
              <a:gd name="connsiteX5" fmla="*/ 276407 w 336394"/>
              <a:gd name="connsiteY5" fmla="*/ 228184 h 336393"/>
              <a:gd name="connsiteX6" fmla="*/ 229033 w 336394"/>
              <a:gd name="connsiteY6" fmla="*/ 228184 h 336393"/>
              <a:gd name="connsiteX7" fmla="*/ 229033 w 336394"/>
              <a:gd name="connsiteY7" fmla="*/ 275557 h 336393"/>
              <a:gd name="connsiteX8" fmla="*/ 168197 w 336394"/>
              <a:gd name="connsiteY8" fmla="*/ 336393 h 336393"/>
              <a:gd name="connsiteX9" fmla="*/ 107361 w 336394"/>
              <a:gd name="connsiteY9" fmla="*/ 275557 h 336393"/>
              <a:gd name="connsiteX10" fmla="*/ 107361 w 336394"/>
              <a:gd name="connsiteY10" fmla="*/ 228184 h 336393"/>
              <a:gd name="connsiteX11" fmla="*/ 59987 w 336394"/>
              <a:gd name="connsiteY11" fmla="*/ 228184 h 336393"/>
              <a:gd name="connsiteX12" fmla="*/ 0 w 336394"/>
              <a:gd name="connsiteY12" fmla="*/ 168197 h 336393"/>
              <a:gd name="connsiteX13" fmla="*/ 59987 w 336394"/>
              <a:gd name="connsiteY13" fmla="*/ 108210 h 336393"/>
              <a:gd name="connsiteX14" fmla="*/ 107361 w 336394"/>
              <a:gd name="connsiteY14" fmla="*/ 108210 h 336393"/>
              <a:gd name="connsiteX15" fmla="*/ 107361 w 336394"/>
              <a:gd name="connsiteY15" fmla="*/ 60836 h 336393"/>
              <a:gd name="connsiteX16" fmla="*/ 168197 w 336394"/>
              <a:gd name="connsiteY16" fmla="*/ 0 h 33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6394" h="336393">
                <a:moveTo>
                  <a:pt x="168197" y="0"/>
                </a:moveTo>
                <a:cubicBezTo>
                  <a:pt x="201796" y="0"/>
                  <a:pt x="229033" y="27237"/>
                  <a:pt x="229033" y="60836"/>
                </a:cubicBezTo>
                <a:lnTo>
                  <a:pt x="229033" y="108210"/>
                </a:lnTo>
                <a:lnTo>
                  <a:pt x="276407" y="108210"/>
                </a:lnTo>
                <a:cubicBezTo>
                  <a:pt x="309537" y="108210"/>
                  <a:pt x="336394" y="135067"/>
                  <a:pt x="336394" y="168197"/>
                </a:cubicBezTo>
                <a:cubicBezTo>
                  <a:pt x="336394" y="201327"/>
                  <a:pt x="309537" y="228184"/>
                  <a:pt x="276407" y="228184"/>
                </a:cubicBezTo>
                <a:lnTo>
                  <a:pt x="229033" y="228184"/>
                </a:lnTo>
                <a:lnTo>
                  <a:pt x="229033" y="275557"/>
                </a:lnTo>
                <a:cubicBezTo>
                  <a:pt x="229033" y="309156"/>
                  <a:pt x="201796" y="336393"/>
                  <a:pt x="168197" y="336393"/>
                </a:cubicBezTo>
                <a:cubicBezTo>
                  <a:pt x="134598" y="336393"/>
                  <a:pt x="107361" y="309156"/>
                  <a:pt x="107361" y="275557"/>
                </a:cubicBezTo>
                <a:lnTo>
                  <a:pt x="107361" y="228184"/>
                </a:lnTo>
                <a:lnTo>
                  <a:pt x="59987" y="228184"/>
                </a:lnTo>
                <a:cubicBezTo>
                  <a:pt x="26857" y="228184"/>
                  <a:pt x="0" y="201327"/>
                  <a:pt x="0" y="168197"/>
                </a:cubicBezTo>
                <a:cubicBezTo>
                  <a:pt x="0" y="135067"/>
                  <a:pt x="26857" y="108210"/>
                  <a:pt x="59987" y="108210"/>
                </a:cubicBezTo>
                <a:lnTo>
                  <a:pt x="107361" y="108210"/>
                </a:lnTo>
                <a:lnTo>
                  <a:pt x="107361" y="60836"/>
                </a:lnTo>
                <a:cubicBezTo>
                  <a:pt x="107361" y="27237"/>
                  <a:pt x="134598" y="0"/>
                  <a:pt x="168197" y="0"/>
                </a:cubicBezTo>
                <a:close/>
              </a:path>
            </a:pathLst>
          </a:custGeom>
          <a:solidFill>
            <a:srgbClr val="FF8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任意多边形: 形状 231">
            <a:extLst>
              <a:ext uri="{FF2B5EF4-FFF2-40B4-BE49-F238E27FC236}">
                <a16:creationId xmlns="" xmlns:a16="http://schemas.microsoft.com/office/drawing/2014/main" id="{2B5EFE61-2EDE-4334-B121-1622C3883A4A}"/>
              </a:ext>
            </a:extLst>
          </p:cNvPr>
          <p:cNvSpPr/>
          <p:nvPr/>
        </p:nvSpPr>
        <p:spPr>
          <a:xfrm>
            <a:off x="4051221" y="1410284"/>
            <a:ext cx="76648" cy="76648"/>
          </a:xfrm>
          <a:custGeom>
            <a:avLst/>
            <a:gdLst>
              <a:gd name="connsiteX0" fmla="*/ 168197 w 336394"/>
              <a:gd name="connsiteY0" fmla="*/ 0 h 336393"/>
              <a:gd name="connsiteX1" fmla="*/ 229033 w 336394"/>
              <a:gd name="connsiteY1" fmla="*/ 60836 h 336393"/>
              <a:gd name="connsiteX2" fmla="*/ 229033 w 336394"/>
              <a:gd name="connsiteY2" fmla="*/ 108210 h 336393"/>
              <a:gd name="connsiteX3" fmla="*/ 276407 w 336394"/>
              <a:gd name="connsiteY3" fmla="*/ 108210 h 336393"/>
              <a:gd name="connsiteX4" fmla="*/ 336394 w 336394"/>
              <a:gd name="connsiteY4" fmla="*/ 168197 h 336393"/>
              <a:gd name="connsiteX5" fmla="*/ 276407 w 336394"/>
              <a:gd name="connsiteY5" fmla="*/ 228184 h 336393"/>
              <a:gd name="connsiteX6" fmla="*/ 229033 w 336394"/>
              <a:gd name="connsiteY6" fmla="*/ 228184 h 336393"/>
              <a:gd name="connsiteX7" fmla="*/ 229033 w 336394"/>
              <a:gd name="connsiteY7" fmla="*/ 275557 h 336393"/>
              <a:gd name="connsiteX8" fmla="*/ 168197 w 336394"/>
              <a:gd name="connsiteY8" fmla="*/ 336393 h 336393"/>
              <a:gd name="connsiteX9" fmla="*/ 107361 w 336394"/>
              <a:gd name="connsiteY9" fmla="*/ 275557 h 336393"/>
              <a:gd name="connsiteX10" fmla="*/ 107361 w 336394"/>
              <a:gd name="connsiteY10" fmla="*/ 228184 h 336393"/>
              <a:gd name="connsiteX11" fmla="*/ 59987 w 336394"/>
              <a:gd name="connsiteY11" fmla="*/ 228184 h 336393"/>
              <a:gd name="connsiteX12" fmla="*/ 0 w 336394"/>
              <a:gd name="connsiteY12" fmla="*/ 168197 h 336393"/>
              <a:gd name="connsiteX13" fmla="*/ 59987 w 336394"/>
              <a:gd name="connsiteY13" fmla="*/ 108210 h 336393"/>
              <a:gd name="connsiteX14" fmla="*/ 107361 w 336394"/>
              <a:gd name="connsiteY14" fmla="*/ 108210 h 336393"/>
              <a:gd name="connsiteX15" fmla="*/ 107361 w 336394"/>
              <a:gd name="connsiteY15" fmla="*/ 60836 h 336393"/>
              <a:gd name="connsiteX16" fmla="*/ 168197 w 336394"/>
              <a:gd name="connsiteY16" fmla="*/ 0 h 33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6394" h="336393">
                <a:moveTo>
                  <a:pt x="168197" y="0"/>
                </a:moveTo>
                <a:cubicBezTo>
                  <a:pt x="201796" y="0"/>
                  <a:pt x="229033" y="27237"/>
                  <a:pt x="229033" y="60836"/>
                </a:cubicBezTo>
                <a:lnTo>
                  <a:pt x="229033" y="108210"/>
                </a:lnTo>
                <a:lnTo>
                  <a:pt x="276407" y="108210"/>
                </a:lnTo>
                <a:cubicBezTo>
                  <a:pt x="309537" y="108210"/>
                  <a:pt x="336394" y="135067"/>
                  <a:pt x="336394" y="168197"/>
                </a:cubicBezTo>
                <a:cubicBezTo>
                  <a:pt x="336394" y="201327"/>
                  <a:pt x="309537" y="228184"/>
                  <a:pt x="276407" y="228184"/>
                </a:cubicBezTo>
                <a:lnTo>
                  <a:pt x="229033" y="228184"/>
                </a:lnTo>
                <a:lnTo>
                  <a:pt x="229033" y="275557"/>
                </a:lnTo>
                <a:cubicBezTo>
                  <a:pt x="229033" y="309156"/>
                  <a:pt x="201796" y="336393"/>
                  <a:pt x="168197" y="336393"/>
                </a:cubicBezTo>
                <a:cubicBezTo>
                  <a:pt x="134598" y="336393"/>
                  <a:pt x="107361" y="309156"/>
                  <a:pt x="107361" y="275557"/>
                </a:cubicBezTo>
                <a:lnTo>
                  <a:pt x="107361" y="228184"/>
                </a:lnTo>
                <a:lnTo>
                  <a:pt x="59987" y="228184"/>
                </a:lnTo>
                <a:cubicBezTo>
                  <a:pt x="26857" y="228184"/>
                  <a:pt x="0" y="201327"/>
                  <a:pt x="0" y="168197"/>
                </a:cubicBezTo>
                <a:cubicBezTo>
                  <a:pt x="0" y="135067"/>
                  <a:pt x="26857" y="108210"/>
                  <a:pt x="59987" y="108210"/>
                </a:cubicBezTo>
                <a:lnTo>
                  <a:pt x="107361" y="108210"/>
                </a:lnTo>
                <a:lnTo>
                  <a:pt x="107361" y="60836"/>
                </a:lnTo>
                <a:cubicBezTo>
                  <a:pt x="107361" y="27237"/>
                  <a:pt x="134598" y="0"/>
                  <a:pt x="168197" y="0"/>
                </a:cubicBezTo>
                <a:close/>
              </a:path>
            </a:pathLst>
          </a:custGeom>
          <a:solidFill>
            <a:srgbClr val="FF8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任意多边形: 形状 233">
            <a:extLst>
              <a:ext uri="{FF2B5EF4-FFF2-40B4-BE49-F238E27FC236}">
                <a16:creationId xmlns="" xmlns:a16="http://schemas.microsoft.com/office/drawing/2014/main" id="{BB716AC0-AD8D-4466-B3B4-26AA2E81A70D}"/>
              </a:ext>
            </a:extLst>
          </p:cNvPr>
          <p:cNvSpPr/>
          <p:nvPr/>
        </p:nvSpPr>
        <p:spPr>
          <a:xfrm rot="19710203">
            <a:off x="3541519" y="2523570"/>
            <a:ext cx="2108715" cy="231437"/>
          </a:xfrm>
          <a:custGeom>
            <a:avLst/>
            <a:gdLst>
              <a:gd name="connsiteX0" fmla="*/ 2113265 w 2134952"/>
              <a:gd name="connsiteY0" fmla="*/ 59649 h 231437"/>
              <a:gd name="connsiteX1" fmla="*/ 2134952 w 2134952"/>
              <a:gd name="connsiteY1" fmla="*/ 88463 h 231437"/>
              <a:gd name="connsiteX2" fmla="*/ 1067476 w 2134952"/>
              <a:gd name="connsiteY2" fmla="*/ 231437 h 231437"/>
              <a:gd name="connsiteX3" fmla="*/ 0 w 2134952"/>
              <a:gd name="connsiteY3" fmla="*/ 88463 h 231437"/>
              <a:gd name="connsiteX4" fmla="*/ 182308 w 2134952"/>
              <a:gd name="connsiteY4" fmla="*/ 8525 h 231437"/>
              <a:gd name="connsiteX5" fmla="*/ 234827 w 2134952"/>
              <a:gd name="connsiteY5" fmla="*/ 0 h 231437"/>
              <a:gd name="connsiteX6" fmla="*/ 234805 w 2134952"/>
              <a:gd name="connsiteY6" fmla="*/ 21 h 231437"/>
              <a:gd name="connsiteX7" fmla="*/ 1077169 w 2134952"/>
              <a:gd name="connsiteY7" fmla="*/ 130374 h 231437"/>
              <a:gd name="connsiteX8" fmla="*/ 1926101 w 2134952"/>
              <a:gd name="connsiteY8" fmla="*/ 4822 h 231437"/>
              <a:gd name="connsiteX9" fmla="*/ 1925432 w 2134952"/>
              <a:gd name="connsiteY9" fmla="*/ 4108 h 231437"/>
              <a:gd name="connsiteX10" fmla="*/ 1952644 w 2134952"/>
              <a:gd name="connsiteY10" fmla="*/ 8525 h 231437"/>
              <a:gd name="connsiteX11" fmla="*/ 2113265 w 2134952"/>
              <a:gd name="connsiteY11" fmla="*/ 59649 h 231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4952" h="231437">
                <a:moveTo>
                  <a:pt x="2113265" y="59649"/>
                </a:moveTo>
                <a:cubicBezTo>
                  <a:pt x="2127485" y="68956"/>
                  <a:pt x="2134952" y="78593"/>
                  <a:pt x="2134952" y="88463"/>
                </a:cubicBezTo>
                <a:cubicBezTo>
                  <a:pt x="2134952" y="167425"/>
                  <a:pt x="1657027" y="231437"/>
                  <a:pt x="1067476" y="231437"/>
                </a:cubicBezTo>
                <a:cubicBezTo>
                  <a:pt x="477925" y="231437"/>
                  <a:pt x="0" y="167425"/>
                  <a:pt x="0" y="88463"/>
                </a:cubicBezTo>
                <a:cubicBezTo>
                  <a:pt x="0" y="58852"/>
                  <a:pt x="67208" y="31344"/>
                  <a:pt x="182308" y="8525"/>
                </a:cubicBezTo>
                <a:lnTo>
                  <a:pt x="234827" y="0"/>
                </a:lnTo>
                <a:lnTo>
                  <a:pt x="234805" y="21"/>
                </a:lnTo>
                <a:cubicBezTo>
                  <a:pt x="233559" y="71032"/>
                  <a:pt x="795287" y="129573"/>
                  <a:pt x="1077169" y="130374"/>
                </a:cubicBezTo>
                <a:cubicBezTo>
                  <a:pt x="1359052" y="131174"/>
                  <a:pt x="1924856" y="75833"/>
                  <a:pt x="1926101" y="4822"/>
                </a:cubicBezTo>
                <a:lnTo>
                  <a:pt x="1925432" y="4108"/>
                </a:lnTo>
                <a:lnTo>
                  <a:pt x="1952644" y="8525"/>
                </a:lnTo>
                <a:cubicBezTo>
                  <a:pt x="2029377" y="23738"/>
                  <a:pt x="2084825" y="41035"/>
                  <a:pt x="2113265" y="59649"/>
                </a:cubicBezTo>
                <a:close/>
              </a:path>
            </a:pathLst>
          </a:custGeom>
          <a:gradFill flip="none" rotWithShape="1">
            <a:gsLst>
              <a:gs pos="0">
                <a:srgbClr val="B74FE2"/>
              </a:gs>
              <a:gs pos="40000">
                <a:srgbClr val="8C1EB8"/>
              </a:gs>
              <a:gs pos="100000">
                <a:srgbClr val="AE35DF"/>
              </a:gs>
            </a:gsLst>
            <a:lin ang="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文本框 118">
            <a:extLst>
              <a:ext uri="{FF2B5EF4-FFF2-40B4-BE49-F238E27FC236}">
                <a16:creationId xmlns="" xmlns:a16="http://schemas.microsoft.com/office/drawing/2014/main" id="{56DF5EB5-2676-4149-BA9F-C372DC7DEFFF}"/>
              </a:ext>
            </a:extLst>
          </p:cNvPr>
          <p:cNvSpPr txBox="1"/>
          <p:nvPr/>
        </p:nvSpPr>
        <p:spPr>
          <a:xfrm>
            <a:off x="3934669" y="2033141"/>
            <a:ext cx="1274663" cy="1077218"/>
          </a:xfrm>
          <a:prstGeom prst="rect">
            <a:avLst/>
          </a:prstGeom>
          <a:noFill/>
        </p:spPr>
        <p:txBody>
          <a:bodyPr wrap="square" rtlCol="0">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相关经历</a:t>
            </a:r>
          </a:p>
        </p:txBody>
      </p:sp>
    </p:spTree>
    <p:extLst>
      <p:ext uri="{BB962C8B-B14F-4D97-AF65-F5344CB8AC3E}">
        <p14:creationId xmlns:p14="http://schemas.microsoft.com/office/powerpoint/2010/main" val="4627222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ctr">
          <a:defRPr sz="2000" dirty="0">
            <a:solidFill>
              <a:schemeClr val="bg1"/>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2268</TotalTime>
  <Words>534</Words>
  <Application>Microsoft Office PowerPoint</Application>
  <PresentationFormat>全屏显示(16:9)</PresentationFormat>
  <Paragraphs>80</Paragraphs>
  <Slides>13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13</vt:i4>
      </vt:variant>
    </vt:vector>
  </HeadingPairs>
  <TitlesOfParts>
    <vt:vector size="22" baseType="lpstr">
      <vt:lpstr>Wingdings</vt:lpstr>
      <vt:lpstr>等线</vt:lpstr>
      <vt:lpstr>等线 Light</vt:lpstr>
      <vt:lpstr>微软雅黑</vt:lpstr>
      <vt:lpstr>Arial</vt:lpstr>
      <vt:lpstr>Bauhaus 93</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150</cp:revision>
  <dcterms:created xsi:type="dcterms:W3CDTF">2017-09-06T02:12:25Z</dcterms:created>
  <dcterms:modified xsi:type="dcterms:W3CDTF">2018-06-18T12:37:57Z</dcterms:modified>
</cp:coreProperties>
</file>