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8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8" r:id="rId2"/>
    <p:sldId id="259" r:id="rId3"/>
    <p:sldId id="270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EC"/>
    <a:srgbClr val="442C96"/>
    <a:srgbClr val="EB89C8"/>
    <a:srgbClr val="FAE0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9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25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2" d="100"/>
        <a:sy n="11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8C68E0-37DF-4C47-B261-8D29A6B30C21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3514F6-D692-404C-AB74-D3EF4CDB0F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397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3514F6-D692-404C-AB74-D3EF4CDB0F9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1911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3514F6-D692-404C-AB74-D3EF4CDB0F9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4964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3514F6-D692-404C-AB74-D3EF4CDB0F9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7289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3514F6-D692-404C-AB74-D3EF4CDB0F9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8520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3514F6-D692-404C-AB74-D3EF4CDB0F9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5807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3514F6-D692-404C-AB74-D3EF4CDB0F9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8594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3514F6-D692-404C-AB74-D3EF4CDB0F9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4788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3514F6-D692-404C-AB74-D3EF4CDB0F9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819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3514F6-D692-404C-AB74-D3EF4CDB0F9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0972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3514F6-D692-404C-AB74-D3EF4CDB0F9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7518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3514F6-D692-404C-AB74-D3EF4CDB0F9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4690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3514F6-D692-404C-AB74-D3EF4CDB0F9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7847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3514F6-D692-404C-AB74-D3EF4CDB0F9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6685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3514F6-D692-404C-AB74-D3EF4CDB0F9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956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3514F6-D692-404C-AB74-D3EF4CDB0F9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852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E6B403-8273-49B0-92FC-8B0E7299D5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688120E-342D-4C85-837D-1C0C62910B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F12B06F-FE21-492B-A55B-679500703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939B4-799E-4042-90E7-91F769121E19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328E969-8101-44A1-8BEA-AF3D82C64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FB2BF7A-B792-4A24-836F-29E42CBA60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D7615-2246-44DD-8F92-F7AAEF2BA9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523932"/>
      </p:ext>
    </p:extLst>
  </p:cSld>
  <p:clrMapOvr>
    <a:masterClrMapping/>
  </p:clrMapOvr>
  <p:transition spd="slow" advTm="3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BDC2AD-D969-4C1C-B49E-B996317D0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B013987-8264-4493-A8F0-F3C2D31BA7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66CF87-BE36-42BD-90E2-CB9D6F90DC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939B4-799E-4042-90E7-91F769121E19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C83B223-3CC2-43F4-B241-6FD282343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110E86B-4ADD-401F-B06B-2D272789D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D7615-2246-44DD-8F92-F7AAEF2BA9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546343"/>
      </p:ext>
    </p:extLst>
  </p:cSld>
  <p:clrMapOvr>
    <a:masterClrMapping/>
  </p:clrMapOvr>
  <p:transition spd="slow" advTm="3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BEBFB84-79D0-4EB8-812E-3D6513F274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6400685-CD4A-4986-997B-BB05C885C8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34DB97E-6F81-47E9-9FF6-F984409496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939B4-799E-4042-90E7-91F769121E19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02BACD-2AB8-438A-9F34-1366523C4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992724-0292-456E-AACB-88778A90B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D7615-2246-44DD-8F92-F7AAEF2BA9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133235"/>
      </p:ext>
    </p:extLst>
  </p:cSld>
  <p:clrMapOvr>
    <a:masterClrMapping/>
  </p:clrMapOvr>
  <p:transition spd="slow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377D5E-04B0-4F6D-8E6F-7FA64E4BD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EDCCBA-7D68-42AD-94E6-B153046567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1263FD-7529-40E2-9A16-671FB207C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939B4-799E-4042-90E7-91F769121E19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56430F7-6712-4F56-B591-0BAD67704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E82593E-A3EB-4722-87D7-E4CD0CFA2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D7615-2246-44DD-8F92-F7AAEF2BA9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385853"/>
      </p:ext>
    </p:extLst>
  </p:cSld>
  <p:clrMapOvr>
    <a:masterClrMapping/>
  </p:clrMapOvr>
  <p:transition spd="slow" advTm="3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23C73A-8F08-4316-84D3-036DB23B0D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39515D-8470-4903-98B9-CA719C683C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12835CC-5AE2-44C5-8DE6-4E3838AD3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939B4-799E-4042-90E7-91F769121E19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C5D244F-F286-47EF-B646-463593B80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8471D57-42BE-47DC-8CF2-0C55D0801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D7615-2246-44DD-8F92-F7AAEF2BA9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236037"/>
      </p:ext>
    </p:extLst>
  </p:cSld>
  <p:clrMapOvr>
    <a:masterClrMapping/>
  </p:clrMapOvr>
  <p:transition spd="slow" advTm="3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82E59C-CF05-4066-B172-C04451B07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D4772BC-C21B-465D-BDC1-5C498B5489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D68E13D-6952-479D-A221-C2C82768B2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EB5970D-6FFE-406D-B7AD-99D119E84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939B4-799E-4042-90E7-91F769121E19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EB1B34A-3AF1-41C6-96F3-DF00632AC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5E21635-CA4F-4C68-B205-5E3D2855F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D7615-2246-44DD-8F92-F7AAEF2BA9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278777"/>
      </p:ext>
    </p:extLst>
  </p:cSld>
  <p:clrMapOvr>
    <a:masterClrMapping/>
  </p:clrMapOvr>
  <p:transition spd="slow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7F835B-2D76-4CFF-B1E0-353D704614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2CDD373-54F9-47A8-B2FE-C46D08859A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19C0587-253A-4426-8CB1-D2333B5697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287B36F-A7A9-4222-91B8-9A62307252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38914F3-DC97-4FCB-933C-7A9F32F59D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2AE1FF0-2976-4A2D-BDC4-C9D2BB4B8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939B4-799E-4042-90E7-91F769121E19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D87735C-E2D5-475D-9ED8-48A164910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975C663-9874-46A3-8485-CB7659B79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D7615-2246-44DD-8F92-F7AAEF2BA9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999670"/>
      </p:ext>
    </p:extLst>
  </p:cSld>
  <p:clrMapOvr>
    <a:masterClrMapping/>
  </p:clrMapOvr>
  <p:transition spd="slow" advTm="3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A2B15B-1683-4588-9251-8492A3C54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9D2EE0C-DFAD-48D5-8700-8441C472E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939B4-799E-4042-90E7-91F769121E19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BAC31C2-3F7F-4050-BCA1-6653AA7C3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A9F132F-A6C9-4988-BD49-2E010A975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D7615-2246-44DD-8F92-F7AAEF2BA9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797527"/>
      </p:ext>
    </p:extLst>
  </p:cSld>
  <p:clrMapOvr>
    <a:masterClrMapping/>
  </p:clrMapOvr>
  <p:transition spd="slow" advTm="3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0B48B99-2D28-43A8-BBD8-21E16CE26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939B4-799E-4042-90E7-91F769121E19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F5B6198-940A-416D-8EA4-0FE324BA0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3DD4845-BD4B-4E55-B9AC-4CAAB43F0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D7615-2246-44DD-8F92-F7AAEF2BA9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106694"/>
      </p:ext>
    </p:extLst>
  </p:cSld>
  <p:clrMapOvr>
    <a:masterClrMapping/>
  </p:clrMapOvr>
  <p:transition spd="slow" advTm="3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654332-ED39-4880-89CA-A0C2F2B7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04D216B-32B8-4295-8ECE-562DB37EE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EA3DB52-E88F-4897-8D98-78E4FD0695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741DAB4-0907-47F1-8F9E-D3237E8293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939B4-799E-4042-90E7-91F769121E19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34D1F4E-ECEF-423D-99DE-F2BB8F9B20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BA1AA18-3316-499B-9C1E-8160FB37C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D7615-2246-44DD-8F92-F7AAEF2BA9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003479"/>
      </p:ext>
    </p:extLst>
  </p:cSld>
  <p:clrMapOvr>
    <a:masterClrMapping/>
  </p:clrMapOvr>
  <p:transition spd="slow" advTm="3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9A2AC6-DB6D-44C5-996C-E1566A5D38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3F056DC-98A9-4C3F-AED6-1BF8BC67BF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9D5D330-D275-45F8-945B-9E5516076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9253F65-6A67-471D-AB61-C9DA7A49C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939B4-799E-4042-90E7-91F769121E19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0308077-0D6F-4D94-BD0A-08D401485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5B958E2-8608-42CE-A243-1C5D0EB59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D7615-2246-44DD-8F92-F7AAEF2BA9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477149"/>
      </p:ext>
    </p:extLst>
  </p:cSld>
  <p:clrMapOvr>
    <a:masterClrMapping/>
  </p:clrMapOvr>
  <p:transition spd="slow" advTm="3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85F2964-1432-427F-921B-0DF86CFABA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1CA4B2B-BBE9-4448-90C1-B2509A5DE8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56E087B-DD6E-4908-808B-1A872C1504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6939B4-799E-4042-90E7-91F769121E19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8131E65-FAA2-46BC-88A8-397E9AC3F9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F8E1116-93DC-4BF8-B8FF-FDEC257A5E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5D7615-2246-44DD-8F92-F7AAEF2BA9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935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3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3.png"/><Relationship Id="rId9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9.xml"/><Relationship Id="rId7" Type="http://schemas.openxmlformats.org/officeDocument/2006/relationships/notesSlide" Target="../notesSlides/notesSlide12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9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3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13.png"/><Relationship Id="rId9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4.xml"/><Relationship Id="rId7" Type="http://schemas.openxmlformats.org/officeDocument/2006/relationships/image" Target="../media/image13.png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image" Target="../media/image3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image" Target="../media/image8.png"/><Relationship Id="rId2" Type="http://schemas.openxmlformats.org/officeDocument/2006/relationships/tags" Target="../tags/tag3.xml"/><Relationship Id="rId16" Type="http://schemas.openxmlformats.org/officeDocument/2006/relationships/notesSlide" Target="../notesSlides/notesSlide4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tags" Target="../tags/tag1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10" Type="http://schemas.openxmlformats.org/officeDocument/2006/relationships/image" Target="../media/image13.png"/><Relationship Id="rId4" Type="http://schemas.openxmlformats.org/officeDocument/2006/relationships/tags" Target="../tags/tag19.xml"/><Relationship Id="rId9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tags" Target="../tags/tag34.xml"/><Relationship Id="rId18" Type="http://schemas.openxmlformats.org/officeDocument/2006/relationships/image" Target="../media/image12.png"/><Relationship Id="rId3" Type="http://schemas.openxmlformats.org/officeDocument/2006/relationships/tags" Target="../tags/tag24.xml"/><Relationship Id="rId21" Type="http://schemas.openxmlformats.org/officeDocument/2006/relationships/image" Target="../media/image3.png"/><Relationship Id="rId7" Type="http://schemas.openxmlformats.org/officeDocument/2006/relationships/tags" Target="../tags/tag28.xml"/><Relationship Id="rId12" Type="http://schemas.openxmlformats.org/officeDocument/2006/relationships/tags" Target="../tags/tag33.xml"/><Relationship Id="rId17" Type="http://schemas.openxmlformats.org/officeDocument/2006/relationships/notesSlide" Target="../notesSlides/notesSlide9.xml"/><Relationship Id="rId2" Type="http://schemas.openxmlformats.org/officeDocument/2006/relationships/tags" Target="../tags/tag23.xml"/><Relationship Id="rId16" Type="http://schemas.openxmlformats.org/officeDocument/2006/relationships/slideLayout" Target="../slideLayouts/slideLayout1.xml"/><Relationship Id="rId20" Type="http://schemas.openxmlformats.org/officeDocument/2006/relationships/image" Target="../media/image14.png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tags" Target="../tags/tag32.xml"/><Relationship Id="rId5" Type="http://schemas.openxmlformats.org/officeDocument/2006/relationships/tags" Target="../tags/tag26.xml"/><Relationship Id="rId15" Type="http://schemas.openxmlformats.org/officeDocument/2006/relationships/tags" Target="../tags/tag36.xml"/><Relationship Id="rId10" Type="http://schemas.openxmlformats.org/officeDocument/2006/relationships/tags" Target="../tags/tag31.xml"/><Relationship Id="rId19" Type="http://schemas.openxmlformats.org/officeDocument/2006/relationships/image" Target="../media/image13.png"/><Relationship Id="rId4" Type="http://schemas.openxmlformats.org/officeDocument/2006/relationships/tags" Target="../tags/tag25.xml"/><Relationship Id="rId9" Type="http://schemas.openxmlformats.org/officeDocument/2006/relationships/tags" Target="../tags/tag30.xml"/><Relationship Id="rId14" Type="http://schemas.openxmlformats.org/officeDocument/2006/relationships/tags" Target="../tags/tag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81385C4-43AF-4EE1-9699-BC6B736623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3855" y="-6915"/>
            <a:ext cx="12948557" cy="467541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9DDD3BE-19CB-4F58-9221-03BE55FB02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30793"/>
            <a:ext cx="12192000" cy="68580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690036C-A119-4185-9DB3-5F5FFD7CED10}"/>
              </a:ext>
            </a:extLst>
          </p:cNvPr>
          <p:cNvSpPr txBox="1"/>
          <p:nvPr/>
        </p:nvSpPr>
        <p:spPr>
          <a:xfrm>
            <a:off x="5255438" y="5567968"/>
            <a:ext cx="1759304" cy="253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45" dirty="0">
                <a:solidFill>
                  <a:srgbClr val="002C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1045" dirty="0" smtClean="0">
                <a:solidFill>
                  <a:srgbClr val="002C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：小鹿</a:t>
            </a:r>
            <a:r>
              <a:rPr lang="en-US" altLang="zh-CN" sz="1045" dirty="0" err="1" smtClean="0">
                <a:solidFill>
                  <a:srgbClr val="002C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045" dirty="0">
              <a:solidFill>
                <a:srgbClr val="002C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69C7D4F-B7DF-403B-B09F-5F39F3614820}"/>
              </a:ext>
            </a:extLst>
          </p:cNvPr>
          <p:cNvSpPr txBox="1"/>
          <p:nvPr/>
        </p:nvSpPr>
        <p:spPr>
          <a:xfrm>
            <a:off x="3520192" y="4701269"/>
            <a:ext cx="5216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 is an association or collection of individuals, whether natural persons, legal persons, or a mixture of both. Company members share a common purpose and unite in order to focus their various talents and organize their collectively available skills or resources to achieve specific, declared goals. 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AD5632A-2768-43C8-92E7-EA4E10FE857A}"/>
              </a:ext>
            </a:extLst>
          </p:cNvPr>
          <p:cNvSpPr/>
          <p:nvPr/>
        </p:nvSpPr>
        <p:spPr>
          <a:xfrm>
            <a:off x="4661615" y="1265943"/>
            <a:ext cx="2616486" cy="144655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8800" spc="447" dirty="0">
                <a:solidFill>
                  <a:srgbClr val="FFC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2018</a:t>
            </a:r>
            <a:endParaRPr lang="en-US" altLang="zh-CN" sz="5965" spc="447" dirty="0">
              <a:solidFill>
                <a:srgbClr val="FFCC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8D75DFB-A565-4ED9-A3C8-0CEC542A226D}"/>
              </a:ext>
            </a:extLst>
          </p:cNvPr>
          <p:cNvSpPr/>
          <p:nvPr/>
        </p:nvSpPr>
        <p:spPr>
          <a:xfrm>
            <a:off x="4763069" y="2712493"/>
            <a:ext cx="760862" cy="412844"/>
          </a:xfrm>
          <a:prstGeom prst="rect">
            <a:avLst/>
          </a:prstGeom>
          <a:solidFill>
            <a:srgbClr val="7E00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149A06F-6EAF-41B0-88FB-FD41C2AB4336}"/>
              </a:ext>
            </a:extLst>
          </p:cNvPr>
          <p:cNvSpPr txBox="1"/>
          <p:nvPr/>
        </p:nvSpPr>
        <p:spPr>
          <a:xfrm>
            <a:off x="3347606" y="2598192"/>
            <a:ext cx="5605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简约渐变创意个人总结</a:t>
            </a:r>
            <a:r>
              <a:rPr lang="en-US" altLang="zh-CN" sz="3200" dirty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PPT</a:t>
            </a:r>
            <a:endParaRPr lang="zh-CN" altLang="en-US" sz="3200" dirty="0">
              <a:solidFill>
                <a:schemeClr val="bg1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8034386"/>
      </p:ext>
    </p:extLst>
  </p:cSld>
  <p:clrMapOvr>
    <a:masterClrMapping/>
  </p:clrMapOvr>
  <p:transition spd="slow" advTm="3000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2" fill="hold" grpId="0" nodeType="afterEffect" p14:presetBounceEnd="26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15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6650"/>
                                </p:stCondLst>
                                <p:childTnLst>
                                  <p:par>
                                    <p:cTn id="2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  <p:bldP spid="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15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6650"/>
                                </p:stCondLst>
                                <p:childTnLst>
                                  <p:par>
                                    <p:cTn id="2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  <p:bldP spid="6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045F8374-DC46-4C7D-B30D-92323056D1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 rot="16690930">
            <a:off x="4018234" y="147201"/>
            <a:ext cx="4530266" cy="656359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B7EF6C1-CF19-423E-A8A4-DADE376573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30793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0FDEC56-873D-4C05-935C-F3B2EDB920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46824">
            <a:off x="1577397" y="12262"/>
            <a:ext cx="4422418" cy="420915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6EA4B719-224C-44A7-8806-D1F6D541BD39}"/>
              </a:ext>
            </a:extLst>
          </p:cNvPr>
          <p:cNvSpPr txBox="1"/>
          <p:nvPr/>
        </p:nvSpPr>
        <p:spPr>
          <a:xfrm>
            <a:off x="6047066" y="2116839"/>
            <a:ext cx="33708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PART 4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76">
            <a:extLst>
              <a:ext uri="{FF2B5EF4-FFF2-40B4-BE49-F238E27FC236}">
                <a16:creationId xmlns:a16="http://schemas.microsoft.com/office/drawing/2014/main" id="{84D67D92-BB15-4679-AE19-8DE0453DA2EC}"/>
              </a:ext>
            </a:extLst>
          </p:cNvPr>
          <p:cNvSpPr txBox="1"/>
          <p:nvPr/>
        </p:nvSpPr>
        <p:spPr>
          <a:xfrm>
            <a:off x="6078697" y="2862698"/>
            <a:ext cx="2480167" cy="78021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44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第四部分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546E650-46CE-44B0-82B4-A5D932AB1B05}"/>
              </a:ext>
            </a:extLst>
          </p:cNvPr>
          <p:cNvSpPr/>
          <p:nvPr/>
        </p:nvSpPr>
        <p:spPr>
          <a:xfrm>
            <a:off x="6133840" y="4087821"/>
            <a:ext cx="2269211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11" name="TextBox 76">
            <a:extLst>
              <a:ext uri="{FF2B5EF4-FFF2-40B4-BE49-F238E27FC236}">
                <a16:creationId xmlns:a16="http://schemas.microsoft.com/office/drawing/2014/main" id="{F4FAE5B3-4775-4272-8947-FE1606077D56}"/>
              </a:ext>
            </a:extLst>
          </p:cNvPr>
          <p:cNvSpPr txBox="1"/>
          <p:nvPr/>
        </p:nvSpPr>
        <p:spPr>
          <a:xfrm>
            <a:off x="5915853" y="3602666"/>
            <a:ext cx="2643011" cy="45935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8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2980808677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  <p:bldP spid="10" grpId="0" bldLvl="0"/>
      <p:bldP spid="11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id="{277C4A1D-945A-465B-86E1-8FC85C675C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11"/>
          <a:stretch/>
        </p:blipFill>
        <p:spPr bwMode="hidden">
          <a:xfrm rot="16200000">
            <a:off x="5431097" y="-6711191"/>
            <a:ext cx="616789" cy="14026246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B04C643C-F183-4074-BEC3-DD079575BDD0}"/>
              </a:ext>
            </a:extLst>
          </p:cNvPr>
          <p:cNvGrpSpPr/>
          <p:nvPr/>
        </p:nvGrpSpPr>
        <p:grpSpPr>
          <a:xfrm>
            <a:off x="3041774" y="664955"/>
            <a:ext cx="5974488" cy="887189"/>
            <a:chOff x="2817744" y="760536"/>
            <a:chExt cx="5974488" cy="887189"/>
          </a:xfrm>
        </p:grpSpPr>
        <p:sp>
          <p:nvSpPr>
            <p:cNvPr id="32" name="Line 3">
              <a:extLst>
                <a:ext uri="{FF2B5EF4-FFF2-40B4-BE49-F238E27FC236}">
                  <a16:creationId xmlns:a16="http://schemas.microsoft.com/office/drawing/2014/main" id="{C3F16E54-4833-4AB0-A73B-68F8365488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7744" y="1277114"/>
              <a:ext cx="5974488" cy="0"/>
            </a:xfrm>
            <a:prstGeom prst="line">
              <a:avLst/>
            </a:prstGeom>
            <a:ln w="38100"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" name="Text Box 4">
              <a:extLst>
                <a:ext uri="{FF2B5EF4-FFF2-40B4-BE49-F238E27FC236}">
                  <a16:creationId xmlns:a16="http://schemas.microsoft.com/office/drawing/2014/main" id="{9F5904EA-1F08-4D12-A18B-EB9646A7FE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00892" y="760536"/>
              <a:ext cx="3170099" cy="461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002C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单击此处输入标题名称</a:t>
              </a:r>
              <a:endParaRPr lang="en-US" altLang="zh-CN" sz="2400" b="1" dirty="0">
                <a:solidFill>
                  <a:srgbClr val="002C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Text Box 5">
              <a:extLst>
                <a:ext uri="{FF2B5EF4-FFF2-40B4-BE49-F238E27FC236}">
                  <a16:creationId xmlns:a16="http://schemas.microsoft.com/office/drawing/2014/main" id="{D26C084A-6CDD-46DA-9A18-C9334C4ED9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88528" y="1386115"/>
              <a:ext cx="2458365" cy="261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This is a good space for a short subtitle</a:t>
              </a:r>
            </a:p>
          </p:txBody>
        </p:sp>
      </p:grpSp>
      <p:grpSp>
        <p:nvGrpSpPr>
          <p:cNvPr id="46" name="Group 14">
            <a:extLst>
              <a:ext uri="{FF2B5EF4-FFF2-40B4-BE49-F238E27FC236}">
                <a16:creationId xmlns:a16="http://schemas.microsoft.com/office/drawing/2014/main" id="{FC9F7F79-46AB-4E25-A0DA-1982DAC2B2AF}"/>
              </a:ext>
            </a:extLst>
          </p:cNvPr>
          <p:cNvGrpSpPr/>
          <p:nvPr/>
        </p:nvGrpSpPr>
        <p:grpSpPr bwMode="auto">
          <a:xfrm>
            <a:off x="3226017" y="1914732"/>
            <a:ext cx="403080" cy="330830"/>
            <a:chOff x="0" y="0"/>
            <a:chExt cx="212" cy="174"/>
          </a:xfrm>
          <a:solidFill>
            <a:srgbClr val="442C96"/>
          </a:solidFill>
        </p:grpSpPr>
        <p:sp>
          <p:nvSpPr>
            <p:cNvPr id="47" name="Freeform 15">
              <a:extLst>
                <a:ext uri="{FF2B5EF4-FFF2-40B4-BE49-F238E27FC236}">
                  <a16:creationId xmlns:a16="http://schemas.microsoft.com/office/drawing/2014/main" id="{6E4B31EF-DAE0-4438-BDE7-B39ABBCE6B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12" cy="174"/>
            </a:xfrm>
            <a:custGeom>
              <a:avLst/>
              <a:gdLst>
                <a:gd name="T0" fmla="*/ 0 w 212"/>
                <a:gd name="T1" fmla="*/ 0 h 174"/>
                <a:gd name="T2" fmla="*/ 0 w 212"/>
                <a:gd name="T3" fmla="*/ 174 h 174"/>
                <a:gd name="T4" fmla="*/ 212 w 212"/>
                <a:gd name="T5" fmla="*/ 174 h 174"/>
                <a:gd name="T6" fmla="*/ 212 w 212"/>
                <a:gd name="T7" fmla="*/ 0 h 174"/>
                <a:gd name="T8" fmla="*/ 0 w 212"/>
                <a:gd name="T9" fmla="*/ 0 h 174"/>
                <a:gd name="T10" fmla="*/ 194 w 212"/>
                <a:gd name="T11" fmla="*/ 19 h 174"/>
                <a:gd name="T12" fmla="*/ 194 w 212"/>
                <a:gd name="T13" fmla="*/ 56 h 174"/>
                <a:gd name="T14" fmla="*/ 129 w 212"/>
                <a:gd name="T15" fmla="*/ 105 h 174"/>
                <a:gd name="T16" fmla="*/ 111 w 212"/>
                <a:gd name="T17" fmla="*/ 91 h 174"/>
                <a:gd name="T18" fmla="*/ 111 w 212"/>
                <a:gd name="T19" fmla="*/ 91 h 174"/>
                <a:gd name="T20" fmla="*/ 86 w 212"/>
                <a:gd name="T21" fmla="*/ 71 h 174"/>
                <a:gd name="T22" fmla="*/ 18 w 212"/>
                <a:gd name="T23" fmla="*/ 108 h 174"/>
                <a:gd name="T24" fmla="*/ 18 w 212"/>
                <a:gd name="T25" fmla="*/ 19 h 174"/>
                <a:gd name="T26" fmla="*/ 194 w 212"/>
                <a:gd name="T27" fmla="*/ 19 h 174"/>
                <a:gd name="T28" fmla="*/ 18 w 212"/>
                <a:gd name="T29" fmla="*/ 154 h 174"/>
                <a:gd name="T30" fmla="*/ 18 w 212"/>
                <a:gd name="T31" fmla="*/ 128 h 174"/>
                <a:gd name="T32" fmla="*/ 84 w 212"/>
                <a:gd name="T33" fmla="*/ 92 h 174"/>
                <a:gd name="T34" fmla="*/ 128 w 212"/>
                <a:gd name="T35" fmla="*/ 128 h 174"/>
                <a:gd name="T36" fmla="*/ 128 w 212"/>
                <a:gd name="T37" fmla="*/ 128 h 174"/>
                <a:gd name="T38" fmla="*/ 142 w 212"/>
                <a:gd name="T39" fmla="*/ 140 h 174"/>
                <a:gd name="T40" fmla="*/ 154 w 212"/>
                <a:gd name="T41" fmla="*/ 126 h 174"/>
                <a:gd name="T42" fmla="*/ 143 w 212"/>
                <a:gd name="T43" fmla="*/ 117 h 174"/>
                <a:gd name="T44" fmla="*/ 194 w 212"/>
                <a:gd name="T45" fmla="*/ 79 h 174"/>
                <a:gd name="T46" fmla="*/ 194 w 212"/>
                <a:gd name="T47" fmla="*/ 154 h 174"/>
                <a:gd name="T48" fmla="*/ 18 w 212"/>
                <a:gd name="T49" fmla="*/ 15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2" h="174">
                  <a:moveTo>
                    <a:pt x="0" y="0"/>
                  </a:moveTo>
                  <a:lnTo>
                    <a:pt x="0" y="174"/>
                  </a:lnTo>
                  <a:lnTo>
                    <a:pt x="212" y="174"/>
                  </a:lnTo>
                  <a:lnTo>
                    <a:pt x="212" y="0"/>
                  </a:lnTo>
                  <a:lnTo>
                    <a:pt x="0" y="0"/>
                  </a:lnTo>
                  <a:close/>
                  <a:moveTo>
                    <a:pt x="194" y="19"/>
                  </a:moveTo>
                  <a:lnTo>
                    <a:pt x="194" y="56"/>
                  </a:lnTo>
                  <a:lnTo>
                    <a:pt x="129" y="105"/>
                  </a:lnTo>
                  <a:lnTo>
                    <a:pt x="111" y="91"/>
                  </a:lnTo>
                  <a:lnTo>
                    <a:pt x="111" y="91"/>
                  </a:lnTo>
                  <a:lnTo>
                    <a:pt x="86" y="71"/>
                  </a:lnTo>
                  <a:lnTo>
                    <a:pt x="18" y="108"/>
                  </a:lnTo>
                  <a:lnTo>
                    <a:pt x="18" y="19"/>
                  </a:lnTo>
                  <a:lnTo>
                    <a:pt x="194" y="19"/>
                  </a:lnTo>
                  <a:close/>
                  <a:moveTo>
                    <a:pt x="18" y="154"/>
                  </a:moveTo>
                  <a:lnTo>
                    <a:pt x="18" y="128"/>
                  </a:lnTo>
                  <a:lnTo>
                    <a:pt x="84" y="92"/>
                  </a:lnTo>
                  <a:lnTo>
                    <a:pt x="128" y="128"/>
                  </a:lnTo>
                  <a:lnTo>
                    <a:pt x="128" y="128"/>
                  </a:lnTo>
                  <a:lnTo>
                    <a:pt x="142" y="140"/>
                  </a:lnTo>
                  <a:lnTo>
                    <a:pt x="154" y="126"/>
                  </a:lnTo>
                  <a:lnTo>
                    <a:pt x="143" y="117"/>
                  </a:lnTo>
                  <a:lnTo>
                    <a:pt x="194" y="79"/>
                  </a:lnTo>
                  <a:lnTo>
                    <a:pt x="194" y="154"/>
                  </a:lnTo>
                  <a:lnTo>
                    <a:pt x="18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8" name="Oval 16">
              <a:extLst>
                <a:ext uri="{FF2B5EF4-FFF2-40B4-BE49-F238E27FC236}">
                  <a16:creationId xmlns:a16="http://schemas.microsoft.com/office/drawing/2014/main" id="{BC2057C8-E6F6-4D0A-9922-C10E1FA51A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" y="36"/>
              <a:ext cx="34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</p:grpSp>
      <p:sp>
        <p:nvSpPr>
          <p:cNvPr id="49" name="Rectangle 17">
            <a:extLst>
              <a:ext uri="{FF2B5EF4-FFF2-40B4-BE49-F238E27FC236}">
                <a16:creationId xmlns:a16="http://schemas.microsoft.com/office/drawing/2014/main" id="{5F423C5D-A862-48A7-B772-BCF48B8516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9230" y="1939449"/>
            <a:ext cx="211949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Insert Header Topic Here</a:t>
            </a:r>
          </a:p>
        </p:txBody>
      </p:sp>
      <p:sp>
        <p:nvSpPr>
          <p:cNvPr id="51" name="Line 19">
            <a:extLst>
              <a:ext uri="{FF2B5EF4-FFF2-40B4-BE49-F238E27FC236}">
                <a16:creationId xmlns:a16="http://schemas.microsoft.com/office/drawing/2014/main" id="{2A21A276-FC12-413A-ACF3-78D0D13680A8}"/>
              </a:ext>
            </a:extLst>
          </p:cNvPr>
          <p:cNvSpPr>
            <a:spLocks noChangeShapeType="1"/>
          </p:cNvSpPr>
          <p:nvPr/>
        </p:nvSpPr>
        <p:spPr bwMode="auto">
          <a:xfrm>
            <a:off x="3792611" y="1924239"/>
            <a:ext cx="0" cy="311817"/>
          </a:xfrm>
          <a:prstGeom prst="line">
            <a:avLst/>
          </a:prstGeom>
          <a:noFill/>
          <a:ln w="6350">
            <a:solidFill>
              <a:srgbClr val="72BFC5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46D742B-93EA-4848-A9ED-D272AC2FD004}"/>
              </a:ext>
            </a:extLst>
          </p:cNvPr>
          <p:cNvGrpSpPr/>
          <p:nvPr/>
        </p:nvGrpSpPr>
        <p:grpSpPr>
          <a:xfrm>
            <a:off x="741350" y="2251437"/>
            <a:ext cx="10975474" cy="3973949"/>
            <a:chOff x="741350" y="2251437"/>
            <a:chExt cx="10975474" cy="3973949"/>
          </a:xfrm>
        </p:grpSpPr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id="{4987CA9C-948C-4CBA-8E87-F42605C97D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029" t="70115" r="32692"/>
            <a:stretch/>
          </p:blipFill>
          <p:spPr>
            <a:xfrm>
              <a:off x="9865644" y="2251437"/>
              <a:ext cx="1851180" cy="2115706"/>
            </a:xfrm>
            <a:prstGeom prst="rect">
              <a:avLst/>
            </a:prstGeom>
          </p:spPr>
        </p:pic>
        <p:pic>
          <p:nvPicPr>
            <p:cNvPr id="64" name="图片 63">
              <a:extLst>
                <a:ext uri="{FF2B5EF4-FFF2-40B4-BE49-F238E27FC236}">
                  <a16:creationId xmlns:a16="http://schemas.microsoft.com/office/drawing/2014/main" id="{348FEDD8-F2AC-41D3-9A4C-0506F3430E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029" t="70115" r="32692"/>
            <a:stretch/>
          </p:blipFill>
          <p:spPr>
            <a:xfrm>
              <a:off x="3686756" y="2251437"/>
              <a:ext cx="1851180" cy="2115706"/>
            </a:xfrm>
            <a:prstGeom prst="rect">
              <a:avLst/>
            </a:prstGeom>
          </p:spPr>
        </p:pic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53EB7981-9993-4E54-9518-71256911C069}"/>
                </a:ext>
              </a:extLst>
            </p:cNvPr>
            <p:cNvGrpSpPr/>
            <p:nvPr/>
          </p:nvGrpSpPr>
          <p:grpSpPr>
            <a:xfrm>
              <a:off x="741350" y="2474022"/>
              <a:ext cx="10777642" cy="3751364"/>
              <a:chOff x="741350" y="2474022"/>
              <a:chExt cx="10777642" cy="3751364"/>
            </a:xfrm>
          </p:grpSpPr>
          <p:pic>
            <p:nvPicPr>
              <p:cNvPr id="65" name="图片 64">
                <a:extLst>
                  <a:ext uri="{FF2B5EF4-FFF2-40B4-BE49-F238E27FC236}">
                    <a16:creationId xmlns:a16="http://schemas.microsoft.com/office/drawing/2014/main" id="{3783D139-AB28-4DCF-8354-BC2F7DCA04D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950" r="30561" b="73246"/>
              <a:stretch/>
            </p:blipFill>
            <p:spPr>
              <a:xfrm>
                <a:off x="6915561" y="2732963"/>
                <a:ext cx="1783724" cy="1762800"/>
              </a:xfrm>
              <a:prstGeom prst="rect">
                <a:avLst/>
              </a:prstGeom>
            </p:spPr>
          </p:pic>
          <p:pic>
            <p:nvPicPr>
              <p:cNvPr id="67" name="图片 66">
                <a:extLst>
                  <a:ext uri="{FF2B5EF4-FFF2-40B4-BE49-F238E27FC236}">
                    <a16:creationId xmlns:a16="http://schemas.microsoft.com/office/drawing/2014/main" id="{302E6507-60DF-4FA8-B457-FDEE0E076F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4139" r="65721" b="29885"/>
              <a:stretch/>
            </p:blipFill>
            <p:spPr>
              <a:xfrm>
                <a:off x="8419586" y="2486486"/>
                <a:ext cx="1783720" cy="2454137"/>
              </a:xfrm>
              <a:prstGeom prst="rect">
                <a:avLst/>
              </a:prstGeom>
            </p:spPr>
          </p:pic>
          <p:pic>
            <p:nvPicPr>
              <p:cNvPr id="61" name="图片 60">
                <a:extLst>
                  <a:ext uri="{FF2B5EF4-FFF2-40B4-BE49-F238E27FC236}">
                    <a16:creationId xmlns:a16="http://schemas.microsoft.com/office/drawing/2014/main" id="{759618FE-8C9A-4A44-ACB4-4D21960819D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950" r="30561" b="73246"/>
              <a:stretch/>
            </p:blipFill>
            <p:spPr>
              <a:xfrm>
                <a:off x="741350" y="2708349"/>
                <a:ext cx="1783724" cy="1762800"/>
              </a:xfrm>
              <a:prstGeom prst="rect">
                <a:avLst/>
              </a:prstGeom>
            </p:spPr>
          </p:pic>
          <p:pic>
            <p:nvPicPr>
              <p:cNvPr id="62" name="图片 61">
                <a:extLst>
                  <a:ext uri="{FF2B5EF4-FFF2-40B4-BE49-F238E27FC236}">
                    <a16:creationId xmlns:a16="http://schemas.microsoft.com/office/drawing/2014/main" id="{21656AC6-5351-485C-BED6-F0C3A05B524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72570" r="64510"/>
              <a:stretch/>
            </p:blipFill>
            <p:spPr>
              <a:xfrm>
                <a:off x="5358332" y="2486486"/>
                <a:ext cx="1859509" cy="1884092"/>
              </a:xfrm>
              <a:prstGeom prst="rect">
                <a:avLst/>
              </a:prstGeom>
            </p:spPr>
          </p:pic>
          <p:pic>
            <p:nvPicPr>
              <p:cNvPr id="63" name="图片 62">
                <a:extLst>
                  <a:ext uri="{FF2B5EF4-FFF2-40B4-BE49-F238E27FC236}">
                    <a16:creationId xmlns:a16="http://schemas.microsoft.com/office/drawing/2014/main" id="{A8DBB653-96ED-452B-B444-BF18F290E15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4139" r="65721" b="29885"/>
              <a:stretch/>
            </p:blipFill>
            <p:spPr>
              <a:xfrm>
                <a:off x="2235264" y="2474022"/>
                <a:ext cx="1783720" cy="2454137"/>
              </a:xfrm>
              <a:prstGeom prst="rect">
                <a:avLst/>
              </a:prstGeom>
            </p:spPr>
          </p:pic>
          <p:sp>
            <p:nvSpPr>
              <p:cNvPr id="38" name="Rectangle 6" descr="0x786">
                <a:extLst>
                  <a:ext uri="{FF2B5EF4-FFF2-40B4-BE49-F238E27FC236}">
                    <a16:creationId xmlns:a16="http://schemas.microsoft.com/office/drawing/2014/main" id="{9C2DFA46-C97D-406C-A67B-6B3F412F74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742" y="2964261"/>
                <a:ext cx="1262478" cy="1235859"/>
              </a:xfrm>
              <a:prstGeom prst="ellipse">
                <a:avLst/>
              </a:prstGeom>
              <a:blipFill dpi="0" rotWithShape="1">
                <a:blip r:embed="rId5" cstate="print"/>
                <a:srcRect/>
                <a:stretch>
                  <a:fillRect b="-2154"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39" name="Rectangle 7" descr="0115mvtps00039">
                <a:extLst>
                  <a:ext uri="{FF2B5EF4-FFF2-40B4-BE49-F238E27FC236}">
                    <a16:creationId xmlns:a16="http://schemas.microsoft.com/office/drawing/2014/main" id="{8B29BFD4-569A-4624-B61D-9E2F2D2921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06354" y="2964261"/>
                <a:ext cx="1262478" cy="1235859"/>
              </a:xfrm>
              <a:prstGeom prst="ellipse">
                <a:avLst/>
              </a:prstGeom>
              <a:blipFill dpi="0" rotWithShape="1">
                <a:blip r:embed="rId6" cstate="print"/>
                <a:srcRect/>
                <a:stretch>
                  <a:fillRect b="-2154"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40" name="Rectangle 8" descr="u=1617022354,2789598155&amp;fm=21&amp;gp=0">
                <a:extLst>
                  <a:ext uri="{FF2B5EF4-FFF2-40B4-BE49-F238E27FC236}">
                    <a16:creationId xmlns:a16="http://schemas.microsoft.com/office/drawing/2014/main" id="{340D72EE-5108-4B11-89AA-587892683F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80633" y="2967041"/>
                <a:ext cx="1262478" cy="1235859"/>
              </a:xfrm>
              <a:prstGeom prst="ellipse">
                <a:avLst/>
              </a:prstGeom>
              <a:blipFill dpi="0" rotWithShape="1">
                <a:blip r:embed="rId7" cstate="print"/>
                <a:srcRect/>
                <a:stretch>
                  <a:fillRect b="-2154"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41" name="Rectangle 9" descr="reu_177855_11副本">
                <a:extLst>
                  <a:ext uri="{FF2B5EF4-FFF2-40B4-BE49-F238E27FC236}">
                    <a16:creationId xmlns:a16="http://schemas.microsoft.com/office/drawing/2014/main" id="{49934EA6-9627-40E4-81BF-AED4AE56EE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32198" y="3003450"/>
                <a:ext cx="1262478" cy="1235859"/>
              </a:xfrm>
              <a:prstGeom prst="ellipse">
                <a:avLst/>
              </a:prstGeom>
              <a:blipFill dpi="0" rotWithShape="1">
                <a:blip r:embed="rId8" cstate="print"/>
                <a:srcRect/>
                <a:stretch>
                  <a:fillRect b="-6108"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42" name="Rectangle 10" descr="u=290065061,2920051158&amp;fm=15&amp;gp=0">
                <a:extLst>
                  <a:ext uri="{FF2B5EF4-FFF2-40B4-BE49-F238E27FC236}">
                    <a16:creationId xmlns:a16="http://schemas.microsoft.com/office/drawing/2014/main" id="{19D94BB1-1EE5-41EE-93EE-6AD387D420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68999" y="2977324"/>
                <a:ext cx="1262478" cy="1235859"/>
              </a:xfrm>
              <a:prstGeom prst="ellipse">
                <a:avLst/>
              </a:prstGeom>
              <a:blipFill dpi="0" rotWithShape="1">
                <a:blip r:embed="rId9" cstate="print"/>
                <a:srcRect/>
                <a:stretch>
                  <a:fillRect b="-2154"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43" name="Rectangle 11" descr="u=2137848116,541256983&amp;fm=15&amp;gp=0">
                <a:extLst>
                  <a:ext uri="{FF2B5EF4-FFF2-40B4-BE49-F238E27FC236}">
                    <a16:creationId xmlns:a16="http://schemas.microsoft.com/office/drawing/2014/main" id="{8F81029F-AB71-48E6-B759-9250764315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07727" y="3003450"/>
                <a:ext cx="1262478" cy="1235859"/>
              </a:xfrm>
              <a:prstGeom prst="ellipse">
                <a:avLst/>
              </a:prstGeom>
              <a:blipFill dpi="0" rotWithShape="1">
                <a:blip r:embed="rId10" cstate="print"/>
                <a:srcRect/>
                <a:stretch>
                  <a:fillRect b="-2154"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44" name="Rectangle 12" descr="u=1717212382,2371057790&amp;fm=21&amp;gp=0">
                <a:extLst>
                  <a:ext uri="{FF2B5EF4-FFF2-40B4-BE49-F238E27FC236}">
                    <a16:creationId xmlns:a16="http://schemas.microsoft.com/office/drawing/2014/main" id="{BEDA6A27-E6F8-4A6E-ADCF-8A3E8A7347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56514" y="2964261"/>
                <a:ext cx="1262478" cy="1235859"/>
              </a:xfrm>
              <a:prstGeom prst="ellipse">
                <a:avLst/>
              </a:prstGeom>
              <a:blipFill dpi="0" rotWithShape="1">
                <a:blip r:embed="rId11" cstate="print"/>
                <a:srcRect/>
                <a:stretch>
                  <a:fillRect b="-2154"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50" name="Rectangle 18">
                <a:extLst>
                  <a:ext uri="{FF2B5EF4-FFF2-40B4-BE49-F238E27FC236}">
                    <a16:creationId xmlns:a16="http://schemas.microsoft.com/office/drawing/2014/main" id="{8414204C-1E2B-4B24-85EE-E1C79C313C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3843" y="4983846"/>
                <a:ext cx="4513738" cy="1218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endParaRPr lang="zh-CN" altLang="en-US" sz="1100" dirty="0">
                  <a:solidFill>
                    <a:srgbClr val="002C42"/>
                  </a:solidFill>
                </a:endParaRPr>
              </a:p>
              <a:p>
                <a:pPr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sz="1100" dirty="0">
                    <a:solidFill>
                      <a:srgbClr val="002C42"/>
                    </a:solidFill>
                  </a:rPr>
                  <a:t>We have many PowerPoint </a:t>
                </a:r>
                <a:r>
                  <a:rPr lang="zh-CN" altLang="en-US" sz="1100" dirty="0">
                    <a:solidFill>
                      <a:srgbClr val="002C42"/>
                    </a:solidFill>
                  </a:rPr>
                  <a:t>templates</a:t>
                </a:r>
                <a:r>
                  <a:rPr lang="en-US" sz="1100" dirty="0">
                    <a:solidFill>
                      <a:srgbClr val="002C42"/>
                    </a:solidFill>
                  </a:rPr>
                  <a:t> that has been specifically designed to help anyone that is stepping into the world of PowerPoint for the very first time. We have many PowerPoint </a:t>
                </a:r>
                <a:r>
                  <a:rPr lang="zh-CN" altLang="en-US" sz="1100" dirty="0">
                    <a:solidFill>
                      <a:srgbClr val="002C42"/>
                    </a:solidFill>
                  </a:rPr>
                  <a:t>templates</a:t>
                </a:r>
                <a:r>
                  <a:rPr lang="en-US" sz="1100" dirty="0">
                    <a:solidFill>
                      <a:srgbClr val="002C42"/>
                    </a:solidFill>
                  </a:rPr>
                  <a:t> that has been specifically designed to help anyone that is stepping into the world of PowerPoint for the very first time. </a:t>
                </a:r>
                <a:endParaRPr lang="en-US" altLang="zh-CN" sz="1100" dirty="0">
                  <a:solidFill>
                    <a:srgbClr val="002C42"/>
                  </a:solidFill>
                </a:endParaRPr>
              </a:p>
            </p:txBody>
          </p:sp>
          <p:sp>
            <p:nvSpPr>
              <p:cNvPr id="52" name="Rectangle 20">
                <a:extLst>
                  <a:ext uri="{FF2B5EF4-FFF2-40B4-BE49-F238E27FC236}">
                    <a16:creationId xmlns:a16="http://schemas.microsoft.com/office/drawing/2014/main" id="{50AB87BD-4C32-45B2-B25D-3ACDE03CA3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60926" y="5209723"/>
                <a:ext cx="4513738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sz="1100">
                    <a:solidFill>
                      <a:srgbClr val="002C42"/>
                    </a:solidFill>
                  </a:rPr>
                  <a:t>We have many PowerPoint </a:t>
                </a:r>
                <a:r>
                  <a:rPr lang="zh-CN" altLang="en-US" sz="1100" dirty="0">
                    <a:solidFill>
                      <a:srgbClr val="002C42"/>
                    </a:solidFill>
                  </a:rPr>
                  <a:t>templates</a:t>
                </a:r>
                <a:r>
                  <a:rPr lang="en-US" sz="1100" dirty="0">
                    <a:solidFill>
                      <a:srgbClr val="002C42"/>
                    </a:solidFill>
                  </a:rPr>
                  <a:t> that has been specifically designed to help anyone that is stepping into the world of PowerPoint for the very first time</a:t>
                </a:r>
                <a:r>
                  <a:rPr lang="en-US" sz="1100">
                    <a:solidFill>
                      <a:srgbClr val="002C42"/>
                    </a:solidFill>
                  </a:rPr>
                  <a:t>. We have many PowerPoint </a:t>
                </a:r>
                <a:r>
                  <a:rPr lang="zh-CN" altLang="en-US" sz="1100" dirty="0">
                    <a:solidFill>
                      <a:srgbClr val="002C42"/>
                    </a:solidFill>
                  </a:rPr>
                  <a:t>templates</a:t>
                </a:r>
                <a:r>
                  <a:rPr lang="en-US" sz="1100" dirty="0">
                    <a:solidFill>
                      <a:srgbClr val="002C42"/>
                    </a:solidFill>
                  </a:rPr>
                  <a:t> that has been specifically designed to help anyone that is stepping into the world of PowerPoint for the very first time. </a:t>
                </a:r>
                <a:endParaRPr lang="en-US" altLang="zh-CN" sz="1100" dirty="0">
                  <a:solidFill>
                    <a:srgbClr val="002C42"/>
                  </a:solidFill>
                </a:endParaRPr>
              </a:p>
            </p:txBody>
          </p:sp>
        </p:grpSp>
      </p:grpSp>
      <p:sp>
        <p:nvSpPr>
          <p:cNvPr id="53" name="Rectangle 21">
            <a:extLst>
              <a:ext uri="{FF2B5EF4-FFF2-40B4-BE49-F238E27FC236}">
                <a16:creationId xmlns:a16="http://schemas.microsoft.com/office/drawing/2014/main" id="{A9B9BBFC-9E09-4FAD-8AF7-0374F14763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6159" y="1862636"/>
            <a:ext cx="273568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MARKETING TEAM</a:t>
            </a:r>
          </a:p>
        </p:txBody>
      </p:sp>
    </p:spTree>
    <p:extLst>
      <p:ext uri="{BB962C8B-B14F-4D97-AF65-F5344CB8AC3E}">
        <p14:creationId xmlns:p14="http://schemas.microsoft.com/office/powerpoint/2010/main" val="618034453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id="{277C4A1D-945A-465B-86E1-8FC85C675C1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11"/>
          <a:stretch/>
        </p:blipFill>
        <p:spPr bwMode="hidden">
          <a:xfrm rot="16200000">
            <a:off x="5431097" y="-6711191"/>
            <a:ext cx="616789" cy="14026246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B04C643C-F183-4074-BEC3-DD079575BDD0}"/>
              </a:ext>
            </a:extLst>
          </p:cNvPr>
          <p:cNvGrpSpPr/>
          <p:nvPr/>
        </p:nvGrpSpPr>
        <p:grpSpPr>
          <a:xfrm>
            <a:off x="3041774" y="664955"/>
            <a:ext cx="5974488" cy="887189"/>
            <a:chOff x="2817744" y="760536"/>
            <a:chExt cx="5974488" cy="887189"/>
          </a:xfrm>
        </p:grpSpPr>
        <p:sp>
          <p:nvSpPr>
            <p:cNvPr id="32" name="Line 3">
              <a:extLst>
                <a:ext uri="{FF2B5EF4-FFF2-40B4-BE49-F238E27FC236}">
                  <a16:creationId xmlns:a16="http://schemas.microsoft.com/office/drawing/2014/main" id="{C3F16E54-4833-4AB0-A73B-68F8365488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7744" y="1277114"/>
              <a:ext cx="5974488" cy="0"/>
            </a:xfrm>
            <a:prstGeom prst="line">
              <a:avLst/>
            </a:prstGeom>
            <a:ln w="38100"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" name="Text Box 4">
              <a:extLst>
                <a:ext uri="{FF2B5EF4-FFF2-40B4-BE49-F238E27FC236}">
                  <a16:creationId xmlns:a16="http://schemas.microsoft.com/office/drawing/2014/main" id="{9F5904EA-1F08-4D12-A18B-EB9646A7FE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11525" y="760536"/>
              <a:ext cx="3170099" cy="461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002C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单击此处输入标题名称</a:t>
              </a:r>
              <a:endParaRPr lang="en-US" altLang="zh-CN" sz="2400" b="1" dirty="0">
                <a:solidFill>
                  <a:srgbClr val="002C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Text Box 5">
              <a:extLst>
                <a:ext uri="{FF2B5EF4-FFF2-40B4-BE49-F238E27FC236}">
                  <a16:creationId xmlns:a16="http://schemas.microsoft.com/office/drawing/2014/main" id="{D26C084A-6CDD-46DA-9A18-C9334C4ED9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20421" y="1386115"/>
              <a:ext cx="2458365" cy="261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This is a good space for a short subtitle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8E5BAFB-279E-4A41-A487-A924D1258A33}"/>
              </a:ext>
            </a:extLst>
          </p:cNvPr>
          <p:cNvGrpSpPr/>
          <p:nvPr/>
        </p:nvGrpSpPr>
        <p:grpSpPr>
          <a:xfrm>
            <a:off x="2512150" y="3346594"/>
            <a:ext cx="7167699" cy="2960402"/>
            <a:chOff x="2198370" y="2285421"/>
            <a:chExt cx="4999990" cy="2065096"/>
          </a:xfrm>
        </p:grpSpPr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0195196A-41CD-4266-BC33-AAA47881D2F2}"/>
                </a:ext>
              </a:extLst>
            </p:cNvPr>
            <p:cNvCxnSpPr/>
            <p:nvPr>
              <p:custDataLst>
                <p:tags r:id="rId3"/>
              </p:custDataLst>
            </p:nvPr>
          </p:nvCxnSpPr>
          <p:spPr>
            <a:xfrm>
              <a:off x="3216902" y="2421890"/>
              <a:ext cx="2885927" cy="0"/>
            </a:xfrm>
            <a:prstGeom prst="line">
              <a:avLst/>
            </a:prstGeom>
            <a:ln w="12700">
              <a:solidFill>
                <a:srgbClr val="E7E6E6">
                  <a:lumMod val="90000"/>
                </a:srgbClr>
              </a:solidFill>
            </a:ln>
          </p:spPr>
          <p:style>
            <a:lnRef idx="1">
              <a:srgbClr val="27BDBA"/>
            </a:lnRef>
            <a:fillRef idx="0">
              <a:srgbClr val="27BDBA"/>
            </a:fillRef>
            <a:effectRef idx="0">
              <a:srgbClr val="27BDBA"/>
            </a:effectRef>
            <a:fontRef idx="minor">
              <a:sysClr val="windowText" lastClr="000000"/>
            </a:fontRef>
          </p:style>
        </p:cxn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23DE355F-4084-4534-853C-0A692DB6EF0A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3089960" y="2285421"/>
              <a:ext cx="255420" cy="255418"/>
            </a:xfrm>
            <a:prstGeom prst="ellipse">
              <a:avLst/>
            </a:prstGeom>
            <a:solidFill>
              <a:srgbClr val="FFCC00"/>
            </a:solidFill>
            <a:ln>
              <a:solidFill>
                <a:sysClr val="window" lastClr="FFFFFF"/>
              </a:solidFill>
            </a:ln>
          </p:spPr>
          <p:style>
            <a:lnRef idx="2">
              <a:srgbClr val="27BDBA">
                <a:shade val="50000"/>
              </a:srgbClr>
            </a:lnRef>
            <a:fillRef idx="1">
              <a:srgbClr val="27BDBA"/>
            </a:fillRef>
            <a:effectRef idx="0">
              <a:srgbClr val="27BDBA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C6E941AA-545F-4696-AD06-CA0CB168645D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5995729" y="2285421"/>
              <a:ext cx="255420" cy="255418"/>
            </a:xfrm>
            <a:prstGeom prst="ellipse">
              <a:avLst/>
            </a:prstGeom>
            <a:solidFill>
              <a:srgbClr val="72BFC5"/>
            </a:solidFill>
            <a:ln>
              <a:solidFill>
                <a:sysClr val="window" lastClr="FFFFFF"/>
              </a:solidFill>
            </a:ln>
          </p:spPr>
          <p:style>
            <a:lnRef idx="2">
              <a:srgbClr val="27BDBA">
                <a:shade val="50000"/>
              </a:srgbClr>
            </a:lnRef>
            <a:fillRef idx="1">
              <a:srgbClr val="27BDBA"/>
            </a:fillRef>
            <a:effectRef idx="0">
              <a:srgbClr val="27BDBA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56" name="Rectangle 68">
              <a:extLst>
                <a:ext uri="{FF2B5EF4-FFF2-40B4-BE49-F238E27FC236}">
                  <a16:creationId xmlns:a16="http://schemas.microsoft.com/office/drawing/2014/main" id="{FC3106AD-29FD-4276-803A-B6AF5B3A6F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8370" y="2901315"/>
              <a:ext cx="2038350" cy="1449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002C42"/>
                  </a:solidFill>
                </a:rPr>
                <a:t>点此替换文本</a:t>
              </a:r>
            </a:p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050" b="1" dirty="0">
                <a:solidFill>
                  <a:srgbClr val="002C42"/>
                </a:solidFill>
              </a:endParaRPr>
            </a:p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sz="1050" dirty="0">
                  <a:solidFill>
                    <a:srgbClr val="002C42"/>
                  </a:solidFill>
                </a:rPr>
                <a:t>We have many PowerPoint </a:t>
              </a:r>
              <a:r>
                <a:rPr lang="zh-CN" altLang="en-US" sz="1050" dirty="0">
                  <a:solidFill>
                    <a:srgbClr val="002C42"/>
                  </a:solidFill>
                </a:rPr>
                <a:t>templates</a:t>
              </a:r>
              <a:r>
                <a:rPr lang="en-US" sz="1050" dirty="0">
                  <a:solidFill>
                    <a:srgbClr val="002C42"/>
                  </a:solidFill>
                </a:rPr>
                <a:t> that has been specifically designed to help anyone that is stepping into the world of PowerPoint for the very first time. We have many PowerPoint </a:t>
              </a:r>
              <a:r>
                <a:rPr lang="zh-CN" altLang="en-US" sz="1050" dirty="0">
                  <a:solidFill>
                    <a:srgbClr val="002C42"/>
                  </a:solidFill>
                </a:rPr>
                <a:t>templates</a:t>
              </a:r>
              <a:r>
                <a:rPr lang="en-US" sz="1050" dirty="0">
                  <a:solidFill>
                    <a:srgbClr val="002C42"/>
                  </a:solidFill>
                </a:rPr>
                <a:t> that has been specifically designed to help anyone that is stepping into the world of PowerPoint for the very first time.</a:t>
              </a:r>
              <a:endParaRPr lang="zh-CN" altLang="en-US" sz="1050" dirty="0">
                <a:solidFill>
                  <a:srgbClr val="002C42"/>
                </a:solidFill>
              </a:endParaRPr>
            </a:p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sz="1050" dirty="0">
                  <a:solidFill>
                    <a:srgbClr val="002C42"/>
                  </a:solidFill>
                </a:rPr>
                <a:t>rld of PowerPoint for the very first time. </a:t>
              </a:r>
              <a:endParaRPr lang="zh-CN" altLang="en-US" sz="1050" dirty="0">
                <a:solidFill>
                  <a:srgbClr val="002C42"/>
                </a:solidFill>
              </a:endParaRPr>
            </a:p>
          </p:txBody>
        </p:sp>
        <p:sp>
          <p:nvSpPr>
            <p:cNvPr id="57" name="Rectangle 68">
              <a:extLst>
                <a:ext uri="{FF2B5EF4-FFF2-40B4-BE49-F238E27FC236}">
                  <a16:creationId xmlns:a16="http://schemas.microsoft.com/office/drawing/2014/main" id="{8EAFCEDA-C964-4DC6-A6CF-0424C60F96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0010" y="2901315"/>
              <a:ext cx="2038350" cy="1449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002C42"/>
                  </a:solidFill>
                </a:rPr>
                <a:t>点此替换文本</a:t>
              </a:r>
            </a:p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050" b="1" dirty="0">
                <a:solidFill>
                  <a:srgbClr val="002C42"/>
                </a:solidFill>
              </a:endParaRPr>
            </a:p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sz="1050" dirty="0">
                  <a:solidFill>
                    <a:srgbClr val="002C42"/>
                  </a:solidFill>
                </a:rPr>
                <a:t>We have many PowerPoint </a:t>
              </a:r>
              <a:r>
                <a:rPr lang="zh-CN" altLang="en-US" sz="1050" dirty="0">
                  <a:solidFill>
                    <a:srgbClr val="002C42"/>
                  </a:solidFill>
                </a:rPr>
                <a:t>templates</a:t>
              </a:r>
              <a:r>
                <a:rPr lang="en-US" sz="1050" dirty="0">
                  <a:solidFill>
                    <a:srgbClr val="002C42"/>
                  </a:solidFill>
                </a:rPr>
                <a:t> that has been specifically designed to help anyone that is stepping into the world of PowerPoint for the very first time. We have many PowerPoint </a:t>
              </a:r>
              <a:r>
                <a:rPr lang="zh-CN" altLang="en-US" sz="1050" dirty="0">
                  <a:solidFill>
                    <a:srgbClr val="002C42"/>
                  </a:solidFill>
                </a:rPr>
                <a:t>templates</a:t>
              </a:r>
              <a:r>
                <a:rPr lang="en-US" sz="1050" dirty="0">
                  <a:solidFill>
                    <a:srgbClr val="002C42"/>
                  </a:solidFill>
                </a:rPr>
                <a:t> that has been specifically designed to help anyone that is stepping into the world of PowerPoint for the very first time.</a:t>
              </a:r>
              <a:endParaRPr lang="zh-CN" altLang="en-US" sz="1050" dirty="0">
                <a:solidFill>
                  <a:srgbClr val="002C42"/>
                </a:solidFill>
              </a:endParaRPr>
            </a:p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sz="1050" dirty="0">
                  <a:solidFill>
                    <a:srgbClr val="002C42"/>
                  </a:solidFill>
                </a:rPr>
                <a:t>rld of PowerPoint for the very first time. </a:t>
              </a:r>
              <a:endParaRPr lang="zh-CN" altLang="en-US" sz="1050" dirty="0">
                <a:solidFill>
                  <a:srgbClr val="002C42"/>
                </a:solidFill>
              </a:endParaRPr>
            </a:p>
          </p:txBody>
        </p:sp>
      </p:grpSp>
      <p:pic>
        <p:nvPicPr>
          <p:cNvPr id="59" name="图片 58">
            <a:extLst>
              <a:ext uri="{FF2B5EF4-FFF2-40B4-BE49-F238E27FC236}">
                <a16:creationId xmlns:a16="http://schemas.microsoft.com/office/drawing/2014/main" id="{2169B8AE-11FC-438F-901E-95B29157BBEE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6490" y="3149503"/>
            <a:ext cx="724825" cy="785449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id="{78962A56-E695-452F-974A-F59FDF6F6E61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9846" y="3149502"/>
            <a:ext cx="724825" cy="785449"/>
          </a:xfrm>
          <a:prstGeom prst="rect">
            <a:avLst/>
          </a:prstGeom>
        </p:spPr>
      </p:pic>
      <p:sp>
        <p:nvSpPr>
          <p:cNvPr id="69" name="圆角矩形 10">
            <a:extLst>
              <a:ext uri="{FF2B5EF4-FFF2-40B4-BE49-F238E27FC236}">
                <a16:creationId xmlns:a16="http://schemas.microsoft.com/office/drawing/2014/main" id="{96ACF53C-28ED-42BD-94A6-FCED8E83341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009005" y="2442328"/>
            <a:ext cx="1926506" cy="510811"/>
          </a:xfrm>
          <a:prstGeom prst="roundRect">
            <a:avLst>
              <a:gd name="adj" fmla="val 50000"/>
            </a:avLst>
          </a:prstGeom>
          <a:solidFill>
            <a:srgbClr val="442C96"/>
          </a:solidFill>
          <a:ln>
            <a:noFill/>
          </a:ln>
        </p:spPr>
        <p:style>
          <a:lnRef idx="2">
            <a:srgbClr val="27BDBA">
              <a:shade val="50000"/>
            </a:srgbClr>
          </a:lnRef>
          <a:fillRef idx="1">
            <a:srgbClr val="27BDBA"/>
          </a:fillRef>
          <a:effectRef idx="0">
            <a:srgbClr val="27BDBA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r>
              <a:rPr lang="en-US" altLang="zh-CN" sz="1350">
                <a:solidFill>
                  <a:sysClr val="window" lastClr="FFFFFF"/>
                </a:solidFill>
                <a:latin typeface="Calibri Light" panose="020F0302020204030204" charset="0"/>
                <a:ea typeface="+mn-ea"/>
                <a:cs typeface="+mn-ea"/>
                <a:sym typeface="Arial" panose="020B0604020202020204" pitchFamily="34" charset="0"/>
              </a:rPr>
              <a:t>LOREM</a:t>
            </a:r>
            <a:endParaRPr lang="zh-CN" altLang="en-US" sz="1350" dirty="0">
              <a:solidFill>
                <a:sysClr val="window" lastClr="FFFFFF"/>
              </a:solidFill>
              <a:latin typeface="Calibri Light" panose="020F0302020204030204" charset="0"/>
              <a:ea typeface="宋体" panose="02010600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圆角矩形 16">
            <a:extLst>
              <a:ext uri="{FF2B5EF4-FFF2-40B4-BE49-F238E27FC236}">
                <a16:creationId xmlns:a16="http://schemas.microsoft.com/office/drawing/2014/main" id="{0C04CCA5-8352-45D1-BAE1-F1C50D85894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146105" y="2442327"/>
            <a:ext cx="1926506" cy="510811"/>
          </a:xfrm>
          <a:prstGeom prst="roundRect">
            <a:avLst>
              <a:gd name="adj" fmla="val 50000"/>
            </a:avLst>
          </a:prstGeom>
          <a:solidFill>
            <a:srgbClr val="EB89C8"/>
          </a:solidFill>
          <a:ln>
            <a:noFill/>
          </a:ln>
        </p:spPr>
        <p:style>
          <a:lnRef idx="2">
            <a:srgbClr val="27BDBA">
              <a:shade val="50000"/>
            </a:srgbClr>
          </a:lnRef>
          <a:fillRef idx="1">
            <a:srgbClr val="27BDBA"/>
          </a:fillRef>
          <a:effectRef idx="0">
            <a:srgbClr val="27BDBA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r>
              <a:rPr lang="en-US" altLang="zh-CN" sz="1350">
                <a:solidFill>
                  <a:sysClr val="window" lastClr="FFFFFF"/>
                </a:solidFill>
                <a:latin typeface="Calibri Light" panose="020F0302020204030204" charset="0"/>
                <a:ea typeface="+mn-ea"/>
                <a:cs typeface="+mn-ea"/>
                <a:sym typeface="Arial" panose="020B0604020202020204" pitchFamily="34" charset="0"/>
              </a:rPr>
              <a:t>LOREM</a:t>
            </a:r>
            <a:endParaRPr lang="zh-CN" altLang="en-US" sz="1350" dirty="0">
              <a:solidFill>
                <a:sysClr val="window" lastClr="FFFFFF"/>
              </a:solidFill>
              <a:latin typeface="Calibri Light" panose="020F0302020204030204" charset="0"/>
              <a:ea typeface="宋体" panose="02010600030101010101" pitchFamily="2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027655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id="{277C4A1D-945A-465B-86E1-8FC85C675C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11"/>
          <a:stretch/>
        </p:blipFill>
        <p:spPr bwMode="hidden">
          <a:xfrm rot="16200000">
            <a:off x="5431097" y="-6711191"/>
            <a:ext cx="616789" cy="14026246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B04C643C-F183-4074-BEC3-DD079575BDD0}"/>
              </a:ext>
            </a:extLst>
          </p:cNvPr>
          <p:cNvGrpSpPr/>
          <p:nvPr/>
        </p:nvGrpSpPr>
        <p:grpSpPr>
          <a:xfrm>
            <a:off x="3041774" y="664955"/>
            <a:ext cx="5974488" cy="887189"/>
            <a:chOff x="2817744" y="760536"/>
            <a:chExt cx="5974488" cy="887189"/>
          </a:xfrm>
        </p:grpSpPr>
        <p:sp>
          <p:nvSpPr>
            <p:cNvPr id="32" name="Line 3">
              <a:extLst>
                <a:ext uri="{FF2B5EF4-FFF2-40B4-BE49-F238E27FC236}">
                  <a16:creationId xmlns:a16="http://schemas.microsoft.com/office/drawing/2014/main" id="{C3F16E54-4833-4AB0-A73B-68F8365488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7744" y="1277114"/>
              <a:ext cx="5974488" cy="0"/>
            </a:xfrm>
            <a:prstGeom prst="line">
              <a:avLst/>
            </a:prstGeom>
            <a:ln w="38100"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" name="Text Box 4">
              <a:extLst>
                <a:ext uri="{FF2B5EF4-FFF2-40B4-BE49-F238E27FC236}">
                  <a16:creationId xmlns:a16="http://schemas.microsoft.com/office/drawing/2014/main" id="{9F5904EA-1F08-4D12-A18B-EB9646A7FE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11523" y="760536"/>
              <a:ext cx="3170099" cy="461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002C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单击此处输入标题名称</a:t>
              </a:r>
              <a:endParaRPr lang="en-US" altLang="zh-CN" sz="2400" b="1" dirty="0">
                <a:solidFill>
                  <a:srgbClr val="002C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Text Box 5">
              <a:extLst>
                <a:ext uri="{FF2B5EF4-FFF2-40B4-BE49-F238E27FC236}">
                  <a16:creationId xmlns:a16="http://schemas.microsoft.com/office/drawing/2014/main" id="{D26C084A-6CDD-46DA-9A18-C9334C4ED9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88514" y="1386115"/>
              <a:ext cx="2458365" cy="261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This is a good space for a short subtitle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1C28D679-62CC-45D1-93BC-A6AACDBD98FB}"/>
              </a:ext>
            </a:extLst>
          </p:cNvPr>
          <p:cNvGrpSpPr/>
          <p:nvPr/>
        </p:nvGrpSpPr>
        <p:grpSpPr>
          <a:xfrm>
            <a:off x="1037677" y="1382586"/>
            <a:ext cx="10091876" cy="4960206"/>
            <a:chOff x="1037677" y="1382586"/>
            <a:chExt cx="10091876" cy="4960206"/>
          </a:xfrm>
        </p:grpSpPr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98D5237E-8E74-4C78-A10C-6DD115B41D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139" r="65721" b="29885"/>
            <a:stretch/>
          </p:blipFill>
          <p:spPr>
            <a:xfrm>
              <a:off x="4980014" y="1697827"/>
              <a:ext cx="2231972" cy="3070866"/>
            </a:xfrm>
            <a:prstGeom prst="rect">
              <a:avLst/>
            </a:prstGeom>
          </p:spPr>
        </p:pic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C41A30FC-8003-4622-9325-0EC81073FE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029" t="70115" r="32692"/>
            <a:stretch/>
          </p:blipFill>
          <p:spPr>
            <a:xfrm>
              <a:off x="8765595" y="1382586"/>
              <a:ext cx="2363958" cy="2701758"/>
            </a:xfrm>
            <a:prstGeom prst="rect">
              <a:avLst/>
            </a:prstGeom>
          </p:spPr>
        </p:pic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818CC6A4-F8B7-423C-8396-F2FF9E1EBCFB}"/>
                </a:ext>
              </a:extLst>
            </p:cNvPr>
            <p:cNvGrpSpPr/>
            <p:nvPr/>
          </p:nvGrpSpPr>
          <p:grpSpPr>
            <a:xfrm>
              <a:off x="1037677" y="2094186"/>
              <a:ext cx="10004027" cy="4248606"/>
              <a:chOff x="1037677" y="2094186"/>
              <a:chExt cx="10004027" cy="4248606"/>
            </a:xfrm>
          </p:grpSpPr>
          <p:pic>
            <p:nvPicPr>
              <p:cNvPr id="40" name="图片 39">
                <a:extLst>
                  <a:ext uri="{FF2B5EF4-FFF2-40B4-BE49-F238E27FC236}">
                    <a16:creationId xmlns:a16="http://schemas.microsoft.com/office/drawing/2014/main" id="{44A84B09-0712-40F1-B885-7EEF0077877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950" r="30561" b="73246"/>
              <a:stretch/>
            </p:blipFill>
            <p:spPr>
              <a:xfrm>
                <a:off x="2945604" y="4040678"/>
                <a:ext cx="2329440" cy="2302114"/>
              </a:xfrm>
              <a:prstGeom prst="rect">
                <a:avLst/>
              </a:prstGeom>
            </p:spPr>
          </p:pic>
          <p:pic>
            <p:nvPicPr>
              <p:cNvPr id="41" name="图片 40">
                <a:extLst>
                  <a:ext uri="{FF2B5EF4-FFF2-40B4-BE49-F238E27FC236}">
                    <a16:creationId xmlns:a16="http://schemas.microsoft.com/office/drawing/2014/main" id="{37509834-6196-4BB9-833D-4A9CC3874D8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950" r="30561" b="73246"/>
              <a:stretch/>
            </p:blipFill>
            <p:spPr>
              <a:xfrm>
                <a:off x="1037677" y="2094186"/>
                <a:ext cx="2231972" cy="2205789"/>
              </a:xfrm>
              <a:prstGeom prst="rect">
                <a:avLst/>
              </a:prstGeom>
            </p:spPr>
          </p:pic>
          <p:pic>
            <p:nvPicPr>
              <p:cNvPr id="42" name="图片 41">
                <a:extLst>
                  <a:ext uri="{FF2B5EF4-FFF2-40B4-BE49-F238E27FC236}">
                    <a16:creationId xmlns:a16="http://schemas.microsoft.com/office/drawing/2014/main" id="{EB40BE39-E556-46BB-B4DE-51EA7841B6B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72570" r="64510"/>
              <a:stretch/>
            </p:blipFill>
            <p:spPr>
              <a:xfrm>
                <a:off x="6958338" y="3784084"/>
                <a:ext cx="2272077" cy="2302114"/>
              </a:xfrm>
              <a:prstGeom prst="rect">
                <a:avLst/>
              </a:prstGeom>
            </p:spPr>
          </p:pic>
          <p:sp>
            <p:nvSpPr>
              <p:cNvPr id="17" name="AutoShape 6">
                <a:extLst>
                  <a:ext uri="{FF2B5EF4-FFF2-40B4-BE49-F238E27FC236}">
                    <a16:creationId xmlns:a16="http://schemas.microsoft.com/office/drawing/2014/main" id="{00374077-64D9-4D54-BD28-110967EF627C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150296" y="2125852"/>
                <a:ext cx="9891408" cy="39739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Rectangle 8" descr="318740-130P60HZ091">
                <a:extLst>
                  <a:ext uri="{FF2B5EF4-FFF2-40B4-BE49-F238E27FC236}">
                    <a16:creationId xmlns:a16="http://schemas.microsoft.com/office/drawing/2014/main" id="{D1E4E899-8BA4-4AAB-A1A4-231E8216F6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28578" y="2221295"/>
                <a:ext cx="1978282" cy="1984788"/>
              </a:xfrm>
              <a:prstGeom prst="rect">
                <a:avLst/>
              </a:prstGeom>
              <a:blipFill dpi="0" rotWithShape="1">
                <a:blip r:embed="rId5" cstate="print"/>
                <a:srcRect/>
                <a:stretch>
                  <a:fillRect r="-11974"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Rectangle 10" descr="22">
                <a:extLst>
                  <a:ext uri="{FF2B5EF4-FFF2-40B4-BE49-F238E27FC236}">
                    <a16:creationId xmlns:a16="http://schemas.microsoft.com/office/drawing/2014/main" id="{A58D25A0-F09C-4286-9352-8B3D0286EA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85141" y="2221295"/>
                <a:ext cx="1978282" cy="1984788"/>
              </a:xfrm>
              <a:prstGeom prst="rect">
                <a:avLst/>
              </a:prstGeom>
              <a:blipFill dpi="0" rotWithShape="1">
                <a:blip r:embed="rId6" cstate="print"/>
                <a:srcRect/>
                <a:stretch>
                  <a:fillRect r="-329"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Rectangle 12" descr="sy_64934932458副本">
                <a:extLst>
                  <a:ext uri="{FF2B5EF4-FFF2-40B4-BE49-F238E27FC236}">
                    <a16:creationId xmlns:a16="http://schemas.microsoft.com/office/drawing/2014/main" id="{E1CAF834-5A1B-4DA7-9079-3D5D661CE3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0296" y="4206084"/>
                <a:ext cx="1978282" cy="1986958"/>
              </a:xfrm>
              <a:prstGeom prst="rect">
                <a:avLst/>
              </a:prstGeom>
              <a:blipFill dpi="0" rotWithShape="1">
                <a:blip r:embed="rId7" cstate="print"/>
                <a:srcRect/>
                <a:stretch>
                  <a:fillRect r="-16887"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Rectangle 14" descr="image0071-1024x682">
                <a:extLst>
                  <a:ext uri="{FF2B5EF4-FFF2-40B4-BE49-F238E27FC236}">
                    <a16:creationId xmlns:a16="http://schemas.microsoft.com/office/drawing/2014/main" id="{ECF247A2-64C1-420C-9BE7-E365F8CE91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6859" y="4206084"/>
                <a:ext cx="1978282" cy="1986958"/>
              </a:xfrm>
              <a:prstGeom prst="rect">
                <a:avLst/>
              </a:prstGeom>
              <a:blipFill dpi="0" rotWithShape="1">
                <a:blip r:embed="rId8" cstate="print"/>
                <a:srcRect/>
                <a:stretch>
                  <a:fillRect r="-50805"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Rectangle 16" descr="201107060956141686">
                <a:extLst>
                  <a:ext uri="{FF2B5EF4-FFF2-40B4-BE49-F238E27FC236}">
                    <a16:creationId xmlns:a16="http://schemas.microsoft.com/office/drawing/2014/main" id="{BFDDF503-7E2A-43A4-8D1D-D0CB3E8F42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63422" y="4206084"/>
                <a:ext cx="1978282" cy="1986958"/>
              </a:xfrm>
              <a:prstGeom prst="rect">
                <a:avLst/>
              </a:prstGeom>
              <a:blipFill dpi="0" rotWithShape="1">
                <a:blip r:embed="rId9" cstate="print"/>
                <a:srcRect/>
                <a:stretch>
                  <a:fillRect r="-30256"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Rectangle 17">
                <a:extLst>
                  <a:ext uri="{FF2B5EF4-FFF2-40B4-BE49-F238E27FC236}">
                    <a16:creationId xmlns:a16="http://schemas.microsoft.com/office/drawing/2014/main" id="{102EEFB2-4432-4B1C-8E30-3CC5752CEA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0296" y="2846016"/>
                <a:ext cx="1969605" cy="8074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zh-CN" altLang="en-US" sz="800" b="1" dirty="0">
                    <a:solidFill>
                      <a:schemeClr val="bg1"/>
                    </a:solidFill>
                  </a:rPr>
                  <a:t>点此替换文本 01</a:t>
                </a:r>
              </a:p>
              <a:p>
                <a:pPr algn="ctr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sz="800">
                    <a:solidFill>
                      <a:schemeClr val="bg1"/>
                    </a:solidFill>
                  </a:rPr>
                  <a:t>We have many PowerPoint </a:t>
                </a:r>
                <a:r>
                  <a:rPr lang="zh-CN" altLang="en-US" sz="800" dirty="0">
                    <a:solidFill>
                      <a:schemeClr val="bg1"/>
                    </a:solidFill>
                  </a:rPr>
                  <a:t>templates</a:t>
                </a:r>
                <a:r>
                  <a:rPr lang="en-US" sz="800" dirty="0">
                    <a:solidFill>
                      <a:schemeClr val="bg1"/>
                    </a:solidFill>
                  </a:rPr>
                  <a:t> that has been specifically designed</a:t>
                </a:r>
                <a:r>
                  <a:rPr lang="zh-CN" altLang="en-US" sz="800" dirty="0">
                    <a:solidFill>
                      <a:schemeClr val="bg1"/>
                    </a:solidFill>
                  </a:rPr>
                  <a:t>.</a:t>
                </a:r>
                <a:endParaRPr 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Rectangle 18">
                <a:extLst>
                  <a:ext uri="{FF2B5EF4-FFF2-40B4-BE49-F238E27FC236}">
                    <a16:creationId xmlns:a16="http://schemas.microsoft.com/office/drawing/2014/main" id="{8EC2E665-93FE-451B-85D2-B6036425DB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6859" y="2846016"/>
                <a:ext cx="1969605" cy="8074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zh-CN" altLang="en-US" sz="800" b="1" dirty="0">
                    <a:solidFill>
                      <a:schemeClr val="bg1"/>
                    </a:solidFill>
                  </a:rPr>
                  <a:t>点此替换文本 03</a:t>
                </a:r>
              </a:p>
              <a:p>
                <a:pPr algn="ctr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sz="800" dirty="0">
                    <a:solidFill>
                      <a:schemeClr val="bg1"/>
                    </a:solidFill>
                  </a:rPr>
                  <a:t>We have many PowerPoint </a:t>
                </a:r>
                <a:r>
                  <a:rPr lang="zh-CN" altLang="en-US" sz="800" dirty="0">
                    <a:solidFill>
                      <a:schemeClr val="bg1"/>
                    </a:solidFill>
                  </a:rPr>
                  <a:t>templates</a:t>
                </a:r>
                <a:r>
                  <a:rPr lang="en-US" sz="800" dirty="0">
                    <a:solidFill>
                      <a:schemeClr val="bg1"/>
                    </a:solidFill>
                  </a:rPr>
                  <a:t> that has been specifically designed</a:t>
                </a:r>
                <a:r>
                  <a:rPr lang="zh-CN" altLang="en-US" sz="800" dirty="0">
                    <a:solidFill>
                      <a:schemeClr val="bg1"/>
                    </a:solidFill>
                  </a:rPr>
                  <a:t>.</a:t>
                </a:r>
                <a:endParaRPr 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Rectangle 19">
                <a:extLst>
                  <a:ext uri="{FF2B5EF4-FFF2-40B4-BE49-F238E27FC236}">
                    <a16:creationId xmlns:a16="http://schemas.microsoft.com/office/drawing/2014/main" id="{9E1EEBC1-9F12-43ED-857D-B5B7DC26A9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54746" y="2846016"/>
                <a:ext cx="1969605" cy="8074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zh-CN" altLang="en-US" sz="800" b="1" dirty="0">
                    <a:solidFill>
                      <a:schemeClr val="bg1"/>
                    </a:solidFill>
                  </a:rPr>
                  <a:t>点此替换文本 05</a:t>
                </a:r>
              </a:p>
              <a:p>
                <a:pPr algn="ctr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sz="800">
                    <a:solidFill>
                      <a:schemeClr val="bg1"/>
                    </a:solidFill>
                  </a:rPr>
                  <a:t>We have many PowerPoint </a:t>
                </a:r>
                <a:r>
                  <a:rPr lang="zh-CN" altLang="en-US" sz="800" dirty="0">
                    <a:solidFill>
                      <a:schemeClr val="bg1"/>
                    </a:solidFill>
                  </a:rPr>
                  <a:t>templates</a:t>
                </a:r>
                <a:r>
                  <a:rPr lang="en-US" sz="800" dirty="0">
                    <a:solidFill>
                      <a:schemeClr val="bg1"/>
                    </a:solidFill>
                  </a:rPr>
                  <a:t> that has been specifically designed</a:t>
                </a:r>
                <a:r>
                  <a:rPr lang="zh-CN" altLang="en-US" sz="800" dirty="0">
                    <a:solidFill>
                      <a:schemeClr val="bg1"/>
                    </a:solidFill>
                  </a:rPr>
                  <a:t>.</a:t>
                </a:r>
                <a:endParaRPr 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Rectangle 20">
                <a:extLst>
                  <a:ext uri="{FF2B5EF4-FFF2-40B4-BE49-F238E27FC236}">
                    <a16:creationId xmlns:a16="http://schemas.microsoft.com/office/drawing/2014/main" id="{C6025D47-52BE-4164-B648-993FB8D2B8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28578" y="4783083"/>
                <a:ext cx="1969605" cy="8074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zh-CN" altLang="en-US" sz="800" b="1" dirty="0">
                    <a:solidFill>
                      <a:srgbClr val="002C42"/>
                    </a:solidFill>
                  </a:rPr>
                  <a:t>点此替换文本 02</a:t>
                </a:r>
              </a:p>
              <a:p>
                <a:pPr algn="ctr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sz="800">
                    <a:solidFill>
                      <a:srgbClr val="002C42"/>
                    </a:solidFill>
                  </a:rPr>
                  <a:t>We have many PowerPoint </a:t>
                </a:r>
                <a:r>
                  <a:rPr lang="zh-CN" altLang="en-US" sz="800" dirty="0">
                    <a:solidFill>
                      <a:srgbClr val="002C42"/>
                    </a:solidFill>
                  </a:rPr>
                  <a:t>templates</a:t>
                </a:r>
                <a:r>
                  <a:rPr lang="en-US" sz="800" dirty="0">
                    <a:solidFill>
                      <a:srgbClr val="002C42"/>
                    </a:solidFill>
                  </a:rPr>
                  <a:t> that has been specifically designed</a:t>
                </a:r>
                <a:r>
                  <a:rPr lang="zh-CN" altLang="en-US" sz="800" dirty="0">
                    <a:solidFill>
                      <a:srgbClr val="002C42"/>
                    </a:solidFill>
                  </a:rPr>
                  <a:t>.</a:t>
                </a:r>
                <a:endParaRPr lang="en-US" sz="800" dirty="0">
                  <a:solidFill>
                    <a:srgbClr val="002C42"/>
                  </a:solidFill>
                </a:endParaRPr>
              </a:p>
            </p:txBody>
          </p:sp>
          <p:sp>
            <p:nvSpPr>
              <p:cNvPr id="39" name="Rectangle 21">
                <a:extLst>
                  <a:ext uri="{FF2B5EF4-FFF2-40B4-BE49-F238E27FC236}">
                    <a16:creationId xmlns:a16="http://schemas.microsoft.com/office/drawing/2014/main" id="{09BA0BF8-0845-4511-A13B-E20C2D38B8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85141" y="4783083"/>
                <a:ext cx="1969605" cy="8074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zh-CN" altLang="en-US" sz="800" b="1" dirty="0">
                    <a:solidFill>
                      <a:srgbClr val="002C42"/>
                    </a:solidFill>
                  </a:rPr>
                  <a:t>点此替换文本 04</a:t>
                </a:r>
              </a:p>
              <a:p>
                <a:pPr algn="ctr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sz="800">
                    <a:solidFill>
                      <a:srgbClr val="002C42"/>
                    </a:solidFill>
                  </a:rPr>
                  <a:t>We have many PowerPoint </a:t>
                </a:r>
                <a:r>
                  <a:rPr lang="zh-CN" altLang="en-US" sz="800" dirty="0">
                    <a:solidFill>
                      <a:srgbClr val="002C42"/>
                    </a:solidFill>
                  </a:rPr>
                  <a:t>templates</a:t>
                </a:r>
                <a:r>
                  <a:rPr lang="en-US" sz="800" dirty="0">
                    <a:solidFill>
                      <a:srgbClr val="002C42"/>
                    </a:solidFill>
                  </a:rPr>
                  <a:t> that has been specifically designed</a:t>
                </a:r>
                <a:r>
                  <a:rPr lang="zh-CN" altLang="en-US" sz="800" dirty="0">
                    <a:solidFill>
                      <a:srgbClr val="002C42"/>
                    </a:solidFill>
                  </a:rPr>
                  <a:t>.</a:t>
                </a:r>
                <a:endParaRPr lang="en-US" sz="800" dirty="0">
                  <a:solidFill>
                    <a:srgbClr val="002C42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98755390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>
            <a:extLst>
              <a:ext uri="{FF2B5EF4-FFF2-40B4-BE49-F238E27FC236}">
                <a16:creationId xmlns:a16="http://schemas.microsoft.com/office/drawing/2014/main" id="{98D5237E-8E74-4C78-A10C-6DD115B41DB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39" r="65721" b="29885"/>
          <a:stretch/>
        </p:blipFill>
        <p:spPr>
          <a:xfrm>
            <a:off x="3412198" y="4176047"/>
            <a:ext cx="5422656" cy="746077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277C4A1D-945A-465B-86E1-8FC85C675C1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11"/>
          <a:stretch/>
        </p:blipFill>
        <p:spPr bwMode="hidden">
          <a:xfrm rot="16200000">
            <a:off x="5431097" y="-6711191"/>
            <a:ext cx="616789" cy="14026246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B04C643C-F183-4074-BEC3-DD079575BDD0}"/>
              </a:ext>
            </a:extLst>
          </p:cNvPr>
          <p:cNvGrpSpPr/>
          <p:nvPr/>
        </p:nvGrpSpPr>
        <p:grpSpPr>
          <a:xfrm>
            <a:off x="3041774" y="664955"/>
            <a:ext cx="5974488" cy="887189"/>
            <a:chOff x="2817744" y="760536"/>
            <a:chExt cx="5974488" cy="887189"/>
          </a:xfrm>
        </p:grpSpPr>
        <p:sp>
          <p:nvSpPr>
            <p:cNvPr id="32" name="Line 3">
              <a:extLst>
                <a:ext uri="{FF2B5EF4-FFF2-40B4-BE49-F238E27FC236}">
                  <a16:creationId xmlns:a16="http://schemas.microsoft.com/office/drawing/2014/main" id="{C3F16E54-4833-4AB0-A73B-68F8365488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7744" y="1277114"/>
              <a:ext cx="5974488" cy="0"/>
            </a:xfrm>
            <a:prstGeom prst="line">
              <a:avLst/>
            </a:prstGeom>
            <a:ln w="38100"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" name="Text Box 4">
              <a:extLst>
                <a:ext uri="{FF2B5EF4-FFF2-40B4-BE49-F238E27FC236}">
                  <a16:creationId xmlns:a16="http://schemas.microsoft.com/office/drawing/2014/main" id="{9F5904EA-1F08-4D12-A18B-EB9646A7FE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17852" y="760536"/>
              <a:ext cx="3170099" cy="461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002C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单击此处输入标题名称</a:t>
              </a:r>
              <a:endParaRPr lang="en-US" altLang="zh-CN" sz="2400" b="1" dirty="0">
                <a:solidFill>
                  <a:srgbClr val="002C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Text Box 5">
              <a:extLst>
                <a:ext uri="{FF2B5EF4-FFF2-40B4-BE49-F238E27FC236}">
                  <a16:creationId xmlns:a16="http://schemas.microsoft.com/office/drawing/2014/main" id="{D26C084A-6CDD-46DA-9A18-C9334C4ED9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9794" y="1386115"/>
              <a:ext cx="2458365" cy="261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This is a good space for a short subtitle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B55995B2-194E-4E0B-A913-58B6117A78EF}"/>
              </a:ext>
            </a:extLst>
          </p:cNvPr>
          <p:cNvGrpSpPr/>
          <p:nvPr/>
        </p:nvGrpSpPr>
        <p:grpSpPr>
          <a:xfrm>
            <a:off x="773661" y="2210225"/>
            <a:ext cx="11144019" cy="4647774"/>
            <a:chOff x="1677262" y="3276622"/>
            <a:chExt cx="8587105" cy="3581376"/>
          </a:xfrm>
        </p:grpSpPr>
        <p:sp>
          <p:nvSpPr>
            <p:cNvPr id="24" name="Rectangle 83">
              <a:extLst>
                <a:ext uri="{FF2B5EF4-FFF2-40B4-BE49-F238E27FC236}">
                  <a16:creationId xmlns:a16="http://schemas.microsoft.com/office/drawing/2014/main" id="{FD79B63D-9CC0-49AD-B9F6-59882ED408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4642" y="4610826"/>
              <a:ext cx="1990725" cy="775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050" b="1" dirty="0">
                  <a:solidFill>
                    <a:srgbClr val="002C42"/>
                  </a:solidFill>
                </a:rPr>
                <a:t>点此替换文本</a:t>
              </a:r>
              <a:endParaRPr lang="en-US" altLang="zh-CN" sz="1050" dirty="0">
                <a:solidFill>
                  <a:srgbClr val="002C42"/>
                </a:solidFill>
              </a:endParaRPr>
            </a:p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sz="1050" dirty="0">
                  <a:solidFill>
                    <a:srgbClr val="002C42"/>
                  </a:solidFill>
                </a:rPr>
                <a:t>We have many PowerPoint </a:t>
              </a:r>
              <a:r>
                <a:rPr lang="zh-CN" altLang="en-US" sz="1050" dirty="0">
                  <a:solidFill>
                    <a:srgbClr val="002C42"/>
                  </a:solidFill>
                </a:rPr>
                <a:t>templates</a:t>
              </a:r>
              <a:r>
                <a:rPr lang="en-US" sz="1050" dirty="0">
                  <a:solidFill>
                    <a:srgbClr val="002C42"/>
                  </a:solidFill>
                </a:rPr>
                <a:t> that has been specifically designed</a:t>
              </a:r>
              <a:r>
                <a:rPr lang="zh-CN" altLang="en-US" sz="1050" dirty="0">
                  <a:solidFill>
                    <a:srgbClr val="002C42"/>
                  </a:solidFill>
                </a:rPr>
                <a:t>.</a:t>
              </a:r>
            </a:p>
          </p:txBody>
        </p:sp>
        <p:sp>
          <p:nvSpPr>
            <p:cNvPr id="26" name="Rectangle 84">
              <a:extLst>
                <a:ext uri="{FF2B5EF4-FFF2-40B4-BE49-F238E27FC236}">
                  <a16:creationId xmlns:a16="http://schemas.microsoft.com/office/drawing/2014/main" id="{B12E267A-608C-498C-8E84-8E6120F3A6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7262" y="5720806"/>
              <a:ext cx="1990725" cy="775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r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050" b="1" dirty="0">
                  <a:solidFill>
                    <a:srgbClr val="002C42"/>
                  </a:solidFill>
                </a:rPr>
                <a:t>点此替换文本</a:t>
              </a:r>
              <a:endParaRPr lang="en-US" altLang="zh-CN" sz="1050" dirty="0">
                <a:solidFill>
                  <a:srgbClr val="002C42"/>
                </a:solidFill>
              </a:endParaRPr>
            </a:p>
            <a:p>
              <a:pPr algn="r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sz="1050" dirty="0">
                  <a:solidFill>
                    <a:srgbClr val="002C42"/>
                  </a:solidFill>
                </a:rPr>
                <a:t>We have many PowerPoint </a:t>
              </a:r>
              <a:r>
                <a:rPr lang="zh-CN" altLang="en-US" sz="1050" dirty="0">
                  <a:solidFill>
                    <a:srgbClr val="002C42"/>
                  </a:solidFill>
                </a:rPr>
                <a:t>templates</a:t>
              </a:r>
              <a:r>
                <a:rPr lang="en-US" sz="1050" dirty="0">
                  <a:solidFill>
                    <a:srgbClr val="002C42"/>
                  </a:solidFill>
                </a:rPr>
                <a:t> that has been specifically designed</a:t>
              </a:r>
              <a:r>
                <a:rPr lang="zh-CN" altLang="en-US" sz="1050" dirty="0">
                  <a:solidFill>
                    <a:srgbClr val="002C42"/>
                  </a:solidFill>
                </a:rPr>
                <a:t>.</a:t>
              </a:r>
            </a:p>
          </p:txBody>
        </p:sp>
        <p:sp>
          <p:nvSpPr>
            <p:cNvPr id="29" name="Rectangle 85">
              <a:extLst>
                <a:ext uri="{FF2B5EF4-FFF2-40B4-BE49-F238E27FC236}">
                  <a16:creationId xmlns:a16="http://schemas.microsoft.com/office/drawing/2014/main" id="{04A8EE5D-F3DE-4705-BE86-89902B1E73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73642" y="5720806"/>
              <a:ext cx="1990725" cy="775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050" b="1" dirty="0">
                  <a:solidFill>
                    <a:srgbClr val="002C42"/>
                  </a:solidFill>
                </a:rPr>
                <a:t>点此替换文本</a:t>
              </a:r>
              <a:endParaRPr lang="en-US" altLang="zh-CN" sz="1050" dirty="0">
                <a:solidFill>
                  <a:srgbClr val="002C42"/>
                </a:solidFill>
              </a:endParaRPr>
            </a:p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sz="1050" dirty="0">
                  <a:solidFill>
                    <a:srgbClr val="002C42"/>
                  </a:solidFill>
                </a:rPr>
                <a:t>We have many PowerPoint </a:t>
              </a:r>
              <a:r>
                <a:rPr lang="zh-CN" altLang="en-US" sz="1050" dirty="0">
                  <a:solidFill>
                    <a:srgbClr val="002C42"/>
                  </a:solidFill>
                </a:rPr>
                <a:t>templates</a:t>
              </a:r>
              <a:r>
                <a:rPr lang="en-US" sz="1050" dirty="0">
                  <a:solidFill>
                    <a:srgbClr val="002C42"/>
                  </a:solidFill>
                </a:rPr>
                <a:t> that has been specifically designed</a:t>
              </a:r>
              <a:r>
                <a:rPr lang="zh-CN" altLang="en-US" sz="1050" dirty="0">
                  <a:solidFill>
                    <a:srgbClr val="002C42"/>
                  </a:solidFill>
                </a:rPr>
                <a:t>.</a:t>
              </a:r>
            </a:p>
          </p:txBody>
        </p:sp>
        <p:sp>
          <p:nvSpPr>
            <p:cNvPr id="37" name="任意多边形 28">
              <a:extLst>
                <a:ext uri="{FF2B5EF4-FFF2-40B4-BE49-F238E27FC236}">
                  <a16:creationId xmlns:a16="http://schemas.microsoft.com/office/drawing/2014/main" id="{30F5251F-BDEA-433C-9499-32DB80EDC94A}"/>
                </a:ext>
              </a:extLst>
            </p:cNvPr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3888468" y="5405041"/>
              <a:ext cx="3948394" cy="1452957"/>
            </a:xfrm>
            <a:custGeom>
              <a:avLst/>
              <a:gdLst>
                <a:gd name="T0" fmla="*/ 0 w 3848947"/>
                <a:gd name="T1" fmla="*/ 1416050 h 1415848"/>
                <a:gd name="T2" fmla="*/ 1924050 w 3848947"/>
                <a:gd name="T3" fmla="*/ 0 h 1415848"/>
                <a:gd name="T4" fmla="*/ 3848100 w 3848947"/>
                <a:gd name="T5" fmla="*/ 1416050 h 1415848"/>
                <a:gd name="T6" fmla="*/ 0 60000 65536"/>
                <a:gd name="T7" fmla="*/ 0 60000 65536"/>
                <a:gd name="T8" fmla="*/ 0 60000 65536"/>
                <a:gd name="T9" fmla="*/ 0 w 3848947"/>
                <a:gd name="T10" fmla="*/ 0 h 1415848"/>
                <a:gd name="T11" fmla="*/ 3848947 w 3848947"/>
                <a:gd name="T12" fmla="*/ 1415848 h 14158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48947" h="1415848">
                  <a:moveTo>
                    <a:pt x="0" y="1415848"/>
                  </a:moveTo>
                  <a:cubicBezTo>
                    <a:pt x="255130" y="595577"/>
                    <a:pt x="1020249" y="0"/>
                    <a:pt x="1924473" y="0"/>
                  </a:cubicBezTo>
                  <a:cubicBezTo>
                    <a:pt x="2828697" y="0"/>
                    <a:pt x="3593816" y="595577"/>
                    <a:pt x="3848947" y="1415848"/>
                  </a:cubicBezTo>
                </a:path>
              </a:pathLst>
            </a:custGeom>
            <a:noFill/>
            <a:ln w="38100" cap="flat" cmpd="sng">
              <a:solidFill>
                <a:srgbClr val="442C96"/>
              </a:solidFill>
              <a:beve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normAutofit/>
            </a:bodyPr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6" name="椭圆 15">
              <a:extLst>
                <a:ext uri="{FF2B5EF4-FFF2-40B4-BE49-F238E27FC236}">
                  <a16:creationId xmlns:a16="http://schemas.microsoft.com/office/drawing/2014/main" id="{485A01CF-C118-40C9-964D-4423A7832D91}"/>
                </a:ext>
              </a:extLst>
            </p:cNvPr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flipH="1">
              <a:off x="4046472" y="6159214"/>
              <a:ext cx="242702" cy="242702"/>
            </a:xfrm>
            <a:prstGeom prst="ellipse">
              <a:avLst/>
            </a:prstGeom>
            <a:solidFill>
              <a:srgbClr val="442C96"/>
            </a:solidFill>
            <a:ln w="57150">
              <a:solidFill>
                <a:srgbClr val="FFCC00"/>
              </a:solidFill>
              <a:bevel/>
            </a:ln>
          </p:spPr>
          <p:txBody>
            <a:bodyPr anchor="ctr">
              <a:normAutofit/>
            </a:bodyPr>
            <a:lstStyle>
              <a:lvl1pPr>
                <a:buFont typeface="Arial" panose="020B0604020202020204" pitchFamily="34" charset="0"/>
                <a:defRPr>
                  <a:solidFill>
                    <a:srgbClr val="3F4143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rgbClr val="3F4143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rgbClr val="3F4143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rgbClr val="3F4143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rgbClr val="3F4143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3F4143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3F4143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3F4143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3F4143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7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" name="椭圆 16">
              <a:extLst>
                <a:ext uri="{FF2B5EF4-FFF2-40B4-BE49-F238E27FC236}">
                  <a16:creationId xmlns:a16="http://schemas.microsoft.com/office/drawing/2014/main" id="{A9EA5B58-9C0F-4E82-B296-7424DA9B67C6}"/>
                </a:ext>
              </a:extLst>
            </p:cNvPr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 flipH="1">
              <a:off x="5740503" y="5286136"/>
              <a:ext cx="242702" cy="242702"/>
            </a:xfrm>
            <a:prstGeom prst="ellipse">
              <a:avLst/>
            </a:prstGeom>
            <a:solidFill>
              <a:srgbClr val="442C96"/>
            </a:solidFill>
            <a:ln w="57150">
              <a:solidFill>
                <a:srgbClr val="FFCC00"/>
              </a:solidFill>
              <a:bevel/>
            </a:ln>
          </p:spPr>
          <p:txBody>
            <a:bodyPr anchor="ctr">
              <a:normAutofit/>
            </a:bodyPr>
            <a:lstStyle>
              <a:lvl1pPr>
                <a:buFont typeface="Arial" panose="020B0604020202020204" pitchFamily="34" charset="0"/>
                <a:defRPr>
                  <a:solidFill>
                    <a:srgbClr val="3F4143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rgbClr val="3F4143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rgbClr val="3F4143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rgbClr val="3F4143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rgbClr val="3F4143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3F4143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3F4143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3F4143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3F4143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7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8" name="椭圆 18">
              <a:extLst>
                <a:ext uri="{FF2B5EF4-FFF2-40B4-BE49-F238E27FC236}">
                  <a16:creationId xmlns:a16="http://schemas.microsoft.com/office/drawing/2014/main" id="{8E264E5D-CF9A-4E22-B7C1-EA3D99C4384D}"/>
                </a:ext>
              </a:extLst>
            </p:cNvPr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flipH="1">
              <a:off x="7434533" y="6159214"/>
              <a:ext cx="242702" cy="242702"/>
            </a:xfrm>
            <a:prstGeom prst="ellipse">
              <a:avLst/>
            </a:prstGeom>
            <a:solidFill>
              <a:srgbClr val="442C96"/>
            </a:solidFill>
            <a:ln w="57150">
              <a:solidFill>
                <a:srgbClr val="FFCC00"/>
              </a:solidFill>
              <a:bevel/>
            </a:ln>
          </p:spPr>
          <p:txBody>
            <a:bodyPr anchor="ctr">
              <a:normAutofit/>
            </a:bodyPr>
            <a:lstStyle>
              <a:lvl1pPr>
                <a:buFont typeface="Arial" panose="020B0604020202020204" pitchFamily="34" charset="0"/>
                <a:defRPr>
                  <a:solidFill>
                    <a:srgbClr val="3F4143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rgbClr val="3F4143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rgbClr val="3F4143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rgbClr val="3F4143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rgbClr val="3F4143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3F4143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3F4143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3F4143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3F4143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7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0" name="Rectangle 44">
              <a:extLst>
                <a:ext uri="{FF2B5EF4-FFF2-40B4-BE49-F238E27FC236}">
                  <a16:creationId xmlns:a16="http://schemas.microsoft.com/office/drawing/2014/main" id="{970649EC-FAD2-4365-AF98-21C7EE20F9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1703" y="3276622"/>
              <a:ext cx="7695565" cy="193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sz="1050" dirty="0">
                  <a:solidFill>
                    <a:srgbClr val="002C42"/>
                  </a:solidFill>
                </a:rPr>
                <a:t>We have many PowerPoint </a:t>
              </a:r>
              <a:r>
                <a:rPr lang="zh-CN" altLang="en-US" sz="1050" dirty="0">
                  <a:solidFill>
                    <a:srgbClr val="002C42"/>
                  </a:solidFill>
                </a:rPr>
                <a:t>templates</a:t>
              </a:r>
              <a:r>
                <a:rPr lang="en-US" sz="1050" dirty="0">
                  <a:solidFill>
                    <a:srgbClr val="002C42"/>
                  </a:solidFill>
                </a:rPr>
                <a:t> that has been specifically designed to help anyone that is stepping into the world of PowerPoint for the very first time. We have many PowerPoint </a:t>
              </a:r>
              <a:r>
                <a:rPr lang="zh-CN" altLang="en-US" sz="1050" dirty="0">
                  <a:solidFill>
                    <a:srgbClr val="002C42"/>
                  </a:solidFill>
                </a:rPr>
                <a:t>templates</a:t>
              </a:r>
              <a:r>
                <a:rPr lang="en-US" sz="1050" dirty="0">
                  <a:solidFill>
                    <a:srgbClr val="002C42"/>
                  </a:solidFill>
                </a:rPr>
                <a:t> that has been specifically designed to help anyone that is stepping into the world of PowerPoint for the very first time. We have many PowerPoint </a:t>
              </a:r>
              <a:r>
                <a:rPr lang="zh-CN" altLang="en-US" sz="1050" dirty="0">
                  <a:solidFill>
                    <a:srgbClr val="002C42"/>
                  </a:solidFill>
                </a:rPr>
                <a:t>templates</a:t>
              </a:r>
              <a:r>
                <a:rPr lang="en-US" sz="1050" dirty="0">
                  <a:solidFill>
                    <a:srgbClr val="002C42"/>
                  </a:solidFill>
                </a:rPr>
                <a:t> that has been specifically designed to help anyone that is stepping into the world of PowerPoint for the very first time. </a:t>
              </a:r>
              <a:endParaRPr lang="zh-CN" altLang="en-US" sz="1050" dirty="0">
                <a:solidFill>
                  <a:srgbClr val="002C42"/>
                </a:solidFill>
              </a:endParaRPr>
            </a:p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050" dirty="0">
                <a:solidFill>
                  <a:srgbClr val="002C42"/>
                </a:solidFill>
              </a:endParaRPr>
            </a:p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sz="1050" dirty="0">
                  <a:solidFill>
                    <a:srgbClr val="002C42"/>
                  </a:solidFill>
                  <a:sym typeface="+mn-ea"/>
                </a:rPr>
                <a:t>We have many PowerPoint </a:t>
              </a:r>
              <a:r>
                <a:rPr lang="zh-CN" altLang="en-US" sz="1050" dirty="0">
                  <a:solidFill>
                    <a:srgbClr val="002C42"/>
                  </a:solidFill>
                  <a:sym typeface="+mn-ea"/>
                </a:rPr>
                <a:t>templates</a:t>
              </a:r>
              <a:r>
                <a:rPr lang="en-US" sz="1050" dirty="0">
                  <a:solidFill>
                    <a:srgbClr val="002C42"/>
                  </a:solidFill>
                  <a:sym typeface="+mn-ea"/>
                </a:rPr>
                <a:t> that has been specifically designed to help anyone that is stepping into the world of PowerPoint for the very first time. We have many PowerPoint </a:t>
              </a:r>
              <a:r>
                <a:rPr lang="zh-CN" altLang="en-US" sz="1050" dirty="0">
                  <a:solidFill>
                    <a:srgbClr val="002C42"/>
                  </a:solidFill>
                  <a:sym typeface="+mn-ea"/>
                </a:rPr>
                <a:t>templates</a:t>
              </a:r>
              <a:r>
                <a:rPr lang="en-US" sz="1050" dirty="0">
                  <a:solidFill>
                    <a:srgbClr val="002C42"/>
                  </a:solidFill>
                  <a:sym typeface="+mn-ea"/>
                </a:rPr>
                <a:t> that has been specifically designed to help anyone that is stepping into the world of PowerPoint for the very first time. We have many PowerPoint </a:t>
              </a:r>
              <a:r>
                <a:rPr lang="zh-CN" altLang="en-US" sz="1050" dirty="0">
                  <a:solidFill>
                    <a:srgbClr val="002C42"/>
                  </a:solidFill>
                  <a:sym typeface="+mn-ea"/>
                </a:rPr>
                <a:t>templates</a:t>
              </a:r>
              <a:r>
                <a:rPr lang="en-US" sz="1050" dirty="0">
                  <a:solidFill>
                    <a:srgbClr val="002C42"/>
                  </a:solidFill>
                  <a:sym typeface="+mn-ea"/>
                </a:rPr>
                <a:t> that has been specifically designed to help anyone that is stepping into the world of PowerPoint for the very first time. </a:t>
              </a:r>
              <a:endParaRPr lang="zh-CN" altLang="en-US" sz="1050" dirty="0">
                <a:solidFill>
                  <a:srgbClr val="002C42"/>
                </a:solidFill>
              </a:endParaRPr>
            </a:p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050" dirty="0">
                <a:solidFill>
                  <a:srgbClr val="002C4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6372645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ED21E64-05AD-4745-9273-B165D6C969B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294" y="1521821"/>
            <a:ext cx="2176321" cy="237219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34FAAB9-7D2A-4CBA-856A-EE36C413C42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1126" y="1396473"/>
            <a:ext cx="3553091" cy="384852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3AA1331-A32F-4F78-9B89-E79700624788}"/>
              </a:ext>
            </a:extLst>
          </p:cNvPr>
          <p:cNvSpPr txBox="1"/>
          <p:nvPr/>
        </p:nvSpPr>
        <p:spPr>
          <a:xfrm>
            <a:off x="3649828" y="3028925"/>
            <a:ext cx="53687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latin typeface="Arial Black" panose="020B0A04020102020204" pitchFamily="34" charset="0"/>
              </a:rPr>
              <a:t>THANKS </a:t>
            </a:r>
            <a:endParaRPr lang="zh-CN" altLang="en-US" sz="8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0594319"/>
      </p:ext>
    </p:extLst>
  </p:cSld>
  <p:clrMapOvr>
    <a:masterClrMapping/>
  </p:clrMapOvr>
  <p:transition spd="slow" advTm="3000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045F8374-DC46-4C7D-B30D-92323056D1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 rot="16690930">
            <a:off x="2836585" y="147203"/>
            <a:ext cx="4530266" cy="656359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B7EF6C1-CF19-423E-A8A4-DADE376573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30793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0FDEC56-873D-4C05-935C-F3B2EDB920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099" y="394770"/>
            <a:ext cx="4422418" cy="420915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6EA4B719-224C-44A7-8806-D1F6D541BD39}"/>
              </a:ext>
            </a:extLst>
          </p:cNvPr>
          <p:cNvSpPr txBox="1"/>
          <p:nvPr/>
        </p:nvSpPr>
        <p:spPr>
          <a:xfrm>
            <a:off x="3055669" y="2114626"/>
            <a:ext cx="33708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PART 1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76">
            <a:extLst>
              <a:ext uri="{FF2B5EF4-FFF2-40B4-BE49-F238E27FC236}">
                <a16:creationId xmlns:a16="http://schemas.microsoft.com/office/drawing/2014/main" id="{84D67D92-BB15-4679-AE19-8DE0453DA2EC}"/>
              </a:ext>
            </a:extLst>
          </p:cNvPr>
          <p:cNvSpPr txBox="1"/>
          <p:nvPr/>
        </p:nvSpPr>
        <p:spPr>
          <a:xfrm>
            <a:off x="3087300" y="2860485"/>
            <a:ext cx="2480167" cy="78021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44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第一部分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546E650-46CE-44B0-82B4-A5D932AB1B05}"/>
              </a:ext>
            </a:extLst>
          </p:cNvPr>
          <p:cNvSpPr/>
          <p:nvPr/>
        </p:nvSpPr>
        <p:spPr>
          <a:xfrm>
            <a:off x="3056612" y="4163986"/>
            <a:ext cx="2832763" cy="367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79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11" name="TextBox 76">
            <a:extLst>
              <a:ext uri="{FF2B5EF4-FFF2-40B4-BE49-F238E27FC236}">
                <a16:creationId xmlns:a16="http://schemas.microsoft.com/office/drawing/2014/main" id="{F4FAE5B3-4775-4272-8947-FE1606077D56}"/>
              </a:ext>
            </a:extLst>
          </p:cNvPr>
          <p:cNvSpPr txBox="1"/>
          <p:nvPr/>
        </p:nvSpPr>
        <p:spPr>
          <a:xfrm>
            <a:off x="2924456" y="3600453"/>
            <a:ext cx="2643011" cy="45935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8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2396995559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  <p:bldP spid="10" grpId="0" bldLvl="0"/>
      <p:bldP spid="11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B7EF6C1-CF19-423E-A8A4-DADE376573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76859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8FC74E54-B292-460A-A44B-8B0C24902938}"/>
              </a:ext>
            </a:extLst>
          </p:cNvPr>
          <p:cNvGrpSpPr/>
          <p:nvPr/>
        </p:nvGrpSpPr>
        <p:grpSpPr>
          <a:xfrm>
            <a:off x="118183" y="2103212"/>
            <a:ext cx="11955634" cy="3004234"/>
            <a:chOff x="1" y="1202803"/>
            <a:chExt cx="9145588" cy="229812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463CDFCB-62F1-4598-A5EF-C12670A7E427}"/>
                </a:ext>
              </a:extLst>
            </p:cNvPr>
            <p:cNvSpPr/>
            <p:nvPr/>
          </p:nvSpPr>
          <p:spPr>
            <a:xfrm>
              <a:off x="1" y="2861421"/>
              <a:ext cx="9145588" cy="65399"/>
            </a:xfrm>
            <a:prstGeom prst="rect">
              <a:avLst/>
            </a:prstGeom>
            <a:solidFill>
              <a:srgbClr val="442C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2343" tIns="46172" rIns="92343" bIns="46172"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571E135F-1CAE-486A-BA6F-D1CFD2D8CC53}"/>
                </a:ext>
              </a:extLst>
            </p:cNvPr>
            <p:cNvGrpSpPr/>
            <p:nvPr/>
          </p:nvGrpSpPr>
          <p:grpSpPr>
            <a:xfrm>
              <a:off x="980451" y="2438266"/>
              <a:ext cx="869960" cy="869821"/>
              <a:chOff x="4345444" y="2542859"/>
              <a:chExt cx="1810550" cy="1811205"/>
            </a:xfrm>
            <a:solidFill>
              <a:srgbClr val="FFCC00"/>
            </a:solidFill>
          </p:grpSpPr>
          <p:sp>
            <p:nvSpPr>
              <p:cNvPr id="16" name="同心圆 11">
                <a:extLst>
                  <a:ext uri="{FF2B5EF4-FFF2-40B4-BE49-F238E27FC236}">
                    <a16:creationId xmlns:a16="http://schemas.microsoft.com/office/drawing/2014/main" id="{916631BB-0960-465D-A7F4-F9BE95D02773}"/>
                  </a:ext>
                </a:extLst>
              </p:cNvPr>
              <p:cNvSpPr/>
              <p:nvPr/>
            </p:nvSpPr>
            <p:spPr>
              <a:xfrm>
                <a:off x="4345444" y="2542859"/>
                <a:ext cx="1810550" cy="1811205"/>
              </a:xfrm>
              <a:prstGeom prst="donut">
                <a:avLst>
                  <a:gd name="adj" fmla="val 4879"/>
                </a:avLst>
              </a:prstGeom>
              <a:solidFill>
                <a:srgbClr val="EB89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7EEAAD63-8CD3-45D2-B9E2-4CED33C70ABA}"/>
                  </a:ext>
                </a:extLst>
              </p:cNvPr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5B0D3CC-2FC2-40F7-9A51-95A113E177A9}"/>
                </a:ext>
              </a:extLst>
            </p:cNvPr>
            <p:cNvGrpSpPr/>
            <p:nvPr/>
          </p:nvGrpSpPr>
          <p:grpSpPr>
            <a:xfrm>
              <a:off x="2975610" y="2443480"/>
              <a:ext cx="882015" cy="882015"/>
              <a:chOff x="4345444" y="2542859"/>
              <a:chExt cx="1810550" cy="1811205"/>
            </a:xfrm>
            <a:solidFill>
              <a:srgbClr val="FFCC00"/>
            </a:solidFill>
          </p:grpSpPr>
          <p:sp>
            <p:nvSpPr>
              <p:cNvPr id="21" name="同心圆 25">
                <a:extLst>
                  <a:ext uri="{FF2B5EF4-FFF2-40B4-BE49-F238E27FC236}">
                    <a16:creationId xmlns:a16="http://schemas.microsoft.com/office/drawing/2014/main" id="{6C37B319-83B9-456B-8DC7-790DAE24C962}"/>
                  </a:ext>
                </a:extLst>
              </p:cNvPr>
              <p:cNvSpPr/>
              <p:nvPr/>
            </p:nvSpPr>
            <p:spPr>
              <a:xfrm>
                <a:off x="4345444" y="2542859"/>
                <a:ext cx="1810550" cy="1811205"/>
              </a:xfrm>
              <a:prstGeom prst="donut">
                <a:avLst>
                  <a:gd name="adj" fmla="val 4879"/>
                </a:avLst>
              </a:prstGeom>
              <a:solidFill>
                <a:srgbClr val="EB89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8B2B7113-040A-4105-9C9D-D93FD579429C}"/>
                  </a:ext>
                </a:extLst>
              </p:cNvPr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25" name="同心圆 32">
              <a:extLst>
                <a:ext uri="{FF2B5EF4-FFF2-40B4-BE49-F238E27FC236}">
                  <a16:creationId xmlns:a16="http://schemas.microsoft.com/office/drawing/2014/main" id="{1FAFAD96-2C5F-4DD2-BE20-7B3F760F2F05}"/>
                </a:ext>
              </a:extLst>
            </p:cNvPr>
            <p:cNvSpPr/>
            <p:nvPr/>
          </p:nvSpPr>
          <p:spPr>
            <a:xfrm>
              <a:off x="4090670" y="2543810"/>
              <a:ext cx="680720" cy="680720"/>
            </a:xfrm>
            <a:prstGeom prst="donut">
              <a:avLst>
                <a:gd name="adj" fmla="val 4879"/>
              </a:avLst>
            </a:prstGeom>
            <a:solidFill>
              <a:srgbClr val="EB89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F791318E-6C02-42B9-A633-E9BC5D718269}"/>
                </a:ext>
              </a:extLst>
            </p:cNvPr>
            <p:cNvGrpSpPr/>
            <p:nvPr/>
          </p:nvGrpSpPr>
          <p:grpSpPr>
            <a:xfrm>
              <a:off x="5056824" y="2544016"/>
              <a:ext cx="680891" cy="680781"/>
              <a:chOff x="4345444" y="2542859"/>
              <a:chExt cx="1810550" cy="1811205"/>
            </a:xfrm>
            <a:solidFill>
              <a:srgbClr val="FFCC00"/>
            </a:solidFill>
          </p:grpSpPr>
          <p:sp>
            <p:nvSpPr>
              <p:cNvPr id="31" name="同心圆 39">
                <a:extLst>
                  <a:ext uri="{FF2B5EF4-FFF2-40B4-BE49-F238E27FC236}">
                    <a16:creationId xmlns:a16="http://schemas.microsoft.com/office/drawing/2014/main" id="{F8D6155F-3F0D-493C-8FFC-CC9E58545250}"/>
                  </a:ext>
                </a:extLst>
              </p:cNvPr>
              <p:cNvSpPr/>
              <p:nvPr/>
            </p:nvSpPr>
            <p:spPr>
              <a:xfrm>
                <a:off x="4345444" y="2542859"/>
                <a:ext cx="1810550" cy="1811205"/>
              </a:xfrm>
              <a:prstGeom prst="donut">
                <a:avLst>
                  <a:gd name="adj" fmla="val 4879"/>
                </a:avLst>
              </a:prstGeom>
              <a:solidFill>
                <a:srgbClr val="EB89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AD4F2A35-0BB2-4EF4-80DB-CA77937DBE5E}"/>
                  </a:ext>
                </a:extLst>
              </p:cNvPr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36" name="同心圆 46">
              <a:extLst>
                <a:ext uri="{FF2B5EF4-FFF2-40B4-BE49-F238E27FC236}">
                  <a16:creationId xmlns:a16="http://schemas.microsoft.com/office/drawing/2014/main" id="{8EE23DD8-4D25-4E43-93DB-10A745D0D13D}"/>
                </a:ext>
              </a:extLst>
            </p:cNvPr>
            <p:cNvSpPr/>
            <p:nvPr/>
          </p:nvSpPr>
          <p:spPr>
            <a:xfrm>
              <a:off x="5970986" y="2431103"/>
              <a:ext cx="906755" cy="906611"/>
            </a:xfrm>
            <a:prstGeom prst="donut">
              <a:avLst>
                <a:gd name="adj" fmla="val 4879"/>
              </a:avLst>
            </a:prstGeom>
            <a:solidFill>
              <a:srgbClr val="EB89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FC52FB0B-BB15-4F04-BD5D-AC07B0B83126}"/>
                </a:ext>
              </a:extLst>
            </p:cNvPr>
            <p:cNvGrpSpPr/>
            <p:nvPr/>
          </p:nvGrpSpPr>
          <p:grpSpPr>
            <a:xfrm>
              <a:off x="7111015" y="2267888"/>
              <a:ext cx="1233232" cy="1233035"/>
              <a:chOff x="4345444" y="2542859"/>
              <a:chExt cx="1810550" cy="1811205"/>
            </a:xfrm>
            <a:solidFill>
              <a:srgbClr val="FFCC00"/>
            </a:solidFill>
          </p:grpSpPr>
          <p:sp>
            <p:nvSpPr>
              <p:cNvPr id="41" name="同心圆 53">
                <a:extLst>
                  <a:ext uri="{FF2B5EF4-FFF2-40B4-BE49-F238E27FC236}">
                    <a16:creationId xmlns:a16="http://schemas.microsoft.com/office/drawing/2014/main" id="{1EFEC39B-1A13-4128-86FA-199E3394A738}"/>
                  </a:ext>
                </a:extLst>
              </p:cNvPr>
              <p:cNvSpPr/>
              <p:nvPr/>
            </p:nvSpPr>
            <p:spPr>
              <a:xfrm>
                <a:off x="4345444" y="2542859"/>
                <a:ext cx="1810550" cy="1811205"/>
              </a:xfrm>
              <a:prstGeom prst="donut">
                <a:avLst>
                  <a:gd name="adj" fmla="val 4879"/>
                </a:avLst>
              </a:prstGeom>
              <a:solidFill>
                <a:srgbClr val="EB89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07EF7EB9-6483-4D44-A7F0-FDD3D254E83D}"/>
                  </a:ext>
                </a:extLst>
              </p:cNvPr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AFE736D9-FE97-4D62-9845-ABE643869B6E}"/>
                </a:ext>
              </a:extLst>
            </p:cNvPr>
            <p:cNvGrpSpPr/>
            <p:nvPr/>
          </p:nvGrpSpPr>
          <p:grpSpPr>
            <a:xfrm>
              <a:off x="520654" y="1202803"/>
              <a:ext cx="1941598" cy="1165092"/>
              <a:chOff x="689131" y="1249678"/>
              <a:chExt cx="1631535" cy="1106048"/>
            </a:xfrm>
          </p:grpSpPr>
          <p:sp>
            <p:nvSpPr>
              <p:cNvPr id="44" name="TextBox 145">
                <a:extLst>
                  <a:ext uri="{FF2B5EF4-FFF2-40B4-BE49-F238E27FC236}">
                    <a16:creationId xmlns:a16="http://schemas.microsoft.com/office/drawing/2014/main" id="{3AF710E9-5F2E-43DB-A36F-3E8F18DC4E13}"/>
                  </a:ext>
                </a:extLst>
              </p:cNvPr>
              <p:cNvSpPr txBox="1"/>
              <p:nvPr/>
            </p:nvSpPr>
            <p:spPr>
              <a:xfrm>
                <a:off x="800766" y="1667530"/>
                <a:ext cx="1363987" cy="600419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9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We have many PowerPoint </a:t>
                </a:r>
                <a:r>
                  <a:rPr lang="en-US" altLang="zh-CN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templates that has been</a:t>
                </a:r>
              </a:p>
            </p:txBody>
          </p: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AB25F0A9-9C73-451A-803A-7D5CF3C424DB}"/>
                  </a:ext>
                </a:extLst>
              </p:cNvPr>
              <p:cNvGrpSpPr/>
              <p:nvPr/>
            </p:nvGrpSpPr>
            <p:grpSpPr>
              <a:xfrm>
                <a:off x="689131" y="1249678"/>
                <a:ext cx="1631535" cy="1106048"/>
                <a:chOff x="689131" y="1249678"/>
                <a:chExt cx="1631535" cy="1106048"/>
              </a:xfrm>
            </p:grpSpPr>
            <p:cxnSp>
              <p:nvCxnSpPr>
                <p:cNvPr id="46" name="直接连接符 45">
                  <a:extLst>
                    <a:ext uri="{FF2B5EF4-FFF2-40B4-BE49-F238E27FC236}">
                      <a16:creationId xmlns:a16="http://schemas.microsoft.com/office/drawing/2014/main" id="{0292C37B-61A7-47B3-99EB-F72B22169287}"/>
                    </a:ext>
                  </a:extLst>
                </p:cNvPr>
                <p:cNvCxnSpPr/>
                <p:nvPr/>
              </p:nvCxnSpPr>
              <p:spPr>
                <a:xfrm flipV="1">
                  <a:off x="1481601" y="2139702"/>
                  <a:ext cx="0" cy="216024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headEnd type="oval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7" name="TextBox 148">
                  <a:extLst>
                    <a:ext uri="{FF2B5EF4-FFF2-40B4-BE49-F238E27FC236}">
                      <a16:creationId xmlns:a16="http://schemas.microsoft.com/office/drawing/2014/main" id="{FE275952-A690-4713-A00B-3F6711A66246}"/>
                    </a:ext>
                  </a:extLst>
                </p:cNvPr>
                <p:cNvSpPr txBox="1"/>
                <p:nvPr/>
              </p:nvSpPr>
              <p:spPr>
                <a:xfrm>
                  <a:off x="689131" y="1249678"/>
                  <a:ext cx="1631535" cy="438269"/>
                </a:xfrm>
                <a:prstGeom prst="rect">
                  <a:avLst/>
                </a:prstGeom>
                <a:noFill/>
              </p:spPr>
              <p:txBody>
                <a:bodyPr wrap="square" lIns="91431" tIns="0" rIns="91431" bIns="0" rtlCol="0" anchor="t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endPara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华文黑体" pitchFamily="2" charset="-122"/>
                  </a:endParaRPr>
                </a:p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0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华文黑体" pitchFamily="2" charset="-122"/>
                    </a:rPr>
                    <a:t>点此替换文本</a:t>
                  </a:r>
                </a:p>
              </p:txBody>
            </p:sp>
          </p:grp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A9ABC676-36A8-4BFA-9F2E-12504375C6E7}"/>
                </a:ext>
              </a:extLst>
            </p:cNvPr>
            <p:cNvGrpSpPr/>
            <p:nvPr/>
          </p:nvGrpSpPr>
          <p:grpSpPr>
            <a:xfrm>
              <a:off x="2555776" y="1274812"/>
              <a:ext cx="1575314" cy="1057353"/>
              <a:chOff x="873900" y="1463771"/>
              <a:chExt cx="1166203" cy="891955"/>
            </a:xfrm>
          </p:grpSpPr>
          <p:sp>
            <p:nvSpPr>
              <p:cNvPr id="49" name="TextBox 150">
                <a:extLst>
                  <a:ext uri="{FF2B5EF4-FFF2-40B4-BE49-F238E27FC236}">
                    <a16:creationId xmlns:a16="http://schemas.microsoft.com/office/drawing/2014/main" id="{E3F97FFE-D3F0-4DEC-968C-0BA0B9D7A92F}"/>
                  </a:ext>
                </a:extLst>
              </p:cNvPr>
              <p:cNvSpPr txBox="1"/>
              <p:nvPr/>
            </p:nvSpPr>
            <p:spPr>
              <a:xfrm>
                <a:off x="873900" y="1767302"/>
                <a:ext cx="1166203" cy="518715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9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We have many PowerPoint </a:t>
                </a:r>
                <a:r>
                  <a:rPr lang="en-US" altLang="zh-CN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templates that has been</a:t>
                </a:r>
              </a:p>
            </p:txBody>
          </p: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622F5B43-BA04-4B4E-B5F6-A42861AE3841}"/>
                  </a:ext>
                </a:extLst>
              </p:cNvPr>
              <p:cNvGrpSpPr/>
              <p:nvPr/>
            </p:nvGrpSpPr>
            <p:grpSpPr>
              <a:xfrm>
                <a:off x="947384" y="1463771"/>
                <a:ext cx="1008112" cy="891955"/>
                <a:chOff x="947384" y="1463771"/>
                <a:chExt cx="1008112" cy="891955"/>
              </a:xfrm>
            </p:grpSpPr>
            <p:cxnSp>
              <p:nvCxnSpPr>
                <p:cNvPr id="51" name="直接连接符 50">
                  <a:extLst>
                    <a:ext uri="{FF2B5EF4-FFF2-40B4-BE49-F238E27FC236}">
                      <a16:creationId xmlns:a16="http://schemas.microsoft.com/office/drawing/2014/main" id="{DFE5F6E9-1A58-44B9-90EB-947EF111FF1A}"/>
                    </a:ext>
                  </a:extLst>
                </p:cNvPr>
                <p:cNvCxnSpPr/>
                <p:nvPr/>
              </p:nvCxnSpPr>
              <p:spPr>
                <a:xfrm flipV="1">
                  <a:off x="1481601" y="2139702"/>
                  <a:ext cx="0" cy="216024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headEnd type="oval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2" name="TextBox 153">
                  <a:extLst>
                    <a:ext uri="{FF2B5EF4-FFF2-40B4-BE49-F238E27FC236}">
                      <a16:creationId xmlns:a16="http://schemas.microsoft.com/office/drawing/2014/main" id="{F0E907AA-6028-452F-B7EA-562329D39017}"/>
                    </a:ext>
                  </a:extLst>
                </p:cNvPr>
                <p:cNvSpPr txBox="1"/>
                <p:nvPr/>
              </p:nvSpPr>
              <p:spPr>
                <a:xfrm>
                  <a:off x="947384" y="1463771"/>
                  <a:ext cx="1008112" cy="350503"/>
                </a:xfrm>
                <a:prstGeom prst="rect">
                  <a:avLst/>
                </a:prstGeom>
                <a:noFill/>
              </p:spPr>
              <p:txBody>
                <a:bodyPr wrap="square" lIns="91431" tIns="0" rIns="91431" bIns="0" rtlCol="0" anchor="t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endParaRPr lang="en-US" altLang="zh-CN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华文黑体" pitchFamily="2" charset="-122"/>
                  </a:endParaRPr>
                </a:p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9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华文黑体" pitchFamily="2" charset="-122"/>
                    </a:rPr>
                    <a:t>点此替换文本</a:t>
                  </a:r>
                </a:p>
              </p:txBody>
            </p:sp>
          </p:grp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5BCC4E66-2E9D-45AF-B954-E9DD2835DE33}"/>
                </a:ext>
              </a:extLst>
            </p:cNvPr>
            <p:cNvGrpSpPr/>
            <p:nvPr/>
          </p:nvGrpSpPr>
          <p:grpSpPr>
            <a:xfrm>
              <a:off x="4499992" y="1202805"/>
              <a:ext cx="1639315" cy="1123946"/>
              <a:chOff x="873900" y="1484920"/>
              <a:chExt cx="1166203" cy="870806"/>
            </a:xfrm>
          </p:grpSpPr>
          <p:sp>
            <p:nvSpPr>
              <p:cNvPr id="54" name="TextBox 155">
                <a:extLst>
                  <a:ext uri="{FF2B5EF4-FFF2-40B4-BE49-F238E27FC236}">
                    <a16:creationId xmlns:a16="http://schemas.microsoft.com/office/drawing/2014/main" id="{550DCC7D-63DE-4C5E-A22D-50B0716A2022}"/>
                  </a:ext>
                </a:extLst>
              </p:cNvPr>
              <p:cNvSpPr txBox="1"/>
              <p:nvPr/>
            </p:nvSpPr>
            <p:spPr>
              <a:xfrm>
                <a:off x="873900" y="1767302"/>
                <a:ext cx="1166203" cy="490023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9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We have many PowerPoint </a:t>
                </a:r>
                <a:r>
                  <a:rPr lang="en-US" altLang="zh-CN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templates that has been</a:t>
                </a:r>
              </a:p>
            </p:txBody>
          </p:sp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9D801A95-160C-4300-AF09-3A652FB6830C}"/>
                  </a:ext>
                </a:extLst>
              </p:cNvPr>
              <p:cNvGrpSpPr/>
              <p:nvPr/>
            </p:nvGrpSpPr>
            <p:grpSpPr>
              <a:xfrm>
                <a:off x="947384" y="1484920"/>
                <a:ext cx="1008112" cy="870806"/>
                <a:chOff x="947384" y="1484920"/>
                <a:chExt cx="1008112" cy="870806"/>
              </a:xfrm>
            </p:grpSpPr>
            <p:cxnSp>
              <p:nvCxnSpPr>
                <p:cNvPr id="56" name="直接连接符 55">
                  <a:extLst>
                    <a:ext uri="{FF2B5EF4-FFF2-40B4-BE49-F238E27FC236}">
                      <a16:creationId xmlns:a16="http://schemas.microsoft.com/office/drawing/2014/main" id="{D736463D-3576-428D-B659-44515B848DE4}"/>
                    </a:ext>
                  </a:extLst>
                </p:cNvPr>
                <p:cNvCxnSpPr/>
                <p:nvPr/>
              </p:nvCxnSpPr>
              <p:spPr>
                <a:xfrm flipV="1">
                  <a:off x="1481601" y="2139702"/>
                  <a:ext cx="0" cy="216024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headEnd type="oval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7" name="TextBox 158">
                  <a:extLst>
                    <a:ext uri="{FF2B5EF4-FFF2-40B4-BE49-F238E27FC236}">
                      <a16:creationId xmlns:a16="http://schemas.microsoft.com/office/drawing/2014/main" id="{F48BC702-85E6-4DD1-9252-384AA94A8166}"/>
                    </a:ext>
                  </a:extLst>
                </p:cNvPr>
                <p:cNvSpPr txBox="1"/>
                <p:nvPr/>
              </p:nvSpPr>
              <p:spPr>
                <a:xfrm>
                  <a:off x="947384" y="1484920"/>
                  <a:ext cx="1008112" cy="321918"/>
                </a:xfrm>
                <a:prstGeom prst="rect">
                  <a:avLst/>
                </a:prstGeom>
                <a:noFill/>
              </p:spPr>
              <p:txBody>
                <a:bodyPr wrap="square" lIns="91431" tIns="0" rIns="91431" bIns="0" rtlCol="0" anchor="t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endParaRPr lang="en-US" altLang="zh-CN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华文黑体" pitchFamily="2" charset="-122"/>
                  </a:endParaRPr>
                </a:p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9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华文黑体" pitchFamily="2" charset="-122"/>
                    </a:rPr>
                    <a:t>点此替换文本</a:t>
                  </a:r>
                </a:p>
              </p:txBody>
            </p:sp>
          </p:grp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8C933BA4-328B-4471-9221-98FD14BFBAB5}"/>
                </a:ext>
              </a:extLst>
            </p:cNvPr>
            <p:cNvGrpSpPr/>
            <p:nvPr/>
          </p:nvGrpSpPr>
          <p:grpSpPr>
            <a:xfrm>
              <a:off x="6837777" y="1274812"/>
              <a:ext cx="1550647" cy="966864"/>
              <a:chOff x="873900" y="1500387"/>
              <a:chExt cx="1166203" cy="771756"/>
            </a:xfrm>
          </p:grpSpPr>
          <p:sp>
            <p:nvSpPr>
              <p:cNvPr id="59" name="TextBox 160">
                <a:extLst>
                  <a:ext uri="{FF2B5EF4-FFF2-40B4-BE49-F238E27FC236}">
                    <a16:creationId xmlns:a16="http://schemas.microsoft.com/office/drawing/2014/main" id="{DC1804BB-C2CA-466A-8093-47D8144A39CD}"/>
                  </a:ext>
                </a:extLst>
              </p:cNvPr>
              <p:cNvSpPr txBox="1"/>
              <p:nvPr/>
            </p:nvSpPr>
            <p:spPr>
              <a:xfrm>
                <a:off x="873900" y="1767301"/>
                <a:ext cx="1166203" cy="504842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9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We have many PowerPoint </a:t>
                </a:r>
                <a:r>
                  <a:rPr lang="en-US" altLang="zh-CN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templates that has been</a:t>
                </a:r>
              </a:p>
            </p:txBody>
          </p:sp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B6567996-4964-48F0-9E60-E3DA89ECD86B}"/>
                  </a:ext>
                </a:extLst>
              </p:cNvPr>
              <p:cNvGrpSpPr/>
              <p:nvPr/>
            </p:nvGrpSpPr>
            <p:grpSpPr>
              <a:xfrm>
                <a:off x="947384" y="1500387"/>
                <a:ext cx="1008112" cy="693321"/>
                <a:chOff x="947384" y="1500387"/>
                <a:chExt cx="1008112" cy="693321"/>
              </a:xfrm>
            </p:grpSpPr>
            <p:cxnSp>
              <p:nvCxnSpPr>
                <p:cNvPr id="61" name="直接连接符 60">
                  <a:extLst>
                    <a:ext uri="{FF2B5EF4-FFF2-40B4-BE49-F238E27FC236}">
                      <a16:creationId xmlns:a16="http://schemas.microsoft.com/office/drawing/2014/main" id="{B7A9057D-AD73-4C46-BCC4-31B10F8A3A19}"/>
                    </a:ext>
                  </a:extLst>
                </p:cNvPr>
                <p:cNvCxnSpPr/>
                <p:nvPr/>
              </p:nvCxnSpPr>
              <p:spPr>
                <a:xfrm flipV="1">
                  <a:off x="1481601" y="2085697"/>
                  <a:ext cx="0" cy="108011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headEnd type="oval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2" name="TextBox 163">
                  <a:extLst>
                    <a:ext uri="{FF2B5EF4-FFF2-40B4-BE49-F238E27FC236}">
                      <a16:creationId xmlns:a16="http://schemas.microsoft.com/office/drawing/2014/main" id="{6538BBCA-1717-48E5-B685-DC40BAFBEEE4}"/>
                    </a:ext>
                  </a:extLst>
                </p:cNvPr>
                <p:cNvSpPr txBox="1"/>
                <p:nvPr/>
              </p:nvSpPr>
              <p:spPr>
                <a:xfrm>
                  <a:off x="947384" y="1500387"/>
                  <a:ext cx="1008112" cy="331653"/>
                </a:xfrm>
                <a:prstGeom prst="rect">
                  <a:avLst/>
                </a:prstGeom>
                <a:noFill/>
              </p:spPr>
              <p:txBody>
                <a:bodyPr wrap="square" lIns="91431" tIns="0" rIns="91431" bIns="0" rtlCol="0" anchor="t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endParaRPr lang="en-US" altLang="zh-CN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华文黑体" pitchFamily="2" charset="-122"/>
                  </a:endParaRPr>
                </a:p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9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华文黑体" pitchFamily="2" charset="-122"/>
                    </a:rPr>
                    <a:t>点此替换文本</a:t>
                  </a:r>
                </a:p>
              </p:txBody>
            </p:sp>
          </p:grpSp>
        </p:grpSp>
      </p:grpSp>
      <p:pic>
        <p:nvPicPr>
          <p:cNvPr id="78" name="图片 77">
            <a:extLst>
              <a:ext uri="{FF2B5EF4-FFF2-40B4-BE49-F238E27FC236}">
                <a16:creationId xmlns:a16="http://schemas.microsoft.com/office/drawing/2014/main" id="{93483912-2424-43C3-946E-6EB8DA5DD69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50" r="30561" b="73246"/>
          <a:stretch/>
        </p:blipFill>
        <p:spPr>
          <a:xfrm>
            <a:off x="2814147" y="3899923"/>
            <a:ext cx="873543" cy="863296"/>
          </a:xfrm>
          <a:prstGeom prst="rect">
            <a:avLst/>
          </a:prstGeom>
        </p:spPr>
      </p:pic>
      <p:pic>
        <p:nvPicPr>
          <p:cNvPr id="80" name="图片 79">
            <a:extLst>
              <a:ext uri="{FF2B5EF4-FFF2-40B4-BE49-F238E27FC236}">
                <a16:creationId xmlns:a16="http://schemas.microsoft.com/office/drawing/2014/main" id="{41E5CFE7-EB97-48CB-A176-8B637ABD0B4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39" r="65721" b="29885"/>
          <a:stretch/>
        </p:blipFill>
        <p:spPr>
          <a:xfrm>
            <a:off x="5494475" y="3778577"/>
            <a:ext cx="808888" cy="1112912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id="{8B91A45C-5290-4B84-B108-39B4048CBC3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29" t="70115" r="32692"/>
          <a:stretch/>
        </p:blipFill>
        <p:spPr>
          <a:xfrm>
            <a:off x="7938725" y="3523866"/>
            <a:ext cx="1079000" cy="1233185"/>
          </a:xfrm>
          <a:prstGeom prst="rect">
            <a:avLst/>
          </a:prstGeom>
        </p:spPr>
      </p:pic>
      <p:sp>
        <p:nvSpPr>
          <p:cNvPr id="82" name="文本框 81">
            <a:extLst>
              <a:ext uri="{FF2B5EF4-FFF2-40B4-BE49-F238E27FC236}">
                <a16:creationId xmlns:a16="http://schemas.microsoft.com/office/drawing/2014/main" id="{E4D4AD1D-AB11-402D-B36D-AA06DD6F10F1}"/>
              </a:ext>
            </a:extLst>
          </p:cNvPr>
          <p:cNvSpPr txBox="1"/>
          <p:nvPr/>
        </p:nvSpPr>
        <p:spPr>
          <a:xfrm>
            <a:off x="4097207" y="220670"/>
            <a:ext cx="409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CONTENTS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3" name="TextBox 76">
            <a:extLst>
              <a:ext uri="{FF2B5EF4-FFF2-40B4-BE49-F238E27FC236}">
                <a16:creationId xmlns:a16="http://schemas.microsoft.com/office/drawing/2014/main" id="{86B3840E-C2C4-4A68-B4B3-BCF048B51A46}"/>
              </a:ext>
            </a:extLst>
          </p:cNvPr>
          <p:cNvSpPr txBox="1"/>
          <p:nvPr/>
        </p:nvSpPr>
        <p:spPr>
          <a:xfrm>
            <a:off x="5494448" y="915660"/>
            <a:ext cx="1107996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3105638289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id="{075EDC44-5377-4704-8B2D-E8C5E1A5FE84}"/>
              </a:ext>
            </a:extLst>
          </p:cNvPr>
          <p:cNvGrpSpPr/>
          <p:nvPr/>
        </p:nvGrpSpPr>
        <p:grpSpPr>
          <a:xfrm>
            <a:off x="1439045" y="1812469"/>
            <a:ext cx="9131462" cy="4416168"/>
            <a:chOff x="328698" y="776317"/>
            <a:chExt cx="10970085" cy="5305365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50A25566-976C-4310-B26E-5A8F33307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2268" y="776317"/>
              <a:ext cx="5711143" cy="5305365"/>
            </a:xfrm>
            <a:prstGeom prst="rect">
              <a:avLst/>
            </a:prstGeom>
          </p:spPr>
        </p:pic>
        <p:sp>
          <p:nvSpPr>
            <p:cNvPr id="6" name="Rectangle 15">
              <a:extLst>
                <a:ext uri="{FF2B5EF4-FFF2-40B4-BE49-F238E27FC236}">
                  <a16:creationId xmlns:a16="http://schemas.microsoft.com/office/drawing/2014/main" id="{85D14D30-DBC3-4EB4-999F-083E5FB585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6304" y="933609"/>
              <a:ext cx="1512888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r">
                <a:buFont typeface="Arial" panose="020B0604020202020204" pitchFamily="34" charset="0"/>
                <a:buNone/>
              </a:pPr>
              <a:r>
                <a:rPr lang="zh-CN" altLang="en-US" sz="1000" b="1" dirty="0">
                  <a:solidFill>
                    <a:srgbClr val="002C42"/>
                  </a:solidFill>
                </a:rPr>
                <a:t>点此替换文本 01</a:t>
              </a:r>
            </a:p>
            <a:p>
              <a:pPr algn="r">
                <a:buFont typeface="Arial" panose="020B0604020202020204" pitchFamily="34" charset="0"/>
                <a:buNone/>
              </a:pPr>
              <a:r>
                <a:rPr lang="en-US" sz="800" dirty="0">
                  <a:solidFill>
                    <a:srgbClr val="002C42"/>
                  </a:solidFill>
                </a:rPr>
                <a:t>We have many PowerPoint </a:t>
              </a:r>
              <a:r>
                <a:rPr lang="zh-CN" altLang="en-US" sz="800" dirty="0">
                  <a:solidFill>
                    <a:srgbClr val="002C42"/>
                  </a:solidFill>
                </a:rPr>
                <a:t>templates</a:t>
              </a:r>
              <a:r>
                <a:rPr lang="en-US" sz="800" dirty="0">
                  <a:solidFill>
                    <a:srgbClr val="002C42"/>
                  </a:solidFill>
                </a:rPr>
                <a:t> that has been specifically designed</a:t>
              </a:r>
              <a:r>
                <a:rPr lang="zh-CN" altLang="en-US" sz="800" dirty="0">
                  <a:solidFill>
                    <a:srgbClr val="002C42"/>
                  </a:solidFill>
                </a:rPr>
                <a:t>.</a:t>
              </a:r>
            </a:p>
          </p:txBody>
        </p:sp>
        <p:sp>
          <p:nvSpPr>
            <p:cNvPr id="7" name="Rectangle 17">
              <a:extLst>
                <a:ext uri="{FF2B5EF4-FFF2-40B4-BE49-F238E27FC236}">
                  <a16:creationId xmlns:a16="http://schemas.microsoft.com/office/drawing/2014/main" id="{7C6D8116-C833-4F9E-96FC-1790D7F2E1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698" y="5362088"/>
              <a:ext cx="1512887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r">
                <a:buFont typeface="Arial" panose="020B0604020202020204" pitchFamily="34" charset="0"/>
                <a:buNone/>
              </a:pPr>
              <a:r>
                <a:rPr lang="zh-CN" altLang="en-US" sz="1000" b="1" dirty="0">
                  <a:solidFill>
                    <a:srgbClr val="002C42"/>
                  </a:solidFill>
                </a:rPr>
                <a:t>点此替换文本 0</a:t>
              </a:r>
              <a:r>
                <a:rPr lang="en-US" altLang="en-US" sz="1000" b="1" dirty="0">
                  <a:solidFill>
                    <a:srgbClr val="002C42"/>
                  </a:solidFill>
                </a:rPr>
                <a:t>2</a:t>
              </a:r>
              <a:endParaRPr lang="zh-CN" altLang="en-US" sz="1000" b="1" dirty="0">
                <a:solidFill>
                  <a:srgbClr val="002C42"/>
                </a:solidFill>
              </a:endParaRPr>
            </a:p>
            <a:p>
              <a:pPr algn="r">
                <a:buFont typeface="Arial" panose="020B0604020202020204" pitchFamily="34" charset="0"/>
                <a:buNone/>
              </a:pPr>
              <a:r>
                <a:rPr lang="en-US" sz="800">
                  <a:solidFill>
                    <a:srgbClr val="002C42"/>
                  </a:solidFill>
                </a:rPr>
                <a:t>We have many PowerPoint </a:t>
              </a:r>
              <a:r>
                <a:rPr lang="zh-CN" altLang="en-US" sz="800" dirty="0">
                  <a:solidFill>
                    <a:srgbClr val="002C42"/>
                  </a:solidFill>
                </a:rPr>
                <a:t>templates</a:t>
              </a:r>
              <a:r>
                <a:rPr lang="en-US" sz="800" dirty="0">
                  <a:solidFill>
                    <a:srgbClr val="002C42"/>
                  </a:solidFill>
                </a:rPr>
                <a:t> that has been specifically designed</a:t>
              </a:r>
              <a:r>
                <a:rPr lang="zh-CN" altLang="en-US" sz="800" dirty="0">
                  <a:solidFill>
                    <a:srgbClr val="002C42"/>
                  </a:solidFill>
                </a:rPr>
                <a:t>.</a:t>
              </a:r>
            </a:p>
          </p:txBody>
        </p:sp>
        <p:sp>
          <p:nvSpPr>
            <p:cNvPr id="8" name="Rectangle 19">
              <a:extLst>
                <a:ext uri="{FF2B5EF4-FFF2-40B4-BE49-F238E27FC236}">
                  <a16:creationId xmlns:a16="http://schemas.microsoft.com/office/drawing/2014/main" id="{3476346F-01BA-4F29-BB23-DFFC62CD7B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62011" y="854828"/>
              <a:ext cx="1512888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1000" b="1" dirty="0">
                  <a:solidFill>
                    <a:srgbClr val="002C42"/>
                  </a:solidFill>
                </a:rPr>
                <a:t>点此替换文本 0</a:t>
              </a:r>
              <a:r>
                <a:rPr lang="en-US" altLang="en-US" sz="1000" b="1" dirty="0">
                  <a:solidFill>
                    <a:srgbClr val="002C42"/>
                  </a:solidFill>
                </a:rPr>
                <a:t>3</a:t>
              </a:r>
              <a:endParaRPr lang="zh-CN" altLang="en-US" sz="1000" b="1" dirty="0">
                <a:solidFill>
                  <a:srgbClr val="002C42"/>
                </a:solidFill>
              </a:endParaRPr>
            </a:p>
            <a:p>
              <a:pPr>
                <a:buFont typeface="Arial" panose="020B0604020202020204" pitchFamily="34" charset="0"/>
                <a:buNone/>
              </a:pPr>
              <a:r>
                <a:rPr lang="en-US" sz="800">
                  <a:solidFill>
                    <a:srgbClr val="002C42"/>
                  </a:solidFill>
                </a:rPr>
                <a:t>We have many PowerPoint </a:t>
              </a:r>
              <a:r>
                <a:rPr lang="zh-CN" altLang="en-US" sz="800" dirty="0">
                  <a:solidFill>
                    <a:srgbClr val="002C42"/>
                  </a:solidFill>
                </a:rPr>
                <a:t>templates</a:t>
              </a:r>
              <a:r>
                <a:rPr lang="en-US" sz="800" dirty="0">
                  <a:solidFill>
                    <a:srgbClr val="002C42"/>
                  </a:solidFill>
                </a:rPr>
                <a:t> that has been specifically designed</a:t>
              </a:r>
              <a:r>
                <a:rPr lang="zh-CN" altLang="en-US" sz="800" dirty="0">
                  <a:solidFill>
                    <a:srgbClr val="002C42"/>
                  </a:solidFill>
                </a:rPr>
                <a:t>.</a:t>
              </a:r>
            </a:p>
          </p:txBody>
        </p:sp>
        <p:sp>
          <p:nvSpPr>
            <p:cNvPr id="9" name="Rectangle 21">
              <a:extLst>
                <a:ext uri="{FF2B5EF4-FFF2-40B4-BE49-F238E27FC236}">
                  <a16:creationId xmlns:a16="http://schemas.microsoft.com/office/drawing/2014/main" id="{E977A110-F2CE-4517-954F-B34D42BC67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5895" y="4865066"/>
              <a:ext cx="1512888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1000" b="1" dirty="0">
                  <a:solidFill>
                    <a:srgbClr val="002C42"/>
                  </a:solidFill>
                </a:rPr>
                <a:t>点此替换文本 0</a:t>
              </a:r>
              <a:r>
                <a:rPr lang="en-US" altLang="en-US" sz="1000" b="1" dirty="0">
                  <a:solidFill>
                    <a:srgbClr val="002C42"/>
                  </a:solidFill>
                </a:rPr>
                <a:t>4</a:t>
              </a:r>
              <a:endParaRPr lang="zh-CN" altLang="en-US" sz="1000" b="1" dirty="0">
                <a:solidFill>
                  <a:srgbClr val="002C42"/>
                </a:solidFill>
              </a:endParaRPr>
            </a:p>
            <a:p>
              <a:pPr>
                <a:buFont typeface="Arial" panose="020B0604020202020204" pitchFamily="34" charset="0"/>
                <a:buNone/>
              </a:pPr>
              <a:r>
                <a:rPr lang="en-US" sz="800">
                  <a:solidFill>
                    <a:srgbClr val="002C42"/>
                  </a:solidFill>
                </a:rPr>
                <a:t>We have many PowerPoint </a:t>
              </a:r>
              <a:r>
                <a:rPr lang="zh-CN" altLang="en-US" sz="800" dirty="0">
                  <a:solidFill>
                    <a:srgbClr val="002C42"/>
                  </a:solidFill>
                </a:rPr>
                <a:t>templates</a:t>
              </a:r>
              <a:r>
                <a:rPr lang="en-US" sz="800" dirty="0">
                  <a:solidFill>
                    <a:srgbClr val="002C42"/>
                  </a:solidFill>
                </a:rPr>
                <a:t> that has been specifically designed</a:t>
              </a:r>
              <a:r>
                <a:rPr lang="zh-CN" altLang="en-US" sz="800" dirty="0">
                  <a:solidFill>
                    <a:srgbClr val="002C42"/>
                  </a:solidFill>
                </a:rPr>
                <a:t>.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819BDD40-F780-41A9-AC36-81859FCA800B}"/>
                </a:ext>
              </a:extLst>
            </p:cNvPr>
            <p:cNvGrpSpPr/>
            <p:nvPr>
              <p:custDataLst>
                <p:tags r:id="rId1"/>
              </p:custDataLst>
            </p:nvPr>
          </p:nvGrpSpPr>
          <p:grpSpPr>
            <a:xfrm>
              <a:off x="3205117" y="1373941"/>
              <a:ext cx="1509249" cy="316071"/>
              <a:chOff x="3403600" y="1970870"/>
              <a:chExt cx="2013077" cy="421584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C5FBDA92-DC15-42D1-A9B8-5362DD2B0288}"/>
                  </a:ext>
                </a:extLst>
              </p:cNvPr>
              <p:cNvCxnSpPr/>
              <p:nvPr>
                <p:custDataLst>
                  <p:tags r:id="rId12"/>
                </p:custDataLst>
              </p:nvPr>
            </p:nvCxnSpPr>
            <p:spPr>
              <a:xfrm flipH="1">
                <a:off x="4394200" y="2392454"/>
                <a:ext cx="1022477" cy="0"/>
              </a:xfrm>
              <a:prstGeom prst="line">
                <a:avLst/>
              </a:prstGeom>
              <a:ln w="9525">
                <a:solidFill>
                  <a:sysClr val="windowText" lastClr="000000">
                    <a:lumMod val="65000"/>
                    <a:lumOff val="35000"/>
                  </a:sysClr>
                </a:solidFill>
              </a:ln>
            </p:spPr>
            <p:style>
              <a:lnRef idx="1">
                <a:srgbClr val="FE8A57"/>
              </a:lnRef>
              <a:fillRef idx="0">
                <a:srgbClr val="FE8A57"/>
              </a:fillRef>
              <a:effectRef idx="0">
                <a:srgbClr val="FE8A57"/>
              </a:effectRef>
              <a:fontRef idx="minor">
                <a:sysClr val="windowText" lastClr="000000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9211489-CDE8-4B36-AA9D-92C9C53F4F1A}"/>
                  </a:ext>
                </a:extLst>
              </p:cNvPr>
              <p:cNvCxnSpPr/>
              <p:nvPr>
                <p:custDataLst>
                  <p:tags r:id="rId13"/>
                </p:custDataLst>
              </p:nvPr>
            </p:nvCxnSpPr>
            <p:spPr>
              <a:xfrm flipV="1">
                <a:off x="4394200" y="1970870"/>
                <a:ext cx="0" cy="421584"/>
              </a:xfrm>
              <a:prstGeom prst="line">
                <a:avLst/>
              </a:prstGeom>
              <a:ln w="9525">
                <a:solidFill>
                  <a:sysClr val="windowText" lastClr="000000">
                    <a:lumMod val="65000"/>
                    <a:lumOff val="35000"/>
                  </a:sysClr>
                </a:solidFill>
              </a:ln>
            </p:spPr>
            <p:style>
              <a:lnRef idx="1">
                <a:srgbClr val="FE8A57"/>
              </a:lnRef>
              <a:fillRef idx="0">
                <a:srgbClr val="FE8A57"/>
              </a:fillRef>
              <a:effectRef idx="0">
                <a:srgbClr val="FE8A57"/>
              </a:effectRef>
              <a:fontRef idx="minor">
                <a:sysClr val="windowText" lastClr="000000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69A3A16E-E278-4102-87FD-E770BEE9F6E1}"/>
                  </a:ext>
                </a:extLst>
              </p:cNvPr>
              <p:cNvCxnSpPr/>
              <p:nvPr>
                <p:custDataLst>
                  <p:tags r:id="rId14"/>
                </p:custDataLst>
              </p:nvPr>
            </p:nvCxnSpPr>
            <p:spPr>
              <a:xfrm flipH="1">
                <a:off x="3403600" y="1970870"/>
                <a:ext cx="990600" cy="0"/>
              </a:xfrm>
              <a:prstGeom prst="line">
                <a:avLst/>
              </a:prstGeom>
              <a:ln w="9525">
                <a:solidFill>
                  <a:sysClr val="windowText" lastClr="000000">
                    <a:lumMod val="65000"/>
                    <a:lumOff val="35000"/>
                  </a:sysClr>
                </a:solidFill>
                <a:tailEnd type="oval"/>
              </a:ln>
            </p:spPr>
            <p:style>
              <a:lnRef idx="1">
                <a:srgbClr val="FE8A57"/>
              </a:lnRef>
              <a:fillRef idx="0">
                <a:srgbClr val="FE8A57"/>
              </a:fillRef>
              <a:effectRef idx="0">
                <a:srgbClr val="FE8A57"/>
              </a:effectRef>
              <a:fontRef idx="minor">
                <a:sysClr val="windowText" lastClr="000000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D2F48CF0-C292-434A-9F80-7865DB0C78E0}"/>
                </a:ext>
              </a:extLst>
            </p:cNvPr>
            <p:cNvGrpSpPr/>
            <p:nvPr>
              <p:custDataLst>
                <p:tags r:id="rId2"/>
              </p:custDataLst>
            </p:nvPr>
          </p:nvGrpSpPr>
          <p:grpSpPr>
            <a:xfrm>
              <a:off x="2051878" y="5057178"/>
              <a:ext cx="840390" cy="867213"/>
              <a:chOff x="3395663" y="4563384"/>
              <a:chExt cx="1120935" cy="1156713"/>
            </a:xfrm>
          </p:grpSpPr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5C4AB2C2-FD31-44CD-87D6-13FE465C453B}"/>
                  </a:ext>
                </a:extLst>
              </p:cNvPr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4516597" y="4563384"/>
                <a:ext cx="0" cy="1156713"/>
              </a:xfrm>
              <a:prstGeom prst="line">
                <a:avLst/>
              </a:prstGeom>
              <a:ln w="9525">
                <a:solidFill>
                  <a:sysClr val="windowText" lastClr="000000">
                    <a:lumMod val="65000"/>
                    <a:lumOff val="35000"/>
                  </a:sysClr>
                </a:solidFill>
              </a:ln>
            </p:spPr>
            <p:style>
              <a:lnRef idx="1">
                <a:srgbClr val="FE8A57"/>
              </a:lnRef>
              <a:fillRef idx="0">
                <a:srgbClr val="FE8A57"/>
              </a:fillRef>
              <a:effectRef idx="0">
                <a:srgbClr val="FE8A57"/>
              </a:effectRef>
              <a:fontRef idx="minor">
                <a:sysClr val="windowText" lastClr="000000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7913CECA-FF94-4924-9FBE-A88B1F9DE1CA}"/>
                  </a:ext>
                </a:extLst>
              </p:cNvPr>
              <p:cNvCxnSpPr/>
              <p:nvPr>
                <p:custDataLst>
                  <p:tags r:id="rId11"/>
                </p:custDataLst>
              </p:nvPr>
            </p:nvCxnSpPr>
            <p:spPr>
              <a:xfrm flipH="1">
                <a:off x="3395663" y="5720097"/>
                <a:ext cx="1120935" cy="0"/>
              </a:xfrm>
              <a:prstGeom prst="line">
                <a:avLst/>
              </a:prstGeom>
              <a:ln w="9525">
                <a:solidFill>
                  <a:sysClr val="windowText" lastClr="000000">
                    <a:lumMod val="65000"/>
                    <a:lumOff val="35000"/>
                  </a:sysClr>
                </a:solidFill>
                <a:tailEnd type="oval"/>
              </a:ln>
            </p:spPr>
            <p:style>
              <a:lnRef idx="1">
                <a:srgbClr val="FE8A57"/>
              </a:lnRef>
              <a:fillRef idx="0">
                <a:srgbClr val="FE8A57"/>
              </a:fillRef>
              <a:effectRef idx="0">
                <a:srgbClr val="FE8A57"/>
              </a:effectRef>
              <a:fontRef idx="minor">
                <a:sysClr val="windowText" lastClr="000000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3B068AFA-3C97-4505-A35F-EEE033AF354C}"/>
                </a:ext>
              </a:extLst>
            </p:cNvPr>
            <p:cNvGrpSpPr/>
            <p:nvPr>
              <p:custDataLst>
                <p:tags r:id="rId3"/>
              </p:custDataLst>
            </p:nvPr>
          </p:nvGrpSpPr>
          <p:grpSpPr>
            <a:xfrm rot="10800000">
              <a:off x="8456267" y="1348646"/>
              <a:ext cx="840390" cy="867213"/>
              <a:chOff x="3395663" y="4563384"/>
              <a:chExt cx="1120935" cy="1156713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2761D0CC-C26D-4725-AB37-7043634D7FC4}"/>
                  </a:ext>
                </a:extLst>
              </p:cNvPr>
              <p:cNvCxnSpPr/>
              <p:nvPr>
                <p:custDataLst>
                  <p:tags r:id="rId8"/>
                </p:custDataLst>
              </p:nvPr>
            </p:nvCxnSpPr>
            <p:spPr>
              <a:xfrm>
                <a:off x="4516597" y="4563384"/>
                <a:ext cx="0" cy="1156713"/>
              </a:xfrm>
              <a:prstGeom prst="line">
                <a:avLst/>
              </a:prstGeom>
              <a:ln w="9525">
                <a:solidFill>
                  <a:sysClr val="windowText" lastClr="000000">
                    <a:lumMod val="65000"/>
                    <a:lumOff val="35000"/>
                  </a:sysClr>
                </a:solidFill>
              </a:ln>
            </p:spPr>
            <p:style>
              <a:lnRef idx="1">
                <a:srgbClr val="FE8A57"/>
              </a:lnRef>
              <a:fillRef idx="0">
                <a:srgbClr val="FE8A57"/>
              </a:fillRef>
              <a:effectRef idx="0">
                <a:srgbClr val="FE8A57"/>
              </a:effectRef>
              <a:fontRef idx="minor">
                <a:sysClr val="windowText" lastClr="000000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BB17C6F2-F6BE-4CF5-BF19-AE45622FD727}"/>
                  </a:ext>
                </a:extLst>
              </p:cNvPr>
              <p:cNvCxnSpPr/>
              <p:nvPr>
                <p:custDataLst>
                  <p:tags r:id="rId9"/>
                </p:custDataLst>
              </p:nvPr>
            </p:nvCxnSpPr>
            <p:spPr>
              <a:xfrm flipH="1">
                <a:off x="3395663" y="5720097"/>
                <a:ext cx="1120935" cy="0"/>
              </a:xfrm>
              <a:prstGeom prst="line">
                <a:avLst/>
              </a:prstGeom>
              <a:ln w="9525">
                <a:solidFill>
                  <a:sysClr val="windowText" lastClr="000000">
                    <a:lumMod val="65000"/>
                    <a:lumOff val="35000"/>
                  </a:sysClr>
                </a:solidFill>
                <a:tailEnd type="oval"/>
              </a:ln>
            </p:spPr>
            <p:style>
              <a:lnRef idx="1">
                <a:srgbClr val="FE8A57"/>
              </a:lnRef>
              <a:fillRef idx="0">
                <a:srgbClr val="FE8A57"/>
              </a:fillRef>
              <a:effectRef idx="0">
                <a:srgbClr val="FE8A57"/>
              </a:effectRef>
              <a:fontRef idx="minor">
                <a:sysClr val="windowText" lastClr="000000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68957DD-5E5C-49CB-B671-501ECB9BC65C}"/>
                </a:ext>
              </a:extLst>
            </p:cNvPr>
            <p:cNvGrpSpPr/>
            <p:nvPr>
              <p:custDataLst>
                <p:tags r:id="rId4"/>
              </p:custDataLst>
            </p:nvPr>
          </p:nvGrpSpPr>
          <p:grpSpPr>
            <a:xfrm flipH="1">
              <a:off x="8010369" y="5360073"/>
              <a:ext cx="1509249" cy="316071"/>
              <a:chOff x="3403600" y="1970870"/>
              <a:chExt cx="2013077" cy="421584"/>
            </a:xfrm>
          </p:grpSpPr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0F5FFA7E-3A66-49BC-889B-07C6219E2300}"/>
                  </a:ext>
                </a:extLst>
              </p:cNvPr>
              <p:cNvCxnSpPr/>
              <p:nvPr>
                <p:custDataLst>
                  <p:tags r:id="rId5"/>
                </p:custDataLst>
              </p:nvPr>
            </p:nvCxnSpPr>
            <p:spPr>
              <a:xfrm flipH="1">
                <a:off x="4394200" y="2392454"/>
                <a:ext cx="1022477" cy="0"/>
              </a:xfrm>
              <a:prstGeom prst="line">
                <a:avLst/>
              </a:prstGeom>
              <a:ln w="9525">
                <a:solidFill>
                  <a:sysClr val="windowText" lastClr="000000">
                    <a:lumMod val="65000"/>
                    <a:lumOff val="35000"/>
                  </a:sysClr>
                </a:solidFill>
              </a:ln>
            </p:spPr>
            <p:style>
              <a:lnRef idx="1">
                <a:srgbClr val="FE8A57"/>
              </a:lnRef>
              <a:fillRef idx="0">
                <a:srgbClr val="FE8A57"/>
              </a:fillRef>
              <a:effectRef idx="0">
                <a:srgbClr val="FE8A57"/>
              </a:effectRef>
              <a:fontRef idx="minor">
                <a:sysClr val="windowText" lastClr="000000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005A6878-7F43-4454-BA19-1B4816A3C3EA}"/>
                  </a:ext>
                </a:extLst>
              </p:cNvPr>
              <p:cNvCxnSpPr/>
              <p:nvPr>
                <p:custDataLst>
                  <p:tags r:id="rId6"/>
                </p:custDataLst>
              </p:nvPr>
            </p:nvCxnSpPr>
            <p:spPr>
              <a:xfrm flipV="1">
                <a:off x="4394200" y="1970870"/>
                <a:ext cx="0" cy="421584"/>
              </a:xfrm>
              <a:prstGeom prst="line">
                <a:avLst/>
              </a:prstGeom>
              <a:ln w="9525">
                <a:solidFill>
                  <a:sysClr val="windowText" lastClr="000000">
                    <a:lumMod val="65000"/>
                    <a:lumOff val="35000"/>
                  </a:sysClr>
                </a:solidFill>
              </a:ln>
            </p:spPr>
            <p:style>
              <a:lnRef idx="1">
                <a:srgbClr val="FE8A57"/>
              </a:lnRef>
              <a:fillRef idx="0">
                <a:srgbClr val="FE8A57"/>
              </a:fillRef>
              <a:effectRef idx="0">
                <a:srgbClr val="FE8A57"/>
              </a:effectRef>
              <a:fontRef idx="minor">
                <a:sysClr val="windowText" lastClr="000000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BDB5345A-85CF-4849-A10C-64964D443E29}"/>
                  </a:ext>
                </a:extLst>
              </p:cNvPr>
              <p:cNvCxnSpPr/>
              <p:nvPr>
                <p:custDataLst>
                  <p:tags r:id="rId7"/>
                </p:custDataLst>
              </p:nvPr>
            </p:nvCxnSpPr>
            <p:spPr>
              <a:xfrm flipH="1">
                <a:off x="3403600" y="1970870"/>
                <a:ext cx="990600" cy="0"/>
              </a:xfrm>
              <a:prstGeom prst="line">
                <a:avLst/>
              </a:prstGeom>
              <a:ln w="9525">
                <a:solidFill>
                  <a:sysClr val="windowText" lastClr="000000">
                    <a:lumMod val="65000"/>
                    <a:lumOff val="35000"/>
                  </a:sysClr>
                </a:solidFill>
                <a:tailEnd type="oval"/>
              </a:ln>
            </p:spPr>
            <p:style>
              <a:lnRef idx="1">
                <a:srgbClr val="FE8A57"/>
              </a:lnRef>
              <a:fillRef idx="0">
                <a:srgbClr val="FE8A57"/>
              </a:fillRef>
              <a:effectRef idx="0">
                <a:srgbClr val="FE8A57"/>
              </a:effectRef>
              <a:fontRef idx="minor">
                <a:sysClr val="windowText" lastClr="000000"/>
              </a:fontRef>
            </p:style>
          </p:cxnSp>
        </p:grp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BAF9AD02-FAA2-4B69-8A87-2AB0C07D9ABF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11"/>
          <a:stretch/>
        </p:blipFill>
        <p:spPr bwMode="hidden">
          <a:xfrm rot="16200000">
            <a:off x="5431097" y="-6711191"/>
            <a:ext cx="616789" cy="14026246"/>
          </a:xfrm>
          <a:prstGeom prst="rect">
            <a:avLst/>
          </a:prstGeom>
        </p:spPr>
      </p:pic>
      <p:sp>
        <p:nvSpPr>
          <p:cNvPr id="26" name="Line 3">
            <a:extLst>
              <a:ext uri="{FF2B5EF4-FFF2-40B4-BE49-F238E27FC236}">
                <a16:creationId xmlns:a16="http://schemas.microsoft.com/office/drawing/2014/main" id="{CBC2F114-6097-43B5-ADE4-AC06496B0FA8}"/>
              </a:ext>
            </a:extLst>
          </p:cNvPr>
          <p:cNvSpPr>
            <a:spLocks noChangeShapeType="1"/>
          </p:cNvSpPr>
          <p:nvPr/>
        </p:nvSpPr>
        <p:spPr bwMode="auto">
          <a:xfrm>
            <a:off x="4123940" y="1040277"/>
            <a:ext cx="4167778" cy="0"/>
          </a:xfrm>
          <a:prstGeom prst="line">
            <a:avLst/>
          </a:prstGeom>
          <a:ln w="38100"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7" name="Text Box 4">
            <a:extLst>
              <a:ext uri="{FF2B5EF4-FFF2-40B4-BE49-F238E27FC236}">
                <a16:creationId xmlns:a16="http://schemas.microsoft.com/office/drawing/2014/main" id="{23A9E3E7-CA9A-4B6B-A4F0-5185A2F0F7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5805" y="679914"/>
            <a:ext cx="240065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02C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单击此处输入标题名称</a:t>
            </a:r>
            <a:endParaRPr lang="en-US" altLang="zh-CN" b="1" dirty="0">
              <a:solidFill>
                <a:srgbClr val="002C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 Box 5">
            <a:extLst>
              <a:ext uri="{FF2B5EF4-FFF2-40B4-BE49-F238E27FC236}">
                <a16:creationId xmlns:a16="http://schemas.microsoft.com/office/drawing/2014/main" id="{296E4377-5DE3-4CD4-99B5-B2CDF6343C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1415" y="1156882"/>
            <a:ext cx="187166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2837142068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34FAAB9-7D2A-4CBA-856A-EE36C413C42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281" y="2108401"/>
            <a:ext cx="3553091" cy="384852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ED21E64-05AD-4745-9273-B165D6C969B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760" y="1853270"/>
            <a:ext cx="2860943" cy="3118428"/>
          </a:xfrm>
          <a:prstGeom prst="rect">
            <a:avLst/>
          </a:prstGeom>
        </p:spPr>
      </p:pic>
      <p:sp>
        <p:nvSpPr>
          <p:cNvPr id="6" name="Oval 33">
            <a:extLst>
              <a:ext uri="{FF2B5EF4-FFF2-40B4-BE49-F238E27FC236}">
                <a16:creationId xmlns:a16="http://schemas.microsoft.com/office/drawing/2014/main" id="{B303B918-6AF6-413A-8D45-38F265B26D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6053" y="4839699"/>
            <a:ext cx="557006" cy="559183"/>
          </a:xfrm>
          <a:prstGeom prst="ellipse">
            <a:avLst/>
          </a:prstGeom>
          <a:solidFill>
            <a:srgbClr val="442C96"/>
          </a:solidFill>
          <a:ln>
            <a:noFill/>
          </a:ln>
        </p:spPr>
        <p:txBody>
          <a:bodyPr/>
          <a:lstStyle/>
          <a:p>
            <a:endParaRPr lang="zh-CN" altLang="en-US" sz="320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Oval 34">
            <a:extLst>
              <a:ext uri="{FF2B5EF4-FFF2-40B4-BE49-F238E27FC236}">
                <a16:creationId xmlns:a16="http://schemas.microsoft.com/office/drawing/2014/main" id="{CEEE2CF2-E534-43C9-A862-E73BE2ABC8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5688" y="4839699"/>
            <a:ext cx="559183" cy="559183"/>
          </a:xfrm>
          <a:prstGeom prst="ellipse">
            <a:avLst/>
          </a:prstGeom>
          <a:solidFill>
            <a:srgbClr val="EB89C8"/>
          </a:solidFill>
          <a:ln>
            <a:noFill/>
          </a:ln>
        </p:spPr>
        <p:txBody>
          <a:bodyPr/>
          <a:lstStyle/>
          <a:p>
            <a:endParaRPr lang="zh-CN" altLang="en-US" sz="3200"/>
          </a:p>
        </p:txBody>
      </p:sp>
      <p:grpSp>
        <p:nvGrpSpPr>
          <p:cNvPr id="8" name="Group 35">
            <a:extLst>
              <a:ext uri="{FF2B5EF4-FFF2-40B4-BE49-F238E27FC236}">
                <a16:creationId xmlns:a16="http://schemas.microsoft.com/office/drawing/2014/main" id="{6AD73301-4DDE-4E2A-88F1-01E281009955}"/>
              </a:ext>
            </a:extLst>
          </p:cNvPr>
          <p:cNvGrpSpPr/>
          <p:nvPr/>
        </p:nvGrpSpPr>
        <p:grpSpPr bwMode="auto">
          <a:xfrm>
            <a:off x="2679336" y="4998534"/>
            <a:ext cx="182768" cy="234987"/>
            <a:chOff x="0" y="0"/>
            <a:chExt cx="109" cy="141"/>
          </a:xfrm>
        </p:grpSpPr>
        <p:sp>
          <p:nvSpPr>
            <p:cNvPr id="9" name="Freeform 36">
              <a:extLst>
                <a:ext uri="{FF2B5EF4-FFF2-40B4-BE49-F238E27FC236}">
                  <a16:creationId xmlns:a16="http://schemas.microsoft.com/office/drawing/2014/main" id="{44D29D61-BFA7-44AA-964C-A79E5D1B2B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109" cy="141"/>
            </a:xfrm>
            <a:custGeom>
              <a:avLst/>
              <a:gdLst>
                <a:gd name="T0" fmla="*/ 75 w 109"/>
                <a:gd name="T1" fmla="*/ 0 h 141"/>
                <a:gd name="T2" fmla="*/ 0 w 109"/>
                <a:gd name="T3" fmla="*/ 0 h 141"/>
                <a:gd name="T4" fmla="*/ 0 w 109"/>
                <a:gd name="T5" fmla="*/ 141 h 141"/>
                <a:gd name="T6" fmla="*/ 109 w 109"/>
                <a:gd name="T7" fmla="*/ 141 h 141"/>
                <a:gd name="T8" fmla="*/ 109 w 109"/>
                <a:gd name="T9" fmla="*/ 34 h 141"/>
                <a:gd name="T10" fmla="*/ 75 w 109"/>
                <a:gd name="T11" fmla="*/ 0 h 141"/>
                <a:gd name="T12" fmla="*/ 13 w 109"/>
                <a:gd name="T13" fmla="*/ 128 h 141"/>
                <a:gd name="T14" fmla="*/ 13 w 109"/>
                <a:gd name="T15" fmla="*/ 13 h 141"/>
                <a:gd name="T16" fmla="*/ 68 w 109"/>
                <a:gd name="T17" fmla="*/ 13 h 141"/>
                <a:gd name="T18" fmla="*/ 68 w 109"/>
                <a:gd name="T19" fmla="*/ 43 h 141"/>
                <a:gd name="T20" fmla="*/ 96 w 109"/>
                <a:gd name="T21" fmla="*/ 43 h 141"/>
                <a:gd name="T22" fmla="*/ 96 w 109"/>
                <a:gd name="T23" fmla="*/ 128 h 141"/>
                <a:gd name="T24" fmla="*/ 13 w 109"/>
                <a:gd name="T25" fmla="*/ 1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41">
                  <a:moveTo>
                    <a:pt x="75" y="0"/>
                  </a:moveTo>
                  <a:lnTo>
                    <a:pt x="0" y="0"/>
                  </a:lnTo>
                  <a:lnTo>
                    <a:pt x="0" y="141"/>
                  </a:lnTo>
                  <a:lnTo>
                    <a:pt x="109" y="141"/>
                  </a:lnTo>
                  <a:lnTo>
                    <a:pt x="109" y="34"/>
                  </a:lnTo>
                  <a:lnTo>
                    <a:pt x="75" y="0"/>
                  </a:lnTo>
                  <a:close/>
                  <a:moveTo>
                    <a:pt x="13" y="128"/>
                  </a:moveTo>
                  <a:lnTo>
                    <a:pt x="13" y="13"/>
                  </a:lnTo>
                  <a:lnTo>
                    <a:pt x="68" y="13"/>
                  </a:lnTo>
                  <a:lnTo>
                    <a:pt x="68" y="43"/>
                  </a:lnTo>
                  <a:lnTo>
                    <a:pt x="96" y="43"/>
                  </a:lnTo>
                  <a:lnTo>
                    <a:pt x="96" y="128"/>
                  </a:lnTo>
                  <a:lnTo>
                    <a:pt x="13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" name="Freeform 37">
              <a:extLst>
                <a:ext uri="{FF2B5EF4-FFF2-40B4-BE49-F238E27FC236}">
                  <a16:creationId xmlns:a16="http://schemas.microsoft.com/office/drawing/2014/main" id="{446D50F6-9886-492D-AA52-9CBDBA5558E6}"/>
                </a:ext>
              </a:extLst>
            </p:cNvPr>
            <p:cNvSpPr/>
            <p:nvPr/>
          </p:nvSpPr>
          <p:spPr bwMode="auto">
            <a:xfrm>
              <a:off x="32" y="48"/>
              <a:ext cx="43" cy="47"/>
            </a:xfrm>
            <a:custGeom>
              <a:avLst/>
              <a:gdLst>
                <a:gd name="T0" fmla="*/ 29 w 43"/>
                <a:gd name="T1" fmla="*/ 23 h 47"/>
                <a:gd name="T2" fmla="*/ 29 w 43"/>
                <a:gd name="T3" fmla="*/ 0 h 47"/>
                <a:gd name="T4" fmla="*/ 16 w 43"/>
                <a:gd name="T5" fmla="*/ 0 h 47"/>
                <a:gd name="T6" fmla="*/ 16 w 43"/>
                <a:gd name="T7" fmla="*/ 23 h 47"/>
                <a:gd name="T8" fmla="*/ 9 w 43"/>
                <a:gd name="T9" fmla="*/ 16 h 47"/>
                <a:gd name="T10" fmla="*/ 0 w 43"/>
                <a:gd name="T11" fmla="*/ 25 h 47"/>
                <a:gd name="T12" fmla="*/ 21 w 43"/>
                <a:gd name="T13" fmla="*/ 47 h 47"/>
                <a:gd name="T14" fmla="*/ 43 w 43"/>
                <a:gd name="T15" fmla="*/ 25 h 47"/>
                <a:gd name="T16" fmla="*/ 36 w 43"/>
                <a:gd name="T17" fmla="*/ 16 h 47"/>
                <a:gd name="T18" fmla="*/ 29 w 43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7">
                  <a:moveTo>
                    <a:pt x="29" y="23"/>
                  </a:moveTo>
                  <a:lnTo>
                    <a:pt x="29" y="0"/>
                  </a:lnTo>
                  <a:lnTo>
                    <a:pt x="16" y="0"/>
                  </a:lnTo>
                  <a:lnTo>
                    <a:pt x="16" y="23"/>
                  </a:lnTo>
                  <a:lnTo>
                    <a:pt x="9" y="16"/>
                  </a:lnTo>
                  <a:lnTo>
                    <a:pt x="0" y="25"/>
                  </a:lnTo>
                  <a:lnTo>
                    <a:pt x="21" y="47"/>
                  </a:lnTo>
                  <a:lnTo>
                    <a:pt x="43" y="25"/>
                  </a:lnTo>
                  <a:lnTo>
                    <a:pt x="36" y="16"/>
                  </a:lnTo>
                  <a:lnTo>
                    <a:pt x="29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" name="Rectangle 38">
              <a:extLst>
                <a:ext uri="{FF2B5EF4-FFF2-40B4-BE49-F238E27FC236}">
                  <a16:creationId xmlns:a16="http://schemas.microsoft.com/office/drawing/2014/main" id="{EB886E4A-609D-419A-A37D-FEA04440A6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" y="102"/>
              <a:ext cx="34" cy="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</p:grpSp>
      <p:grpSp>
        <p:nvGrpSpPr>
          <p:cNvPr id="12" name="Group 39">
            <a:extLst>
              <a:ext uri="{FF2B5EF4-FFF2-40B4-BE49-F238E27FC236}">
                <a16:creationId xmlns:a16="http://schemas.microsoft.com/office/drawing/2014/main" id="{76FB0DC3-57E6-44C6-A5D5-80DB4F0D1E5F}"/>
              </a:ext>
            </a:extLst>
          </p:cNvPr>
          <p:cNvGrpSpPr/>
          <p:nvPr/>
        </p:nvGrpSpPr>
        <p:grpSpPr bwMode="auto">
          <a:xfrm>
            <a:off x="1064888" y="4998534"/>
            <a:ext cx="239339" cy="234987"/>
            <a:chOff x="0" y="0"/>
            <a:chExt cx="141" cy="141"/>
          </a:xfrm>
        </p:grpSpPr>
        <p:sp>
          <p:nvSpPr>
            <p:cNvPr id="13" name="Freeform 40">
              <a:extLst>
                <a:ext uri="{FF2B5EF4-FFF2-40B4-BE49-F238E27FC236}">
                  <a16:creationId xmlns:a16="http://schemas.microsoft.com/office/drawing/2014/main" id="{7803D534-E02B-4FE6-9C27-D99AD331B3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" y="79"/>
              <a:ext cx="62" cy="62"/>
            </a:xfrm>
            <a:custGeom>
              <a:avLst/>
              <a:gdLst>
                <a:gd name="T0" fmla="*/ 62 w 62"/>
                <a:gd name="T1" fmla="*/ 62 h 62"/>
                <a:gd name="T2" fmla="*/ 0 w 62"/>
                <a:gd name="T3" fmla="*/ 62 h 62"/>
                <a:gd name="T4" fmla="*/ 0 w 62"/>
                <a:gd name="T5" fmla="*/ 0 h 62"/>
                <a:gd name="T6" fmla="*/ 62 w 62"/>
                <a:gd name="T7" fmla="*/ 0 h 62"/>
                <a:gd name="T8" fmla="*/ 62 w 62"/>
                <a:gd name="T9" fmla="*/ 62 h 62"/>
                <a:gd name="T10" fmla="*/ 10 w 62"/>
                <a:gd name="T11" fmla="*/ 49 h 62"/>
                <a:gd name="T12" fmla="*/ 49 w 62"/>
                <a:gd name="T13" fmla="*/ 49 h 62"/>
                <a:gd name="T14" fmla="*/ 49 w 62"/>
                <a:gd name="T15" fmla="*/ 12 h 62"/>
                <a:gd name="T16" fmla="*/ 10 w 62"/>
                <a:gd name="T17" fmla="*/ 12 h 62"/>
                <a:gd name="T18" fmla="*/ 10 w 62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6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2"/>
                  </a:lnTo>
                  <a:close/>
                  <a:moveTo>
                    <a:pt x="10" y="49"/>
                  </a:moveTo>
                  <a:lnTo>
                    <a:pt x="49" y="49"/>
                  </a:lnTo>
                  <a:lnTo>
                    <a:pt x="49" y="12"/>
                  </a:lnTo>
                  <a:lnTo>
                    <a:pt x="10" y="12"/>
                  </a:lnTo>
                  <a:lnTo>
                    <a:pt x="10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" name="Freeform 41">
              <a:extLst>
                <a:ext uri="{FF2B5EF4-FFF2-40B4-BE49-F238E27FC236}">
                  <a16:creationId xmlns:a16="http://schemas.microsoft.com/office/drawing/2014/main" id="{4BA0836B-6673-4429-A454-ABF1D00A0A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79"/>
              <a:ext cx="63" cy="62"/>
            </a:xfrm>
            <a:custGeom>
              <a:avLst/>
              <a:gdLst>
                <a:gd name="T0" fmla="*/ 63 w 63"/>
                <a:gd name="T1" fmla="*/ 62 h 62"/>
                <a:gd name="T2" fmla="*/ 0 w 63"/>
                <a:gd name="T3" fmla="*/ 62 h 62"/>
                <a:gd name="T4" fmla="*/ 0 w 63"/>
                <a:gd name="T5" fmla="*/ 0 h 62"/>
                <a:gd name="T6" fmla="*/ 63 w 63"/>
                <a:gd name="T7" fmla="*/ 0 h 62"/>
                <a:gd name="T8" fmla="*/ 63 w 63"/>
                <a:gd name="T9" fmla="*/ 62 h 62"/>
                <a:gd name="T10" fmla="*/ 13 w 63"/>
                <a:gd name="T11" fmla="*/ 49 h 62"/>
                <a:gd name="T12" fmla="*/ 50 w 63"/>
                <a:gd name="T13" fmla="*/ 49 h 62"/>
                <a:gd name="T14" fmla="*/ 50 w 63"/>
                <a:gd name="T15" fmla="*/ 12 h 62"/>
                <a:gd name="T16" fmla="*/ 13 w 63"/>
                <a:gd name="T17" fmla="*/ 12 h 62"/>
                <a:gd name="T18" fmla="*/ 13 w 63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2">
                  <a:moveTo>
                    <a:pt x="63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2"/>
                  </a:lnTo>
                  <a:close/>
                  <a:moveTo>
                    <a:pt x="13" y="49"/>
                  </a:moveTo>
                  <a:lnTo>
                    <a:pt x="50" y="49"/>
                  </a:lnTo>
                  <a:lnTo>
                    <a:pt x="50" y="12"/>
                  </a:lnTo>
                  <a:lnTo>
                    <a:pt x="13" y="12"/>
                  </a:lnTo>
                  <a:lnTo>
                    <a:pt x="13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" name="Freeform 42">
              <a:extLst>
                <a:ext uri="{FF2B5EF4-FFF2-40B4-BE49-F238E27FC236}">
                  <a16:creationId xmlns:a16="http://schemas.microsoft.com/office/drawing/2014/main" id="{67A90CB4-0476-48DD-A4A3-043DEC6424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" y="0"/>
              <a:ext cx="62" cy="63"/>
            </a:xfrm>
            <a:custGeom>
              <a:avLst/>
              <a:gdLst>
                <a:gd name="T0" fmla="*/ 62 w 62"/>
                <a:gd name="T1" fmla="*/ 63 h 63"/>
                <a:gd name="T2" fmla="*/ 0 w 62"/>
                <a:gd name="T3" fmla="*/ 63 h 63"/>
                <a:gd name="T4" fmla="*/ 0 w 62"/>
                <a:gd name="T5" fmla="*/ 0 h 63"/>
                <a:gd name="T6" fmla="*/ 62 w 62"/>
                <a:gd name="T7" fmla="*/ 0 h 63"/>
                <a:gd name="T8" fmla="*/ 62 w 62"/>
                <a:gd name="T9" fmla="*/ 63 h 63"/>
                <a:gd name="T10" fmla="*/ 10 w 62"/>
                <a:gd name="T11" fmla="*/ 52 h 63"/>
                <a:gd name="T12" fmla="*/ 49 w 62"/>
                <a:gd name="T13" fmla="*/ 52 h 63"/>
                <a:gd name="T14" fmla="*/ 49 w 62"/>
                <a:gd name="T15" fmla="*/ 13 h 63"/>
                <a:gd name="T16" fmla="*/ 10 w 62"/>
                <a:gd name="T17" fmla="*/ 13 h 63"/>
                <a:gd name="T18" fmla="*/ 10 w 62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3">
                  <a:moveTo>
                    <a:pt x="62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3"/>
                  </a:lnTo>
                  <a:close/>
                  <a:moveTo>
                    <a:pt x="10" y="52"/>
                  </a:moveTo>
                  <a:lnTo>
                    <a:pt x="49" y="52"/>
                  </a:lnTo>
                  <a:lnTo>
                    <a:pt x="49" y="13"/>
                  </a:lnTo>
                  <a:lnTo>
                    <a:pt x="10" y="13"/>
                  </a:lnTo>
                  <a:lnTo>
                    <a:pt x="10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" name="Freeform 43">
              <a:extLst>
                <a:ext uri="{FF2B5EF4-FFF2-40B4-BE49-F238E27FC236}">
                  <a16:creationId xmlns:a16="http://schemas.microsoft.com/office/drawing/2014/main" id="{EFE50D2B-CE38-4FB7-825E-7375752A49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63" cy="63"/>
            </a:xfrm>
            <a:custGeom>
              <a:avLst/>
              <a:gdLst>
                <a:gd name="T0" fmla="*/ 63 w 63"/>
                <a:gd name="T1" fmla="*/ 63 h 63"/>
                <a:gd name="T2" fmla="*/ 0 w 63"/>
                <a:gd name="T3" fmla="*/ 63 h 63"/>
                <a:gd name="T4" fmla="*/ 0 w 63"/>
                <a:gd name="T5" fmla="*/ 0 h 63"/>
                <a:gd name="T6" fmla="*/ 63 w 63"/>
                <a:gd name="T7" fmla="*/ 0 h 63"/>
                <a:gd name="T8" fmla="*/ 63 w 63"/>
                <a:gd name="T9" fmla="*/ 63 h 63"/>
                <a:gd name="T10" fmla="*/ 13 w 63"/>
                <a:gd name="T11" fmla="*/ 52 h 63"/>
                <a:gd name="T12" fmla="*/ 50 w 63"/>
                <a:gd name="T13" fmla="*/ 52 h 63"/>
                <a:gd name="T14" fmla="*/ 50 w 63"/>
                <a:gd name="T15" fmla="*/ 13 h 63"/>
                <a:gd name="T16" fmla="*/ 13 w 63"/>
                <a:gd name="T17" fmla="*/ 13 h 63"/>
                <a:gd name="T18" fmla="*/ 13 w 63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63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3"/>
                  </a:lnTo>
                  <a:close/>
                  <a:moveTo>
                    <a:pt x="13" y="52"/>
                  </a:moveTo>
                  <a:lnTo>
                    <a:pt x="50" y="52"/>
                  </a:lnTo>
                  <a:lnTo>
                    <a:pt x="50" y="13"/>
                  </a:lnTo>
                  <a:lnTo>
                    <a:pt x="13" y="13"/>
                  </a:lnTo>
                  <a:lnTo>
                    <a:pt x="13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</p:grpSp>
      <p:sp>
        <p:nvSpPr>
          <p:cNvPr id="17" name="Rectangle 44">
            <a:extLst>
              <a:ext uri="{FF2B5EF4-FFF2-40B4-BE49-F238E27FC236}">
                <a16:creationId xmlns:a16="http://schemas.microsoft.com/office/drawing/2014/main" id="{24630459-DC89-4893-865F-83D1E4A7A0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30" y="2098877"/>
            <a:ext cx="3257180" cy="2289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002C42"/>
                </a:solidFill>
              </a:rPr>
              <a:t>点此替换文本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100" dirty="0">
              <a:solidFill>
                <a:srgbClr val="002C42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1100" dirty="0">
                <a:solidFill>
                  <a:srgbClr val="002C42"/>
                </a:solidFill>
              </a:rPr>
              <a:t>We have many PowerPoint </a:t>
            </a:r>
            <a:r>
              <a:rPr lang="zh-CN" altLang="en-US" sz="1100" dirty="0">
                <a:solidFill>
                  <a:srgbClr val="002C42"/>
                </a:solidFill>
              </a:rPr>
              <a:t>templates</a:t>
            </a:r>
            <a:r>
              <a:rPr lang="en-US" sz="1100" dirty="0">
                <a:solidFill>
                  <a:srgbClr val="002C4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1100" dirty="0">
                <a:solidFill>
                  <a:srgbClr val="002C42"/>
                </a:solidFill>
              </a:rPr>
              <a:t>templates</a:t>
            </a:r>
            <a:r>
              <a:rPr lang="en-US" sz="1100" dirty="0">
                <a:solidFill>
                  <a:srgbClr val="002C4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1100" dirty="0">
                <a:solidFill>
                  <a:srgbClr val="002C42"/>
                </a:solidFill>
              </a:rPr>
              <a:t>templates</a:t>
            </a:r>
            <a:r>
              <a:rPr lang="en-US" sz="1100" dirty="0">
                <a:solidFill>
                  <a:srgbClr val="002C4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1100" dirty="0">
              <a:solidFill>
                <a:srgbClr val="002C42"/>
              </a:solidFill>
            </a:endParaRPr>
          </a:p>
        </p:txBody>
      </p:sp>
      <p:sp>
        <p:nvSpPr>
          <p:cNvPr id="18" name="Rectangle 45">
            <a:extLst>
              <a:ext uri="{FF2B5EF4-FFF2-40B4-BE49-F238E27FC236}">
                <a16:creationId xmlns:a16="http://schemas.microsoft.com/office/drawing/2014/main" id="{2EC4798F-B5A0-4787-B9D1-B12C079BE4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6180" y="5551188"/>
            <a:ext cx="8681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100" b="1" dirty="0">
                <a:solidFill>
                  <a:srgbClr val="002C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Creative </a:t>
            </a:r>
          </a:p>
        </p:txBody>
      </p:sp>
      <p:sp>
        <p:nvSpPr>
          <p:cNvPr id="19" name="Rectangle 46">
            <a:extLst>
              <a:ext uri="{FF2B5EF4-FFF2-40B4-BE49-F238E27FC236}">
                <a16:creationId xmlns:a16="http://schemas.microsoft.com/office/drawing/2014/main" id="{3C183998-0CA6-4B58-A765-47E1532A31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176" y="5551188"/>
            <a:ext cx="983464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rgbClr val="002C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Marketing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49E4698-74EF-484A-B489-8065F9B33803}"/>
              </a:ext>
            </a:extLst>
          </p:cNvPr>
          <p:cNvGrpSpPr/>
          <p:nvPr/>
        </p:nvGrpSpPr>
        <p:grpSpPr>
          <a:xfrm>
            <a:off x="8163679" y="888169"/>
            <a:ext cx="3806732" cy="5137074"/>
            <a:chOff x="6061075" y="338708"/>
            <a:chExt cx="2777448" cy="3748085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3BEC5A1B-46D6-4F90-90B9-0E6B0F3C09C3}"/>
                </a:ext>
              </a:extLst>
            </p:cNvPr>
            <p:cNvGrpSpPr/>
            <p:nvPr/>
          </p:nvGrpSpPr>
          <p:grpSpPr>
            <a:xfrm>
              <a:off x="6061075" y="338708"/>
              <a:ext cx="2760663" cy="592834"/>
              <a:chOff x="6061075" y="338708"/>
              <a:chExt cx="2760663" cy="592834"/>
            </a:xfrm>
          </p:grpSpPr>
          <p:sp>
            <p:nvSpPr>
              <p:cNvPr id="35" name="Rectangle 25">
                <a:extLst>
                  <a:ext uri="{FF2B5EF4-FFF2-40B4-BE49-F238E27FC236}">
                    <a16:creationId xmlns:a16="http://schemas.microsoft.com/office/drawing/2014/main" id="{CFD1517F-0E70-4F42-9641-7CC7A00635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2588" y="338708"/>
                <a:ext cx="2089150" cy="5928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sz="1100" dirty="0">
                    <a:solidFill>
                      <a:srgbClr val="002C42"/>
                    </a:solidFill>
                  </a:rPr>
                  <a:t>We have many PowerPoint </a:t>
                </a:r>
                <a:r>
                  <a:rPr lang="zh-CN" altLang="en-US" sz="1100" dirty="0">
                    <a:solidFill>
                      <a:srgbClr val="002C42"/>
                    </a:solidFill>
                  </a:rPr>
                  <a:t>templates</a:t>
                </a:r>
                <a:r>
                  <a:rPr lang="en-US" sz="1100" dirty="0">
                    <a:solidFill>
                      <a:srgbClr val="002C42"/>
                    </a:solidFill>
                  </a:rPr>
                  <a:t> that has been specifically designed to help anyone that is stepping into the world of PowerPoint for the very first time. </a:t>
                </a:r>
                <a:endParaRPr lang="zh-CN" altLang="en-US" sz="1100" dirty="0">
                  <a:solidFill>
                    <a:srgbClr val="002C42"/>
                  </a:solidFill>
                </a:endParaRPr>
              </a:p>
            </p:txBody>
          </p:sp>
          <p:sp>
            <p:nvSpPr>
              <p:cNvPr id="36" name="Rectangle 26">
                <a:extLst>
                  <a:ext uri="{FF2B5EF4-FFF2-40B4-BE49-F238E27FC236}">
                    <a16:creationId xmlns:a16="http://schemas.microsoft.com/office/drawing/2014/main" id="{B9DBAB00-C94F-494C-B399-656F2C0377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61075" y="375220"/>
                <a:ext cx="649288" cy="5545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altLang="zh-CN" sz="44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01</a:t>
                </a: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D20B78B4-D5CC-47B2-A50A-BC52207A2CA2}"/>
                </a:ext>
              </a:extLst>
            </p:cNvPr>
            <p:cNvGrpSpPr/>
            <p:nvPr/>
          </p:nvGrpSpPr>
          <p:grpSpPr>
            <a:xfrm>
              <a:off x="6061075" y="1264220"/>
              <a:ext cx="2760663" cy="592834"/>
              <a:chOff x="6061075" y="1264220"/>
              <a:chExt cx="2760663" cy="592834"/>
            </a:xfrm>
          </p:grpSpPr>
          <p:sp>
            <p:nvSpPr>
              <p:cNvPr id="33" name="Rectangle 27">
                <a:extLst>
                  <a:ext uri="{FF2B5EF4-FFF2-40B4-BE49-F238E27FC236}">
                    <a16:creationId xmlns:a16="http://schemas.microsoft.com/office/drawing/2014/main" id="{E7B9BDCC-433F-4D98-887E-6336B3BC57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2588" y="1264220"/>
                <a:ext cx="2089150" cy="5928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sz="1100">
                    <a:solidFill>
                      <a:srgbClr val="002C42"/>
                    </a:solidFill>
                  </a:rPr>
                  <a:t>We have many PowerPoint </a:t>
                </a:r>
                <a:r>
                  <a:rPr lang="zh-CN" altLang="en-US" sz="1100" dirty="0">
                    <a:solidFill>
                      <a:srgbClr val="002C42"/>
                    </a:solidFill>
                  </a:rPr>
                  <a:t>templates</a:t>
                </a:r>
                <a:r>
                  <a:rPr lang="en-US" sz="1100" dirty="0">
                    <a:solidFill>
                      <a:srgbClr val="002C42"/>
                    </a:solidFill>
                  </a:rPr>
                  <a:t> that has been specifically designed to help anyone that is stepping into the world of PowerPoint for the very first time. </a:t>
                </a:r>
                <a:endParaRPr lang="zh-CN" altLang="en-US" sz="1100" dirty="0">
                  <a:solidFill>
                    <a:srgbClr val="002C42"/>
                  </a:solidFill>
                </a:endParaRPr>
              </a:p>
            </p:txBody>
          </p:sp>
          <p:sp>
            <p:nvSpPr>
              <p:cNvPr id="34" name="Rectangle 28">
                <a:extLst>
                  <a:ext uri="{FF2B5EF4-FFF2-40B4-BE49-F238E27FC236}">
                    <a16:creationId xmlns:a16="http://schemas.microsoft.com/office/drawing/2014/main" id="{AEED3E29-A04A-4EDB-906C-08F4C35CC1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61075" y="1300733"/>
                <a:ext cx="649288" cy="5545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altLang="zh-CN" sz="44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02</a:t>
                </a:r>
              </a:p>
            </p:txBody>
          </p:sp>
        </p:grpSp>
        <p:sp>
          <p:nvSpPr>
            <p:cNvPr id="23" name="Line 47">
              <a:extLst>
                <a:ext uri="{FF2B5EF4-FFF2-40B4-BE49-F238E27FC236}">
                  <a16:creationId xmlns:a16="http://schemas.microsoft.com/office/drawing/2014/main" id="{16E823B2-E14E-48C5-A7F8-EF409969F7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27763" y="1089595"/>
              <a:ext cx="2592387" cy="0"/>
            </a:xfrm>
            <a:prstGeom prst="line">
              <a:avLst/>
            </a:prstGeom>
            <a:noFill/>
            <a:ln w="6350">
              <a:solidFill>
                <a:srgbClr val="002C4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002C42"/>
                </a:solidFill>
              </a:endParaRPr>
            </a:p>
          </p:txBody>
        </p:sp>
        <p:sp>
          <p:nvSpPr>
            <p:cNvPr id="24" name="Line 48">
              <a:extLst>
                <a:ext uri="{FF2B5EF4-FFF2-40B4-BE49-F238E27FC236}">
                  <a16:creationId xmlns:a16="http://schemas.microsoft.com/office/drawing/2014/main" id="{0D81851C-B861-425D-AB05-1420633423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27763" y="2042095"/>
              <a:ext cx="2592387" cy="0"/>
            </a:xfrm>
            <a:prstGeom prst="line">
              <a:avLst/>
            </a:prstGeom>
            <a:noFill/>
            <a:ln w="6350">
              <a:solidFill>
                <a:srgbClr val="002C4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002C42"/>
                </a:solidFill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3085C704-59DC-4A0C-A1E6-1D9B53AE93A2}"/>
                </a:ext>
              </a:extLst>
            </p:cNvPr>
            <p:cNvGrpSpPr/>
            <p:nvPr/>
          </p:nvGrpSpPr>
          <p:grpSpPr>
            <a:xfrm>
              <a:off x="6061075" y="3275581"/>
              <a:ext cx="2760663" cy="629347"/>
              <a:chOff x="6061075" y="3275581"/>
              <a:chExt cx="2760663" cy="629347"/>
            </a:xfrm>
          </p:grpSpPr>
          <p:sp>
            <p:nvSpPr>
              <p:cNvPr id="31" name="Rectangle 29">
                <a:extLst>
                  <a:ext uri="{FF2B5EF4-FFF2-40B4-BE49-F238E27FC236}">
                    <a16:creationId xmlns:a16="http://schemas.microsoft.com/office/drawing/2014/main" id="{F7C5ED6E-A1BA-4C56-9F57-05B3D70ADF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2588" y="3275581"/>
                <a:ext cx="2089150" cy="5928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sz="1100">
                    <a:solidFill>
                      <a:srgbClr val="002C42"/>
                    </a:solidFill>
                  </a:rPr>
                  <a:t>We have many PowerPoint </a:t>
                </a:r>
                <a:r>
                  <a:rPr lang="zh-CN" altLang="en-US" sz="1100" dirty="0">
                    <a:solidFill>
                      <a:srgbClr val="002C42"/>
                    </a:solidFill>
                  </a:rPr>
                  <a:t>templates</a:t>
                </a:r>
                <a:r>
                  <a:rPr lang="en-US" sz="1100" dirty="0">
                    <a:solidFill>
                      <a:srgbClr val="002C42"/>
                    </a:solidFill>
                  </a:rPr>
                  <a:t> that has been specifically designed to help anyone that is stepping into the world of PowerPoint for the very first time. </a:t>
                </a:r>
                <a:endParaRPr lang="zh-CN" altLang="en-US" sz="1100" dirty="0">
                  <a:solidFill>
                    <a:srgbClr val="002C42"/>
                  </a:solidFill>
                </a:endParaRPr>
              </a:p>
            </p:txBody>
          </p:sp>
          <p:sp>
            <p:nvSpPr>
              <p:cNvPr id="32" name="Rectangle 30">
                <a:extLst>
                  <a:ext uri="{FF2B5EF4-FFF2-40B4-BE49-F238E27FC236}">
                    <a16:creationId xmlns:a16="http://schemas.microsoft.com/office/drawing/2014/main" id="{5206F32A-6847-4D00-9A23-84657F4A9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61075" y="3312094"/>
                <a:ext cx="649288" cy="5928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altLang="zh-CN" sz="44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04</a:t>
                </a: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DA58F6F4-7E8C-41CC-BB6F-FECFF64C2036}"/>
                </a:ext>
              </a:extLst>
            </p:cNvPr>
            <p:cNvGrpSpPr/>
            <p:nvPr/>
          </p:nvGrpSpPr>
          <p:grpSpPr>
            <a:xfrm>
              <a:off x="6061075" y="2232595"/>
              <a:ext cx="2760663" cy="852486"/>
              <a:chOff x="6061075" y="2232595"/>
              <a:chExt cx="2760663" cy="852486"/>
            </a:xfrm>
          </p:grpSpPr>
          <p:sp>
            <p:nvSpPr>
              <p:cNvPr id="28" name="Rectangle 29">
                <a:extLst>
                  <a:ext uri="{FF2B5EF4-FFF2-40B4-BE49-F238E27FC236}">
                    <a16:creationId xmlns:a16="http://schemas.microsoft.com/office/drawing/2014/main" id="{CF3C34D7-0EE0-4C9F-9E17-1D18D38B84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2588" y="2232595"/>
                <a:ext cx="2089150" cy="5928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sz="1100">
                    <a:solidFill>
                      <a:srgbClr val="002C42"/>
                    </a:solidFill>
                  </a:rPr>
                  <a:t>We have many PowerPoint </a:t>
                </a:r>
                <a:r>
                  <a:rPr lang="zh-CN" altLang="en-US" sz="1100" dirty="0">
                    <a:solidFill>
                      <a:srgbClr val="002C42"/>
                    </a:solidFill>
                  </a:rPr>
                  <a:t>templates</a:t>
                </a:r>
                <a:r>
                  <a:rPr lang="en-US" sz="1100" dirty="0">
                    <a:solidFill>
                      <a:srgbClr val="002C42"/>
                    </a:solidFill>
                  </a:rPr>
                  <a:t> that has been specifically designed to help anyone that is stepping into the world of PowerPoint for the very first time. </a:t>
                </a:r>
                <a:endParaRPr lang="zh-CN" altLang="en-US" sz="1100" dirty="0">
                  <a:solidFill>
                    <a:srgbClr val="002C42"/>
                  </a:solidFill>
                </a:endParaRPr>
              </a:p>
            </p:txBody>
          </p:sp>
          <p:sp>
            <p:nvSpPr>
              <p:cNvPr id="29" name="Rectangle 30">
                <a:extLst>
                  <a:ext uri="{FF2B5EF4-FFF2-40B4-BE49-F238E27FC236}">
                    <a16:creationId xmlns:a16="http://schemas.microsoft.com/office/drawing/2014/main" id="{F4168716-3C0A-4F8C-AAA4-D0A230ABCF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61075" y="2269108"/>
                <a:ext cx="649288" cy="5545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altLang="zh-CN" sz="44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03</a:t>
                </a:r>
              </a:p>
            </p:txBody>
          </p:sp>
          <p:sp>
            <p:nvSpPr>
              <p:cNvPr id="30" name="Line 48">
                <a:extLst>
                  <a:ext uri="{FF2B5EF4-FFF2-40B4-BE49-F238E27FC236}">
                    <a16:creationId xmlns:a16="http://schemas.microsoft.com/office/drawing/2014/main" id="{EA4A49D4-702E-4A92-BDDE-98011CF98C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27763" y="3085081"/>
                <a:ext cx="2592387" cy="0"/>
              </a:xfrm>
              <a:prstGeom prst="line">
                <a:avLst/>
              </a:prstGeom>
              <a:noFill/>
              <a:ln w="6350">
                <a:solidFill>
                  <a:srgbClr val="002C42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002C42"/>
                  </a:solidFill>
                </a:endParaRPr>
              </a:p>
            </p:txBody>
          </p:sp>
        </p:grpSp>
        <p:sp>
          <p:nvSpPr>
            <p:cNvPr id="27" name="Line 48">
              <a:extLst>
                <a:ext uri="{FF2B5EF4-FFF2-40B4-BE49-F238E27FC236}">
                  <a16:creationId xmlns:a16="http://schemas.microsoft.com/office/drawing/2014/main" id="{EED5C464-1B5E-42CC-BEF4-F24DBA6F6E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46136" y="4086793"/>
              <a:ext cx="2592387" cy="0"/>
            </a:xfrm>
            <a:prstGeom prst="line">
              <a:avLst/>
            </a:prstGeom>
            <a:noFill/>
            <a:ln w="6350">
              <a:solidFill>
                <a:srgbClr val="002C4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002C42"/>
                </a:solidFill>
              </a:endParaRPr>
            </a:p>
          </p:txBody>
        </p:sp>
      </p:grpSp>
      <p:sp>
        <p:nvSpPr>
          <p:cNvPr id="47" name="Line 3">
            <a:extLst>
              <a:ext uri="{FF2B5EF4-FFF2-40B4-BE49-F238E27FC236}">
                <a16:creationId xmlns:a16="http://schemas.microsoft.com/office/drawing/2014/main" id="{0D589D7B-236F-47F9-9514-F75BE923E8ED}"/>
              </a:ext>
            </a:extLst>
          </p:cNvPr>
          <p:cNvSpPr>
            <a:spLocks noChangeShapeType="1"/>
          </p:cNvSpPr>
          <p:nvPr/>
        </p:nvSpPr>
        <p:spPr bwMode="auto">
          <a:xfrm>
            <a:off x="459587" y="942219"/>
            <a:ext cx="5712299" cy="0"/>
          </a:xfrm>
          <a:prstGeom prst="line">
            <a:avLst/>
          </a:prstGeom>
          <a:ln w="38100"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zh-CN" altLang="en-US" sz="3200"/>
          </a:p>
        </p:txBody>
      </p:sp>
      <p:sp>
        <p:nvSpPr>
          <p:cNvPr id="48" name="Text Box 4">
            <a:extLst>
              <a:ext uri="{FF2B5EF4-FFF2-40B4-BE49-F238E27FC236}">
                <a16:creationId xmlns:a16="http://schemas.microsoft.com/office/drawing/2014/main" id="{F81137DA-1C54-4DC4-9168-AB2BC2DA76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696" y="448310"/>
            <a:ext cx="329030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2C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单击此处输入标题名称</a:t>
            </a:r>
            <a:endParaRPr lang="en-US" altLang="zh-CN" sz="2400" b="1" dirty="0">
              <a:solidFill>
                <a:srgbClr val="002C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 Box 5">
            <a:extLst>
              <a:ext uri="{FF2B5EF4-FFF2-40B4-BE49-F238E27FC236}">
                <a16:creationId xmlns:a16="http://schemas.microsoft.com/office/drawing/2014/main" id="{18957089-79B5-4802-888F-A65C745275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1601" y="610304"/>
            <a:ext cx="2565275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125772131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7" grpId="0"/>
      <p:bldP spid="18" grpId="0"/>
      <p:bldP spid="19" grpId="0"/>
      <p:bldP spid="47" grpId="0" animBg="1"/>
      <p:bldP spid="48" grpId="0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045F8374-DC46-4C7D-B30D-92323056D1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 rot="16690930">
            <a:off x="3926480" y="177215"/>
            <a:ext cx="4530266" cy="656359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B7EF6C1-CF19-423E-A8A4-DADE376573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98136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0FDEC56-873D-4C05-935C-F3B2EDB920A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92365">
            <a:off x="4890805" y="206820"/>
            <a:ext cx="2601614" cy="247615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6EA4B719-224C-44A7-8806-D1F6D541BD39}"/>
              </a:ext>
            </a:extLst>
          </p:cNvPr>
          <p:cNvSpPr txBox="1"/>
          <p:nvPr/>
        </p:nvSpPr>
        <p:spPr>
          <a:xfrm>
            <a:off x="5001321" y="2692678"/>
            <a:ext cx="33708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PART 2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76">
            <a:extLst>
              <a:ext uri="{FF2B5EF4-FFF2-40B4-BE49-F238E27FC236}">
                <a16:creationId xmlns:a16="http://schemas.microsoft.com/office/drawing/2014/main" id="{84D67D92-BB15-4679-AE19-8DE0453DA2EC}"/>
              </a:ext>
            </a:extLst>
          </p:cNvPr>
          <p:cNvSpPr txBox="1"/>
          <p:nvPr/>
        </p:nvSpPr>
        <p:spPr>
          <a:xfrm>
            <a:off x="5032951" y="3438537"/>
            <a:ext cx="2480167" cy="78021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44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第二部分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546E650-46CE-44B0-82B4-A5D932AB1B05}"/>
              </a:ext>
            </a:extLst>
          </p:cNvPr>
          <p:cNvSpPr/>
          <p:nvPr/>
        </p:nvSpPr>
        <p:spPr>
          <a:xfrm>
            <a:off x="4822646" y="4742038"/>
            <a:ext cx="2832763" cy="367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79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11" name="TextBox 76">
            <a:extLst>
              <a:ext uri="{FF2B5EF4-FFF2-40B4-BE49-F238E27FC236}">
                <a16:creationId xmlns:a16="http://schemas.microsoft.com/office/drawing/2014/main" id="{F4FAE5B3-4775-4272-8947-FE1606077D56}"/>
              </a:ext>
            </a:extLst>
          </p:cNvPr>
          <p:cNvSpPr txBox="1"/>
          <p:nvPr/>
        </p:nvSpPr>
        <p:spPr>
          <a:xfrm>
            <a:off x="4870108" y="4178505"/>
            <a:ext cx="2643011" cy="45935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8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450191055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  <p:bldP spid="10" grpId="0" bldLvl="0"/>
      <p:bldP spid="11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角圆角矩形 23">
            <a:extLst>
              <a:ext uri="{FF2B5EF4-FFF2-40B4-BE49-F238E27FC236}">
                <a16:creationId xmlns:a16="http://schemas.microsoft.com/office/drawing/2014/main" id="{95B3E33E-1AA2-4AA3-935C-B04AA1A558F8}"/>
              </a:ext>
            </a:extLst>
          </p:cNvPr>
          <p:cNvSpPr/>
          <p:nvPr/>
        </p:nvSpPr>
        <p:spPr>
          <a:xfrm>
            <a:off x="2579484" y="1935768"/>
            <a:ext cx="6899068" cy="1095564"/>
          </a:xfrm>
          <a:prstGeom prst="round2DiagRect">
            <a:avLst/>
          </a:prstGeom>
          <a:noFill/>
          <a:ln>
            <a:solidFill>
              <a:srgbClr val="FAE0FA"/>
            </a:solidFill>
          </a:ln>
          <a:effectLst>
            <a:outerShdw blurRad="1651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B3D9E2A-73D9-4AFB-88B3-C8ABB8AEA7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6940" y="2108682"/>
            <a:ext cx="5124156" cy="82211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00928" tIns="50465" rIns="100928" bIns="50465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1200">
                <a:solidFill>
                  <a:srgbClr val="002C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have many PowerPoint </a:t>
            </a:r>
            <a:r>
              <a:rPr lang="en-US" altLang="zh-CN" sz="1200" dirty="0">
                <a:solidFill>
                  <a:srgbClr val="002C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templates that has been specifically designed to help anyone that is stepping into the world of PowerPoint for the very first time.</a:t>
            </a:r>
          </a:p>
        </p:txBody>
      </p:sp>
      <p:sp>
        <p:nvSpPr>
          <p:cNvPr id="9" name="对角圆角矩形 31">
            <a:extLst>
              <a:ext uri="{FF2B5EF4-FFF2-40B4-BE49-F238E27FC236}">
                <a16:creationId xmlns:a16="http://schemas.microsoft.com/office/drawing/2014/main" id="{492B02D2-2D38-4AEB-96AF-320DB5080112}"/>
              </a:ext>
            </a:extLst>
          </p:cNvPr>
          <p:cNvSpPr/>
          <p:nvPr/>
        </p:nvSpPr>
        <p:spPr>
          <a:xfrm>
            <a:off x="2602519" y="3643207"/>
            <a:ext cx="6899068" cy="1095564"/>
          </a:xfrm>
          <a:prstGeom prst="round2DiagRect">
            <a:avLst/>
          </a:prstGeom>
          <a:noFill/>
          <a:ln>
            <a:solidFill>
              <a:srgbClr val="FAE0FA"/>
            </a:solidFill>
          </a:ln>
          <a:effectLst>
            <a:outerShdw blurRad="1651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0" name="矩形 30">
            <a:extLst>
              <a:ext uri="{FF2B5EF4-FFF2-40B4-BE49-F238E27FC236}">
                <a16:creationId xmlns:a16="http://schemas.microsoft.com/office/drawing/2014/main" id="{70437C0C-B6FD-41DE-9E8D-F3A217D10F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6377" y="3729664"/>
            <a:ext cx="5124156" cy="82211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00928" tIns="50465" rIns="100928" bIns="50465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en-US" altLang="zh-CN" sz="1200">
                <a:solidFill>
                  <a:srgbClr val="002C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have many PowerPoint </a:t>
            </a:r>
            <a:r>
              <a:rPr lang="en-US" altLang="zh-CN" sz="1200" dirty="0">
                <a:solidFill>
                  <a:srgbClr val="002C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templates that has been specifically designed to help anyone that is stepping into the world of PowerPoint for the very first time.</a:t>
            </a:r>
          </a:p>
        </p:txBody>
      </p:sp>
      <p:sp>
        <p:nvSpPr>
          <p:cNvPr id="14" name="对角圆角矩形 39">
            <a:extLst>
              <a:ext uri="{FF2B5EF4-FFF2-40B4-BE49-F238E27FC236}">
                <a16:creationId xmlns:a16="http://schemas.microsoft.com/office/drawing/2014/main" id="{5BA8EF51-D970-4464-9DD7-C19A9DE031AA}"/>
              </a:ext>
            </a:extLst>
          </p:cNvPr>
          <p:cNvSpPr/>
          <p:nvPr/>
        </p:nvSpPr>
        <p:spPr>
          <a:xfrm>
            <a:off x="2579484" y="5183775"/>
            <a:ext cx="6899068" cy="1095564"/>
          </a:xfrm>
          <a:prstGeom prst="round2DiagRect">
            <a:avLst/>
          </a:prstGeom>
          <a:noFill/>
          <a:ln>
            <a:solidFill>
              <a:srgbClr val="FAE0FA"/>
            </a:solidFill>
          </a:ln>
          <a:effectLst>
            <a:outerShdw blurRad="1651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8" name="矩形 30">
            <a:extLst>
              <a:ext uri="{FF2B5EF4-FFF2-40B4-BE49-F238E27FC236}">
                <a16:creationId xmlns:a16="http://schemas.microsoft.com/office/drawing/2014/main" id="{251D9F83-F2D7-4E34-BA33-C3EE5CE69F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6940" y="5356689"/>
            <a:ext cx="5124156" cy="82211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00928" tIns="50465" rIns="100928" bIns="50465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1200">
                <a:solidFill>
                  <a:srgbClr val="002C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have many PowerPoint </a:t>
            </a:r>
            <a:r>
              <a:rPr lang="en-US" altLang="zh-CN" sz="1200" dirty="0">
                <a:solidFill>
                  <a:srgbClr val="002C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templates that has been specifically designed to help anyone that is stepping into the world of PowerPoint for the very first time.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B6C23DF-D9A7-4905-A591-8853A4FB8D62}"/>
              </a:ext>
            </a:extLst>
          </p:cNvPr>
          <p:cNvGrpSpPr/>
          <p:nvPr/>
        </p:nvGrpSpPr>
        <p:grpSpPr>
          <a:xfrm>
            <a:off x="3041774" y="664955"/>
            <a:ext cx="5974488" cy="887189"/>
            <a:chOff x="2817744" y="760536"/>
            <a:chExt cx="5974488" cy="887189"/>
          </a:xfrm>
        </p:grpSpPr>
        <p:sp>
          <p:nvSpPr>
            <p:cNvPr id="19" name="Line 3">
              <a:extLst>
                <a:ext uri="{FF2B5EF4-FFF2-40B4-BE49-F238E27FC236}">
                  <a16:creationId xmlns:a16="http://schemas.microsoft.com/office/drawing/2014/main" id="{905F9C9C-9C30-41B2-A60C-B6B58C2AED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7744" y="1277114"/>
              <a:ext cx="5974488" cy="0"/>
            </a:xfrm>
            <a:prstGeom prst="line">
              <a:avLst/>
            </a:prstGeom>
            <a:ln w="38100"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" name="Text Box 4">
              <a:extLst>
                <a:ext uri="{FF2B5EF4-FFF2-40B4-BE49-F238E27FC236}">
                  <a16:creationId xmlns:a16="http://schemas.microsoft.com/office/drawing/2014/main" id="{6E858728-9671-4181-B56B-653601BD79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17852" y="760536"/>
              <a:ext cx="3170099" cy="461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002C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单击此处输入标题名称</a:t>
              </a:r>
              <a:endParaRPr lang="en-US" altLang="zh-CN" sz="2400" b="1" dirty="0">
                <a:solidFill>
                  <a:srgbClr val="002C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 Box 5">
              <a:extLst>
                <a:ext uri="{FF2B5EF4-FFF2-40B4-BE49-F238E27FC236}">
                  <a16:creationId xmlns:a16="http://schemas.microsoft.com/office/drawing/2014/main" id="{B7C9E1F0-5AAB-482B-8541-74C15ADEFE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9783" y="1386115"/>
              <a:ext cx="2458365" cy="261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This is a good space for a short subtitle</a:t>
              </a: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5BD287-3752-4E39-A20B-C5F5ABFAEA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11"/>
          <a:stretch/>
        </p:blipFill>
        <p:spPr bwMode="hidden">
          <a:xfrm rot="16200000">
            <a:off x="5431097" y="-6711191"/>
            <a:ext cx="616789" cy="14026246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DD4B7263-7A9C-4C04-B643-2393EDF5BF6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510" b="68581"/>
          <a:stretch/>
        </p:blipFill>
        <p:spPr>
          <a:xfrm>
            <a:off x="1941943" y="2040833"/>
            <a:ext cx="1081269" cy="125488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18E3FFCB-08D7-486D-BF14-D9E1D3DE451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50" r="30561" b="73246"/>
          <a:stretch/>
        </p:blipFill>
        <p:spPr>
          <a:xfrm>
            <a:off x="9184176" y="3670186"/>
            <a:ext cx="1081269" cy="1068585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8741108C-701D-4E4A-AC4C-F4142BEAD1E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70" r="64510"/>
          <a:stretch/>
        </p:blipFill>
        <p:spPr>
          <a:xfrm>
            <a:off x="1845129" y="4985187"/>
            <a:ext cx="1210741" cy="1226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679778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9" grpId="0" animBg="1"/>
      <p:bldP spid="10" grpId="0"/>
      <p:bldP spid="14" grpId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205BD287-3752-4E39-A20B-C5F5ABFAEA3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11"/>
          <a:stretch/>
        </p:blipFill>
        <p:spPr bwMode="hidden">
          <a:xfrm rot="16200000">
            <a:off x="5431097" y="-6711191"/>
            <a:ext cx="616789" cy="1402624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544FF056-E6DB-4260-B3C1-B41F9312A677}"/>
              </a:ext>
            </a:extLst>
          </p:cNvPr>
          <p:cNvGrpSpPr/>
          <p:nvPr/>
        </p:nvGrpSpPr>
        <p:grpSpPr>
          <a:xfrm>
            <a:off x="238491" y="1688522"/>
            <a:ext cx="11715018" cy="5702879"/>
            <a:chOff x="238491" y="1688522"/>
            <a:chExt cx="11715018" cy="5702879"/>
          </a:xfrm>
        </p:grpSpPr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30B9F502-06D7-4D04-BCB2-9FA2A23F47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139" r="65721" b="29885"/>
            <a:stretch/>
          </p:blipFill>
          <p:spPr>
            <a:xfrm>
              <a:off x="3771183" y="2026641"/>
              <a:ext cx="3314588" cy="4560387"/>
            </a:xfrm>
            <a:prstGeom prst="rect">
              <a:avLst/>
            </a:prstGeom>
          </p:spPr>
        </p:pic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459D052B-9256-476B-9966-109288243F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029" t="70115" r="32692"/>
            <a:stretch/>
          </p:blipFill>
          <p:spPr>
            <a:xfrm>
              <a:off x="5237858" y="1688522"/>
              <a:ext cx="3314588" cy="3788230"/>
            </a:xfrm>
            <a:prstGeom prst="rect">
              <a:avLst/>
            </a:prstGeom>
          </p:spPr>
        </p:pic>
        <p:sp>
          <p:nvSpPr>
            <p:cNvPr id="15" name="Oval 18">
              <a:extLst>
                <a:ext uri="{FF2B5EF4-FFF2-40B4-BE49-F238E27FC236}">
                  <a16:creationId xmlns:a16="http://schemas.microsoft.com/office/drawing/2014/main" id="{D26D438E-A850-4BE2-BBB2-1E22082129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2470" y="1753609"/>
              <a:ext cx="548592" cy="550735"/>
            </a:xfrm>
            <a:prstGeom prst="ellipse">
              <a:avLst/>
            </a:prstGeom>
            <a:solidFill>
              <a:srgbClr val="EB89C8"/>
            </a:solidFill>
            <a:ln>
              <a:noFill/>
            </a:ln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16" name="Oval 19">
              <a:extLst>
                <a:ext uri="{FF2B5EF4-FFF2-40B4-BE49-F238E27FC236}">
                  <a16:creationId xmlns:a16="http://schemas.microsoft.com/office/drawing/2014/main" id="{33C96A05-7397-4C0B-8B60-610187A674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8947" y="1753609"/>
              <a:ext cx="550736" cy="550735"/>
            </a:xfrm>
            <a:prstGeom prst="ellipse">
              <a:avLst/>
            </a:prstGeom>
            <a:solidFill>
              <a:srgbClr val="442C96"/>
            </a:solidFill>
            <a:ln>
              <a:noFill/>
            </a:ln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17" name="Oval 20">
              <a:extLst>
                <a:ext uri="{FF2B5EF4-FFF2-40B4-BE49-F238E27FC236}">
                  <a16:creationId xmlns:a16="http://schemas.microsoft.com/office/drawing/2014/main" id="{23E2EAB9-7CF3-41FA-955D-1812658BA7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1858" y="1753609"/>
              <a:ext cx="548592" cy="550735"/>
            </a:xfrm>
            <a:prstGeom prst="ellipse">
              <a:avLst/>
            </a:prstGeom>
            <a:solidFill>
              <a:srgbClr val="EB89C8"/>
            </a:solidFill>
            <a:ln>
              <a:noFill/>
            </a:ln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F98988E3-5D42-4F91-AC77-8E79ECC6C3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94768" y="1753609"/>
              <a:ext cx="548592" cy="550735"/>
            </a:xfrm>
            <a:prstGeom prst="ellipse">
              <a:avLst/>
            </a:prstGeom>
            <a:solidFill>
              <a:srgbClr val="442C96"/>
            </a:solidFill>
            <a:ln>
              <a:noFill/>
            </a:ln>
          </p:spPr>
          <p:txBody>
            <a:bodyPr/>
            <a:lstStyle/>
            <a:p>
              <a:endParaRPr lang="zh-CN" altLang="en-US" sz="2800"/>
            </a:p>
          </p:txBody>
        </p:sp>
        <p:grpSp>
          <p:nvGrpSpPr>
            <p:cNvPr id="27" name="Group 22">
              <a:extLst>
                <a:ext uri="{FF2B5EF4-FFF2-40B4-BE49-F238E27FC236}">
                  <a16:creationId xmlns:a16="http://schemas.microsoft.com/office/drawing/2014/main" id="{6E0EA632-107D-4940-9FB3-C2AAD22972E9}"/>
                </a:ext>
              </a:extLst>
            </p:cNvPr>
            <p:cNvGrpSpPr/>
            <p:nvPr/>
          </p:nvGrpSpPr>
          <p:grpSpPr bwMode="auto">
            <a:xfrm>
              <a:off x="8129035" y="1899934"/>
              <a:ext cx="274296" cy="270010"/>
              <a:chOff x="0" y="0"/>
              <a:chExt cx="140" cy="139"/>
            </a:xfrm>
          </p:grpSpPr>
          <p:sp>
            <p:nvSpPr>
              <p:cNvPr id="28" name="Freeform 23">
                <a:extLst>
                  <a:ext uri="{FF2B5EF4-FFF2-40B4-BE49-F238E27FC236}">
                    <a16:creationId xmlns:a16="http://schemas.microsoft.com/office/drawing/2014/main" id="{CAFE0854-649F-4363-95D5-E9A8CCABA3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0"/>
                <a:ext cx="140" cy="139"/>
              </a:xfrm>
              <a:custGeom>
                <a:avLst/>
                <a:gdLst>
                  <a:gd name="T0" fmla="*/ 70 w 79"/>
                  <a:gd name="T1" fmla="*/ 35 h 78"/>
                  <a:gd name="T2" fmla="*/ 63 w 79"/>
                  <a:gd name="T3" fmla="*/ 20 h 78"/>
                  <a:gd name="T4" fmla="*/ 69 w 79"/>
                  <a:gd name="T5" fmla="*/ 13 h 78"/>
                  <a:gd name="T6" fmla="*/ 65 w 79"/>
                  <a:gd name="T7" fmla="*/ 9 h 78"/>
                  <a:gd name="T8" fmla="*/ 58 w 79"/>
                  <a:gd name="T9" fmla="*/ 15 h 78"/>
                  <a:gd name="T10" fmla="*/ 43 w 79"/>
                  <a:gd name="T11" fmla="*/ 9 h 78"/>
                  <a:gd name="T12" fmla="*/ 43 w 79"/>
                  <a:gd name="T13" fmla="*/ 0 h 78"/>
                  <a:gd name="T14" fmla="*/ 36 w 79"/>
                  <a:gd name="T15" fmla="*/ 0 h 78"/>
                  <a:gd name="T16" fmla="*/ 36 w 79"/>
                  <a:gd name="T17" fmla="*/ 9 h 78"/>
                  <a:gd name="T18" fmla="*/ 20 w 79"/>
                  <a:gd name="T19" fmla="*/ 15 h 78"/>
                  <a:gd name="T20" fmla="*/ 14 w 79"/>
                  <a:gd name="T21" fmla="*/ 9 h 78"/>
                  <a:gd name="T22" fmla="*/ 9 w 79"/>
                  <a:gd name="T23" fmla="*/ 13 h 78"/>
                  <a:gd name="T24" fmla="*/ 16 w 79"/>
                  <a:gd name="T25" fmla="*/ 20 h 78"/>
                  <a:gd name="T26" fmla="*/ 9 w 79"/>
                  <a:gd name="T27" fmla="*/ 35 h 78"/>
                  <a:gd name="T28" fmla="*/ 0 w 79"/>
                  <a:gd name="T29" fmla="*/ 35 h 78"/>
                  <a:gd name="T30" fmla="*/ 0 w 79"/>
                  <a:gd name="T31" fmla="*/ 42 h 78"/>
                  <a:gd name="T32" fmla="*/ 9 w 79"/>
                  <a:gd name="T33" fmla="*/ 42 h 78"/>
                  <a:gd name="T34" fmla="*/ 16 w 79"/>
                  <a:gd name="T35" fmla="*/ 58 h 78"/>
                  <a:gd name="T36" fmla="*/ 9 w 79"/>
                  <a:gd name="T37" fmla="*/ 64 h 78"/>
                  <a:gd name="T38" fmla="*/ 14 w 79"/>
                  <a:gd name="T39" fmla="*/ 69 h 78"/>
                  <a:gd name="T40" fmla="*/ 20 w 79"/>
                  <a:gd name="T41" fmla="*/ 63 h 78"/>
                  <a:gd name="T42" fmla="*/ 36 w 79"/>
                  <a:gd name="T43" fmla="*/ 69 h 78"/>
                  <a:gd name="T44" fmla="*/ 36 w 79"/>
                  <a:gd name="T45" fmla="*/ 78 h 78"/>
                  <a:gd name="T46" fmla="*/ 43 w 79"/>
                  <a:gd name="T47" fmla="*/ 78 h 78"/>
                  <a:gd name="T48" fmla="*/ 43 w 79"/>
                  <a:gd name="T49" fmla="*/ 69 h 78"/>
                  <a:gd name="T50" fmla="*/ 58 w 79"/>
                  <a:gd name="T51" fmla="*/ 63 h 78"/>
                  <a:gd name="T52" fmla="*/ 65 w 79"/>
                  <a:gd name="T53" fmla="*/ 69 h 78"/>
                  <a:gd name="T54" fmla="*/ 69 w 79"/>
                  <a:gd name="T55" fmla="*/ 64 h 78"/>
                  <a:gd name="T56" fmla="*/ 63 w 79"/>
                  <a:gd name="T57" fmla="*/ 58 h 78"/>
                  <a:gd name="T58" fmla="*/ 70 w 79"/>
                  <a:gd name="T59" fmla="*/ 42 h 78"/>
                  <a:gd name="T60" fmla="*/ 79 w 79"/>
                  <a:gd name="T61" fmla="*/ 42 h 78"/>
                  <a:gd name="T62" fmla="*/ 79 w 79"/>
                  <a:gd name="T63" fmla="*/ 35 h 78"/>
                  <a:gd name="T64" fmla="*/ 70 w 79"/>
                  <a:gd name="T65" fmla="*/ 35 h 78"/>
                  <a:gd name="T66" fmla="*/ 16 w 79"/>
                  <a:gd name="T67" fmla="*/ 39 h 78"/>
                  <a:gd name="T68" fmla="*/ 39 w 79"/>
                  <a:gd name="T69" fmla="*/ 15 h 78"/>
                  <a:gd name="T70" fmla="*/ 63 w 79"/>
                  <a:gd name="T71" fmla="*/ 39 h 78"/>
                  <a:gd name="T72" fmla="*/ 39 w 79"/>
                  <a:gd name="T73" fmla="*/ 62 h 78"/>
                  <a:gd name="T74" fmla="*/ 16 w 79"/>
                  <a:gd name="T75" fmla="*/ 3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9" h="78">
                    <a:moveTo>
                      <a:pt x="70" y="35"/>
                    </a:moveTo>
                    <a:cubicBezTo>
                      <a:pt x="69" y="30"/>
                      <a:pt x="67" y="24"/>
                      <a:pt x="63" y="20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4" y="12"/>
                      <a:pt x="49" y="9"/>
                      <a:pt x="43" y="9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0" y="9"/>
                      <a:pt x="25" y="12"/>
                      <a:pt x="20" y="15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2" y="24"/>
                      <a:pt x="10" y="30"/>
                      <a:pt x="9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10" y="48"/>
                      <a:pt x="12" y="53"/>
                      <a:pt x="16" y="58"/>
                    </a:cubicBezTo>
                    <a:cubicBezTo>
                      <a:pt x="9" y="64"/>
                      <a:pt x="9" y="64"/>
                      <a:pt x="9" y="64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5" y="66"/>
                      <a:pt x="30" y="68"/>
                      <a:pt x="36" y="69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43" y="78"/>
                      <a:pt x="43" y="78"/>
                      <a:pt x="43" y="78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49" y="68"/>
                      <a:pt x="54" y="66"/>
                      <a:pt x="58" y="63"/>
                    </a:cubicBezTo>
                    <a:cubicBezTo>
                      <a:pt x="65" y="69"/>
                      <a:pt x="65" y="69"/>
                      <a:pt x="65" y="69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7" y="53"/>
                      <a:pt x="69" y="48"/>
                      <a:pt x="70" y="42"/>
                    </a:cubicBezTo>
                    <a:cubicBezTo>
                      <a:pt x="79" y="42"/>
                      <a:pt x="79" y="42"/>
                      <a:pt x="79" y="42"/>
                    </a:cubicBezTo>
                    <a:cubicBezTo>
                      <a:pt x="79" y="35"/>
                      <a:pt x="79" y="35"/>
                      <a:pt x="79" y="35"/>
                    </a:cubicBezTo>
                    <a:lnTo>
                      <a:pt x="70" y="35"/>
                    </a:lnTo>
                    <a:close/>
                    <a:moveTo>
                      <a:pt x="16" y="39"/>
                    </a:moveTo>
                    <a:cubicBezTo>
                      <a:pt x="16" y="26"/>
                      <a:pt x="26" y="15"/>
                      <a:pt x="39" y="15"/>
                    </a:cubicBezTo>
                    <a:cubicBezTo>
                      <a:pt x="52" y="15"/>
                      <a:pt x="63" y="26"/>
                      <a:pt x="63" y="39"/>
                    </a:cubicBezTo>
                    <a:cubicBezTo>
                      <a:pt x="63" y="52"/>
                      <a:pt x="52" y="62"/>
                      <a:pt x="39" y="62"/>
                    </a:cubicBezTo>
                    <a:cubicBezTo>
                      <a:pt x="26" y="62"/>
                      <a:pt x="16" y="52"/>
                      <a:pt x="16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800"/>
              </a:p>
            </p:txBody>
          </p:sp>
          <p:sp>
            <p:nvSpPr>
              <p:cNvPr id="29" name="Freeform 24">
                <a:extLst>
                  <a:ext uri="{FF2B5EF4-FFF2-40B4-BE49-F238E27FC236}">
                    <a16:creationId xmlns:a16="http://schemas.microsoft.com/office/drawing/2014/main" id="{1C333FB8-2189-484B-B743-B0CD31BBF9E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" y="50"/>
                <a:ext cx="41" cy="39"/>
              </a:xfrm>
              <a:custGeom>
                <a:avLst/>
                <a:gdLst>
                  <a:gd name="T0" fmla="*/ 23 w 23"/>
                  <a:gd name="T1" fmla="*/ 11 h 22"/>
                  <a:gd name="T2" fmla="*/ 11 w 23"/>
                  <a:gd name="T3" fmla="*/ 0 h 22"/>
                  <a:gd name="T4" fmla="*/ 0 w 23"/>
                  <a:gd name="T5" fmla="*/ 11 h 22"/>
                  <a:gd name="T6" fmla="*/ 11 w 23"/>
                  <a:gd name="T7" fmla="*/ 22 h 22"/>
                  <a:gd name="T8" fmla="*/ 23 w 23"/>
                  <a:gd name="T9" fmla="*/ 11 h 22"/>
                  <a:gd name="T10" fmla="*/ 7 w 23"/>
                  <a:gd name="T11" fmla="*/ 11 h 22"/>
                  <a:gd name="T12" fmla="*/ 11 w 23"/>
                  <a:gd name="T13" fmla="*/ 6 h 22"/>
                  <a:gd name="T14" fmla="*/ 16 w 23"/>
                  <a:gd name="T15" fmla="*/ 11 h 22"/>
                  <a:gd name="T16" fmla="*/ 11 w 23"/>
                  <a:gd name="T17" fmla="*/ 15 h 22"/>
                  <a:gd name="T18" fmla="*/ 7 w 23"/>
                  <a:gd name="T1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22">
                    <a:moveTo>
                      <a:pt x="23" y="11"/>
                    </a:moveTo>
                    <a:cubicBezTo>
                      <a:pt x="23" y="5"/>
                      <a:pt x="18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8" y="22"/>
                      <a:pt x="23" y="17"/>
                      <a:pt x="23" y="11"/>
                    </a:cubicBezTo>
                    <a:close/>
                    <a:moveTo>
                      <a:pt x="7" y="11"/>
                    </a:moveTo>
                    <a:cubicBezTo>
                      <a:pt x="7" y="8"/>
                      <a:pt x="9" y="6"/>
                      <a:pt x="11" y="6"/>
                    </a:cubicBezTo>
                    <a:cubicBezTo>
                      <a:pt x="14" y="6"/>
                      <a:pt x="16" y="8"/>
                      <a:pt x="16" y="11"/>
                    </a:cubicBezTo>
                    <a:cubicBezTo>
                      <a:pt x="16" y="13"/>
                      <a:pt x="14" y="15"/>
                      <a:pt x="11" y="15"/>
                    </a:cubicBezTo>
                    <a:cubicBezTo>
                      <a:pt x="9" y="15"/>
                      <a:pt x="7" y="13"/>
                      <a:pt x="7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800"/>
              </a:p>
            </p:txBody>
          </p:sp>
        </p:grpSp>
        <p:grpSp>
          <p:nvGrpSpPr>
            <p:cNvPr id="30" name="Group 25">
              <a:extLst>
                <a:ext uri="{FF2B5EF4-FFF2-40B4-BE49-F238E27FC236}">
                  <a16:creationId xmlns:a16="http://schemas.microsoft.com/office/drawing/2014/main" id="{C8C3DE08-5364-4D33-8267-0734452E3782}"/>
                </a:ext>
              </a:extLst>
            </p:cNvPr>
            <p:cNvGrpSpPr/>
            <p:nvPr/>
          </p:nvGrpSpPr>
          <p:grpSpPr bwMode="auto">
            <a:xfrm>
              <a:off x="5407709" y="1904015"/>
              <a:ext cx="180007" cy="231437"/>
              <a:chOff x="0" y="0"/>
              <a:chExt cx="109" cy="141"/>
            </a:xfrm>
          </p:grpSpPr>
          <p:sp>
            <p:nvSpPr>
              <p:cNvPr id="31" name="Freeform 26">
                <a:extLst>
                  <a:ext uri="{FF2B5EF4-FFF2-40B4-BE49-F238E27FC236}">
                    <a16:creationId xmlns:a16="http://schemas.microsoft.com/office/drawing/2014/main" id="{C871A486-BD35-49F1-8AB3-22E4539AF5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0"/>
                <a:ext cx="109" cy="141"/>
              </a:xfrm>
              <a:custGeom>
                <a:avLst/>
                <a:gdLst>
                  <a:gd name="T0" fmla="*/ 75 w 109"/>
                  <a:gd name="T1" fmla="*/ 0 h 141"/>
                  <a:gd name="T2" fmla="*/ 0 w 109"/>
                  <a:gd name="T3" fmla="*/ 0 h 141"/>
                  <a:gd name="T4" fmla="*/ 0 w 109"/>
                  <a:gd name="T5" fmla="*/ 141 h 141"/>
                  <a:gd name="T6" fmla="*/ 109 w 109"/>
                  <a:gd name="T7" fmla="*/ 141 h 141"/>
                  <a:gd name="T8" fmla="*/ 109 w 109"/>
                  <a:gd name="T9" fmla="*/ 34 h 141"/>
                  <a:gd name="T10" fmla="*/ 75 w 109"/>
                  <a:gd name="T11" fmla="*/ 0 h 141"/>
                  <a:gd name="T12" fmla="*/ 13 w 109"/>
                  <a:gd name="T13" fmla="*/ 128 h 141"/>
                  <a:gd name="T14" fmla="*/ 13 w 109"/>
                  <a:gd name="T15" fmla="*/ 13 h 141"/>
                  <a:gd name="T16" fmla="*/ 68 w 109"/>
                  <a:gd name="T17" fmla="*/ 13 h 141"/>
                  <a:gd name="T18" fmla="*/ 68 w 109"/>
                  <a:gd name="T19" fmla="*/ 43 h 141"/>
                  <a:gd name="T20" fmla="*/ 96 w 109"/>
                  <a:gd name="T21" fmla="*/ 43 h 141"/>
                  <a:gd name="T22" fmla="*/ 96 w 109"/>
                  <a:gd name="T23" fmla="*/ 128 h 141"/>
                  <a:gd name="T24" fmla="*/ 13 w 109"/>
                  <a:gd name="T25" fmla="*/ 128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9" h="141">
                    <a:moveTo>
                      <a:pt x="75" y="0"/>
                    </a:moveTo>
                    <a:lnTo>
                      <a:pt x="0" y="0"/>
                    </a:lnTo>
                    <a:lnTo>
                      <a:pt x="0" y="141"/>
                    </a:lnTo>
                    <a:lnTo>
                      <a:pt x="109" y="141"/>
                    </a:lnTo>
                    <a:lnTo>
                      <a:pt x="109" y="34"/>
                    </a:lnTo>
                    <a:lnTo>
                      <a:pt x="75" y="0"/>
                    </a:lnTo>
                    <a:close/>
                    <a:moveTo>
                      <a:pt x="13" y="128"/>
                    </a:moveTo>
                    <a:lnTo>
                      <a:pt x="13" y="13"/>
                    </a:lnTo>
                    <a:lnTo>
                      <a:pt x="68" y="13"/>
                    </a:lnTo>
                    <a:lnTo>
                      <a:pt x="68" y="43"/>
                    </a:lnTo>
                    <a:lnTo>
                      <a:pt x="96" y="43"/>
                    </a:lnTo>
                    <a:lnTo>
                      <a:pt x="96" y="128"/>
                    </a:lnTo>
                    <a:lnTo>
                      <a:pt x="13" y="1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800"/>
              </a:p>
            </p:txBody>
          </p:sp>
          <p:sp>
            <p:nvSpPr>
              <p:cNvPr id="32" name="Freeform 27">
                <a:extLst>
                  <a:ext uri="{FF2B5EF4-FFF2-40B4-BE49-F238E27FC236}">
                    <a16:creationId xmlns:a16="http://schemas.microsoft.com/office/drawing/2014/main" id="{949EE848-E5B9-420A-A0C4-CA83F3E4A940}"/>
                  </a:ext>
                </a:extLst>
              </p:cNvPr>
              <p:cNvSpPr/>
              <p:nvPr/>
            </p:nvSpPr>
            <p:spPr bwMode="auto">
              <a:xfrm>
                <a:off x="32" y="48"/>
                <a:ext cx="43" cy="47"/>
              </a:xfrm>
              <a:custGeom>
                <a:avLst/>
                <a:gdLst>
                  <a:gd name="T0" fmla="*/ 29 w 43"/>
                  <a:gd name="T1" fmla="*/ 23 h 47"/>
                  <a:gd name="T2" fmla="*/ 29 w 43"/>
                  <a:gd name="T3" fmla="*/ 0 h 47"/>
                  <a:gd name="T4" fmla="*/ 16 w 43"/>
                  <a:gd name="T5" fmla="*/ 0 h 47"/>
                  <a:gd name="T6" fmla="*/ 16 w 43"/>
                  <a:gd name="T7" fmla="*/ 23 h 47"/>
                  <a:gd name="T8" fmla="*/ 9 w 43"/>
                  <a:gd name="T9" fmla="*/ 16 h 47"/>
                  <a:gd name="T10" fmla="*/ 0 w 43"/>
                  <a:gd name="T11" fmla="*/ 25 h 47"/>
                  <a:gd name="T12" fmla="*/ 21 w 43"/>
                  <a:gd name="T13" fmla="*/ 47 h 47"/>
                  <a:gd name="T14" fmla="*/ 43 w 43"/>
                  <a:gd name="T15" fmla="*/ 25 h 47"/>
                  <a:gd name="T16" fmla="*/ 36 w 43"/>
                  <a:gd name="T17" fmla="*/ 16 h 47"/>
                  <a:gd name="T18" fmla="*/ 29 w 43"/>
                  <a:gd name="T19" fmla="*/ 2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7">
                    <a:moveTo>
                      <a:pt x="29" y="23"/>
                    </a:moveTo>
                    <a:lnTo>
                      <a:pt x="29" y="0"/>
                    </a:lnTo>
                    <a:lnTo>
                      <a:pt x="16" y="0"/>
                    </a:lnTo>
                    <a:lnTo>
                      <a:pt x="16" y="23"/>
                    </a:lnTo>
                    <a:lnTo>
                      <a:pt x="9" y="16"/>
                    </a:lnTo>
                    <a:lnTo>
                      <a:pt x="0" y="25"/>
                    </a:lnTo>
                    <a:lnTo>
                      <a:pt x="21" y="47"/>
                    </a:lnTo>
                    <a:lnTo>
                      <a:pt x="43" y="25"/>
                    </a:lnTo>
                    <a:lnTo>
                      <a:pt x="36" y="16"/>
                    </a:lnTo>
                    <a:lnTo>
                      <a:pt x="29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800"/>
              </a:p>
            </p:txBody>
          </p:sp>
          <p:sp>
            <p:nvSpPr>
              <p:cNvPr id="33" name="Rectangle 28">
                <a:extLst>
                  <a:ext uri="{FF2B5EF4-FFF2-40B4-BE49-F238E27FC236}">
                    <a16:creationId xmlns:a16="http://schemas.microsoft.com/office/drawing/2014/main" id="{96E03D5D-0B48-44FD-ADD6-2C848948B8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" y="102"/>
                <a:ext cx="34" cy="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/>
              </a:p>
            </p:txBody>
          </p:sp>
        </p:grpSp>
        <p:grpSp>
          <p:nvGrpSpPr>
            <p:cNvPr id="34" name="Group 29">
              <a:extLst>
                <a:ext uri="{FF2B5EF4-FFF2-40B4-BE49-F238E27FC236}">
                  <a16:creationId xmlns:a16="http://schemas.microsoft.com/office/drawing/2014/main" id="{7038CD6C-F472-4B3E-BB06-BC0AF2797613}"/>
                </a:ext>
              </a:extLst>
            </p:cNvPr>
            <p:cNvGrpSpPr/>
            <p:nvPr/>
          </p:nvGrpSpPr>
          <p:grpSpPr bwMode="auto">
            <a:xfrm>
              <a:off x="6768474" y="1921364"/>
              <a:ext cx="235723" cy="227152"/>
              <a:chOff x="0" y="0"/>
              <a:chExt cx="141" cy="139"/>
            </a:xfrm>
          </p:grpSpPr>
          <p:sp>
            <p:nvSpPr>
              <p:cNvPr id="35" name="Freeform 30">
                <a:extLst>
                  <a:ext uri="{FF2B5EF4-FFF2-40B4-BE49-F238E27FC236}">
                    <a16:creationId xmlns:a16="http://schemas.microsoft.com/office/drawing/2014/main" id="{4B20C692-528E-4766-AF62-BC75833426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0"/>
                <a:ext cx="141" cy="139"/>
              </a:xfrm>
              <a:custGeom>
                <a:avLst/>
                <a:gdLst>
                  <a:gd name="T0" fmla="*/ 128 w 141"/>
                  <a:gd name="T1" fmla="*/ 101 h 139"/>
                  <a:gd name="T2" fmla="*/ 37 w 141"/>
                  <a:gd name="T3" fmla="*/ 101 h 139"/>
                  <a:gd name="T4" fmla="*/ 37 w 141"/>
                  <a:gd name="T5" fmla="*/ 11 h 139"/>
                  <a:gd name="T6" fmla="*/ 68 w 141"/>
                  <a:gd name="T7" fmla="*/ 11 h 139"/>
                  <a:gd name="T8" fmla="*/ 68 w 141"/>
                  <a:gd name="T9" fmla="*/ 0 h 139"/>
                  <a:gd name="T10" fmla="*/ 25 w 141"/>
                  <a:gd name="T11" fmla="*/ 0 h 139"/>
                  <a:gd name="T12" fmla="*/ 25 w 141"/>
                  <a:gd name="T13" fmla="*/ 25 h 139"/>
                  <a:gd name="T14" fmla="*/ 0 w 141"/>
                  <a:gd name="T15" fmla="*/ 25 h 139"/>
                  <a:gd name="T16" fmla="*/ 0 w 141"/>
                  <a:gd name="T17" fmla="*/ 139 h 139"/>
                  <a:gd name="T18" fmla="*/ 114 w 141"/>
                  <a:gd name="T19" fmla="*/ 139 h 139"/>
                  <a:gd name="T20" fmla="*/ 114 w 141"/>
                  <a:gd name="T21" fmla="*/ 114 h 139"/>
                  <a:gd name="T22" fmla="*/ 141 w 141"/>
                  <a:gd name="T23" fmla="*/ 114 h 139"/>
                  <a:gd name="T24" fmla="*/ 141 w 141"/>
                  <a:gd name="T25" fmla="*/ 71 h 139"/>
                  <a:gd name="T26" fmla="*/ 128 w 141"/>
                  <a:gd name="T27" fmla="*/ 71 h 139"/>
                  <a:gd name="T28" fmla="*/ 128 w 141"/>
                  <a:gd name="T29" fmla="*/ 101 h 139"/>
                  <a:gd name="T30" fmla="*/ 103 w 141"/>
                  <a:gd name="T31" fmla="*/ 126 h 139"/>
                  <a:gd name="T32" fmla="*/ 12 w 141"/>
                  <a:gd name="T33" fmla="*/ 126 h 139"/>
                  <a:gd name="T34" fmla="*/ 12 w 141"/>
                  <a:gd name="T35" fmla="*/ 37 h 139"/>
                  <a:gd name="T36" fmla="*/ 25 w 141"/>
                  <a:gd name="T37" fmla="*/ 37 h 139"/>
                  <a:gd name="T38" fmla="*/ 25 w 141"/>
                  <a:gd name="T39" fmla="*/ 114 h 139"/>
                  <a:gd name="T40" fmla="*/ 103 w 141"/>
                  <a:gd name="T41" fmla="*/ 114 h 139"/>
                  <a:gd name="T42" fmla="*/ 103 w 141"/>
                  <a:gd name="T43" fmla="*/ 12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1" h="139">
                    <a:moveTo>
                      <a:pt x="128" y="101"/>
                    </a:moveTo>
                    <a:lnTo>
                      <a:pt x="37" y="101"/>
                    </a:lnTo>
                    <a:lnTo>
                      <a:pt x="37" y="11"/>
                    </a:lnTo>
                    <a:lnTo>
                      <a:pt x="68" y="11"/>
                    </a:lnTo>
                    <a:lnTo>
                      <a:pt x="68" y="0"/>
                    </a:lnTo>
                    <a:lnTo>
                      <a:pt x="25" y="0"/>
                    </a:lnTo>
                    <a:lnTo>
                      <a:pt x="25" y="25"/>
                    </a:lnTo>
                    <a:lnTo>
                      <a:pt x="0" y="25"/>
                    </a:lnTo>
                    <a:lnTo>
                      <a:pt x="0" y="139"/>
                    </a:lnTo>
                    <a:lnTo>
                      <a:pt x="114" y="139"/>
                    </a:lnTo>
                    <a:lnTo>
                      <a:pt x="114" y="114"/>
                    </a:lnTo>
                    <a:lnTo>
                      <a:pt x="141" y="114"/>
                    </a:lnTo>
                    <a:lnTo>
                      <a:pt x="141" y="71"/>
                    </a:lnTo>
                    <a:lnTo>
                      <a:pt x="128" y="71"/>
                    </a:lnTo>
                    <a:lnTo>
                      <a:pt x="128" y="101"/>
                    </a:lnTo>
                    <a:close/>
                    <a:moveTo>
                      <a:pt x="103" y="126"/>
                    </a:moveTo>
                    <a:lnTo>
                      <a:pt x="12" y="126"/>
                    </a:lnTo>
                    <a:lnTo>
                      <a:pt x="12" y="37"/>
                    </a:lnTo>
                    <a:lnTo>
                      <a:pt x="25" y="37"/>
                    </a:lnTo>
                    <a:lnTo>
                      <a:pt x="25" y="114"/>
                    </a:lnTo>
                    <a:lnTo>
                      <a:pt x="103" y="114"/>
                    </a:lnTo>
                    <a:lnTo>
                      <a:pt x="103" y="1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800"/>
              </a:p>
            </p:txBody>
          </p:sp>
          <p:sp>
            <p:nvSpPr>
              <p:cNvPr id="36" name="Freeform 31">
                <a:extLst>
                  <a:ext uri="{FF2B5EF4-FFF2-40B4-BE49-F238E27FC236}">
                    <a16:creationId xmlns:a16="http://schemas.microsoft.com/office/drawing/2014/main" id="{F8F57514-1CD8-43C0-ADAC-73C47531B22A}"/>
                  </a:ext>
                </a:extLst>
              </p:cNvPr>
              <p:cNvSpPr/>
              <p:nvPr/>
            </p:nvSpPr>
            <p:spPr bwMode="auto">
              <a:xfrm>
                <a:off x="78" y="0"/>
                <a:ext cx="63" cy="61"/>
              </a:xfrm>
              <a:custGeom>
                <a:avLst/>
                <a:gdLst>
                  <a:gd name="T0" fmla="*/ 11 w 63"/>
                  <a:gd name="T1" fmla="*/ 0 h 61"/>
                  <a:gd name="T2" fmla="*/ 11 w 63"/>
                  <a:gd name="T3" fmla="*/ 11 h 61"/>
                  <a:gd name="T4" fmla="*/ 41 w 63"/>
                  <a:gd name="T5" fmla="*/ 11 h 61"/>
                  <a:gd name="T6" fmla="*/ 0 w 63"/>
                  <a:gd name="T7" fmla="*/ 52 h 61"/>
                  <a:gd name="T8" fmla="*/ 9 w 63"/>
                  <a:gd name="T9" fmla="*/ 61 h 61"/>
                  <a:gd name="T10" fmla="*/ 50 w 63"/>
                  <a:gd name="T11" fmla="*/ 20 h 61"/>
                  <a:gd name="T12" fmla="*/ 50 w 63"/>
                  <a:gd name="T13" fmla="*/ 50 h 61"/>
                  <a:gd name="T14" fmla="*/ 63 w 63"/>
                  <a:gd name="T15" fmla="*/ 50 h 61"/>
                  <a:gd name="T16" fmla="*/ 63 w 63"/>
                  <a:gd name="T17" fmla="*/ 0 h 61"/>
                  <a:gd name="T18" fmla="*/ 11 w 63"/>
                  <a:gd name="T1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61">
                    <a:moveTo>
                      <a:pt x="11" y="0"/>
                    </a:moveTo>
                    <a:lnTo>
                      <a:pt x="11" y="11"/>
                    </a:lnTo>
                    <a:lnTo>
                      <a:pt x="41" y="11"/>
                    </a:lnTo>
                    <a:lnTo>
                      <a:pt x="0" y="52"/>
                    </a:lnTo>
                    <a:lnTo>
                      <a:pt x="9" y="61"/>
                    </a:lnTo>
                    <a:lnTo>
                      <a:pt x="50" y="20"/>
                    </a:lnTo>
                    <a:lnTo>
                      <a:pt x="50" y="50"/>
                    </a:lnTo>
                    <a:lnTo>
                      <a:pt x="63" y="50"/>
                    </a:lnTo>
                    <a:lnTo>
                      <a:pt x="63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800"/>
              </a:p>
            </p:txBody>
          </p:sp>
        </p:grpSp>
        <p:grpSp>
          <p:nvGrpSpPr>
            <p:cNvPr id="37" name="Group 32">
              <a:extLst>
                <a:ext uri="{FF2B5EF4-FFF2-40B4-BE49-F238E27FC236}">
                  <a16:creationId xmlns:a16="http://schemas.microsoft.com/office/drawing/2014/main" id="{C0782FB4-159A-4419-B97B-4E1075468465}"/>
                </a:ext>
              </a:extLst>
            </p:cNvPr>
            <p:cNvGrpSpPr/>
            <p:nvPr/>
          </p:nvGrpSpPr>
          <p:grpSpPr bwMode="auto">
            <a:xfrm>
              <a:off x="4090006" y="1917078"/>
              <a:ext cx="235723" cy="231437"/>
              <a:chOff x="0" y="0"/>
              <a:chExt cx="141" cy="141"/>
            </a:xfrm>
          </p:grpSpPr>
          <p:sp>
            <p:nvSpPr>
              <p:cNvPr id="38" name="Freeform 33">
                <a:extLst>
                  <a:ext uri="{FF2B5EF4-FFF2-40B4-BE49-F238E27FC236}">
                    <a16:creationId xmlns:a16="http://schemas.microsoft.com/office/drawing/2014/main" id="{AB59715A-95FB-4573-AED7-7207CAF78E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" y="79"/>
                <a:ext cx="62" cy="62"/>
              </a:xfrm>
              <a:custGeom>
                <a:avLst/>
                <a:gdLst>
                  <a:gd name="T0" fmla="*/ 62 w 62"/>
                  <a:gd name="T1" fmla="*/ 62 h 62"/>
                  <a:gd name="T2" fmla="*/ 0 w 62"/>
                  <a:gd name="T3" fmla="*/ 62 h 62"/>
                  <a:gd name="T4" fmla="*/ 0 w 62"/>
                  <a:gd name="T5" fmla="*/ 0 h 62"/>
                  <a:gd name="T6" fmla="*/ 62 w 62"/>
                  <a:gd name="T7" fmla="*/ 0 h 62"/>
                  <a:gd name="T8" fmla="*/ 62 w 62"/>
                  <a:gd name="T9" fmla="*/ 62 h 62"/>
                  <a:gd name="T10" fmla="*/ 10 w 62"/>
                  <a:gd name="T11" fmla="*/ 49 h 62"/>
                  <a:gd name="T12" fmla="*/ 49 w 62"/>
                  <a:gd name="T13" fmla="*/ 49 h 62"/>
                  <a:gd name="T14" fmla="*/ 49 w 62"/>
                  <a:gd name="T15" fmla="*/ 12 h 62"/>
                  <a:gd name="T16" fmla="*/ 10 w 62"/>
                  <a:gd name="T17" fmla="*/ 12 h 62"/>
                  <a:gd name="T18" fmla="*/ 10 w 62"/>
                  <a:gd name="T19" fmla="*/ 4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62" y="62"/>
                    </a:moveTo>
                    <a:lnTo>
                      <a:pt x="0" y="62"/>
                    </a:lnTo>
                    <a:lnTo>
                      <a:pt x="0" y="0"/>
                    </a:lnTo>
                    <a:lnTo>
                      <a:pt x="62" y="0"/>
                    </a:lnTo>
                    <a:lnTo>
                      <a:pt x="62" y="62"/>
                    </a:lnTo>
                    <a:close/>
                    <a:moveTo>
                      <a:pt x="10" y="49"/>
                    </a:moveTo>
                    <a:lnTo>
                      <a:pt x="49" y="49"/>
                    </a:lnTo>
                    <a:lnTo>
                      <a:pt x="49" y="12"/>
                    </a:lnTo>
                    <a:lnTo>
                      <a:pt x="10" y="12"/>
                    </a:lnTo>
                    <a:lnTo>
                      <a:pt x="10" y="4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800"/>
              </a:p>
            </p:txBody>
          </p:sp>
          <p:sp>
            <p:nvSpPr>
              <p:cNvPr id="39" name="Freeform 34">
                <a:extLst>
                  <a:ext uri="{FF2B5EF4-FFF2-40B4-BE49-F238E27FC236}">
                    <a16:creationId xmlns:a16="http://schemas.microsoft.com/office/drawing/2014/main" id="{AF61BBBB-19E7-4C51-9462-0DA36ACC3B7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79"/>
                <a:ext cx="63" cy="62"/>
              </a:xfrm>
              <a:custGeom>
                <a:avLst/>
                <a:gdLst>
                  <a:gd name="T0" fmla="*/ 63 w 63"/>
                  <a:gd name="T1" fmla="*/ 62 h 62"/>
                  <a:gd name="T2" fmla="*/ 0 w 63"/>
                  <a:gd name="T3" fmla="*/ 62 h 62"/>
                  <a:gd name="T4" fmla="*/ 0 w 63"/>
                  <a:gd name="T5" fmla="*/ 0 h 62"/>
                  <a:gd name="T6" fmla="*/ 63 w 63"/>
                  <a:gd name="T7" fmla="*/ 0 h 62"/>
                  <a:gd name="T8" fmla="*/ 63 w 63"/>
                  <a:gd name="T9" fmla="*/ 62 h 62"/>
                  <a:gd name="T10" fmla="*/ 13 w 63"/>
                  <a:gd name="T11" fmla="*/ 49 h 62"/>
                  <a:gd name="T12" fmla="*/ 50 w 63"/>
                  <a:gd name="T13" fmla="*/ 49 h 62"/>
                  <a:gd name="T14" fmla="*/ 50 w 63"/>
                  <a:gd name="T15" fmla="*/ 12 h 62"/>
                  <a:gd name="T16" fmla="*/ 13 w 63"/>
                  <a:gd name="T17" fmla="*/ 12 h 62"/>
                  <a:gd name="T18" fmla="*/ 13 w 63"/>
                  <a:gd name="T19" fmla="*/ 4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62">
                    <a:moveTo>
                      <a:pt x="63" y="62"/>
                    </a:moveTo>
                    <a:lnTo>
                      <a:pt x="0" y="62"/>
                    </a:lnTo>
                    <a:lnTo>
                      <a:pt x="0" y="0"/>
                    </a:lnTo>
                    <a:lnTo>
                      <a:pt x="63" y="0"/>
                    </a:lnTo>
                    <a:lnTo>
                      <a:pt x="63" y="62"/>
                    </a:lnTo>
                    <a:close/>
                    <a:moveTo>
                      <a:pt x="13" y="49"/>
                    </a:moveTo>
                    <a:lnTo>
                      <a:pt x="50" y="49"/>
                    </a:lnTo>
                    <a:lnTo>
                      <a:pt x="50" y="12"/>
                    </a:lnTo>
                    <a:lnTo>
                      <a:pt x="13" y="12"/>
                    </a:lnTo>
                    <a:lnTo>
                      <a:pt x="13" y="4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800"/>
              </a:p>
            </p:txBody>
          </p:sp>
          <p:sp>
            <p:nvSpPr>
              <p:cNvPr id="40" name="Freeform 35">
                <a:extLst>
                  <a:ext uri="{FF2B5EF4-FFF2-40B4-BE49-F238E27FC236}">
                    <a16:creationId xmlns:a16="http://schemas.microsoft.com/office/drawing/2014/main" id="{BAB913DD-9EE5-455A-AB97-4193168FAA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" y="0"/>
                <a:ext cx="62" cy="63"/>
              </a:xfrm>
              <a:custGeom>
                <a:avLst/>
                <a:gdLst>
                  <a:gd name="T0" fmla="*/ 62 w 62"/>
                  <a:gd name="T1" fmla="*/ 63 h 63"/>
                  <a:gd name="T2" fmla="*/ 0 w 62"/>
                  <a:gd name="T3" fmla="*/ 63 h 63"/>
                  <a:gd name="T4" fmla="*/ 0 w 62"/>
                  <a:gd name="T5" fmla="*/ 0 h 63"/>
                  <a:gd name="T6" fmla="*/ 62 w 62"/>
                  <a:gd name="T7" fmla="*/ 0 h 63"/>
                  <a:gd name="T8" fmla="*/ 62 w 62"/>
                  <a:gd name="T9" fmla="*/ 63 h 63"/>
                  <a:gd name="T10" fmla="*/ 10 w 62"/>
                  <a:gd name="T11" fmla="*/ 52 h 63"/>
                  <a:gd name="T12" fmla="*/ 49 w 62"/>
                  <a:gd name="T13" fmla="*/ 52 h 63"/>
                  <a:gd name="T14" fmla="*/ 49 w 62"/>
                  <a:gd name="T15" fmla="*/ 13 h 63"/>
                  <a:gd name="T16" fmla="*/ 10 w 62"/>
                  <a:gd name="T17" fmla="*/ 13 h 63"/>
                  <a:gd name="T18" fmla="*/ 10 w 62"/>
                  <a:gd name="T19" fmla="*/ 5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3">
                    <a:moveTo>
                      <a:pt x="62" y="63"/>
                    </a:moveTo>
                    <a:lnTo>
                      <a:pt x="0" y="63"/>
                    </a:lnTo>
                    <a:lnTo>
                      <a:pt x="0" y="0"/>
                    </a:lnTo>
                    <a:lnTo>
                      <a:pt x="62" y="0"/>
                    </a:lnTo>
                    <a:lnTo>
                      <a:pt x="62" y="63"/>
                    </a:lnTo>
                    <a:close/>
                    <a:moveTo>
                      <a:pt x="10" y="52"/>
                    </a:moveTo>
                    <a:lnTo>
                      <a:pt x="49" y="52"/>
                    </a:lnTo>
                    <a:lnTo>
                      <a:pt x="49" y="13"/>
                    </a:lnTo>
                    <a:lnTo>
                      <a:pt x="10" y="13"/>
                    </a:lnTo>
                    <a:lnTo>
                      <a:pt x="10" y="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800"/>
              </a:p>
            </p:txBody>
          </p:sp>
          <p:sp>
            <p:nvSpPr>
              <p:cNvPr id="41" name="Freeform 36">
                <a:extLst>
                  <a:ext uri="{FF2B5EF4-FFF2-40B4-BE49-F238E27FC236}">
                    <a16:creationId xmlns:a16="http://schemas.microsoft.com/office/drawing/2014/main" id="{4655F021-7C9C-4461-9A86-8A50445A21F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0"/>
                <a:ext cx="63" cy="63"/>
              </a:xfrm>
              <a:custGeom>
                <a:avLst/>
                <a:gdLst>
                  <a:gd name="T0" fmla="*/ 63 w 63"/>
                  <a:gd name="T1" fmla="*/ 63 h 63"/>
                  <a:gd name="T2" fmla="*/ 0 w 63"/>
                  <a:gd name="T3" fmla="*/ 63 h 63"/>
                  <a:gd name="T4" fmla="*/ 0 w 63"/>
                  <a:gd name="T5" fmla="*/ 0 h 63"/>
                  <a:gd name="T6" fmla="*/ 63 w 63"/>
                  <a:gd name="T7" fmla="*/ 0 h 63"/>
                  <a:gd name="T8" fmla="*/ 63 w 63"/>
                  <a:gd name="T9" fmla="*/ 63 h 63"/>
                  <a:gd name="T10" fmla="*/ 13 w 63"/>
                  <a:gd name="T11" fmla="*/ 52 h 63"/>
                  <a:gd name="T12" fmla="*/ 50 w 63"/>
                  <a:gd name="T13" fmla="*/ 52 h 63"/>
                  <a:gd name="T14" fmla="*/ 50 w 63"/>
                  <a:gd name="T15" fmla="*/ 13 h 63"/>
                  <a:gd name="T16" fmla="*/ 13 w 63"/>
                  <a:gd name="T17" fmla="*/ 13 h 63"/>
                  <a:gd name="T18" fmla="*/ 13 w 63"/>
                  <a:gd name="T19" fmla="*/ 5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63">
                    <a:moveTo>
                      <a:pt x="63" y="63"/>
                    </a:moveTo>
                    <a:lnTo>
                      <a:pt x="0" y="63"/>
                    </a:lnTo>
                    <a:lnTo>
                      <a:pt x="0" y="0"/>
                    </a:lnTo>
                    <a:lnTo>
                      <a:pt x="63" y="0"/>
                    </a:lnTo>
                    <a:lnTo>
                      <a:pt x="63" y="63"/>
                    </a:lnTo>
                    <a:close/>
                    <a:moveTo>
                      <a:pt x="13" y="52"/>
                    </a:moveTo>
                    <a:lnTo>
                      <a:pt x="50" y="52"/>
                    </a:lnTo>
                    <a:lnTo>
                      <a:pt x="50" y="13"/>
                    </a:lnTo>
                    <a:lnTo>
                      <a:pt x="13" y="13"/>
                    </a:lnTo>
                    <a:lnTo>
                      <a:pt x="13" y="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800"/>
              </a:p>
            </p:txBody>
          </p:sp>
        </p:grpSp>
        <p:sp>
          <p:nvSpPr>
            <p:cNvPr id="42" name="Rectangle 39">
              <a:extLst>
                <a:ext uri="{FF2B5EF4-FFF2-40B4-BE49-F238E27FC236}">
                  <a16:creationId xmlns:a16="http://schemas.microsoft.com/office/drawing/2014/main" id="{1FB03061-B3A6-4E3C-9DDD-B200B25F4F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13490" y="2382549"/>
              <a:ext cx="1521631" cy="342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1050" b="1" dirty="0">
                  <a:solidFill>
                    <a:srgbClr val="002C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Management </a:t>
              </a:r>
            </a:p>
          </p:txBody>
        </p:sp>
        <p:sp>
          <p:nvSpPr>
            <p:cNvPr id="43" name="Rectangle 40">
              <a:extLst>
                <a:ext uri="{FF2B5EF4-FFF2-40B4-BE49-F238E27FC236}">
                  <a16:creationId xmlns:a16="http://schemas.microsoft.com/office/drawing/2014/main" id="{D937242C-2595-49EE-89F8-2A72C5604F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5811" y="2382549"/>
              <a:ext cx="1106170" cy="342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1050" b="1">
                  <a:solidFill>
                    <a:srgbClr val="002C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Message </a:t>
              </a:r>
            </a:p>
          </p:txBody>
        </p:sp>
        <p:sp>
          <p:nvSpPr>
            <p:cNvPr id="44" name="Rectangle 41">
              <a:extLst>
                <a:ext uri="{FF2B5EF4-FFF2-40B4-BE49-F238E27FC236}">
                  <a16:creationId xmlns:a16="http://schemas.microsoft.com/office/drawing/2014/main" id="{FAA20FA5-D3FC-405E-B225-C3B9FD31C9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926" y="2382549"/>
              <a:ext cx="1056401" cy="342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1050" b="1">
                  <a:solidFill>
                    <a:srgbClr val="002C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Creative </a:t>
              </a:r>
            </a:p>
          </p:txBody>
        </p:sp>
        <p:sp>
          <p:nvSpPr>
            <p:cNvPr id="45" name="Rectangle 42">
              <a:extLst>
                <a:ext uri="{FF2B5EF4-FFF2-40B4-BE49-F238E27FC236}">
                  <a16:creationId xmlns:a16="http://schemas.microsoft.com/office/drawing/2014/main" id="{94B3A57C-77E5-4B4A-8644-44EBB9DA61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2747" y="2382549"/>
              <a:ext cx="1201378" cy="342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1050" b="1">
                  <a:solidFill>
                    <a:srgbClr val="002C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Marketing</a:t>
              </a: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27FCFA05-C4AE-45EC-83A0-03E800CF604E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103628" y="4080828"/>
              <a:ext cx="1440954" cy="1538795"/>
            </a:xfrm>
            <a:prstGeom prst="ellipse">
              <a:avLst/>
            </a:prstGeom>
            <a:noFill/>
            <a:ln>
              <a:solidFill>
                <a:srgbClr val="FFFFFF"/>
              </a:solidFill>
              <a:prstDash val="dash"/>
            </a:ln>
          </p:spPr>
          <p:style>
            <a:lnRef idx="2">
              <a:srgbClr val="FFC51B">
                <a:shade val="50000"/>
              </a:srgbClr>
            </a:lnRef>
            <a:fillRef idx="1">
              <a:srgbClr val="FFC51B"/>
            </a:fillRef>
            <a:effectRef idx="0">
              <a:srgbClr val="FFC51B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5D2E700A-BBDB-47B0-B6FF-512FE898DE75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892337" y="4080828"/>
              <a:ext cx="1440954" cy="1538795"/>
            </a:xfrm>
            <a:prstGeom prst="ellipse">
              <a:avLst/>
            </a:prstGeom>
            <a:noFill/>
            <a:ln>
              <a:solidFill>
                <a:srgbClr val="FFFFFF"/>
              </a:solidFill>
              <a:prstDash val="dash"/>
            </a:ln>
          </p:spPr>
          <p:style>
            <a:lnRef idx="2">
              <a:srgbClr val="FFC51B">
                <a:shade val="50000"/>
              </a:srgbClr>
            </a:lnRef>
            <a:fillRef idx="1">
              <a:srgbClr val="FFC51B"/>
            </a:fillRef>
            <a:effectRef idx="0">
              <a:srgbClr val="FFC51B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32EA0D68-B4AE-4F1C-B1BC-14E109A6B8F9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7023893" y="4585062"/>
              <a:ext cx="4929616" cy="1714351"/>
            </a:xfrm>
            <a:prstGeom prst="rect">
              <a:avLst/>
            </a:prstGeom>
            <a:solidFill>
              <a:sysClr val="window" lastClr="FFFFFF">
                <a:alpha val="70000"/>
              </a:sysClr>
            </a:solidFill>
            <a:ln>
              <a:noFill/>
            </a:ln>
          </p:spPr>
          <p:style>
            <a:lnRef idx="2">
              <a:srgbClr val="FFC51B">
                <a:shade val="50000"/>
              </a:srgbClr>
            </a:lnRef>
            <a:fillRef idx="1">
              <a:srgbClr val="FFC51B"/>
            </a:fillRef>
            <a:effectRef idx="0">
              <a:srgbClr val="FFC51B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1" name="矩形 17">
              <a:extLst>
                <a:ext uri="{FF2B5EF4-FFF2-40B4-BE49-F238E27FC236}">
                  <a16:creationId xmlns:a16="http://schemas.microsoft.com/office/drawing/2014/main" id="{7C13BC1C-7C8A-4B0B-B352-CAAB5A383ABC}"/>
                </a:ext>
              </a:extLst>
            </p:cNvPr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7023893" y="4649350"/>
              <a:ext cx="4708465" cy="2742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sz="1400">
                  <a:solidFill>
                    <a:srgbClr val="002C42"/>
                  </a:solidFill>
                  <a:sym typeface="+mn-ea"/>
                </a:rPr>
                <a:t>We have many PowerPoint </a:t>
              </a:r>
              <a:r>
                <a:rPr lang="zh-CN" altLang="en-US" sz="1400" dirty="0">
                  <a:solidFill>
                    <a:srgbClr val="002C42"/>
                  </a:solidFill>
                  <a:sym typeface="+mn-ea"/>
                </a:rPr>
                <a:t>templates</a:t>
              </a:r>
              <a:r>
                <a:rPr lang="en-US" sz="1400" dirty="0">
                  <a:solidFill>
                    <a:srgbClr val="002C42"/>
                  </a:solidFill>
                  <a:sym typeface="+mn-ea"/>
                </a:rPr>
                <a:t> that has been specifically designed to help anyone that is stepping into the world of PowerPoint for the very first time</a:t>
              </a:r>
              <a:r>
                <a:rPr lang="en-US" sz="1400">
                  <a:solidFill>
                    <a:srgbClr val="002C42"/>
                  </a:solidFill>
                  <a:sym typeface="+mn-ea"/>
                </a:rPr>
                <a:t>. We have many PowerPoint </a:t>
              </a:r>
              <a:r>
                <a:rPr lang="zh-CN" altLang="en-US" sz="1400" dirty="0">
                  <a:solidFill>
                    <a:srgbClr val="002C42"/>
                  </a:solidFill>
                  <a:sym typeface="+mn-ea"/>
                </a:rPr>
                <a:t>templates</a:t>
              </a:r>
              <a:r>
                <a:rPr lang="en-US" sz="1400" dirty="0">
                  <a:solidFill>
                    <a:srgbClr val="002C42"/>
                  </a:solidFill>
                  <a:sym typeface="+mn-ea"/>
                </a:rPr>
                <a:t> that has been specifically designed to help anyone that is stepping into the world of PowerPoint for the very first time. </a:t>
              </a:r>
              <a:endParaRPr lang="zh-CN" altLang="en-US" sz="1400" dirty="0">
                <a:solidFill>
                  <a:srgbClr val="002C42"/>
                </a:solidFill>
              </a:endParaRPr>
            </a:p>
            <a:p>
              <a:pPr eaLnBrk="1" hangingPunct="1"/>
              <a:endParaRPr lang="en-US" altLang="zh-CN" sz="1400">
                <a:solidFill>
                  <a:srgbClr val="000000"/>
                </a:solidFill>
                <a:latin typeface="等线" panose="02010600030101010101" charset="-122"/>
                <a:ea typeface="+mn-ea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ECCBA4E5-F882-4295-B964-59450623F61C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64496" y="4547347"/>
              <a:ext cx="4929616" cy="1752067"/>
            </a:xfrm>
            <a:prstGeom prst="rect">
              <a:avLst/>
            </a:prstGeom>
            <a:solidFill>
              <a:sysClr val="window" lastClr="FFFFFF">
                <a:alpha val="70000"/>
              </a:sysClr>
            </a:solidFill>
            <a:ln>
              <a:noFill/>
            </a:ln>
          </p:spPr>
          <p:style>
            <a:lnRef idx="2">
              <a:srgbClr val="FFC51B">
                <a:shade val="50000"/>
              </a:srgbClr>
            </a:lnRef>
            <a:fillRef idx="1">
              <a:srgbClr val="FFC51B"/>
            </a:fillRef>
            <a:effectRef idx="0">
              <a:srgbClr val="FFC51B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53" name="矩形 17">
              <a:extLst>
                <a:ext uri="{FF2B5EF4-FFF2-40B4-BE49-F238E27FC236}">
                  <a16:creationId xmlns:a16="http://schemas.microsoft.com/office/drawing/2014/main" id="{AEC80903-42BE-4B8E-A2EE-83E2F7832610}"/>
                </a:ext>
              </a:extLst>
            </p:cNvPr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38491" y="4611635"/>
              <a:ext cx="5056478" cy="2451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r" eaLnBrk="1" hangingPunct="1"/>
              <a:r>
                <a:rPr lang="en-US" sz="1400">
                  <a:solidFill>
                    <a:srgbClr val="002C42"/>
                  </a:solidFill>
                  <a:sym typeface="+mn-ea"/>
                </a:rPr>
                <a:t>We have many PowerPoint </a:t>
              </a:r>
              <a:r>
                <a:rPr lang="zh-CN" altLang="en-US" sz="1400" dirty="0">
                  <a:solidFill>
                    <a:srgbClr val="002C42"/>
                  </a:solidFill>
                  <a:sym typeface="+mn-ea"/>
                </a:rPr>
                <a:t>templates</a:t>
              </a:r>
              <a:r>
                <a:rPr lang="en-US" sz="1400" dirty="0">
                  <a:solidFill>
                    <a:srgbClr val="002C42"/>
                  </a:solidFill>
                  <a:sym typeface="+mn-ea"/>
                </a:rPr>
                <a:t> that has been specifically designed to help anyone that is stepping into the world of PowerPoint for the very first time</a:t>
              </a:r>
              <a:r>
                <a:rPr lang="en-US" sz="1400">
                  <a:solidFill>
                    <a:srgbClr val="002C42"/>
                  </a:solidFill>
                  <a:sym typeface="+mn-ea"/>
                </a:rPr>
                <a:t>. We have many PowerPoint </a:t>
              </a:r>
              <a:r>
                <a:rPr lang="zh-CN" altLang="en-US" sz="1400" dirty="0">
                  <a:solidFill>
                    <a:srgbClr val="002C42"/>
                  </a:solidFill>
                  <a:sym typeface="+mn-ea"/>
                </a:rPr>
                <a:t>templates</a:t>
              </a:r>
              <a:r>
                <a:rPr lang="en-US" sz="1400" dirty="0">
                  <a:solidFill>
                    <a:srgbClr val="002C42"/>
                  </a:solidFill>
                  <a:sym typeface="+mn-ea"/>
                </a:rPr>
                <a:t> that has been specifically designed to help anyone that is stepping into the world of PowerPoint for the very first time. </a:t>
              </a:r>
              <a:endParaRPr lang="zh-CN" altLang="en-US" sz="1400" dirty="0">
                <a:solidFill>
                  <a:srgbClr val="002C42"/>
                </a:solidFill>
              </a:endParaRPr>
            </a:p>
            <a:p>
              <a:pPr algn="r" eaLnBrk="1" hangingPunct="1"/>
              <a:endParaRPr lang="en-US" altLang="zh-CN" sz="1400">
                <a:solidFill>
                  <a:srgbClr val="000000"/>
                </a:solidFill>
                <a:latin typeface="等线" panose="02010600030101010101" charset="-122"/>
                <a:ea typeface="+mn-ea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1F8FBA0-9BB0-430D-A88B-CE5CE4F5DB2F}"/>
              </a:ext>
            </a:extLst>
          </p:cNvPr>
          <p:cNvGrpSpPr/>
          <p:nvPr/>
        </p:nvGrpSpPr>
        <p:grpSpPr>
          <a:xfrm>
            <a:off x="3041774" y="664955"/>
            <a:ext cx="5974488" cy="887189"/>
            <a:chOff x="2817744" y="760536"/>
            <a:chExt cx="5974488" cy="887189"/>
          </a:xfrm>
        </p:grpSpPr>
        <p:sp>
          <p:nvSpPr>
            <p:cNvPr id="55" name="Line 3">
              <a:extLst>
                <a:ext uri="{FF2B5EF4-FFF2-40B4-BE49-F238E27FC236}">
                  <a16:creationId xmlns:a16="http://schemas.microsoft.com/office/drawing/2014/main" id="{B99EAD41-5A55-4B2D-A428-AC8A294019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7744" y="1277114"/>
              <a:ext cx="5974488" cy="0"/>
            </a:xfrm>
            <a:prstGeom prst="line">
              <a:avLst/>
            </a:prstGeom>
            <a:ln w="38100"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3200"/>
            </a:p>
          </p:txBody>
        </p:sp>
        <p:sp>
          <p:nvSpPr>
            <p:cNvPr id="56" name="Text Box 4">
              <a:extLst>
                <a:ext uri="{FF2B5EF4-FFF2-40B4-BE49-F238E27FC236}">
                  <a16:creationId xmlns:a16="http://schemas.microsoft.com/office/drawing/2014/main" id="{DCABA90C-02D2-4BCE-8A30-6DC3F0F45D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00891" y="760536"/>
              <a:ext cx="3170099" cy="461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002C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单击此处输入标题名称</a:t>
              </a:r>
              <a:endParaRPr lang="en-US" altLang="zh-CN" sz="2400" b="1" dirty="0">
                <a:solidFill>
                  <a:srgbClr val="002C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Text Box 5">
              <a:extLst>
                <a:ext uri="{FF2B5EF4-FFF2-40B4-BE49-F238E27FC236}">
                  <a16:creationId xmlns:a16="http://schemas.microsoft.com/office/drawing/2014/main" id="{CCD4271C-B90E-4154-A095-3B8AD9F1D5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77891" y="1386115"/>
              <a:ext cx="2458365" cy="261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This is a good space for a short subtitle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3961827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extLst>
              <a:ext uri="{FF2B5EF4-FFF2-40B4-BE49-F238E27FC236}">
                <a16:creationId xmlns:a16="http://schemas.microsoft.com/office/drawing/2014/main" id="{2E6F98D9-AC0C-495B-9E1A-F4D3591CCF1C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510" b="68581"/>
          <a:stretch/>
        </p:blipFill>
        <p:spPr>
          <a:xfrm>
            <a:off x="6385643" y="4447706"/>
            <a:ext cx="1081269" cy="1254887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FA4F59BA-9AFD-40B4-9AD8-5FDAB5C14A4E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50" r="30561" b="73246"/>
          <a:stretch/>
        </p:blipFill>
        <p:spPr>
          <a:xfrm>
            <a:off x="2754943" y="4406527"/>
            <a:ext cx="1081269" cy="1068585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CADA7639-6622-4C97-9440-12C39B217AC2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70" r="64510"/>
          <a:stretch/>
        </p:blipFill>
        <p:spPr>
          <a:xfrm>
            <a:off x="8058009" y="2371238"/>
            <a:ext cx="1210741" cy="122674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D56F758-433B-49EB-A3BD-221C557CA4BD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39" r="65721" b="29885"/>
          <a:stretch/>
        </p:blipFill>
        <p:spPr>
          <a:xfrm>
            <a:off x="982253" y="2425826"/>
            <a:ext cx="1044381" cy="143691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0A81509-51DD-4740-B2E5-1FC8D5FD52F1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29" t="70115" r="32692"/>
          <a:stretch/>
        </p:blipFill>
        <p:spPr>
          <a:xfrm>
            <a:off x="4509790" y="2328544"/>
            <a:ext cx="1044381" cy="1193619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26210140-14C5-4716-ACC1-18EAA949D6D2}"/>
              </a:ext>
            </a:extLst>
          </p:cNvPr>
          <p:cNvGrpSpPr/>
          <p:nvPr/>
        </p:nvGrpSpPr>
        <p:grpSpPr>
          <a:xfrm>
            <a:off x="1111116" y="2345577"/>
            <a:ext cx="10156779" cy="3330890"/>
            <a:chOff x="1688902" y="2454577"/>
            <a:chExt cx="7534200" cy="2470822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5AE6CD0F-0595-45F8-8346-B77AF9234AB0}"/>
                </a:ext>
              </a:extLst>
            </p:cNvPr>
            <p:cNvGrpSpPr/>
            <p:nvPr>
              <p:custDataLst>
                <p:tags r:id="rId1"/>
              </p:custDataLst>
            </p:nvPr>
          </p:nvGrpSpPr>
          <p:grpSpPr>
            <a:xfrm>
              <a:off x="1688902" y="2454577"/>
              <a:ext cx="778382" cy="1099730"/>
              <a:chOff x="1038224" y="2914650"/>
              <a:chExt cx="1038226" cy="1466850"/>
            </a:xfrm>
          </p:grpSpPr>
          <p:sp>
            <p:nvSpPr>
              <p:cNvPr id="6" name="五角星 1">
                <a:extLst>
                  <a:ext uri="{FF2B5EF4-FFF2-40B4-BE49-F238E27FC236}">
                    <a16:creationId xmlns:a16="http://schemas.microsoft.com/office/drawing/2014/main" id="{62CB82CA-C8E9-4DC1-B8B3-6A18F8737CA6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1038224" y="3224213"/>
                <a:ext cx="771525" cy="771525"/>
              </a:xfrm>
              <a:prstGeom prst="star5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83B40D">
                  <a:shade val="50000"/>
                </a:srgbClr>
              </a:lnRef>
              <a:fillRef idx="1">
                <a:srgbClr val="83B40D"/>
              </a:fillRef>
              <a:effectRef idx="0">
                <a:srgbClr val="83B40D"/>
              </a:effectRef>
              <a:fontRef idx="minor">
                <a:srgbClr val="FFFFFF"/>
              </a:fontRef>
            </p:style>
            <p:txBody>
              <a:bodyPr rtlCol="0" anchor="ctr">
                <a:normAutofit fontScale="90000" lnSpcReduction="20000"/>
              </a:bodyPr>
              <a:lstStyle/>
              <a:p>
                <a:pPr algn="ctr"/>
                <a:endParaRPr lang="zh-CN" altLang="en-US" dirty="0">
                  <a:solidFill>
                    <a:srgbClr val="83B40D"/>
                  </a:solidFill>
                </a:endParaRPr>
              </a:p>
            </p:txBody>
          </p:sp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id="{8692970C-550A-4424-AC0B-7DBE3CA0D8FC}"/>
                  </a:ext>
                </a:extLst>
              </p:cNvPr>
              <p:cNvCxnSpPr/>
              <p:nvPr>
                <p:custDataLst>
                  <p:tags r:id="rId15"/>
                </p:custDataLst>
              </p:nvPr>
            </p:nvCxnSpPr>
            <p:spPr>
              <a:xfrm>
                <a:off x="2076450" y="2914650"/>
                <a:ext cx="0" cy="1466850"/>
              </a:xfrm>
              <a:prstGeom prst="line">
                <a:avLst/>
              </a:prstGeom>
              <a:ln>
                <a:solidFill>
                  <a:srgbClr val="FFCC00"/>
                </a:solidFill>
              </a:ln>
            </p:spPr>
            <p:style>
              <a:lnRef idx="1">
                <a:srgbClr val="83B40D"/>
              </a:lnRef>
              <a:fillRef idx="0">
                <a:srgbClr val="83B40D"/>
              </a:fillRef>
              <a:effectRef idx="0">
                <a:srgbClr val="83B40D"/>
              </a:effectRef>
              <a:fontRef idx="minor">
                <a:srgbClr val="5F5F5F"/>
              </a:fontRef>
            </p:style>
          </p:cxn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0CB90E2E-EB2C-4713-9D8D-74C5CD0D7143}"/>
                </a:ext>
              </a:extLst>
            </p:cNvPr>
            <p:cNvGrpSpPr/>
            <p:nvPr>
              <p:custDataLst>
                <p:tags r:id="rId2"/>
              </p:custDataLst>
            </p:nvPr>
          </p:nvGrpSpPr>
          <p:grpSpPr>
            <a:xfrm>
              <a:off x="4345392" y="2454577"/>
              <a:ext cx="778382" cy="1099730"/>
              <a:chOff x="1038224" y="2914650"/>
              <a:chExt cx="1038226" cy="1466850"/>
            </a:xfrm>
          </p:grpSpPr>
          <p:sp>
            <p:nvSpPr>
              <p:cNvPr id="10" name="五角星 15">
                <a:extLst>
                  <a:ext uri="{FF2B5EF4-FFF2-40B4-BE49-F238E27FC236}">
                    <a16:creationId xmlns:a16="http://schemas.microsoft.com/office/drawing/2014/main" id="{06C6735A-852D-4711-8533-0215814E529F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1038224" y="3224213"/>
                <a:ext cx="771525" cy="771525"/>
              </a:xfrm>
              <a:prstGeom prst="star5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83B40D">
                  <a:shade val="50000"/>
                </a:srgbClr>
              </a:lnRef>
              <a:fillRef idx="1">
                <a:srgbClr val="83B40D"/>
              </a:fillRef>
              <a:effectRef idx="0">
                <a:srgbClr val="83B40D"/>
              </a:effectRef>
              <a:fontRef idx="minor">
                <a:srgbClr val="FFFFFF"/>
              </a:fontRef>
            </p:style>
            <p:txBody>
              <a:bodyPr rtlCol="0" anchor="ctr">
                <a:normAutofit fontScale="90000" lnSpcReduction="20000"/>
              </a:bodyPr>
              <a:lstStyle/>
              <a:p>
                <a:pPr algn="ctr"/>
                <a:endParaRPr lang="zh-CN" altLang="en-US" dirty="0">
                  <a:solidFill>
                    <a:srgbClr val="83B40D"/>
                  </a:solidFill>
                </a:endParaRPr>
              </a:p>
            </p:txBody>
          </p: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6777C230-5396-4344-99CA-89513B30A07B}"/>
                  </a:ext>
                </a:extLst>
              </p:cNvPr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2076450" y="2914650"/>
                <a:ext cx="0" cy="1466850"/>
              </a:xfrm>
              <a:prstGeom prst="line">
                <a:avLst/>
              </a:prstGeom>
              <a:ln>
                <a:solidFill>
                  <a:srgbClr val="FFCC00"/>
                </a:solidFill>
              </a:ln>
            </p:spPr>
            <p:style>
              <a:lnRef idx="1">
                <a:srgbClr val="83B40D"/>
              </a:lnRef>
              <a:fillRef idx="0">
                <a:srgbClr val="83B40D"/>
              </a:fillRef>
              <a:effectRef idx="0">
                <a:srgbClr val="83B40D"/>
              </a:effectRef>
              <a:fontRef idx="minor">
                <a:srgbClr val="5F5F5F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AC040BB-2900-4414-A06B-8DD81C25601A}"/>
                </a:ext>
              </a:extLst>
            </p:cNvPr>
            <p:cNvGrpSpPr/>
            <p:nvPr>
              <p:custDataLst>
                <p:tags r:id="rId3"/>
              </p:custDataLst>
            </p:nvPr>
          </p:nvGrpSpPr>
          <p:grpSpPr>
            <a:xfrm>
              <a:off x="7001883" y="2454577"/>
              <a:ext cx="778382" cy="1099730"/>
              <a:chOff x="1038224" y="2914650"/>
              <a:chExt cx="1038226" cy="1466850"/>
            </a:xfrm>
          </p:grpSpPr>
          <p:sp>
            <p:nvSpPr>
              <p:cNvPr id="15" name="五角星 20">
                <a:extLst>
                  <a:ext uri="{FF2B5EF4-FFF2-40B4-BE49-F238E27FC236}">
                    <a16:creationId xmlns:a16="http://schemas.microsoft.com/office/drawing/2014/main" id="{E054FBD3-7E53-4094-8450-D8C3772F7711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1038224" y="3224213"/>
                <a:ext cx="771525" cy="771525"/>
              </a:xfrm>
              <a:prstGeom prst="star5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83B40D">
                  <a:shade val="50000"/>
                </a:srgbClr>
              </a:lnRef>
              <a:fillRef idx="1">
                <a:srgbClr val="83B40D"/>
              </a:fillRef>
              <a:effectRef idx="0">
                <a:srgbClr val="83B40D"/>
              </a:effectRef>
              <a:fontRef idx="minor">
                <a:srgbClr val="FFFFFF"/>
              </a:fontRef>
            </p:style>
            <p:txBody>
              <a:bodyPr rtlCol="0" anchor="ctr">
                <a:normAutofit fontScale="90000" lnSpcReduction="20000"/>
              </a:bodyPr>
              <a:lstStyle/>
              <a:p>
                <a:pPr algn="ctr"/>
                <a:endParaRPr lang="zh-CN" altLang="en-US" dirty="0">
                  <a:solidFill>
                    <a:srgbClr val="83B40D"/>
                  </a:solidFill>
                </a:endParaRPr>
              </a:p>
            </p:txBody>
          </p: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B8AE4F14-1D98-46B4-BE8C-ABE0EE0EDE12}"/>
                  </a:ext>
                </a:extLst>
              </p:cNvPr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2076450" y="2914650"/>
                <a:ext cx="0" cy="1466850"/>
              </a:xfrm>
              <a:prstGeom prst="line">
                <a:avLst/>
              </a:prstGeom>
              <a:ln>
                <a:solidFill>
                  <a:srgbClr val="FFCC00"/>
                </a:solidFill>
              </a:ln>
            </p:spPr>
            <p:style>
              <a:lnRef idx="1">
                <a:srgbClr val="83B40D"/>
              </a:lnRef>
              <a:fillRef idx="0">
                <a:srgbClr val="83B40D"/>
              </a:fillRef>
              <a:effectRef idx="0">
                <a:srgbClr val="83B40D"/>
              </a:effectRef>
              <a:fontRef idx="minor">
                <a:srgbClr val="5F5F5F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10D633B9-2A92-43F2-BF27-0B605DC73F6B}"/>
                </a:ext>
              </a:extLst>
            </p:cNvPr>
            <p:cNvGrpSpPr/>
            <p:nvPr>
              <p:custDataLst>
                <p:tags r:id="rId4"/>
              </p:custDataLst>
            </p:nvPr>
          </p:nvGrpSpPr>
          <p:grpSpPr>
            <a:xfrm>
              <a:off x="3017147" y="3825669"/>
              <a:ext cx="778382" cy="1099730"/>
              <a:chOff x="1038224" y="2914650"/>
              <a:chExt cx="1038226" cy="1466850"/>
            </a:xfrm>
          </p:grpSpPr>
          <p:sp>
            <p:nvSpPr>
              <p:cNvPr id="19" name="五角星 26">
                <a:extLst>
                  <a:ext uri="{FF2B5EF4-FFF2-40B4-BE49-F238E27FC236}">
                    <a16:creationId xmlns:a16="http://schemas.microsoft.com/office/drawing/2014/main" id="{6837CD55-CECC-4F8F-9F11-B92AC551E148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1038224" y="3224213"/>
                <a:ext cx="771525" cy="771525"/>
              </a:xfrm>
              <a:prstGeom prst="star5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83B40D">
                  <a:shade val="50000"/>
                </a:srgbClr>
              </a:lnRef>
              <a:fillRef idx="1">
                <a:srgbClr val="83B40D"/>
              </a:fillRef>
              <a:effectRef idx="0">
                <a:srgbClr val="83B40D"/>
              </a:effectRef>
              <a:fontRef idx="minor">
                <a:srgbClr val="FFFFFF"/>
              </a:fontRef>
            </p:style>
            <p:txBody>
              <a:bodyPr rtlCol="0" anchor="ctr">
                <a:normAutofit fontScale="90000" lnSpcReduction="20000"/>
              </a:bodyPr>
              <a:lstStyle/>
              <a:p>
                <a:pPr algn="ctr"/>
                <a:endParaRPr lang="zh-CN" altLang="en-US" dirty="0">
                  <a:solidFill>
                    <a:srgbClr val="83B40D"/>
                  </a:solidFill>
                </a:endParaRPr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9B40F98D-13E2-4256-8044-AEF3B369AF64}"/>
                  </a:ext>
                </a:extLst>
              </p:cNvPr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2076450" y="2914650"/>
                <a:ext cx="0" cy="1466850"/>
              </a:xfrm>
              <a:prstGeom prst="line">
                <a:avLst/>
              </a:prstGeom>
              <a:ln>
                <a:solidFill>
                  <a:srgbClr val="FFCC00"/>
                </a:solidFill>
              </a:ln>
            </p:spPr>
            <p:style>
              <a:lnRef idx="1">
                <a:srgbClr val="83B40D"/>
              </a:lnRef>
              <a:fillRef idx="0">
                <a:srgbClr val="83B40D"/>
              </a:fillRef>
              <a:effectRef idx="0">
                <a:srgbClr val="83B40D"/>
              </a:effectRef>
              <a:fontRef idx="minor">
                <a:srgbClr val="5F5F5F"/>
              </a:fontRef>
            </p:style>
          </p:cxn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E96F52F0-AAD8-4359-9B6F-57F8CC61E3BD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5673638" y="3825669"/>
              <a:ext cx="778382" cy="1099730"/>
              <a:chOff x="1038224" y="2914650"/>
              <a:chExt cx="1038226" cy="1466850"/>
            </a:xfrm>
          </p:grpSpPr>
          <p:sp>
            <p:nvSpPr>
              <p:cNvPr id="23" name="五角星 31">
                <a:extLst>
                  <a:ext uri="{FF2B5EF4-FFF2-40B4-BE49-F238E27FC236}">
                    <a16:creationId xmlns:a16="http://schemas.microsoft.com/office/drawing/2014/main" id="{C65CD9BD-419D-4C4F-9E03-485D9D8A7675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1038224" y="3224213"/>
                <a:ext cx="771525" cy="771525"/>
              </a:xfrm>
              <a:prstGeom prst="star5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83B40D">
                  <a:shade val="50000"/>
                </a:srgbClr>
              </a:lnRef>
              <a:fillRef idx="1">
                <a:srgbClr val="83B40D"/>
              </a:fillRef>
              <a:effectRef idx="0">
                <a:srgbClr val="83B40D"/>
              </a:effectRef>
              <a:fontRef idx="minor">
                <a:srgbClr val="FFFFFF"/>
              </a:fontRef>
            </p:style>
            <p:txBody>
              <a:bodyPr rtlCol="0" anchor="ctr">
                <a:normAutofit fontScale="90000" lnSpcReduction="20000"/>
              </a:bodyPr>
              <a:lstStyle/>
              <a:p>
                <a:pPr algn="ctr"/>
                <a:endParaRPr lang="zh-CN" altLang="en-US" dirty="0">
                  <a:solidFill>
                    <a:srgbClr val="83B40D"/>
                  </a:solidFill>
                </a:endParaRPr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EA8C27EC-8E5D-496F-84BF-2D33D2E6404C}"/>
                  </a:ext>
                </a:extLst>
              </p:cNvPr>
              <p:cNvCxnSpPr/>
              <p:nvPr>
                <p:custDataLst>
                  <p:tags r:id="rId7"/>
                </p:custDataLst>
              </p:nvPr>
            </p:nvCxnSpPr>
            <p:spPr>
              <a:xfrm>
                <a:off x="2076450" y="2914650"/>
                <a:ext cx="0" cy="1466850"/>
              </a:xfrm>
              <a:prstGeom prst="line">
                <a:avLst/>
              </a:prstGeom>
              <a:ln>
                <a:solidFill>
                  <a:srgbClr val="FFCC00"/>
                </a:solidFill>
              </a:ln>
            </p:spPr>
            <p:style>
              <a:lnRef idx="1">
                <a:srgbClr val="83B40D"/>
              </a:lnRef>
              <a:fillRef idx="0">
                <a:srgbClr val="83B40D"/>
              </a:fillRef>
              <a:effectRef idx="0">
                <a:srgbClr val="83B40D"/>
              </a:effectRef>
              <a:fontRef idx="minor">
                <a:srgbClr val="5F5F5F"/>
              </a:fontRef>
            </p:style>
          </p:cxnSp>
        </p:grpSp>
        <p:sp>
          <p:nvSpPr>
            <p:cNvPr id="25" name="Rectangle 84">
              <a:extLst>
                <a:ext uri="{FF2B5EF4-FFF2-40B4-BE49-F238E27FC236}">
                  <a16:creationId xmlns:a16="http://schemas.microsoft.com/office/drawing/2014/main" id="{C195777C-47F3-404A-B1D1-94AEF7F038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4497" y="2543175"/>
              <a:ext cx="1271905" cy="636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002C42"/>
                  </a:solidFill>
                </a:rPr>
                <a:t>点此替换文本</a:t>
              </a:r>
            </a:p>
            <a:p>
              <a:pPr algn="l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sz="1200" dirty="0">
                  <a:solidFill>
                    <a:srgbClr val="002C42"/>
                  </a:solidFill>
                </a:rPr>
                <a:t>We have many PowerPoint </a:t>
              </a:r>
              <a:r>
                <a:rPr lang="zh-CN" altLang="en-US" sz="1200" dirty="0">
                  <a:solidFill>
                    <a:srgbClr val="002C42"/>
                  </a:solidFill>
                </a:rPr>
                <a:t>templates</a:t>
              </a:r>
              <a:r>
                <a:rPr lang="en-US" sz="1200" dirty="0">
                  <a:solidFill>
                    <a:srgbClr val="002C42"/>
                  </a:solidFill>
                </a:rPr>
                <a:t> that has been specifically designed</a:t>
              </a:r>
              <a:r>
                <a:rPr lang="zh-CN" altLang="en-US" sz="1200" dirty="0">
                  <a:solidFill>
                    <a:srgbClr val="002C42"/>
                  </a:solidFill>
                </a:rPr>
                <a:t>.</a:t>
              </a:r>
            </a:p>
          </p:txBody>
        </p:sp>
        <p:sp>
          <p:nvSpPr>
            <p:cNvPr id="26" name="Rectangle 84">
              <a:extLst>
                <a:ext uri="{FF2B5EF4-FFF2-40B4-BE49-F238E27FC236}">
                  <a16:creationId xmlns:a16="http://schemas.microsoft.com/office/drawing/2014/main" id="{51C6A6EF-9AF2-42CA-A78A-7B77780948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0702" y="2580640"/>
              <a:ext cx="1271905" cy="636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002C42"/>
                  </a:solidFill>
                </a:rPr>
                <a:t>点此替换文本</a:t>
              </a:r>
            </a:p>
            <a:p>
              <a:pPr algn="l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sz="1200" dirty="0">
                  <a:solidFill>
                    <a:srgbClr val="002C42"/>
                  </a:solidFill>
                </a:rPr>
                <a:t>We have many PowerPoint </a:t>
              </a:r>
              <a:r>
                <a:rPr lang="zh-CN" altLang="en-US" sz="1200" dirty="0">
                  <a:solidFill>
                    <a:srgbClr val="002C42"/>
                  </a:solidFill>
                </a:rPr>
                <a:t>templates</a:t>
              </a:r>
              <a:r>
                <a:rPr lang="en-US" sz="1200" dirty="0">
                  <a:solidFill>
                    <a:srgbClr val="002C42"/>
                  </a:solidFill>
                </a:rPr>
                <a:t> that has been specifically designed</a:t>
              </a:r>
              <a:r>
                <a:rPr lang="zh-CN" altLang="en-US" sz="1200" dirty="0">
                  <a:solidFill>
                    <a:srgbClr val="002C42"/>
                  </a:solidFill>
                </a:rPr>
                <a:t>.</a:t>
              </a:r>
            </a:p>
          </p:txBody>
        </p:sp>
        <p:sp>
          <p:nvSpPr>
            <p:cNvPr id="27" name="Rectangle 84">
              <a:extLst>
                <a:ext uri="{FF2B5EF4-FFF2-40B4-BE49-F238E27FC236}">
                  <a16:creationId xmlns:a16="http://schemas.microsoft.com/office/drawing/2014/main" id="{959AAE1E-EE34-4C17-B07F-2824E58040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51197" y="2580640"/>
              <a:ext cx="1271905" cy="636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002C42"/>
                  </a:solidFill>
                </a:rPr>
                <a:t>点此替换文本</a:t>
              </a:r>
            </a:p>
            <a:p>
              <a:pPr algn="l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sz="1200" dirty="0">
                  <a:solidFill>
                    <a:srgbClr val="002C42"/>
                  </a:solidFill>
                </a:rPr>
                <a:t>We have many PowerPoint </a:t>
              </a:r>
              <a:r>
                <a:rPr lang="zh-CN" altLang="en-US" sz="1200" dirty="0">
                  <a:solidFill>
                    <a:srgbClr val="002C42"/>
                  </a:solidFill>
                </a:rPr>
                <a:t>templates</a:t>
              </a:r>
              <a:r>
                <a:rPr lang="en-US" sz="1200" dirty="0">
                  <a:solidFill>
                    <a:srgbClr val="002C42"/>
                  </a:solidFill>
                </a:rPr>
                <a:t> that has been specifically designed</a:t>
              </a:r>
              <a:r>
                <a:rPr lang="zh-CN" altLang="en-US" sz="1200" dirty="0">
                  <a:solidFill>
                    <a:srgbClr val="002C42"/>
                  </a:solidFill>
                </a:rPr>
                <a:t>.</a:t>
              </a:r>
            </a:p>
          </p:txBody>
        </p:sp>
        <p:sp>
          <p:nvSpPr>
            <p:cNvPr id="28" name="Rectangle 84">
              <a:extLst>
                <a:ext uri="{FF2B5EF4-FFF2-40B4-BE49-F238E27FC236}">
                  <a16:creationId xmlns:a16="http://schemas.microsoft.com/office/drawing/2014/main" id="{5D589B3A-A57D-445D-81CB-D84C0BB5CC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8957" y="3951605"/>
              <a:ext cx="1271905" cy="636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002C42"/>
                  </a:solidFill>
                </a:rPr>
                <a:t>点此替换文本</a:t>
              </a:r>
            </a:p>
            <a:p>
              <a:pPr algn="l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sz="1200" dirty="0">
                  <a:solidFill>
                    <a:srgbClr val="002C42"/>
                  </a:solidFill>
                </a:rPr>
                <a:t>We have many PowerPoint </a:t>
              </a:r>
              <a:r>
                <a:rPr lang="zh-CN" altLang="en-US" sz="1200" dirty="0">
                  <a:solidFill>
                    <a:srgbClr val="002C42"/>
                  </a:solidFill>
                </a:rPr>
                <a:t>templates</a:t>
              </a:r>
              <a:r>
                <a:rPr lang="en-US" sz="1200" dirty="0">
                  <a:solidFill>
                    <a:srgbClr val="002C42"/>
                  </a:solidFill>
                </a:rPr>
                <a:t> that has been specifically designed</a:t>
              </a:r>
              <a:r>
                <a:rPr lang="zh-CN" altLang="en-US" sz="1200" dirty="0">
                  <a:solidFill>
                    <a:srgbClr val="002C42"/>
                  </a:solidFill>
                </a:rPr>
                <a:t>.</a:t>
              </a:r>
            </a:p>
          </p:txBody>
        </p:sp>
        <p:sp>
          <p:nvSpPr>
            <p:cNvPr id="29" name="Rectangle 84">
              <a:extLst>
                <a:ext uri="{FF2B5EF4-FFF2-40B4-BE49-F238E27FC236}">
                  <a16:creationId xmlns:a16="http://schemas.microsoft.com/office/drawing/2014/main" id="{817A3452-C72B-4BD2-8CFF-65CAE14E7C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09162" y="3993515"/>
              <a:ext cx="1271905" cy="636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002C42"/>
                  </a:solidFill>
                </a:rPr>
                <a:t>点此替换文本</a:t>
              </a:r>
            </a:p>
            <a:p>
              <a:pPr algn="l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sz="1200" dirty="0">
                  <a:solidFill>
                    <a:srgbClr val="002C42"/>
                  </a:solidFill>
                </a:rPr>
                <a:t>We have many PowerPoint </a:t>
              </a:r>
              <a:r>
                <a:rPr lang="zh-CN" altLang="en-US" sz="1200" dirty="0">
                  <a:solidFill>
                    <a:srgbClr val="002C42"/>
                  </a:solidFill>
                </a:rPr>
                <a:t>templates</a:t>
              </a:r>
              <a:r>
                <a:rPr lang="en-US" sz="1200" dirty="0">
                  <a:solidFill>
                    <a:srgbClr val="002C42"/>
                  </a:solidFill>
                </a:rPr>
                <a:t> that has been specifically designed</a:t>
              </a:r>
              <a:r>
                <a:rPr lang="zh-CN" altLang="en-US" sz="1200" dirty="0">
                  <a:solidFill>
                    <a:srgbClr val="002C42"/>
                  </a:solidFill>
                </a:rPr>
                <a:t>.</a:t>
              </a:r>
            </a:p>
          </p:txBody>
        </p:sp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id="{277C4A1D-945A-465B-86E1-8FC85C675C16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11"/>
          <a:stretch/>
        </p:blipFill>
        <p:spPr bwMode="hidden">
          <a:xfrm rot="16200000">
            <a:off x="5431097" y="-6711191"/>
            <a:ext cx="616789" cy="14026246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B04C643C-F183-4074-BEC3-DD079575BDD0}"/>
              </a:ext>
            </a:extLst>
          </p:cNvPr>
          <p:cNvGrpSpPr/>
          <p:nvPr/>
        </p:nvGrpSpPr>
        <p:grpSpPr>
          <a:xfrm>
            <a:off x="3041774" y="664955"/>
            <a:ext cx="5974488" cy="887189"/>
            <a:chOff x="2817744" y="760536"/>
            <a:chExt cx="5974488" cy="887189"/>
          </a:xfrm>
        </p:grpSpPr>
        <p:sp>
          <p:nvSpPr>
            <p:cNvPr id="32" name="Line 3">
              <a:extLst>
                <a:ext uri="{FF2B5EF4-FFF2-40B4-BE49-F238E27FC236}">
                  <a16:creationId xmlns:a16="http://schemas.microsoft.com/office/drawing/2014/main" id="{C3F16E54-4833-4AB0-A73B-68F8365488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7744" y="1277114"/>
              <a:ext cx="5974488" cy="0"/>
            </a:xfrm>
            <a:prstGeom prst="line">
              <a:avLst/>
            </a:prstGeom>
            <a:ln w="38100"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" name="Text Box 4">
              <a:extLst>
                <a:ext uri="{FF2B5EF4-FFF2-40B4-BE49-F238E27FC236}">
                  <a16:creationId xmlns:a16="http://schemas.microsoft.com/office/drawing/2014/main" id="{9F5904EA-1F08-4D12-A18B-EB9646A7FE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00889" y="760536"/>
              <a:ext cx="3170099" cy="461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002C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单击此处输入标题名称</a:t>
              </a:r>
              <a:endParaRPr lang="en-US" altLang="zh-CN" sz="2400" b="1" dirty="0">
                <a:solidFill>
                  <a:srgbClr val="002C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Text Box 5">
              <a:extLst>
                <a:ext uri="{FF2B5EF4-FFF2-40B4-BE49-F238E27FC236}">
                  <a16:creationId xmlns:a16="http://schemas.microsoft.com/office/drawing/2014/main" id="{D26C084A-6CDD-46DA-9A18-C9334C4ED9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24724" y="1386115"/>
              <a:ext cx="2458365" cy="261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This is a good space for a short subtitle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9269327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简约渐变创意个人总结PPT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21"/>
  <p:tag name="KSO_WM_UNIT_ID" val="256*l_i*1_21"/>
  <p:tag name="KSO_WM_UNIT_CLEAR" val="1"/>
  <p:tag name="KSO_WM_UNIT_LAYERLEVEL" val="1_1"/>
  <p:tag name="KSO_WM_BEAUTIFY_FLAG" val="#wm#"/>
  <p:tag name="KSO_WM_DIAGRAM_GROUP_CODE" val="l1-1"/>
  <p:tag name="KSO_WM_UNIT_LINE_FORE_SCHEMECOLOR_INDEX" val="13"/>
  <p:tag name="KSO_WM_UNIT_LINE_FILL_TYPE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18"/>
  <p:tag name="KSO_WM_UNIT_ID" val="256*l_i*1_18"/>
  <p:tag name="KSO_WM_UNIT_CLEAR" val="1"/>
  <p:tag name="KSO_WM_UNIT_LAYERLEVEL" val="1_1"/>
  <p:tag name="KSO_WM_BEAUTIFY_FLAG" val="#wm#"/>
  <p:tag name="KSO_WM_DIAGRAM_GROUP_CODE" val="l1-1"/>
  <p:tag name="KSO_WM_UNIT_LINE_FORE_SCHEMECOLOR_INDEX" val="13"/>
  <p:tag name="KSO_WM_UNIT_LINE_FILL_TYPE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19"/>
  <p:tag name="KSO_WM_UNIT_ID" val="256*l_i*1_19"/>
  <p:tag name="KSO_WM_UNIT_CLEAR" val="1"/>
  <p:tag name="KSO_WM_UNIT_LAYERLEVEL" val="1_1"/>
  <p:tag name="KSO_WM_BEAUTIFY_FLAG" val="#wm#"/>
  <p:tag name="KSO_WM_DIAGRAM_GROUP_CODE" val="l1-1"/>
  <p:tag name="KSO_WM_UNIT_LINE_FORE_SCHEMECOLOR_INDEX" val="13"/>
  <p:tag name="KSO_WM_UNIT_LINE_FILL_TYPE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15"/>
  <p:tag name="KSO_WM_UNIT_ID" val="256*l_i*1_15"/>
  <p:tag name="KSO_WM_UNIT_CLEAR" val="1"/>
  <p:tag name="KSO_WM_UNIT_LAYERLEVEL" val="1_1"/>
  <p:tag name="KSO_WM_BEAUTIFY_FLAG" val="#wm#"/>
  <p:tag name="KSO_WM_DIAGRAM_GROUP_CODE" val="l1-1"/>
  <p:tag name="KSO_WM_UNIT_LINE_FORE_SCHEMECOLOR_INDEX" val="13"/>
  <p:tag name="KSO_WM_UNIT_LINE_FILL_TYPE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16"/>
  <p:tag name="KSO_WM_UNIT_ID" val="256*l_i*1_16"/>
  <p:tag name="KSO_WM_UNIT_CLEAR" val="1"/>
  <p:tag name="KSO_WM_UNIT_LAYERLEVEL" val="1_1"/>
  <p:tag name="KSO_WM_BEAUTIFY_FLAG" val="#wm#"/>
  <p:tag name="KSO_WM_DIAGRAM_GROUP_CODE" val="l1-1"/>
  <p:tag name="KSO_WM_UNIT_LINE_FORE_SCHEMECOLOR_INDEX" val="13"/>
  <p:tag name="KSO_WM_UNIT_LINE_FILL_TYPE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17"/>
  <p:tag name="KSO_WM_UNIT_ID" val="256*l_i*1_17"/>
  <p:tag name="KSO_WM_UNIT_CLEAR" val="1"/>
  <p:tag name="KSO_WM_UNIT_LAYERLEVEL" val="1_1"/>
  <p:tag name="KSO_WM_BEAUTIFY_FLAG" val="#wm#"/>
  <p:tag name="KSO_WM_DIAGRAM_GROUP_CODE" val="l1-1"/>
  <p:tag name="KSO_WM_UNIT_LINE_FORE_SCHEMECOLOR_INDEX" val="13"/>
  <p:tag name="KSO_WM_UNIT_LINE_FILL_TYPE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77688"/>
  <p:tag name="KSO_WM_UNIT_TYPE" val="r_i"/>
  <p:tag name="KSO_WM_UNIT_INDEX" val="1_3"/>
  <p:tag name="KSO_WM_UNIT_ID" val="diagram20177688_1*r_i*1_3"/>
  <p:tag name="KSO_WM_UNIT_LAYERLEVEL" val="1_1"/>
  <p:tag name="KSO_WM_BEAUTIFY_FLAG" val="#wm#"/>
  <p:tag name="KSO_WM_TAG_VERSION" val="1.0"/>
  <p:tag name="KSO_WM_DIAGRAM_GROUP_CODE" val="r1-1"/>
  <p:tag name="KSO_WM_UNIT_DIAGRAM_CONTRAST_TITLE_CNT" val="2"/>
  <p:tag name="KSO_WM_UNIT_DIAGRAM_DIMENSION_TITLE_CNT" val="1"/>
  <p:tag name="KSO_WM_UNIT_LINE_FORE_SCHEMECOLOR_INDEX" val="7"/>
  <p:tag name="KSO_WM_UNIT_LINE_FILL_TYPE" val="2"/>
  <p:tag name="KSO_WM_UNIT_TEXT_FILL_FORE_SCHEMECOLOR_INDEX" val="2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77688"/>
  <p:tag name="KSO_WM_UNIT_TYPE" val="r_i"/>
  <p:tag name="KSO_WM_UNIT_INDEX" val="1_4"/>
  <p:tag name="KSO_WM_UNIT_ID" val="diagram20177688_1*r_i*1_4"/>
  <p:tag name="KSO_WM_UNIT_LAYERLEVEL" val="1_1"/>
  <p:tag name="KSO_WM_BEAUTIFY_FLAG" val="#wm#"/>
  <p:tag name="KSO_WM_TAG_VERSION" val="1.0"/>
  <p:tag name="KSO_WM_DIAGRAM_GROUP_CODE" val="r1-1"/>
  <p:tag name="KSO_WM_UNIT_DIAGRAM_CONTRAST_TITLE_CNT" val="2"/>
  <p:tag name="KSO_WM_UNIT_DIAGRAM_DIMENSION_TITLE_CNT" val="1"/>
  <p:tag name="KSO_WM_UNIT_LINE_FORE_SCHEMECOLOR_INDEX" val="7"/>
  <p:tag name="KSO_WM_UNIT_LINE_FILL_TYPE" val="2"/>
  <p:tag name="KSO_WM_UNIT_TEXT_FILL_FORE_SCHEMECOLOR_INDEX" val="2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77688"/>
  <p:tag name="KSO_WM_UNIT_TYPE" val="r_i"/>
  <p:tag name="KSO_WM_UNIT_INDEX" val="1_5"/>
  <p:tag name="KSO_WM_UNIT_ID" val="diagram20177688_1*r_i*1_5"/>
  <p:tag name="KSO_WM_UNIT_LAYERLEVEL" val="1_1"/>
  <p:tag name="KSO_WM_BEAUTIFY_FLAG" val="#wm#"/>
  <p:tag name="KSO_WM_TAG_VERSION" val="1.0"/>
  <p:tag name="KSO_WM_DIAGRAM_GROUP_CODE" val="r1-1"/>
  <p:tag name="KSO_WM_UNIT_DIAGRAM_CONTRAST_TITLE_CNT" val="2"/>
  <p:tag name="KSO_WM_UNIT_DIAGRAM_DIMENSION_TITLE_CNT" val="1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77688"/>
  <p:tag name="KSO_WM_UNIT_TYPE" val="r_v"/>
  <p:tag name="KSO_WM_UNIT_INDEX" val="1_2"/>
  <p:tag name="KSO_WM_UNIT_ID" val="diagram20177688_1*r_v*1_2"/>
  <p:tag name="KSO_WM_UNIT_LAYERLEVEL" val="1_1"/>
  <p:tag name="KSO_WM_UNIT_DIAGRAM_CONTRAST_TITLE_CNT" val="2"/>
  <p:tag name="KSO_WM_UNIT_DIAGRAM_DIMENSION_TITLE_CNT" val="1"/>
  <p:tag name="KSO_WM_UNIT_VALUE" val="44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r1-1"/>
  <p:tag name="KSO_WM_UNIT_PRESET_TEXT" val="Vestibulum ante ipsum primis in faucibus orci luctus et ultrices posuere cubilia Curae"/>
  <p:tag name="KSO_WM_UNIT_TEXT_FILL_FORE_SCHEMECOLOR_INDEX" val="1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783_3*i*30"/>
  <p:tag name="KSO_WM_TEMPLATE_CATEGORY" val="diagram"/>
  <p:tag name="KSO_WM_TEMPLATE_INDEX" val="783"/>
  <p:tag name="KSO_WM_UNIT_INDEX" val="3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77688"/>
  <p:tag name="KSO_WM_UNIT_TYPE" val="r_i"/>
  <p:tag name="KSO_WM_UNIT_INDEX" val="1_6"/>
  <p:tag name="KSO_WM_UNIT_ID" val="diagram20177688_1*r_i*1_6"/>
  <p:tag name="KSO_WM_UNIT_LAYERLEVEL" val="1_1"/>
  <p:tag name="KSO_WM_BEAUTIFY_FLAG" val="#wm#"/>
  <p:tag name="KSO_WM_TAG_VERSION" val="1.0"/>
  <p:tag name="KSO_WM_DIAGRAM_GROUP_CODE" val="r1-1"/>
  <p:tag name="KSO_WM_UNIT_DIAGRAM_CONTRAST_TITLE_CNT" val="2"/>
  <p:tag name="KSO_WM_UNIT_DIAGRAM_DIMENSION_TITLE_CNT" val="1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77688"/>
  <p:tag name="KSO_WM_UNIT_TYPE" val="r_v"/>
  <p:tag name="KSO_WM_UNIT_INDEX" val="1_1"/>
  <p:tag name="KSO_WM_UNIT_ID" val="diagram20177688_1*r_v*1_1"/>
  <p:tag name="KSO_WM_UNIT_LAYERLEVEL" val="1_1"/>
  <p:tag name="KSO_WM_UNIT_DIAGRAM_CONTRAST_TITLE_CNT" val="2"/>
  <p:tag name="KSO_WM_UNIT_DIAGRAM_DIMENSION_TITLE_CNT" val="1"/>
  <p:tag name="KSO_WM_UNIT_VALUE" val="44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r1-1"/>
  <p:tag name="KSO_WM_UNIT_PRESET_TEXT" val="Vestibulum ante ipsum primis in faucibus orci luctus et ultrices posuere cubilia Curae"/>
  <p:tag name="KSO_WM_UNIT_TEXT_FILL_FORE_SCHEMECOLOR_INDEX" val="1"/>
  <p:tag name="KSO_WM_UNIT_TEXT_FILL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719_5*i*0"/>
  <p:tag name="KSO_WM_TEMPLATE_CATEGORY" val="diagram"/>
  <p:tag name="KSO_WM_TEMPLATE_INDEX" val="719"/>
  <p:tag name="KSO_WM_UNIT_INDEX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719_5*i*9"/>
  <p:tag name="KSO_WM_TEMPLATE_CATEGORY" val="diagram"/>
  <p:tag name="KSO_WM_TEMPLATE_INDEX" val="719"/>
  <p:tag name="KSO_WM_UNIT_INDEX" val="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719_5*i*18"/>
  <p:tag name="KSO_WM_TEMPLATE_CATEGORY" val="diagram"/>
  <p:tag name="KSO_WM_TEMPLATE_INDEX" val="719"/>
  <p:tag name="KSO_WM_UNIT_INDEX" val="1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719_5*i*27"/>
  <p:tag name="KSO_WM_TEMPLATE_CATEGORY" val="diagram"/>
  <p:tag name="KSO_WM_TEMPLATE_INDEX" val="719"/>
  <p:tag name="KSO_WM_UNIT_INDEX" val="2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719_5*i*36"/>
  <p:tag name="KSO_WM_TEMPLATE_CATEGORY" val="diagram"/>
  <p:tag name="KSO_WM_TEMPLATE_INDEX" val="719"/>
  <p:tag name="KSO_WM_UNIT_INDEX" val="3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19"/>
  <p:tag name="KSO_WM_UNIT_TYPE" val="l_i"/>
  <p:tag name="KSO_WM_UNIT_INDEX" val="1_14"/>
  <p:tag name="KSO_WM_UNIT_ID" val="diagram719_5*l_i*1_14"/>
  <p:tag name="KSO_WM_UNIT_CLEAR" val="1"/>
  <p:tag name="KSO_WM_UNIT_LAYERLEVEL" val="1_1"/>
  <p:tag name="KSO_WM_DIAGRAM_GROUP_CODE" val="l1-1"/>
  <p:tag name="KSO_WM_UNIT_FILL_FORE_SCHEMECOLOR_INDEX" val="14"/>
  <p:tag name="KSO_WM_UNIT_FILL_TYPE" val="1"/>
  <p:tag name="KSO_WM_UNIT_TEXT_FILL_FORE_SCHEMECOLOR_INDEX" val="5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19"/>
  <p:tag name="KSO_WM_UNIT_TYPE" val="l_i"/>
  <p:tag name="KSO_WM_UNIT_INDEX" val="1_15"/>
  <p:tag name="KSO_WM_UNIT_ID" val="diagram719_5*l_i*1_15"/>
  <p:tag name="KSO_WM_UNIT_CLEAR" val="1"/>
  <p:tag name="KSO_WM_UNIT_LAYERLEVEL" val="1_1"/>
  <p:tag name="KSO_WM_DIAGRAM_GROUP_CODE" val="l1-1"/>
  <p:tag name="KSO_WM_UNIT_LINE_FORE_SCHEMECOLOR_INDEX" val="5"/>
  <p:tag name="KSO_WM_UNIT_LINE_FILL_TYPE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19"/>
  <p:tag name="KSO_WM_UNIT_TYPE" val="l_i"/>
  <p:tag name="KSO_WM_UNIT_INDEX" val="1_11"/>
  <p:tag name="KSO_WM_UNIT_ID" val="diagram719_5*l_i*1_11"/>
  <p:tag name="KSO_WM_UNIT_CLEAR" val="1"/>
  <p:tag name="KSO_WM_UNIT_LAYERLEVEL" val="1_1"/>
  <p:tag name="KSO_WM_DIAGRAM_GROUP_CODE" val="l1-1"/>
  <p:tag name="KSO_WM_UNIT_FILL_FORE_SCHEMECOLOR_INDEX" val="14"/>
  <p:tag name="KSO_WM_UNIT_FILL_TYPE" val="1"/>
  <p:tag name="KSO_WM_UNIT_TEXT_FILL_FORE_SCHEMECOLOR_INDEX" val="5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783_3*i*37"/>
  <p:tag name="KSO_WM_TEMPLATE_CATEGORY" val="diagram"/>
  <p:tag name="KSO_WM_TEMPLATE_INDEX" val="783"/>
  <p:tag name="KSO_WM_UNIT_INDEX" val="3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19"/>
  <p:tag name="KSO_WM_UNIT_TYPE" val="l_i"/>
  <p:tag name="KSO_WM_UNIT_INDEX" val="1_12"/>
  <p:tag name="KSO_WM_UNIT_ID" val="diagram719_5*l_i*1_12"/>
  <p:tag name="KSO_WM_UNIT_CLEAR" val="1"/>
  <p:tag name="KSO_WM_UNIT_LAYERLEVEL" val="1_1"/>
  <p:tag name="KSO_WM_DIAGRAM_GROUP_CODE" val="l1-1"/>
  <p:tag name="KSO_WM_UNIT_LINE_FORE_SCHEMECOLOR_INDEX" val="5"/>
  <p:tag name="KSO_WM_UNIT_LINE_FILL_TYPE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19"/>
  <p:tag name="KSO_WM_UNIT_TYPE" val="l_i"/>
  <p:tag name="KSO_WM_UNIT_INDEX" val="1_8"/>
  <p:tag name="KSO_WM_UNIT_ID" val="diagram719_5*l_i*1_8"/>
  <p:tag name="KSO_WM_UNIT_CLEAR" val="1"/>
  <p:tag name="KSO_WM_UNIT_LAYERLEVEL" val="1_1"/>
  <p:tag name="KSO_WM_DIAGRAM_GROUP_CODE" val="l1-1"/>
  <p:tag name="KSO_WM_UNIT_FILL_FORE_SCHEMECOLOR_INDEX" val="14"/>
  <p:tag name="KSO_WM_UNIT_FILL_TYPE" val="1"/>
  <p:tag name="KSO_WM_UNIT_TEXT_FILL_FORE_SCHEMECOLOR_INDEX" val="5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19"/>
  <p:tag name="KSO_WM_UNIT_TYPE" val="l_i"/>
  <p:tag name="KSO_WM_UNIT_INDEX" val="1_9"/>
  <p:tag name="KSO_WM_UNIT_ID" val="diagram719_5*l_i*1_9"/>
  <p:tag name="KSO_WM_UNIT_CLEAR" val="1"/>
  <p:tag name="KSO_WM_UNIT_LAYERLEVEL" val="1_1"/>
  <p:tag name="KSO_WM_DIAGRAM_GROUP_CODE" val="l1-1"/>
  <p:tag name="KSO_WM_UNIT_LINE_FORE_SCHEMECOLOR_INDEX" val="5"/>
  <p:tag name="KSO_WM_UNIT_LINE_FILL_TYPE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19"/>
  <p:tag name="KSO_WM_UNIT_TYPE" val="l_i"/>
  <p:tag name="KSO_WM_UNIT_INDEX" val="1_5"/>
  <p:tag name="KSO_WM_UNIT_ID" val="diagram719_5*l_i*1_5"/>
  <p:tag name="KSO_WM_UNIT_CLEAR" val="1"/>
  <p:tag name="KSO_WM_UNIT_LAYERLEVEL" val="1_1"/>
  <p:tag name="KSO_WM_DIAGRAM_GROUP_CODE" val="l1-1"/>
  <p:tag name="KSO_WM_UNIT_FILL_FORE_SCHEMECOLOR_INDEX" val="14"/>
  <p:tag name="KSO_WM_UNIT_FILL_TYPE" val="1"/>
  <p:tag name="KSO_WM_UNIT_TEXT_FILL_FORE_SCHEMECOLOR_INDEX" val="5"/>
  <p:tag name="KSO_WM_UNIT_TEXT_FILL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19"/>
  <p:tag name="KSO_WM_UNIT_TYPE" val="l_i"/>
  <p:tag name="KSO_WM_UNIT_INDEX" val="1_6"/>
  <p:tag name="KSO_WM_UNIT_ID" val="diagram719_5*l_i*1_6"/>
  <p:tag name="KSO_WM_UNIT_CLEAR" val="1"/>
  <p:tag name="KSO_WM_UNIT_LAYERLEVEL" val="1_1"/>
  <p:tag name="KSO_WM_DIAGRAM_GROUP_CODE" val="l1-1"/>
  <p:tag name="KSO_WM_UNIT_LINE_FORE_SCHEMECOLOR_INDEX" val="5"/>
  <p:tag name="KSO_WM_UNIT_LINE_FILL_TYPE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19"/>
  <p:tag name="KSO_WM_UNIT_TYPE" val="l_i"/>
  <p:tag name="KSO_WM_UNIT_INDEX" val="1_2"/>
  <p:tag name="KSO_WM_UNIT_ID" val="diagram719_5*l_i*1_2"/>
  <p:tag name="KSO_WM_UNIT_CLEAR" val="1"/>
  <p:tag name="KSO_WM_UNIT_LAYERLEVEL" val="1_1"/>
  <p:tag name="KSO_WM_DIAGRAM_GROUP_CODE" val="l1-1"/>
  <p:tag name="KSO_WM_UNIT_FILL_FORE_SCHEMECOLOR_INDEX" val="14"/>
  <p:tag name="KSO_WM_UNIT_FILL_TYPE" val="1"/>
  <p:tag name="KSO_WM_UNIT_TEXT_FILL_FORE_SCHEMECOLOR_INDEX" val="5"/>
  <p:tag name="KSO_WM_UNIT_TEXT_FILL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19"/>
  <p:tag name="KSO_WM_UNIT_TYPE" val="l_i"/>
  <p:tag name="KSO_WM_UNIT_INDEX" val="1_3"/>
  <p:tag name="KSO_WM_UNIT_ID" val="diagram719_5*l_i*1_3"/>
  <p:tag name="KSO_WM_UNIT_CLEAR" val="1"/>
  <p:tag name="KSO_WM_UNIT_LAYERLEVEL" val="1_1"/>
  <p:tag name="KSO_WM_DIAGRAM_GROUP_CODE" val="l1-1"/>
  <p:tag name="KSO_WM_UNIT_LINE_FORE_SCHEMECOLOR_INDEX" val="5"/>
  <p:tag name="KSO_WM_UNIT_LINE_FILL_TYPE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266"/>
  <p:tag name="KSO_WM_UNIT_TYPE" val="l_h_a"/>
  <p:tag name="KSO_WM_UNIT_INDEX" val="1_1_1"/>
  <p:tag name="KSO_WM_UNIT_ID" val="diagram160266_2*l_h_a*1_1_1"/>
  <p:tag name="KSO_WM_UNIT_CLEAR" val="1"/>
  <p:tag name="KSO_WM_UNIT_LAYERLEVEL" val="1_1_1"/>
  <p:tag name="KSO_WM_UNIT_VALUE" val="6"/>
  <p:tag name="KSO_WM_UNIT_HIGHLIGHT" val="0"/>
  <p:tag name="KSO_WM_UNIT_COMPATIBLE" val="0"/>
  <p:tag name="KSO_WM_UNIT_PRESET_TEXT_INDEX" val="3"/>
  <p:tag name="KSO_WM_UNIT_PRESET_TEXT_LEN" val="5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266"/>
  <p:tag name="KSO_WM_UNIT_TYPE" val="l_h_a"/>
  <p:tag name="KSO_WM_UNIT_INDEX" val="1_2_1"/>
  <p:tag name="KSO_WM_UNIT_ID" val="diagram160266_2*l_h_a*1_2_1"/>
  <p:tag name="KSO_WM_UNIT_CLEAR" val="1"/>
  <p:tag name="KSO_WM_UNIT_LAYERLEVEL" val="1_1_1"/>
  <p:tag name="KSO_WM_UNIT_VALUE" val="6"/>
  <p:tag name="KSO_WM_UNIT_HIGHLIGHT" val="0"/>
  <p:tag name="KSO_WM_UNIT_COMPATIBLE" val="0"/>
  <p:tag name="KSO_WM_UNIT_PRESET_TEXT_INDEX" val="3"/>
  <p:tag name="KSO_WM_UNIT_PRESET_TEXT_LEN" val="5"/>
  <p:tag name="KSO_WM_BEAUTIFY_FLAG" val="#wm#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l1-1"/>
  <p:tag name="KSO_WM_TEMPLATE_CATEGORY" val="diagram"/>
  <p:tag name="KSO_WM_TEMPLATE_INDEX" val="160266"/>
  <p:tag name="KSO_WM_UNIT_TYPE" val="l_i"/>
  <p:tag name="KSO_WM_UNIT_INDEX" val="1_1"/>
  <p:tag name="KSO_WM_UNIT_ID" val="diagram160266_2*l_i*1_1"/>
  <p:tag name="KSO_WM_UNIT_CLEAR" val="1"/>
  <p:tag name="KSO_WM_UNIT_LAYERLEVEL" val="1_1"/>
  <p:tag name="KSO_WM_BEAUTIFY_FLAG" val="#wm#"/>
  <p:tag name="KSO_WM_TAG_VERSION" val="1.0"/>
  <p:tag name="KSO_WM_UNIT_LINE_FORE_SCHEMECOLOR_INDEX" val="16"/>
  <p:tag name="KSO_WM_UNIT_LINE_FILL_TYPE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783_3*i*42"/>
  <p:tag name="KSO_WM_TEMPLATE_CATEGORY" val="diagram"/>
  <p:tag name="KSO_WM_TEMPLATE_INDEX" val="783"/>
  <p:tag name="KSO_WM_UNIT_INDEX" val="4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l1-1"/>
  <p:tag name="KSO_WM_TEMPLATE_CATEGORY" val="diagram"/>
  <p:tag name="KSO_WM_TEMPLATE_INDEX" val="160266"/>
  <p:tag name="KSO_WM_UNIT_TYPE" val="l_i"/>
  <p:tag name="KSO_WM_UNIT_INDEX" val="1_2"/>
  <p:tag name="KSO_WM_UNIT_ID" val="diagram160266_2*l_i*1_2"/>
  <p:tag name="KSO_WM_UNIT_CLEAR" val="1"/>
  <p:tag name="KSO_WM_UNIT_LAYERLEVEL" val="1_1"/>
  <p:tag name="KSO_WM_BEAUTIFY_FLAG" val="#wm#"/>
  <p:tag name="KSO_WM_TAG_VERSION" val="1.0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l1-1"/>
  <p:tag name="KSO_WM_TEMPLATE_CATEGORY" val="diagram"/>
  <p:tag name="KSO_WM_TEMPLATE_INDEX" val="160266"/>
  <p:tag name="KSO_WM_UNIT_TYPE" val="l_i"/>
  <p:tag name="KSO_WM_UNIT_INDEX" val="1_3"/>
  <p:tag name="KSO_WM_UNIT_ID" val="diagram160266_2*l_i*1_3"/>
  <p:tag name="KSO_WM_UNIT_CLEAR" val="1"/>
  <p:tag name="KSO_WM_UNIT_LAYERLEVEL" val="1_1"/>
  <p:tag name="KSO_WM_BEAUTIFY_FLAG" val="#wm#"/>
  <p:tag name="KSO_WM_TAG_VERSION" val="1.0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00"/>
  <p:tag name="KSO_WM_UNIT_TYPE" val="n_i"/>
  <p:tag name="KSO_WM_UNIT_INDEX" val="1_1"/>
  <p:tag name="KSO_WM_UNIT_ID" val="diagram160100_4*n_i*1_1"/>
  <p:tag name="KSO_WM_UNIT_CLEAR" val="1"/>
  <p:tag name="KSO_WM_UNIT_LAYERLEVEL" val="1_1"/>
  <p:tag name="KSO_WM_DIAGRAM_GROUP_CODE" val="n1-1"/>
  <p:tag name="KSO_WM_UNIT_TEXT_FILL_FORE_SCHEMECOLOR_INDEX" val="13"/>
  <p:tag name="KSO_WM_UNIT_TEXT_FILL_TYPE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00"/>
  <p:tag name="KSO_WM_UNIT_TYPE" val="n_i"/>
  <p:tag name="KSO_WM_UNIT_INDEX" val="1_2"/>
  <p:tag name="KSO_WM_UNIT_ID" val="diagram160100_4*n_i*1_2"/>
  <p:tag name="KSO_WM_UNIT_CLEAR" val="1"/>
  <p:tag name="KSO_WM_UNIT_LAYERLEVEL" val="1_1"/>
  <p:tag name="KSO_WM_DIAGRAM_GROUP_CODE" val="n1-1"/>
  <p:tag name="KSO_WM_UNIT_LINE_FORE_SCHEMECOLOR_INDEX" val="5"/>
  <p:tag name="KSO_WM_UNIT_LINE_FILL_TYPE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00"/>
  <p:tag name="KSO_WM_UNIT_TYPE" val="n_i"/>
  <p:tag name="KSO_WM_UNIT_INDEX" val="1_3"/>
  <p:tag name="KSO_WM_UNIT_ID" val="diagram160100_4*n_i*1_3"/>
  <p:tag name="KSO_WM_UNIT_CLEAR" val="1"/>
  <p:tag name="KSO_WM_UNIT_LAYERLEVEL" val="1_1"/>
  <p:tag name="KSO_WM_DIAGRAM_GROUP_CODE" val="n1-1"/>
  <p:tag name="KSO_WM_UNIT_LINE_FORE_SCHEMECOLOR_INDEX" val="6"/>
  <p:tag name="KSO_WM_UNIT_LINE_FILL_TYPE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00"/>
  <p:tag name="KSO_WM_UNIT_TYPE" val="n_i"/>
  <p:tag name="KSO_WM_UNIT_INDEX" val="1_4"/>
  <p:tag name="KSO_WM_UNIT_ID" val="diagram160100_4*n_i*1_4"/>
  <p:tag name="KSO_WM_UNIT_CLEAR" val="1"/>
  <p:tag name="KSO_WM_UNIT_LAYERLEVEL" val="1_1"/>
  <p:tag name="KSO_WM_DIAGRAM_GROUP_CODE" val="n1-1"/>
  <p:tag name="KSO_WM_UNIT_LINE_FORE_SCHEMECOLOR_INDEX" val="5"/>
  <p:tag name="KSO_WM_UNIT_LINE_FILL_TYPE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783_3*i*47"/>
  <p:tag name="KSO_WM_TEMPLATE_CATEGORY" val="diagram"/>
  <p:tag name="KSO_WM_TEMPLATE_INDEX" val="783"/>
  <p:tag name="KSO_WM_UNIT_INDEX" val="4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22"/>
  <p:tag name="KSO_WM_UNIT_ID" val="256*l_i*1_22"/>
  <p:tag name="KSO_WM_UNIT_CLEAR" val="1"/>
  <p:tag name="KSO_WM_UNIT_LAYERLEVEL" val="1_1"/>
  <p:tag name="KSO_WM_BEAUTIFY_FLAG" val="#wm#"/>
  <p:tag name="KSO_WM_DIAGRAM_GROUP_CODE" val="l1-1"/>
  <p:tag name="KSO_WM_UNIT_LINE_FORE_SCHEMECOLOR_INDEX" val="13"/>
  <p:tag name="KSO_WM_UNIT_LINE_FILL_TYPE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23"/>
  <p:tag name="KSO_WM_UNIT_ID" val="256*l_i*1_23"/>
  <p:tag name="KSO_WM_UNIT_CLEAR" val="1"/>
  <p:tag name="KSO_WM_UNIT_LAYERLEVEL" val="1_1"/>
  <p:tag name="KSO_WM_BEAUTIFY_FLAG" val="#wm#"/>
  <p:tag name="KSO_WM_DIAGRAM_GROUP_CODE" val="l1-1"/>
  <p:tag name="KSO_WM_UNIT_LINE_FORE_SCHEMECOLOR_INDEX" val="13"/>
  <p:tag name="KSO_WM_UNIT_LINE_FILL_TYPE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24"/>
  <p:tag name="KSO_WM_UNIT_ID" val="256*l_i*1_24"/>
  <p:tag name="KSO_WM_UNIT_CLEAR" val="1"/>
  <p:tag name="KSO_WM_UNIT_LAYERLEVEL" val="1_1"/>
  <p:tag name="KSO_WM_BEAUTIFY_FLAG" val="#wm#"/>
  <p:tag name="KSO_WM_DIAGRAM_GROUP_CODE" val="l1-1"/>
  <p:tag name="KSO_WM_UNIT_LINE_FORE_SCHEMECOLOR_INDEX" val="13"/>
  <p:tag name="KSO_WM_UNIT_LINE_FILL_TYPE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20"/>
  <p:tag name="KSO_WM_UNIT_ID" val="256*l_i*1_20"/>
  <p:tag name="KSO_WM_UNIT_CLEAR" val="1"/>
  <p:tag name="KSO_WM_UNIT_LAYERLEVEL" val="1_1"/>
  <p:tag name="KSO_WM_BEAUTIFY_FLAG" val="#wm#"/>
  <p:tag name="KSO_WM_DIAGRAM_GROUP_CODE" val="l1-1"/>
  <p:tag name="KSO_WM_UNIT_LINE_FORE_SCHEMECOLOR_INDEX" val="13"/>
  <p:tag name="KSO_WM_UNIT_LINE_FILL_TYPE" val="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1363</Words>
  <Application>Microsoft Office PowerPoint</Application>
  <PresentationFormat>宽屏</PresentationFormat>
  <Paragraphs>138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方正小标宋简体</vt:lpstr>
      <vt:lpstr>华文黑体</vt:lpstr>
      <vt:lpstr>宋体</vt:lpstr>
      <vt:lpstr>微软雅黑</vt:lpstr>
      <vt:lpstr>Arial</vt:lpstr>
      <vt:lpstr>Arial Black</vt:lpstr>
      <vt:lpstr>Calibri</vt:lpstr>
      <vt:lpstr>Calibri Light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简约渐变创意个人总结PPT</dc:title>
  <dc:creator>吴仪</dc:creator>
  <cp:lastModifiedBy>阳 亮</cp:lastModifiedBy>
  <cp:revision>18</cp:revision>
  <dcterms:created xsi:type="dcterms:W3CDTF">2018-03-28T06:00:57Z</dcterms:created>
  <dcterms:modified xsi:type="dcterms:W3CDTF">2018-05-14T08:50:12Z</dcterms:modified>
</cp:coreProperties>
</file>